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3F586-CD20-FD58-4058-AA35E0FD6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27C02-C2CE-6189-0F66-40F312C9A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921A6-20B8-62E1-A5BA-0977256CE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A93A2-6426-014F-729E-9ECA631EA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CF1EA-C71B-527D-A0D3-BC9824FE3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9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189E-DBBE-1378-D44D-57CB098B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1B97B-0DF2-E333-0F17-2454F3F3D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F8E3-6350-70B4-1C88-334E8C2EE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FF857-15E9-DCD8-52C6-0FF3C2A3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F5AE8-86A4-889D-DF80-8E8102C0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6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3A1D9-6D0E-3386-224A-EFE9AD29B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395D2-8F1F-6817-EFB3-EB0374FCB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C441C-340C-38C2-E020-F2033C9E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FA24A-67E9-3830-EB1F-CA7466497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AF771-5076-D230-CADB-E65B518A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6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40EAC-85F4-9F34-28FE-CDF42D868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48CA1-F5B0-A236-6985-79BFCB1D1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8D286-DD24-75BA-C3F1-92B707E9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A2628-9D84-1602-2689-FFF5C07B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6339B-BEE3-9239-D36E-C07F5D01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2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55C8F-E392-8E70-ADD2-8C7986ACB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2B113-FC30-651D-431B-02DA39D98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30771-FB7D-9A65-243B-349C54A35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91C99-3FA6-F3C7-05AD-EDE17CD84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A5FEF-AD09-493A-70C8-1056B8810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6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B001B-E8F8-0B1D-F25D-EAA27933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8355B-75A4-1888-CEB0-7A503D914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EA8F9-0B7C-BEBD-2555-733EC587C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08ED9-5522-5FFF-A89B-2B105FC82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20533-765C-F719-8B74-4C1B67CA4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5F9E9-2C4D-A48F-1CD2-362B8F44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9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D760-BA0B-CA54-B05F-F414ADC61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4581A-D9A8-99B0-C6D7-4F5A4500C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4DC7A-F51C-D2FD-8076-FB6A4B461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33B338-2CDD-A460-BEBF-378312AF8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AFE772-DA48-76AE-795C-9879B6542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5474A9-9A6D-9CB2-2376-255887BE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0A7AB0-BC6C-AAF5-BA66-DEF8AB971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8B51F-7CC4-CBF9-B0EC-9D8C9911E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1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7AA03-7F28-AD91-DDC4-DC6A8B1B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DABB4-CE36-74A4-E628-6E7036042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23C11-E6BB-BB78-700F-32D81B88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8135D-5702-2278-0729-1ED5D8CE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4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97FA6E-A895-CA9E-A156-42FCF0CB8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0BADE-883B-1E59-62F2-C6D5AB80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0782-001D-8288-5E58-0FEF4162B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6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254D0-5869-EEB2-5D53-2C4E8CEBF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0E8F5-D803-30DD-2898-78976FE3A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97144-EB9B-5B24-EB8B-FA005605A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15989-4C6C-B61F-C48E-A538989A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A53236-15B8-1749-9253-4B2F67BA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FAF8D-BDFC-6097-9CB8-9B65BA1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0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DCD5-09C9-CF00-7190-918E4F5DE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068355-45D7-1FFF-CCB7-7183370AE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506B7-941F-E058-084D-728566B8F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5A9C0-07C6-F1E7-4CA6-EC686A11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FF283-4730-6453-E341-BE95340D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4B451-A6E6-1FF9-2025-80A38D18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2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06F199-D495-3431-CEB9-3977C0BB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A2F06-849D-75D4-1DED-731327FAE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F62FD-A70F-1BE6-4673-427339BA0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A7BF8B-C69C-46A0-A6A8-B52ED0155CB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4A5FA-E326-9FB7-30DC-7C3A543EA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95047-14F9-71D4-8435-19C98E979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F53C09-6162-45B0-91E1-C51C85407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E23B77A-5164-550B-6202-9960695CFD10}"/>
              </a:ext>
            </a:extLst>
          </p:cNvPr>
          <p:cNvSpPr/>
          <p:nvPr/>
        </p:nvSpPr>
        <p:spPr>
          <a:xfrm>
            <a:off x="4127383" y="3429000"/>
            <a:ext cx="268448" cy="2508308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D0BEB25-FC55-CFF0-2CE0-DD2C487E38C9}"/>
              </a:ext>
            </a:extLst>
          </p:cNvPr>
          <p:cNvSpPr/>
          <p:nvPr/>
        </p:nvSpPr>
        <p:spPr>
          <a:xfrm>
            <a:off x="7796171" y="3429000"/>
            <a:ext cx="268448" cy="2508308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31">
            <a:extLst>
              <a:ext uri="{FF2B5EF4-FFF2-40B4-BE49-F238E27FC236}">
                <a16:creationId xmlns:a16="http://schemas.microsoft.com/office/drawing/2014/main" id="{28C9E630-7BF2-82A5-5562-F4EACA24B72E}"/>
              </a:ext>
            </a:extLst>
          </p:cNvPr>
          <p:cNvGrpSpPr/>
          <p:nvPr/>
        </p:nvGrpSpPr>
        <p:grpSpPr>
          <a:xfrm>
            <a:off x="3633012" y="2018534"/>
            <a:ext cx="1312821" cy="3033570"/>
            <a:chOff x="5715000" y="1143000"/>
            <a:chExt cx="1978594" cy="4515889"/>
          </a:xfrm>
        </p:grpSpPr>
        <p:sp>
          <p:nvSpPr>
            <p:cNvPr id="6" name="Double Wave 8">
              <a:extLst>
                <a:ext uri="{FF2B5EF4-FFF2-40B4-BE49-F238E27FC236}">
                  <a16:creationId xmlns:a16="http://schemas.microsoft.com/office/drawing/2014/main" id="{BC5FF1A7-623D-3528-F8EB-47DA712DC32F}"/>
                </a:ext>
              </a:extLst>
            </p:cNvPr>
            <p:cNvSpPr/>
            <p:nvPr/>
          </p:nvSpPr>
          <p:spPr>
            <a:xfrm rot="5400000">
              <a:off x="6717586" y="1740613"/>
              <a:ext cx="1066801" cy="481175"/>
            </a:xfrm>
            <a:prstGeom prst="doubleWave">
              <a:avLst>
                <a:gd name="adj1" fmla="val 12500"/>
                <a:gd name="adj2" fmla="val -6233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Double Wave 6">
              <a:extLst>
                <a:ext uri="{FF2B5EF4-FFF2-40B4-BE49-F238E27FC236}">
                  <a16:creationId xmlns:a16="http://schemas.microsoft.com/office/drawing/2014/main" id="{F0B0A483-DBED-BD00-7C9A-C1A14FBBE528}"/>
                </a:ext>
              </a:extLst>
            </p:cNvPr>
            <p:cNvSpPr/>
            <p:nvPr/>
          </p:nvSpPr>
          <p:spPr>
            <a:xfrm rot="6254388">
              <a:off x="5877489" y="1624787"/>
              <a:ext cx="968254" cy="774047"/>
            </a:xfrm>
            <a:prstGeom prst="doubleWave">
              <a:avLst>
                <a:gd name="adj1" fmla="val 12500"/>
                <a:gd name="adj2" fmla="val -6233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2">
              <a:extLst>
                <a:ext uri="{FF2B5EF4-FFF2-40B4-BE49-F238E27FC236}">
                  <a16:creationId xmlns:a16="http://schemas.microsoft.com/office/drawing/2014/main" id="{9AA45E78-0ACA-B9C2-A312-22C4381DB261}"/>
                </a:ext>
              </a:extLst>
            </p:cNvPr>
            <p:cNvSpPr/>
            <p:nvPr/>
          </p:nvSpPr>
          <p:spPr>
            <a:xfrm rot="2980448">
              <a:off x="6218324" y="5049679"/>
              <a:ext cx="450516" cy="757827"/>
            </a:xfrm>
            <a:prstGeom prst="ellipse">
              <a:avLst/>
            </a:prstGeom>
            <a:solidFill>
              <a:srgbClr val="A4912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6AF8AAA-CCB5-5BCB-0877-C0E16D56B0C9}"/>
                </a:ext>
              </a:extLst>
            </p:cNvPr>
            <p:cNvSpPr/>
            <p:nvPr/>
          </p:nvSpPr>
          <p:spPr>
            <a:xfrm rot="18788802">
              <a:off x="6734605" y="5054717"/>
              <a:ext cx="450516" cy="757827"/>
            </a:xfrm>
            <a:prstGeom prst="ellipse">
              <a:avLst/>
            </a:prstGeom>
            <a:solidFill>
              <a:srgbClr val="A4912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2">
              <a:extLst>
                <a:ext uri="{FF2B5EF4-FFF2-40B4-BE49-F238E27FC236}">
                  <a16:creationId xmlns:a16="http://schemas.microsoft.com/office/drawing/2014/main" id="{E6C53398-3D0C-BE6D-4466-BB789F31DBDF}"/>
                </a:ext>
              </a:extLst>
            </p:cNvPr>
            <p:cNvSpPr/>
            <p:nvPr/>
          </p:nvSpPr>
          <p:spPr>
            <a:xfrm rot="20847300">
              <a:off x="7306829" y="3278739"/>
              <a:ext cx="386765" cy="66707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3">
              <a:extLst>
                <a:ext uri="{FF2B5EF4-FFF2-40B4-BE49-F238E27FC236}">
                  <a16:creationId xmlns:a16="http://schemas.microsoft.com/office/drawing/2014/main" id="{C049AABF-2643-43DC-3ED4-B02A7E29FD8C}"/>
                </a:ext>
              </a:extLst>
            </p:cNvPr>
            <p:cNvSpPr/>
            <p:nvPr/>
          </p:nvSpPr>
          <p:spPr>
            <a:xfrm>
              <a:off x="5715000" y="3397098"/>
              <a:ext cx="386765" cy="66707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4">
              <a:extLst>
                <a:ext uri="{FF2B5EF4-FFF2-40B4-BE49-F238E27FC236}">
                  <a16:creationId xmlns:a16="http://schemas.microsoft.com/office/drawing/2014/main" id="{A4C8E294-C9CC-76E4-6337-0BCA7BE84810}"/>
                </a:ext>
              </a:extLst>
            </p:cNvPr>
            <p:cNvSpPr/>
            <p:nvPr/>
          </p:nvSpPr>
          <p:spPr>
            <a:xfrm rot="20339459">
              <a:off x="6830592" y="2089476"/>
              <a:ext cx="666750" cy="1671083"/>
            </a:xfrm>
            <a:prstGeom prst="trapezoid">
              <a:avLst>
                <a:gd name="adj" fmla="val 3413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5">
              <a:extLst>
                <a:ext uri="{FF2B5EF4-FFF2-40B4-BE49-F238E27FC236}">
                  <a16:creationId xmlns:a16="http://schemas.microsoft.com/office/drawing/2014/main" id="{94D1E822-6D82-509F-3FE2-4ADA6C25229C}"/>
                </a:ext>
              </a:extLst>
            </p:cNvPr>
            <p:cNvSpPr/>
            <p:nvPr/>
          </p:nvSpPr>
          <p:spPr>
            <a:xfrm rot="1327004">
              <a:off x="5928848" y="2241933"/>
              <a:ext cx="666750" cy="1671083"/>
            </a:xfrm>
            <a:prstGeom prst="trapezoid">
              <a:avLst>
                <a:gd name="adj" fmla="val 3413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6">
              <a:extLst>
                <a:ext uri="{FF2B5EF4-FFF2-40B4-BE49-F238E27FC236}">
                  <a16:creationId xmlns:a16="http://schemas.microsoft.com/office/drawing/2014/main" id="{AD16C97D-CE7E-3978-2285-7122E5D7DFB7}"/>
                </a:ext>
              </a:extLst>
            </p:cNvPr>
            <p:cNvSpPr/>
            <p:nvPr/>
          </p:nvSpPr>
          <p:spPr>
            <a:xfrm>
              <a:off x="6022731" y="2248545"/>
              <a:ext cx="1436077" cy="3250485"/>
            </a:xfrm>
            <a:prstGeom prst="trapezoid">
              <a:avLst>
                <a:gd name="adj" fmla="val 30618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7">
              <a:extLst>
                <a:ext uri="{FF2B5EF4-FFF2-40B4-BE49-F238E27FC236}">
                  <a16:creationId xmlns:a16="http://schemas.microsoft.com/office/drawing/2014/main" id="{5F43ADB1-3E4F-78C2-F917-5FCD49B56615}"/>
                </a:ext>
              </a:extLst>
            </p:cNvPr>
            <p:cNvSpPr/>
            <p:nvPr/>
          </p:nvSpPr>
          <p:spPr>
            <a:xfrm rot="10800000">
              <a:off x="6535615" y="2248545"/>
              <a:ext cx="410308" cy="601942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F9B6193-F61C-1EA2-5C40-245DAC47C8DD}"/>
                </a:ext>
              </a:extLst>
            </p:cNvPr>
            <p:cNvSpPr/>
            <p:nvPr/>
          </p:nvSpPr>
          <p:spPr>
            <a:xfrm>
              <a:off x="6172200" y="1143000"/>
              <a:ext cx="1143000" cy="130033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64">
              <a:extLst>
                <a:ext uri="{FF2B5EF4-FFF2-40B4-BE49-F238E27FC236}">
                  <a16:creationId xmlns:a16="http://schemas.microsoft.com/office/drawing/2014/main" id="{8BCD24BE-46A2-E20B-A403-797C656BCAE3}"/>
                </a:ext>
              </a:extLst>
            </p:cNvPr>
            <p:cNvGrpSpPr/>
            <p:nvPr/>
          </p:nvGrpSpPr>
          <p:grpSpPr>
            <a:xfrm flipH="1">
              <a:off x="6248403" y="3604586"/>
              <a:ext cx="1230918" cy="1352981"/>
              <a:chOff x="7543805" y="3605661"/>
              <a:chExt cx="1066795" cy="1042539"/>
            </a:xfrm>
          </p:grpSpPr>
          <p:sp>
            <p:nvSpPr>
              <p:cNvPr id="53" name="Rounded Rectangle 158">
                <a:extLst>
                  <a:ext uri="{FF2B5EF4-FFF2-40B4-BE49-F238E27FC236}">
                    <a16:creationId xmlns:a16="http://schemas.microsoft.com/office/drawing/2014/main" id="{5B29AD15-7820-F88E-4014-C398730F72D1}"/>
                  </a:ext>
                </a:extLst>
              </p:cNvPr>
              <p:cNvSpPr/>
              <p:nvPr/>
            </p:nvSpPr>
            <p:spPr>
              <a:xfrm>
                <a:off x="7696200" y="3657600"/>
                <a:ext cx="914400" cy="152400"/>
              </a:xfrm>
              <a:prstGeom prst="roundRect">
                <a:avLst/>
              </a:prstGeom>
              <a:solidFill>
                <a:srgbClr val="D98A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162">
                <a:extLst>
                  <a:ext uri="{FF2B5EF4-FFF2-40B4-BE49-F238E27FC236}">
                    <a16:creationId xmlns:a16="http://schemas.microsoft.com/office/drawing/2014/main" id="{2633164B-0794-5E01-4305-A9AFD941D89A}"/>
                  </a:ext>
                </a:extLst>
              </p:cNvPr>
              <p:cNvGrpSpPr/>
              <p:nvPr/>
            </p:nvGrpSpPr>
            <p:grpSpPr>
              <a:xfrm>
                <a:off x="7543805" y="3605661"/>
                <a:ext cx="418448" cy="1042539"/>
                <a:chOff x="6827799" y="4847065"/>
                <a:chExt cx="794795" cy="1996712"/>
              </a:xfrm>
              <a:solidFill>
                <a:srgbClr val="D98A33"/>
              </a:solidFill>
            </p:grpSpPr>
            <p:sp>
              <p:nvSpPr>
                <p:cNvPr id="55" name="Double Wave 54">
                  <a:extLst>
                    <a:ext uri="{FF2B5EF4-FFF2-40B4-BE49-F238E27FC236}">
                      <a16:creationId xmlns:a16="http://schemas.microsoft.com/office/drawing/2014/main" id="{126741AB-449A-9431-4832-411DEAEC1383}"/>
                    </a:ext>
                  </a:extLst>
                </p:cNvPr>
                <p:cNvSpPr/>
                <p:nvPr/>
              </p:nvSpPr>
              <p:spPr>
                <a:xfrm rot="16516316">
                  <a:off x="6407650" y="5697864"/>
                  <a:ext cx="1828800" cy="457200"/>
                </a:xfrm>
                <a:prstGeom prst="doubleWave">
                  <a:avLst>
                    <a:gd name="adj1" fmla="val 1250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Double Wave 19">
                  <a:extLst>
                    <a:ext uri="{FF2B5EF4-FFF2-40B4-BE49-F238E27FC236}">
                      <a16:creationId xmlns:a16="http://schemas.microsoft.com/office/drawing/2014/main" id="{4F06422F-9D98-3515-2C89-18FD08CAFE0B}"/>
                    </a:ext>
                  </a:extLst>
                </p:cNvPr>
                <p:cNvSpPr/>
                <p:nvPr/>
              </p:nvSpPr>
              <p:spPr>
                <a:xfrm rot="17633710">
                  <a:off x="6141999" y="5700777"/>
                  <a:ext cx="1828800" cy="457200"/>
                </a:xfrm>
                <a:prstGeom prst="doubleWave">
                  <a:avLst>
                    <a:gd name="adj1" fmla="val 1250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ounded Rectangle 162">
                  <a:extLst>
                    <a:ext uri="{FF2B5EF4-FFF2-40B4-BE49-F238E27FC236}">
                      <a16:creationId xmlns:a16="http://schemas.microsoft.com/office/drawing/2014/main" id="{2AF5C42A-3FD6-1820-E128-C6F1B628DCE3}"/>
                    </a:ext>
                  </a:extLst>
                </p:cNvPr>
                <p:cNvSpPr/>
                <p:nvPr/>
              </p:nvSpPr>
              <p:spPr>
                <a:xfrm>
                  <a:off x="7103985" y="4847065"/>
                  <a:ext cx="518609" cy="470886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8" name="Group 188">
              <a:extLst>
                <a:ext uri="{FF2B5EF4-FFF2-40B4-BE49-F238E27FC236}">
                  <a16:creationId xmlns:a16="http://schemas.microsoft.com/office/drawing/2014/main" id="{3E5ECFD8-7870-8C29-6B32-9A6238189C98}"/>
                </a:ext>
              </a:extLst>
            </p:cNvPr>
            <p:cNvGrpSpPr/>
            <p:nvPr/>
          </p:nvGrpSpPr>
          <p:grpSpPr>
            <a:xfrm>
              <a:off x="6019800" y="5173301"/>
              <a:ext cx="1447800" cy="289560"/>
              <a:chOff x="2286000" y="6019800"/>
              <a:chExt cx="3048000" cy="609600"/>
            </a:xfrm>
          </p:grpSpPr>
          <p:grpSp>
            <p:nvGrpSpPr>
              <p:cNvPr id="38" name="Group 175">
                <a:extLst>
                  <a:ext uri="{FF2B5EF4-FFF2-40B4-BE49-F238E27FC236}">
                    <a16:creationId xmlns:a16="http://schemas.microsoft.com/office/drawing/2014/main" id="{FE09B19C-1F73-1DE7-71B2-EC9DD331227F}"/>
                  </a:ext>
                </a:extLst>
              </p:cNvPr>
              <p:cNvGrpSpPr/>
              <p:nvPr/>
            </p:nvGrpSpPr>
            <p:grpSpPr>
              <a:xfrm>
                <a:off x="22860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51" name="Quad Arrow Callout 156">
                  <a:extLst>
                    <a:ext uri="{FF2B5EF4-FFF2-40B4-BE49-F238E27FC236}">
                      <a16:creationId xmlns:a16="http://schemas.microsoft.com/office/drawing/2014/main" id="{91FDDC6E-33FB-F4D5-333B-4DE0D315ABE8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Cross 51">
                  <a:extLst>
                    <a:ext uri="{FF2B5EF4-FFF2-40B4-BE49-F238E27FC236}">
                      <a16:creationId xmlns:a16="http://schemas.microsoft.com/office/drawing/2014/main" id="{2391E830-0211-FC0F-A7E0-97A6B80611F0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176">
                <a:extLst>
                  <a:ext uri="{FF2B5EF4-FFF2-40B4-BE49-F238E27FC236}">
                    <a16:creationId xmlns:a16="http://schemas.microsoft.com/office/drawing/2014/main" id="{AA616AD8-6D16-C4AA-9DCD-87BB4A4D1193}"/>
                  </a:ext>
                </a:extLst>
              </p:cNvPr>
              <p:cNvGrpSpPr/>
              <p:nvPr/>
            </p:nvGrpSpPr>
            <p:grpSpPr>
              <a:xfrm>
                <a:off x="28956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49" name="Quad Arrow Callout 154">
                  <a:extLst>
                    <a:ext uri="{FF2B5EF4-FFF2-40B4-BE49-F238E27FC236}">
                      <a16:creationId xmlns:a16="http://schemas.microsoft.com/office/drawing/2014/main" id="{311FF411-0E2D-1897-D752-EDD4D64938C8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Cross 49">
                  <a:extLst>
                    <a:ext uri="{FF2B5EF4-FFF2-40B4-BE49-F238E27FC236}">
                      <a16:creationId xmlns:a16="http://schemas.microsoft.com/office/drawing/2014/main" id="{3CBF883C-AED5-71FB-1C28-982DD098FEA0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179">
                <a:extLst>
                  <a:ext uri="{FF2B5EF4-FFF2-40B4-BE49-F238E27FC236}">
                    <a16:creationId xmlns:a16="http://schemas.microsoft.com/office/drawing/2014/main" id="{BA0D89F8-09A9-4811-CE7A-FB03BE3CA436}"/>
                  </a:ext>
                </a:extLst>
              </p:cNvPr>
              <p:cNvGrpSpPr/>
              <p:nvPr/>
            </p:nvGrpSpPr>
            <p:grpSpPr>
              <a:xfrm>
                <a:off x="35052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47" name="Quad Arrow Callout 152">
                  <a:extLst>
                    <a:ext uri="{FF2B5EF4-FFF2-40B4-BE49-F238E27FC236}">
                      <a16:creationId xmlns:a16="http://schemas.microsoft.com/office/drawing/2014/main" id="{7C315D89-6CA1-FA64-DDDB-E1B5D36C7C46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Cross 47">
                  <a:extLst>
                    <a:ext uri="{FF2B5EF4-FFF2-40B4-BE49-F238E27FC236}">
                      <a16:creationId xmlns:a16="http://schemas.microsoft.com/office/drawing/2014/main" id="{BC9B6FBA-47DA-5C2D-EE90-90D99CAA851F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182">
                <a:extLst>
                  <a:ext uri="{FF2B5EF4-FFF2-40B4-BE49-F238E27FC236}">
                    <a16:creationId xmlns:a16="http://schemas.microsoft.com/office/drawing/2014/main" id="{5790B5B3-0C32-E49D-8352-C4789F909799}"/>
                  </a:ext>
                </a:extLst>
              </p:cNvPr>
              <p:cNvGrpSpPr/>
              <p:nvPr/>
            </p:nvGrpSpPr>
            <p:grpSpPr>
              <a:xfrm>
                <a:off x="41148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45" name="Quad Arrow Callout 150">
                  <a:extLst>
                    <a:ext uri="{FF2B5EF4-FFF2-40B4-BE49-F238E27FC236}">
                      <a16:creationId xmlns:a16="http://schemas.microsoft.com/office/drawing/2014/main" id="{80A8F32F-DDBB-5395-EDF5-CCDD25DCF9C3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Cross 45">
                  <a:extLst>
                    <a:ext uri="{FF2B5EF4-FFF2-40B4-BE49-F238E27FC236}">
                      <a16:creationId xmlns:a16="http://schemas.microsoft.com/office/drawing/2014/main" id="{C6B4EB5F-724A-7093-C6F1-D6F6D8DC6505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185">
                <a:extLst>
                  <a:ext uri="{FF2B5EF4-FFF2-40B4-BE49-F238E27FC236}">
                    <a16:creationId xmlns:a16="http://schemas.microsoft.com/office/drawing/2014/main" id="{2DA7C456-E2F4-53E8-1990-29D99FEF95F1}"/>
                  </a:ext>
                </a:extLst>
              </p:cNvPr>
              <p:cNvGrpSpPr/>
              <p:nvPr/>
            </p:nvGrpSpPr>
            <p:grpSpPr>
              <a:xfrm>
                <a:off x="47244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43" name="Quad Arrow Callout 148">
                  <a:extLst>
                    <a:ext uri="{FF2B5EF4-FFF2-40B4-BE49-F238E27FC236}">
                      <a16:creationId xmlns:a16="http://schemas.microsoft.com/office/drawing/2014/main" id="{F2C613F9-7374-90C4-5028-72B96AE8F40D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Cross 43">
                  <a:extLst>
                    <a:ext uri="{FF2B5EF4-FFF2-40B4-BE49-F238E27FC236}">
                      <a16:creationId xmlns:a16="http://schemas.microsoft.com/office/drawing/2014/main" id="{691452C3-947F-D44A-E0C1-9A723E7EA073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9" name="Double Wave 8">
              <a:extLst>
                <a:ext uri="{FF2B5EF4-FFF2-40B4-BE49-F238E27FC236}">
                  <a16:creationId xmlns:a16="http://schemas.microsoft.com/office/drawing/2014/main" id="{35DC9223-9EE0-5A89-4662-995648D916D9}"/>
                </a:ext>
              </a:extLst>
            </p:cNvPr>
            <p:cNvSpPr/>
            <p:nvPr/>
          </p:nvSpPr>
          <p:spPr>
            <a:xfrm rot="10558211">
              <a:off x="6102425" y="1488339"/>
              <a:ext cx="1161594" cy="223721"/>
            </a:xfrm>
            <a:prstGeom prst="doubleWave">
              <a:avLst>
                <a:gd name="adj1" fmla="val 12500"/>
                <a:gd name="adj2" fmla="val -6233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Moon 19">
              <a:extLst>
                <a:ext uri="{FF2B5EF4-FFF2-40B4-BE49-F238E27FC236}">
                  <a16:creationId xmlns:a16="http://schemas.microsoft.com/office/drawing/2014/main" id="{38726524-F61E-0180-92E8-088EA745701B}"/>
                </a:ext>
              </a:extLst>
            </p:cNvPr>
            <p:cNvSpPr/>
            <p:nvPr/>
          </p:nvSpPr>
          <p:spPr>
            <a:xfrm rot="5598382">
              <a:off x="6527289" y="806839"/>
              <a:ext cx="423981" cy="1096304"/>
            </a:xfrm>
            <a:prstGeom prst="moon">
              <a:avLst>
                <a:gd name="adj" fmla="val 61082"/>
              </a:avLst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126">
              <a:extLst>
                <a:ext uri="{FF2B5EF4-FFF2-40B4-BE49-F238E27FC236}">
                  <a16:creationId xmlns:a16="http://schemas.microsoft.com/office/drawing/2014/main" id="{71AE41DD-AEA9-C5A3-D850-0F246A5BC696}"/>
                </a:ext>
              </a:extLst>
            </p:cNvPr>
            <p:cNvSpPr/>
            <p:nvPr/>
          </p:nvSpPr>
          <p:spPr>
            <a:xfrm>
              <a:off x="6179812" y="1371982"/>
              <a:ext cx="1100074" cy="194131"/>
            </a:xfrm>
            <a:prstGeom prst="roundRect">
              <a:avLst/>
            </a:prstGeom>
            <a:solidFill>
              <a:srgbClr val="F9EBA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89">
              <a:extLst>
                <a:ext uri="{FF2B5EF4-FFF2-40B4-BE49-F238E27FC236}">
                  <a16:creationId xmlns:a16="http://schemas.microsoft.com/office/drawing/2014/main" id="{68350241-90DC-E8AE-F6CA-FDAC9F677960}"/>
                </a:ext>
              </a:extLst>
            </p:cNvPr>
            <p:cNvGrpSpPr/>
            <p:nvPr/>
          </p:nvGrpSpPr>
          <p:grpSpPr>
            <a:xfrm>
              <a:off x="6172200" y="1357767"/>
              <a:ext cx="1054396" cy="210879"/>
              <a:chOff x="2286000" y="6019800"/>
              <a:chExt cx="3048000" cy="609600"/>
            </a:xfrm>
          </p:grpSpPr>
          <p:grpSp>
            <p:nvGrpSpPr>
              <p:cNvPr id="23" name="Group 175">
                <a:extLst>
                  <a:ext uri="{FF2B5EF4-FFF2-40B4-BE49-F238E27FC236}">
                    <a16:creationId xmlns:a16="http://schemas.microsoft.com/office/drawing/2014/main" id="{6AEC1487-A3DC-C43E-93F4-3B32D8DCA69C}"/>
                  </a:ext>
                </a:extLst>
              </p:cNvPr>
              <p:cNvGrpSpPr/>
              <p:nvPr/>
            </p:nvGrpSpPr>
            <p:grpSpPr>
              <a:xfrm>
                <a:off x="22860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6" name="Quad Arrow Callout 141">
                  <a:extLst>
                    <a:ext uri="{FF2B5EF4-FFF2-40B4-BE49-F238E27FC236}">
                      <a16:creationId xmlns:a16="http://schemas.microsoft.com/office/drawing/2014/main" id="{E2AF2E8B-7B78-CA4E-F1D3-3C2F9836AD36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Cross 36">
                  <a:extLst>
                    <a:ext uri="{FF2B5EF4-FFF2-40B4-BE49-F238E27FC236}">
                      <a16:creationId xmlns:a16="http://schemas.microsoft.com/office/drawing/2014/main" id="{ED3259B9-7B61-53DA-B08D-0C75F4E86660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176">
                <a:extLst>
                  <a:ext uri="{FF2B5EF4-FFF2-40B4-BE49-F238E27FC236}">
                    <a16:creationId xmlns:a16="http://schemas.microsoft.com/office/drawing/2014/main" id="{E61435EC-ADD0-8A2F-798E-882C59DD7CF9}"/>
                  </a:ext>
                </a:extLst>
              </p:cNvPr>
              <p:cNvGrpSpPr/>
              <p:nvPr/>
            </p:nvGrpSpPr>
            <p:grpSpPr>
              <a:xfrm>
                <a:off x="28956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4" name="Quad Arrow Callout 139">
                  <a:extLst>
                    <a:ext uri="{FF2B5EF4-FFF2-40B4-BE49-F238E27FC236}">
                      <a16:creationId xmlns:a16="http://schemas.microsoft.com/office/drawing/2014/main" id="{234367F6-C0B5-4C64-1303-2BFA7BC36E42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Cross 34">
                  <a:extLst>
                    <a:ext uri="{FF2B5EF4-FFF2-40B4-BE49-F238E27FC236}">
                      <a16:creationId xmlns:a16="http://schemas.microsoft.com/office/drawing/2014/main" id="{630A21F2-A0E2-029A-4590-724FFEF5BE6C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179">
                <a:extLst>
                  <a:ext uri="{FF2B5EF4-FFF2-40B4-BE49-F238E27FC236}">
                    <a16:creationId xmlns:a16="http://schemas.microsoft.com/office/drawing/2014/main" id="{44ED457C-B561-CDDF-6317-9F325A892079}"/>
                  </a:ext>
                </a:extLst>
              </p:cNvPr>
              <p:cNvGrpSpPr/>
              <p:nvPr/>
            </p:nvGrpSpPr>
            <p:grpSpPr>
              <a:xfrm>
                <a:off x="35052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2" name="Quad Arrow Callout 137">
                  <a:extLst>
                    <a:ext uri="{FF2B5EF4-FFF2-40B4-BE49-F238E27FC236}">
                      <a16:creationId xmlns:a16="http://schemas.microsoft.com/office/drawing/2014/main" id="{CD75CCEC-81CE-6824-108A-DC18DF75CBC4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Cross 32">
                  <a:extLst>
                    <a:ext uri="{FF2B5EF4-FFF2-40B4-BE49-F238E27FC236}">
                      <a16:creationId xmlns:a16="http://schemas.microsoft.com/office/drawing/2014/main" id="{B21AD570-75EB-558D-AE7C-C102A94BC220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182">
                <a:extLst>
                  <a:ext uri="{FF2B5EF4-FFF2-40B4-BE49-F238E27FC236}">
                    <a16:creationId xmlns:a16="http://schemas.microsoft.com/office/drawing/2014/main" id="{D57DB3F4-9A65-9066-4F3B-DE95C5FC825D}"/>
                  </a:ext>
                </a:extLst>
              </p:cNvPr>
              <p:cNvGrpSpPr/>
              <p:nvPr/>
            </p:nvGrpSpPr>
            <p:grpSpPr>
              <a:xfrm>
                <a:off x="41148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0" name="Quad Arrow Callout 135">
                  <a:extLst>
                    <a:ext uri="{FF2B5EF4-FFF2-40B4-BE49-F238E27FC236}">
                      <a16:creationId xmlns:a16="http://schemas.microsoft.com/office/drawing/2014/main" id="{97BB6E0E-A016-5C5B-E95F-D7C3FED503D9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Cross 30">
                  <a:extLst>
                    <a:ext uri="{FF2B5EF4-FFF2-40B4-BE49-F238E27FC236}">
                      <a16:creationId xmlns:a16="http://schemas.microsoft.com/office/drawing/2014/main" id="{59609153-9896-EF78-F0C6-3F48CEBCEB4C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185">
                <a:extLst>
                  <a:ext uri="{FF2B5EF4-FFF2-40B4-BE49-F238E27FC236}">
                    <a16:creationId xmlns:a16="http://schemas.microsoft.com/office/drawing/2014/main" id="{7508484B-BD89-6627-7BA4-38488947B499}"/>
                  </a:ext>
                </a:extLst>
              </p:cNvPr>
              <p:cNvGrpSpPr/>
              <p:nvPr/>
            </p:nvGrpSpPr>
            <p:grpSpPr>
              <a:xfrm>
                <a:off x="47244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28" name="Quad Arrow Callout 133">
                  <a:extLst>
                    <a:ext uri="{FF2B5EF4-FFF2-40B4-BE49-F238E27FC236}">
                      <a16:creationId xmlns:a16="http://schemas.microsoft.com/office/drawing/2014/main" id="{7651D280-78DC-15B4-12E3-FD2763A9D024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Cross 28">
                  <a:extLst>
                    <a:ext uri="{FF2B5EF4-FFF2-40B4-BE49-F238E27FC236}">
                      <a16:creationId xmlns:a16="http://schemas.microsoft.com/office/drawing/2014/main" id="{D32F2A81-32DC-DAF5-7970-5EA48D43B3EC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39DB433-109E-63D8-98CA-014D2BB77B69}"/>
              </a:ext>
            </a:extLst>
          </p:cNvPr>
          <p:cNvGrpSpPr/>
          <p:nvPr/>
        </p:nvGrpSpPr>
        <p:grpSpPr>
          <a:xfrm>
            <a:off x="7095602" y="2302762"/>
            <a:ext cx="1669585" cy="2798654"/>
            <a:chOff x="219202" y="763794"/>
            <a:chExt cx="3617703" cy="5868256"/>
          </a:xfrm>
        </p:grpSpPr>
        <p:grpSp>
          <p:nvGrpSpPr>
            <p:cNvPr id="59" name="Group 33">
              <a:extLst>
                <a:ext uri="{FF2B5EF4-FFF2-40B4-BE49-F238E27FC236}">
                  <a16:creationId xmlns:a16="http://schemas.microsoft.com/office/drawing/2014/main" id="{AEF8C150-F27D-4E7E-4655-7BACFD442941}"/>
                </a:ext>
              </a:extLst>
            </p:cNvPr>
            <p:cNvGrpSpPr/>
            <p:nvPr/>
          </p:nvGrpSpPr>
          <p:grpSpPr>
            <a:xfrm>
              <a:off x="219202" y="763794"/>
              <a:ext cx="3617703" cy="5868256"/>
              <a:chOff x="1593589" y="398948"/>
              <a:chExt cx="1375870" cy="4260181"/>
            </a:xfrm>
          </p:grpSpPr>
          <p:sp>
            <p:nvSpPr>
              <p:cNvPr id="77" name="Oval 28">
                <a:extLst>
                  <a:ext uri="{FF2B5EF4-FFF2-40B4-BE49-F238E27FC236}">
                    <a16:creationId xmlns:a16="http://schemas.microsoft.com/office/drawing/2014/main" id="{D0B6BF75-5AE8-E4BB-B22E-D8246E58F8B1}"/>
                  </a:ext>
                </a:extLst>
              </p:cNvPr>
              <p:cNvSpPr/>
              <p:nvPr/>
            </p:nvSpPr>
            <p:spPr>
              <a:xfrm>
                <a:off x="1822900" y="4223789"/>
                <a:ext cx="382187" cy="435340"/>
              </a:xfrm>
              <a:prstGeom prst="ellipse">
                <a:avLst/>
              </a:prstGeom>
              <a:solidFill>
                <a:srgbClr val="8241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29">
                <a:extLst>
                  <a:ext uri="{FF2B5EF4-FFF2-40B4-BE49-F238E27FC236}">
                    <a16:creationId xmlns:a16="http://schemas.microsoft.com/office/drawing/2014/main" id="{FE386FE8-BD3F-D75C-967F-AA38DFF038A5}"/>
                  </a:ext>
                </a:extLst>
              </p:cNvPr>
              <p:cNvSpPr/>
              <p:nvPr/>
            </p:nvSpPr>
            <p:spPr>
              <a:xfrm>
                <a:off x="2205087" y="4223789"/>
                <a:ext cx="382187" cy="435340"/>
              </a:xfrm>
              <a:prstGeom prst="ellipse">
                <a:avLst/>
              </a:prstGeom>
              <a:solidFill>
                <a:srgbClr val="8241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30">
                <a:extLst>
                  <a:ext uri="{FF2B5EF4-FFF2-40B4-BE49-F238E27FC236}">
                    <a16:creationId xmlns:a16="http://schemas.microsoft.com/office/drawing/2014/main" id="{424B9533-2A71-6DBC-7569-31FCEDAD00F7}"/>
                  </a:ext>
                </a:extLst>
              </p:cNvPr>
              <p:cNvSpPr/>
              <p:nvPr/>
            </p:nvSpPr>
            <p:spPr>
              <a:xfrm>
                <a:off x="1593589" y="2917767"/>
                <a:ext cx="191093" cy="43534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Trapezoid 31">
                <a:extLst>
                  <a:ext uri="{FF2B5EF4-FFF2-40B4-BE49-F238E27FC236}">
                    <a16:creationId xmlns:a16="http://schemas.microsoft.com/office/drawing/2014/main" id="{B9723432-0BB5-B5A9-91F2-F19461A5C2E5}"/>
                  </a:ext>
                </a:extLst>
              </p:cNvPr>
              <p:cNvSpPr/>
              <p:nvPr/>
            </p:nvSpPr>
            <p:spPr>
              <a:xfrm rot="1480658">
                <a:off x="1679442" y="1918346"/>
                <a:ext cx="496842" cy="1306022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Trapezoid 32">
                <a:extLst>
                  <a:ext uri="{FF2B5EF4-FFF2-40B4-BE49-F238E27FC236}">
                    <a16:creationId xmlns:a16="http://schemas.microsoft.com/office/drawing/2014/main" id="{E3F0ECF0-5719-4BBE-048D-C8218D2BEC12}"/>
                  </a:ext>
                </a:extLst>
              </p:cNvPr>
              <p:cNvSpPr/>
              <p:nvPr/>
            </p:nvSpPr>
            <p:spPr>
              <a:xfrm rot="1447265">
                <a:off x="1731439" y="1834201"/>
                <a:ext cx="382187" cy="1190844"/>
              </a:xfrm>
              <a:prstGeom prst="trapezoid">
                <a:avLst>
                  <a:gd name="adj" fmla="val 30469"/>
                </a:avLst>
              </a:prstGeom>
              <a:solidFill>
                <a:srgbClr val="DAC15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rapezoid 33">
                <a:extLst>
                  <a:ext uri="{FF2B5EF4-FFF2-40B4-BE49-F238E27FC236}">
                    <a16:creationId xmlns:a16="http://schemas.microsoft.com/office/drawing/2014/main" id="{822D5663-9D61-6EF7-2EAA-E86D87080665}"/>
                  </a:ext>
                </a:extLst>
              </p:cNvPr>
              <p:cNvSpPr/>
              <p:nvPr/>
            </p:nvSpPr>
            <p:spPr>
              <a:xfrm>
                <a:off x="1746463" y="1992669"/>
                <a:ext cx="993684" cy="2448792"/>
              </a:xfrm>
              <a:prstGeom prst="trapezoid">
                <a:avLst>
                  <a:gd name="adj" fmla="val 30469"/>
                </a:avLst>
              </a:prstGeom>
              <a:solidFill>
                <a:srgbClr val="BEA88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rapezoid 34">
                <a:extLst>
                  <a:ext uri="{FF2B5EF4-FFF2-40B4-BE49-F238E27FC236}">
                    <a16:creationId xmlns:a16="http://schemas.microsoft.com/office/drawing/2014/main" id="{FA528B71-59CA-3E63-554A-DC076E62C9EC}"/>
                  </a:ext>
                </a:extLst>
              </p:cNvPr>
              <p:cNvSpPr/>
              <p:nvPr/>
            </p:nvSpPr>
            <p:spPr>
              <a:xfrm>
                <a:off x="1784681" y="1829416"/>
                <a:ext cx="917247" cy="1686946"/>
              </a:xfrm>
              <a:prstGeom prst="trapezoid">
                <a:avLst>
                  <a:gd name="adj" fmla="val 30469"/>
                </a:avLst>
              </a:prstGeom>
              <a:solidFill>
                <a:srgbClr val="DAC15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rapezoid 35">
                <a:extLst>
                  <a:ext uri="{FF2B5EF4-FFF2-40B4-BE49-F238E27FC236}">
                    <a16:creationId xmlns:a16="http://schemas.microsoft.com/office/drawing/2014/main" id="{94682380-AEAF-DD95-3710-FEF8F919D073}"/>
                  </a:ext>
                </a:extLst>
              </p:cNvPr>
              <p:cNvSpPr/>
              <p:nvPr/>
            </p:nvSpPr>
            <p:spPr>
              <a:xfrm rot="402310">
                <a:off x="1789363" y="1834689"/>
                <a:ext cx="382187" cy="2467938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Cloud 36">
                <a:extLst>
                  <a:ext uri="{FF2B5EF4-FFF2-40B4-BE49-F238E27FC236}">
                    <a16:creationId xmlns:a16="http://schemas.microsoft.com/office/drawing/2014/main" id="{124E6B75-3D42-BB8E-207D-BD49B8F94415}"/>
                  </a:ext>
                </a:extLst>
              </p:cNvPr>
              <p:cNvSpPr/>
              <p:nvPr/>
            </p:nvSpPr>
            <p:spPr>
              <a:xfrm>
                <a:off x="1861120" y="686646"/>
                <a:ext cx="305750" cy="1088351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Cloud 37">
                <a:extLst>
                  <a:ext uri="{FF2B5EF4-FFF2-40B4-BE49-F238E27FC236}">
                    <a16:creationId xmlns:a16="http://schemas.microsoft.com/office/drawing/2014/main" id="{6C524033-339C-148B-99A5-6EDB7AEA147D}"/>
                  </a:ext>
                </a:extLst>
              </p:cNvPr>
              <p:cNvSpPr/>
              <p:nvPr/>
            </p:nvSpPr>
            <p:spPr>
              <a:xfrm rot="21175570">
                <a:off x="2366917" y="712535"/>
                <a:ext cx="343968" cy="1121128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38">
                <a:extLst>
                  <a:ext uri="{FF2B5EF4-FFF2-40B4-BE49-F238E27FC236}">
                    <a16:creationId xmlns:a16="http://schemas.microsoft.com/office/drawing/2014/main" id="{73AA87D2-A65E-AA47-A037-B42A888C7BF9}"/>
                  </a:ext>
                </a:extLst>
              </p:cNvPr>
              <p:cNvSpPr/>
              <p:nvPr/>
            </p:nvSpPr>
            <p:spPr>
              <a:xfrm>
                <a:off x="1975776" y="632228"/>
                <a:ext cx="611498" cy="13060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8" name="Group 23">
                <a:extLst>
                  <a:ext uri="{FF2B5EF4-FFF2-40B4-BE49-F238E27FC236}">
                    <a16:creationId xmlns:a16="http://schemas.microsoft.com/office/drawing/2014/main" id="{4DEB9917-2C30-8304-D53C-6281CE79C388}"/>
                  </a:ext>
                </a:extLst>
              </p:cNvPr>
              <p:cNvGrpSpPr/>
              <p:nvPr/>
            </p:nvGrpSpPr>
            <p:grpSpPr>
              <a:xfrm>
                <a:off x="2383609" y="1732280"/>
                <a:ext cx="585850" cy="1566411"/>
                <a:chOff x="4699336" y="2759583"/>
                <a:chExt cx="1168064" cy="2193417"/>
              </a:xfrm>
            </p:grpSpPr>
            <p:sp>
              <p:nvSpPr>
                <p:cNvPr id="93" name="Oval 44">
                  <a:extLst>
                    <a:ext uri="{FF2B5EF4-FFF2-40B4-BE49-F238E27FC236}">
                      <a16:creationId xmlns:a16="http://schemas.microsoft.com/office/drawing/2014/main" id="{7DB60F21-2D46-10D2-B8EC-F85BC15A841C}"/>
                    </a:ext>
                  </a:extLst>
                </p:cNvPr>
                <p:cNvSpPr/>
                <p:nvPr/>
              </p:nvSpPr>
              <p:spPr>
                <a:xfrm>
                  <a:off x="5486400" y="4267200"/>
                  <a:ext cx="381000" cy="68580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Trapezoid 45">
                  <a:extLst>
                    <a:ext uri="{FF2B5EF4-FFF2-40B4-BE49-F238E27FC236}">
                      <a16:creationId xmlns:a16="http://schemas.microsoft.com/office/drawing/2014/main" id="{A90B61AD-8223-27CE-72BA-9301E9850F84}"/>
                    </a:ext>
                  </a:extLst>
                </p:cNvPr>
                <p:cNvSpPr/>
                <p:nvPr/>
              </p:nvSpPr>
              <p:spPr>
                <a:xfrm rot="19830111">
                  <a:off x="4816550" y="2903312"/>
                  <a:ext cx="822282" cy="1828800"/>
                </a:xfrm>
                <a:prstGeom prst="trapezoid">
                  <a:avLst>
                    <a:gd name="adj" fmla="val 30469"/>
                  </a:avLst>
                </a:prstGeom>
                <a:solidFill>
                  <a:schemeClr val="accent2">
                    <a:lumMod val="5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Trapezoid 46">
                  <a:extLst>
                    <a:ext uri="{FF2B5EF4-FFF2-40B4-BE49-F238E27FC236}">
                      <a16:creationId xmlns:a16="http://schemas.microsoft.com/office/drawing/2014/main" id="{30713AE2-8C8E-CC89-12C1-789A14E59796}"/>
                    </a:ext>
                  </a:extLst>
                </p:cNvPr>
                <p:cNvSpPr/>
                <p:nvPr/>
              </p:nvSpPr>
              <p:spPr>
                <a:xfrm rot="19749421">
                  <a:off x="4699336" y="2759583"/>
                  <a:ext cx="877678" cy="1778750"/>
                </a:xfrm>
                <a:prstGeom prst="trapezoid">
                  <a:avLst>
                    <a:gd name="adj" fmla="val 30469"/>
                  </a:avLst>
                </a:prstGeom>
                <a:solidFill>
                  <a:srgbClr val="DAC15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9" name="Cloud 37">
                <a:extLst>
                  <a:ext uri="{FF2B5EF4-FFF2-40B4-BE49-F238E27FC236}">
                    <a16:creationId xmlns:a16="http://schemas.microsoft.com/office/drawing/2014/main" id="{773C9DFE-9C11-7B45-5141-E5A490C05601}"/>
                  </a:ext>
                </a:extLst>
              </p:cNvPr>
              <p:cNvSpPr/>
              <p:nvPr/>
            </p:nvSpPr>
            <p:spPr>
              <a:xfrm rot="21175570">
                <a:off x="1869729" y="398948"/>
                <a:ext cx="717262" cy="709044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rapezoid 39">
                <a:extLst>
                  <a:ext uri="{FF2B5EF4-FFF2-40B4-BE49-F238E27FC236}">
                    <a16:creationId xmlns:a16="http://schemas.microsoft.com/office/drawing/2014/main" id="{D8D13F11-075A-034D-4CDE-B37C2D1C16CF}"/>
                  </a:ext>
                </a:extLst>
              </p:cNvPr>
              <p:cNvSpPr/>
              <p:nvPr/>
            </p:nvSpPr>
            <p:spPr>
              <a:xfrm rot="21185207">
                <a:off x="2319744" y="1992669"/>
                <a:ext cx="382187" cy="2356886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Cloud 42">
                <a:extLst>
                  <a:ext uri="{FF2B5EF4-FFF2-40B4-BE49-F238E27FC236}">
                    <a16:creationId xmlns:a16="http://schemas.microsoft.com/office/drawing/2014/main" id="{C6D5441B-C952-B244-6111-F7CDC89A7F94}"/>
                  </a:ext>
                </a:extLst>
              </p:cNvPr>
              <p:cNvSpPr/>
              <p:nvPr/>
            </p:nvSpPr>
            <p:spPr>
              <a:xfrm rot="21175570">
                <a:off x="1987638" y="1336311"/>
                <a:ext cx="575054" cy="913867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43">
                <a:extLst>
                  <a:ext uri="{FF2B5EF4-FFF2-40B4-BE49-F238E27FC236}">
                    <a16:creationId xmlns:a16="http://schemas.microsoft.com/office/drawing/2014/main" id="{4D08EAD2-CB0F-A019-C0BD-1B27B0CAB317}"/>
                  </a:ext>
                </a:extLst>
              </p:cNvPr>
              <p:cNvSpPr/>
              <p:nvPr/>
            </p:nvSpPr>
            <p:spPr>
              <a:xfrm rot="5225831">
                <a:off x="2195916" y="1468806"/>
                <a:ext cx="128823" cy="17401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0" name="Group 43">
              <a:extLst>
                <a:ext uri="{FF2B5EF4-FFF2-40B4-BE49-F238E27FC236}">
                  <a16:creationId xmlns:a16="http://schemas.microsoft.com/office/drawing/2014/main" id="{13319E91-9DE3-5859-BF50-072F6308277D}"/>
                </a:ext>
              </a:extLst>
            </p:cNvPr>
            <p:cNvGrpSpPr/>
            <p:nvPr/>
          </p:nvGrpSpPr>
          <p:grpSpPr>
            <a:xfrm rot="5003920">
              <a:off x="1200642" y="4330298"/>
              <a:ext cx="2871533" cy="474930"/>
              <a:chOff x="1600200" y="6781800"/>
              <a:chExt cx="2754086" cy="1143000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70" name="Chevron 96">
                <a:extLst>
                  <a:ext uri="{FF2B5EF4-FFF2-40B4-BE49-F238E27FC236}">
                    <a16:creationId xmlns:a16="http://schemas.microsoft.com/office/drawing/2014/main" id="{E26609CE-4833-0DFB-457D-3D580CC3E46B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Chevron 97">
                <a:extLst>
                  <a:ext uri="{FF2B5EF4-FFF2-40B4-BE49-F238E27FC236}">
                    <a16:creationId xmlns:a16="http://schemas.microsoft.com/office/drawing/2014/main" id="{0C1248BF-BFB9-579B-6746-4C7D3419DE87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Chevron 98">
                <a:extLst>
                  <a:ext uri="{FF2B5EF4-FFF2-40B4-BE49-F238E27FC236}">
                    <a16:creationId xmlns:a16="http://schemas.microsoft.com/office/drawing/2014/main" id="{CF672A60-C6E7-C42D-705D-AA85643A6B2A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Chevron 99">
                <a:extLst>
                  <a:ext uri="{FF2B5EF4-FFF2-40B4-BE49-F238E27FC236}">
                    <a16:creationId xmlns:a16="http://schemas.microsoft.com/office/drawing/2014/main" id="{8EAE651D-C34D-62A9-0EF2-8F4874A4B1D0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Chevron 100">
                <a:extLst>
                  <a:ext uri="{FF2B5EF4-FFF2-40B4-BE49-F238E27FC236}">
                    <a16:creationId xmlns:a16="http://schemas.microsoft.com/office/drawing/2014/main" id="{45B9123E-80D2-5310-E637-8742120841C5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Chevron 101">
                <a:extLst>
                  <a:ext uri="{FF2B5EF4-FFF2-40B4-BE49-F238E27FC236}">
                    <a16:creationId xmlns:a16="http://schemas.microsoft.com/office/drawing/2014/main" id="{F188BE53-12FB-A1FC-E738-D89FAF375D71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Chevron 102">
                <a:extLst>
                  <a:ext uri="{FF2B5EF4-FFF2-40B4-BE49-F238E27FC236}">
                    <a16:creationId xmlns:a16="http://schemas.microsoft.com/office/drawing/2014/main" id="{5E423D91-500C-C879-25CF-F319DC8D5EE7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1" name="Group 44">
              <a:extLst>
                <a:ext uri="{FF2B5EF4-FFF2-40B4-BE49-F238E27FC236}">
                  <a16:creationId xmlns:a16="http://schemas.microsoft.com/office/drawing/2014/main" id="{224E234C-F214-A8FD-A791-C5AC362D8E61}"/>
                </a:ext>
              </a:extLst>
            </p:cNvPr>
            <p:cNvGrpSpPr/>
            <p:nvPr/>
          </p:nvGrpSpPr>
          <p:grpSpPr>
            <a:xfrm rot="16596080" flipH="1">
              <a:off x="-224146" y="4330298"/>
              <a:ext cx="2871533" cy="474930"/>
              <a:chOff x="1600200" y="6781800"/>
              <a:chExt cx="2754086" cy="1143000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63" name="Chevron 89">
                <a:extLst>
                  <a:ext uri="{FF2B5EF4-FFF2-40B4-BE49-F238E27FC236}">
                    <a16:creationId xmlns:a16="http://schemas.microsoft.com/office/drawing/2014/main" id="{2D6BF375-98B6-1E37-487F-30E822D2F9A0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Chevron 90">
                <a:extLst>
                  <a:ext uri="{FF2B5EF4-FFF2-40B4-BE49-F238E27FC236}">
                    <a16:creationId xmlns:a16="http://schemas.microsoft.com/office/drawing/2014/main" id="{9DEBA0B8-B5B9-89C7-0346-9D8D8BC744EB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Chevron 91">
                <a:extLst>
                  <a:ext uri="{FF2B5EF4-FFF2-40B4-BE49-F238E27FC236}">
                    <a16:creationId xmlns:a16="http://schemas.microsoft.com/office/drawing/2014/main" id="{6611A58B-00AC-D2BD-54A7-4EF8BF9345AA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Chevron 92">
                <a:extLst>
                  <a:ext uri="{FF2B5EF4-FFF2-40B4-BE49-F238E27FC236}">
                    <a16:creationId xmlns:a16="http://schemas.microsoft.com/office/drawing/2014/main" id="{C95BBD3D-49B1-AC0F-A4BE-684EC3DD1008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Chevron 93">
                <a:extLst>
                  <a:ext uri="{FF2B5EF4-FFF2-40B4-BE49-F238E27FC236}">
                    <a16:creationId xmlns:a16="http://schemas.microsoft.com/office/drawing/2014/main" id="{866661A3-8E61-B06F-AF81-EDCF0F2FA767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Chevron 94">
                <a:extLst>
                  <a:ext uri="{FF2B5EF4-FFF2-40B4-BE49-F238E27FC236}">
                    <a16:creationId xmlns:a16="http://schemas.microsoft.com/office/drawing/2014/main" id="{09646C9F-8980-1C03-812E-F67020CB1D6C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Chevron 95">
                <a:extLst>
                  <a:ext uri="{FF2B5EF4-FFF2-40B4-BE49-F238E27FC236}">
                    <a16:creationId xmlns:a16="http://schemas.microsoft.com/office/drawing/2014/main" id="{F481061B-D42C-8218-91CA-179B35F1AAB9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C0C8725-CEEF-91AF-2ADD-8587443DE18A}"/>
                </a:ext>
              </a:extLst>
            </p:cNvPr>
            <p:cNvSpPr/>
            <p:nvPr/>
          </p:nvSpPr>
          <p:spPr>
            <a:xfrm>
              <a:off x="1557246" y="4874152"/>
              <a:ext cx="759887" cy="26368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2DCF1A95-4EA1-0FA0-6A39-3CA52433A820}"/>
              </a:ext>
            </a:extLst>
          </p:cNvPr>
          <p:cNvSpPr txBox="1"/>
          <p:nvPr/>
        </p:nvSpPr>
        <p:spPr>
          <a:xfrm>
            <a:off x="2391878" y="442044"/>
            <a:ext cx="80178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 Popsicle Stick Figures</a:t>
            </a:r>
          </a:p>
          <a:p>
            <a:pPr algn="ctr"/>
            <a:r>
              <a:rPr lang="en-US" sz="3600" dirty="0"/>
              <a:t>The I List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D6F5A7A-A70D-7641-A71F-A5C53637B8DE}"/>
              </a:ext>
            </a:extLst>
          </p:cNvPr>
          <p:cNvGrpSpPr/>
          <p:nvPr/>
        </p:nvGrpSpPr>
        <p:grpSpPr>
          <a:xfrm>
            <a:off x="588026" y="466565"/>
            <a:ext cx="1023928" cy="1107996"/>
            <a:chOff x="770021" y="1910069"/>
            <a:chExt cx="1023928" cy="1107996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8EDB4636-AE88-E91B-9630-4C9F68FDB7A6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46E69C9E-0AE2-ECBE-C863-173DB82B8B48}"/>
                </a:ext>
              </a:extLst>
            </p:cNvPr>
            <p:cNvSpPr txBox="1"/>
            <p:nvPr/>
          </p:nvSpPr>
          <p:spPr>
            <a:xfrm>
              <a:off x="982219" y="1910069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507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798320" y="3306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Isaac</a:t>
            </a:r>
          </a:p>
          <a:p>
            <a:r>
              <a:rPr lang="en-US" sz="1100" dirty="0"/>
              <a:t>D&amp;C 98:32-33; 132:37; 136:21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6E5D1-5E60-86D0-41B9-5D42433FD327}"/>
              </a:ext>
            </a:extLst>
          </p:cNvPr>
          <p:cNvSpPr txBox="1"/>
          <p:nvPr/>
        </p:nvSpPr>
        <p:spPr>
          <a:xfrm>
            <a:off x="5313680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Isaiah</a:t>
            </a:r>
          </a:p>
          <a:p>
            <a:r>
              <a:rPr lang="en-US" sz="1100" dirty="0"/>
              <a:t>D&amp;C 113; 76:100; 138:42</a:t>
            </a:r>
          </a:p>
        </p:txBody>
      </p:sp>
      <p:grpSp>
        <p:nvGrpSpPr>
          <p:cNvPr id="2" name="Group 131">
            <a:extLst>
              <a:ext uri="{FF2B5EF4-FFF2-40B4-BE49-F238E27FC236}">
                <a16:creationId xmlns:a16="http://schemas.microsoft.com/office/drawing/2014/main" id="{56D4582E-FF55-B348-D657-2500EE319AC4}"/>
              </a:ext>
            </a:extLst>
          </p:cNvPr>
          <p:cNvGrpSpPr/>
          <p:nvPr/>
        </p:nvGrpSpPr>
        <p:grpSpPr>
          <a:xfrm>
            <a:off x="1489604" y="912556"/>
            <a:ext cx="2485697" cy="5743763"/>
            <a:chOff x="5715000" y="1143000"/>
            <a:chExt cx="1978594" cy="4515889"/>
          </a:xfrm>
        </p:grpSpPr>
        <p:sp>
          <p:nvSpPr>
            <p:cNvPr id="3" name="Double Wave 8">
              <a:extLst>
                <a:ext uri="{FF2B5EF4-FFF2-40B4-BE49-F238E27FC236}">
                  <a16:creationId xmlns:a16="http://schemas.microsoft.com/office/drawing/2014/main" id="{A86041FC-289E-D54F-F037-732E0840F92E}"/>
                </a:ext>
              </a:extLst>
            </p:cNvPr>
            <p:cNvSpPr/>
            <p:nvPr/>
          </p:nvSpPr>
          <p:spPr>
            <a:xfrm rot="5400000">
              <a:off x="6717586" y="1740613"/>
              <a:ext cx="1066801" cy="481175"/>
            </a:xfrm>
            <a:prstGeom prst="doubleWave">
              <a:avLst>
                <a:gd name="adj1" fmla="val 12500"/>
                <a:gd name="adj2" fmla="val -6233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Double Wave 8">
              <a:extLst>
                <a:ext uri="{FF2B5EF4-FFF2-40B4-BE49-F238E27FC236}">
                  <a16:creationId xmlns:a16="http://schemas.microsoft.com/office/drawing/2014/main" id="{B04DA894-78DC-1046-14B1-3629DCEB6E4B}"/>
                </a:ext>
              </a:extLst>
            </p:cNvPr>
            <p:cNvSpPr/>
            <p:nvPr/>
          </p:nvSpPr>
          <p:spPr>
            <a:xfrm rot="6254388">
              <a:off x="5877489" y="1624787"/>
              <a:ext cx="968254" cy="774047"/>
            </a:xfrm>
            <a:prstGeom prst="doubleWave">
              <a:avLst>
                <a:gd name="adj1" fmla="val 12500"/>
                <a:gd name="adj2" fmla="val -6233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2">
              <a:extLst>
                <a:ext uri="{FF2B5EF4-FFF2-40B4-BE49-F238E27FC236}">
                  <a16:creationId xmlns:a16="http://schemas.microsoft.com/office/drawing/2014/main" id="{B131746C-A150-B7A7-F3B0-725D9E89E02C}"/>
                </a:ext>
              </a:extLst>
            </p:cNvPr>
            <p:cNvSpPr/>
            <p:nvPr/>
          </p:nvSpPr>
          <p:spPr>
            <a:xfrm rot="2980448">
              <a:off x="6218324" y="5049679"/>
              <a:ext cx="450516" cy="757827"/>
            </a:xfrm>
            <a:prstGeom prst="ellipse">
              <a:avLst/>
            </a:prstGeom>
            <a:solidFill>
              <a:srgbClr val="A4912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6D4EAD0-EBFF-0EBD-6608-B4D50FDFAB20}"/>
                </a:ext>
              </a:extLst>
            </p:cNvPr>
            <p:cNvSpPr/>
            <p:nvPr/>
          </p:nvSpPr>
          <p:spPr>
            <a:xfrm rot="18788802">
              <a:off x="6734605" y="5054717"/>
              <a:ext cx="450516" cy="757827"/>
            </a:xfrm>
            <a:prstGeom prst="ellipse">
              <a:avLst/>
            </a:prstGeom>
            <a:solidFill>
              <a:srgbClr val="A4912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2">
              <a:extLst>
                <a:ext uri="{FF2B5EF4-FFF2-40B4-BE49-F238E27FC236}">
                  <a16:creationId xmlns:a16="http://schemas.microsoft.com/office/drawing/2014/main" id="{750F16CC-4C6E-EBAF-2043-0D6419636582}"/>
                </a:ext>
              </a:extLst>
            </p:cNvPr>
            <p:cNvSpPr/>
            <p:nvPr/>
          </p:nvSpPr>
          <p:spPr>
            <a:xfrm rot="20847300">
              <a:off x="7306829" y="3278739"/>
              <a:ext cx="386765" cy="66707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3">
              <a:extLst>
                <a:ext uri="{FF2B5EF4-FFF2-40B4-BE49-F238E27FC236}">
                  <a16:creationId xmlns:a16="http://schemas.microsoft.com/office/drawing/2014/main" id="{82A67226-9A62-A875-E419-E6666DF007F3}"/>
                </a:ext>
              </a:extLst>
            </p:cNvPr>
            <p:cNvSpPr/>
            <p:nvPr/>
          </p:nvSpPr>
          <p:spPr>
            <a:xfrm>
              <a:off x="5715000" y="3397098"/>
              <a:ext cx="386765" cy="66707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4">
              <a:extLst>
                <a:ext uri="{FF2B5EF4-FFF2-40B4-BE49-F238E27FC236}">
                  <a16:creationId xmlns:a16="http://schemas.microsoft.com/office/drawing/2014/main" id="{DBF628E6-F450-450E-3DC7-EB23C3FEA63D}"/>
                </a:ext>
              </a:extLst>
            </p:cNvPr>
            <p:cNvSpPr/>
            <p:nvPr/>
          </p:nvSpPr>
          <p:spPr>
            <a:xfrm rot="20339459">
              <a:off x="6830592" y="2089476"/>
              <a:ext cx="666750" cy="1671083"/>
            </a:xfrm>
            <a:prstGeom prst="trapezoid">
              <a:avLst>
                <a:gd name="adj" fmla="val 3413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5">
              <a:extLst>
                <a:ext uri="{FF2B5EF4-FFF2-40B4-BE49-F238E27FC236}">
                  <a16:creationId xmlns:a16="http://schemas.microsoft.com/office/drawing/2014/main" id="{5C212A70-D76D-0755-B996-9388015C29B0}"/>
                </a:ext>
              </a:extLst>
            </p:cNvPr>
            <p:cNvSpPr/>
            <p:nvPr/>
          </p:nvSpPr>
          <p:spPr>
            <a:xfrm rot="1327004">
              <a:off x="5928848" y="2241933"/>
              <a:ext cx="666750" cy="1671083"/>
            </a:xfrm>
            <a:prstGeom prst="trapezoid">
              <a:avLst>
                <a:gd name="adj" fmla="val 3413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6">
              <a:extLst>
                <a:ext uri="{FF2B5EF4-FFF2-40B4-BE49-F238E27FC236}">
                  <a16:creationId xmlns:a16="http://schemas.microsoft.com/office/drawing/2014/main" id="{8AA982FC-3E2E-2912-DE54-00E5F6BF2028}"/>
                </a:ext>
              </a:extLst>
            </p:cNvPr>
            <p:cNvSpPr/>
            <p:nvPr/>
          </p:nvSpPr>
          <p:spPr>
            <a:xfrm>
              <a:off x="6022731" y="2248545"/>
              <a:ext cx="1436077" cy="3250485"/>
            </a:xfrm>
            <a:prstGeom prst="trapezoid">
              <a:avLst>
                <a:gd name="adj" fmla="val 30618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7">
              <a:extLst>
                <a:ext uri="{FF2B5EF4-FFF2-40B4-BE49-F238E27FC236}">
                  <a16:creationId xmlns:a16="http://schemas.microsoft.com/office/drawing/2014/main" id="{8B6776C3-2961-3382-209F-CC463913C5DF}"/>
                </a:ext>
              </a:extLst>
            </p:cNvPr>
            <p:cNvSpPr/>
            <p:nvPr/>
          </p:nvSpPr>
          <p:spPr>
            <a:xfrm rot="10800000">
              <a:off x="6535615" y="2248545"/>
              <a:ext cx="410308" cy="601942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06C4B02-4147-EA21-F0DB-8C994776E07A}"/>
                </a:ext>
              </a:extLst>
            </p:cNvPr>
            <p:cNvSpPr/>
            <p:nvPr/>
          </p:nvSpPr>
          <p:spPr>
            <a:xfrm>
              <a:off x="6172200" y="1143000"/>
              <a:ext cx="1143000" cy="130033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64">
              <a:extLst>
                <a:ext uri="{FF2B5EF4-FFF2-40B4-BE49-F238E27FC236}">
                  <a16:creationId xmlns:a16="http://schemas.microsoft.com/office/drawing/2014/main" id="{28AE2922-E8C3-1026-2E02-5A595AC3A01A}"/>
                </a:ext>
              </a:extLst>
            </p:cNvPr>
            <p:cNvGrpSpPr/>
            <p:nvPr/>
          </p:nvGrpSpPr>
          <p:grpSpPr>
            <a:xfrm flipH="1">
              <a:off x="6248403" y="3604586"/>
              <a:ext cx="1230918" cy="1352981"/>
              <a:chOff x="7543805" y="3605661"/>
              <a:chExt cx="1066795" cy="1042539"/>
            </a:xfrm>
          </p:grpSpPr>
          <p:sp>
            <p:nvSpPr>
              <p:cNvPr id="55" name="Rounded Rectangle 158">
                <a:extLst>
                  <a:ext uri="{FF2B5EF4-FFF2-40B4-BE49-F238E27FC236}">
                    <a16:creationId xmlns:a16="http://schemas.microsoft.com/office/drawing/2014/main" id="{8DE89B1E-C5E2-19B2-DC56-E4B2C675B7FD}"/>
                  </a:ext>
                </a:extLst>
              </p:cNvPr>
              <p:cNvSpPr/>
              <p:nvPr/>
            </p:nvSpPr>
            <p:spPr>
              <a:xfrm>
                <a:off x="7696200" y="3657600"/>
                <a:ext cx="914400" cy="152400"/>
              </a:xfrm>
              <a:prstGeom prst="roundRect">
                <a:avLst/>
              </a:prstGeom>
              <a:solidFill>
                <a:srgbClr val="D98A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6" name="Group 162">
                <a:extLst>
                  <a:ext uri="{FF2B5EF4-FFF2-40B4-BE49-F238E27FC236}">
                    <a16:creationId xmlns:a16="http://schemas.microsoft.com/office/drawing/2014/main" id="{A98749E7-8D7F-33F7-6313-D0458EF07128}"/>
                  </a:ext>
                </a:extLst>
              </p:cNvPr>
              <p:cNvGrpSpPr/>
              <p:nvPr/>
            </p:nvGrpSpPr>
            <p:grpSpPr>
              <a:xfrm>
                <a:off x="7543805" y="3605661"/>
                <a:ext cx="418448" cy="1042539"/>
                <a:chOff x="6827799" y="4847065"/>
                <a:chExt cx="794795" cy="1996712"/>
              </a:xfrm>
              <a:solidFill>
                <a:srgbClr val="D98A33"/>
              </a:solidFill>
            </p:grpSpPr>
            <p:sp>
              <p:nvSpPr>
                <p:cNvPr id="57" name="Double Wave 56">
                  <a:extLst>
                    <a:ext uri="{FF2B5EF4-FFF2-40B4-BE49-F238E27FC236}">
                      <a16:creationId xmlns:a16="http://schemas.microsoft.com/office/drawing/2014/main" id="{5EA575FA-7324-D947-515F-4E093593832F}"/>
                    </a:ext>
                  </a:extLst>
                </p:cNvPr>
                <p:cNvSpPr/>
                <p:nvPr/>
              </p:nvSpPr>
              <p:spPr>
                <a:xfrm rot="16516316">
                  <a:off x="6407650" y="5697864"/>
                  <a:ext cx="1828800" cy="457200"/>
                </a:xfrm>
                <a:prstGeom prst="doubleWave">
                  <a:avLst>
                    <a:gd name="adj1" fmla="val 1250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Double Wave 19">
                  <a:extLst>
                    <a:ext uri="{FF2B5EF4-FFF2-40B4-BE49-F238E27FC236}">
                      <a16:creationId xmlns:a16="http://schemas.microsoft.com/office/drawing/2014/main" id="{06EB67B9-97EB-42A9-9354-AD02961BDC24}"/>
                    </a:ext>
                  </a:extLst>
                </p:cNvPr>
                <p:cNvSpPr/>
                <p:nvPr/>
              </p:nvSpPr>
              <p:spPr>
                <a:xfrm rot="17633710">
                  <a:off x="6141999" y="5700777"/>
                  <a:ext cx="1828800" cy="457200"/>
                </a:xfrm>
                <a:prstGeom prst="doubleWave">
                  <a:avLst>
                    <a:gd name="adj1" fmla="val 1250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ounded Rectangle 162">
                  <a:extLst>
                    <a:ext uri="{FF2B5EF4-FFF2-40B4-BE49-F238E27FC236}">
                      <a16:creationId xmlns:a16="http://schemas.microsoft.com/office/drawing/2014/main" id="{72EDE663-CF05-46CB-0190-F386CE25201A}"/>
                    </a:ext>
                  </a:extLst>
                </p:cNvPr>
                <p:cNvSpPr/>
                <p:nvPr/>
              </p:nvSpPr>
              <p:spPr>
                <a:xfrm>
                  <a:off x="7103985" y="4847065"/>
                  <a:ext cx="518609" cy="470886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0" name="Group 188">
              <a:extLst>
                <a:ext uri="{FF2B5EF4-FFF2-40B4-BE49-F238E27FC236}">
                  <a16:creationId xmlns:a16="http://schemas.microsoft.com/office/drawing/2014/main" id="{70FBB073-117D-CEDC-7C00-34D3A33EBAEE}"/>
                </a:ext>
              </a:extLst>
            </p:cNvPr>
            <p:cNvGrpSpPr/>
            <p:nvPr/>
          </p:nvGrpSpPr>
          <p:grpSpPr>
            <a:xfrm>
              <a:off x="6019800" y="5173301"/>
              <a:ext cx="1447800" cy="289560"/>
              <a:chOff x="2286000" y="6019800"/>
              <a:chExt cx="3048000" cy="609600"/>
            </a:xfrm>
          </p:grpSpPr>
          <p:grpSp>
            <p:nvGrpSpPr>
              <p:cNvPr id="40" name="Group 175">
                <a:extLst>
                  <a:ext uri="{FF2B5EF4-FFF2-40B4-BE49-F238E27FC236}">
                    <a16:creationId xmlns:a16="http://schemas.microsoft.com/office/drawing/2014/main" id="{38972998-38F8-F082-DA79-EDD60CC94019}"/>
                  </a:ext>
                </a:extLst>
              </p:cNvPr>
              <p:cNvGrpSpPr/>
              <p:nvPr/>
            </p:nvGrpSpPr>
            <p:grpSpPr>
              <a:xfrm>
                <a:off x="22860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53" name="Quad Arrow Callout 156">
                  <a:extLst>
                    <a:ext uri="{FF2B5EF4-FFF2-40B4-BE49-F238E27FC236}">
                      <a16:creationId xmlns:a16="http://schemas.microsoft.com/office/drawing/2014/main" id="{3BD76E83-016C-83C5-71A3-A5C54A65ECFD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Cross 53">
                  <a:extLst>
                    <a:ext uri="{FF2B5EF4-FFF2-40B4-BE49-F238E27FC236}">
                      <a16:creationId xmlns:a16="http://schemas.microsoft.com/office/drawing/2014/main" id="{3A741D7B-D37B-2DAC-4F42-6A6FD70F759E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176">
                <a:extLst>
                  <a:ext uri="{FF2B5EF4-FFF2-40B4-BE49-F238E27FC236}">
                    <a16:creationId xmlns:a16="http://schemas.microsoft.com/office/drawing/2014/main" id="{53460729-6FEC-7F15-4D45-27B320A4104A}"/>
                  </a:ext>
                </a:extLst>
              </p:cNvPr>
              <p:cNvGrpSpPr/>
              <p:nvPr/>
            </p:nvGrpSpPr>
            <p:grpSpPr>
              <a:xfrm>
                <a:off x="28956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51" name="Quad Arrow Callout 154">
                  <a:extLst>
                    <a:ext uri="{FF2B5EF4-FFF2-40B4-BE49-F238E27FC236}">
                      <a16:creationId xmlns:a16="http://schemas.microsoft.com/office/drawing/2014/main" id="{23B2AA5D-F9FA-0F07-7482-9F3EDFDFDBA9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Cross 51">
                  <a:extLst>
                    <a:ext uri="{FF2B5EF4-FFF2-40B4-BE49-F238E27FC236}">
                      <a16:creationId xmlns:a16="http://schemas.microsoft.com/office/drawing/2014/main" id="{84D8FEF6-C43B-B080-A596-B4808B3AC358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179">
                <a:extLst>
                  <a:ext uri="{FF2B5EF4-FFF2-40B4-BE49-F238E27FC236}">
                    <a16:creationId xmlns:a16="http://schemas.microsoft.com/office/drawing/2014/main" id="{2F2221AB-CE85-03D8-A849-2C1F8D1081C5}"/>
                  </a:ext>
                </a:extLst>
              </p:cNvPr>
              <p:cNvGrpSpPr/>
              <p:nvPr/>
            </p:nvGrpSpPr>
            <p:grpSpPr>
              <a:xfrm>
                <a:off x="35052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49" name="Quad Arrow Callout 152">
                  <a:extLst>
                    <a:ext uri="{FF2B5EF4-FFF2-40B4-BE49-F238E27FC236}">
                      <a16:creationId xmlns:a16="http://schemas.microsoft.com/office/drawing/2014/main" id="{C0C63705-042E-46C5-2C8A-481A53A64712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Cross 49">
                  <a:extLst>
                    <a:ext uri="{FF2B5EF4-FFF2-40B4-BE49-F238E27FC236}">
                      <a16:creationId xmlns:a16="http://schemas.microsoft.com/office/drawing/2014/main" id="{A4937FA0-42A3-2EEE-FDFF-4ED16C5A297A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182">
                <a:extLst>
                  <a:ext uri="{FF2B5EF4-FFF2-40B4-BE49-F238E27FC236}">
                    <a16:creationId xmlns:a16="http://schemas.microsoft.com/office/drawing/2014/main" id="{90551992-D858-A726-63E5-9D4846E0FF5B}"/>
                  </a:ext>
                </a:extLst>
              </p:cNvPr>
              <p:cNvGrpSpPr/>
              <p:nvPr/>
            </p:nvGrpSpPr>
            <p:grpSpPr>
              <a:xfrm>
                <a:off x="41148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47" name="Quad Arrow Callout 150">
                  <a:extLst>
                    <a:ext uri="{FF2B5EF4-FFF2-40B4-BE49-F238E27FC236}">
                      <a16:creationId xmlns:a16="http://schemas.microsoft.com/office/drawing/2014/main" id="{4F2EC663-DF09-E335-82AC-9B03E86AF4A9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Cross 47">
                  <a:extLst>
                    <a:ext uri="{FF2B5EF4-FFF2-40B4-BE49-F238E27FC236}">
                      <a16:creationId xmlns:a16="http://schemas.microsoft.com/office/drawing/2014/main" id="{2498CFDC-9449-8A5D-3953-587356420DC8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185">
                <a:extLst>
                  <a:ext uri="{FF2B5EF4-FFF2-40B4-BE49-F238E27FC236}">
                    <a16:creationId xmlns:a16="http://schemas.microsoft.com/office/drawing/2014/main" id="{5F439931-BC26-6980-E857-C20077A789B8}"/>
                  </a:ext>
                </a:extLst>
              </p:cNvPr>
              <p:cNvGrpSpPr/>
              <p:nvPr/>
            </p:nvGrpSpPr>
            <p:grpSpPr>
              <a:xfrm>
                <a:off x="47244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45" name="Quad Arrow Callout 148">
                  <a:extLst>
                    <a:ext uri="{FF2B5EF4-FFF2-40B4-BE49-F238E27FC236}">
                      <a16:creationId xmlns:a16="http://schemas.microsoft.com/office/drawing/2014/main" id="{6EAAF3BA-0FB9-01EA-283F-92FAE0B33A61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Cross 45">
                  <a:extLst>
                    <a:ext uri="{FF2B5EF4-FFF2-40B4-BE49-F238E27FC236}">
                      <a16:creationId xmlns:a16="http://schemas.microsoft.com/office/drawing/2014/main" id="{31816561-59A1-0C27-4553-8FFEE368C5E2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1" name="Double Wave 8">
              <a:extLst>
                <a:ext uri="{FF2B5EF4-FFF2-40B4-BE49-F238E27FC236}">
                  <a16:creationId xmlns:a16="http://schemas.microsoft.com/office/drawing/2014/main" id="{0C405001-D8F1-563D-AB86-8DA43A36FC64}"/>
                </a:ext>
              </a:extLst>
            </p:cNvPr>
            <p:cNvSpPr/>
            <p:nvPr/>
          </p:nvSpPr>
          <p:spPr>
            <a:xfrm rot="10558211">
              <a:off x="6102425" y="1488339"/>
              <a:ext cx="1161594" cy="223721"/>
            </a:xfrm>
            <a:prstGeom prst="doubleWave">
              <a:avLst>
                <a:gd name="adj1" fmla="val 12500"/>
                <a:gd name="adj2" fmla="val -6233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21">
              <a:extLst>
                <a:ext uri="{FF2B5EF4-FFF2-40B4-BE49-F238E27FC236}">
                  <a16:creationId xmlns:a16="http://schemas.microsoft.com/office/drawing/2014/main" id="{44C09EF1-7A27-DDB4-4079-DAC080522AB3}"/>
                </a:ext>
              </a:extLst>
            </p:cNvPr>
            <p:cNvSpPr/>
            <p:nvPr/>
          </p:nvSpPr>
          <p:spPr>
            <a:xfrm rot="5598382">
              <a:off x="6527289" y="806839"/>
              <a:ext cx="423981" cy="1096304"/>
            </a:xfrm>
            <a:prstGeom prst="moon">
              <a:avLst>
                <a:gd name="adj" fmla="val 61082"/>
              </a:avLst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126">
              <a:extLst>
                <a:ext uri="{FF2B5EF4-FFF2-40B4-BE49-F238E27FC236}">
                  <a16:creationId xmlns:a16="http://schemas.microsoft.com/office/drawing/2014/main" id="{BABCA58E-325C-7F36-4F77-52FF208EFBF3}"/>
                </a:ext>
              </a:extLst>
            </p:cNvPr>
            <p:cNvSpPr/>
            <p:nvPr/>
          </p:nvSpPr>
          <p:spPr>
            <a:xfrm>
              <a:off x="6179812" y="1371982"/>
              <a:ext cx="1100074" cy="194131"/>
            </a:xfrm>
            <a:prstGeom prst="roundRect">
              <a:avLst/>
            </a:prstGeom>
            <a:solidFill>
              <a:srgbClr val="F9EBA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189">
              <a:extLst>
                <a:ext uri="{FF2B5EF4-FFF2-40B4-BE49-F238E27FC236}">
                  <a16:creationId xmlns:a16="http://schemas.microsoft.com/office/drawing/2014/main" id="{540F05A8-124F-6278-2BB5-90AB168E81F3}"/>
                </a:ext>
              </a:extLst>
            </p:cNvPr>
            <p:cNvGrpSpPr/>
            <p:nvPr/>
          </p:nvGrpSpPr>
          <p:grpSpPr>
            <a:xfrm>
              <a:off x="6172200" y="1357767"/>
              <a:ext cx="1054396" cy="210879"/>
              <a:chOff x="2286000" y="6019800"/>
              <a:chExt cx="3048000" cy="609600"/>
            </a:xfrm>
          </p:grpSpPr>
          <p:grpSp>
            <p:nvGrpSpPr>
              <p:cNvPr id="25" name="Group 175">
                <a:extLst>
                  <a:ext uri="{FF2B5EF4-FFF2-40B4-BE49-F238E27FC236}">
                    <a16:creationId xmlns:a16="http://schemas.microsoft.com/office/drawing/2014/main" id="{C49F369F-1834-74FD-A080-54A12FB83C52}"/>
                  </a:ext>
                </a:extLst>
              </p:cNvPr>
              <p:cNvGrpSpPr/>
              <p:nvPr/>
            </p:nvGrpSpPr>
            <p:grpSpPr>
              <a:xfrm>
                <a:off x="22860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8" name="Quad Arrow Callout 141">
                  <a:extLst>
                    <a:ext uri="{FF2B5EF4-FFF2-40B4-BE49-F238E27FC236}">
                      <a16:creationId xmlns:a16="http://schemas.microsoft.com/office/drawing/2014/main" id="{79B36006-1DCB-4642-E1C9-E80A88F54D8D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Cross 38">
                  <a:extLst>
                    <a:ext uri="{FF2B5EF4-FFF2-40B4-BE49-F238E27FC236}">
                      <a16:creationId xmlns:a16="http://schemas.microsoft.com/office/drawing/2014/main" id="{6D22DFD8-F0DA-6203-97E3-8F4866AABB4A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176">
                <a:extLst>
                  <a:ext uri="{FF2B5EF4-FFF2-40B4-BE49-F238E27FC236}">
                    <a16:creationId xmlns:a16="http://schemas.microsoft.com/office/drawing/2014/main" id="{F8CE6FA1-834B-7CAB-85A7-D1EA2C1D86BE}"/>
                  </a:ext>
                </a:extLst>
              </p:cNvPr>
              <p:cNvGrpSpPr/>
              <p:nvPr/>
            </p:nvGrpSpPr>
            <p:grpSpPr>
              <a:xfrm>
                <a:off x="28956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6" name="Quad Arrow Callout 139">
                  <a:extLst>
                    <a:ext uri="{FF2B5EF4-FFF2-40B4-BE49-F238E27FC236}">
                      <a16:creationId xmlns:a16="http://schemas.microsoft.com/office/drawing/2014/main" id="{791FFD51-40F1-9F33-FA8D-2C5DC0CD496A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Cross 36">
                  <a:extLst>
                    <a:ext uri="{FF2B5EF4-FFF2-40B4-BE49-F238E27FC236}">
                      <a16:creationId xmlns:a16="http://schemas.microsoft.com/office/drawing/2014/main" id="{ECE45471-C5D3-45A0-AA44-36AA3A0E973C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179">
                <a:extLst>
                  <a:ext uri="{FF2B5EF4-FFF2-40B4-BE49-F238E27FC236}">
                    <a16:creationId xmlns:a16="http://schemas.microsoft.com/office/drawing/2014/main" id="{4B92CD15-A4CA-7FF4-774E-12B317C4B3B6}"/>
                  </a:ext>
                </a:extLst>
              </p:cNvPr>
              <p:cNvGrpSpPr/>
              <p:nvPr/>
            </p:nvGrpSpPr>
            <p:grpSpPr>
              <a:xfrm>
                <a:off x="35052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4" name="Quad Arrow Callout 137">
                  <a:extLst>
                    <a:ext uri="{FF2B5EF4-FFF2-40B4-BE49-F238E27FC236}">
                      <a16:creationId xmlns:a16="http://schemas.microsoft.com/office/drawing/2014/main" id="{B5C27F79-7160-877E-0282-C5221B441C24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Cross 34">
                  <a:extLst>
                    <a:ext uri="{FF2B5EF4-FFF2-40B4-BE49-F238E27FC236}">
                      <a16:creationId xmlns:a16="http://schemas.microsoft.com/office/drawing/2014/main" id="{5EBC8E04-2133-DFD5-5112-686DB270E7DC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" name="Group 182">
                <a:extLst>
                  <a:ext uri="{FF2B5EF4-FFF2-40B4-BE49-F238E27FC236}">
                    <a16:creationId xmlns:a16="http://schemas.microsoft.com/office/drawing/2014/main" id="{ECEEDFC1-F91E-45CF-5DDD-F8DDD4AEE3A8}"/>
                  </a:ext>
                </a:extLst>
              </p:cNvPr>
              <p:cNvGrpSpPr/>
              <p:nvPr/>
            </p:nvGrpSpPr>
            <p:grpSpPr>
              <a:xfrm>
                <a:off x="41148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2" name="Quad Arrow Callout 135">
                  <a:extLst>
                    <a:ext uri="{FF2B5EF4-FFF2-40B4-BE49-F238E27FC236}">
                      <a16:creationId xmlns:a16="http://schemas.microsoft.com/office/drawing/2014/main" id="{224C3AC2-A110-5186-92BA-E22FCC5E9C85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Cross 32">
                  <a:extLst>
                    <a:ext uri="{FF2B5EF4-FFF2-40B4-BE49-F238E27FC236}">
                      <a16:creationId xmlns:a16="http://schemas.microsoft.com/office/drawing/2014/main" id="{D477D132-783F-96F2-295A-D92E379FD34D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185">
                <a:extLst>
                  <a:ext uri="{FF2B5EF4-FFF2-40B4-BE49-F238E27FC236}">
                    <a16:creationId xmlns:a16="http://schemas.microsoft.com/office/drawing/2014/main" id="{02C7898D-875F-96C1-4643-516951E2CA79}"/>
                  </a:ext>
                </a:extLst>
              </p:cNvPr>
              <p:cNvGrpSpPr/>
              <p:nvPr/>
            </p:nvGrpSpPr>
            <p:grpSpPr>
              <a:xfrm>
                <a:off x="4724400" y="6019800"/>
                <a:ext cx="609600" cy="609600"/>
                <a:chOff x="2286000" y="6019800"/>
                <a:chExt cx="609600" cy="609600"/>
              </a:xfrm>
            </p:grpSpPr>
            <p:sp>
              <p:nvSpPr>
                <p:cNvPr id="30" name="Quad Arrow Callout 133">
                  <a:extLst>
                    <a:ext uri="{FF2B5EF4-FFF2-40B4-BE49-F238E27FC236}">
                      <a16:creationId xmlns:a16="http://schemas.microsoft.com/office/drawing/2014/main" id="{9731FD9D-EC44-6845-CA57-F5537C8A1B79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solidFill>
                  <a:srgbClr val="996633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Cross 30">
                  <a:extLst>
                    <a:ext uri="{FF2B5EF4-FFF2-40B4-BE49-F238E27FC236}">
                      <a16:creationId xmlns:a16="http://schemas.microsoft.com/office/drawing/2014/main" id="{5450E4E8-AA57-32D7-306A-51A0EC243819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982082BF-09E1-E57F-4FD7-B3ED51F99D2E}"/>
              </a:ext>
            </a:extLst>
          </p:cNvPr>
          <p:cNvGrpSpPr/>
          <p:nvPr/>
        </p:nvGrpSpPr>
        <p:grpSpPr>
          <a:xfrm>
            <a:off x="4781615" y="1182187"/>
            <a:ext cx="3163195" cy="5302329"/>
            <a:chOff x="219202" y="763794"/>
            <a:chExt cx="3617703" cy="5868256"/>
          </a:xfrm>
        </p:grpSpPr>
        <p:grpSp>
          <p:nvGrpSpPr>
            <p:cNvPr id="61" name="Group 33">
              <a:extLst>
                <a:ext uri="{FF2B5EF4-FFF2-40B4-BE49-F238E27FC236}">
                  <a16:creationId xmlns:a16="http://schemas.microsoft.com/office/drawing/2014/main" id="{04EEBCCC-0FDD-495D-B524-F1426E43E8AB}"/>
                </a:ext>
              </a:extLst>
            </p:cNvPr>
            <p:cNvGrpSpPr/>
            <p:nvPr/>
          </p:nvGrpSpPr>
          <p:grpSpPr>
            <a:xfrm>
              <a:off x="219202" y="763794"/>
              <a:ext cx="3617703" cy="5868256"/>
              <a:chOff x="1593589" y="398948"/>
              <a:chExt cx="1375870" cy="4260181"/>
            </a:xfrm>
          </p:grpSpPr>
          <p:sp>
            <p:nvSpPr>
              <p:cNvPr id="79" name="Oval 28">
                <a:extLst>
                  <a:ext uri="{FF2B5EF4-FFF2-40B4-BE49-F238E27FC236}">
                    <a16:creationId xmlns:a16="http://schemas.microsoft.com/office/drawing/2014/main" id="{06AFA6D9-3F31-CCB1-7908-991680E15732}"/>
                  </a:ext>
                </a:extLst>
              </p:cNvPr>
              <p:cNvSpPr/>
              <p:nvPr/>
            </p:nvSpPr>
            <p:spPr>
              <a:xfrm>
                <a:off x="1822900" y="4223789"/>
                <a:ext cx="382187" cy="435340"/>
              </a:xfrm>
              <a:prstGeom prst="ellipse">
                <a:avLst/>
              </a:prstGeom>
              <a:solidFill>
                <a:srgbClr val="8241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29">
                <a:extLst>
                  <a:ext uri="{FF2B5EF4-FFF2-40B4-BE49-F238E27FC236}">
                    <a16:creationId xmlns:a16="http://schemas.microsoft.com/office/drawing/2014/main" id="{6BC8E06C-3F43-B6C1-4F4A-17E0B0927FDD}"/>
                  </a:ext>
                </a:extLst>
              </p:cNvPr>
              <p:cNvSpPr/>
              <p:nvPr/>
            </p:nvSpPr>
            <p:spPr>
              <a:xfrm>
                <a:off x="2205087" y="4223789"/>
                <a:ext cx="382187" cy="435340"/>
              </a:xfrm>
              <a:prstGeom prst="ellipse">
                <a:avLst/>
              </a:prstGeom>
              <a:solidFill>
                <a:srgbClr val="8241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30">
                <a:extLst>
                  <a:ext uri="{FF2B5EF4-FFF2-40B4-BE49-F238E27FC236}">
                    <a16:creationId xmlns:a16="http://schemas.microsoft.com/office/drawing/2014/main" id="{075721C3-C86D-34AA-48B9-7117BD37B675}"/>
                  </a:ext>
                </a:extLst>
              </p:cNvPr>
              <p:cNvSpPr/>
              <p:nvPr/>
            </p:nvSpPr>
            <p:spPr>
              <a:xfrm>
                <a:off x="1593589" y="2917767"/>
                <a:ext cx="191093" cy="43534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rapezoid 31">
                <a:extLst>
                  <a:ext uri="{FF2B5EF4-FFF2-40B4-BE49-F238E27FC236}">
                    <a16:creationId xmlns:a16="http://schemas.microsoft.com/office/drawing/2014/main" id="{5F97AF91-254E-CD2D-0770-A2312A5AA2CC}"/>
                  </a:ext>
                </a:extLst>
              </p:cNvPr>
              <p:cNvSpPr/>
              <p:nvPr/>
            </p:nvSpPr>
            <p:spPr>
              <a:xfrm rot="1480658">
                <a:off x="1679442" y="1918346"/>
                <a:ext cx="496842" cy="1306022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rapezoid 32">
                <a:extLst>
                  <a:ext uri="{FF2B5EF4-FFF2-40B4-BE49-F238E27FC236}">
                    <a16:creationId xmlns:a16="http://schemas.microsoft.com/office/drawing/2014/main" id="{2DD7DCA1-4016-3BB2-0F4A-DA89F5E65AED}"/>
                  </a:ext>
                </a:extLst>
              </p:cNvPr>
              <p:cNvSpPr/>
              <p:nvPr/>
            </p:nvSpPr>
            <p:spPr>
              <a:xfrm rot="1447265">
                <a:off x="1731439" y="1834201"/>
                <a:ext cx="382187" cy="1190844"/>
              </a:xfrm>
              <a:prstGeom prst="trapezoid">
                <a:avLst>
                  <a:gd name="adj" fmla="val 30469"/>
                </a:avLst>
              </a:prstGeom>
              <a:solidFill>
                <a:srgbClr val="DAC15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rapezoid 33">
                <a:extLst>
                  <a:ext uri="{FF2B5EF4-FFF2-40B4-BE49-F238E27FC236}">
                    <a16:creationId xmlns:a16="http://schemas.microsoft.com/office/drawing/2014/main" id="{8D0F26C7-9247-24A3-F7A5-D22B158B697A}"/>
                  </a:ext>
                </a:extLst>
              </p:cNvPr>
              <p:cNvSpPr/>
              <p:nvPr/>
            </p:nvSpPr>
            <p:spPr>
              <a:xfrm>
                <a:off x="1746463" y="1992669"/>
                <a:ext cx="993684" cy="2448792"/>
              </a:xfrm>
              <a:prstGeom prst="trapezoid">
                <a:avLst>
                  <a:gd name="adj" fmla="val 30469"/>
                </a:avLst>
              </a:prstGeom>
              <a:solidFill>
                <a:srgbClr val="BEA88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rapezoid 34">
                <a:extLst>
                  <a:ext uri="{FF2B5EF4-FFF2-40B4-BE49-F238E27FC236}">
                    <a16:creationId xmlns:a16="http://schemas.microsoft.com/office/drawing/2014/main" id="{5D201420-369D-9AE1-66BC-3318B7472575}"/>
                  </a:ext>
                </a:extLst>
              </p:cNvPr>
              <p:cNvSpPr/>
              <p:nvPr/>
            </p:nvSpPr>
            <p:spPr>
              <a:xfrm>
                <a:off x="1784681" y="1829416"/>
                <a:ext cx="917247" cy="1686946"/>
              </a:xfrm>
              <a:prstGeom prst="trapezoid">
                <a:avLst>
                  <a:gd name="adj" fmla="val 30469"/>
                </a:avLst>
              </a:prstGeom>
              <a:solidFill>
                <a:srgbClr val="DAC15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rapezoid 35">
                <a:extLst>
                  <a:ext uri="{FF2B5EF4-FFF2-40B4-BE49-F238E27FC236}">
                    <a16:creationId xmlns:a16="http://schemas.microsoft.com/office/drawing/2014/main" id="{0119A43C-2E82-614F-CD55-3EA2CA363250}"/>
                  </a:ext>
                </a:extLst>
              </p:cNvPr>
              <p:cNvSpPr/>
              <p:nvPr/>
            </p:nvSpPr>
            <p:spPr>
              <a:xfrm rot="402310">
                <a:off x="1789363" y="1834689"/>
                <a:ext cx="382187" cy="2467938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Cloud 36">
                <a:extLst>
                  <a:ext uri="{FF2B5EF4-FFF2-40B4-BE49-F238E27FC236}">
                    <a16:creationId xmlns:a16="http://schemas.microsoft.com/office/drawing/2014/main" id="{E8AB6D0C-AFD5-7A2E-8389-D0375DFC1990}"/>
                  </a:ext>
                </a:extLst>
              </p:cNvPr>
              <p:cNvSpPr/>
              <p:nvPr/>
            </p:nvSpPr>
            <p:spPr>
              <a:xfrm>
                <a:off x="1861120" y="686646"/>
                <a:ext cx="305750" cy="1088351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Cloud 37">
                <a:extLst>
                  <a:ext uri="{FF2B5EF4-FFF2-40B4-BE49-F238E27FC236}">
                    <a16:creationId xmlns:a16="http://schemas.microsoft.com/office/drawing/2014/main" id="{B34F557F-030F-20B8-AE6B-DBD5A320D8E0}"/>
                  </a:ext>
                </a:extLst>
              </p:cNvPr>
              <p:cNvSpPr/>
              <p:nvPr/>
            </p:nvSpPr>
            <p:spPr>
              <a:xfrm rot="21175570">
                <a:off x="2366917" y="712535"/>
                <a:ext cx="343968" cy="1121128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38">
                <a:extLst>
                  <a:ext uri="{FF2B5EF4-FFF2-40B4-BE49-F238E27FC236}">
                    <a16:creationId xmlns:a16="http://schemas.microsoft.com/office/drawing/2014/main" id="{B9D6168D-1F53-2F81-265C-ACA501D4AB4E}"/>
                  </a:ext>
                </a:extLst>
              </p:cNvPr>
              <p:cNvSpPr/>
              <p:nvPr/>
            </p:nvSpPr>
            <p:spPr>
              <a:xfrm>
                <a:off x="1975776" y="632228"/>
                <a:ext cx="611498" cy="13060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0" name="Group 23">
                <a:extLst>
                  <a:ext uri="{FF2B5EF4-FFF2-40B4-BE49-F238E27FC236}">
                    <a16:creationId xmlns:a16="http://schemas.microsoft.com/office/drawing/2014/main" id="{EA49BAB3-F5CB-EEB3-F3FB-E15EDB092F96}"/>
                  </a:ext>
                </a:extLst>
              </p:cNvPr>
              <p:cNvGrpSpPr/>
              <p:nvPr/>
            </p:nvGrpSpPr>
            <p:grpSpPr>
              <a:xfrm>
                <a:off x="2383609" y="1732280"/>
                <a:ext cx="585850" cy="1566411"/>
                <a:chOff x="4699336" y="2759583"/>
                <a:chExt cx="1168064" cy="2193417"/>
              </a:xfrm>
            </p:grpSpPr>
            <p:sp>
              <p:nvSpPr>
                <p:cNvPr id="95" name="Oval 44">
                  <a:extLst>
                    <a:ext uri="{FF2B5EF4-FFF2-40B4-BE49-F238E27FC236}">
                      <a16:creationId xmlns:a16="http://schemas.microsoft.com/office/drawing/2014/main" id="{A8A26B1B-2984-5021-64B6-4F66F599B1E7}"/>
                    </a:ext>
                  </a:extLst>
                </p:cNvPr>
                <p:cNvSpPr/>
                <p:nvPr/>
              </p:nvSpPr>
              <p:spPr>
                <a:xfrm>
                  <a:off x="5486400" y="4267200"/>
                  <a:ext cx="381000" cy="68580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Trapezoid 45">
                  <a:extLst>
                    <a:ext uri="{FF2B5EF4-FFF2-40B4-BE49-F238E27FC236}">
                      <a16:creationId xmlns:a16="http://schemas.microsoft.com/office/drawing/2014/main" id="{78126FC9-064C-6F67-9C1E-45EC5853F553}"/>
                    </a:ext>
                  </a:extLst>
                </p:cNvPr>
                <p:cNvSpPr/>
                <p:nvPr/>
              </p:nvSpPr>
              <p:spPr>
                <a:xfrm rot="19830111">
                  <a:off x="4816550" y="2903312"/>
                  <a:ext cx="822282" cy="1828800"/>
                </a:xfrm>
                <a:prstGeom prst="trapezoid">
                  <a:avLst>
                    <a:gd name="adj" fmla="val 30469"/>
                  </a:avLst>
                </a:prstGeom>
                <a:solidFill>
                  <a:schemeClr val="accent2">
                    <a:lumMod val="5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Trapezoid 46">
                  <a:extLst>
                    <a:ext uri="{FF2B5EF4-FFF2-40B4-BE49-F238E27FC236}">
                      <a16:creationId xmlns:a16="http://schemas.microsoft.com/office/drawing/2014/main" id="{32A6A685-B37D-52D4-10EC-160D068CF279}"/>
                    </a:ext>
                  </a:extLst>
                </p:cNvPr>
                <p:cNvSpPr/>
                <p:nvPr/>
              </p:nvSpPr>
              <p:spPr>
                <a:xfrm rot="19749421">
                  <a:off x="4699336" y="2759583"/>
                  <a:ext cx="877678" cy="1778750"/>
                </a:xfrm>
                <a:prstGeom prst="trapezoid">
                  <a:avLst>
                    <a:gd name="adj" fmla="val 30469"/>
                  </a:avLst>
                </a:prstGeom>
                <a:solidFill>
                  <a:srgbClr val="DAC15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1" name="Cloud 37">
                <a:extLst>
                  <a:ext uri="{FF2B5EF4-FFF2-40B4-BE49-F238E27FC236}">
                    <a16:creationId xmlns:a16="http://schemas.microsoft.com/office/drawing/2014/main" id="{DCC346E5-DCDB-ED13-5909-F3652910A839}"/>
                  </a:ext>
                </a:extLst>
              </p:cNvPr>
              <p:cNvSpPr/>
              <p:nvPr/>
            </p:nvSpPr>
            <p:spPr>
              <a:xfrm rot="21175570">
                <a:off x="1869729" y="398948"/>
                <a:ext cx="717262" cy="709044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rapezoid 39">
                <a:extLst>
                  <a:ext uri="{FF2B5EF4-FFF2-40B4-BE49-F238E27FC236}">
                    <a16:creationId xmlns:a16="http://schemas.microsoft.com/office/drawing/2014/main" id="{DD07932F-2F53-3AD6-900E-B0CF1C80CF22}"/>
                  </a:ext>
                </a:extLst>
              </p:cNvPr>
              <p:cNvSpPr/>
              <p:nvPr/>
            </p:nvSpPr>
            <p:spPr>
              <a:xfrm rot="21185207">
                <a:off x="2319744" y="1992669"/>
                <a:ext cx="382187" cy="2356886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Cloud 42">
                <a:extLst>
                  <a:ext uri="{FF2B5EF4-FFF2-40B4-BE49-F238E27FC236}">
                    <a16:creationId xmlns:a16="http://schemas.microsoft.com/office/drawing/2014/main" id="{4B09C198-E7EE-9AAB-7BDF-4B51B6F9332B}"/>
                  </a:ext>
                </a:extLst>
              </p:cNvPr>
              <p:cNvSpPr/>
              <p:nvPr/>
            </p:nvSpPr>
            <p:spPr>
              <a:xfrm rot="21175570">
                <a:off x="1987638" y="1336311"/>
                <a:ext cx="575054" cy="913867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43">
                <a:extLst>
                  <a:ext uri="{FF2B5EF4-FFF2-40B4-BE49-F238E27FC236}">
                    <a16:creationId xmlns:a16="http://schemas.microsoft.com/office/drawing/2014/main" id="{F75404C6-046A-DF3A-6915-EBF7ED13007C}"/>
                  </a:ext>
                </a:extLst>
              </p:cNvPr>
              <p:cNvSpPr/>
              <p:nvPr/>
            </p:nvSpPr>
            <p:spPr>
              <a:xfrm rot="5225831">
                <a:off x="2195916" y="1468806"/>
                <a:ext cx="128823" cy="17401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43">
              <a:extLst>
                <a:ext uri="{FF2B5EF4-FFF2-40B4-BE49-F238E27FC236}">
                  <a16:creationId xmlns:a16="http://schemas.microsoft.com/office/drawing/2014/main" id="{7BDDA147-8C67-D9EE-B58D-046656B1B6B0}"/>
                </a:ext>
              </a:extLst>
            </p:cNvPr>
            <p:cNvGrpSpPr/>
            <p:nvPr/>
          </p:nvGrpSpPr>
          <p:grpSpPr>
            <a:xfrm rot="5003920">
              <a:off x="1200642" y="4330298"/>
              <a:ext cx="2871533" cy="474930"/>
              <a:chOff x="1600200" y="6781800"/>
              <a:chExt cx="2754086" cy="1143000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72" name="Chevron 96">
                <a:extLst>
                  <a:ext uri="{FF2B5EF4-FFF2-40B4-BE49-F238E27FC236}">
                    <a16:creationId xmlns:a16="http://schemas.microsoft.com/office/drawing/2014/main" id="{4572B5B6-5ACA-C74B-0A69-89410E8B35D7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Chevron 97">
                <a:extLst>
                  <a:ext uri="{FF2B5EF4-FFF2-40B4-BE49-F238E27FC236}">
                    <a16:creationId xmlns:a16="http://schemas.microsoft.com/office/drawing/2014/main" id="{2E2F0B0C-0D8D-3CEB-833C-DF78F36E8ED8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Chevron 98">
                <a:extLst>
                  <a:ext uri="{FF2B5EF4-FFF2-40B4-BE49-F238E27FC236}">
                    <a16:creationId xmlns:a16="http://schemas.microsoft.com/office/drawing/2014/main" id="{2DE95CE8-08AE-A51C-0072-746A27A95D3C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Chevron 99">
                <a:extLst>
                  <a:ext uri="{FF2B5EF4-FFF2-40B4-BE49-F238E27FC236}">
                    <a16:creationId xmlns:a16="http://schemas.microsoft.com/office/drawing/2014/main" id="{80864AA7-E0F8-DB27-47AE-E66B837A46C2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Chevron 100">
                <a:extLst>
                  <a:ext uri="{FF2B5EF4-FFF2-40B4-BE49-F238E27FC236}">
                    <a16:creationId xmlns:a16="http://schemas.microsoft.com/office/drawing/2014/main" id="{CF0C9F3A-A974-8535-B0B0-5019AA918471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Chevron 101">
                <a:extLst>
                  <a:ext uri="{FF2B5EF4-FFF2-40B4-BE49-F238E27FC236}">
                    <a16:creationId xmlns:a16="http://schemas.microsoft.com/office/drawing/2014/main" id="{FE9AF945-245F-DA7C-97A4-6651239FEB13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Chevron 102">
                <a:extLst>
                  <a:ext uri="{FF2B5EF4-FFF2-40B4-BE49-F238E27FC236}">
                    <a16:creationId xmlns:a16="http://schemas.microsoft.com/office/drawing/2014/main" id="{2546AED9-EFC0-5BC1-4602-69C8C0D1864C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3" name="Group 44">
              <a:extLst>
                <a:ext uri="{FF2B5EF4-FFF2-40B4-BE49-F238E27FC236}">
                  <a16:creationId xmlns:a16="http://schemas.microsoft.com/office/drawing/2014/main" id="{3432B47D-DC52-9A8F-5311-F686CCAAF8AC}"/>
                </a:ext>
              </a:extLst>
            </p:cNvPr>
            <p:cNvGrpSpPr/>
            <p:nvPr/>
          </p:nvGrpSpPr>
          <p:grpSpPr>
            <a:xfrm rot="16596080" flipH="1">
              <a:off x="-224146" y="4330298"/>
              <a:ext cx="2871533" cy="474930"/>
              <a:chOff x="1600200" y="6781800"/>
              <a:chExt cx="2754086" cy="1143000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65" name="Chevron 89">
                <a:extLst>
                  <a:ext uri="{FF2B5EF4-FFF2-40B4-BE49-F238E27FC236}">
                    <a16:creationId xmlns:a16="http://schemas.microsoft.com/office/drawing/2014/main" id="{20DDCBA5-3897-6745-AE05-91387C6C0FC0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Chevron 90">
                <a:extLst>
                  <a:ext uri="{FF2B5EF4-FFF2-40B4-BE49-F238E27FC236}">
                    <a16:creationId xmlns:a16="http://schemas.microsoft.com/office/drawing/2014/main" id="{10626907-CAF7-4143-4A36-691489957E33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Chevron 91">
                <a:extLst>
                  <a:ext uri="{FF2B5EF4-FFF2-40B4-BE49-F238E27FC236}">
                    <a16:creationId xmlns:a16="http://schemas.microsoft.com/office/drawing/2014/main" id="{9621D4E9-A2A4-24B6-32A5-E0C3878388BC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Chevron 92">
                <a:extLst>
                  <a:ext uri="{FF2B5EF4-FFF2-40B4-BE49-F238E27FC236}">
                    <a16:creationId xmlns:a16="http://schemas.microsoft.com/office/drawing/2014/main" id="{DB90B225-13B9-C9B7-FA60-E20C7DC3005D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Chevron 93">
                <a:extLst>
                  <a:ext uri="{FF2B5EF4-FFF2-40B4-BE49-F238E27FC236}">
                    <a16:creationId xmlns:a16="http://schemas.microsoft.com/office/drawing/2014/main" id="{DB5EE62B-11ED-5696-0312-3D2196B2BB28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Chevron 94">
                <a:extLst>
                  <a:ext uri="{FF2B5EF4-FFF2-40B4-BE49-F238E27FC236}">
                    <a16:creationId xmlns:a16="http://schemas.microsoft.com/office/drawing/2014/main" id="{8B64BFBF-B00D-D162-72FD-8DD0537FDD63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Chevron 95">
                <a:extLst>
                  <a:ext uri="{FF2B5EF4-FFF2-40B4-BE49-F238E27FC236}">
                    <a16:creationId xmlns:a16="http://schemas.microsoft.com/office/drawing/2014/main" id="{44BC9BCE-4E84-FCF0-F4F5-81CA88C61430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6C3DB8F-FA97-FC68-4E24-1DEBEC7B198B}"/>
                </a:ext>
              </a:extLst>
            </p:cNvPr>
            <p:cNvSpPr/>
            <p:nvPr/>
          </p:nvSpPr>
          <p:spPr>
            <a:xfrm>
              <a:off x="1557246" y="4874152"/>
              <a:ext cx="759887" cy="26368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055FBEF8-478C-0C65-1708-F069F2075237}"/>
              </a:ext>
            </a:extLst>
          </p:cNvPr>
          <p:cNvGrpSpPr/>
          <p:nvPr/>
        </p:nvGrpSpPr>
        <p:grpSpPr>
          <a:xfrm>
            <a:off x="588026" y="466565"/>
            <a:ext cx="1023928" cy="1107996"/>
            <a:chOff x="770021" y="1910069"/>
            <a:chExt cx="1023928" cy="1107996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971922F1-3D9E-47E2-00FE-2854358BE00A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1C515EC-D51D-6C7C-6A94-25AAF3888FE6}"/>
                </a:ext>
              </a:extLst>
            </p:cNvPr>
            <p:cNvSpPr txBox="1"/>
            <p:nvPr/>
          </p:nvSpPr>
          <p:spPr>
            <a:xfrm>
              <a:off x="982219" y="1910069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866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798320" y="3306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Isaac</a:t>
            </a:r>
          </a:p>
          <a:p>
            <a:r>
              <a:rPr lang="en-US" sz="1100" dirty="0"/>
              <a:t>D&amp;C 98:32-33; 132:37; 136:21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6E5D1-5E60-86D0-41B9-5D42433FD327}"/>
              </a:ext>
            </a:extLst>
          </p:cNvPr>
          <p:cNvSpPr txBox="1"/>
          <p:nvPr/>
        </p:nvSpPr>
        <p:spPr>
          <a:xfrm>
            <a:off x="5313680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Isaiah</a:t>
            </a:r>
          </a:p>
          <a:p>
            <a:r>
              <a:rPr lang="en-US" sz="1100" dirty="0"/>
              <a:t>D&amp;C 113; 76:100; 138:42</a:t>
            </a:r>
          </a:p>
        </p:txBody>
      </p:sp>
      <p:grpSp>
        <p:nvGrpSpPr>
          <p:cNvPr id="2" name="Group 131">
            <a:extLst>
              <a:ext uri="{FF2B5EF4-FFF2-40B4-BE49-F238E27FC236}">
                <a16:creationId xmlns:a16="http://schemas.microsoft.com/office/drawing/2014/main" id="{56D4582E-FF55-B348-D657-2500EE319AC4}"/>
              </a:ext>
            </a:extLst>
          </p:cNvPr>
          <p:cNvGrpSpPr/>
          <p:nvPr/>
        </p:nvGrpSpPr>
        <p:grpSpPr>
          <a:xfrm>
            <a:off x="1489604" y="912556"/>
            <a:ext cx="2485697" cy="5743763"/>
            <a:chOff x="5715000" y="1143000"/>
            <a:chExt cx="1978594" cy="4515889"/>
          </a:xfrm>
          <a:solidFill>
            <a:schemeClr val="bg1"/>
          </a:solidFill>
        </p:grpSpPr>
        <p:sp>
          <p:nvSpPr>
            <p:cNvPr id="3" name="Double Wave 8">
              <a:extLst>
                <a:ext uri="{FF2B5EF4-FFF2-40B4-BE49-F238E27FC236}">
                  <a16:creationId xmlns:a16="http://schemas.microsoft.com/office/drawing/2014/main" id="{A86041FC-289E-D54F-F037-732E0840F92E}"/>
                </a:ext>
              </a:extLst>
            </p:cNvPr>
            <p:cNvSpPr/>
            <p:nvPr/>
          </p:nvSpPr>
          <p:spPr>
            <a:xfrm rot="5400000">
              <a:off x="6717586" y="1740613"/>
              <a:ext cx="1066801" cy="481175"/>
            </a:xfrm>
            <a:prstGeom prst="doubleWave">
              <a:avLst>
                <a:gd name="adj1" fmla="val 12500"/>
                <a:gd name="adj2" fmla="val -62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Double Wave 8">
              <a:extLst>
                <a:ext uri="{FF2B5EF4-FFF2-40B4-BE49-F238E27FC236}">
                  <a16:creationId xmlns:a16="http://schemas.microsoft.com/office/drawing/2014/main" id="{B04DA894-78DC-1046-14B1-3629DCEB6E4B}"/>
                </a:ext>
              </a:extLst>
            </p:cNvPr>
            <p:cNvSpPr/>
            <p:nvPr/>
          </p:nvSpPr>
          <p:spPr>
            <a:xfrm rot="6254388">
              <a:off x="5877489" y="1624787"/>
              <a:ext cx="968254" cy="774047"/>
            </a:xfrm>
            <a:prstGeom prst="doubleWave">
              <a:avLst>
                <a:gd name="adj1" fmla="val 12500"/>
                <a:gd name="adj2" fmla="val -62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2">
              <a:extLst>
                <a:ext uri="{FF2B5EF4-FFF2-40B4-BE49-F238E27FC236}">
                  <a16:creationId xmlns:a16="http://schemas.microsoft.com/office/drawing/2014/main" id="{B131746C-A150-B7A7-F3B0-725D9E89E02C}"/>
                </a:ext>
              </a:extLst>
            </p:cNvPr>
            <p:cNvSpPr/>
            <p:nvPr/>
          </p:nvSpPr>
          <p:spPr>
            <a:xfrm rot="2980448">
              <a:off x="6218324" y="5049679"/>
              <a:ext cx="450516" cy="75782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6D4EAD0-EBFF-0EBD-6608-B4D50FDFAB20}"/>
                </a:ext>
              </a:extLst>
            </p:cNvPr>
            <p:cNvSpPr/>
            <p:nvPr/>
          </p:nvSpPr>
          <p:spPr>
            <a:xfrm rot="18788802">
              <a:off x="6734605" y="5054717"/>
              <a:ext cx="450516" cy="75782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2">
              <a:extLst>
                <a:ext uri="{FF2B5EF4-FFF2-40B4-BE49-F238E27FC236}">
                  <a16:creationId xmlns:a16="http://schemas.microsoft.com/office/drawing/2014/main" id="{750F16CC-4C6E-EBAF-2043-0D6419636582}"/>
                </a:ext>
              </a:extLst>
            </p:cNvPr>
            <p:cNvSpPr/>
            <p:nvPr/>
          </p:nvSpPr>
          <p:spPr>
            <a:xfrm rot="20847300">
              <a:off x="7306829" y="3278739"/>
              <a:ext cx="386765" cy="66707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3">
              <a:extLst>
                <a:ext uri="{FF2B5EF4-FFF2-40B4-BE49-F238E27FC236}">
                  <a16:creationId xmlns:a16="http://schemas.microsoft.com/office/drawing/2014/main" id="{82A67226-9A62-A875-E419-E6666DF007F3}"/>
                </a:ext>
              </a:extLst>
            </p:cNvPr>
            <p:cNvSpPr/>
            <p:nvPr/>
          </p:nvSpPr>
          <p:spPr>
            <a:xfrm>
              <a:off x="5715000" y="3397098"/>
              <a:ext cx="386765" cy="66707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4">
              <a:extLst>
                <a:ext uri="{FF2B5EF4-FFF2-40B4-BE49-F238E27FC236}">
                  <a16:creationId xmlns:a16="http://schemas.microsoft.com/office/drawing/2014/main" id="{DBF628E6-F450-450E-3DC7-EB23C3FEA63D}"/>
                </a:ext>
              </a:extLst>
            </p:cNvPr>
            <p:cNvSpPr/>
            <p:nvPr/>
          </p:nvSpPr>
          <p:spPr>
            <a:xfrm rot="20339459">
              <a:off x="6830592" y="2089476"/>
              <a:ext cx="666750" cy="1671083"/>
            </a:xfrm>
            <a:prstGeom prst="trapezoid">
              <a:avLst>
                <a:gd name="adj" fmla="val 341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5">
              <a:extLst>
                <a:ext uri="{FF2B5EF4-FFF2-40B4-BE49-F238E27FC236}">
                  <a16:creationId xmlns:a16="http://schemas.microsoft.com/office/drawing/2014/main" id="{5C212A70-D76D-0755-B996-9388015C29B0}"/>
                </a:ext>
              </a:extLst>
            </p:cNvPr>
            <p:cNvSpPr/>
            <p:nvPr/>
          </p:nvSpPr>
          <p:spPr>
            <a:xfrm rot="1327004">
              <a:off x="5928848" y="2241933"/>
              <a:ext cx="666750" cy="1671083"/>
            </a:xfrm>
            <a:prstGeom prst="trapezoid">
              <a:avLst>
                <a:gd name="adj" fmla="val 341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6">
              <a:extLst>
                <a:ext uri="{FF2B5EF4-FFF2-40B4-BE49-F238E27FC236}">
                  <a16:creationId xmlns:a16="http://schemas.microsoft.com/office/drawing/2014/main" id="{8AA982FC-3E2E-2912-DE54-00E5F6BF2028}"/>
                </a:ext>
              </a:extLst>
            </p:cNvPr>
            <p:cNvSpPr/>
            <p:nvPr/>
          </p:nvSpPr>
          <p:spPr>
            <a:xfrm>
              <a:off x="6022731" y="2248545"/>
              <a:ext cx="1436077" cy="3250485"/>
            </a:xfrm>
            <a:prstGeom prst="trapezoid">
              <a:avLst>
                <a:gd name="adj" fmla="val 30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7">
              <a:extLst>
                <a:ext uri="{FF2B5EF4-FFF2-40B4-BE49-F238E27FC236}">
                  <a16:creationId xmlns:a16="http://schemas.microsoft.com/office/drawing/2014/main" id="{8B6776C3-2961-3382-209F-CC463913C5DF}"/>
                </a:ext>
              </a:extLst>
            </p:cNvPr>
            <p:cNvSpPr/>
            <p:nvPr/>
          </p:nvSpPr>
          <p:spPr>
            <a:xfrm rot="10800000">
              <a:off x="6535615" y="2248545"/>
              <a:ext cx="410308" cy="601942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06C4B02-4147-EA21-F0DB-8C994776E07A}"/>
                </a:ext>
              </a:extLst>
            </p:cNvPr>
            <p:cNvSpPr/>
            <p:nvPr/>
          </p:nvSpPr>
          <p:spPr>
            <a:xfrm>
              <a:off x="6172200" y="1143000"/>
              <a:ext cx="1143000" cy="130033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64">
              <a:extLst>
                <a:ext uri="{FF2B5EF4-FFF2-40B4-BE49-F238E27FC236}">
                  <a16:creationId xmlns:a16="http://schemas.microsoft.com/office/drawing/2014/main" id="{28AE2922-E8C3-1026-2E02-5A595AC3A01A}"/>
                </a:ext>
              </a:extLst>
            </p:cNvPr>
            <p:cNvGrpSpPr/>
            <p:nvPr/>
          </p:nvGrpSpPr>
          <p:grpSpPr>
            <a:xfrm flipH="1">
              <a:off x="6248403" y="3604586"/>
              <a:ext cx="1230918" cy="1352981"/>
              <a:chOff x="7543805" y="3605661"/>
              <a:chExt cx="1066795" cy="1042539"/>
            </a:xfrm>
            <a:grpFill/>
          </p:grpSpPr>
          <p:sp>
            <p:nvSpPr>
              <p:cNvPr id="55" name="Rounded Rectangle 158">
                <a:extLst>
                  <a:ext uri="{FF2B5EF4-FFF2-40B4-BE49-F238E27FC236}">
                    <a16:creationId xmlns:a16="http://schemas.microsoft.com/office/drawing/2014/main" id="{8DE89B1E-C5E2-19B2-DC56-E4B2C675B7FD}"/>
                  </a:ext>
                </a:extLst>
              </p:cNvPr>
              <p:cNvSpPr/>
              <p:nvPr/>
            </p:nvSpPr>
            <p:spPr>
              <a:xfrm>
                <a:off x="7696200" y="3657600"/>
                <a:ext cx="914400" cy="1524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6" name="Group 162">
                <a:extLst>
                  <a:ext uri="{FF2B5EF4-FFF2-40B4-BE49-F238E27FC236}">
                    <a16:creationId xmlns:a16="http://schemas.microsoft.com/office/drawing/2014/main" id="{A98749E7-8D7F-33F7-6313-D0458EF07128}"/>
                  </a:ext>
                </a:extLst>
              </p:cNvPr>
              <p:cNvGrpSpPr/>
              <p:nvPr/>
            </p:nvGrpSpPr>
            <p:grpSpPr>
              <a:xfrm>
                <a:off x="7543805" y="3605661"/>
                <a:ext cx="418448" cy="1042539"/>
                <a:chOff x="6827799" y="4847065"/>
                <a:chExt cx="794795" cy="1996712"/>
              </a:xfrm>
              <a:grpFill/>
            </p:grpSpPr>
            <p:sp>
              <p:nvSpPr>
                <p:cNvPr id="57" name="Double Wave 56">
                  <a:extLst>
                    <a:ext uri="{FF2B5EF4-FFF2-40B4-BE49-F238E27FC236}">
                      <a16:creationId xmlns:a16="http://schemas.microsoft.com/office/drawing/2014/main" id="{5EA575FA-7324-D947-515F-4E093593832F}"/>
                    </a:ext>
                  </a:extLst>
                </p:cNvPr>
                <p:cNvSpPr/>
                <p:nvPr/>
              </p:nvSpPr>
              <p:spPr>
                <a:xfrm rot="16516316">
                  <a:off x="6407650" y="5697864"/>
                  <a:ext cx="1828800" cy="457200"/>
                </a:xfrm>
                <a:prstGeom prst="doubleWave">
                  <a:avLst>
                    <a:gd name="adj1" fmla="val 1250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Double Wave 19">
                  <a:extLst>
                    <a:ext uri="{FF2B5EF4-FFF2-40B4-BE49-F238E27FC236}">
                      <a16:creationId xmlns:a16="http://schemas.microsoft.com/office/drawing/2014/main" id="{06EB67B9-97EB-42A9-9354-AD02961BDC24}"/>
                    </a:ext>
                  </a:extLst>
                </p:cNvPr>
                <p:cNvSpPr/>
                <p:nvPr/>
              </p:nvSpPr>
              <p:spPr>
                <a:xfrm rot="17633710">
                  <a:off x="6141999" y="5700777"/>
                  <a:ext cx="1828800" cy="457200"/>
                </a:xfrm>
                <a:prstGeom prst="doubleWave">
                  <a:avLst>
                    <a:gd name="adj1" fmla="val 1250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ounded Rectangle 162">
                  <a:extLst>
                    <a:ext uri="{FF2B5EF4-FFF2-40B4-BE49-F238E27FC236}">
                      <a16:creationId xmlns:a16="http://schemas.microsoft.com/office/drawing/2014/main" id="{72EDE663-CF05-46CB-0190-F386CE25201A}"/>
                    </a:ext>
                  </a:extLst>
                </p:cNvPr>
                <p:cNvSpPr/>
                <p:nvPr/>
              </p:nvSpPr>
              <p:spPr>
                <a:xfrm>
                  <a:off x="7103985" y="4847065"/>
                  <a:ext cx="518609" cy="470886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0" name="Group 188">
              <a:extLst>
                <a:ext uri="{FF2B5EF4-FFF2-40B4-BE49-F238E27FC236}">
                  <a16:creationId xmlns:a16="http://schemas.microsoft.com/office/drawing/2014/main" id="{70FBB073-117D-CEDC-7C00-34D3A33EBAEE}"/>
                </a:ext>
              </a:extLst>
            </p:cNvPr>
            <p:cNvGrpSpPr/>
            <p:nvPr/>
          </p:nvGrpSpPr>
          <p:grpSpPr>
            <a:xfrm>
              <a:off x="6019800" y="5173301"/>
              <a:ext cx="1447800" cy="289560"/>
              <a:chOff x="2286000" y="6019800"/>
              <a:chExt cx="3048000" cy="609600"/>
            </a:xfrm>
            <a:grpFill/>
          </p:grpSpPr>
          <p:grpSp>
            <p:nvGrpSpPr>
              <p:cNvPr id="40" name="Group 175">
                <a:extLst>
                  <a:ext uri="{FF2B5EF4-FFF2-40B4-BE49-F238E27FC236}">
                    <a16:creationId xmlns:a16="http://schemas.microsoft.com/office/drawing/2014/main" id="{38972998-38F8-F082-DA79-EDD60CC94019}"/>
                  </a:ext>
                </a:extLst>
              </p:cNvPr>
              <p:cNvGrpSpPr/>
              <p:nvPr/>
            </p:nvGrpSpPr>
            <p:grpSpPr>
              <a:xfrm>
                <a:off x="22860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53" name="Quad Arrow Callout 156">
                  <a:extLst>
                    <a:ext uri="{FF2B5EF4-FFF2-40B4-BE49-F238E27FC236}">
                      <a16:creationId xmlns:a16="http://schemas.microsoft.com/office/drawing/2014/main" id="{3BD76E83-016C-83C5-71A3-A5C54A65ECFD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Cross 53">
                  <a:extLst>
                    <a:ext uri="{FF2B5EF4-FFF2-40B4-BE49-F238E27FC236}">
                      <a16:creationId xmlns:a16="http://schemas.microsoft.com/office/drawing/2014/main" id="{3A741D7B-D37B-2DAC-4F42-6A6FD70F759E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176">
                <a:extLst>
                  <a:ext uri="{FF2B5EF4-FFF2-40B4-BE49-F238E27FC236}">
                    <a16:creationId xmlns:a16="http://schemas.microsoft.com/office/drawing/2014/main" id="{53460729-6FEC-7F15-4D45-27B320A4104A}"/>
                  </a:ext>
                </a:extLst>
              </p:cNvPr>
              <p:cNvGrpSpPr/>
              <p:nvPr/>
            </p:nvGrpSpPr>
            <p:grpSpPr>
              <a:xfrm>
                <a:off x="28956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51" name="Quad Arrow Callout 154">
                  <a:extLst>
                    <a:ext uri="{FF2B5EF4-FFF2-40B4-BE49-F238E27FC236}">
                      <a16:creationId xmlns:a16="http://schemas.microsoft.com/office/drawing/2014/main" id="{23B2AA5D-F9FA-0F07-7482-9F3EDFDFDBA9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Cross 51">
                  <a:extLst>
                    <a:ext uri="{FF2B5EF4-FFF2-40B4-BE49-F238E27FC236}">
                      <a16:creationId xmlns:a16="http://schemas.microsoft.com/office/drawing/2014/main" id="{84D8FEF6-C43B-B080-A596-B4808B3AC358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179">
                <a:extLst>
                  <a:ext uri="{FF2B5EF4-FFF2-40B4-BE49-F238E27FC236}">
                    <a16:creationId xmlns:a16="http://schemas.microsoft.com/office/drawing/2014/main" id="{2F2221AB-CE85-03D8-A849-2C1F8D1081C5}"/>
                  </a:ext>
                </a:extLst>
              </p:cNvPr>
              <p:cNvGrpSpPr/>
              <p:nvPr/>
            </p:nvGrpSpPr>
            <p:grpSpPr>
              <a:xfrm>
                <a:off x="35052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49" name="Quad Arrow Callout 152">
                  <a:extLst>
                    <a:ext uri="{FF2B5EF4-FFF2-40B4-BE49-F238E27FC236}">
                      <a16:creationId xmlns:a16="http://schemas.microsoft.com/office/drawing/2014/main" id="{C0C63705-042E-46C5-2C8A-481A53A64712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Cross 49">
                  <a:extLst>
                    <a:ext uri="{FF2B5EF4-FFF2-40B4-BE49-F238E27FC236}">
                      <a16:creationId xmlns:a16="http://schemas.microsoft.com/office/drawing/2014/main" id="{A4937FA0-42A3-2EEE-FDFF-4ED16C5A297A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182">
                <a:extLst>
                  <a:ext uri="{FF2B5EF4-FFF2-40B4-BE49-F238E27FC236}">
                    <a16:creationId xmlns:a16="http://schemas.microsoft.com/office/drawing/2014/main" id="{90551992-D858-A726-63E5-9D4846E0FF5B}"/>
                  </a:ext>
                </a:extLst>
              </p:cNvPr>
              <p:cNvGrpSpPr/>
              <p:nvPr/>
            </p:nvGrpSpPr>
            <p:grpSpPr>
              <a:xfrm>
                <a:off x="41148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47" name="Quad Arrow Callout 150">
                  <a:extLst>
                    <a:ext uri="{FF2B5EF4-FFF2-40B4-BE49-F238E27FC236}">
                      <a16:creationId xmlns:a16="http://schemas.microsoft.com/office/drawing/2014/main" id="{4F2EC663-DF09-E335-82AC-9B03E86AF4A9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Cross 47">
                  <a:extLst>
                    <a:ext uri="{FF2B5EF4-FFF2-40B4-BE49-F238E27FC236}">
                      <a16:creationId xmlns:a16="http://schemas.microsoft.com/office/drawing/2014/main" id="{2498CFDC-9449-8A5D-3953-587356420DC8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185">
                <a:extLst>
                  <a:ext uri="{FF2B5EF4-FFF2-40B4-BE49-F238E27FC236}">
                    <a16:creationId xmlns:a16="http://schemas.microsoft.com/office/drawing/2014/main" id="{5F439931-BC26-6980-E857-C20077A789B8}"/>
                  </a:ext>
                </a:extLst>
              </p:cNvPr>
              <p:cNvGrpSpPr/>
              <p:nvPr/>
            </p:nvGrpSpPr>
            <p:grpSpPr>
              <a:xfrm>
                <a:off x="47244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45" name="Quad Arrow Callout 148">
                  <a:extLst>
                    <a:ext uri="{FF2B5EF4-FFF2-40B4-BE49-F238E27FC236}">
                      <a16:creationId xmlns:a16="http://schemas.microsoft.com/office/drawing/2014/main" id="{6EAAF3BA-0FB9-01EA-283F-92FAE0B33A61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Cross 45">
                  <a:extLst>
                    <a:ext uri="{FF2B5EF4-FFF2-40B4-BE49-F238E27FC236}">
                      <a16:creationId xmlns:a16="http://schemas.microsoft.com/office/drawing/2014/main" id="{31816561-59A1-0C27-4553-8FFEE368C5E2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1" name="Double Wave 8">
              <a:extLst>
                <a:ext uri="{FF2B5EF4-FFF2-40B4-BE49-F238E27FC236}">
                  <a16:creationId xmlns:a16="http://schemas.microsoft.com/office/drawing/2014/main" id="{0C405001-D8F1-563D-AB86-8DA43A36FC64}"/>
                </a:ext>
              </a:extLst>
            </p:cNvPr>
            <p:cNvSpPr/>
            <p:nvPr/>
          </p:nvSpPr>
          <p:spPr>
            <a:xfrm rot="10558211">
              <a:off x="6102425" y="1488339"/>
              <a:ext cx="1161594" cy="223721"/>
            </a:xfrm>
            <a:prstGeom prst="doubleWave">
              <a:avLst>
                <a:gd name="adj1" fmla="val 12500"/>
                <a:gd name="adj2" fmla="val -62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21">
              <a:extLst>
                <a:ext uri="{FF2B5EF4-FFF2-40B4-BE49-F238E27FC236}">
                  <a16:creationId xmlns:a16="http://schemas.microsoft.com/office/drawing/2014/main" id="{44C09EF1-7A27-DDB4-4079-DAC080522AB3}"/>
                </a:ext>
              </a:extLst>
            </p:cNvPr>
            <p:cNvSpPr/>
            <p:nvPr/>
          </p:nvSpPr>
          <p:spPr>
            <a:xfrm rot="5598382">
              <a:off x="6527289" y="806839"/>
              <a:ext cx="423981" cy="1096304"/>
            </a:xfrm>
            <a:prstGeom prst="moon">
              <a:avLst>
                <a:gd name="adj" fmla="val 6108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126">
              <a:extLst>
                <a:ext uri="{FF2B5EF4-FFF2-40B4-BE49-F238E27FC236}">
                  <a16:creationId xmlns:a16="http://schemas.microsoft.com/office/drawing/2014/main" id="{BABCA58E-325C-7F36-4F77-52FF208EFBF3}"/>
                </a:ext>
              </a:extLst>
            </p:cNvPr>
            <p:cNvSpPr/>
            <p:nvPr/>
          </p:nvSpPr>
          <p:spPr>
            <a:xfrm>
              <a:off x="6179812" y="1371982"/>
              <a:ext cx="1100074" cy="194131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189">
              <a:extLst>
                <a:ext uri="{FF2B5EF4-FFF2-40B4-BE49-F238E27FC236}">
                  <a16:creationId xmlns:a16="http://schemas.microsoft.com/office/drawing/2014/main" id="{540F05A8-124F-6278-2BB5-90AB168E81F3}"/>
                </a:ext>
              </a:extLst>
            </p:cNvPr>
            <p:cNvGrpSpPr/>
            <p:nvPr/>
          </p:nvGrpSpPr>
          <p:grpSpPr>
            <a:xfrm>
              <a:off x="6172200" y="1357767"/>
              <a:ext cx="1054396" cy="210879"/>
              <a:chOff x="2286000" y="6019800"/>
              <a:chExt cx="3048000" cy="609600"/>
            </a:xfrm>
            <a:grpFill/>
          </p:grpSpPr>
          <p:grpSp>
            <p:nvGrpSpPr>
              <p:cNvPr id="25" name="Group 175">
                <a:extLst>
                  <a:ext uri="{FF2B5EF4-FFF2-40B4-BE49-F238E27FC236}">
                    <a16:creationId xmlns:a16="http://schemas.microsoft.com/office/drawing/2014/main" id="{C49F369F-1834-74FD-A080-54A12FB83C52}"/>
                  </a:ext>
                </a:extLst>
              </p:cNvPr>
              <p:cNvGrpSpPr/>
              <p:nvPr/>
            </p:nvGrpSpPr>
            <p:grpSpPr>
              <a:xfrm>
                <a:off x="22860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38" name="Quad Arrow Callout 141">
                  <a:extLst>
                    <a:ext uri="{FF2B5EF4-FFF2-40B4-BE49-F238E27FC236}">
                      <a16:creationId xmlns:a16="http://schemas.microsoft.com/office/drawing/2014/main" id="{79B36006-1DCB-4642-E1C9-E80A88F54D8D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Cross 38">
                  <a:extLst>
                    <a:ext uri="{FF2B5EF4-FFF2-40B4-BE49-F238E27FC236}">
                      <a16:creationId xmlns:a16="http://schemas.microsoft.com/office/drawing/2014/main" id="{6D22DFD8-F0DA-6203-97E3-8F4866AABB4A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176">
                <a:extLst>
                  <a:ext uri="{FF2B5EF4-FFF2-40B4-BE49-F238E27FC236}">
                    <a16:creationId xmlns:a16="http://schemas.microsoft.com/office/drawing/2014/main" id="{F8CE6FA1-834B-7CAB-85A7-D1EA2C1D86BE}"/>
                  </a:ext>
                </a:extLst>
              </p:cNvPr>
              <p:cNvGrpSpPr/>
              <p:nvPr/>
            </p:nvGrpSpPr>
            <p:grpSpPr>
              <a:xfrm>
                <a:off x="28956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36" name="Quad Arrow Callout 139">
                  <a:extLst>
                    <a:ext uri="{FF2B5EF4-FFF2-40B4-BE49-F238E27FC236}">
                      <a16:creationId xmlns:a16="http://schemas.microsoft.com/office/drawing/2014/main" id="{791FFD51-40F1-9F33-FA8D-2C5DC0CD496A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Cross 36">
                  <a:extLst>
                    <a:ext uri="{FF2B5EF4-FFF2-40B4-BE49-F238E27FC236}">
                      <a16:creationId xmlns:a16="http://schemas.microsoft.com/office/drawing/2014/main" id="{ECE45471-C5D3-45A0-AA44-36AA3A0E973C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179">
                <a:extLst>
                  <a:ext uri="{FF2B5EF4-FFF2-40B4-BE49-F238E27FC236}">
                    <a16:creationId xmlns:a16="http://schemas.microsoft.com/office/drawing/2014/main" id="{4B92CD15-A4CA-7FF4-774E-12B317C4B3B6}"/>
                  </a:ext>
                </a:extLst>
              </p:cNvPr>
              <p:cNvGrpSpPr/>
              <p:nvPr/>
            </p:nvGrpSpPr>
            <p:grpSpPr>
              <a:xfrm>
                <a:off x="35052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34" name="Quad Arrow Callout 137">
                  <a:extLst>
                    <a:ext uri="{FF2B5EF4-FFF2-40B4-BE49-F238E27FC236}">
                      <a16:creationId xmlns:a16="http://schemas.microsoft.com/office/drawing/2014/main" id="{B5C27F79-7160-877E-0282-C5221B441C24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Cross 34">
                  <a:extLst>
                    <a:ext uri="{FF2B5EF4-FFF2-40B4-BE49-F238E27FC236}">
                      <a16:creationId xmlns:a16="http://schemas.microsoft.com/office/drawing/2014/main" id="{5EBC8E04-2133-DFD5-5112-686DB270E7DC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" name="Group 182">
                <a:extLst>
                  <a:ext uri="{FF2B5EF4-FFF2-40B4-BE49-F238E27FC236}">
                    <a16:creationId xmlns:a16="http://schemas.microsoft.com/office/drawing/2014/main" id="{ECEEDFC1-F91E-45CF-5DDD-F8DDD4AEE3A8}"/>
                  </a:ext>
                </a:extLst>
              </p:cNvPr>
              <p:cNvGrpSpPr/>
              <p:nvPr/>
            </p:nvGrpSpPr>
            <p:grpSpPr>
              <a:xfrm>
                <a:off x="41148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32" name="Quad Arrow Callout 135">
                  <a:extLst>
                    <a:ext uri="{FF2B5EF4-FFF2-40B4-BE49-F238E27FC236}">
                      <a16:creationId xmlns:a16="http://schemas.microsoft.com/office/drawing/2014/main" id="{224C3AC2-A110-5186-92BA-E22FCC5E9C85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Cross 32">
                  <a:extLst>
                    <a:ext uri="{FF2B5EF4-FFF2-40B4-BE49-F238E27FC236}">
                      <a16:creationId xmlns:a16="http://schemas.microsoft.com/office/drawing/2014/main" id="{D477D132-783F-96F2-295A-D92E379FD34D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185">
                <a:extLst>
                  <a:ext uri="{FF2B5EF4-FFF2-40B4-BE49-F238E27FC236}">
                    <a16:creationId xmlns:a16="http://schemas.microsoft.com/office/drawing/2014/main" id="{02C7898D-875F-96C1-4643-516951E2CA79}"/>
                  </a:ext>
                </a:extLst>
              </p:cNvPr>
              <p:cNvGrpSpPr/>
              <p:nvPr/>
            </p:nvGrpSpPr>
            <p:grpSpPr>
              <a:xfrm>
                <a:off x="4724400" y="6019800"/>
                <a:ext cx="609600" cy="609600"/>
                <a:chOff x="2286000" y="6019800"/>
                <a:chExt cx="609600" cy="609600"/>
              </a:xfrm>
              <a:grpFill/>
            </p:grpSpPr>
            <p:sp>
              <p:nvSpPr>
                <p:cNvPr id="30" name="Quad Arrow Callout 133">
                  <a:extLst>
                    <a:ext uri="{FF2B5EF4-FFF2-40B4-BE49-F238E27FC236}">
                      <a16:creationId xmlns:a16="http://schemas.microsoft.com/office/drawing/2014/main" id="{9731FD9D-EC44-6845-CA57-F5537C8A1B79}"/>
                    </a:ext>
                  </a:extLst>
                </p:cNvPr>
                <p:cNvSpPr/>
                <p:nvPr/>
              </p:nvSpPr>
              <p:spPr>
                <a:xfrm>
                  <a:off x="2286000" y="6019800"/>
                  <a:ext cx="609600" cy="609600"/>
                </a:xfrm>
                <a:prstGeom prst="quadArrowCallout">
                  <a:avLst>
                    <a:gd name="adj1" fmla="val 9691"/>
                    <a:gd name="adj2" fmla="val 33221"/>
                    <a:gd name="adj3" fmla="val 14103"/>
                    <a:gd name="adj4" fmla="val 481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Cross 30">
                  <a:extLst>
                    <a:ext uri="{FF2B5EF4-FFF2-40B4-BE49-F238E27FC236}">
                      <a16:creationId xmlns:a16="http://schemas.microsoft.com/office/drawing/2014/main" id="{5450E4E8-AA57-32D7-306A-51A0EC243819}"/>
                    </a:ext>
                  </a:extLst>
                </p:cNvPr>
                <p:cNvSpPr/>
                <p:nvPr/>
              </p:nvSpPr>
              <p:spPr>
                <a:xfrm>
                  <a:off x="2483225" y="6203577"/>
                  <a:ext cx="228599" cy="228599"/>
                </a:xfrm>
                <a:prstGeom prst="plus">
                  <a:avLst>
                    <a:gd name="adj" fmla="val 3172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982082BF-09E1-E57F-4FD7-B3ED51F99D2E}"/>
              </a:ext>
            </a:extLst>
          </p:cNvPr>
          <p:cNvGrpSpPr/>
          <p:nvPr/>
        </p:nvGrpSpPr>
        <p:grpSpPr>
          <a:xfrm>
            <a:off x="4781615" y="1182187"/>
            <a:ext cx="3163195" cy="5302329"/>
            <a:chOff x="219202" y="763794"/>
            <a:chExt cx="3617703" cy="5868256"/>
          </a:xfrm>
          <a:solidFill>
            <a:schemeClr val="bg1"/>
          </a:solidFill>
        </p:grpSpPr>
        <p:grpSp>
          <p:nvGrpSpPr>
            <p:cNvPr id="61" name="Group 33">
              <a:extLst>
                <a:ext uri="{FF2B5EF4-FFF2-40B4-BE49-F238E27FC236}">
                  <a16:creationId xmlns:a16="http://schemas.microsoft.com/office/drawing/2014/main" id="{04EEBCCC-0FDD-495D-B524-F1426E43E8AB}"/>
                </a:ext>
              </a:extLst>
            </p:cNvPr>
            <p:cNvGrpSpPr/>
            <p:nvPr/>
          </p:nvGrpSpPr>
          <p:grpSpPr>
            <a:xfrm>
              <a:off x="219202" y="763794"/>
              <a:ext cx="3617703" cy="5868256"/>
              <a:chOff x="1593589" y="398948"/>
              <a:chExt cx="1375870" cy="4260181"/>
            </a:xfrm>
            <a:grpFill/>
          </p:grpSpPr>
          <p:sp>
            <p:nvSpPr>
              <p:cNvPr id="79" name="Oval 28">
                <a:extLst>
                  <a:ext uri="{FF2B5EF4-FFF2-40B4-BE49-F238E27FC236}">
                    <a16:creationId xmlns:a16="http://schemas.microsoft.com/office/drawing/2014/main" id="{06AFA6D9-3F31-CCB1-7908-991680E15732}"/>
                  </a:ext>
                </a:extLst>
              </p:cNvPr>
              <p:cNvSpPr/>
              <p:nvPr/>
            </p:nvSpPr>
            <p:spPr>
              <a:xfrm>
                <a:off x="1822900" y="4223789"/>
                <a:ext cx="382187" cy="4353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29">
                <a:extLst>
                  <a:ext uri="{FF2B5EF4-FFF2-40B4-BE49-F238E27FC236}">
                    <a16:creationId xmlns:a16="http://schemas.microsoft.com/office/drawing/2014/main" id="{6BC8E06C-3F43-B6C1-4F4A-17E0B0927FDD}"/>
                  </a:ext>
                </a:extLst>
              </p:cNvPr>
              <p:cNvSpPr/>
              <p:nvPr/>
            </p:nvSpPr>
            <p:spPr>
              <a:xfrm>
                <a:off x="2205087" y="4223789"/>
                <a:ext cx="382187" cy="4353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30">
                <a:extLst>
                  <a:ext uri="{FF2B5EF4-FFF2-40B4-BE49-F238E27FC236}">
                    <a16:creationId xmlns:a16="http://schemas.microsoft.com/office/drawing/2014/main" id="{075721C3-C86D-34AA-48B9-7117BD37B675}"/>
                  </a:ext>
                </a:extLst>
              </p:cNvPr>
              <p:cNvSpPr/>
              <p:nvPr/>
            </p:nvSpPr>
            <p:spPr>
              <a:xfrm>
                <a:off x="1593589" y="2917767"/>
                <a:ext cx="191093" cy="4353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rapezoid 31">
                <a:extLst>
                  <a:ext uri="{FF2B5EF4-FFF2-40B4-BE49-F238E27FC236}">
                    <a16:creationId xmlns:a16="http://schemas.microsoft.com/office/drawing/2014/main" id="{5F97AF91-254E-CD2D-0770-A2312A5AA2CC}"/>
                  </a:ext>
                </a:extLst>
              </p:cNvPr>
              <p:cNvSpPr/>
              <p:nvPr/>
            </p:nvSpPr>
            <p:spPr>
              <a:xfrm rot="1480658">
                <a:off x="1679442" y="1918346"/>
                <a:ext cx="496842" cy="1306022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rapezoid 32">
                <a:extLst>
                  <a:ext uri="{FF2B5EF4-FFF2-40B4-BE49-F238E27FC236}">
                    <a16:creationId xmlns:a16="http://schemas.microsoft.com/office/drawing/2014/main" id="{2DD7DCA1-4016-3BB2-0F4A-DA89F5E65AED}"/>
                  </a:ext>
                </a:extLst>
              </p:cNvPr>
              <p:cNvSpPr/>
              <p:nvPr/>
            </p:nvSpPr>
            <p:spPr>
              <a:xfrm rot="1447265">
                <a:off x="1731439" y="1834201"/>
                <a:ext cx="382187" cy="1190844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rapezoid 33">
                <a:extLst>
                  <a:ext uri="{FF2B5EF4-FFF2-40B4-BE49-F238E27FC236}">
                    <a16:creationId xmlns:a16="http://schemas.microsoft.com/office/drawing/2014/main" id="{8D0F26C7-9247-24A3-F7A5-D22B158B697A}"/>
                  </a:ext>
                </a:extLst>
              </p:cNvPr>
              <p:cNvSpPr/>
              <p:nvPr/>
            </p:nvSpPr>
            <p:spPr>
              <a:xfrm>
                <a:off x="1746463" y="1992669"/>
                <a:ext cx="993684" cy="2448792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rapezoid 34">
                <a:extLst>
                  <a:ext uri="{FF2B5EF4-FFF2-40B4-BE49-F238E27FC236}">
                    <a16:creationId xmlns:a16="http://schemas.microsoft.com/office/drawing/2014/main" id="{5D201420-369D-9AE1-66BC-3318B7472575}"/>
                  </a:ext>
                </a:extLst>
              </p:cNvPr>
              <p:cNvSpPr/>
              <p:nvPr/>
            </p:nvSpPr>
            <p:spPr>
              <a:xfrm>
                <a:off x="1784681" y="1829416"/>
                <a:ext cx="917247" cy="1686946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rapezoid 35">
                <a:extLst>
                  <a:ext uri="{FF2B5EF4-FFF2-40B4-BE49-F238E27FC236}">
                    <a16:creationId xmlns:a16="http://schemas.microsoft.com/office/drawing/2014/main" id="{0119A43C-2E82-614F-CD55-3EA2CA363250}"/>
                  </a:ext>
                </a:extLst>
              </p:cNvPr>
              <p:cNvSpPr/>
              <p:nvPr/>
            </p:nvSpPr>
            <p:spPr>
              <a:xfrm rot="402310">
                <a:off x="1789363" y="1834689"/>
                <a:ext cx="382187" cy="2467938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Cloud 36">
                <a:extLst>
                  <a:ext uri="{FF2B5EF4-FFF2-40B4-BE49-F238E27FC236}">
                    <a16:creationId xmlns:a16="http://schemas.microsoft.com/office/drawing/2014/main" id="{E8AB6D0C-AFD5-7A2E-8389-D0375DFC1990}"/>
                  </a:ext>
                </a:extLst>
              </p:cNvPr>
              <p:cNvSpPr/>
              <p:nvPr/>
            </p:nvSpPr>
            <p:spPr>
              <a:xfrm>
                <a:off x="1861120" y="686646"/>
                <a:ext cx="305750" cy="1088351"/>
              </a:xfrm>
              <a:prstGeom prst="clou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Cloud 37">
                <a:extLst>
                  <a:ext uri="{FF2B5EF4-FFF2-40B4-BE49-F238E27FC236}">
                    <a16:creationId xmlns:a16="http://schemas.microsoft.com/office/drawing/2014/main" id="{B34F557F-030F-20B8-AE6B-DBD5A320D8E0}"/>
                  </a:ext>
                </a:extLst>
              </p:cNvPr>
              <p:cNvSpPr/>
              <p:nvPr/>
            </p:nvSpPr>
            <p:spPr>
              <a:xfrm rot="21175570">
                <a:off x="2366917" y="712535"/>
                <a:ext cx="343968" cy="1121128"/>
              </a:xfrm>
              <a:prstGeom prst="clou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38">
                <a:extLst>
                  <a:ext uri="{FF2B5EF4-FFF2-40B4-BE49-F238E27FC236}">
                    <a16:creationId xmlns:a16="http://schemas.microsoft.com/office/drawing/2014/main" id="{B9D6168D-1F53-2F81-265C-ACA501D4AB4E}"/>
                  </a:ext>
                </a:extLst>
              </p:cNvPr>
              <p:cNvSpPr/>
              <p:nvPr/>
            </p:nvSpPr>
            <p:spPr>
              <a:xfrm>
                <a:off x="1975776" y="632228"/>
                <a:ext cx="611498" cy="1306022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0" name="Group 23">
                <a:extLst>
                  <a:ext uri="{FF2B5EF4-FFF2-40B4-BE49-F238E27FC236}">
                    <a16:creationId xmlns:a16="http://schemas.microsoft.com/office/drawing/2014/main" id="{EA49BAB3-F5CB-EEB3-F3FB-E15EDB092F96}"/>
                  </a:ext>
                </a:extLst>
              </p:cNvPr>
              <p:cNvGrpSpPr/>
              <p:nvPr/>
            </p:nvGrpSpPr>
            <p:grpSpPr>
              <a:xfrm>
                <a:off x="2383609" y="1732280"/>
                <a:ext cx="585850" cy="1566411"/>
                <a:chOff x="4699336" y="2759583"/>
                <a:chExt cx="1168064" cy="2193417"/>
              </a:xfrm>
              <a:grpFill/>
            </p:grpSpPr>
            <p:sp>
              <p:nvSpPr>
                <p:cNvPr id="95" name="Oval 44">
                  <a:extLst>
                    <a:ext uri="{FF2B5EF4-FFF2-40B4-BE49-F238E27FC236}">
                      <a16:creationId xmlns:a16="http://schemas.microsoft.com/office/drawing/2014/main" id="{A8A26B1B-2984-5021-64B6-4F66F599B1E7}"/>
                    </a:ext>
                  </a:extLst>
                </p:cNvPr>
                <p:cNvSpPr/>
                <p:nvPr/>
              </p:nvSpPr>
              <p:spPr>
                <a:xfrm>
                  <a:off x="5486400" y="4267200"/>
                  <a:ext cx="381000" cy="68580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Trapezoid 45">
                  <a:extLst>
                    <a:ext uri="{FF2B5EF4-FFF2-40B4-BE49-F238E27FC236}">
                      <a16:creationId xmlns:a16="http://schemas.microsoft.com/office/drawing/2014/main" id="{78126FC9-064C-6F67-9C1E-45EC5853F553}"/>
                    </a:ext>
                  </a:extLst>
                </p:cNvPr>
                <p:cNvSpPr/>
                <p:nvPr/>
              </p:nvSpPr>
              <p:spPr>
                <a:xfrm rot="19830111">
                  <a:off x="4816550" y="2903312"/>
                  <a:ext cx="822282" cy="1828800"/>
                </a:xfrm>
                <a:prstGeom prst="trapezoid">
                  <a:avLst>
                    <a:gd name="adj" fmla="val 30469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Trapezoid 46">
                  <a:extLst>
                    <a:ext uri="{FF2B5EF4-FFF2-40B4-BE49-F238E27FC236}">
                      <a16:creationId xmlns:a16="http://schemas.microsoft.com/office/drawing/2014/main" id="{32A6A685-B37D-52D4-10EC-160D068CF279}"/>
                    </a:ext>
                  </a:extLst>
                </p:cNvPr>
                <p:cNvSpPr/>
                <p:nvPr/>
              </p:nvSpPr>
              <p:spPr>
                <a:xfrm rot="19749421">
                  <a:off x="4699336" y="2759583"/>
                  <a:ext cx="877678" cy="1778750"/>
                </a:xfrm>
                <a:prstGeom prst="trapezoid">
                  <a:avLst>
                    <a:gd name="adj" fmla="val 30469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1" name="Cloud 37">
                <a:extLst>
                  <a:ext uri="{FF2B5EF4-FFF2-40B4-BE49-F238E27FC236}">
                    <a16:creationId xmlns:a16="http://schemas.microsoft.com/office/drawing/2014/main" id="{DCC346E5-DCDB-ED13-5909-F3652910A839}"/>
                  </a:ext>
                </a:extLst>
              </p:cNvPr>
              <p:cNvSpPr/>
              <p:nvPr/>
            </p:nvSpPr>
            <p:spPr>
              <a:xfrm rot="21175570">
                <a:off x="1869729" y="398948"/>
                <a:ext cx="717262" cy="709044"/>
              </a:xfrm>
              <a:prstGeom prst="clou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rapezoid 39">
                <a:extLst>
                  <a:ext uri="{FF2B5EF4-FFF2-40B4-BE49-F238E27FC236}">
                    <a16:creationId xmlns:a16="http://schemas.microsoft.com/office/drawing/2014/main" id="{DD07932F-2F53-3AD6-900E-B0CF1C80CF22}"/>
                  </a:ext>
                </a:extLst>
              </p:cNvPr>
              <p:cNvSpPr/>
              <p:nvPr/>
            </p:nvSpPr>
            <p:spPr>
              <a:xfrm rot="21185207">
                <a:off x="2319744" y="1992669"/>
                <a:ext cx="382187" cy="2356886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Cloud 42">
                <a:extLst>
                  <a:ext uri="{FF2B5EF4-FFF2-40B4-BE49-F238E27FC236}">
                    <a16:creationId xmlns:a16="http://schemas.microsoft.com/office/drawing/2014/main" id="{4B09C198-E7EE-9AAB-7BDF-4B51B6F9332B}"/>
                  </a:ext>
                </a:extLst>
              </p:cNvPr>
              <p:cNvSpPr/>
              <p:nvPr/>
            </p:nvSpPr>
            <p:spPr>
              <a:xfrm rot="21175570">
                <a:off x="1987638" y="1336311"/>
                <a:ext cx="575054" cy="913867"/>
              </a:xfrm>
              <a:prstGeom prst="clou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43">
                <a:extLst>
                  <a:ext uri="{FF2B5EF4-FFF2-40B4-BE49-F238E27FC236}">
                    <a16:creationId xmlns:a16="http://schemas.microsoft.com/office/drawing/2014/main" id="{F75404C6-046A-DF3A-6915-EBF7ED13007C}"/>
                  </a:ext>
                </a:extLst>
              </p:cNvPr>
              <p:cNvSpPr/>
              <p:nvPr/>
            </p:nvSpPr>
            <p:spPr>
              <a:xfrm rot="5225831">
                <a:off x="2195916" y="1468806"/>
                <a:ext cx="128823" cy="174019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43">
              <a:extLst>
                <a:ext uri="{FF2B5EF4-FFF2-40B4-BE49-F238E27FC236}">
                  <a16:creationId xmlns:a16="http://schemas.microsoft.com/office/drawing/2014/main" id="{7BDDA147-8C67-D9EE-B58D-046656B1B6B0}"/>
                </a:ext>
              </a:extLst>
            </p:cNvPr>
            <p:cNvGrpSpPr/>
            <p:nvPr/>
          </p:nvGrpSpPr>
          <p:grpSpPr>
            <a:xfrm rot="5003920">
              <a:off x="1200642" y="4330298"/>
              <a:ext cx="2871533" cy="474930"/>
              <a:chOff x="1600200" y="6781800"/>
              <a:chExt cx="2754086" cy="1143000"/>
            </a:xfrm>
            <a:grpFill/>
          </p:grpSpPr>
          <p:sp>
            <p:nvSpPr>
              <p:cNvPr id="72" name="Chevron 96">
                <a:extLst>
                  <a:ext uri="{FF2B5EF4-FFF2-40B4-BE49-F238E27FC236}">
                    <a16:creationId xmlns:a16="http://schemas.microsoft.com/office/drawing/2014/main" id="{4572B5B6-5ACA-C74B-0A69-89410E8B35D7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Chevron 97">
                <a:extLst>
                  <a:ext uri="{FF2B5EF4-FFF2-40B4-BE49-F238E27FC236}">
                    <a16:creationId xmlns:a16="http://schemas.microsoft.com/office/drawing/2014/main" id="{2E2F0B0C-0D8D-3CEB-833C-DF78F36E8ED8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Chevron 98">
                <a:extLst>
                  <a:ext uri="{FF2B5EF4-FFF2-40B4-BE49-F238E27FC236}">
                    <a16:creationId xmlns:a16="http://schemas.microsoft.com/office/drawing/2014/main" id="{2DE95CE8-08AE-A51C-0072-746A27A95D3C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Chevron 99">
                <a:extLst>
                  <a:ext uri="{FF2B5EF4-FFF2-40B4-BE49-F238E27FC236}">
                    <a16:creationId xmlns:a16="http://schemas.microsoft.com/office/drawing/2014/main" id="{80864AA7-E0F8-DB27-47AE-E66B837A46C2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Chevron 100">
                <a:extLst>
                  <a:ext uri="{FF2B5EF4-FFF2-40B4-BE49-F238E27FC236}">
                    <a16:creationId xmlns:a16="http://schemas.microsoft.com/office/drawing/2014/main" id="{CF0C9F3A-A974-8535-B0B0-5019AA918471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Chevron 101">
                <a:extLst>
                  <a:ext uri="{FF2B5EF4-FFF2-40B4-BE49-F238E27FC236}">
                    <a16:creationId xmlns:a16="http://schemas.microsoft.com/office/drawing/2014/main" id="{FE9AF945-245F-DA7C-97A4-6651239FEB13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Chevron 102">
                <a:extLst>
                  <a:ext uri="{FF2B5EF4-FFF2-40B4-BE49-F238E27FC236}">
                    <a16:creationId xmlns:a16="http://schemas.microsoft.com/office/drawing/2014/main" id="{2546AED9-EFC0-5BC1-4602-69C8C0D1864C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3" name="Group 44">
              <a:extLst>
                <a:ext uri="{FF2B5EF4-FFF2-40B4-BE49-F238E27FC236}">
                  <a16:creationId xmlns:a16="http://schemas.microsoft.com/office/drawing/2014/main" id="{3432B47D-DC52-9A8F-5311-F686CCAAF8AC}"/>
                </a:ext>
              </a:extLst>
            </p:cNvPr>
            <p:cNvGrpSpPr/>
            <p:nvPr/>
          </p:nvGrpSpPr>
          <p:grpSpPr>
            <a:xfrm rot="16596080" flipH="1">
              <a:off x="-224146" y="4330298"/>
              <a:ext cx="2871533" cy="474930"/>
              <a:chOff x="1600200" y="6781800"/>
              <a:chExt cx="2754086" cy="1143000"/>
            </a:xfrm>
            <a:grpFill/>
          </p:grpSpPr>
          <p:sp>
            <p:nvSpPr>
              <p:cNvPr id="65" name="Chevron 89">
                <a:extLst>
                  <a:ext uri="{FF2B5EF4-FFF2-40B4-BE49-F238E27FC236}">
                    <a16:creationId xmlns:a16="http://schemas.microsoft.com/office/drawing/2014/main" id="{20DDCBA5-3897-6745-AE05-91387C6C0FC0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Chevron 90">
                <a:extLst>
                  <a:ext uri="{FF2B5EF4-FFF2-40B4-BE49-F238E27FC236}">
                    <a16:creationId xmlns:a16="http://schemas.microsoft.com/office/drawing/2014/main" id="{10626907-CAF7-4143-4A36-691489957E33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Chevron 91">
                <a:extLst>
                  <a:ext uri="{FF2B5EF4-FFF2-40B4-BE49-F238E27FC236}">
                    <a16:creationId xmlns:a16="http://schemas.microsoft.com/office/drawing/2014/main" id="{9621D4E9-A2A4-24B6-32A5-E0C3878388BC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Chevron 92">
                <a:extLst>
                  <a:ext uri="{FF2B5EF4-FFF2-40B4-BE49-F238E27FC236}">
                    <a16:creationId xmlns:a16="http://schemas.microsoft.com/office/drawing/2014/main" id="{DB90B225-13B9-C9B7-FA60-E20C7DC3005D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Chevron 93">
                <a:extLst>
                  <a:ext uri="{FF2B5EF4-FFF2-40B4-BE49-F238E27FC236}">
                    <a16:creationId xmlns:a16="http://schemas.microsoft.com/office/drawing/2014/main" id="{DB5EE62B-11ED-5696-0312-3D2196B2BB28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Chevron 94">
                <a:extLst>
                  <a:ext uri="{FF2B5EF4-FFF2-40B4-BE49-F238E27FC236}">
                    <a16:creationId xmlns:a16="http://schemas.microsoft.com/office/drawing/2014/main" id="{8B64BFBF-B00D-D162-72FD-8DD0537FDD63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Chevron 95">
                <a:extLst>
                  <a:ext uri="{FF2B5EF4-FFF2-40B4-BE49-F238E27FC236}">
                    <a16:creationId xmlns:a16="http://schemas.microsoft.com/office/drawing/2014/main" id="{44BC9BCE-4E84-FCF0-F4F5-81CA88C61430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6C3DB8F-FA97-FC68-4E24-1DEBEC7B198B}"/>
                </a:ext>
              </a:extLst>
            </p:cNvPr>
            <p:cNvSpPr/>
            <p:nvPr/>
          </p:nvSpPr>
          <p:spPr>
            <a:xfrm>
              <a:off x="1557246" y="4874152"/>
              <a:ext cx="759887" cy="2636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055FBEF8-478C-0C65-1708-F069F2075237}"/>
              </a:ext>
            </a:extLst>
          </p:cNvPr>
          <p:cNvGrpSpPr/>
          <p:nvPr/>
        </p:nvGrpSpPr>
        <p:grpSpPr>
          <a:xfrm>
            <a:off x="588026" y="466565"/>
            <a:ext cx="1023928" cy="1107996"/>
            <a:chOff x="770021" y="1910069"/>
            <a:chExt cx="1023928" cy="1107996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971922F1-3D9E-47E2-00FE-2854358BE00A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1C515EC-D51D-6C7C-6A94-25AAF3888FE6}"/>
                </a:ext>
              </a:extLst>
            </p:cNvPr>
            <p:cNvSpPr txBox="1"/>
            <p:nvPr/>
          </p:nvSpPr>
          <p:spPr>
            <a:xfrm>
              <a:off x="982219" y="1910069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414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2</cp:revision>
  <dcterms:created xsi:type="dcterms:W3CDTF">2024-03-20T14:26:56Z</dcterms:created>
  <dcterms:modified xsi:type="dcterms:W3CDTF">2024-03-20T16:51:48Z</dcterms:modified>
</cp:coreProperties>
</file>