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15" r:id="rId3"/>
    <p:sldId id="258" r:id="rId4"/>
    <p:sldId id="259" r:id="rId5"/>
    <p:sldId id="410" r:id="rId6"/>
    <p:sldId id="260" r:id="rId7"/>
    <p:sldId id="261" r:id="rId8"/>
    <p:sldId id="262" r:id="rId9"/>
    <p:sldId id="414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9957-10B3-46DF-B6B6-4FFC68789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A9645-2BF6-4288-8842-EE5C3FDED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3F180-364F-4E5A-95FE-C051D96C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2C8F1-59A0-4DF0-9DAB-6F29EACC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90584-5B25-4739-BC80-A3367B87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1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B56B-9ECD-4EB8-96B6-3EE3878A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B2BC9-6867-4F51-A302-DA44D9905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96170-C250-4FE8-9A8E-E94B32F0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B744-6868-4CE2-B5B9-DF299106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416D-11B1-4FF8-ACC5-DE522701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5B0A3-4924-4C66-AC90-ECF4D7F07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95C89-91A4-4123-92C1-3E39E682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F38B-086B-4866-B1C5-B4BA3EDE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E7F2-B6DF-4B50-8C11-AFB3EB65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4841-E3CB-4B00-BE75-A34F133A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EBDF-80AE-4ED7-9D9C-20FB2BBE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4E20-B634-4CD3-8C71-7C72DB51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B3F1-A2DE-41D8-8DCB-F25A450A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6AD35-8FEE-4E4F-943F-5FBA7C2A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4631-533F-4D8F-BD0B-FC465C24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D38B-32A5-4FBE-BCCE-FAD65754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8EA29-1EC7-4A1D-AEA0-08F1319A0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939BD-A30C-4B4C-A0F1-A7BBE9E5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4FA5F-DE02-4CD6-A6EA-C8A1C944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61195-6067-4AC3-A731-3AA75F4C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9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34B5-CD4F-4137-AB17-FF8A8788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9EF2-BF79-407E-A768-C9AC6D400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EBBF6-C009-4636-9FA9-078D96895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22CA9-8E2E-4F04-A9C8-062706DE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4A376-CE85-431D-AB9A-CF7EA11D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3AB9C-6D14-497F-96B6-8DC596E1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7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5278-0B9D-4779-8FF9-6BBDEAC7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C9D19-C41C-4FED-99C6-E126CE719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CAD31-EB75-4155-97F8-C210BAEA9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3097F-91E6-4CAE-ADB9-184564B1D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A3FA3-3498-4472-9286-344FD076F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ED953-85DE-449B-822E-E9C80FB4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16D7B-50F8-4F02-929A-82529EC2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EE9EF-D8C6-4C70-8515-0E97BA9D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A6CD-59C7-4C22-BB3D-60DF8B64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92F94-9843-44D6-A780-7DD2ED18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DCFAC-405D-4832-A925-80C7DEA1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D1983-AB2B-4852-8C77-D569C02C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37397-4D92-42B4-980B-DD5A66B8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47A4A-DF79-42A5-9407-87C27441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7CACB-FABC-476F-B224-66601103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53D2-C1C7-44BA-BE2E-78CF9159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8227-9946-4DD7-BCA2-F4BE6465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7A658-D244-4653-A8CE-E445DF249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36639-606D-4359-A82D-2043B790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913C-42B2-4228-B694-23D28F8E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8372D-7093-4484-8AA4-BF4FA747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F53F-5367-4ECC-B669-B6DB7091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71FC46-AAB2-4877-9C65-3DEF630F0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6668D-D59C-4308-8293-953680A6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9B482-14D3-44CB-BC08-FD0B984A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5C010-B5D6-4A22-95BB-BCABD3F0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7E329-2DA7-4494-9491-C8ED472C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8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17810-CA4E-42F3-83D3-8FDC498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EBAC-D7C4-41E5-95A0-86FA538F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845A-CF2D-4172-81B1-9E76E88ED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AAB4-BE1A-46BA-88F1-13AD13745BC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FD30F-EDDA-4D93-9F26-1464A6689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B0CC7-F5A7-4C8F-A735-8C20576DE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80044-45E9-4C04-AC7C-809ACE72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426766-530B-4A77-93FC-66FFF46E101B}"/>
              </a:ext>
            </a:extLst>
          </p:cNvPr>
          <p:cNvSpPr txBox="1"/>
          <p:nvPr/>
        </p:nvSpPr>
        <p:spPr>
          <a:xfrm>
            <a:off x="3584028" y="409904"/>
            <a:ext cx="5202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Doctrine and Covenants</a:t>
            </a:r>
          </a:p>
          <a:p>
            <a:pPr algn="ctr"/>
            <a:r>
              <a:rPr lang="en-US" sz="3600" dirty="0"/>
              <a:t>Popsicle Stick Figures</a:t>
            </a:r>
          </a:p>
          <a:p>
            <a:pPr algn="ctr"/>
            <a:r>
              <a:rPr lang="en-US" sz="3600"/>
              <a:t>The </a:t>
            </a:r>
            <a:r>
              <a:rPr lang="en-US" sz="3600" dirty="0"/>
              <a:t>J</a:t>
            </a:r>
            <a:r>
              <a:rPr lang="en-US" sz="3600"/>
              <a:t> </a:t>
            </a:r>
            <a:r>
              <a:rPr lang="en-US" sz="3600" dirty="0"/>
              <a:t>List</a:t>
            </a:r>
          </a:p>
          <a:p>
            <a:pPr algn="ctr"/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98D629-A9A5-4502-BFF4-15A80BF74CAD}"/>
              </a:ext>
            </a:extLst>
          </p:cNvPr>
          <p:cNvSpPr/>
          <p:nvPr/>
        </p:nvSpPr>
        <p:spPr>
          <a:xfrm>
            <a:off x="2941983" y="3896139"/>
            <a:ext cx="258417" cy="2027582"/>
          </a:xfrm>
          <a:prstGeom prst="roundRect">
            <a:avLst>
              <a:gd name="adj" fmla="val 50000"/>
            </a:avLst>
          </a:prstGeom>
          <a:solidFill>
            <a:srgbClr val="EABC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3F4FCD-AC5D-485E-95C1-163788977AD3}"/>
              </a:ext>
            </a:extLst>
          </p:cNvPr>
          <p:cNvSpPr/>
          <p:nvPr/>
        </p:nvSpPr>
        <p:spPr>
          <a:xfrm>
            <a:off x="6096000" y="3896139"/>
            <a:ext cx="258417" cy="2027582"/>
          </a:xfrm>
          <a:prstGeom prst="roundRect">
            <a:avLst>
              <a:gd name="adj" fmla="val 50000"/>
            </a:avLst>
          </a:prstGeom>
          <a:solidFill>
            <a:srgbClr val="EABC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F7ED0BF-4FC6-C4AE-7079-858F59E762B0}"/>
              </a:ext>
            </a:extLst>
          </p:cNvPr>
          <p:cNvSpPr/>
          <p:nvPr/>
        </p:nvSpPr>
        <p:spPr>
          <a:xfrm>
            <a:off x="8657439" y="3830073"/>
            <a:ext cx="258417" cy="2027582"/>
          </a:xfrm>
          <a:prstGeom prst="roundRect">
            <a:avLst>
              <a:gd name="adj" fmla="val 50000"/>
            </a:avLst>
          </a:prstGeom>
          <a:solidFill>
            <a:srgbClr val="EABC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160BCE-FC92-14E7-131B-86FAC30765FE}"/>
              </a:ext>
            </a:extLst>
          </p:cNvPr>
          <p:cNvGrpSpPr/>
          <p:nvPr/>
        </p:nvGrpSpPr>
        <p:grpSpPr>
          <a:xfrm>
            <a:off x="2613731" y="2306396"/>
            <a:ext cx="1052258" cy="2467911"/>
            <a:chOff x="403818" y="251257"/>
            <a:chExt cx="2684676" cy="639484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2453579-69C3-DAB2-0C3C-B704888274F7}"/>
                </a:ext>
              </a:extLst>
            </p:cNvPr>
            <p:cNvGrpSpPr/>
            <p:nvPr/>
          </p:nvGrpSpPr>
          <p:grpSpPr>
            <a:xfrm>
              <a:off x="403818" y="251257"/>
              <a:ext cx="2684676" cy="6394842"/>
              <a:chOff x="403818" y="251257"/>
              <a:chExt cx="2684676" cy="6394842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75D82FB-DE0C-A2FD-DCB8-EB54842FE965}"/>
                  </a:ext>
                </a:extLst>
              </p:cNvPr>
              <p:cNvGrpSpPr/>
              <p:nvPr/>
            </p:nvGrpSpPr>
            <p:grpSpPr>
              <a:xfrm>
                <a:off x="403818" y="361401"/>
                <a:ext cx="2684676" cy="6284698"/>
                <a:chOff x="1444129" y="2153330"/>
                <a:chExt cx="1750463" cy="4097751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0D62C15-8309-9455-AFF3-62CDEE648E55}"/>
                    </a:ext>
                  </a:extLst>
                </p:cNvPr>
                <p:cNvSpPr/>
                <p:nvPr/>
              </p:nvSpPr>
              <p:spPr>
                <a:xfrm rot="10800000">
                  <a:off x="1444129" y="2153330"/>
                  <a:ext cx="1691161" cy="1742103"/>
                </a:xfrm>
                <a:custGeom>
                  <a:avLst/>
                  <a:gdLst>
                    <a:gd name="connsiteX0" fmla="*/ 1656972 w 2588980"/>
                    <a:gd name="connsiteY0" fmla="*/ 2759669 h 2759669"/>
                    <a:gd name="connsiteX1" fmla="*/ 1288013 w 2588980"/>
                    <a:gd name="connsiteY1" fmla="*/ 2617194 h 2759669"/>
                    <a:gd name="connsiteX2" fmla="*/ 1256517 w 2588980"/>
                    <a:gd name="connsiteY2" fmla="*/ 2575051 h 2759669"/>
                    <a:gd name="connsiteX3" fmla="*/ 1225023 w 2588980"/>
                    <a:gd name="connsiteY3" fmla="*/ 2617193 h 2759669"/>
                    <a:gd name="connsiteX4" fmla="*/ 856063 w 2588980"/>
                    <a:gd name="connsiteY4" fmla="*/ 2759669 h 2759669"/>
                    <a:gd name="connsiteX5" fmla="*/ 411114 w 2588980"/>
                    <a:gd name="connsiteY5" fmla="*/ 2436513 h 2759669"/>
                    <a:gd name="connsiteX6" fmla="*/ 420154 w 2588980"/>
                    <a:gd name="connsiteY6" fmla="*/ 2371386 h 2759669"/>
                    <a:gd name="connsiteX7" fmla="*/ 420504 w 2588980"/>
                    <a:gd name="connsiteY7" fmla="*/ 2370568 h 2759669"/>
                    <a:gd name="connsiteX8" fmla="*/ 410857 w 2588980"/>
                    <a:gd name="connsiteY8" fmla="*/ 2354188 h 2759669"/>
                    <a:gd name="connsiteX9" fmla="*/ 380957 w 2588980"/>
                    <a:gd name="connsiteY9" fmla="*/ 2266634 h 2759669"/>
                    <a:gd name="connsiteX10" fmla="*/ 379983 w 2588980"/>
                    <a:gd name="connsiteY10" fmla="*/ 2266222 h 2759669"/>
                    <a:gd name="connsiteX11" fmla="*/ 304248 w 2588980"/>
                    <a:gd name="connsiteY11" fmla="*/ 2234205 h 2759669"/>
                    <a:gd name="connsiteX12" fmla="*/ 136290 w 2588980"/>
                    <a:gd name="connsiteY12" fmla="*/ 2014919 h 2759669"/>
                    <a:gd name="connsiteX13" fmla="*/ 117746 w 2588980"/>
                    <a:gd name="connsiteY13" fmla="*/ 1718328 h 2759669"/>
                    <a:gd name="connsiteX14" fmla="*/ 2978 w 2588980"/>
                    <a:gd name="connsiteY14" fmla="*/ 1273127 h 2759669"/>
                    <a:gd name="connsiteX15" fmla="*/ 299805 w 2588980"/>
                    <a:gd name="connsiteY15" fmla="*/ 845357 h 2759669"/>
                    <a:gd name="connsiteX16" fmla="*/ 387150 w 2588980"/>
                    <a:gd name="connsiteY16" fmla="*/ 494812 h 2759669"/>
                    <a:gd name="connsiteX17" fmla="*/ 791202 w 2588980"/>
                    <a:gd name="connsiteY17" fmla="*/ 414670 h 2759669"/>
                    <a:gd name="connsiteX18" fmla="*/ 1048100 w 2588980"/>
                    <a:gd name="connsiteY18" fmla="*/ 25019 h 2759669"/>
                    <a:gd name="connsiteX19" fmla="*/ 1497936 w 2588980"/>
                    <a:gd name="connsiteY19" fmla="*/ 204739 h 2759669"/>
                    <a:gd name="connsiteX20" fmla="*/ 2155625 w 2588980"/>
                    <a:gd name="connsiteY20" fmla="*/ 361875 h 2759669"/>
                    <a:gd name="connsiteX21" fmla="*/ 2458866 w 2588980"/>
                    <a:gd name="connsiteY21" fmla="*/ 577807 h 2759669"/>
                    <a:gd name="connsiteX22" fmla="*/ 2430434 w 2588980"/>
                    <a:gd name="connsiteY22" fmla="*/ 911218 h 2759669"/>
                    <a:gd name="connsiteX23" fmla="*/ 2588977 w 2588980"/>
                    <a:gd name="connsiteY23" fmla="*/ 1235303 h 2759669"/>
                    <a:gd name="connsiteX24" fmla="*/ 2386891 w 2588980"/>
                    <a:gd name="connsiteY24" fmla="*/ 1556223 h 2759669"/>
                    <a:gd name="connsiteX25" fmla="*/ 2385439 w 2588980"/>
                    <a:gd name="connsiteY25" fmla="*/ 1564313 h 2759669"/>
                    <a:gd name="connsiteX26" fmla="*/ 2323779 w 2588980"/>
                    <a:gd name="connsiteY26" fmla="*/ 2003264 h 2759669"/>
                    <a:gd name="connsiteX27" fmla="*/ 1968328 w 2588980"/>
                    <a:gd name="connsiteY27" fmla="*/ 2200239 h 2759669"/>
                    <a:gd name="connsiteX28" fmla="*/ 1951202 w 2588980"/>
                    <a:gd name="connsiteY28" fmla="*/ 2195785 h 2759669"/>
                    <a:gd name="connsiteX29" fmla="*/ 1971599 w 2588980"/>
                    <a:gd name="connsiteY29" fmla="*/ 2208008 h 2759669"/>
                    <a:gd name="connsiteX30" fmla="*/ 2101921 w 2588980"/>
                    <a:gd name="connsiteY30" fmla="*/ 2436514 h 2759669"/>
                    <a:gd name="connsiteX31" fmla="*/ 1656972 w 2588980"/>
                    <a:gd name="connsiteY31" fmla="*/ 2759669 h 275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588980" h="2759669">
                      <a:moveTo>
                        <a:pt x="1656972" y="2759669"/>
                      </a:moveTo>
                      <a:cubicBezTo>
                        <a:pt x="1503385" y="2759669"/>
                        <a:pt x="1367974" y="2703154"/>
                        <a:pt x="1288013" y="2617194"/>
                      </a:cubicBezTo>
                      <a:lnTo>
                        <a:pt x="1256517" y="2575051"/>
                      </a:lnTo>
                      <a:lnTo>
                        <a:pt x="1225023" y="2617193"/>
                      </a:lnTo>
                      <a:cubicBezTo>
                        <a:pt x="1145062" y="2703153"/>
                        <a:pt x="1009651" y="2759669"/>
                        <a:pt x="856063" y="2759669"/>
                      </a:cubicBezTo>
                      <a:cubicBezTo>
                        <a:pt x="610325" y="2759669"/>
                        <a:pt x="411115" y="2614988"/>
                        <a:pt x="411114" y="2436513"/>
                      </a:cubicBezTo>
                      <a:cubicBezTo>
                        <a:pt x="411115" y="2414204"/>
                        <a:pt x="414228" y="2392423"/>
                        <a:pt x="420154" y="2371386"/>
                      </a:cubicBezTo>
                      <a:lnTo>
                        <a:pt x="420504" y="2370568"/>
                      </a:lnTo>
                      <a:lnTo>
                        <a:pt x="410857" y="2354188"/>
                      </a:lnTo>
                      <a:cubicBezTo>
                        <a:pt x="398345" y="2326860"/>
                        <a:pt x="388248" y="2297502"/>
                        <a:pt x="380957" y="2266634"/>
                      </a:cubicBezTo>
                      <a:lnTo>
                        <a:pt x="379983" y="2266222"/>
                      </a:lnTo>
                      <a:lnTo>
                        <a:pt x="304248" y="2234205"/>
                      </a:lnTo>
                      <a:cubicBezTo>
                        <a:pt x="231267" y="2190123"/>
                        <a:pt x="170926" y="2112565"/>
                        <a:pt x="136290" y="2014919"/>
                      </a:cubicBezTo>
                      <a:cubicBezTo>
                        <a:pt x="102736" y="1920419"/>
                        <a:pt x="96120" y="1814924"/>
                        <a:pt x="117746" y="1718328"/>
                      </a:cubicBezTo>
                      <a:cubicBezTo>
                        <a:pt x="30224" y="1597084"/>
                        <a:pt x="-12034" y="1433091"/>
                        <a:pt x="2978" y="1273127"/>
                      </a:cubicBezTo>
                      <a:cubicBezTo>
                        <a:pt x="22934" y="1060466"/>
                        <a:pt x="140247" y="891398"/>
                        <a:pt x="299805" y="845357"/>
                      </a:cubicBezTo>
                      <a:cubicBezTo>
                        <a:pt x="288092" y="714935"/>
                        <a:pt x="319969" y="587126"/>
                        <a:pt x="387150" y="494812"/>
                      </a:cubicBezTo>
                      <a:cubicBezTo>
                        <a:pt x="489224" y="354533"/>
                        <a:pt x="652973" y="322075"/>
                        <a:pt x="791202" y="414670"/>
                      </a:cubicBezTo>
                      <a:cubicBezTo>
                        <a:pt x="815398" y="230558"/>
                        <a:pt x="913207" y="82216"/>
                        <a:pt x="1048100" y="25019"/>
                      </a:cubicBezTo>
                      <a:cubicBezTo>
                        <a:pt x="1207057" y="-42376"/>
                        <a:pt x="1386565" y="29321"/>
                        <a:pt x="1497936" y="204739"/>
                      </a:cubicBezTo>
                      <a:cubicBezTo>
                        <a:pt x="1702338" y="8525"/>
                        <a:pt x="1999023" y="79383"/>
                        <a:pt x="2155625" y="361875"/>
                      </a:cubicBezTo>
                      <a:cubicBezTo>
                        <a:pt x="2279862" y="330418"/>
                        <a:pt x="2408094" y="421708"/>
                        <a:pt x="2458866" y="577807"/>
                      </a:cubicBezTo>
                      <a:cubicBezTo>
                        <a:pt x="2495629" y="690742"/>
                        <a:pt x="2484836" y="817459"/>
                        <a:pt x="2430434" y="911218"/>
                      </a:cubicBezTo>
                      <a:cubicBezTo>
                        <a:pt x="2526141" y="971505"/>
                        <a:pt x="2588421" y="1098823"/>
                        <a:pt x="2588977" y="1235303"/>
                      </a:cubicBezTo>
                      <a:cubicBezTo>
                        <a:pt x="2589599" y="1395104"/>
                        <a:pt x="2505694" y="1528362"/>
                        <a:pt x="2386891" y="1556223"/>
                      </a:cubicBezTo>
                      <a:cubicBezTo>
                        <a:pt x="2386429" y="1558938"/>
                        <a:pt x="2385901" y="1561599"/>
                        <a:pt x="2385439" y="1564313"/>
                      </a:cubicBezTo>
                      <a:cubicBezTo>
                        <a:pt x="2416548" y="1718756"/>
                        <a:pt x="2393924" y="1879681"/>
                        <a:pt x="2323779" y="2003264"/>
                      </a:cubicBezTo>
                      <a:cubicBezTo>
                        <a:pt x="2240652" y="2149663"/>
                        <a:pt x="2105006" y="2220408"/>
                        <a:pt x="1968328" y="2200239"/>
                      </a:cubicBezTo>
                      <a:lnTo>
                        <a:pt x="1951202" y="2195785"/>
                      </a:lnTo>
                      <a:lnTo>
                        <a:pt x="1971599" y="2208008"/>
                      </a:lnTo>
                      <a:cubicBezTo>
                        <a:pt x="2052118" y="2266487"/>
                        <a:pt x="2101921" y="2347276"/>
                        <a:pt x="2101921" y="2436514"/>
                      </a:cubicBezTo>
                      <a:cubicBezTo>
                        <a:pt x="2101921" y="2614987"/>
                        <a:pt x="1902711" y="2759670"/>
                        <a:pt x="1656972" y="2759669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601016D-1362-B20A-97A6-1C374C11E48A}"/>
                    </a:ext>
                  </a:extLst>
                </p:cNvPr>
                <p:cNvSpPr/>
                <p:nvPr/>
              </p:nvSpPr>
              <p:spPr>
                <a:xfrm rot="976600">
                  <a:off x="1461559" y="4425592"/>
                  <a:ext cx="333450" cy="54358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90">
                  <a:extLst>
                    <a:ext uri="{FF2B5EF4-FFF2-40B4-BE49-F238E27FC236}">
                      <a16:creationId xmlns:a16="http://schemas.microsoft.com/office/drawing/2014/main" id="{BF12FD1F-7BCA-23DE-40B6-3C09DAEE314A}"/>
                    </a:ext>
                  </a:extLst>
                </p:cNvPr>
                <p:cNvSpPr/>
                <p:nvPr/>
              </p:nvSpPr>
              <p:spPr>
                <a:xfrm rot="808127">
                  <a:off x="1508363" y="3326989"/>
                  <a:ext cx="907083" cy="1460229"/>
                </a:xfrm>
                <a:prstGeom prst="trapezoid">
                  <a:avLst>
                    <a:gd name="adj" fmla="val 5000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apezoid 91">
                  <a:extLst>
                    <a:ext uri="{FF2B5EF4-FFF2-40B4-BE49-F238E27FC236}">
                      <a16:creationId xmlns:a16="http://schemas.microsoft.com/office/drawing/2014/main" id="{6F3242B3-FD08-0C75-E5C8-2FD7608B65F5}"/>
                    </a:ext>
                  </a:extLst>
                </p:cNvPr>
                <p:cNvSpPr/>
                <p:nvPr/>
              </p:nvSpPr>
              <p:spPr>
                <a:xfrm>
                  <a:off x="1877851" y="3280890"/>
                  <a:ext cx="921718" cy="1025504"/>
                </a:xfrm>
                <a:prstGeom prst="trapezoid">
                  <a:avLst>
                    <a:gd name="adj" fmla="val 24886"/>
                  </a:avLst>
                </a:prstGeom>
                <a:solidFill>
                  <a:srgbClr val="DBAF5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8B49D39B-8C20-5F89-B95C-D36DCA188CFA}"/>
                    </a:ext>
                  </a:extLst>
                </p:cNvPr>
                <p:cNvSpPr/>
                <p:nvPr/>
              </p:nvSpPr>
              <p:spPr>
                <a:xfrm rot="886948" flipH="1">
                  <a:off x="2314948" y="5852899"/>
                  <a:ext cx="482095" cy="398182"/>
                </a:xfrm>
                <a:prstGeom prst="ellipse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7D675B50-FBD7-8A56-DE3E-B9953AF2974F}"/>
                    </a:ext>
                  </a:extLst>
                </p:cNvPr>
                <p:cNvSpPr/>
                <p:nvPr/>
              </p:nvSpPr>
              <p:spPr>
                <a:xfrm rot="20713052">
                  <a:off x="1729729" y="5852899"/>
                  <a:ext cx="482095" cy="398182"/>
                </a:xfrm>
                <a:prstGeom prst="ellipse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rapezoid 94">
                  <a:extLst>
                    <a:ext uri="{FF2B5EF4-FFF2-40B4-BE49-F238E27FC236}">
                      <a16:creationId xmlns:a16="http://schemas.microsoft.com/office/drawing/2014/main" id="{94083481-A6D7-26B5-B6E2-D3EE24C8A3E9}"/>
                    </a:ext>
                  </a:extLst>
                </p:cNvPr>
                <p:cNvSpPr/>
                <p:nvPr/>
              </p:nvSpPr>
              <p:spPr>
                <a:xfrm>
                  <a:off x="1482828" y="3334864"/>
                  <a:ext cx="1711764" cy="2698690"/>
                </a:xfrm>
                <a:prstGeom prst="trapezoid">
                  <a:avLst>
                    <a:gd name="adj" fmla="val 34948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BB8BC77-2F16-997B-D4BC-9ABAF95394CE}"/>
                    </a:ext>
                  </a:extLst>
                </p:cNvPr>
                <p:cNvSpPr/>
                <p:nvPr/>
              </p:nvSpPr>
              <p:spPr>
                <a:xfrm>
                  <a:off x="1849207" y="4479765"/>
                  <a:ext cx="921718" cy="161921"/>
                </a:xfrm>
                <a:prstGeom prst="rect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96">
                  <a:extLst>
                    <a:ext uri="{FF2B5EF4-FFF2-40B4-BE49-F238E27FC236}">
                      <a16:creationId xmlns:a16="http://schemas.microsoft.com/office/drawing/2014/main" id="{EA5721AF-4C73-3FDB-DB92-54051705CC0D}"/>
                    </a:ext>
                  </a:extLst>
                </p:cNvPr>
                <p:cNvSpPr/>
                <p:nvPr/>
              </p:nvSpPr>
              <p:spPr>
                <a:xfrm rot="381480" flipH="1">
                  <a:off x="1602529" y="3243103"/>
                  <a:ext cx="784115" cy="2854826"/>
                </a:xfrm>
                <a:prstGeom prst="trapezoid">
                  <a:avLst>
                    <a:gd name="adj" fmla="val 45127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rapezoid 97">
                  <a:extLst>
                    <a:ext uri="{FF2B5EF4-FFF2-40B4-BE49-F238E27FC236}">
                      <a16:creationId xmlns:a16="http://schemas.microsoft.com/office/drawing/2014/main" id="{EC11CF2D-7810-D62C-D329-9D01BBE2F457}"/>
                    </a:ext>
                  </a:extLst>
                </p:cNvPr>
                <p:cNvSpPr/>
                <p:nvPr/>
              </p:nvSpPr>
              <p:spPr>
                <a:xfrm rot="20990305" flipH="1">
                  <a:off x="2219626" y="3249829"/>
                  <a:ext cx="784115" cy="2854826"/>
                </a:xfrm>
                <a:prstGeom prst="trapezoid">
                  <a:avLst>
                    <a:gd name="adj" fmla="val 32128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5">
                  <a:extLst>
                    <a:ext uri="{FF2B5EF4-FFF2-40B4-BE49-F238E27FC236}">
                      <a16:creationId xmlns:a16="http://schemas.microsoft.com/office/drawing/2014/main" id="{18263E58-AF22-2C21-46C5-C4B74F3AE239}"/>
                    </a:ext>
                  </a:extLst>
                </p:cNvPr>
                <p:cNvSpPr/>
                <p:nvPr/>
              </p:nvSpPr>
              <p:spPr>
                <a:xfrm rot="533072">
                  <a:off x="2597789" y="4436048"/>
                  <a:ext cx="359479" cy="53562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>
                  <a:extLst>
                    <a:ext uri="{FF2B5EF4-FFF2-40B4-BE49-F238E27FC236}">
                      <a16:creationId xmlns:a16="http://schemas.microsoft.com/office/drawing/2014/main" id="{381438B2-1F37-B908-ED0A-80233EBE8154}"/>
                    </a:ext>
                  </a:extLst>
                </p:cNvPr>
                <p:cNvSpPr/>
                <p:nvPr/>
              </p:nvSpPr>
              <p:spPr>
                <a:xfrm rot="20882837" flipH="1">
                  <a:off x="2304690" y="3206317"/>
                  <a:ext cx="784115" cy="1477371"/>
                </a:xfrm>
                <a:prstGeom prst="trapezoid">
                  <a:avLst>
                    <a:gd name="adj" fmla="val 45207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1D92C36-83C6-4C43-18CD-29E73EC6EE7E}"/>
                    </a:ext>
                  </a:extLst>
                </p:cNvPr>
                <p:cNvSpPr/>
                <p:nvPr/>
              </p:nvSpPr>
              <p:spPr>
                <a:xfrm flipH="1">
                  <a:off x="2029979" y="2939310"/>
                  <a:ext cx="476453" cy="81822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24ECA5F0-A0BF-C634-73CE-7553E567CB4A}"/>
                    </a:ext>
                  </a:extLst>
                </p:cNvPr>
                <p:cNvSpPr/>
                <p:nvPr/>
              </p:nvSpPr>
              <p:spPr>
                <a:xfrm>
                  <a:off x="1885852" y="2356224"/>
                  <a:ext cx="802969" cy="122181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Moon 102">
                  <a:extLst>
                    <a:ext uri="{FF2B5EF4-FFF2-40B4-BE49-F238E27FC236}">
                      <a16:creationId xmlns:a16="http://schemas.microsoft.com/office/drawing/2014/main" id="{A1FBB29A-E25F-80E0-A159-0138CB2CFA98}"/>
                    </a:ext>
                  </a:extLst>
                </p:cNvPr>
                <p:cNvSpPr/>
                <p:nvPr/>
              </p:nvSpPr>
              <p:spPr>
                <a:xfrm rot="17176324">
                  <a:off x="2074346" y="3511616"/>
                  <a:ext cx="305419" cy="396934"/>
                </a:xfrm>
                <a:prstGeom prst="moon">
                  <a:avLst>
                    <a:gd name="adj" fmla="val 64386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Moon 103">
                  <a:extLst>
                    <a:ext uri="{FF2B5EF4-FFF2-40B4-BE49-F238E27FC236}">
                      <a16:creationId xmlns:a16="http://schemas.microsoft.com/office/drawing/2014/main" id="{898CCF7D-2F51-1E14-D1B3-C6BF27875696}"/>
                    </a:ext>
                  </a:extLst>
                </p:cNvPr>
                <p:cNvSpPr/>
                <p:nvPr/>
              </p:nvSpPr>
              <p:spPr>
                <a:xfrm rot="14557315">
                  <a:off x="2163703" y="3612486"/>
                  <a:ext cx="305419" cy="396934"/>
                </a:xfrm>
                <a:prstGeom prst="moon">
                  <a:avLst>
                    <a:gd name="adj" fmla="val 64386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187C7C38-8B74-8CB9-FC54-653190098BBD}"/>
                    </a:ext>
                  </a:extLst>
                </p:cNvPr>
                <p:cNvSpPr/>
                <p:nvPr/>
              </p:nvSpPr>
              <p:spPr>
                <a:xfrm rot="886948" flipH="1">
                  <a:off x="2550320" y="2332668"/>
                  <a:ext cx="248261" cy="250615"/>
                </a:xfrm>
                <a:prstGeom prst="ellipse">
                  <a:avLst/>
                </a:prstGeom>
                <a:solidFill>
                  <a:srgbClr val="9966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5EE911A0-A01B-DD72-C89A-26FB1E5BBF55}"/>
                    </a:ext>
                  </a:extLst>
                </p:cNvPr>
                <p:cNvSpPr/>
                <p:nvPr/>
              </p:nvSpPr>
              <p:spPr>
                <a:xfrm rot="407483">
                  <a:off x="1905921" y="3198183"/>
                  <a:ext cx="758020" cy="484129"/>
                </a:xfrm>
                <a:custGeom>
                  <a:avLst/>
                  <a:gdLst>
                    <a:gd name="connsiteX0" fmla="*/ 1656972 w 2588980"/>
                    <a:gd name="connsiteY0" fmla="*/ 2759669 h 2759669"/>
                    <a:gd name="connsiteX1" fmla="*/ 1288013 w 2588980"/>
                    <a:gd name="connsiteY1" fmla="*/ 2617194 h 2759669"/>
                    <a:gd name="connsiteX2" fmla="*/ 1256517 w 2588980"/>
                    <a:gd name="connsiteY2" fmla="*/ 2575051 h 2759669"/>
                    <a:gd name="connsiteX3" fmla="*/ 1225023 w 2588980"/>
                    <a:gd name="connsiteY3" fmla="*/ 2617193 h 2759669"/>
                    <a:gd name="connsiteX4" fmla="*/ 856063 w 2588980"/>
                    <a:gd name="connsiteY4" fmla="*/ 2759669 h 2759669"/>
                    <a:gd name="connsiteX5" fmla="*/ 411114 w 2588980"/>
                    <a:gd name="connsiteY5" fmla="*/ 2436513 h 2759669"/>
                    <a:gd name="connsiteX6" fmla="*/ 420154 w 2588980"/>
                    <a:gd name="connsiteY6" fmla="*/ 2371386 h 2759669"/>
                    <a:gd name="connsiteX7" fmla="*/ 420504 w 2588980"/>
                    <a:gd name="connsiteY7" fmla="*/ 2370568 h 2759669"/>
                    <a:gd name="connsiteX8" fmla="*/ 410857 w 2588980"/>
                    <a:gd name="connsiteY8" fmla="*/ 2354188 h 2759669"/>
                    <a:gd name="connsiteX9" fmla="*/ 380957 w 2588980"/>
                    <a:gd name="connsiteY9" fmla="*/ 2266634 h 2759669"/>
                    <a:gd name="connsiteX10" fmla="*/ 379983 w 2588980"/>
                    <a:gd name="connsiteY10" fmla="*/ 2266222 h 2759669"/>
                    <a:gd name="connsiteX11" fmla="*/ 304248 w 2588980"/>
                    <a:gd name="connsiteY11" fmla="*/ 2234205 h 2759669"/>
                    <a:gd name="connsiteX12" fmla="*/ 136290 w 2588980"/>
                    <a:gd name="connsiteY12" fmla="*/ 2014919 h 2759669"/>
                    <a:gd name="connsiteX13" fmla="*/ 117746 w 2588980"/>
                    <a:gd name="connsiteY13" fmla="*/ 1718328 h 2759669"/>
                    <a:gd name="connsiteX14" fmla="*/ 2978 w 2588980"/>
                    <a:gd name="connsiteY14" fmla="*/ 1273127 h 2759669"/>
                    <a:gd name="connsiteX15" fmla="*/ 299805 w 2588980"/>
                    <a:gd name="connsiteY15" fmla="*/ 845357 h 2759669"/>
                    <a:gd name="connsiteX16" fmla="*/ 387150 w 2588980"/>
                    <a:gd name="connsiteY16" fmla="*/ 494812 h 2759669"/>
                    <a:gd name="connsiteX17" fmla="*/ 791202 w 2588980"/>
                    <a:gd name="connsiteY17" fmla="*/ 414670 h 2759669"/>
                    <a:gd name="connsiteX18" fmla="*/ 1048100 w 2588980"/>
                    <a:gd name="connsiteY18" fmla="*/ 25019 h 2759669"/>
                    <a:gd name="connsiteX19" fmla="*/ 1497936 w 2588980"/>
                    <a:gd name="connsiteY19" fmla="*/ 204739 h 2759669"/>
                    <a:gd name="connsiteX20" fmla="*/ 2155625 w 2588980"/>
                    <a:gd name="connsiteY20" fmla="*/ 361875 h 2759669"/>
                    <a:gd name="connsiteX21" fmla="*/ 2458866 w 2588980"/>
                    <a:gd name="connsiteY21" fmla="*/ 577807 h 2759669"/>
                    <a:gd name="connsiteX22" fmla="*/ 2430434 w 2588980"/>
                    <a:gd name="connsiteY22" fmla="*/ 911218 h 2759669"/>
                    <a:gd name="connsiteX23" fmla="*/ 2588977 w 2588980"/>
                    <a:gd name="connsiteY23" fmla="*/ 1235303 h 2759669"/>
                    <a:gd name="connsiteX24" fmla="*/ 2386891 w 2588980"/>
                    <a:gd name="connsiteY24" fmla="*/ 1556223 h 2759669"/>
                    <a:gd name="connsiteX25" fmla="*/ 2385439 w 2588980"/>
                    <a:gd name="connsiteY25" fmla="*/ 1564313 h 2759669"/>
                    <a:gd name="connsiteX26" fmla="*/ 2323779 w 2588980"/>
                    <a:gd name="connsiteY26" fmla="*/ 2003264 h 2759669"/>
                    <a:gd name="connsiteX27" fmla="*/ 1968328 w 2588980"/>
                    <a:gd name="connsiteY27" fmla="*/ 2200239 h 2759669"/>
                    <a:gd name="connsiteX28" fmla="*/ 1951202 w 2588980"/>
                    <a:gd name="connsiteY28" fmla="*/ 2195785 h 2759669"/>
                    <a:gd name="connsiteX29" fmla="*/ 1971599 w 2588980"/>
                    <a:gd name="connsiteY29" fmla="*/ 2208008 h 2759669"/>
                    <a:gd name="connsiteX30" fmla="*/ 2101921 w 2588980"/>
                    <a:gd name="connsiteY30" fmla="*/ 2436514 h 2759669"/>
                    <a:gd name="connsiteX31" fmla="*/ 1656972 w 2588980"/>
                    <a:gd name="connsiteY31" fmla="*/ 2759669 h 275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588980" h="2759669">
                      <a:moveTo>
                        <a:pt x="1656972" y="2759669"/>
                      </a:moveTo>
                      <a:cubicBezTo>
                        <a:pt x="1503385" y="2759669"/>
                        <a:pt x="1367974" y="2703154"/>
                        <a:pt x="1288013" y="2617194"/>
                      </a:cubicBezTo>
                      <a:lnTo>
                        <a:pt x="1256517" y="2575051"/>
                      </a:lnTo>
                      <a:lnTo>
                        <a:pt x="1225023" y="2617193"/>
                      </a:lnTo>
                      <a:cubicBezTo>
                        <a:pt x="1145062" y="2703153"/>
                        <a:pt x="1009651" y="2759669"/>
                        <a:pt x="856063" y="2759669"/>
                      </a:cubicBezTo>
                      <a:cubicBezTo>
                        <a:pt x="610325" y="2759669"/>
                        <a:pt x="411115" y="2614988"/>
                        <a:pt x="411114" y="2436513"/>
                      </a:cubicBezTo>
                      <a:cubicBezTo>
                        <a:pt x="411115" y="2414204"/>
                        <a:pt x="414228" y="2392423"/>
                        <a:pt x="420154" y="2371386"/>
                      </a:cubicBezTo>
                      <a:lnTo>
                        <a:pt x="420504" y="2370568"/>
                      </a:lnTo>
                      <a:lnTo>
                        <a:pt x="410857" y="2354188"/>
                      </a:lnTo>
                      <a:cubicBezTo>
                        <a:pt x="398345" y="2326860"/>
                        <a:pt x="388248" y="2297502"/>
                        <a:pt x="380957" y="2266634"/>
                      </a:cubicBezTo>
                      <a:lnTo>
                        <a:pt x="379983" y="2266222"/>
                      </a:lnTo>
                      <a:lnTo>
                        <a:pt x="304248" y="2234205"/>
                      </a:lnTo>
                      <a:cubicBezTo>
                        <a:pt x="231267" y="2190123"/>
                        <a:pt x="170926" y="2112565"/>
                        <a:pt x="136290" y="2014919"/>
                      </a:cubicBezTo>
                      <a:cubicBezTo>
                        <a:pt x="102736" y="1920419"/>
                        <a:pt x="96120" y="1814924"/>
                        <a:pt x="117746" y="1718328"/>
                      </a:cubicBezTo>
                      <a:cubicBezTo>
                        <a:pt x="30224" y="1597084"/>
                        <a:pt x="-12034" y="1433091"/>
                        <a:pt x="2978" y="1273127"/>
                      </a:cubicBezTo>
                      <a:cubicBezTo>
                        <a:pt x="22934" y="1060466"/>
                        <a:pt x="140247" y="891398"/>
                        <a:pt x="299805" y="845357"/>
                      </a:cubicBezTo>
                      <a:cubicBezTo>
                        <a:pt x="288092" y="714935"/>
                        <a:pt x="319969" y="587126"/>
                        <a:pt x="387150" y="494812"/>
                      </a:cubicBezTo>
                      <a:cubicBezTo>
                        <a:pt x="489224" y="354533"/>
                        <a:pt x="652973" y="322075"/>
                        <a:pt x="791202" y="414670"/>
                      </a:cubicBezTo>
                      <a:cubicBezTo>
                        <a:pt x="815398" y="230558"/>
                        <a:pt x="913207" y="82216"/>
                        <a:pt x="1048100" y="25019"/>
                      </a:cubicBezTo>
                      <a:cubicBezTo>
                        <a:pt x="1207057" y="-42376"/>
                        <a:pt x="1386565" y="29321"/>
                        <a:pt x="1497936" y="204739"/>
                      </a:cubicBezTo>
                      <a:cubicBezTo>
                        <a:pt x="1702338" y="8525"/>
                        <a:pt x="1999023" y="79383"/>
                        <a:pt x="2155625" y="361875"/>
                      </a:cubicBezTo>
                      <a:cubicBezTo>
                        <a:pt x="2279862" y="330418"/>
                        <a:pt x="2408094" y="421708"/>
                        <a:pt x="2458866" y="577807"/>
                      </a:cubicBezTo>
                      <a:cubicBezTo>
                        <a:pt x="2495629" y="690742"/>
                        <a:pt x="2484836" y="817459"/>
                        <a:pt x="2430434" y="911218"/>
                      </a:cubicBezTo>
                      <a:cubicBezTo>
                        <a:pt x="2526141" y="971505"/>
                        <a:pt x="2588421" y="1098823"/>
                        <a:pt x="2588977" y="1235303"/>
                      </a:cubicBezTo>
                      <a:cubicBezTo>
                        <a:pt x="2589599" y="1395104"/>
                        <a:pt x="2505694" y="1528362"/>
                        <a:pt x="2386891" y="1556223"/>
                      </a:cubicBezTo>
                      <a:cubicBezTo>
                        <a:pt x="2386429" y="1558938"/>
                        <a:pt x="2385901" y="1561599"/>
                        <a:pt x="2385439" y="1564313"/>
                      </a:cubicBezTo>
                      <a:cubicBezTo>
                        <a:pt x="2416548" y="1718756"/>
                        <a:pt x="2393924" y="1879681"/>
                        <a:pt x="2323779" y="2003264"/>
                      </a:cubicBezTo>
                      <a:cubicBezTo>
                        <a:pt x="2240652" y="2149663"/>
                        <a:pt x="2105006" y="2220408"/>
                        <a:pt x="1968328" y="2200239"/>
                      </a:cubicBezTo>
                      <a:lnTo>
                        <a:pt x="1951202" y="2195785"/>
                      </a:lnTo>
                      <a:lnTo>
                        <a:pt x="1971599" y="2208008"/>
                      </a:lnTo>
                      <a:cubicBezTo>
                        <a:pt x="2052118" y="2266487"/>
                        <a:pt x="2101921" y="2347276"/>
                        <a:pt x="2101921" y="2436514"/>
                      </a:cubicBezTo>
                      <a:cubicBezTo>
                        <a:pt x="2101921" y="2614987"/>
                        <a:pt x="1902711" y="2759670"/>
                        <a:pt x="1656972" y="2759669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65888DFA-98B3-60DF-0392-E6DFDDD7329C}"/>
                    </a:ext>
                  </a:extLst>
                </p:cNvPr>
                <p:cNvSpPr/>
                <p:nvPr/>
              </p:nvSpPr>
              <p:spPr>
                <a:xfrm>
                  <a:off x="2159888" y="3283336"/>
                  <a:ext cx="234187" cy="10326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828BA01-E2C3-636B-3DC6-ED7E882F5B2D}"/>
                  </a:ext>
                </a:extLst>
              </p:cNvPr>
              <p:cNvSpPr/>
              <p:nvPr/>
            </p:nvSpPr>
            <p:spPr>
              <a:xfrm rot="886948" flipH="1">
                <a:off x="940425" y="251257"/>
                <a:ext cx="1518418" cy="867990"/>
              </a:xfrm>
              <a:custGeom>
                <a:avLst/>
                <a:gdLst>
                  <a:gd name="connsiteX0" fmla="*/ 995363 w 1518418"/>
                  <a:gd name="connsiteY0" fmla="*/ 140247 h 867990"/>
                  <a:gd name="connsiteX1" fmla="*/ 814507 w 1518418"/>
                  <a:gd name="connsiteY1" fmla="*/ 132835 h 867990"/>
                  <a:gd name="connsiteX2" fmla="*/ 796975 w 1518418"/>
                  <a:gd name="connsiteY2" fmla="*/ 140134 h 867990"/>
                  <a:gd name="connsiteX3" fmla="*/ 785328 w 1518418"/>
                  <a:gd name="connsiteY3" fmla="*/ 125137 h 867990"/>
                  <a:gd name="connsiteX4" fmla="*/ 624363 w 1518418"/>
                  <a:gd name="connsiteY4" fmla="*/ 42346 h 867990"/>
                  <a:gd name="connsiteX5" fmla="*/ 472014 w 1518418"/>
                  <a:gd name="connsiteY5" fmla="*/ 28925 h 867990"/>
                  <a:gd name="connsiteX6" fmla="*/ 426592 w 1518418"/>
                  <a:gd name="connsiteY6" fmla="*/ 42653 h 867990"/>
                  <a:gd name="connsiteX7" fmla="*/ 389322 w 1518418"/>
                  <a:gd name="connsiteY7" fmla="*/ 22231 h 867990"/>
                  <a:gd name="connsiteX8" fmla="*/ 280240 w 1518418"/>
                  <a:gd name="connsiteY8" fmla="*/ 0 h 867990"/>
                  <a:gd name="connsiteX9" fmla="*/ 0 w 1518418"/>
                  <a:gd name="connsiteY9" fmla="*/ 282897 h 867990"/>
                  <a:gd name="connsiteX10" fmla="*/ 223762 w 1518418"/>
                  <a:gd name="connsiteY10" fmla="*/ 560047 h 867990"/>
                  <a:gd name="connsiteX11" fmla="*/ 239124 w 1518418"/>
                  <a:gd name="connsiteY11" fmla="*/ 561610 h 867990"/>
                  <a:gd name="connsiteX12" fmla="*/ 249052 w 1518418"/>
                  <a:gd name="connsiteY12" fmla="*/ 584155 h 867990"/>
                  <a:gd name="connsiteX13" fmla="*/ 430624 w 1518418"/>
                  <a:gd name="connsiteY13" fmla="*/ 654745 h 867990"/>
                  <a:gd name="connsiteX14" fmla="*/ 522425 w 1518418"/>
                  <a:gd name="connsiteY14" fmla="*/ 789222 h 867990"/>
                  <a:gd name="connsiteX15" fmla="*/ 743345 w 1518418"/>
                  <a:gd name="connsiteY15" fmla="*/ 796667 h 867990"/>
                  <a:gd name="connsiteX16" fmla="*/ 1058971 w 1518418"/>
                  <a:gd name="connsiteY16" fmla="*/ 835494 h 867990"/>
                  <a:gd name="connsiteX17" fmla="*/ 1214512 w 1518418"/>
                  <a:gd name="connsiteY17" fmla="*/ 815440 h 867990"/>
                  <a:gd name="connsiteX18" fmla="*/ 1219351 w 1518418"/>
                  <a:gd name="connsiteY18" fmla="*/ 805586 h 867990"/>
                  <a:gd name="connsiteX19" fmla="*/ 1238177 w 1518418"/>
                  <a:gd name="connsiteY19" fmla="*/ 807502 h 867990"/>
                  <a:gd name="connsiteX20" fmla="*/ 1518418 w 1518418"/>
                  <a:gd name="connsiteY20" fmla="*/ 524605 h 867990"/>
                  <a:gd name="connsiteX21" fmla="*/ 1238178 w 1518418"/>
                  <a:gd name="connsiteY21" fmla="*/ 241707 h 867990"/>
                  <a:gd name="connsiteX22" fmla="*/ 1181700 w 1518418"/>
                  <a:gd name="connsiteY22" fmla="*/ 247455 h 867990"/>
                  <a:gd name="connsiteX23" fmla="*/ 1173002 w 1518418"/>
                  <a:gd name="connsiteY23" fmla="*/ 250181 h 867990"/>
                  <a:gd name="connsiteX24" fmla="*/ 1171499 w 1518418"/>
                  <a:gd name="connsiteY24" fmla="*/ 242573 h 867990"/>
                  <a:gd name="connsiteX25" fmla="*/ 995363 w 1518418"/>
                  <a:gd name="connsiteY25" fmla="*/ 140247 h 86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18418" h="867990">
                    <a:moveTo>
                      <a:pt x="995363" y="140247"/>
                    </a:moveTo>
                    <a:cubicBezTo>
                      <a:pt x="924218" y="121473"/>
                      <a:pt x="857547" y="119871"/>
                      <a:pt x="814507" y="132835"/>
                    </a:cubicBezTo>
                    <a:lnTo>
                      <a:pt x="796975" y="140134"/>
                    </a:lnTo>
                    <a:lnTo>
                      <a:pt x="785328" y="125137"/>
                    </a:lnTo>
                    <a:cubicBezTo>
                      <a:pt x="754289" y="92623"/>
                      <a:pt x="695509" y="61120"/>
                      <a:pt x="624363" y="42346"/>
                    </a:cubicBezTo>
                    <a:cubicBezTo>
                      <a:pt x="567448" y="27327"/>
                      <a:pt x="513395" y="23298"/>
                      <a:pt x="472014" y="28925"/>
                    </a:cubicBezTo>
                    <a:lnTo>
                      <a:pt x="426592" y="42653"/>
                    </a:lnTo>
                    <a:lnTo>
                      <a:pt x="389322" y="22231"/>
                    </a:lnTo>
                    <a:cubicBezTo>
                      <a:pt x="355795" y="7916"/>
                      <a:pt x="318933" y="0"/>
                      <a:pt x="280240" y="0"/>
                    </a:cubicBezTo>
                    <a:cubicBezTo>
                      <a:pt x="125468" y="0"/>
                      <a:pt x="0" y="126657"/>
                      <a:pt x="0" y="282897"/>
                    </a:cubicBezTo>
                    <a:cubicBezTo>
                      <a:pt x="0" y="419607"/>
                      <a:pt x="96061" y="533668"/>
                      <a:pt x="223762" y="560047"/>
                    </a:cubicBezTo>
                    <a:lnTo>
                      <a:pt x="239124" y="561610"/>
                    </a:lnTo>
                    <a:lnTo>
                      <a:pt x="249052" y="584155"/>
                    </a:lnTo>
                    <a:cubicBezTo>
                      <a:pt x="286543" y="633740"/>
                      <a:pt x="360129" y="662342"/>
                      <a:pt x="430624" y="654745"/>
                    </a:cubicBezTo>
                    <a:cubicBezTo>
                      <a:pt x="428980" y="706405"/>
                      <a:pt x="463932" y="757603"/>
                      <a:pt x="522425" y="789222"/>
                    </a:cubicBezTo>
                    <a:cubicBezTo>
                      <a:pt x="591353" y="826481"/>
                      <a:pt x="679510" y="829457"/>
                      <a:pt x="743345" y="796667"/>
                    </a:cubicBezTo>
                    <a:cubicBezTo>
                      <a:pt x="824332" y="873558"/>
                      <a:pt x="966709" y="891080"/>
                      <a:pt x="1058971" y="835494"/>
                    </a:cubicBezTo>
                    <a:cubicBezTo>
                      <a:pt x="1114324" y="859002"/>
                      <a:pt x="1180096" y="850527"/>
                      <a:pt x="1214512" y="815440"/>
                    </a:cubicBezTo>
                    <a:lnTo>
                      <a:pt x="1219351" y="805586"/>
                    </a:lnTo>
                    <a:lnTo>
                      <a:pt x="1238177" y="807502"/>
                    </a:lnTo>
                    <a:cubicBezTo>
                      <a:pt x="1392950" y="807502"/>
                      <a:pt x="1518418" y="680844"/>
                      <a:pt x="1518418" y="524605"/>
                    </a:cubicBezTo>
                    <a:cubicBezTo>
                      <a:pt x="1518418" y="368365"/>
                      <a:pt x="1392950" y="241707"/>
                      <a:pt x="1238178" y="241707"/>
                    </a:cubicBezTo>
                    <a:cubicBezTo>
                      <a:pt x="1218831" y="241708"/>
                      <a:pt x="1199943" y="243687"/>
                      <a:pt x="1181700" y="247455"/>
                    </a:cubicBezTo>
                    <a:lnTo>
                      <a:pt x="1173002" y="250181"/>
                    </a:lnTo>
                    <a:lnTo>
                      <a:pt x="1171499" y="242573"/>
                    </a:lnTo>
                    <a:cubicBezTo>
                      <a:pt x="1148306" y="203633"/>
                      <a:pt x="1080737" y="162776"/>
                      <a:pt x="995363" y="140247"/>
                    </a:cubicBezTo>
                    <a:close/>
                  </a:path>
                </a:pathLst>
              </a:cu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5F28EE7-C024-0E47-F212-DDB677B7B221}"/>
                </a:ext>
              </a:extLst>
            </p:cNvPr>
            <p:cNvSpPr/>
            <p:nvPr/>
          </p:nvSpPr>
          <p:spPr>
            <a:xfrm rot="886948" flipH="1">
              <a:off x="2081111" y="500187"/>
              <a:ext cx="436506" cy="440645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488600C-764E-29F6-623E-6CAED6065012}"/>
              </a:ext>
            </a:extLst>
          </p:cNvPr>
          <p:cNvGrpSpPr/>
          <p:nvPr/>
        </p:nvGrpSpPr>
        <p:grpSpPr>
          <a:xfrm>
            <a:off x="5755106" y="2276777"/>
            <a:ext cx="976960" cy="2567087"/>
            <a:chOff x="914400" y="1210872"/>
            <a:chExt cx="1600200" cy="4204730"/>
          </a:xfrm>
        </p:grpSpPr>
        <p:sp>
          <p:nvSpPr>
            <p:cNvPr id="109" name="Rounded Rectangle 3">
              <a:extLst>
                <a:ext uri="{FF2B5EF4-FFF2-40B4-BE49-F238E27FC236}">
                  <a16:creationId xmlns:a16="http://schemas.microsoft.com/office/drawing/2014/main" id="{76C1B31F-15A3-69C0-3947-8596EA93F549}"/>
                </a:ext>
              </a:extLst>
            </p:cNvPr>
            <p:cNvSpPr/>
            <p:nvPr/>
          </p:nvSpPr>
          <p:spPr>
            <a:xfrm>
              <a:off x="1067671" y="1210872"/>
              <a:ext cx="1181075" cy="13529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FE091DC-2B61-E59C-1A84-A2953FB63ABF}"/>
                </a:ext>
              </a:extLst>
            </p:cNvPr>
            <p:cNvSpPr/>
            <p:nvPr/>
          </p:nvSpPr>
          <p:spPr>
            <a:xfrm rot="2704841" flipH="1">
              <a:off x="1196968" y="5003416"/>
              <a:ext cx="271034" cy="553337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rapezoid 110">
              <a:extLst>
                <a:ext uri="{FF2B5EF4-FFF2-40B4-BE49-F238E27FC236}">
                  <a16:creationId xmlns:a16="http://schemas.microsoft.com/office/drawing/2014/main" id="{21BA1F46-2992-01EE-D7F2-EBFA4393962E}"/>
                </a:ext>
              </a:extLst>
            </p:cNvPr>
            <p:cNvSpPr/>
            <p:nvPr/>
          </p:nvSpPr>
          <p:spPr>
            <a:xfrm>
              <a:off x="1219200" y="2563843"/>
              <a:ext cx="914400" cy="12954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0F4F945-27CD-C2D7-A13C-07FC3D472A2A}"/>
                </a:ext>
              </a:extLst>
            </p:cNvPr>
            <p:cNvSpPr/>
            <p:nvPr/>
          </p:nvSpPr>
          <p:spPr>
            <a:xfrm rot="17610301" flipH="1">
              <a:off x="1815267" y="4991569"/>
              <a:ext cx="218726" cy="553337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219361D-6E75-4283-4EB7-F1C2EF695ADF}"/>
                </a:ext>
              </a:extLst>
            </p:cNvPr>
            <p:cNvSpPr/>
            <p:nvPr/>
          </p:nvSpPr>
          <p:spPr>
            <a:xfrm>
              <a:off x="914400" y="3577478"/>
              <a:ext cx="320040" cy="5626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AA39ED4-8A7D-1DA8-FFB4-7F8EFDFD1B69}"/>
                </a:ext>
              </a:extLst>
            </p:cNvPr>
            <p:cNvSpPr/>
            <p:nvPr/>
          </p:nvSpPr>
          <p:spPr>
            <a:xfrm>
              <a:off x="2194560" y="3577478"/>
              <a:ext cx="320040" cy="5626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Manual Operation 114">
              <a:extLst>
                <a:ext uri="{FF2B5EF4-FFF2-40B4-BE49-F238E27FC236}">
                  <a16:creationId xmlns:a16="http://schemas.microsoft.com/office/drawing/2014/main" id="{38100805-B1B4-1D38-0BF5-ADE3EBF8643B}"/>
                </a:ext>
              </a:extLst>
            </p:cNvPr>
            <p:cNvSpPr/>
            <p:nvPr/>
          </p:nvSpPr>
          <p:spPr>
            <a:xfrm rot="9438105" flipH="1">
              <a:off x="1906307" y="2530672"/>
              <a:ext cx="481590" cy="1288263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Manual Operation 115">
              <a:extLst>
                <a:ext uri="{FF2B5EF4-FFF2-40B4-BE49-F238E27FC236}">
                  <a16:creationId xmlns:a16="http://schemas.microsoft.com/office/drawing/2014/main" id="{71040973-7BF9-42B3-9265-1DAB977A39C9}"/>
                </a:ext>
              </a:extLst>
            </p:cNvPr>
            <p:cNvSpPr/>
            <p:nvPr/>
          </p:nvSpPr>
          <p:spPr>
            <a:xfrm rot="11918038">
              <a:off x="992111" y="2529231"/>
              <a:ext cx="481590" cy="1348716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Manual Operation 116">
              <a:extLst>
                <a:ext uri="{FF2B5EF4-FFF2-40B4-BE49-F238E27FC236}">
                  <a16:creationId xmlns:a16="http://schemas.microsoft.com/office/drawing/2014/main" id="{233EE0F3-10B8-FE82-04F3-77C3A36D6BEC}"/>
                </a:ext>
              </a:extLst>
            </p:cNvPr>
            <p:cNvSpPr/>
            <p:nvPr/>
          </p:nvSpPr>
          <p:spPr>
            <a:xfrm rot="10800000">
              <a:off x="1106424" y="3929112"/>
              <a:ext cx="704088" cy="1336208"/>
            </a:xfrm>
            <a:prstGeom prst="flowChartManualOperation">
              <a:avLst/>
            </a:prstGeom>
            <a:solidFill>
              <a:srgbClr val="4C1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Manual Operation 117">
              <a:extLst>
                <a:ext uri="{FF2B5EF4-FFF2-40B4-BE49-F238E27FC236}">
                  <a16:creationId xmlns:a16="http://schemas.microsoft.com/office/drawing/2014/main" id="{9EFEE866-30EB-4D39-ACEB-F9D2B6C28BD0}"/>
                </a:ext>
              </a:extLst>
            </p:cNvPr>
            <p:cNvSpPr/>
            <p:nvPr/>
          </p:nvSpPr>
          <p:spPr>
            <a:xfrm rot="10800000">
              <a:off x="1554480" y="3929112"/>
              <a:ext cx="704088" cy="1336208"/>
            </a:xfrm>
            <a:prstGeom prst="flowChartManualOperation">
              <a:avLst/>
            </a:prstGeom>
            <a:solidFill>
              <a:srgbClr val="4C1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5">
              <a:extLst>
                <a:ext uri="{FF2B5EF4-FFF2-40B4-BE49-F238E27FC236}">
                  <a16:creationId xmlns:a16="http://schemas.microsoft.com/office/drawing/2014/main" id="{4D82FFAF-14E6-0641-3288-F156A4680A13}"/>
                </a:ext>
              </a:extLst>
            </p:cNvPr>
            <p:cNvSpPr/>
            <p:nvPr/>
          </p:nvSpPr>
          <p:spPr>
            <a:xfrm>
              <a:off x="1170432" y="3788459"/>
              <a:ext cx="1024128" cy="140653"/>
            </a:xfrm>
            <a:prstGeom prst="roundRect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887E36D-FF25-9188-CA76-5061BD5D69D4}"/>
                </a:ext>
              </a:extLst>
            </p:cNvPr>
            <p:cNvSpPr/>
            <p:nvPr/>
          </p:nvSpPr>
          <p:spPr>
            <a:xfrm>
              <a:off x="1554480" y="3788459"/>
              <a:ext cx="256032" cy="14065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apezoid 120">
              <a:extLst>
                <a:ext uri="{FF2B5EF4-FFF2-40B4-BE49-F238E27FC236}">
                  <a16:creationId xmlns:a16="http://schemas.microsoft.com/office/drawing/2014/main" id="{BA9F4573-D6A6-134B-7A76-7F2678E14343}"/>
                </a:ext>
              </a:extLst>
            </p:cNvPr>
            <p:cNvSpPr/>
            <p:nvPr/>
          </p:nvSpPr>
          <p:spPr>
            <a:xfrm>
              <a:off x="1143000" y="2487643"/>
              <a:ext cx="609600" cy="1295400"/>
            </a:xfrm>
            <a:prstGeom prst="trapezoid">
              <a:avLst>
                <a:gd name="adj" fmla="val 32353"/>
              </a:avLst>
            </a:prstGeom>
            <a:solidFill>
              <a:srgbClr val="977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121">
              <a:extLst>
                <a:ext uri="{FF2B5EF4-FFF2-40B4-BE49-F238E27FC236}">
                  <a16:creationId xmlns:a16="http://schemas.microsoft.com/office/drawing/2014/main" id="{8E202AF5-1F44-6179-A12C-FA67DEBCF8B7}"/>
                </a:ext>
              </a:extLst>
            </p:cNvPr>
            <p:cNvSpPr/>
            <p:nvPr/>
          </p:nvSpPr>
          <p:spPr>
            <a:xfrm>
              <a:off x="1600200" y="2487643"/>
              <a:ext cx="609600" cy="1295400"/>
            </a:xfrm>
            <a:prstGeom prst="trapezoid">
              <a:avLst>
                <a:gd name="adj" fmla="val 30882"/>
              </a:avLst>
            </a:prstGeom>
            <a:solidFill>
              <a:srgbClr val="977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5">
              <a:extLst>
                <a:ext uri="{FF2B5EF4-FFF2-40B4-BE49-F238E27FC236}">
                  <a16:creationId xmlns:a16="http://schemas.microsoft.com/office/drawing/2014/main" id="{6E6C8FAE-4D02-0509-35B0-F70B3D3FC2F2}"/>
                </a:ext>
              </a:extLst>
            </p:cNvPr>
            <p:cNvSpPr/>
            <p:nvPr/>
          </p:nvSpPr>
          <p:spPr>
            <a:xfrm>
              <a:off x="1143000" y="1268443"/>
              <a:ext cx="1027176" cy="1447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F01408B-A1BF-806C-6CDF-896CC6BB416F}"/>
                </a:ext>
              </a:extLst>
            </p:cNvPr>
            <p:cNvSpPr/>
            <p:nvPr/>
          </p:nvSpPr>
          <p:spPr>
            <a:xfrm>
              <a:off x="1524000" y="3935443"/>
              <a:ext cx="381000" cy="304800"/>
            </a:xfrm>
            <a:prstGeom prst="ellipse">
              <a:avLst/>
            </a:prstGeom>
            <a:solidFill>
              <a:srgbClr val="4C1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FD1E548-4566-B6CF-3418-F516850AA146}"/>
                </a:ext>
              </a:extLst>
            </p:cNvPr>
            <p:cNvSpPr/>
            <p:nvPr/>
          </p:nvSpPr>
          <p:spPr>
            <a:xfrm>
              <a:off x="1568824" y="3285502"/>
              <a:ext cx="228600" cy="91440"/>
            </a:xfrm>
            <a:prstGeom prst="ellipse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C623C3A-10C3-DDF0-ECC4-C0C9F2225C92}"/>
                </a:ext>
              </a:extLst>
            </p:cNvPr>
            <p:cNvSpPr/>
            <p:nvPr/>
          </p:nvSpPr>
          <p:spPr>
            <a:xfrm>
              <a:off x="1577788" y="3491690"/>
              <a:ext cx="228600" cy="91440"/>
            </a:xfrm>
            <a:prstGeom prst="ellipse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 Diagonal Corner Rectangle 5">
              <a:extLst>
                <a:ext uri="{FF2B5EF4-FFF2-40B4-BE49-F238E27FC236}">
                  <a16:creationId xmlns:a16="http://schemas.microsoft.com/office/drawing/2014/main" id="{E012BF79-75EA-FC67-FA3B-6EDAB8E4E0C2}"/>
                </a:ext>
              </a:extLst>
            </p:cNvPr>
            <p:cNvSpPr/>
            <p:nvPr/>
          </p:nvSpPr>
          <p:spPr>
            <a:xfrm>
              <a:off x="1294311" y="1219091"/>
              <a:ext cx="685800" cy="32663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61C4BFC-E585-DE6B-8C37-C0A69C98F73C}"/>
                </a:ext>
              </a:extLst>
            </p:cNvPr>
            <p:cNvSpPr/>
            <p:nvPr/>
          </p:nvSpPr>
          <p:spPr>
            <a:xfrm>
              <a:off x="1170432" y="1237046"/>
              <a:ext cx="288035" cy="2118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A703A66-6D34-189E-DEEE-630B2373D586}"/>
                </a:ext>
              </a:extLst>
            </p:cNvPr>
            <p:cNvSpPr/>
            <p:nvPr/>
          </p:nvSpPr>
          <p:spPr>
            <a:xfrm>
              <a:off x="1811830" y="1250670"/>
              <a:ext cx="288035" cy="2118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145B4BD-079C-F932-4451-2A5248A0514E}"/>
              </a:ext>
            </a:extLst>
          </p:cNvPr>
          <p:cNvGrpSpPr/>
          <p:nvPr/>
        </p:nvGrpSpPr>
        <p:grpSpPr>
          <a:xfrm>
            <a:off x="8304584" y="2301075"/>
            <a:ext cx="852032" cy="2681756"/>
            <a:chOff x="4746535" y="1642830"/>
            <a:chExt cx="1205630" cy="344268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00E9591-B27C-1649-EDC5-0872CA6ACB9F}"/>
                </a:ext>
              </a:extLst>
            </p:cNvPr>
            <p:cNvGrpSpPr/>
            <p:nvPr/>
          </p:nvGrpSpPr>
          <p:grpSpPr>
            <a:xfrm>
              <a:off x="4746535" y="1642830"/>
              <a:ext cx="1205630" cy="766670"/>
              <a:chOff x="2818248" y="1170384"/>
              <a:chExt cx="1909500" cy="1217570"/>
            </a:xfrm>
          </p:grpSpPr>
          <p:sp>
            <p:nvSpPr>
              <p:cNvPr id="151" name="Moon 150">
                <a:extLst>
                  <a:ext uri="{FF2B5EF4-FFF2-40B4-BE49-F238E27FC236}">
                    <a16:creationId xmlns:a16="http://schemas.microsoft.com/office/drawing/2014/main" id="{BC23EC78-7724-6F21-3C70-B3B5401F1FAD}"/>
                  </a:ext>
                </a:extLst>
              </p:cNvPr>
              <p:cNvSpPr/>
              <p:nvPr/>
            </p:nvSpPr>
            <p:spPr>
              <a:xfrm rot="4054239">
                <a:off x="3182590" y="1436451"/>
                <a:ext cx="187734" cy="916418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Moon 151">
                <a:extLst>
                  <a:ext uri="{FF2B5EF4-FFF2-40B4-BE49-F238E27FC236}">
                    <a16:creationId xmlns:a16="http://schemas.microsoft.com/office/drawing/2014/main" id="{EA8FF75B-1419-DE53-B073-47038E203DF2}"/>
                  </a:ext>
                </a:extLst>
              </p:cNvPr>
              <p:cNvSpPr/>
              <p:nvPr/>
            </p:nvSpPr>
            <p:spPr>
              <a:xfrm rot="4054239">
                <a:off x="3150244" y="1544200"/>
                <a:ext cx="453485" cy="916418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Moon 152">
                <a:extLst>
                  <a:ext uri="{FF2B5EF4-FFF2-40B4-BE49-F238E27FC236}">
                    <a16:creationId xmlns:a16="http://schemas.microsoft.com/office/drawing/2014/main" id="{EEE93C8F-6D57-5E8B-1553-8600DC032DE1}"/>
                  </a:ext>
                </a:extLst>
              </p:cNvPr>
              <p:cNvSpPr/>
              <p:nvPr/>
            </p:nvSpPr>
            <p:spPr>
              <a:xfrm rot="5400000">
                <a:off x="3567519" y="1343057"/>
                <a:ext cx="656342" cy="130599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Moon 153">
                <a:extLst>
                  <a:ext uri="{FF2B5EF4-FFF2-40B4-BE49-F238E27FC236}">
                    <a16:creationId xmlns:a16="http://schemas.microsoft.com/office/drawing/2014/main" id="{2D8436BF-ED6C-BB92-B457-E2BE4652DD24}"/>
                  </a:ext>
                </a:extLst>
              </p:cNvPr>
              <p:cNvSpPr/>
              <p:nvPr/>
            </p:nvSpPr>
            <p:spPr>
              <a:xfrm>
                <a:off x="3339447" y="1200329"/>
                <a:ext cx="381000" cy="996292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Moon 154">
                <a:extLst>
                  <a:ext uri="{FF2B5EF4-FFF2-40B4-BE49-F238E27FC236}">
                    <a16:creationId xmlns:a16="http://schemas.microsoft.com/office/drawing/2014/main" id="{8889645D-70EB-8369-A87A-BD1E6032AAA4}"/>
                  </a:ext>
                </a:extLst>
              </p:cNvPr>
              <p:cNvSpPr/>
              <p:nvPr/>
            </p:nvSpPr>
            <p:spPr>
              <a:xfrm rot="1176997">
                <a:off x="3513801" y="1170384"/>
                <a:ext cx="381000" cy="101787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Moon 155">
                <a:extLst>
                  <a:ext uri="{FF2B5EF4-FFF2-40B4-BE49-F238E27FC236}">
                    <a16:creationId xmlns:a16="http://schemas.microsoft.com/office/drawing/2014/main" id="{E55B3DEB-B7A3-AD10-E0B7-F2A255948955}"/>
                  </a:ext>
                </a:extLst>
              </p:cNvPr>
              <p:cNvSpPr/>
              <p:nvPr/>
            </p:nvSpPr>
            <p:spPr>
              <a:xfrm rot="19664572">
                <a:off x="3051833" y="1386758"/>
                <a:ext cx="420420" cy="100119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Moon 156">
                <a:extLst>
                  <a:ext uri="{FF2B5EF4-FFF2-40B4-BE49-F238E27FC236}">
                    <a16:creationId xmlns:a16="http://schemas.microsoft.com/office/drawing/2014/main" id="{564430F8-8279-92E5-06BF-244B857C1BB2}"/>
                  </a:ext>
                </a:extLst>
              </p:cNvPr>
              <p:cNvSpPr/>
              <p:nvPr/>
            </p:nvSpPr>
            <p:spPr>
              <a:xfrm rot="4584428">
                <a:off x="4028310" y="1426850"/>
                <a:ext cx="381000" cy="101787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Moon 157">
                <a:extLst>
                  <a:ext uri="{FF2B5EF4-FFF2-40B4-BE49-F238E27FC236}">
                    <a16:creationId xmlns:a16="http://schemas.microsoft.com/office/drawing/2014/main" id="{631D1CC1-20EA-0D57-3143-784C26ECD9BF}"/>
                  </a:ext>
                </a:extLst>
              </p:cNvPr>
              <p:cNvSpPr/>
              <p:nvPr/>
            </p:nvSpPr>
            <p:spPr>
              <a:xfrm rot="3348030">
                <a:off x="3961354" y="1236701"/>
                <a:ext cx="250733" cy="101787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Moon 158">
                <a:extLst>
                  <a:ext uri="{FF2B5EF4-FFF2-40B4-BE49-F238E27FC236}">
                    <a16:creationId xmlns:a16="http://schemas.microsoft.com/office/drawing/2014/main" id="{6AE7ECBA-7D58-D8DB-CAD0-22A437CD4DEE}"/>
                  </a:ext>
                </a:extLst>
              </p:cNvPr>
              <p:cNvSpPr/>
              <p:nvPr/>
            </p:nvSpPr>
            <p:spPr>
              <a:xfrm rot="1176997">
                <a:off x="3731898" y="1358482"/>
                <a:ext cx="297799" cy="774314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Moon 159">
                <a:extLst>
                  <a:ext uri="{FF2B5EF4-FFF2-40B4-BE49-F238E27FC236}">
                    <a16:creationId xmlns:a16="http://schemas.microsoft.com/office/drawing/2014/main" id="{9CCF443D-9813-06C1-7A49-7BF90E7DC05F}"/>
                  </a:ext>
                </a:extLst>
              </p:cNvPr>
              <p:cNvSpPr/>
              <p:nvPr/>
            </p:nvSpPr>
            <p:spPr>
              <a:xfrm rot="7380762">
                <a:off x="3142343" y="1403382"/>
                <a:ext cx="273432" cy="916418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CAF3B8F-D9C7-894A-FE7B-3623783E91E7}"/>
                  </a:ext>
                </a:extLst>
              </p:cNvPr>
              <p:cNvSpPr/>
              <p:nvPr/>
            </p:nvSpPr>
            <p:spPr>
              <a:xfrm>
                <a:off x="3100456" y="1582398"/>
                <a:ext cx="1390324" cy="658165"/>
              </a:xfrm>
              <a:prstGeom prst="ellipse">
                <a:avLst/>
              </a:prstGeom>
              <a:solidFill>
                <a:srgbClr val="6F53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3749618-4C97-E7E9-6330-CC75C5AFEE36}"/>
                </a:ext>
              </a:extLst>
            </p:cNvPr>
            <p:cNvSpPr/>
            <p:nvPr/>
          </p:nvSpPr>
          <p:spPr>
            <a:xfrm rot="4050661">
              <a:off x="5417551" y="4694360"/>
              <a:ext cx="241888" cy="5162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2C70E45-3A91-489C-2206-F059FD65B4E6}"/>
                </a:ext>
              </a:extLst>
            </p:cNvPr>
            <p:cNvSpPr/>
            <p:nvPr/>
          </p:nvSpPr>
          <p:spPr>
            <a:xfrm rot="4050661">
              <a:off x="4945991" y="4700165"/>
              <a:ext cx="254451" cy="5162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A80620A-911C-004F-76D6-FE3442AFB23D}"/>
                </a:ext>
              </a:extLst>
            </p:cNvPr>
            <p:cNvSpPr/>
            <p:nvPr/>
          </p:nvSpPr>
          <p:spPr>
            <a:xfrm rot="20433897">
              <a:off x="5717594" y="3590099"/>
              <a:ext cx="209568" cy="501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E7585B-8241-EB6D-1C28-FF934F8281E5}"/>
                </a:ext>
              </a:extLst>
            </p:cNvPr>
            <p:cNvSpPr/>
            <p:nvPr/>
          </p:nvSpPr>
          <p:spPr>
            <a:xfrm rot="1176528">
              <a:off x="4773967" y="3601283"/>
              <a:ext cx="223385" cy="501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D6617EF2-57D6-2802-5191-ADB5B10B939A}"/>
                </a:ext>
              </a:extLst>
            </p:cNvPr>
            <p:cNvSpPr/>
            <p:nvPr/>
          </p:nvSpPr>
          <p:spPr>
            <a:xfrm rot="20029742">
              <a:off x="5470857" y="3133463"/>
              <a:ext cx="450764" cy="747529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rapezoid 136">
              <a:extLst>
                <a:ext uri="{FF2B5EF4-FFF2-40B4-BE49-F238E27FC236}">
                  <a16:creationId xmlns:a16="http://schemas.microsoft.com/office/drawing/2014/main" id="{9AE85B09-FC63-E8C4-84FC-14EDE577AEEE}"/>
                </a:ext>
              </a:extLst>
            </p:cNvPr>
            <p:cNvSpPr/>
            <p:nvPr/>
          </p:nvSpPr>
          <p:spPr>
            <a:xfrm rot="1905609">
              <a:off x="4827964" y="3107294"/>
              <a:ext cx="450764" cy="747529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E6E9A202-D106-2B49-E6A6-7C36B75ACF6A}"/>
                </a:ext>
              </a:extLst>
            </p:cNvPr>
            <p:cNvSpPr/>
            <p:nvPr/>
          </p:nvSpPr>
          <p:spPr>
            <a:xfrm>
              <a:off x="4981113" y="3016499"/>
              <a:ext cx="748684" cy="1003126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6A976588-C6D6-65F4-A893-2F694142E206}"/>
                </a:ext>
              </a:extLst>
            </p:cNvPr>
            <p:cNvSpPr/>
            <p:nvPr/>
          </p:nvSpPr>
          <p:spPr>
            <a:xfrm rot="10800000">
              <a:off x="5208972" y="2999053"/>
              <a:ext cx="280756" cy="401251"/>
            </a:xfrm>
            <a:prstGeom prst="triangle">
              <a:avLst>
                <a:gd name="adj" fmla="val 4652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84">
              <a:extLst>
                <a:ext uri="{FF2B5EF4-FFF2-40B4-BE49-F238E27FC236}">
                  <a16:creationId xmlns:a16="http://schemas.microsoft.com/office/drawing/2014/main" id="{BD62FA7F-89AC-B668-E499-05AA81654BA9}"/>
                </a:ext>
              </a:extLst>
            </p:cNvPr>
            <p:cNvGrpSpPr/>
            <p:nvPr/>
          </p:nvGrpSpPr>
          <p:grpSpPr>
            <a:xfrm rot="20814385">
              <a:off x="5090974" y="3003415"/>
              <a:ext cx="703926" cy="632405"/>
              <a:chOff x="4343400" y="1905000"/>
              <a:chExt cx="827320" cy="764627"/>
            </a:xfrm>
          </p:grpSpPr>
          <p:sp>
            <p:nvSpPr>
              <p:cNvPr id="149" name="Double Wave 148">
                <a:extLst>
                  <a:ext uri="{FF2B5EF4-FFF2-40B4-BE49-F238E27FC236}">
                    <a16:creationId xmlns:a16="http://schemas.microsoft.com/office/drawing/2014/main" id="{05E755AD-402E-F846-596E-1712FEC4629D}"/>
                  </a:ext>
                </a:extLst>
              </p:cNvPr>
              <p:cNvSpPr/>
              <p:nvPr/>
            </p:nvSpPr>
            <p:spPr>
              <a:xfrm>
                <a:off x="4343400" y="1905000"/>
                <a:ext cx="685800" cy="228600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id="{CB902D2F-3B29-8EDF-2E0F-28E414010C72}"/>
                  </a:ext>
                </a:extLst>
              </p:cNvPr>
              <p:cNvSpPr/>
              <p:nvPr/>
            </p:nvSpPr>
            <p:spPr>
              <a:xfrm rot="10095459">
                <a:off x="4637320" y="1907627"/>
                <a:ext cx="533400" cy="7620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1A9A623-ABF0-A254-E979-FC00462FA550}"/>
                </a:ext>
              </a:extLst>
            </p:cNvPr>
            <p:cNvSpPr/>
            <p:nvPr/>
          </p:nvSpPr>
          <p:spPr>
            <a:xfrm>
              <a:off x="4887527" y="1997774"/>
              <a:ext cx="935854" cy="111903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5D93D3B0-DF7B-29F1-5F8F-5869F55A06EA}"/>
                </a:ext>
              </a:extLst>
            </p:cNvPr>
            <p:cNvSpPr/>
            <p:nvPr/>
          </p:nvSpPr>
          <p:spPr>
            <a:xfrm>
              <a:off x="4879389" y="3914951"/>
              <a:ext cx="569650" cy="1003126"/>
            </a:xfrm>
            <a:prstGeom prst="trapezoid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31E0F2E0-3FDD-FBAF-1280-308811124C66}"/>
                </a:ext>
              </a:extLst>
            </p:cNvPr>
            <p:cNvSpPr/>
            <p:nvPr/>
          </p:nvSpPr>
          <p:spPr>
            <a:xfrm>
              <a:off x="5355454" y="3919313"/>
              <a:ext cx="516755" cy="1003126"/>
            </a:xfrm>
            <a:prstGeom prst="trapezoid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54">
              <a:extLst>
                <a:ext uri="{FF2B5EF4-FFF2-40B4-BE49-F238E27FC236}">
                  <a16:creationId xmlns:a16="http://schemas.microsoft.com/office/drawing/2014/main" id="{61ECDD22-96CA-1A29-1997-9CA90CBA52D4}"/>
                </a:ext>
              </a:extLst>
            </p:cNvPr>
            <p:cNvSpPr/>
            <p:nvPr/>
          </p:nvSpPr>
          <p:spPr>
            <a:xfrm>
              <a:off x="5090974" y="3949843"/>
              <a:ext cx="561513" cy="553984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D7D4761-CC3C-CFC1-0FA7-2F6D23CFE172}"/>
                </a:ext>
              </a:extLst>
            </p:cNvPr>
            <p:cNvSpPr/>
            <p:nvPr/>
          </p:nvSpPr>
          <p:spPr>
            <a:xfrm>
              <a:off x="4981113" y="3819000"/>
              <a:ext cx="748684" cy="2006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736FACA-6751-6D4D-8752-59082E7F5C7D}"/>
                </a:ext>
              </a:extLst>
            </p:cNvPr>
            <p:cNvSpPr/>
            <p:nvPr/>
          </p:nvSpPr>
          <p:spPr>
            <a:xfrm>
              <a:off x="5265938" y="3845168"/>
              <a:ext cx="183102" cy="1962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ound Diagonal Corner Rectangle 75">
              <a:extLst>
                <a:ext uri="{FF2B5EF4-FFF2-40B4-BE49-F238E27FC236}">
                  <a16:creationId xmlns:a16="http://schemas.microsoft.com/office/drawing/2014/main" id="{F22EA54C-C864-F12D-272B-E72DAAB64F2A}"/>
                </a:ext>
              </a:extLst>
            </p:cNvPr>
            <p:cNvSpPr/>
            <p:nvPr/>
          </p:nvSpPr>
          <p:spPr>
            <a:xfrm>
              <a:off x="5010427" y="1981341"/>
              <a:ext cx="685800" cy="32663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6F5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05F0703-8358-6C45-7403-FDEE5D74225D}"/>
                </a:ext>
              </a:extLst>
            </p:cNvPr>
            <p:cNvSpPr/>
            <p:nvPr/>
          </p:nvSpPr>
          <p:spPr>
            <a:xfrm>
              <a:off x="4973864" y="1947273"/>
              <a:ext cx="755933" cy="211895"/>
            </a:xfrm>
            <a:prstGeom prst="ellipse">
              <a:avLst/>
            </a:prstGeom>
            <a:solidFill>
              <a:srgbClr val="6F5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BE55946-612C-E9F1-69B2-8378339FD608}"/>
              </a:ext>
            </a:extLst>
          </p:cNvPr>
          <p:cNvGrpSpPr/>
          <p:nvPr/>
        </p:nvGrpSpPr>
        <p:grpSpPr>
          <a:xfrm>
            <a:off x="426720" y="254337"/>
            <a:ext cx="975360" cy="1015663"/>
            <a:chOff x="426720" y="254337"/>
            <a:chExt cx="975360" cy="10156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E0C815-0AAE-803B-E2B0-837E40DE5F8C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ABFB99-BC23-FE79-3E8D-B0CD458E34A6}"/>
                </a:ext>
              </a:extLst>
            </p:cNvPr>
            <p:cNvSpPr txBox="1"/>
            <p:nvPr/>
          </p:nvSpPr>
          <p:spPr>
            <a:xfrm>
              <a:off x="604520" y="254337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77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54337"/>
            <a:ext cx="975360" cy="1015663"/>
            <a:chOff x="426720" y="254337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54337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98320" y="3306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Jacob</a:t>
            </a:r>
          </a:p>
          <a:p>
            <a:r>
              <a:rPr lang="en-US" sz="1100" dirty="0"/>
              <a:t>D&amp;C 27:10; 132:37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468889" y="22709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</a:t>
            </a:r>
          </a:p>
          <a:p>
            <a:r>
              <a:rPr lang="en-US" sz="1100" dirty="0"/>
              <a:t>D&amp;C 27:12-13; 128:20; Matthew 4:21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FDA67-D6E4-40E5-12DA-C15D8D37FF8F}"/>
              </a:ext>
            </a:extLst>
          </p:cNvPr>
          <p:cNvSpPr txBox="1"/>
          <p:nvPr/>
        </p:nvSpPr>
        <p:spPr>
          <a:xfrm>
            <a:off x="8950960" y="294639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James</a:t>
            </a:r>
          </a:p>
          <a:p>
            <a:r>
              <a:rPr lang="en-US" sz="1100" dirty="0"/>
              <a:t>D&amp;C 52:38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64CAEEC-5660-C5E6-A1DA-921AF23747BE}"/>
              </a:ext>
            </a:extLst>
          </p:cNvPr>
          <p:cNvGrpSpPr/>
          <p:nvPr/>
        </p:nvGrpSpPr>
        <p:grpSpPr>
          <a:xfrm>
            <a:off x="1346200" y="1305607"/>
            <a:ext cx="2110235" cy="5257753"/>
            <a:chOff x="1133802" y="686440"/>
            <a:chExt cx="1650816" cy="4113088"/>
          </a:xfrm>
          <a:solidFill>
            <a:schemeClr val="bg1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0733477-CA20-281C-C150-B0EC687396DB}"/>
                </a:ext>
              </a:extLst>
            </p:cNvPr>
            <p:cNvSpPr/>
            <p:nvPr/>
          </p:nvSpPr>
          <p:spPr>
            <a:xfrm rot="1928098" flipH="1">
              <a:off x="1133802" y="2699976"/>
              <a:ext cx="395007" cy="71674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4A9B9C1-6E13-7AF7-CF88-D67053019CE2}"/>
                </a:ext>
              </a:extLst>
            </p:cNvPr>
            <p:cNvSpPr/>
            <p:nvPr/>
          </p:nvSpPr>
          <p:spPr>
            <a:xfrm rot="19517134" flipH="1">
              <a:off x="2391263" y="2638994"/>
              <a:ext cx="393355" cy="71674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D80F7C4-A38E-9442-7207-F8DC5DC72BA9}"/>
                </a:ext>
              </a:extLst>
            </p:cNvPr>
            <p:cNvSpPr/>
            <p:nvPr/>
          </p:nvSpPr>
          <p:spPr>
            <a:xfrm rot="2247591" flipH="1">
              <a:off x="1546118" y="4082782"/>
              <a:ext cx="324570" cy="71674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3226CB2-F8CA-01BD-0705-199DD26A5052}"/>
                </a:ext>
              </a:extLst>
            </p:cNvPr>
            <p:cNvSpPr/>
            <p:nvPr/>
          </p:nvSpPr>
          <p:spPr>
            <a:xfrm rot="18952234" flipH="1">
              <a:off x="1920807" y="4068604"/>
              <a:ext cx="323017" cy="71674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7BA16F89-8FF7-3B88-1AB8-FA5B917F8EA4}"/>
                </a:ext>
              </a:extLst>
            </p:cNvPr>
            <p:cNvSpPr/>
            <p:nvPr/>
          </p:nvSpPr>
          <p:spPr>
            <a:xfrm rot="1430708" flipH="1">
              <a:off x="1215111" y="1936945"/>
              <a:ext cx="693167" cy="1278481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A769A325-A371-4E9A-C128-0257D996F1B4}"/>
                </a:ext>
              </a:extLst>
            </p:cNvPr>
            <p:cNvSpPr/>
            <p:nvPr/>
          </p:nvSpPr>
          <p:spPr>
            <a:xfrm rot="19809709" flipH="1">
              <a:off x="1971687" y="1895055"/>
              <a:ext cx="693167" cy="1278481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7" name="Trapezoid 136">
              <a:extLst>
                <a:ext uri="{FF2B5EF4-FFF2-40B4-BE49-F238E27FC236}">
                  <a16:creationId xmlns:a16="http://schemas.microsoft.com/office/drawing/2014/main" id="{3F668F29-7C66-DE72-7A16-4463EB3C0A82}"/>
                </a:ext>
              </a:extLst>
            </p:cNvPr>
            <p:cNvSpPr/>
            <p:nvPr/>
          </p:nvSpPr>
          <p:spPr>
            <a:xfrm flipH="1">
              <a:off x="1426839" y="2101467"/>
              <a:ext cx="1034098" cy="2335951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E81E8C6-551D-7F01-334F-4BBE55EB3C69}"/>
                </a:ext>
              </a:extLst>
            </p:cNvPr>
            <p:cNvGrpSpPr/>
            <p:nvPr/>
          </p:nvGrpSpPr>
          <p:grpSpPr>
            <a:xfrm rot="576583">
              <a:off x="1476405" y="3166501"/>
              <a:ext cx="148442" cy="1203961"/>
              <a:chOff x="4038599" y="3983576"/>
              <a:chExt cx="217257" cy="1331328"/>
            </a:xfrm>
            <a:grpFill/>
          </p:grpSpPr>
          <p:sp>
            <p:nvSpPr>
              <p:cNvPr id="227" name="Pentagon 70">
                <a:extLst>
                  <a:ext uri="{FF2B5EF4-FFF2-40B4-BE49-F238E27FC236}">
                    <a16:creationId xmlns:a16="http://schemas.microsoft.com/office/drawing/2014/main" id="{465B5B81-AB4D-ED6D-9DB8-8793EEB135BF}"/>
                  </a:ext>
                </a:extLst>
              </p:cNvPr>
              <p:cNvSpPr/>
              <p:nvPr/>
            </p:nvSpPr>
            <p:spPr>
              <a:xfrm rot="5400000">
                <a:off x="3481564" y="4540611"/>
                <a:ext cx="1331328" cy="21725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206F0C0-CF2E-37F4-B0BC-E0C67F7592FC}"/>
                  </a:ext>
                </a:extLst>
              </p:cNvPr>
              <p:cNvGrpSpPr/>
              <p:nvPr/>
            </p:nvGrpSpPr>
            <p:grpSpPr>
              <a:xfrm rot="5400000" flipV="1">
                <a:off x="3549760" y="4476730"/>
                <a:ext cx="1194934" cy="208625"/>
                <a:chOff x="3970020" y="4948646"/>
                <a:chExt cx="6939523" cy="1211581"/>
              </a:xfrm>
              <a:grpFill/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4502BC63-637D-0FEF-87FA-0AC64B43BD06}"/>
                    </a:ext>
                  </a:extLst>
                </p:cNvPr>
                <p:cNvGrpSpPr/>
                <p:nvPr/>
              </p:nvGrpSpPr>
              <p:grpSpPr>
                <a:xfrm>
                  <a:off x="3970020" y="4953000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131F0C22-B3D7-FAC8-F6E5-799AD6EBCBC8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379F9DF-BC63-3ACB-99C4-51A59C450505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Left-Right Arrow Callout 92">
                    <a:extLst>
                      <a:ext uri="{FF2B5EF4-FFF2-40B4-BE49-F238E27FC236}">
                        <a16:creationId xmlns:a16="http://schemas.microsoft.com/office/drawing/2014/main" id="{C8346A44-856D-AA24-FFF0-9353AA88D573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Diamond 248">
                    <a:extLst>
                      <a:ext uri="{FF2B5EF4-FFF2-40B4-BE49-F238E27FC236}">
                        <a16:creationId xmlns:a16="http://schemas.microsoft.com/office/drawing/2014/main" id="{21EEB0FF-127F-A120-67CA-E78D07B2B904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Diamond 249">
                    <a:extLst>
                      <a:ext uri="{FF2B5EF4-FFF2-40B4-BE49-F238E27FC236}">
                        <a16:creationId xmlns:a16="http://schemas.microsoft.com/office/drawing/2014/main" id="{29EFAC35-0898-918F-56E3-2BD2235A092D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Diamond 250">
                    <a:extLst>
                      <a:ext uri="{FF2B5EF4-FFF2-40B4-BE49-F238E27FC236}">
                        <a16:creationId xmlns:a16="http://schemas.microsoft.com/office/drawing/2014/main" id="{95934B8E-8639-1F02-8CA7-48646F9CE2AE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0" name="Diamond 229">
                  <a:extLst>
                    <a:ext uri="{FF2B5EF4-FFF2-40B4-BE49-F238E27FC236}">
                      <a16:creationId xmlns:a16="http://schemas.microsoft.com/office/drawing/2014/main" id="{6C39FA49-44CC-1924-7A6B-4F147DD2F051}"/>
                    </a:ext>
                  </a:extLst>
                </p:cNvPr>
                <p:cNvSpPr/>
                <p:nvPr/>
              </p:nvSpPr>
              <p:spPr>
                <a:xfrm>
                  <a:off x="6052456" y="5203371"/>
                  <a:ext cx="381000" cy="723901"/>
                </a:xfrm>
                <a:prstGeom prst="diamond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406D7D15-9AEA-8A8A-A4CF-8D2B5BF8B29B}"/>
                    </a:ext>
                  </a:extLst>
                </p:cNvPr>
                <p:cNvGrpSpPr/>
                <p:nvPr/>
              </p:nvGrpSpPr>
              <p:grpSpPr>
                <a:xfrm>
                  <a:off x="6395357" y="4948646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4887E784-DE8F-56A8-E75B-86E83F7AD8BA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71F81CD9-5431-7F23-5976-F3AD913643BE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Left-Right Arrow Callout 86">
                    <a:extLst>
                      <a:ext uri="{FF2B5EF4-FFF2-40B4-BE49-F238E27FC236}">
                        <a16:creationId xmlns:a16="http://schemas.microsoft.com/office/drawing/2014/main" id="{E0AA9231-C20A-A24F-ED88-D58BB728CED2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Diamond 242">
                    <a:extLst>
                      <a:ext uri="{FF2B5EF4-FFF2-40B4-BE49-F238E27FC236}">
                        <a16:creationId xmlns:a16="http://schemas.microsoft.com/office/drawing/2014/main" id="{1B0C6FCB-DFDA-01E6-5803-EB2D636F843A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Diamond 243">
                    <a:extLst>
                      <a:ext uri="{FF2B5EF4-FFF2-40B4-BE49-F238E27FC236}">
                        <a16:creationId xmlns:a16="http://schemas.microsoft.com/office/drawing/2014/main" id="{F1F1BB56-D391-FDD4-0297-3EC5EB787B68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Diamond 244">
                    <a:extLst>
                      <a:ext uri="{FF2B5EF4-FFF2-40B4-BE49-F238E27FC236}">
                        <a16:creationId xmlns:a16="http://schemas.microsoft.com/office/drawing/2014/main" id="{626936D6-930A-B965-63F7-FB6187C1D272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2" name="Diamond 231">
                  <a:extLst>
                    <a:ext uri="{FF2B5EF4-FFF2-40B4-BE49-F238E27FC236}">
                      <a16:creationId xmlns:a16="http://schemas.microsoft.com/office/drawing/2014/main" id="{E6B41403-E2BB-D8C4-4C6A-A7BB3003C1A9}"/>
                    </a:ext>
                  </a:extLst>
                </p:cNvPr>
                <p:cNvSpPr/>
                <p:nvPr/>
              </p:nvSpPr>
              <p:spPr>
                <a:xfrm>
                  <a:off x="8486383" y="5203371"/>
                  <a:ext cx="381000" cy="723901"/>
                </a:xfrm>
                <a:prstGeom prst="diamond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944768F-E0E2-DA7D-0E8C-67704049E035}"/>
                    </a:ext>
                  </a:extLst>
                </p:cNvPr>
                <p:cNvGrpSpPr/>
                <p:nvPr/>
              </p:nvGrpSpPr>
              <p:grpSpPr>
                <a:xfrm>
                  <a:off x="8829284" y="4948646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0C79FE70-0F35-4255-1B8B-1EEB3EB24DB0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F667A33E-985D-6826-B3A6-AF1F952FFDA7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Left-Right Arrow Callout 80">
                    <a:extLst>
                      <a:ext uri="{FF2B5EF4-FFF2-40B4-BE49-F238E27FC236}">
                        <a16:creationId xmlns:a16="http://schemas.microsoft.com/office/drawing/2014/main" id="{2BDA6BA3-FA50-4291-F74C-2EA206B4945D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Diamond 236">
                    <a:extLst>
                      <a:ext uri="{FF2B5EF4-FFF2-40B4-BE49-F238E27FC236}">
                        <a16:creationId xmlns:a16="http://schemas.microsoft.com/office/drawing/2014/main" id="{EFEFD8D4-EBC9-C402-BE2D-8426DDF5F25D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Diamond 237">
                    <a:extLst>
                      <a:ext uri="{FF2B5EF4-FFF2-40B4-BE49-F238E27FC236}">
                        <a16:creationId xmlns:a16="http://schemas.microsoft.com/office/drawing/2014/main" id="{3AA2C627-21AA-F535-AB1E-AF43A4B26B87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Diamond 238">
                    <a:extLst>
                      <a:ext uri="{FF2B5EF4-FFF2-40B4-BE49-F238E27FC236}">
                        <a16:creationId xmlns:a16="http://schemas.microsoft.com/office/drawing/2014/main" id="{B3AFE6AB-EBBC-E405-EBFB-3C1CC206101B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BD7466D-10A3-C382-DB4D-BCB910FE296F}"/>
                </a:ext>
              </a:extLst>
            </p:cNvPr>
            <p:cNvGrpSpPr/>
            <p:nvPr/>
          </p:nvGrpSpPr>
          <p:grpSpPr>
            <a:xfrm rot="21023417" flipH="1">
              <a:off x="1680724" y="3197449"/>
              <a:ext cx="148442" cy="1203961"/>
              <a:chOff x="4038599" y="3983576"/>
              <a:chExt cx="217257" cy="1331328"/>
            </a:xfrm>
            <a:grpFill/>
          </p:grpSpPr>
          <p:sp>
            <p:nvSpPr>
              <p:cNvPr id="202" name="Pentagon 100">
                <a:extLst>
                  <a:ext uri="{FF2B5EF4-FFF2-40B4-BE49-F238E27FC236}">
                    <a16:creationId xmlns:a16="http://schemas.microsoft.com/office/drawing/2014/main" id="{D1AA3EA4-6C18-26FA-2CB7-F5E7F0084715}"/>
                  </a:ext>
                </a:extLst>
              </p:cNvPr>
              <p:cNvSpPr/>
              <p:nvPr/>
            </p:nvSpPr>
            <p:spPr>
              <a:xfrm rot="5400000">
                <a:off x="3481564" y="4540611"/>
                <a:ext cx="1331328" cy="217257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E65A6DC2-59EA-7B7A-4A9C-A6A2AD7E5B0D}"/>
                  </a:ext>
                </a:extLst>
              </p:cNvPr>
              <p:cNvGrpSpPr/>
              <p:nvPr/>
            </p:nvGrpSpPr>
            <p:grpSpPr>
              <a:xfrm rot="5400000" flipV="1">
                <a:off x="3549760" y="4476730"/>
                <a:ext cx="1194934" cy="208625"/>
                <a:chOff x="3970020" y="4948646"/>
                <a:chExt cx="6939523" cy="1211581"/>
              </a:xfrm>
              <a:grpFill/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4BD4ED2-2656-6E13-71D8-D44D88BDAE0A}"/>
                    </a:ext>
                  </a:extLst>
                </p:cNvPr>
                <p:cNvGrpSpPr/>
                <p:nvPr/>
              </p:nvGrpSpPr>
              <p:grpSpPr>
                <a:xfrm>
                  <a:off x="3970020" y="4953000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F3892ABC-3F03-990A-22EA-63AFC13F714C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7AF74DD7-8957-9B6B-77FF-08128473BE0A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Left-Right Arrow Callout 121">
                    <a:extLst>
                      <a:ext uri="{FF2B5EF4-FFF2-40B4-BE49-F238E27FC236}">
                        <a16:creationId xmlns:a16="http://schemas.microsoft.com/office/drawing/2014/main" id="{3E10DB55-C156-64FF-390D-F5093D3665B5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Diamond 223">
                    <a:extLst>
                      <a:ext uri="{FF2B5EF4-FFF2-40B4-BE49-F238E27FC236}">
                        <a16:creationId xmlns:a16="http://schemas.microsoft.com/office/drawing/2014/main" id="{98BF167A-37EA-3641-4900-59EF78ED6690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Diamond 224">
                    <a:extLst>
                      <a:ext uri="{FF2B5EF4-FFF2-40B4-BE49-F238E27FC236}">
                        <a16:creationId xmlns:a16="http://schemas.microsoft.com/office/drawing/2014/main" id="{E47C1F45-5CA3-3185-F539-5A79479564C7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Diamond 225">
                    <a:extLst>
                      <a:ext uri="{FF2B5EF4-FFF2-40B4-BE49-F238E27FC236}">
                        <a16:creationId xmlns:a16="http://schemas.microsoft.com/office/drawing/2014/main" id="{EBED2D79-9511-3F4D-A890-761D35AD53FE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5" name="Diamond 204">
                  <a:extLst>
                    <a:ext uri="{FF2B5EF4-FFF2-40B4-BE49-F238E27FC236}">
                      <a16:creationId xmlns:a16="http://schemas.microsoft.com/office/drawing/2014/main" id="{15D1AF91-3D64-4D0C-D855-AC5955967011}"/>
                    </a:ext>
                  </a:extLst>
                </p:cNvPr>
                <p:cNvSpPr/>
                <p:nvPr/>
              </p:nvSpPr>
              <p:spPr>
                <a:xfrm>
                  <a:off x="6052456" y="5203371"/>
                  <a:ext cx="381000" cy="723901"/>
                </a:xfrm>
                <a:prstGeom prst="diamond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2772176F-38F3-ADEB-58AC-C7DDA66057F7}"/>
                    </a:ext>
                  </a:extLst>
                </p:cNvPr>
                <p:cNvGrpSpPr/>
                <p:nvPr/>
              </p:nvGrpSpPr>
              <p:grpSpPr>
                <a:xfrm>
                  <a:off x="6395357" y="4948646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33F3413-58CB-EC1F-1D96-57DCAE1F0592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7B43EC64-925C-C909-AB74-C12D9B6F847C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Left-Right Arrow Callout 115">
                    <a:extLst>
                      <a:ext uri="{FF2B5EF4-FFF2-40B4-BE49-F238E27FC236}">
                        <a16:creationId xmlns:a16="http://schemas.microsoft.com/office/drawing/2014/main" id="{4B789009-FE8F-A025-38E4-5A33971BB10B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Diamond 217">
                    <a:extLst>
                      <a:ext uri="{FF2B5EF4-FFF2-40B4-BE49-F238E27FC236}">
                        <a16:creationId xmlns:a16="http://schemas.microsoft.com/office/drawing/2014/main" id="{88C8FD37-1E31-3286-3105-6E65C1F6D340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Diamond 218">
                    <a:extLst>
                      <a:ext uri="{FF2B5EF4-FFF2-40B4-BE49-F238E27FC236}">
                        <a16:creationId xmlns:a16="http://schemas.microsoft.com/office/drawing/2014/main" id="{180A6EB4-20F8-8B74-FDCB-F8E70C9E6D90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Diamond 219">
                    <a:extLst>
                      <a:ext uri="{FF2B5EF4-FFF2-40B4-BE49-F238E27FC236}">
                        <a16:creationId xmlns:a16="http://schemas.microsoft.com/office/drawing/2014/main" id="{D58049ED-52B0-A857-37E0-BA2D871ADFC9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7" name="Diamond 206">
                  <a:extLst>
                    <a:ext uri="{FF2B5EF4-FFF2-40B4-BE49-F238E27FC236}">
                      <a16:creationId xmlns:a16="http://schemas.microsoft.com/office/drawing/2014/main" id="{4FE224D7-8BE6-214F-4F50-82B0A989B8B3}"/>
                    </a:ext>
                  </a:extLst>
                </p:cNvPr>
                <p:cNvSpPr/>
                <p:nvPr/>
              </p:nvSpPr>
              <p:spPr>
                <a:xfrm>
                  <a:off x="8486383" y="5203371"/>
                  <a:ext cx="381000" cy="723901"/>
                </a:xfrm>
                <a:prstGeom prst="diamond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F01FE8C2-DC0E-506D-F609-CD76C3CF3435}"/>
                    </a:ext>
                  </a:extLst>
                </p:cNvPr>
                <p:cNvGrpSpPr/>
                <p:nvPr/>
              </p:nvGrpSpPr>
              <p:grpSpPr>
                <a:xfrm>
                  <a:off x="8829284" y="4948646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075B7AD2-4E2F-01ED-4D88-73E7FCA2099E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51EEC91E-A862-F580-0019-72163C392C19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Left-Right Arrow Callout 109">
                    <a:extLst>
                      <a:ext uri="{FF2B5EF4-FFF2-40B4-BE49-F238E27FC236}">
                        <a16:creationId xmlns:a16="http://schemas.microsoft.com/office/drawing/2014/main" id="{3886D434-075F-5BAC-FAE3-6D40A48DC91F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Diamond 211">
                    <a:extLst>
                      <a:ext uri="{FF2B5EF4-FFF2-40B4-BE49-F238E27FC236}">
                        <a16:creationId xmlns:a16="http://schemas.microsoft.com/office/drawing/2014/main" id="{EBE2F07A-2722-AC1C-FD17-1B3F19D06140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Diamond 212">
                    <a:extLst>
                      <a:ext uri="{FF2B5EF4-FFF2-40B4-BE49-F238E27FC236}">
                        <a16:creationId xmlns:a16="http://schemas.microsoft.com/office/drawing/2014/main" id="{AC26CCF6-C440-45BD-49ED-2DE272A68CBD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Diamond 213">
                    <a:extLst>
                      <a:ext uri="{FF2B5EF4-FFF2-40B4-BE49-F238E27FC236}">
                        <a16:creationId xmlns:a16="http://schemas.microsoft.com/office/drawing/2014/main" id="{3885E9EB-A0A8-AC96-9EE0-8563D88A02A6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9F143F5-D99D-EF61-EDF4-F6C69D013879}"/>
                </a:ext>
              </a:extLst>
            </p:cNvPr>
            <p:cNvGrpSpPr/>
            <p:nvPr/>
          </p:nvGrpSpPr>
          <p:grpSpPr>
            <a:xfrm>
              <a:off x="1553983" y="3036996"/>
              <a:ext cx="779810" cy="220840"/>
              <a:chOff x="3431377" y="2577520"/>
              <a:chExt cx="2319927" cy="361305"/>
            </a:xfrm>
            <a:grpFill/>
          </p:grpSpPr>
          <p:sp>
            <p:nvSpPr>
              <p:cNvPr id="177" name="Rounded Rectangle 71">
                <a:extLst>
                  <a:ext uri="{FF2B5EF4-FFF2-40B4-BE49-F238E27FC236}">
                    <a16:creationId xmlns:a16="http://schemas.microsoft.com/office/drawing/2014/main" id="{ADAFB8EE-CB8A-2581-2B8F-5A5F33828708}"/>
                  </a:ext>
                </a:extLst>
              </p:cNvPr>
              <p:cNvSpPr/>
              <p:nvPr/>
            </p:nvSpPr>
            <p:spPr>
              <a:xfrm>
                <a:off x="3431377" y="2577520"/>
                <a:ext cx="2319927" cy="361305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54F5C70E-744D-F07F-2BF5-C047CECC67A5}"/>
                  </a:ext>
                </a:extLst>
              </p:cNvPr>
              <p:cNvGrpSpPr/>
              <p:nvPr/>
            </p:nvGrpSpPr>
            <p:grpSpPr>
              <a:xfrm>
                <a:off x="3657600" y="2599731"/>
                <a:ext cx="1892332" cy="330385"/>
                <a:chOff x="3970020" y="4948646"/>
                <a:chExt cx="6939523" cy="1211581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370DF759-8E28-6ECB-6C7B-78699A3A1F76}"/>
                    </a:ext>
                  </a:extLst>
                </p:cNvPr>
                <p:cNvGrpSpPr/>
                <p:nvPr/>
              </p:nvGrpSpPr>
              <p:grpSpPr>
                <a:xfrm>
                  <a:off x="3970020" y="4953000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D4F07A3B-FF53-0733-4DCC-39864E8856C6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6CD98884-CD14-C291-E705-3171497DCE24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Left-Right Arrow Callout 66">
                    <a:extLst>
                      <a:ext uri="{FF2B5EF4-FFF2-40B4-BE49-F238E27FC236}">
                        <a16:creationId xmlns:a16="http://schemas.microsoft.com/office/drawing/2014/main" id="{A74E3383-44F3-B5B8-3844-9EF5CF101BCC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Diamond 198">
                    <a:extLst>
                      <a:ext uri="{FF2B5EF4-FFF2-40B4-BE49-F238E27FC236}">
                        <a16:creationId xmlns:a16="http://schemas.microsoft.com/office/drawing/2014/main" id="{9E884DC3-410E-2D4A-E148-2C9D5074F634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Diamond 199">
                    <a:extLst>
                      <a:ext uri="{FF2B5EF4-FFF2-40B4-BE49-F238E27FC236}">
                        <a16:creationId xmlns:a16="http://schemas.microsoft.com/office/drawing/2014/main" id="{BA671D12-DB7B-917F-474E-B239B7293E16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Diamond 200">
                    <a:extLst>
                      <a:ext uri="{FF2B5EF4-FFF2-40B4-BE49-F238E27FC236}">
                        <a16:creationId xmlns:a16="http://schemas.microsoft.com/office/drawing/2014/main" id="{32D0AE14-488B-A004-D4FE-57B00D742C84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0" name="Diamond 179">
                  <a:extLst>
                    <a:ext uri="{FF2B5EF4-FFF2-40B4-BE49-F238E27FC236}">
                      <a16:creationId xmlns:a16="http://schemas.microsoft.com/office/drawing/2014/main" id="{AEB97E09-F3E5-A2B1-79DA-49CAB0B2BA23}"/>
                    </a:ext>
                  </a:extLst>
                </p:cNvPr>
                <p:cNvSpPr/>
                <p:nvPr/>
              </p:nvSpPr>
              <p:spPr>
                <a:xfrm>
                  <a:off x="6052456" y="5203371"/>
                  <a:ext cx="381000" cy="723901"/>
                </a:xfrm>
                <a:prstGeom prst="diamond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6FB5DF69-4056-7F88-56C5-3A4907FA0DA4}"/>
                    </a:ext>
                  </a:extLst>
                </p:cNvPr>
                <p:cNvGrpSpPr/>
                <p:nvPr/>
              </p:nvGrpSpPr>
              <p:grpSpPr>
                <a:xfrm>
                  <a:off x="6395357" y="4948646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777184D4-435F-61FD-B4E2-BDBAD2ABAF73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70E2B3E0-0AAB-54AA-71AE-B8519802BC9B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Left-Right Arrow Callout 60">
                    <a:extLst>
                      <a:ext uri="{FF2B5EF4-FFF2-40B4-BE49-F238E27FC236}">
                        <a16:creationId xmlns:a16="http://schemas.microsoft.com/office/drawing/2014/main" id="{21BA585E-6C44-E4E3-3A48-02EFDCD98E07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Diamond 192">
                    <a:extLst>
                      <a:ext uri="{FF2B5EF4-FFF2-40B4-BE49-F238E27FC236}">
                        <a16:creationId xmlns:a16="http://schemas.microsoft.com/office/drawing/2014/main" id="{BD3A6A82-49FB-5DA0-AC5B-859C0205091E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Diamond 193">
                    <a:extLst>
                      <a:ext uri="{FF2B5EF4-FFF2-40B4-BE49-F238E27FC236}">
                        <a16:creationId xmlns:a16="http://schemas.microsoft.com/office/drawing/2014/main" id="{3EC81DB3-6C40-AC53-9108-4F22CB2B2528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Diamond 194">
                    <a:extLst>
                      <a:ext uri="{FF2B5EF4-FFF2-40B4-BE49-F238E27FC236}">
                        <a16:creationId xmlns:a16="http://schemas.microsoft.com/office/drawing/2014/main" id="{A860D63F-6043-BD71-5481-70D2F6B4E319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Diamond 181">
                  <a:extLst>
                    <a:ext uri="{FF2B5EF4-FFF2-40B4-BE49-F238E27FC236}">
                      <a16:creationId xmlns:a16="http://schemas.microsoft.com/office/drawing/2014/main" id="{931DE58C-E20E-5032-B5A5-55FE304AD2E7}"/>
                    </a:ext>
                  </a:extLst>
                </p:cNvPr>
                <p:cNvSpPr/>
                <p:nvPr/>
              </p:nvSpPr>
              <p:spPr>
                <a:xfrm>
                  <a:off x="8486383" y="5203371"/>
                  <a:ext cx="381000" cy="723901"/>
                </a:xfrm>
                <a:prstGeom prst="diamond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34F1E13C-4AD0-4A99-7E0A-3851F17C7FC7}"/>
                    </a:ext>
                  </a:extLst>
                </p:cNvPr>
                <p:cNvGrpSpPr/>
                <p:nvPr/>
              </p:nvGrpSpPr>
              <p:grpSpPr>
                <a:xfrm>
                  <a:off x="8829284" y="4948646"/>
                  <a:ext cx="2080259" cy="1207227"/>
                  <a:chOff x="4551318" y="4950687"/>
                  <a:chExt cx="2080259" cy="1207227"/>
                </a:xfrm>
                <a:grpFill/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59080C99-E786-B63A-6555-2DD60F34257B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6EBE5B5-B7D7-A862-C5E9-E998E4041463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Left-Right Arrow Callout 54">
                    <a:extLst>
                      <a:ext uri="{FF2B5EF4-FFF2-40B4-BE49-F238E27FC236}">
                        <a16:creationId xmlns:a16="http://schemas.microsoft.com/office/drawing/2014/main" id="{941DC410-30E8-0FF4-BCEF-14B1301FFFF0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Diamond 186">
                    <a:extLst>
                      <a:ext uri="{FF2B5EF4-FFF2-40B4-BE49-F238E27FC236}">
                        <a16:creationId xmlns:a16="http://schemas.microsoft.com/office/drawing/2014/main" id="{BAD2A6E0-C659-013A-B7A9-FD5D5003F215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Diamond 187">
                    <a:extLst>
                      <a:ext uri="{FF2B5EF4-FFF2-40B4-BE49-F238E27FC236}">
                        <a16:creationId xmlns:a16="http://schemas.microsoft.com/office/drawing/2014/main" id="{6C464F90-572B-7009-42AD-19DCA6C2EE2B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Diamond 188">
                    <a:extLst>
                      <a:ext uri="{FF2B5EF4-FFF2-40B4-BE49-F238E27FC236}">
                        <a16:creationId xmlns:a16="http://schemas.microsoft.com/office/drawing/2014/main" id="{06678E6A-65A7-0FF9-AC4E-B83AD361CCEC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15D99B87-C922-621C-C5AB-164824628461}"/>
                </a:ext>
              </a:extLst>
            </p:cNvPr>
            <p:cNvSpPr/>
            <p:nvPr/>
          </p:nvSpPr>
          <p:spPr>
            <a:xfrm rot="10800000">
              <a:off x="1756266" y="2010776"/>
              <a:ext cx="406144" cy="437632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C2274AC-47BD-814A-82E2-285307295AD4}"/>
                </a:ext>
              </a:extLst>
            </p:cNvPr>
            <p:cNvGrpSpPr/>
            <p:nvPr/>
          </p:nvGrpSpPr>
          <p:grpSpPr>
            <a:xfrm>
              <a:off x="1238801" y="686440"/>
              <a:ext cx="1515213" cy="1532853"/>
              <a:chOff x="1238801" y="686440"/>
              <a:chExt cx="1515213" cy="1532853"/>
            </a:xfrm>
            <a:grpFill/>
          </p:grpSpPr>
          <p:sp>
            <p:nvSpPr>
              <p:cNvPr id="143" name="Round Diagonal Corner Rectangle 25">
                <a:extLst>
                  <a:ext uri="{FF2B5EF4-FFF2-40B4-BE49-F238E27FC236}">
                    <a16:creationId xmlns:a16="http://schemas.microsoft.com/office/drawing/2014/main" id="{98324583-09C3-2631-2AD3-D4141FFBE6A3}"/>
                  </a:ext>
                </a:extLst>
              </p:cNvPr>
              <p:cNvSpPr/>
              <p:nvPr/>
            </p:nvSpPr>
            <p:spPr>
              <a:xfrm rot="3691160" flipH="1">
                <a:off x="2088645" y="1270630"/>
                <a:ext cx="712151" cy="618586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4" name="Round Diagonal Corner Rectangle 26">
                <a:extLst>
                  <a:ext uri="{FF2B5EF4-FFF2-40B4-BE49-F238E27FC236}">
                    <a16:creationId xmlns:a16="http://schemas.microsoft.com/office/drawing/2014/main" id="{705929DD-D98F-5AB1-FB42-01E07BCD6222}"/>
                  </a:ext>
                </a:extLst>
              </p:cNvPr>
              <p:cNvSpPr/>
              <p:nvPr/>
            </p:nvSpPr>
            <p:spPr>
              <a:xfrm rot="13069477" flipH="1">
                <a:off x="1238801" y="1302790"/>
                <a:ext cx="608934" cy="62210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40330D7-5F46-8AE3-E962-4AF552160D6E}"/>
                  </a:ext>
                </a:extLst>
              </p:cNvPr>
              <p:cNvSpPr/>
              <p:nvPr/>
            </p:nvSpPr>
            <p:spPr>
              <a:xfrm flipH="1">
                <a:off x="1475313" y="879776"/>
                <a:ext cx="985624" cy="1339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6" name="Round Diagonal Corner Rectangle 35">
                <a:extLst>
                  <a:ext uri="{FF2B5EF4-FFF2-40B4-BE49-F238E27FC236}">
                    <a16:creationId xmlns:a16="http://schemas.microsoft.com/office/drawing/2014/main" id="{EA7CC76B-D9F1-A5F1-26BE-86CFBE779F93}"/>
                  </a:ext>
                </a:extLst>
              </p:cNvPr>
              <p:cNvSpPr/>
              <p:nvPr/>
            </p:nvSpPr>
            <p:spPr>
              <a:xfrm rot="20363465" flipH="1">
                <a:off x="1966746" y="686440"/>
                <a:ext cx="564930" cy="73950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7" name="Round Diagonal Corner Rectangle 36">
                <a:extLst>
                  <a:ext uri="{FF2B5EF4-FFF2-40B4-BE49-F238E27FC236}">
                    <a16:creationId xmlns:a16="http://schemas.microsoft.com/office/drawing/2014/main" id="{F96FE12E-F1F5-409F-099C-8CD9915FC86A}"/>
                  </a:ext>
                </a:extLst>
              </p:cNvPr>
              <p:cNvSpPr/>
              <p:nvPr/>
            </p:nvSpPr>
            <p:spPr>
              <a:xfrm rot="16523337" flipH="1">
                <a:off x="1390766" y="808506"/>
                <a:ext cx="640667" cy="65122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669A101-1D83-D60E-0539-27938965227B}"/>
                  </a:ext>
                </a:extLst>
              </p:cNvPr>
              <p:cNvSpPr/>
              <p:nvPr/>
            </p:nvSpPr>
            <p:spPr>
              <a:xfrm flipH="1">
                <a:off x="1771000" y="786154"/>
                <a:ext cx="492812" cy="468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C541A3F-6A37-82C7-0EF5-29813558F96C}"/>
                  </a:ext>
                </a:extLst>
              </p:cNvPr>
              <p:cNvSpPr/>
              <p:nvPr/>
            </p:nvSpPr>
            <p:spPr>
              <a:xfrm rot="3657975" flipH="1">
                <a:off x="2233148" y="1103431"/>
                <a:ext cx="492812" cy="1808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0512DD4-E470-F3C5-467E-77D65183873A}"/>
                  </a:ext>
                </a:extLst>
              </p:cNvPr>
              <p:cNvSpPr/>
              <p:nvPr/>
            </p:nvSpPr>
            <p:spPr>
              <a:xfrm rot="17249456" flipH="1">
                <a:off x="1184821" y="1234739"/>
                <a:ext cx="492812" cy="918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98F1535F-E009-DA81-9533-B2BE88A056C1}"/>
                  </a:ext>
                </a:extLst>
              </p:cNvPr>
              <p:cNvGrpSpPr/>
              <p:nvPr/>
            </p:nvGrpSpPr>
            <p:grpSpPr>
              <a:xfrm>
                <a:off x="1361620" y="1073300"/>
                <a:ext cx="1251291" cy="220840"/>
                <a:chOff x="3431377" y="2577520"/>
                <a:chExt cx="2319927" cy="361305"/>
              </a:xfrm>
              <a:grpFill/>
            </p:grpSpPr>
            <p:sp>
              <p:nvSpPr>
                <p:cNvPr id="152" name="Rounded Rectangle 126">
                  <a:extLst>
                    <a:ext uri="{FF2B5EF4-FFF2-40B4-BE49-F238E27FC236}">
                      <a16:creationId xmlns:a16="http://schemas.microsoft.com/office/drawing/2014/main" id="{57C0DE44-D612-4D34-9902-48E8989B4DA8}"/>
                    </a:ext>
                  </a:extLst>
                </p:cNvPr>
                <p:cNvSpPr/>
                <p:nvPr/>
              </p:nvSpPr>
              <p:spPr>
                <a:xfrm>
                  <a:off x="3431377" y="2577520"/>
                  <a:ext cx="2319927" cy="361305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16EB55CF-2BBD-E549-E403-82A9A6490B10}"/>
                    </a:ext>
                  </a:extLst>
                </p:cNvPr>
                <p:cNvGrpSpPr/>
                <p:nvPr/>
              </p:nvGrpSpPr>
              <p:grpSpPr>
                <a:xfrm>
                  <a:off x="3657600" y="2599731"/>
                  <a:ext cx="1892332" cy="330385"/>
                  <a:chOff x="3970020" y="4948646"/>
                  <a:chExt cx="6939523" cy="1211581"/>
                </a:xfrm>
                <a:grpFill/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E465E504-47D2-3A2F-0F68-78AA3E6FE8A6}"/>
                      </a:ext>
                    </a:extLst>
                  </p:cNvPr>
                  <p:cNvGrpSpPr/>
                  <p:nvPr/>
                </p:nvGrpSpPr>
                <p:grpSpPr>
                  <a:xfrm>
                    <a:off x="3970020" y="4953000"/>
                    <a:ext cx="2080259" cy="1207227"/>
                    <a:chOff x="4551318" y="4950687"/>
                    <a:chExt cx="2080259" cy="1207227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C2F40994-C426-82C8-932F-14A6A4276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177" y="4950687"/>
                      <a:ext cx="2057400" cy="2286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4F1A3536-CF4F-EDB0-9D8B-BBEA154D7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318" y="5929314"/>
                      <a:ext cx="2057400" cy="2286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Left-Right Arrow Callout 147">
                      <a:extLst>
                        <a:ext uri="{FF2B5EF4-FFF2-40B4-BE49-F238E27FC236}">
                          <a16:creationId xmlns:a16="http://schemas.microsoft.com/office/drawing/2014/main" id="{D8E203F5-E0C7-E096-9F0B-3ACCC86B8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9961" y="5335668"/>
                      <a:ext cx="2041616" cy="455532"/>
                    </a:xfrm>
                    <a:prstGeom prst="leftRightArrowCallout">
                      <a:avLst>
                        <a:gd name="adj1" fmla="val 100000"/>
                        <a:gd name="adj2" fmla="val 50000"/>
                        <a:gd name="adj3" fmla="val 41336"/>
                        <a:gd name="adj4" fmla="val 4077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Diamond 173">
                      <a:extLst>
                        <a:ext uri="{FF2B5EF4-FFF2-40B4-BE49-F238E27FC236}">
                          <a16:creationId xmlns:a16="http://schemas.microsoft.com/office/drawing/2014/main" id="{2EF6AB00-EE22-D302-CDDE-0B8E0221E3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00" y="5192350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Diamond 174">
                      <a:extLst>
                        <a:ext uri="{FF2B5EF4-FFF2-40B4-BE49-F238E27FC236}">
                          <a16:creationId xmlns:a16="http://schemas.microsoft.com/office/drawing/2014/main" id="{4218E86E-FD67-A179-CB82-11AE4B53A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600" y="5192349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Diamond 175">
                      <a:extLst>
                        <a:ext uri="{FF2B5EF4-FFF2-40B4-BE49-F238E27FC236}">
                          <a16:creationId xmlns:a16="http://schemas.microsoft.com/office/drawing/2014/main" id="{1F55F4A4-F800-0629-9EB3-27C5104F9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743" y="5187995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5" name="Diamond 154">
                    <a:extLst>
                      <a:ext uri="{FF2B5EF4-FFF2-40B4-BE49-F238E27FC236}">
                        <a16:creationId xmlns:a16="http://schemas.microsoft.com/office/drawing/2014/main" id="{645D9679-BA0C-46A1-94C4-EBAE4428519B}"/>
                      </a:ext>
                    </a:extLst>
                  </p:cNvPr>
                  <p:cNvSpPr/>
                  <p:nvPr/>
                </p:nvSpPr>
                <p:spPr>
                  <a:xfrm>
                    <a:off x="6052456" y="5203371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DF06F1A3-9A6B-6F31-779B-850C6C973F2D}"/>
                      </a:ext>
                    </a:extLst>
                  </p:cNvPr>
                  <p:cNvGrpSpPr/>
                  <p:nvPr/>
                </p:nvGrpSpPr>
                <p:grpSpPr>
                  <a:xfrm>
                    <a:off x="6395357" y="4948646"/>
                    <a:ext cx="2080259" cy="1207227"/>
                    <a:chOff x="4551318" y="4950687"/>
                    <a:chExt cx="2080259" cy="1207227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C866260A-D4EB-2B98-A784-A51064C9A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177" y="4950687"/>
                      <a:ext cx="2057400" cy="2286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43C77AD8-0D67-E77E-6F46-6AD7D73F2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318" y="5929314"/>
                      <a:ext cx="2057400" cy="2286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Left-Right Arrow Callout 141">
                      <a:extLst>
                        <a:ext uri="{FF2B5EF4-FFF2-40B4-BE49-F238E27FC236}">
                          <a16:creationId xmlns:a16="http://schemas.microsoft.com/office/drawing/2014/main" id="{E7841419-64A7-AB82-72AB-D6B91F9EE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9961" y="5335668"/>
                      <a:ext cx="2041616" cy="455532"/>
                    </a:xfrm>
                    <a:prstGeom prst="leftRightArrowCallout">
                      <a:avLst>
                        <a:gd name="adj1" fmla="val 100000"/>
                        <a:gd name="adj2" fmla="val 50000"/>
                        <a:gd name="adj3" fmla="val 41336"/>
                        <a:gd name="adj4" fmla="val 4077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Diamond 167">
                      <a:extLst>
                        <a:ext uri="{FF2B5EF4-FFF2-40B4-BE49-F238E27FC236}">
                          <a16:creationId xmlns:a16="http://schemas.microsoft.com/office/drawing/2014/main" id="{4A375ED4-E95F-2F9B-DA43-AAC2D1FA6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00" y="5192350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Diamond 168">
                      <a:extLst>
                        <a:ext uri="{FF2B5EF4-FFF2-40B4-BE49-F238E27FC236}">
                          <a16:creationId xmlns:a16="http://schemas.microsoft.com/office/drawing/2014/main" id="{B415A6C3-6570-F064-B750-B19D3196BF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600" y="5192349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Diamond 169">
                      <a:extLst>
                        <a:ext uri="{FF2B5EF4-FFF2-40B4-BE49-F238E27FC236}">
                          <a16:creationId xmlns:a16="http://schemas.microsoft.com/office/drawing/2014/main" id="{0870C878-CB86-8E1F-CDBF-E49FE13B9E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743" y="5187995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Diamond 156">
                    <a:extLst>
                      <a:ext uri="{FF2B5EF4-FFF2-40B4-BE49-F238E27FC236}">
                        <a16:creationId xmlns:a16="http://schemas.microsoft.com/office/drawing/2014/main" id="{151E9497-722E-41F7-8B7A-C8D7E493F85E}"/>
                      </a:ext>
                    </a:extLst>
                  </p:cNvPr>
                  <p:cNvSpPr/>
                  <p:nvPr/>
                </p:nvSpPr>
                <p:spPr>
                  <a:xfrm>
                    <a:off x="8486383" y="5203371"/>
                    <a:ext cx="381000" cy="723901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D717A1CB-E1D6-FFE6-5E48-E35DE8A90200}"/>
                      </a:ext>
                    </a:extLst>
                  </p:cNvPr>
                  <p:cNvGrpSpPr/>
                  <p:nvPr/>
                </p:nvGrpSpPr>
                <p:grpSpPr>
                  <a:xfrm>
                    <a:off x="8829284" y="4948646"/>
                    <a:ext cx="2080259" cy="1207227"/>
                    <a:chOff x="4551318" y="4950687"/>
                    <a:chExt cx="2080259" cy="1207227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3B62DCBB-F175-B0D8-A8B3-7ABBB36BF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177" y="4950687"/>
                      <a:ext cx="2057400" cy="2286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B8C3B9A3-53A6-A605-EF5B-3BB407B04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318" y="5929314"/>
                      <a:ext cx="2057400" cy="2286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Left-Right Arrow Callout 135">
                      <a:extLst>
                        <a:ext uri="{FF2B5EF4-FFF2-40B4-BE49-F238E27FC236}">
                          <a16:creationId xmlns:a16="http://schemas.microsoft.com/office/drawing/2014/main" id="{A347A65E-FB1D-3BE8-2A71-2E7C90D2B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9961" y="5335668"/>
                      <a:ext cx="2041616" cy="455532"/>
                    </a:xfrm>
                    <a:prstGeom prst="leftRightArrowCallout">
                      <a:avLst>
                        <a:gd name="adj1" fmla="val 100000"/>
                        <a:gd name="adj2" fmla="val 50000"/>
                        <a:gd name="adj3" fmla="val 41336"/>
                        <a:gd name="adj4" fmla="val 4077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Diamond 161">
                      <a:extLst>
                        <a:ext uri="{FF2B5EF4-FFF2-40B4-BE49-F238E27FC236}">
                          <a16:creationId xmlns:a16="http://schemas.microsoft.com/office/drawing/2014/main" id="{F2D41A2C-4D1E-5BA0-0528-FDFB551A7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00" y="5192350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Diamond 162">
                      <a:extLst>
                        <a:ext uri="{FF2B5EF4-FFF2-40B4-BE49-F238E27FC236}">
                          <a16:creationId xmlns:a16="http://schemas.microsoft.com/office/drawing/2014/main" id="{F9E9211A-E9E7-69A7-FE91-8E2B6483B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600" y="5192349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Diamond 163">
                      <a:extLst>
                        <a:ext uri="{FF2B5EF4-FFF2-40B4-BE49-F238E27FC236}">
                          <a16:creationId xmlns:a16="http://schemas.microsoft.com/office/drawing/2014/main" id="{B822A12D-19C5-CA70-647A-000ED3ACD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743" y="5187995"/>
                      <a:ext cx="381000" cy="723901"/>
                    </a:xfrm>
                    <a:prstGeom prst="diamond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858463C-2C7C-402B-4CD9-8F52AEAA9D37}"/>
              </a:ext>
            </a:extLst>
          </p:cNvPr>
          <p:cNvGrpSpPr/>
          <p:nvPr/>
        </p:nvGrpSpPr>
        <p:grpSpPr>
          <a:xfrm>
            <a:off x="5134784" y="1431112"/>
            <a:ext cx="2612775" cy="5109300"/>
            <a:chOff x="321071" y="466773"/>
            <a:chExt cx="2463505" cy="4679887"/>
          </a:xfrm>
          <a:solidFill>
            <a:schemeClr val="bg1"/>
          </a:solidFill>
        </p:grpSpPr>
        <p:sp>
          <p:nvSpPr>
            <p:cNvPr id="253" name="Cloud 252">
              <a:extLst>
                <a:ext uri="{FF2B5EF4-FFF2-40B4-BE49-F238E27FC236}">
                  <a16:creationId xmlns:a16="http://schemas.microsoft.com/office/drawing/2014/main" id="{E1E7FD61-207F-E213-DA15-ABBF5C6FC067}"/>
                </a:ext>
              </a:extLst>
            </p:cNvPr>
            <p:cNvSpPr/>
            <p:nvPr/>
          </p:nvSpPr>
          <p:spPr>
            <a:xfrm rot="1518698" flipH="1">
              <a:off x="696996" y="641895"/>
              <a:ext cx="1036027" cy="1814534"/>
            </a:xfrm>
            <a:prstGeom prst="clou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loud 253">
              <a:extLst>
                <a:ext uri="{FF2B5EF4-FFF2-40B4-BE49-F238E27FC236}">
                  <a16:creationId xmlns:a16="http://schemas.microsoft.com/office/drawing/2014/main" id="{CAAFE184-A5CF-7F80-E3DA-970A4920F5F0}"/>
                </a:ext>
              </a:extLst>
            </p:cNvPr>
            <p:cNvSpPr/>
            <p:nvPr/>
          </p:nvSpPr>
          <p:spPr>
            <a:xfrm rot="20659987">
              <a:off x="1643959" y="617191"/>
              <a:ext cx="801666" cy="1823031"/>
            </a:xfrm>
            <a:prstGeom prst="clou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E80E52E-232D-8106-861F-D1FAF4D44F44}"/>
                </a:ext>
              </a:extLst>
            </p:cNvPr>
            <p:cNvSpPr/>
            <p:nvPr/>
          </p:nvSpPr>
          <p:spPr>
            <a:xfrm rot="19187692">
              <a:off x="2415229" y="2986978"/>
              <a:ext cx="369347" cy="68920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93270BD6-E79B-0438-D96A-96A843817427}"/>
                </a:ext>
              </a:extLst>
            </p:cNvPr>
            <p:cNvSpPr/>
            <p:nvPr/>
          </p:nvSpPr>
          <p:spPr>
            <a:xfrm rot="2408628">
              <a:off x="321071" y="2893296"/>
              <a:ext cx="362052" cy="76444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DD2ADDEE-5E88-372E-6469-6EB79FB25C21}"/>
                </a:ext>
              </a:extLst>
            </p:cNvPr>
            <p:cNvSpPr/>
            <p:nvPr/>
          </p:nvSpPr>
          <p:spPr>
            <a:xfrm rot="2225333">
              <a:off x="1231250" y="4469525"/>
              <a:ext cx="392724" cy="6771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3BDC59B-5D49-DCCF-1FF0-66B34AF7CBC5}"/>
                </a:ext>
              </a:extLst>
            </p:cNvPr>
            <p:cNvSpPr/>
            <p:nvPr/>
          </p:nvSpPr>
          <p:spPr>
            <a:xfrm rot="20622370">
              <a:off x="1676400" y="4504465"/>
              <a:ext cx="441568" cy="6009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E3786135-B857-E5D5-F98C-B5671EE1358C}"/>
                </a:ext>
              </a:extLst>
            </p:cNvPr>
            <p:cNvSpPr/>
            <p:nvPr/>
          </p:nvSpPr>
          <p:spPr>
            <a:xfrm rot="1996156">
              <a:off x="472312" y="2060908"/>
              <a:ext cx="828604" cy="1425120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apezoid 259">
              <a:extLst>
                <a:ext uri="{FF2B5EF4-FFF2-40B4-BE49-F238E27FC236}">
                  <a16:creationId xmlns:a16="http://schemas.microsoft.com/office/drawing/2014/main" id="{49FE19DF-BF4F-7BB1-4C61-6DC04016D38A}"/>
                </a:ext>
              </a:extLst>
            </p:cNvPr>
            <p:cNvSpPr/>
            <p:nvPr/>
          </p:nvSpPr>
          <p:spPr>
            <a:xfrm rot="2041752">
              <a:off x="596736" y="1887584"/>
              <a:ext cx="823712" cy="1289946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rapezoid 260">
              <a:extLst>
                <a:ext uri="{FF2B5EF4-FFF2-40B4-BE49-F238E27FC236}">
                  <a16:creationId xmlns:a16="http://schemas.microsoft.com/office/drawing/2014/main" id="{039851EE-83AA-172D-B67C-056D1EA2937A}"/>
                </a:ext>
              </a:extLst>
            </p:cNvPr>
            <p:cNvSpPr/>
            <p:nvPr/>
          </p:nvSpPr>
          <p:spPr>
            <a:xfrm rot="19870960">
              <a:off x="1838378" y="2064868"/>
              <a:ext cx="778308" cy="1425120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261">
              <a:extLst>
                <a:ext uri="{FF2B5EF4-FFF2-40B4-BE49-F238E27FC236}">
                  <a16:creationId xmlns:a16="http://schemas.microsoft.com/office/drawing/2014/main" id="{7CB537BE-B64B-A108-09A1-9B4D73C511DC}"/>
                </a:ext>
              </a:extLst>
            </p:cNvPr>
            <p:cNvSpPr/>
            <p:nvPr/>
          </p:nvSpPr>
          <p:spPr>
            <a:xfrm rot="20036208">
              <a:off x="1686346" y="1909261"/>
              <a:ext cx="823712" cy="1289946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rapezoid 262">
              <a:extLst>
                <a:ext uri="{FF2B5EF4-FFF2-40B4-BE49-F238E27FC236}">
                  <a16:creationId xmlns:a16="http://schemas.microsoft.com/office/drawing/2014/main" id="{A199231F-2194-89B1-E1B1-686939E29A8C}"/>
                </a:ext>
              </a:extLst>
            </p:cNvPr>
            <p:cNvSpPr/>
            <p:nvPr/>
          </p:nvSpPr>
          <p:spPr>
            <a:xfrm>
              <a:off x="992554" y="1946398"/>
              <a:ext cx="1187938" cy="2859016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72A7C8F-5C56-44DE-F0B0-FEAADB069BC3}"/>
                </a:ext>
              </a:extLst>
            </p:cNvPr>
            <p:cNvSpPr/>
            <p:nvPr/>
          </p:nvSpPr>
          <p:spPr>
            <a:xfrm>
              <a:off x="1311775" y="1538290"/>
              <a:ext cx="491984" cy="60189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rapezoid 264">
              <a:extLst>
                <a:ext uri="{FF2B5EF4-FFF2-40B4-BE49-F238E27FC236}">
                  <a16:creationId xmlns:a16="http://schemas.microsoft.com/office/drawing/2014/main" id="{99020F59-AF2B-5C7C-E27C-B6B16D157D46}"/>
                </a:ext>
              </a:extLst>
            </p:cNvPr>
            <p:cNvSpPr/>
            <p:nvPr/>
          </p:nvSpPr>
          <p:spPr>
            <a:xfrm rot="21335299">
              <a:off x="1640514" y="1893719"/>
              <a:ext cx="573620" cy="2693877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rapezoid 265">
              <a:extLst>
                <a:ext uri="{FF2B5EF4-FFF2-40B4-BE49-F238E27FC236}">
                  <a16:creationId xmlns:a16="http://schemas.microsoft.com/office/drawing/2014/main" id="{AA6064F3-CC9F-EE5E-23A5-78AAA10A8381}"/>
                </a:ext>
              </a:extLst>
            </p:cNvPr>
            <p:cNvSpPr/>
            <p:nvPr/>
          </p:nvSpPr>
          <p:spPr>
            <a:xfrm rot="353417">
              <a:off x="978550" y="1870292"/>
              <a:ext cx="573620" cy="2736017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A414CDE-43D5-EF1E-56BD-EC4B05275A9D}"/>
                </a:ext>
              </a:extLst>
            </p:cNvPr>
            <p:cNvSpPr/>
            <p:nvPr/>
          </p:nvSpPr>
          <p:spPr>
            <a:xfrm>
              <a:off x="990600" y="533400"/>
              <a:ext cx="1189892" cy="152454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67CC0564-DBCF-A5A2-0461-06C1139FCB4C}"/>
                </a:ext>
              </a:extLst>
            </p:cNvPr>
            <p:cNvSpPr/>
            <p:nvPr/>
          </p:nvSpPr>
          <p:spPr>
            <a:xfrm>
              <a:off x="1474350" y="2246140"/>
              <a:ext cx="312616" cy="15047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934F7BF-044E-0B80-C790-6D482F178275}"/>
                </a:ext>
              </a:extLst>
            </p:cNvPr>
            <p:cNvSpPr/>
            <p:nvPr/>
          </p:nvSpPr>
          <p:spPr>
            <a:xfrm>
              <a:off x="1455960" y="3356998"/>
              <a:ext cx="312616" cy="15047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Cloud 2">
              <a:extLst>
                <a:ext uri="{FF2B5EF4-FFF2-40B4-BE49-F238E27FC236}">
                  <a16:creationId xmlns:a16="http://schemas.microsoft.com/office/drawing/2014/main" id="{83DD22BF-D5AC-EA97-7CF4-A02B8E93BB7B}"/>
                </a:ext>
              </a:extLst>
            </p:cNvPr>
            <p:cNvSpPr/>
            <p:nvPr/>
          </p:nvSpPr>
          <p:spPr>
            <a:xfrm rot="15742615" flipH="1">
              <a:off x="1175578" y="95093"/>
              <a:ext cx="698768" cy="1442128"/>
            </a:xfrm>
            <a:prstGeom prst="clou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0DB26FBA-435B-259A-0322-AB3FB26FA4A9}"/>
                </a:ext>
              </a:extLst>
            </p:cNvPr>
            <p:cNvSpPr/>
            <p:nvPr/>
          </p:nvSpPr>
          <p:spPr>
            <a:xfrm rot="17832791">
              <a:off x="756419" y="925399"/>
              <a:ext cx="459771" cy="204232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4446427-3163-0906-53BB-B4CCB7450B68}"/>
              </a:ext>
            </a:extLst>
          </p:cNvPr>
          <p:cNvGrpSpPr/>
          <p:nvPr/>
        </p:nvGrpSpPr>
        <p:grpSpPr>
          <a:xfrm>
            <a:off x="8930965" y="1147373"/>
            <a:ext cx="2103423" cy="5336048"/>
            <a:chOff x="8930965" y="1147373"/>
            <a:chExt cx="2103423" cy="5336048"/>
          </a:xfrm>
          <a:solidFill>
            <a:schemeClr val="bg1"/>
          </a:solidFill>
        </p:grpSpPr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F67949A3-3372-E954-9A38-A271748630DA}"/>
                </a:ext>
              </a:extLst>
            </p:cNvPr>
            <p:cNvSpPr/>
            <p:nvPr/>
          </p:nvSpPr>
          <p:spPr>
            <a:xfrm>
              <a:off x="9330651" y="2743895"/>
              <a:ext cx="1309417" cy="1983242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A8D0ADC5-AB17-644D-39AD-CBA68BD9514B}"/>
                </a:ext>
              </a:extLst>
            </p:cNvPr>
            <p:cNvSpPr/>
            <p:nvPr/>
          </p:nvSpPr>
          <p:spPr>
            <a:xfrm rot="20140124">
              <a:off x="10682148" y="4011814"/>
              <a:ext cx="352240" cy="65048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0B2D2C6-6A67-D688-4267-0B6AA596BF86}"/>
                </a:ext>
              </a:extLst>
            </p:cNvPr>
            <p:cNvSpPr/>
            <p:nvPr/>
          </p:nvSpPr>
          <p:spPr>
            <a:xfrm rot="1933618">
              <a:off x="8930965" y="3993805"/>
              <a:ext cx="324892" cy="65048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C1B9DAE-4794-064F-3314-3B44275D92E1}"/>
                </a:ext>
              </a:extLst>
            </p:cNvPr>
            <p:cNvSpPr/>
            <p:nvPr/>
          </p:nvSpPr>
          <p:spPr>
            <a:xfrm rot="18548342">
              <a:off x="10260890" y="5918483"/>
              <a:ext cx="320037" cy="6894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A6AF1BF3-44B4-707C-C2FA-D641528824DF}"/>
                </a:ext>
              </a:extLst>
            </p:cNvPr>
            <p:cNvSpPr/>
            <p:nvPr/>
          </p:nvSpPr>
          <p:spPr>
            <a:xfrm rot="3713177">
              <a:off x="9446729" y="5978698"/>
              <a:ext cx="320037" cy="6894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DAE8BACD-93D0-7CCB-AE7E-1B91CB3D55CD}"/>
                </a:ext>
              </a:extLst>
            </p:cNvPr>
            <p:cNvSpPr/>
            <p:nvPr/>
          </p:nvSpPr>
          <p:spPr>
            <a:xfrm>
              <a:off x="9214787" y="4328545"/>
              <a:ext cx="1588957" cy="1958026"/>
            </a:xfrm>
            <a:prstGeom prst="trapezoid">
              <a:avLst>
                <a:gd name="adj" fmla="val 17654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98F8B219-67C8-42F0-15FD-BA1A08F08DAA}"/>
                </a:ext>
              </a:extLst>
            </p:cNvPr>
            <p:cNvSpPr/>
            <p:nvPr/>
          </p:nvSpPr>
          <p:spPr>
            <a:xfrm rot="1653042">
              <a:off x="9093157" y="2666853"/>
              <a:ext cx="640197" cy="1738047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2C84566A-BC1A-BDA3-9C95-5A8B7C344C2D}"/>
                </a:ext>
              </a:extLst>
            </p:cNvPr>
            <p:cNvSpPr/>
            <p:nvPr/>
          </p:nvSpPr>
          <p:spPr>
            <a:xfrm rot="20337671">
              <a:off x="10286572" y="2738317"/>
              <a:ext cx="640197" cy="1727014"/>
            </a:xfrm>
            <a:prstGeom prst="trapezoid">
              <a:avLst>
                <a:gd name="adj" fmla="val 3083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C40C9AF-C392-B377-39B6-41274C4C8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3427" y="5085847"/>
              <a:ext cx="45245" cy="1194414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rapezoid 33">
              <a:extLst>
                <a:ext uri="{FF2B5EF4-FFF2-40B4-BE49-F238E27FC236}">
                  <a16:creationId xmlns:a16="http://schemas.microsoft.com/office/drawing/2014/main" id="{982F6EF2-5793-66BF-A44E-FF0F30422B6F}"/>
                </a:ext>
              </a:extLst>
            </p:cNvPr>
            <p:cNvSpPr/>
            <p:nvPr/>
          </p:nvSpPr>
          <p:spPr>
            <a:xfrm rot="21265888" flipH="1">
              <a:off x="10007612" y="2780261"/>
              <a:ext cx="596347" cy="2244291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2" name="Trapezoid 33">
              <a:extLst>
                <a:ext uri="{FF2B5EF4-FFF2-40B4-BE49-F238E27FC236}">
                  <a16:creationId xmlns:a16="http://schemas.microsoft.com/office/drawing/2014/main" id="{2CEE6060-C8E5-6840-8472-152A6DF8FDAE}"/>
                </a:ext>
              </a:extLst>
            </p:cNvPr>
            <p:cNvSpPr/>
            <p:nvPr/>
          </p:nvSpPr>
          <p:spPr>
            <a:xfrm rot="334112">
              <a:off x="9356609" y="2835259"/>
              <a:ext cx="637431" cy="2163240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B1EBE341-8483-9D86-83FC-03CED18386FD}"/>
                </a:ext>
              </a:extLst>
            </p:cNvPr>
            <p:cNvGrpSpPr/>
            <p:nvPr/>
          </p:nvGrpSpPr>
          <p:grpSpPr>
            <a:xfrm>
              <a:off x="9971851" y="3055857"/>
              <a:ext cx="61491" cy="1273205"/>
              <a:chOff x="7745272" y="2270784"/>
              <a:chExt cx="198698" cy="2971509"/>
            </a:xfrm>
            <a:grpFill/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F4D18A2D-958B-2E73-311F-43799B93AB03}"/>
                  </a:ext>
                </a:extLst>
              </p:cNvPr>
              <p:cNvSpPr/>
              <p:nvPr/>
            </p:nvSpPr>
            <p:spPr>
              <a:xfrm>
                <a:off x="7745272" y="2270784"/>
                <a:ext cx="198698" cy="2971509"/>
              </a:xfrm>
              <a:prstGeom prst="round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6E9C96C3-2DE8-34B4-85AE-E21AA444554D}"/>
                  </a:ext>
                </a:extLst>
              </p:cNvPr>
              <p:cNvSpPr/>
              <p:nvPr/>
            </p:nvSpPr>
            <p:spPr>
              <a:xfrm>
                <a:off x="7764544" y="2602454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146DC356-2682-782B-BF14-E1FBBD79DB51}"/>
                  </a:ext>
                </a:extLst>
              </p:cNvPr>
              <p:cNvSpPr/>
              <p:nvPr/>
            </p:nvSpPr>
            <p:spPr>
              <a:xfrm>
                <a:off x="7760229" y="3179448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F7C0AFB4-F345-05D6-D808-854D79F8F2F2}"/>
                  </a:ext>
                </a:extLst>
              </p:cNvPr>
              <p:cNvSpPr/>
              <p:nvPr/>
            </p:nvSpPr>
            <p:spPr>
              <a:xfrm>
                <a:off x="7773175" y="3756442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F4A107EF-64A1-6F0B-0B87-1CB595C137DD}"/>
                  </a:ext>
                </a:extLst>
              </p:cNvPr>
              <p:cNvSpPr/>
              <p:nvPr/>
            </p:nvSpPr>
            <p:spPr>
              <a:xfrm>
                <a:off x="7768859" y="4333436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1FE7A0A-ADBB-D0F0-E9AC-9CF299A5CE2A}"/>
                  </a:ext>
                </a:extLst>
              </p:cNvPr>
              <p:cNvSpPr/>
              <p:nvPr/>
            </p:nvSpPr>
            <p:spPr>
              <a:xfrm>
                <a:off x="7755914" y="4910430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7E6C035A-E4F1-5C84-0691-2E769BFCB35E}"/>
                </a:ext>
              </a:extLst>
            </p:cNvPr>
            <p:cNvGrpSpPr/>
            <p:nvPr/>
          </p:nvGrpSpPr>
          <p:grpSpPr>
            <a:xfrm>
              <a:off x="9536251" y="4020109"/>
              <a:ext cx="925466" cy="636277"/>
              <a:chOff x="3459521" y="482094"/>
              <a:chExt cx="1702917" cy="1170791"/>
            </a:xfrm>
            <a:grpFill/>
          </p:grpSpPr>
          <p:sp>
            <p:nvSpPr>
              <p:cNvPr id="294" name="Parallelogram 293">
                <a:extLst>
                  <a:ext uri="{FF2B5EF4-FFF2-40B4-BE49-F238E27FC236}">
                    <a16:creationId xmlns:a16="http://schemas.microsoft.com/office/drawing/2014/main" id="{567EF642-CF7E-342D-245D-5C99E4C65DDA}"/>
                  </a:ext>
                </a:extLst>
              </p:cNvPr>
              <p:cNvSpPr/>
              <p:nvPr/>
            </p:nvSpPr>
            <p:spPr>
              <a:xfrm rot="545745">
                <a:off x="4059936" y="1083242"/>
                <a:ext cx="173185" cy="556786"/>
              </a:xfrm>
              <a:prstGeom prst="parallelogram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C030472C-6FCB-4CC4-4F85-79D26F50DAEB}"/>
                  </a:ext>
                </a:extLst>
              </p:cNvPr>
              <p:cNvGrpSpPr/>
              <p:nvPr/>
            </p:nvGrpSpPr>
            <p:grpSpPr>
              <a:xfrm>
                <a:off x="3459521" y="482094"/>
                <a:ext cx="1702917" cy="1170791"/>
                <a:chOff x="3459521" y="482094"/>
                <a:chExt cx="1702917" cy="1170791"/>
              </a:xfrm>
              <a:grpFill/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DDF140BF-848D-5338-A166-5F3013B93958}"/>
                    </a:ext>
                  </a:extLst>
                </p:cNvPr>
                <p:cNvSpPr/>
                <p:nvPr/>
              </p:nvSpPr>
              <p:spPr>
                <a:xfrm rot="20440447">
                  <a:off x="3459521" y="482094"/>
                  <a:ext cx="1702917" cy="1170791"/>
                </a:xfrm>
                <a:custGeom>
                  <a:avLst/>
                  <a:gdLst>
                    <a:gd name="connsiteX0" fmla="*/ 115308 w 1702917"/>
                    <a:gd name="connsiteY0" fmla="*/ 6223 h 1170791"/>
                    <a:gd name="connsiteX1" fmla="*/ 670048 w 1702917"/>
                    <a:gd name="connsiteY1" fmla="*/ 457450 h 1170791"/>
                    <a:gd name="connsiteX2" fmla="*/ 686091 w 1702917"/>
                    <a:gd name="connsiteY2" fmla="*/ 439523 h 1170791"/>
                    <a:gd name="connsiteX3" fmla="*/ 713948 w 1702917"/>
                    <a:gd name="connsiteY3" fmla="*/ 437978 h 1170791"/>
                    <a:gd name="connsiteX4" fmla="*/ 897397 w 1702917"/>
                    <a:gd name="connsiteY4" fmla="*/ 502313 h 1170791"/>
                    <a:gd name="connsiteX5" fmla="*/ 918187 w 1702917"/>
                    <a:gd name="connsiteY5" fmla="*/ 520919 h 1170791"/>
                    <a:gd name="connsiteX6" fmla="*/ 919557 w 1702917"/>
                    <a:gd name="connsiteY6" fmla="*/ 545621 h 1170791"/>
                    <a:gd name="connsiteX7" fmla="*/ 1678302 w 1702917"/>
                    <a:gd name="connsiteY7" fmla="*/ 632005 h 1170791"/>
                    <a:gd name="connsiteX8" fmla="*/ 1702737 w 1702917"/>
                    <a:gd name="connsiteY8" fmla="*/ 662718 h 1170791"/>
                    <a:gd name="connsiteX9" fmla="*/ 1690180 w 1702917"/>
                    <a:gd name="connsiteY9" fmla="*/ 773008 h 1170791"/>
                    <a:gd name="connsiteX10" fmla="*/ 1659467 w 1702917"/>
                    <a:gd name="connsiteY10" fmla="*/ 797443 h 1170791"/>
                    <a:gd name="connsiteX11" fmla="*/ 891058 w 1702917"/>
                    <a:gd name="connsiteY11" fmla="*/ 709959 h 1170791"/>
                    <a:gd name="connsiteX12" fmla="*/ 878516 w 1702917"/>
                    <a:gd name="connsiteY12" fmla="*/ 703008 h 1170791"/>
                    <a:gd name="connsiteX13" fmla="*/ 842141 w 1702917"/>
                    <a:gd name="connsiteY13" fmla="*/ 1170791 h 1170791"/>
                    <a:gd name="connsiteX14" fmla="*/ 712252 w 1702917"/>
                    <a:gd name="connsiteY14" fmla="*/ 1170791 h 1170791"/>
                    <a:gd name="connsiteX15" fmla="*/ 750224 w 1702917"/>
                    <a:gd name="connsiteY15" fmla="*/ 682472 h 1170791"/>
                    <a:gd name="connsiteX16" fmla="*/ 641567 w 1702917"/>
                    <a:gd name="connsiteY16" fmla="*/ 644366 h 1170791"/>
                    <a:gd name="connsiteX17" fmla="*/ 622120 w 1702917"/>
                    <a:gd name="connsiteY17" fmla="*/ 626963 h 1170791"/>
                    <a:gd name="connsiteX18" fmla="*/ 610201 w 1702917"/>
                    <a:gd name="connsiteY18" fmla="*/ 623404 h 1170791"/>
                    <a:gd name="connsiteX19" fmla="*/ 10240 w 1702917"/>
                    <a:gd name="connsiteY19" fmla="*/ 135395 h 1170791"/>
                    <a:gd name="connsiteX20" fmla="*/ 6223 w 1702917"/>
                    <a:gd name="connsiteY20" fmla="*/ 96354 h 1170791"/>
                    <a:gd name="connsiteX21" fmla="*/ 76267 w 1702917"/>
                    <a:gd name="connsiteY21" fmla="*/ 10241 h 1170791"/>
                    <a:gd name="connsiteX22" fmla="*/ 115308 w 1702917"/>
                    <a:gd name="connsiteY22" fmla="*/ 6223 h 117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02917" h="1170791">
                      <a:moveTo>
                        <a:pt x="115308" y="6223"/>
                      </a:moveTo>
                      <a:lnTo>
                        <a:pt x="670048" y="457450"/>
                      </a:lnTo>
                      <a:lnTo>
                        <a:pt x="686091" y="439523"/>
                      </a:lnTo>
                      <a:cubicBezTo>
                        <a:pt x="694500" y="435481"/>
                        <a:pt x="704450" y="434646"/>
                        <a:pt x="713948" y="437978"/>
                      </a:cubicBezTo>
                      <a:lnTo>
                        <a:pt x="897397" y="502313"/>
                      </a:lnTo>
                      <a:cubicBezTo>
                        <a:pt x="906896" y="505645"/>
                        <a:pt x="914145" y="512511"/>
                        <a:pt x="918187" y="520919"/>
                      </a:cubicBezTo>
                      <a:lnTo>
                        <a:pt x="919557" y="545621"/>
                      </a:lnTo>
                      <a:lnTo>
                        <a:pt x="1678302" y="632005"/>
                      </a:lnTo>
                      <a:cubicBezTo>
                        <a:pt x="1693531" y="633738"/>
                        <a:pt x="1704470" y="647489"/>
                        <a:pt x="1702737" y="662718"/>
                      </a:cubicBezTo>
                      <a:lnTo>
                        <a:pt x="1690180" y="773008"/>
                      </a:lnTo>
                      <a:cubicBezTo>
                        <a:pt x="1688446" y="788237"/>
                        <a:pt x="1674696" y="799177"/>
                        <a:pt x="1659467" y="797443"/>
                      </a:cubicBezTo>
                      <a:lnTo>
                        <a:pt x="891058" y="709959"/>
                      </a:lnTo>
                      <a:lnTo>
                        <a:pt x="878516" y="703008"/>
                      </a:lnTo>
                      <a:lnTo>
                        <a:pt x="842141" y="1170791"/>
                      </a:lnTo>
                      <a:lnTo>
                        <a:pt x="712252" y="1170791"/>
                      </a:lnTo>
                      <a:lnTo>
                        <a:pt x="750224" y="682472"/>
                      </a:lnTo>
                      <a:lnTo>
                        <a:pt x="641567" y="644366"/>
                      </a:lnTo>
                      <a:lnTo>
                        <a:pt x="622120" y="626963"/>
                      </a:lnTo>
                      <a:lnTo>
                        <a:pt x="610201" y="623404"/>
                      </a:lnTo>
                      <a:lnTo>
                        <a:pt x="10240" y="135395"/>
                      </a:lnTo>
                      <a:cubicBezTo>
                        <a:pt x="-1650" y="125723"/>
                        <a:pt x="-3449" y="108244"/>
                        <a:pt x="6223" y="96354"/>
                      </a:cubicBezTo>
                      <a:lnTo>
                        <a:pt x="76267" y="10241"/>
                      </a:lnTo>
                      <a:cubicBezTo>
                        <a:pt x="85939" y="-1649"/>
                        <a:pt x="103418" y="-3448"/>
                        <a:pt x="115308" y="622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: Rounded Corners 296">
                  <a:extLst>
                    <a:ext uri="{FF2B5EF4-FFF2-40B4-BE49-F238E27FC236}">
                      <a16:creationId xmlns:a16="http://schemas.microsoft.com/office/drawing/2014/main" id="{0EC398C8-1C5D-28E1-DF76-85C3B965F9B9}"/>
                    </a:ext>
                  </a:extLst>
                </p:cNvPr>
                <p:cNvSpPr/>
                <p:nvPr/>
              </p:nvSpPr>
              <p:spPr>
                <a:xfrm>
                  <a:off x="4080155" y="970554"/>
                  <a:ext cx="289143" cy="23774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49B5EF0-D3C0-70FC-2B03-867E3E014C82}"/>
                </a:ext>
              </a:extLst>
            </p:cNvPr>
            <p:cNvSpPr/>
            <p:nvPr/>
          </p:nvSpPr>
          <p:spPr>
            <a:xfrm>
              <a:off x="9667634" y="2458410"/>
              <a:ext cx="678661" cy="59875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lowchart: Manual Input 290">
              <a:extLst>
                <a:ext uri="{FF2B5EF4-FFF2-40B4-BE49-F238E27FC236}">
                  <a16:creationId xmlns:a16="http://schemas.microsoft.com/office/drawing/2014/main" id="{0927C2B3-759B-8B4F-8BFA-9DEDE6EE0B36}"/>
                </a:ext>
              </a:extLst>
            </p:cNvPr>
            <p:cNvSpPr/>
            <p:nvPr/>
          </p:nvSpPr>
          <p:spPr>
            <a:xfrm rot="14330641" flipH="1" flipV="1">
              <a:off x="9576627" y="2789704"/>
              <a:ext cx="462377" cy="235875"/>
            </a:xfrm>
            <a:prstGeom prst="flowChartManualInp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lowchart: Manual Input 291">
              <a:extLst>
                <a:ext uri="{FF2B5EF4-FFF2-40B4-BE49-F238E27FC236}">
                  <a16:creationId xmlns:a16="http://schemas.microsoft.com/office/drawing/2014/main" id="{94990B42-28F5-F4D6-762E-181BEF73F407}"/>
                </a:ext>
              </a:extLst>
            </p:cNvPr>
            <p:cNvSpPr/>
            <p:nvPr/>
          </p:nvSpPr>
          <p:spPr>
            <a:xfrm rot="7269359" flipV="1">
              <a:off x="9980561" y="2779525"/>
              <a:ext cx="490132" cy="235875"/>
            </a:xfrm>
            <a:prstGeom prst="flowChartManualInp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2DF4AA2-8E09-D6F2-ED4D-BCD4EC68825E}"/>
                </a:ext>
              </a:extLst>
            </p:cNvPr>
            <p:cNvSpPr/>
            <p:nvPr/>
          </p:nvSpPr>
          <p:spPr>
            <a:xfrm>
              <a:off x="9447786" y="1337428"/>
              <a:ext cx="1149638" cy="1558962"/>
            </a:xfrm>
            <a:custGeom>
              <a:avLst/>
              <a:gdLst>
                <a:gd name="connsiteX0" fmla="*/ 0 w 1216749"/>
                <a:gd name="connsiteY0" fmla="*/ 779477 h 1558954"/>
                <a:gd name="connsiteX1" fmla="*/ 608375 w 1216749"/>
                <a:gd name="connsiteY1" fmla="*/ 0 h 1558954"/>
                <a:gd name="connsiteX2" fmla="*/ 1216750 w 1216749"/>
                <a:gd name="connsiteY2" fmla="*/ 779477 h 1558954"/>
                <a:gd name="connsiteX3" fmla="*/ 608375 w 1216749"/>
                <a:gd name="connsiteY3" fmla="*/ 1558954 h 1558954"/>
                <a:gd name="connsiteX4" fmla="*/ 0 w 1216749"/>
                <a:gd name="connsiteY4" fmla="*/ 779477 h 1558954"/>
                <a:gd name="connsiteX0" fmla="*/ 0 w 1149638"/>
                <a:gd name="connsiteY0" fmla="*/ 771092 h 1558962"/>
                <a:gd name="connsiteX1" fmla="*/ 541263 w 1149638"/>
                <a:gd name="connsiteY1" fmla="*/ 4 h 1558962"/>
                <a:gd name="connsiteX2" fmla="*/ 1149638 w 1149638"/>
                <a:gd name="connsiteY2" fmla="*/ 779481 h 1558962"/>
                <a:gd name="connsiteX3" fmla="*/ 541263 w 1149638"/>
                <a:gd name="connsiteY3" fmla="*/ 1558958 h 1558962"/>
                <a:gd name="connsiteX4" fmla="*/ 0 w 1149638"/>
                <a:gd name="connsiteY4" fmla="*/ 771092 h 155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638" h="1558962">
                  <a:moveTo>
                    <a:pt x="0" y="771092"/>
                  </a:moveTo>
                  <a:cubicBezTo>
                    <a:pt x="0" y="340599"/>
                    <a:pt x="349657" y="-1394"/>
                    <a:pt x="541263" y="4"/>
                  </a:cubicBezTo>
                  <a:cubicBezTo>
                    <a:pt x="732869" y="1402"/>
                    <a:pt x="1149638" y="348988"/>
                    <a:pt x="1149638" y="779481"/>
                  </a:cubicBezTo>
                  <a:cubicBezTo>
                    <a:pt x="1149638" y="1209974"/>
                    <a:pt x="732869" y="1560356"/>
                    <a:pt x="541263" y="1558958"/>
                  </a:cubicBezTo>
                  <a:cubicBezTo>
                    <a:pt x="349657" y="1557560"/>
                    <a:pt x="0" y="1201585"/>
                    <a:pt x="0" y="771092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090EC26-BB45-52DA-677C-A14D5C6C6C60}"/>
                </a:ext>
              </a:extLst>
            </p:cNvPr>
            <p:cNvSpPr/>
            <p:nvPr/>
          </p:nvSpPr>
          <p:spPr>
            <a:xfrm rot="16200000" flipH="1">
              <a:off x="9675156" y="893003"/>
              <a:ext cx="724452" cy="1233192"/>
            </a:xfrm>
            <a:custGeom>
              <a:avLst/>
              <a:gdLst>
                <a:gd name="connsiteX0" fmla="*/ 614 w 1413591"/>
                <a:gd name="connsiteY0" fmla="*/ 998148 h 2238097"/>
                <a:gd name="connsiteX1" fmla="*/ 22709 w 1413591"/>
                <a:gd name="connsiteY1" fmla="*/ 1092360 h 2238097"/>
                <a:gd name="connsiteX2" fmla="*/ 18672 w 1413591"/>
                <a:gd name="connsiteY2" fmla="*/ 1107084 h 2238097"/>
                <a:gd name="connsiteX3" fmla="*/ 24401 w 1413591"/>
                <a:gd name="connsiteY3" fmla="*/ 1170485 h 2238097"/>
                <a:gd name="connsiteX4" fmla="*/ 39287 w 1413591"/>
                <a:gd name="connsiteY4" fmla="*/ 1192037 h 2238097"/>
                <a:gd name="connsiteX5" fmla="*/ 28050 w 1413591"/>
                <a:gd name="connsiteY5" fmla="*/ 1239949 h 2238097"/>
                <a:gd name="connsiteX6" fmla="*/ 69271 w 1413591"/>
                <a:gd name="connsiteY6" fmla="*/ 1414590 h 2238097"/>
                <a:gd name="connsiteX7" fmla="*/ 49750 w 1413591"/>
                <a:gd name="connsiteY7" fmla="*/ 1584810 h 2238097"/>
                <a:gd name="connsiteX8" fmla="*/ 141106 w 1413591"/>
                <a:gd name="connsiteY8" fmla="*/ 1710915 h 2238097"/>
                <a:gd name="connsiteX9" fmla="*/ 233640 w 1413591"/>
                <a:gd name="connsiteY9" fmla="*/ 1859094 h 2238097"/>
                <a:gd name="connsiteX10" fmla="*/ 348886 w 1413591"/>
                <a:gd name="connsiteY10" fmla="*/ 1824235 h 2238097"/>
                <a:gd name="connsiteX11" fmla="*/ 448642 w 1413591"/>
                <a:gd name="connsiteY11" fmla="*/ 1945807 h 2238097"/>
                <a:gd name="connsiteX12" fmla="*/ 462398 w 1413591"/>
                <a:gd name="connsiteY12" fmla="*/ 1943449 h 2238097"/>
                <a:gd name="connsiteX13" fmla="*/ 479126 w 1413591"/>
                <a:gd name="connsiteY13" fmla="*/ 1964176 h 2238097"/>
                <a:gd name="connsiteX14" fmla="*/ 555087 w 1413591"/>
                <a:gd name="connsiteY14" fmla="*/ 2030278 h 2238097"/>
                <a:gd name="connsiteX15" fmla="*/ 813750 w 1413591"/>
                <a:gd name="connsiteY15" fmla="*/ 2131431 h 2238097"/>
                <a:gd name="connsiteX16" fmla="*/ 976912 w 1413591"/>
                <a:gd name="connsiteY16" fmla="*/ 2224906 h 2238097"/>
                <a:gd name="connsiteX17" fmla="*/ 1081565 w 1413591"/>
                <a:gd name="connsiteY17" fmla="*/ 2236500 h 2238097"/>
                <a:gd name="connsiteX18" fmla="*/ 1151105 w 1413591"/>
                <a:gd name="connsiteY18" fmla="*/ 2201363 h 2238097"/>
                <a:gd name="connsiteX19" fmla="*/ 1151591 w 1413591"/>
                <a:gd name="connsiteY19" fmla="*/ 2201119 h 2238097"/>
                <a:gd name="connsiteX20" fmla="*/ 1325735 w 1413591"/>
                <a:gd name="connsiteY20" fmla="*/ 2203139 h 2238097"/>
                <a:gd name="connsiteX21" fmla="*/ 1351837 w 1413591"/>
                <a:gd name="connsiteY21" fmla="*/ 2168437 h 2238097"/>
                <a:gd name="connsiteX22" fmla="*/ 1304272 w 1413591"/>
                <a:gd name="connsiteY22" fmla="*/ 2009922 h 2238097"/>
                <a:gd name="connsiteX23" fmla="*/ 1306360 w 1413591"/>
                <a:gd name="connsiteY23" fmla="*/ 2009353 h 2238097"/>
                <a:gd name="connsiteX24" fmla="*/ 1376314 w 1413591"/>
                <a:gd name="connsiteY24" fmla="*/ 1990317 h 2238097"/>
                <a:gd name="connsiteX25" fmla="*/ 1403030 w 1413591"/>
                <a:gd name="connsiteY25" fmla="*/ 1931553 h 2238097"/>
                <a:gd name="connsiteX26" fmla="*/ 1381394 w 1413591"/>
                <a:gd name="connsiteY26" fmla="*/ 1857308 h 2238097"/>
                <a:gd name="connsiteX27" fmla="*/ 1322068 w 1413591"/>
                <a:gd name="connsiteY27" fmla="*/ 1782538 h 2238097"/>
                <a:gd name="connsiteX28" fmla="*/ 1320718 w 1413591"/>
                <a:gd name="connsiteY28" fmla="*/ 1780836 h 2238097"/>
                <a:gd name="connsiteX29" fmla="*/ 1389216 w 1413591"/>
                <a:gd name="connsiteY29" fmla="*/ 1599071 h 2238097"/>
                <a:gd name="connsiteX30" fmla="*/ 1317907 w 1413591"/>
                <a:gd name="connsiteY30" fmla="*/ 1506759 h 2238097"/>
                <a:gd name="connsiteX31" fmla="*/ 1317828 w 1413591"/>
                <a:gd name="connsiteY31" fmla="*/ 1506654 h 2238097"/>
                <a:gd name="connsiteX32" fmla="*/ 1316574 w 1413591"/>
                <a:gd name="connsiteY32" fmla="*/ 1235583 h 2238097"/>
                <a:gd name="connsiteX33" fmla="*/ 1215139 w 1413591"/>
                <a:gd name="connsiteY33" fmla="*/ 1133215 h 2238097"/>
                <a:gd name="connsiteX34" fmla="*/ 1177978 w 1413591"/>
                <a:gd name="connsiteY34" fmla="*/ 1110759 h 2238097"/>
                <a:gd name="connsiteX35" fmla="*/ 1187703 w 1413591"/>
                <a:gd name="connsiteY35" fmla="*/ 1104883 h 2238097"/>
                <a:gd name="connsiteX36" fmla="*/ 1289138 w 1413591"/>
                <a:gd name="connsiteY36" fmla="*/ 1002515 h 2238097"/>
                <a:gd name="connsiteX37" fmla="*/ 1290392 w 1413591"/>
                <a:gd name="connsiteY37" fmla="*/ 731444 h 2238097"/>
                <a:gd name="connsiteX38" fmla="*/ 1290471 w 1413591"/>
                <a:gd name="connsiteY38" fmla="*/ 731339 h 2238097"/>
                <a:gd name="connsiteX39" fmla="*/ 1361780 w 1413591"/>
                <a:gd name="connsiteY39" fmla="*/ 639026 h 2238097"/>
                <a:gd name="connsiteX40" fmla="*/ 1293282 w 1413591"/>
                <a:gd name="connsiteY40" fmla="*/ 457261 h 2238097"/>
                <a:gd name="connsiteX41" fmla="*/ 1294632 w 1413591"/>
                <a:gd name="connsiteY41" fmla="*/ 455559 h 2238097"/>
                <a:gd name="connsiteX42" fmla="*/ 1353957 w 1413591"/>
                <a:gd name="connsiteY42" fmla="*/ 380789 h 2238097"/>
                <a:gd name="connsiteX43" fmla="*/ 1375593 w 1413591"/>
                <a:gd name="connsiteY43" fmla="*/ 306544 h 2238097"/>
                <a:gd name="connsiteX44" fmla="*/ 1348878 w 1413591"/>
                <a:gd name="connsiteY44" fmla="*/ 247780 h 2238097"/>
                <a:gd name="connsiteX45" fmla="*/ 1278924 w 1413591"/>
                <a:gd name="connsiteY45" fmla="*/ 228744 h 2238097"/>
                <a:gd name="connsiteX46" fmla="*/ 1276836 w 1413591"/>
                <a:gd name="connsiteY46" fmla="*/ 228175 h 2238097"/>
                <a:gd name="connsiteX47" fmla="*/ 1324401 w 1413591"/>
                <a:gd name="connsiteY47" fmla="*/ 69660 h 2238097"/>
                <a:gd name="connsiteX48" fmla="*/ 1298299 w 1413591"/>
                <a:gd name="connsiteY48" fmla="*/ 34958 h 2238097"/>
                <a:gd name="connsiteX49" fmla="*/ 1124155 w 1413591"/>
                <a:gd name="connsiteY49" fmla="*/ 36978 h 2238097"/>
                <a:gd name="connsiteX50" fmla="*/ 1123669 w 1413591"/>
                <a:gd name="connsiteY50" fmla="*/ 36734 h 2238097"/>
                <a:gd name="connsiteX51" fmla="*/ 1054129 w 1413591"/>
                <a:gd name="connsiteY51" fmla="*/ 1597 h 2238097"/>
                <a:gd name="connsiteX52" fmla="*/ 949475 w 1413591"/>
                <a:gd name="connsiteY52" fmla="*/ 13191 h 2238097"/>
                <a:gd name="connsiteX53" fmla="*/ 786314 w 1413591"/>
                <a:gd name="connsiteY53" fmla="*/ 106666 h 2238097"/>
                <a:gd name="connsiteX54" fmla="*/ 527650 w 1413591"/>
                <a:gd name="connsiteY54" fmla="*/ 207819 h 2238097"/>
                <a:gd name="connsiteX55" fmla="*/ 451689 w 1413591"/>
                <a:gd name="connsiteY55" fmla="*/ 273921 h 2238097"/>
                <a:gd name="connsiteX56" fmla="*/ 434962 w 1413591"/>
                <a:gd name="connsiteY56" fmla="*/ 294648 h 2238097"/>
                <a:gd name="connsiteX57" fmla="*/ 421205 w 1413591"/>
                <a:gd name="connsiteY57" fmla="*/ 292290 h 2238097"/>
                <a:gd name="connsiteX58" fmla="*/ 321449 w 1413591"/>
                <a:gd name="connsiteY58" fmla="*/ 413862 h 2238097"/>
                <a:gd name="connsiteX59" fmla="*/ 206204 w 1413591"/>
                <a:gd name="connsiteY59" fmla="*/ 379003 h 2238097"/>
                <a:gd name="connsiteX60" fmla="*/ 113670 w 1413591"/>
                <a:gd name="connsiteY60" fmla="*/ 527182 h 2238097"/>
                <a:gd name="connsiteX61" fmla="*/ 22314 w 1413591"/>
                <a:gd name="connsiteY61" fmla="*/ 653287 h 2238097"/>
                <a:gd name="connsiteX62" fmla="*/ 41835 w 1413591"/>
                <a:gd name="connsiteY62" fmla="*/ 823507 h 2238097"/>
                <a:gd name="connsiteX63" fmla="*/ 614 w 1413591"/>
                <a:gd name="connsiteY63" fmla="*/ 998148 h 223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13591" h="2238097">
                  <a:moveTo>
                    <a:pt x="614" y="998148"/>
                  </a:moveTo>
                  <a:lnTo>
                    <a:pt x="22709" y="1092360"/>
                  </a:lnTo>
                  <a:lnTo>
                    <a:pt x="18672" y="1107084"/>
                  </a:lnTo>
                  <a:cubicBezTo>
                    <a:pt x="15855" y="1130769"/>
                    <a:pt x="17937" y="1152047"/>
                    <a:pt x="24401" y="1170485"/>
                  </a:cubicBezTo>
                  <a:lnTo>
                    <a:pt x="39287" y="1192037"/>
                  </a:lnTo>
                  <a:lnTo>
                    <a:pt x="28050" y="1239949"/>
                  </a:lnTo>
                  <a:cubicBezTo>
                    <a:pt x="24002" y="1310231"/>
                    <a:pt x="40195" y="1378839"/>
                    <a:pt x="69271" y="1414590"/>
                  </a:cubicBezTo>
                  <a:cubicBezTo>
                    <a:pt x="48778" y="1460168"/>
                    <a:pt x="41363" y="1524863"/>
                    <a:pt x="49750" y="1584810"/>
                  </a:cubicBezTo>
                  <a:cubicBezTo>
                    <a:pt x="61331" y="1667664"/>
                    <a:pt x="99963" y="1720979"/>
                    <a:pt x="141106" y="1710915"/>
                  </a:cubicBezTo>
                  <a:cubicBezTo>
                    <a:pt x="162049" y="1787483"/>
                    <a:pt x="195952" y="1838542"/>
                    <a:pt x="233640" y="1859094"/>
                  </a:cubicBezTo>
                  <a:cubicBezTo>
                    <a:pt x="271328" y="1879649"/>
                    <a:pt x="312803" y="1869695"/>
                    <a:pt x="348886" y="1824235"/>
                  </a:cubicBezTo>
                  <a:cubicBezTo>
                    <a:pt x="371816" y="1896076"/>
                    <a:pt x="408947" y="1939776"/>
                    <a:pt x="448642" y="1945807"/>
                  </a:cubicBezTo>
                  <a:lnTo>
                    <a:pt x="462398" y="1943449"/>
                  </a:lnTo>
                  <a:lnTo>
                    <a:pt x="479126" y="1964176"/>
                  </a:lnTo>
                  <a:cubicBezTo>
                    <a:pt x="501655" y="1987472"/>
                    <a:pt x="527154" y="2009778"/>
                    <a:pt x="555087" y="2030278"/>
                  </a:cubicBezTo>
                  <a:cubicBezTo>
                    <a:pt x="639131" y="2091961"/>
                    <a:pt x="734408" y="2129228"/>
                    <a:pt x="813750" y="2131431"/>
                  </a:cubicBezTo>
                  <a:cubicBezTo>
                    <a:pt x="862514" y="2174335"/>
                    <a:pt x="920553" y="2207576"/>
                    <a:pt x="976912" y="2224906"/>
                  </a:cubicBezTo>
                  <a:cubicBezTo>
                    <a:pt x="1015730" y="2236855"/>
                    <a:pt x="1051533" y="2240592"/>
                    <a:pt x="1081565" y="2236500"/>
                  </a:cubicBezTo>
                  <a:lnTo>
                    <a:pt x="1151105" y="2201363"/>
                  </a:lnTo>
                  <a:lnTo>
                    <a:pt x="1151591" y="2201119"/>
                  </a:lnTo>
                  <a:cubicBezTo>
                    <a:pt x="1222906" y="2230372"/>
                    <a:pt x="1288274" y="2231121"/>
                    <a:pt x="1325735" y="2203139"/>
                  </a:cubicBezTo>
                  <a:cubicBezTo>
                    <a:pt x="1338029" y="2193962"/>
                    <a:pt x="1346706" y="2182174"/>
                    <a:pt x="1351837" y="2168437"/>
                  </a:cubicBezTo>
                  <a:cubicBezTo>
                    <a:pt x="1367229" y="2127226"/>
                    <a:pt x="1350719" y="2068461"/>
                    <a:pt x="1304272" y="2009922"/>
                  </a:cubicBezTo>
                  <a:lnTo>
                    <a:pt x="1306360" y="2009353"/>
                  </a:lnTo>
                  <a:lnTo>
                    <a:pt x="1376314" y="1990317"/>
                  </a:lnTo>
                  <a:cubicBezTo>
                    <a:pt x="1393378" y="1976773"/>
                    <a:pt x="1402889" y="1956703"/>
                    <a:pt x="1403030" y="1931553"/>
                  </a:cubicBezTo>
                  <a:cubicBezTo>
                    <a:pt x="1403163" y="1908706"/>
                    <a:pt x="1395532" y="1883191"/>
                    <a:pt x="1381394" y="1857308"/>
                  </a:cubicBezTo>
                  <a:lnTo>
                    <a:pt x="1322068" y="1782538"/>
                  </a:lnTo>
                  <a:lnTo>
                    <a:pt x="1320718" y="1780836"/>
                  </a:lnTo>
                  <a:cubicBezTo>
                    <a:pt x="1414487" y="1770015"/>
                    <a:pt x="1437118" y="1690005"/>
                    <a:pt x="1389216" y="1599071"/>
                  </a:cubicBezTo>
                  <a:lnTo>
                    <a:pt x="1317907" y="1506759"/>
                  </a:lnTo>
                  <a:lnTo>
                    <a:pt x="1317828" y="1506654"/>
                  </a:lnTo>
                  <a:cubicBezTo>
                    <a:pt x="1404997" y="1465345"/>
                    <a:pt x="1404498" y="1352524"/>
                    <a:pt x="1316574" y="1235583"/>
                  </a:cubicBezTo>
                  <a:cubicBezTo>
                    <a:pt x="1288739" y="1198570"/>
                    <a:pt x="1253982" y="1163704"/>
                    <a:pt x="1215139" y="1133215"/>
                  </a:cubicBezTo>
                  <a:lnTo>
                    <a:pt x="1177978" y="1110759"/>
                  </a:lnTo>
                  <a:lnTo>
                    <a:pt x="1187703" y="1104883"/>
                  </a:lnTo>
                  <a:cubicBezTo>
                    <a:pt x="1226546" y="1074393"/>
                    <a:pt x="1261303" y="1039527"/>
                    <a:pt x="1289138" y="1002515"/>
                  </a:cubicBezTo>
                  <a:cubicBezTo>
                    <a:pt x="1377062" y="885574"/>
                    <a:pt x="1377560" y="772753"/>
                    <a:pt x="1290392" y="731444"/>
                  </a:cubicBezTo>
                  <a:lnTo>
                    <a:pt x="1290471" y="731339"/>
                  </a:lnTo>
                  <a:lnTo>
                    <a:pt x="1361780" y="639026"/>
                  </a:lnTo>
                  <a:cubicBezTo>
                    <a:pt x="1409682" y="548092"/>
                    <a:pt x="1387050" y="468082"/>
                    <a:pt x="1293282" y="457261"/>
                  </a:cubicBezTo>
                  <a:lnTo>
                    <a:pt x="1294632" y="455559"/>
                  </a:lnTo>
                  <a:lnTo>
                    <a:pt x="1353957" y="380789"/>
                  </a:lnTo>
                  <a:cubicBezTo>
                    <a:pt x="1368096" y="354906"/>
                    <a:pt x="1375727" y="329391"/>
                    <a:pt x="1375593" y="306544"/>
                  </a:cubicBezTo>
                  <a:cubicBezTo>
                    <a:pt x="1375453" y="281394"/>
                    <a:pt x="1365942" y="261324"/>
                    <a:pt x="1348878" y="247780"/>
                  </a:cubicBezTo>
                  <a:lnTo>
                    <a:pt x="1278924" y="228744"/>
                  </a:lnTo>
                  <a:lnTo>
                    <a:pt x="1276836" y="228175"/>
                  </a:lnTo>
                  <a:cubicBezTo>
                    <a:pt x="1323283" y="169636"/>
                    <a:pt x="1339793" y="110871"/>
                    <a:pt x="1324401" y="69660"/>
                  </a:cubicBezTo>
                  <a:cubicBezTo>
                    <a:pt x="1319269" y="55923"/>
                    <a:pt x="1310592" y="44135"/>
                    <a:pt x="1298299" y="34958"/>
                  </a:cubicBezTo>
                  <a:cubicBezTo>
                    <a:pt x="1260838" y="6976"/>
                    <a:pt x="1195469" y="7725"/>
                    <a:pt x="1124155" y="36978"/>
                  </a:cubicBezTo>
                  <a:lnTo>
                    <a:pt x="1123669" y="36734"/>
                  </a:lnTo>
                  <a:lnTo>
                    <a:pt x="1054129" y="1597"/>
                  </a:lnTo>
                  <a:cubicBezTo>
                    <a:pt x="1024097" y="-2495"/>
                    <a:pt x="988294" y="1242"/>
                    <a:pt x="949475" y="13191"/>
                  </a:cubicBezTo>
                  <a:cubicBezTo>
                    <a:pt x="893116" y="30521"/>
                    <a:pt x="835077" y="63762"/>
                    <a:pt x="786314" y="106666"/>
                  </a:cubicBezTo>
                  <a:cubicBezTo>
                    <a:pt x="706971" y="108869"/>
                    <a:pt x="611695" y="146136"/>
                    <a:pt x="527650" y="207819"/>
                  </a:cubicBezTo>
                  <a:cubicBezTo>
                    <a:pt x="499718" y="228319"/>
                    <a:pt x="474219" y="250625"/>
                    <a:pt x="451689" y="273921"/>
                  </a:cubicBezTo>
                  <a:lnTo>
                    <a:pt x="434962" y="294648"/>
                  </a:lnTo>
                  <a:lnTo>
                    <a:pt x="421205" y="292290"/>
                  </a:lnTo>
                  <a:cubicBezTo>
                    <a:pt x="381511" y="298321"/>
                    <a:pt x="344380" y="342021"/>
                    <a:pt x="321449" y="413862"/>
                  </a:cubicBezTo>
                  <a:cubicBezTo>
                    <a:pt x="285366" y="368402"/>
                    <a:pt x="243892" y="358448"/>
                    <a:pt x="206204" y="379003"/>
                  </a:cubicBezTo>
                  <a:cubicBezTo>
                    <a:pt x="168516" y="399555"/>
                    <a:pt x="134613" y="450614"/>
                    <a:pt x="113670" y="527182"/>
                  </a:cubicBezTo>
                  <a:cubicBezTo>
                    <a:pt x="72527" y="517118"/>
                    <a:pt x="33895" y="570433"/>
                    <a:pt x="22314" y="653287"/>
                  </a:cubicBezTo>
                  <a:cubicBezTo>
                    <a:pt x="13926" y="713234"/>
                    <a:pt x="21342" y="777929"/>
                    <a:pt x="41835" y="823507"/>
                  </a:cubicBezTo>
                  <a:cubicBezTo>
                    <a:pt x="12758" y="859259"/>
                    <a:pt x="-3434" y="927867"/>
                    <a:pt x="614" y="998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E841003-CF10-0C65-8E98-024A11790568}"/>
                </a:ext>
              </a:extLst>
            </p:cNvPr>
            <p:cNvSpPr/>
            <p:nvPr/>
          </p:nvSpPr>
          <p:spPr>
            <a:xfrm rot="16200000" flipH="1">
              <a:off x="9908114" y="2051607"/>
              <a:ext cx="228983" cy="839678"/>
            </a:xfrm>
            <a:custGeom>
              <a:avLst/>
              <a:gdLst>
                <a:gd name="connsiteX0" fmla="*/ 614 w 1413591"/>
                <a:gd name="connsiteY0" fmla="*/ 998148 h 2238097"/>
                <a:gd name="connsiteX1" fmla="*/ 22709 w 1413591"/>
                <a:gd name="connsiteY1" fmla="*/ 1092360 h 2238097"/>
                <a:gd name="connsiteX2" fmla="*/ 18672 w 1413591"/>
                <a:gd name="connsiteY2" fmla="*/ 1107084 h 2238097"/>
                <a:gd name="connsiteX3" fmla="*/ 24401 w 1413591"/>
                <a:gd name="connsiteY3" fmla="*/ 1170485 h 2238097"/>
                <a:gd name="connsiteX4" fmla="*/ 39287 w 1413591"/>
                <a:gd name="connsiteY4" fmla="*/ 1192037 h 2238097"/>
                <a:gd name="connsiteX5" fmla="*/ 28050 w 1413591"/>
                <a:gd name="connsiteY5" fmla="*/ 1239949 h 2238097"/>
                <a:gd name="connsiteX6" fmla="*/ 69271 w 1413591"/>
                <a:gd name="connsiteY6" fmla="*/ 1414590 h 2238097"/>
                <a:gd name="connsiteX7" fmla="*/ 49750 w 1413591"/>
                <a:gd name="connsiteY7" fmla="*/ 1584810 h 2238097"/>
                <a:gd name="connsiteX8" fmla="*/ 141106 w 1413591"/>
                <a:gd name="connsiteY8" fmla="*/ 1710915 h 2238097"/>
                <a:gd name="connsiteX9" fmla="*/ 233640 w 1413591"/>
                <a:gd name="connsiteY9" fmla="*/ 1859094 h 2238097"/>
                <a:gd name="connsiteX10" fmla="*/ 348886 w 1413591"/>
                <a:gd name="connsiteY10" fmla="*/ 1824235 h 2238097"/>
                <a:gd name="connsiteX11" fmla="*/ 448642 w 1413591"/>
                <a:gd name="connsiteY11" fmla="*/ 1945807 h 2238097"/>
                <a:gd name="connsiteX12" fmla="*/ 462398 w 1413591"/>
                <a:gd name="connsiteY12" fmla="*/ 1943449 h 2238097"/>
                <a:gd name="connsiteX13" fmla="*/ 479126 w 1413591"/>
                <a:gd name="connsiteY13" fmla="*/ 1964176 h 2238097"/>
                <a:gd name="connsiteX14" fmla="*/ 555087 w 1413591"/>
                <a:gd name="connsiteY14" fmla="*/ 2030278 h 2238097"/>
                <a:gd name="connsiteX15" fmla="*/ 813750 w 1413591"/>
                <a:gd name="connsiteY15" fmla="*/ 2131431 h 2238097"/>
                <a:gd name="connsiteX16" fmla="*/ 976912 w 1413591"/>
                <a:gd name="connsiteY16" fmla="*/ 2224906 h 2238097"/>
                <a:gd name="connsiteX17" fmla="*/ 1081565 w 1413591"/>
                <a:gd name="connsiteY17" fmla="*/ 2236500 h 2238097"/>
                <a:gd name="connsiteX18" fmla="*/ 1151105 w 1413591"/>
                <a:gd name="connsiteY18" fmla="*/ 2201363 h 2238097"/>
                <a:gd name="connsiteX19" fmla="*/ 1151591 w 1413591"/>
                <a:gd name="connsiteY19" fmla="*/ 2201119 h 2238097"/>
                <a:gd name="connsiteX20" fmla="*/ 1325735 w 1413591"/>
                <a:gd name="connsiteY20" fmla="*/ 2203139 h 2238097"/>
                <a:gd name="connsiteX21" fmla="*/ 1351837 w 1413591"/>
                <a:gd name="connsiteY21" fmla="*/ 2168437 h 2238097"/>
                <a:gd name="connsiteX22" fmla="*/ 1304272 w 1413591"/>
                <a:gd name="connsiteY22" fmla="*/ 2009922 h 2238097"/>
                <a:gd name="connsiteX23" fmla="*/ 1306360 w 1413591"/>
                <a:gd name="connsiteY23" fmla="*/ 2009353 h 2238097"/>
                <a:gd name="connsiteX24" fmla="*/ 1376314 w 1413591"/>
                <a:gd name="connsiteY24" fmla="*/ 1990317 h 2238097"/>
                <a:gd name="connsiteX25" fmla="*/ 1403030 w 1413591"/>
                <a:gd name="connsiteY25" fmla="*/ 1931553 h 2238097"/>
                <a:gd name="connsiteX26" fmla="*/ 1381394 w 1413591"/>
                <a:gd name="connsiteY26" fmla="*/ 1857308 h 2238097"/>
                <a:gd name="connsiteX27" fmla="*/ 1322068 w 1413591"/>
                <a:gd name="connsiteY27" fmla="*/ 1782538 h 2238097"/>
                <a:gd name="connsiteX28" fmla="*/ 1320718 w 1413591"/>
                <a:gd name="connsiteY28" fmla="*/ 1780836 h 2238097"/>
                <a:gd name="connsiteX29" fmla="*/ 1389216 w 1413591"/>
                <a:gd name="connsiteY29" fmla="*/ 1599071 h 2238097"/>
                <a:gd name="connsiteX30" fmla="*/ 1317907 w 1413591"/>
                <a:gd name="connsiteY30" fmla="*/ 1506759 h 2238097"/>
                <a:gd name="connsiteX31" fmla="*/ 1317828 w 1413591"/>
                <a:gd name="connsiteY31" fmla="*/ 1506654 h 2238097"/>
                <a:gd name="connsiteX32" fmla="*/ 1316574 w 1413591"/>
                <a:gd name="connsiteY32" fmla="*/ 1235583 h 2238097"/>
                <a:gd name="connsiteX33" fmla="*/ 1215139 w 1413591"/>
                <a:gd name="connsiteY33" fmla="*/ 1133215 h 2238097"/>
                <a:gd name="connsiteX34" fmla="*/ 1177978 w 1413591"/>
                <a:gd name="connsiteY34" fmla="*/ 1110759 h 2238097"/>
                <a:gd name="connsiteX35" fmla="*/ 1187703 w 1413591"/>
                <a:gd name="connsiteY35" fmla="*/ 1104883 h 2238097"/>
                <a:gd name="connsiteX36" fmla="*/ 1289138 w 1413591"/>
                <a:gd name="connsiteY36" fmla="*/ 1002515 h 2238097"/>
                <a:gd name="connsiteX37" fmla="*/ 1290392 w 1413591"/>
                <a:gd name="connsiteY37" fmla="*/ 731444 h 2238097"/>
                <a:gd name="connsiteX38" fmla="*/ 1290471 w 1413591"/>
                <a:gd name="connsiteY38" fmla="*/ 731339 h 2238097"/>
                <a:gd name="connsiteX39" fmla="*/ 1361780 w 1413591"/>
                <a:gd name="connsiteY39" fmla="*/ 639026 h 2238097"/>
                <a:gd name="connsiteX40" fmla="*/ 1293282 w 1413591"/>
                <a:gd name="connsiteY40" fmla="*/ 457261 h 2238097"/>
                <a:gd name="connsiteX41" fmla="*/ 1294632 w 1413591"/>
                <a:gd name="connsiteY41" fmla="*/ 455559 h 2238097"/>
                <a:gd name="connsiteX42" fmla="*/ 1353957 w 1413591"/>
                <a:gd name="connsiteY42" fmla="*/ 380789 h 2238097"/>
                <a:gd name="connsiteX43" fmla="*/ 1375593 w 1413591"/>
                <a:gd name="connsiteY43" fmla="*/ 306544 h 2238097"/>
                <a:gd name="connsiteX44" fmla="*/ 1348878 w 1413591"/>
                <a:gd name="connsiteY44" fmla="*/ 247780 h 2238097"/>
                <a:gd name="connsiteX45" fmla="*/ 1278924 w 1413591"/>
                <a:gd name="connsiteY45" fmla="*/ 228744 h 2238097"/>
                <a:gd name="connsiteX46" fmla="*/ 1276836 w 1413591"/>
                <a:gd name="connsiteY46" fmla="*/ 228175 h 2238097"/>
                <a:gd name="connsiteX47" fmla="*/ 1324401 w 1413591"/>
                <a:gd name="connsiteY47" fmla="*/ 69660 h 2238097"/>
                <a:gd name="connsiteX48" fmla="*/ 1298299 w 1413591"/>
                <a:gd name="connsiteY48" fmla="*/ 34958 h 2238097"/>
                <a:gd name="connsiteX49" fmla="*/ 1124155 w 1413591"/>
                <a:gd name="connsiteY49" fmla="*/ 36978 h 2238097"/>
                <a:gd name="connsiteX50" fmla="*/ 1123669 w 1413591"/>
                <a:gd name="connsiteY50" fmla="*/ 36734 h 2238097"/>
                <a:gd name="connsiteX51" fmla="*/ 1054129 w 1413591"/>
                <a:gd name="connsiteY51" fmla="*/ 1597 h 2238097"/>
                <a:gd name="connsiteX52" fmla="*/ 949475 w 1413591"/>
                <a:gd name="connsiteY52" fmla="*/ 13191 h 2238097"/>
                <a:gd name="connsiteX53" fmla="*/ 786314 w 1413591"/>
                <a:gd name="connsiteY53" fmla="*/ 106666 h 2238097"/>
                <a:gd name="connsiteX54" fmla="*/ 527650 w 1413591"/>
                <a:gd name="connsiteY54" fmla="*/ 207819 h 2238097"/>
                <a:gd name="connsiteX55" fmla="*/ 451689 w 1413591"/>
                <a:gd name="connsiteY55" fmla="*/ 273921 h 2238097"/>
                <a:gd name="connsiteX56" fmla="*/ 434962 w 1413591"/>
                <a:gd name="connsiteY56" fmla="*/ 294648 h 2238097"/>
                <a:gd name="connsiteX57" fmla="*/ 421205 w 1413591"/>
                <a:gd name="connsiteY57" fmla="*/ 292290 h 2238097"/>
                <a:gd name="connsiteX58" fmla="*/ 321449 w 1413591"/>
                <a:gd name="connsiteY58" fmla="*/ 413862 h 2238097"/>
                <a:gd name="connsiteX59" fmla="*/ 206204 w 1413591"/>
                <a:gd name="connsiteY59" fmla="*/ 379003 h 2238097"/>
                <a:gd name="connsiteX60" fmla="*/ 113670 w 1413591"/>
                <a:gd name="connsiteY60" fmla="*/ 527182 h 2238097"/>
                <a:gd name="connsiteX61" fmla="*/ 22314 w 1413591"/>
                <a:gd name="connsiteY61" fmla="*/ 653287 h 2238097"/>
                <a:gd name="connsiteX62" fmla="*/ 41835 w 1413591"/>
                <a:gd name="connsiteY62" fmla="*/ 823507 h 2238097"/>
                <a:gd name="connsiteX63" fmla="*/ 614 w 1413591"/>
                <a:gd name="connsiteY63" fmla="*/ 998148 h 223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13591" h="2238097">
                  <a:moveTo>
                    <a:pt x="614" y="998148"/>
                  </a:moveTo>
                  <a:lnTo>
                    <a:pt x="22709" y="1092360"/>
                  </a:lnTo>
                  <a:lnTo>
                    <a:pt x="18672" y="1107084"/>
                  </a:lnTo>
                  <a:cubicBezTo>
                    <a:pt x="15855" y="1130769"/>
                    <a:pt x="17937" y="1152047"/>
                    <a:pt x="24401" y="1170485"/>
                  </a:cubicBezTo>
                  <a:lnTo>
                    <a:pt x="39287" y="1192037"/>
                  </a:lnTo>
                  <a:lnTo>
                    <a:pt x="28050" y="1239949"/>
                  </a:lnTo>
                  <a:cubicBezTo>
                    <a:pt x="24002" y="1310231"/>
                    <a:pt x="40195" y="1378839"/>
                    <a:pt x="69271" y="1414590"/>
                  </a:cubicBezTo>
                  <a:cubicBezTo>
                    <a:pt x="48778" y="1460168"/>
                    <a:pt x="41363" y="1524863"/>
                    <a:pt x="49750" y="1584810"/>
                  </a:cubicBezTo>
                  <a:cubicBezTo>
                    <a:pt x="61331" y="1667664"/>
                    <a:pt x="99963" y="1720979"/>
                    <a:pt x="141106" y="1710915"/>
                  </a:cubicBezTo>
                  <a:cubicBezTo>
                    <a:pt x="162049" y="1787483"/>
                    <a:pt x="195952" y="1838542"/>
                    <a:pt x="233640" y="1859094"/>
                  </a:cubicBezTo>
                  <a:cubicBezTo>
                    <a:pt x="271328" y="1879649"/>
                    <a:pt x="312803" y="1869695"/>
                    <a:pt x="348886" y="1824235"/>
                  </a:cubicBezTo>
                  <a:cubicBezTo>
                    <a:pt x="371816" y="1896076"/>
                    <a:pt x="408947" y="1939776"/>
                    <a:pt x="448642" y="1945807"/>
                  </a:cubicBezTo>
                  <a:lnTo>
                    <a:pt x="462398" y="1943449"/>
                  </a:lnTo>
                  <a:lnTo>
                    <a:pt x="479126" y="1964176"/>
                  </a:lnTo>
                  <a:cubicBezTo>
                    <a:pt x="501655" y="1987472"/>
                    <a:pt x="527154" y="2009778"/>
                    <a:pt x="555087" y="2030278"/>
                  </a:cubicBezTo>
                  <a:cubicBezTo>
                    <a:pt x="639131" y="2091961"/>
                    <a:pt x="734408" y="2129228"/>
                    <a:pt x="813750" y="2131431"/>
                  </a:cubicBezTo>
                  <a:cubicBezTo>
                    <a:pt x="862514" y="2174335"/>
                    <a:pt x="920553" y="2207576"/>
                    <a:pt x="976912" y="2224906"/>
                  </a:cubicBezTo>
                  <a:cubicBezTo>
                    <a:pt x="1015730" y="2236855"/>
                    <a:pt x="1051533" y="2240592"/>
                    <a:pt x="1081565" y="2236500"/>
                  </a:cubicBezTo>
                  <a:lnTo>
                    <a:pt x="1151105" y="2201363"/>
                  </a:lnTo>
                  <a:lnTo>
                    <a:pt x="1151591" y="2201119"/>
                  </a:lnTo>
                  <a:cubicBezTo>
                    <a:pt x="1222906" y="2230372"/>
                    <a:pt x="1288274" y="2231121"/>
                    <a:pt x="1325735" y="2203139"/>
                  </a:cubicBezTo>
                  <a:cubicBezTo>
                    <a:pt x="1338029" y="2193962"/>
                    <a:pt x="1346706" y="2182174"/>
                    <a:pt x="1351837" y="2168437"/>
                  </a:cubicBezTo>
                  <a:cubicBezTo>
                    <a:pt x="1367229" y="2127226"/>
                    <a:pt x="1350719" y="2068461"/>
                    <a:pt x="1304272" y="2009922"/>
                  </a:cubicBezTo>
                  <a:lnTo>
                    <a:pt x="1306360" y="2009353"/>
                  </a:lnTo>
                  <a:lnTo>
                    <a:pt x="1376314" y="1990317"/>
                  </a:lnTo>
                  <a:cubicBezTo>
                    <a:pt x="1393378" y="1976773"/>
                    <a:pt x="1402889" y="1956703"/>
                    <a:pt x="1403030" y="1931553"/>
                  </a:cubicBezTo>
                  <a:cubicBezTo>
                    <a:pt x="1403163" y="1908706"/>
                    <a:pt x="1395532" y="1883191"/>
                    <a:pt x="1381394" y="1857308"/>
                  </a:cubicBezTo>
                  <a:lnTo>
                    <a:pt x="1322068" y="1782538"/>
                  </a:lnTo>
                  <a:lnTo>
                    <a:pt x="1320718" y="1780836"/>
                  </a:lnTo>
                  <a:cubicBezTo>
                    <a:pt x="1414487" y="1770015"/>
                    <a:pt x="1437118" y="1690005"/>
                    <a:pt x="1389216" y="1599071"/>
                  </a:cubicBezTo>
                  <a:lnTo>
                    <a:pt x="1317907" y="1506759"/>
                  </a:lnTo>
                  <a:lnTo>
                    <a:pt x="1317828" y="1506654"/>
                  </a:lnTo>
                  <a:cubicBezTo>
                    <a:pt x="1404997" y="1465345"/>
                    <a:pt x="1404498" y="1352524"/>
                    <a:pt x="1316574" y="1235583"/>
                  </a:cubicBezTo>
                  <a:cubicBezTo>
                    <a:pt x="1288739" y="1198570"/>
                    <a:pt x="1253982" y="1163704"/>
                    <a:pt x="1215139" y="1133215"/>
                  </a:cubicBezTo>
                  <a:lnTo>
                    <a:pt x="1177978" y="1110759"/>
                  </a:lnTo>
                  <a:lnTo>
                    <a:pt x="1187703" y="1104883"/>
                  </a:lnTo>
                  <a:cubicBezTo>
                    <a:pt x="1226546" y="1074393"/>
                    <a:pt x="1261303" y="1039527"/>
                    <a:pt x="1289138" y="1002515"/>
                  </a:cubicBezTo>
                  <a:cubicBezTo>
                    <a:pt x="1377062" y="885574"/>
                    <a:pt x="1377560" y="772753"/>
                    <a:pt x="1290392" y="731444"/>
                  </a:cubicBezTo>
                  <a:lnTo>
                    <a:pt x="1290471" y="731339"/>
                  </a:lnTo>
                  <a:lnTo>
                    <a:pt x="1361780" y="639026"/>
                  </a:lnTo>
                  <a:cubicBezTo>
                    <a:pt x="1409682" y="548092"/>
                    <a:pt x="1387050" y="468082"/>
                    <a:pt x="1293282" y="457261"/>
                  </a:cubicBezTo>
                  <a:lnTo>
                    <a:pt x="1294632" y="455559"/>
                  </a:lnTo>
                  <a:lnTo>
                    <a:pt x="1353957" y="380789"/>
                  </a:lnTo>
                  <a:cubicBezTo>
                    <a:pt x="1368096" y="354906"/>
                    <a:pt x="1375727" y="329391"/>
                    <a:pt x="1375593" y="306544"/>
                  </a:cubicBezTo>
                  <a:cubicBezTo>
                    <a:pt x="1375453" y="281394"/>
                    <a:pt x="1365942" y="261324"/>
                    <a:pt x="1348878" y="247780"/>
                  </a:cubicBezTo>
                  <a:lnTo>
                    <a:pt x="1278924" y="228744"/>
                  </a:lnTo>
                  <a:lnTo>
                    <a:pt x="1276836" y="228175"/>
                  </a:lnTo>
                  <a:cubicBezTo>
                    <a:pt x="1323283" y="169636"/>
                    <a:pt x="1339793" y="110871"/>
                    <a:pt x="1324401" y="69660"/>
                  </a:cubicBezTo>
                  <a:cubicBezTo>
                    <a:pt x="1319269" y="55923"/>
                    <a:pt x="1310592" y="44135"/>
                    <a:pt x="1298299" y="34958"/>
                  </a:cubicBezTo>
                  <a:cubicBezTo>
                    <a:pt x="1260838" y="6976"/>
                    <a:pt x="1195469" y="7725"/>
                    <a:pt x="1124155" y="36978"/>
                  </a:cubicBezTo>
                  <a:lnTo>
                    <a:pt x="1123669" y="36734"/>
                  </a:lnTo>
                  <a:lnTo>
                    <a:pt x="1054129" y="1597"/>
                  </a:lnTo>
                  <a:cubicBezTo>
                    <a:pt x="1024097" y="-2495"/>
                    <a:pt x="988294" y="1242"/>
                    <a:pt x="949475" y="13191"/>
                  </a:cubicBezTo>
                  <a:cubicBezTo>
                    <a:pt x="893116" y="30521"/>
                    <a:pt x="835077" y="63762"/>
                    <a:pt x="786314" y="106666"/>
                  </a:cubicBezTo>
                  <a:cubicBezTo>
                    <a:pt x="706971" y="108869"/>
                    <a:pt x="611695" y="146136"/>
                    <a:pt x="527650" y="207819"/>
                  </a:cubicBezTo>
                  <a:cubicBezTo>
                    <a:pt x="499718" y="228319"/>
                    <a:pt x="474219" y="250625"/>
                    <a:pt x="451689" y="273921"/>
                  </a:cubicBezTo>
                  <a:lnTo>
                    <a:pt x="434962" y="294648"/>
                  </a:lnTo>
                  <a:lnTo>
                    <a:pt x="421205" y="292290"/>
                  </a:lnTo>
                  <a:cubicBezTo>
                    <a:pt x="381511" y="298321"/>
                    <a:pt x="344380" y="342021"/>
                    <a:pt x="321449" y="413862"/>
                  </a:cubicBezTo>
                  <a:cubicBezTo>
                    <a:pt x="285366" y="368402"/>
                    <a:pt x="243892" y="358448"/>
                    <a:pt x="206204" y="379003"/>
                  </a:cubicBezTo>
                  <a:cubicBezTo>
                    <a:pt x="168516" y="399555"/>
                    <a:pt x="134613" y="450614"/>
                    <a:pt x="113670" y="527182"/>
                  </a:cubicBezTo>
                  <a:cubicBezTo>
                    <a:pt x="72527" y="517118"/>
                    <a:pt x="33895" y="570433"/>
                    <a:pt x="22314" y="653287"/>
                  </a:cubicBezTo>
                  <a:cubicBezTo>
                    <a:pt x="13926" y="713234"/>
                    <a:pt x="21342" y="777929"/>
                    <a:pt x="41835" y="823507"/>
                  </a:cubicBezTo>
                  <a:cubicBezTo>
                    <a:pt x="12758" y="859259"/>
                    <a:pt x="-3434" y="927867"/>
                    <a:pt x="614" y="998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7438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98320" y="3306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Vienna </a:t>
            </a:r>
            <a:r>
              <a:rPr lang="en-US" dirty="0" err="1"/>
              <a:t>Jaques</a:t>
            </a:r>
            <a:r>
              <a:rPr lang="en-US" dirty="0"/>
              <a:t>/Jacques</a:t>
            </a:r>
          </a:p>
          <a:p>
            <a:r>
              <a:rPr lang="en-US" sz="1100" dirty="0"/>
              <a:t>D&amp;C 90:28-31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31368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Jared</a:t>
            </a:r>
          </a:p>
          <a:p>
            <a:r>
              <a:rPr lang="en-US" sz="1100" dirty="0"/>
              <a:t>Moses 6:20-21; 107:47,53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9306560" y="243710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Jeremy </a:t>
            </a:r>
          </a:p>
          <a:p>
            <a:r>
              <a:rPr lang="en-US" sz="1100" dirty="0"/>
              <a:t>Priesthood connection to Moses</a:t>
            </a:r>
          </a:p>
          <a:p>
            <a:r>
              <a:rPr lang="en-US" sz="1100" dirty="0"/>
              <a:t>D&amp;C 84:9-10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3C0E7A-4F52-3AE4-8931-3F3856D2AE70}"/>
              </a:ext>
            </a:extLst>
          </p:cNvPr>
          <p:cNvGrpSpPr/>
          <p:nvPr/>
        </p:nvGrpSpPr>
        <p:grpSpPr>
          <a:xfrm>
            <a:off x="755935" y="1566329"/>
            <a:ext cx="2357436" cy="4630096"/>
            <a:chOff x="755935" y="1566329"/>
            <a:chExt cx="2357436" cy="4630096"/>
          </a:xfrm>
          <a:solidFill>
            <a:schemeClr val="bg1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787054F-0AC9-36DC-3568-238C18D00974}"/>
                </a:ext>
              </a:extLst>
            </p:cNvPr>
            <p:cNvGrpSpPr/>
            <p:nvPr/>
          </p:nvGrpSpPr>
          <p:grpSpPr>
            <a:xfrm rot="539630">
              <a:off x="1113329" y="1566329"/>
              <a:ext cx="1698921" cy="2050570"/>
              <a:chOff x="1278184" y="4454866"/>
              <a:chExt cx="1463041" cy="1765866"/>
            </a:xfrm>
            <a:grpFill/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85BF2CE-1EE0-004C-F726-CD9BA0A94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005" t="18482" r="29944" b="11713"/>
              <a:stretch>
                <a:fillRect/>
              </a:stretch>
            </p:blipFill>
            <p:spPr>
              <a:xfrm>
                <a:off x="1278184" y="4454866"/>
                <a:ext cx="1463041" cy="1765866"/>
              </a:xfrm>
              <a:custGeom>
                <a:avLst/>
                <a:gdLst>
                  <a:gd name="connsiteX0" fmla="*/ 717866 w 1463041"/>
                  <a:gd name="connsiteY0" fmla="*/ 129 h 1765866"/>
                  <a:gd name="connsiteX1" fmla="*/ 1239038 w 1463041"/>
                  <a:gd name="connsiteY1" fmla="*/ 204693 h 1765866"/>
                  <a:gd name="connsiteX2" fmla="*/ 1258349 w 1463041"/>
                  <a:gd name="connsiteY2" fmla="*/ 1239038 h 1765866"/>
                  <a:gd name="connsiteX3" fmla="*/ 750833 w 1463041"/>
                  <a:gd name="connsiteY3" fmla="*/ 1765866 h 1765866"/>
                  <a:gd name="connsiteX4" fmla="*/ 224004 w 1463041"/>
                  <a:gd name="connsiteY4" fmla="*/ 1258350 h 1765866"/>
                  <a:gd name="connsiteX5" fmla="*/ 204693 w 1463041"/>
                  <a:gd name="connsiteY5" fmla="*/ 224004 h 1765866"/>
                  <a:gd name="connsiteX6" fmla="*/ 717866 w 1463041"/>
                  <a:gd name="connsiteY6" fmla="*/ 129 h 17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3041" h="1765866">
                    <a:moveTo>
                      <a:pt x="717866" y="129"/>
                    </a:moveTo>
                    <a:cubicBezTo>
                      <a:pt x="905046" y="-3366"/>
                      <a:pt x="1093559" y="64546"/>
                      <a:pt x="1239038" y="204693"/>
                    </a:cubicBezTo>
                    <a:cubicBezTo>
                      <a:pt x="1529997" y="484987"/>
                      <a:pt x="1538643" y="948079"/>
                      <a:pt x="1258349" y="1239038"/>
                    </a:cubicBezTo>
                    <a:lnTo>
                      <a:pt x="750833" y="1765866"/>
                    </a:lnTo>
                    <a:lnTo>
                      <a:pt x="224004" y="1258350"/>
                    </a:lnTo>
                    <a:cubicBezTo>
                      <a:pt x="-66955" y="978056"/>
                      <a:pt x="-75601" y="514963"/>
                      <a:pt x="204693" y="224004"/>
                    </a:cubicBezTo>
                    <a:cubicBezTo>
                      <a:pt x="344840" y="78525"/>
                      <a:pt x="530686" y="3624"/>
                      <a:pt x="717866" y="129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9CBCFB37-CA67-7F93-0CDC-2A9155C98BC6}"/>
                  </a:ext>
                </a:extLst>
              </p:cNvPr>
              <p:cNvSpPr/>
              <p:nvPr/>
            </p:nvSpPr>
            <p:spPr>
              <a:xfrm rot="8035824">
                <a:off x="1278185" y="4454866"/>
                <a:ext cx="1463040" cy="1463040"/>
              </a:xfrm>
              <a:prstGeom prst="teardrop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E57197E-38A7-7409-DB37-AB2DC398D10F}"/>
                </a:ext>
              </a:extLst>
            </p:cNvPr>
            <p:cNvSpPr/>
            <p:nvPr/>
          </p:nvSpPr>
          <p:spPr>
            <a:xfrm rot="21336441">
              <a:off x="2595134" y="4533911"/>
              <a:ext cx="413292" cy="59414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CB251C7-B96A-15E8-B9BD-F506A81B9DFF}"/>
                </a:ext>
              </a:extLst>
            </p:cNvPr>
            <p:cNvSpPr/>
            <p:nvPr/>
          </p:nvSpPr>
          <p:spPr>
            <a:xfrm rot="1700274">
              <a:off x="842205" y="4614715"/>
              <a:ext cx="413292" cy="59414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4C68A7D-B76A-102C-DDA2-704165AF707D}"/>
                </a:ext>
              </a:extLst>
            </p:cNvPr>
            <p:cNvSpPr/>
            <p:nvPr/>
          </p:nvSpPr>
          <p:spPr>
            <a:xfrm rot="21336441">
              <a:off x="1296208" y="5681872"/>
              <a:ext cx="775674" cy="5145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0FEBD99-BC25-AA42-8547-83BE6BA43E56}"/>
                </a:ext>
              </a:extLst>
            </p:cNvPr>
            <p:cNvSpPr/>
            <p:nvPr/>
          </p:nvSpPr>
          <p:spPr>
            <a:xfrm rot="21336441">
              <a:off x="1825224" y="5681873"/>
              <a:ext cx="775674" cy="5145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BF41104-3827-521A-BD62-9066C5A50D8A}"/>
                </a:ext>
              </a:extLst>
            </p:cNvPr>
            <p:cNvGrpSpPr/>
            <p:nvPr/>
          </p:nvGrpSpPr>
          <p:grpSpPr>
            <a:xfrm>
              <a:off x="755935" y="3437295"/>
              <a:ext cx="1080764" cy="1666268"/>
              <a:chOff x="1002679" y="4148503"/>
              <a:chExt cx="1080764" cy="1666268"/>
            </a:xfrm>
            <a:grpFill/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DCF7577-EB85-89CD-EA77-B73D73920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4790" t="15396" r="25414" b="15349"/>
              <a:stretch>
                <a:fillRect/>
              </a:stretch>
            </p:blipFill>
            <p:spPr>
              <a:xfrm>
                <a:off x="1002679" y="4166732"/>
                <a:ext cx="1080764" cy="1648039"/>
              </a:xfrm>
              <a:custGeom>
                <a:avLst/>
                <a:gdLst>
                  <a:gd name="connsiteX0" fmla="*/ 725754 w 1080764"/>
                  <a:gd name="connsiteY0" fmla="*/ 0 h 1648039"/>
                  <a:gd name="connsiteX1" fmla="*/ 1080764 w 1080764"/>
                  <a:gd name="connsiteY1" fmla="*/ 124276 h 1648039"/>
                  <a:gd name="connsiteX2" fmla="*/ 789826 w 1080764"/>
                  <a:gd name="connsiteY2" fmla="*/ 1648039 h 1648039"/>
                  <a:gd name="connsiteX3" fmla="*/ 2803 w 1080764"/>
                  <a:gd name="connsiteY3" fmla="*/ 1372531 h 1648039"/>
                  <a:gd name="connsiteX4" fmla="*/ 725754 w 1080764"/>
                  <a:gd name="connsiteY4" fmla="*/ 0 h 164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764" h="1648039">
                    <a:moveTo>
                      <a:pt x="725754" y="0"/>
                    </a:moveTo>
                    <a:lnTo>
                      <a:pt x="1080764" y="124276"/>
                    </a:lnTo>
                    <a:lnTo>
                      <a:pt x="789826" y="1648039"/>
                    </a:lnTo>
                    <a:lnTo>
                      <a:pt x="2803" y="1372531"/>
                    </a:lnTo>
                    <a:cubicBezTo>
                      <a:pt x="-43020" y="1022920"/>
                      <a:pt x="484770" y="457510"/>
                      <a:pt x="725754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38" name="Trapezoid 34">
                <a:extLst>
                  <a:ext uri="{FF2B5EF4-FFF2-40B4-BE49-F238E27FC236}">
                    <a16:creationId xmlns:a16="http://schemas.microsoft.com/office/drawing/2014/main" id="{33F4FDC2-7282-D125-C8BC-66487E189528}"/>
                  </a:ext>
                </a:extLst>
              </p:cNvPr>
              <p:cNvSpPr/>
              <p:nvPr/>
            </p:nvSpPr>
            <p:spPr>
              <a:xfrm rot="1157600">
                <a:off x="1192300" y="4148503"/>
                <a:ext cx="878341" cy="1534315"/>
              </a:xfrm>
              <a:custGeom>
                <a:avLst/>
                <a:gdLst>
                  <a:gd name="connsiteX0" fmla="*/ 0 w 901482"/>
                  <a:gd name="connsiteY0" fmla="*/ 1534315 h 1534315"/>
                  <a:gd name="connsiteX1" fmla="*/ 247421 w 901482"/>
                  <a:gd name="connsiteY1" fmla="*/ 0 h 1534315"/>
                  <a:gd name="connsiteX2" fmla="*/ 654061 w 901482"/>
                  <a:gd name="connsiteY2" fmla="*/ 0 h 1534315"/>
                  <a:gd name="connsiteX3" fmla="*/ 901482 w 901482"/>
                  <a:gd name="connsiteY3" fmla="*/ 1534315 h 1534315"/>
                  <a:gd name="connsiteX4" fmla="*/ 0 w 901482"/>
                  <a:gd name="connsiteY4" fmla="*/ 1534315 h 1534315"/>
                  <a:gd name="connsiteX0" fmla="*/ 48097 w 949579"/>
                  <a:gd name="connsiteY0" fmla="*/ 1534315 h 1534315"/>
                  <a:gd name="connsiteX1" fmla="*/ 295518 w 949579"/>
                  <a:gd name="connsiteY1" fmla="*/ 0 h 1534315"/>
                  <a:gd name="connsiteX2" fmla="*/ 702158 w 949579"/>
                  <a:gd name="connsiteY2" fmla="*/ 0 h 1534315"/>
                  <a:gd name="connsiteX3" fmla="*/ 949579 w 949579"/>
                  <a:gd name="connsiteY3" fmla="*/ 1534315 h 1534315"/>
                  <a:gd name="connsiteX4" fmla="*/ 48097 w 949579"/>
                  <a:gd name="connsiteY4" fmla="*/ 1534315 h 15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79" h="1534315">
                    <a:moveTo>
                      <a:pt x="48097" y="1534315"/>
                    </a:moveTo>
                    <a:cubicBezTo>
                      <a:pt x="-123542" y="1219479"/>
                      <a:pt x="213044" y="511438"/>
                      <a:pt x="295518" y="0"/>
                    </a:cubicBezTo>
                    <a:lnTo>
                      <a:pt x="702158" y="0"/>
                    </a:lnTo>
                    <a:lnTo>
                      <a:pt x="949579" y="1534315"/>
                    </a:lnTo>
                    <a:lnTo>
                      <a:pt x="48097" y="1534315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ABD73D1-9840-E4CA-7D41-8C46C289ACFF}"/>
                </a:ext>
              </a:extLst>
            </p:cNvPr>
            <p:cNvGrpSpPr/>
            <p:nvPr/>
          </p:nvGrpSpPr>
          <p:grpSpPr>
            <a:xfrm>
              <a:off x="2032608" y="3414545"/>
              <a:ext cx="1080763" cy="1648039"/>
              <a:chOff x="4702886" y="3861517"/>
              <a:chExt cx="1080763" cy="1648039"/>
            </a:xfrm>
            <a:grpFill/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3DAEE32-AEF0-39EF-2529-5ADEEA702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8032" t="16824" r="23985" b="16442"/>
              <a:stretch>
                <a:fillRect/>
              </a:stretch>
            </p:blipFill>
            <p:spPr>
              <a:xfrm>
                <a:off x="4702886" y="3861517"/>
                <a:ext cx="1080763" cy="1648039"/>
              </a:xfrm>
              <a:custGeom>
                <a:avLst/>
                <a:gdLst>
                  <a:gd name="connsiteX0" fmla="*/ 355010 w 1080763"/>
                  <a:gd name="connsiteY0" fmla="*/ 0 h 1648039"/>
                  <a:gd name="connsiteX1" fmla="*/ 1077961 w 1080763"/>
                  <a:gd name="connsiteY1" fmla="*/ 1372531 h 1648039"/>
                  <a:gd name="connsiteX2" fmla="*/ 290939 w 1080763"/>
                  <a:gd name="connsiteY2" fmla="*/ 1648039 h 1648039"/>
                  <a:gd name="connsiteX3" fmla="*/ 0 w 1080763"/>
                  <a:gd name="connsiteY3" fmla="*/ 124276 h 164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763" h="1648039">
                    <a:moveTo>
                      <a:pt x="355010" y="0"/>
                    </a:moveTo>
                    <a:cubicBezTo>
                      <a:pt x="595994" y="457510"/>
                      <a:pt x="1123784" y="1022920"/>
                      <a:pt x="1077961" y="1372531"/>
                    </a:cubicBezTo>
                    <a:lnTo>
                      <a:pt x="290939" y="1648039"/>
                    </a:lnTo>
                    <a:lnTo>
                      <a:pt x="0" y="124276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39" name="Trapezoid 34">
                <a:extLst>
                  <a:ext uri="{FF2B5EF4-FFF2-40B4-BE49-F238E27FC236}">
                    <a16:creationId xmlns:a16="http://schemas.microsoft.com/office/drawing/2014/main" id="{088C3783-3FF2-173F-5BEC-DEAE624E172D}"/>
                  </a:ext>
                </a:extLst>
              </p:cNvPr>
              <p:cNvSpPr/>
              <p:nvPr/>
            </p:nvSpPr>
            <p:spPr>
              <a:xfrm rot="20442400" flipH="1">
                <a:off x="4715689" y="3884265"/>
                <a:ext cx="878341" cy="1534315"/>
              </a:xfrm>
              <a:custGeom>
                <a:avLst/>
                <a:gdLst>
                  <a:gd name="connsiteX0" fmla="*/ 0 w 901482"/>
                  <a:gd name="connsiteY0" fmla="*/ 1534315 h 1534315"/>
                  <a:gd name="connsiteX1" fmla="*/ 247421 w 901482"/>
                  <a:gd name="connsiteY1" fmla="*/ 0 h 1534315"/>
                  <a:gd name="connsiteX2" fmla="*/ 654061 w 901482"/>
                  <a:gd name="connsiteY2" fmla="*/ 0 h 1534315"/>
                  <a:gd name="connsiteX3" fmla="*/ 901482 w 901482"/>
                  <a:gd name="connsiteY3" fmla="*/ 1534315 h 1534315"/>
                  <a:gd name="connsiteX4" fmla="*/ 0 w 901482"/>
                  <a:gd name="connsiteY4" fmla="*/ 1534315 h 1534315"/>
                  <a:gd name="connsiteX0" fmla="*/ 48097 w 949579"/>
                  <a:gd name="connsiteY0" fmla="*/ 1534315 h 1534315"/>
                  <a:gd name="connsiteX1" fmla="*/ 295518 w 949579"/>
                  <a:gd name="connsiteY1" fmla="*/ 0 h 1534315"/>
                  <a:gd name="connsiteX2" fmla="*/ 702158 w 949579"/>
                  <a:gd name="connsiteY2" fmla="*/ 0 h 1534315"/>
                  <a:gd name="connsiteX3" fmla="*/ 949579 w 949579"/>
                  <a:gd name="connsiteY3" fmla="*/ 1534315 h 1534315"/>
                  <a:gd name="connsiteX4" fmla="*/ 48097 w 949579"/>
                  <a:gd name="connsiteY4" fmla="*/ 1534315 h 15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79" h="1534315">
                    <a:moveTo>
                      <a:pt x="48097" y="1534315"/>
                    </a:moveTo>
                    <a:cubicBezTo>
                      <a:pt x="-123542" y="1219479"/>
                      <a:pt x="213044" y="511438"/>
                      <a:pt x="295518" y="0"/>
                    </a:cubicBezTo>
                    <a:lnTo>
                      <a:pt x="702158" y="0"/>
                    </a:lnTo>
                    <a:lnTo>
                      <a:pt x="949579" y="1534315"/>
                    </a:lnTo>
                    <a:lnTo>
                      <a:pt x="48097" y="1534315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418FAFC-3461-4799-2A6E-329AC36EBFE1}"/>
                </a:ext>
              </a:extLst>
            </p:cNvPr>
            <p:cNvGrpSpPr/>
            <p:nvPr/>
          </p:nvGrpSpPr>
          <p:grpSpPr>
            <a:xfrm>
              <a:off x="1206225" y="3607798"/>
              <a:ext cx="1457960" cy="2290948"/>
              <a:chOff x="7470140" y="2163037"/>
              <a:chExt cx="1457960" cy="2290948"/>
            </a:xfrm>
            <a:grpFill/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86CF3E4-FBA2-9605-C548-CF6C7DA7B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2767" t="12271" r="32574" b="9394"/>
              <a:stretch>
                <a:fillRect/>
              </a:stretch>
            </p:blipFill>
            <p:spPr>
              <a:xfrm>
                <a:off x="7470140" y="2163037"/>
                <a:ext cx="1457960" cy="2290948"/>
              </a:xfrm>
              <a:custGeom>
                <a:avLst/>
                <a:gdLst>
                  <a:gd name="connsiteX0" fmla="*/ 364490 w 1457960"/>
                  <a:gd name="connsiteY0" fmla="*/ 0 h 2290948"/>
                  <a:gd name="connsiteX1" fmla="*/ 1093470 w 1457960"/>
                  <a:gd name="connsiteY1" fmla="*/ 0 h 2290948"/>
                  <a:gd name="connsiteX2" fmla="*/ 1457960 w 1457960"/>
                  <a:gd name="connsiteY2" fmla="*/ 2290948 h 2290948"/>
                  <a:gd name="connsiteX3" fmla="*/ 0 w 1457960"/>
                  <a:gd name="connsiteY3" fmla="*/ 2290948 h 229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7960" h="2290948">
                    <a:moveTo>
                      <a:pt x="364490" y="0"/>
                    </a:moveTo>
                    <a:lnTo>
                      <a:pt x="1093470" y="0"/>
                    </a:lnTo>
                    <a:lnTo>
                      <a:pt x="1457960" y="2290948"/>
                    </a:lnTo>
                    <a:lnTo>
                      <a:pt x="0" y="2290948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37428E8D-E2C8-48E3-5267-B9CE1E7C2631}"/>
                  </a:ext>
                </a:extLst>
              </p:cNvPr>
              <p:cNvSpPr/>
              <p:nvPr/>
            </p:nvSpPr>
            <p:spPr>
              <a:xfrm>
                <a:off x="7470140" y="2163037"/>
                <a:ext cx="1457960" cy="2290948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F5B4EF3C-2D65-89CE-4210-4D60F0050045}"/>
                </a:ext>
              </a:extLst>
            </p:cNvPr>
            <p:cNvSpPr/>
            <p:nvPr/>
          </p:nvSpPr>
          <p:spPr>
            <a:xfrm>
              <a:off x="1117600" y="2522211"/>
              <a:ext cx="457200" cy="1399287"/>
            </a:xfrm>
            <a:prstGeom prst="moon">
              <a:avLst>
                <a:gd name="adj" fmla="val 875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2AD015C7-3E16-8BF3-7CF0-666A426C8F13}"/>
                </a:ext>
              </a:extLst>
            </p:cNvPr>
            <p:cNvSpPr/>
            <p:nvPr/>
          </p:nvSpPr>
          <p:spPr>
            <a:xfrm flipH="1">
              <a:off x="2304921" y="2470254"/>
              <a:ext cx="457200" cy="1399287"/>
            </a:xfrm>
            <a:prstGeom prst="moon">
              <a:avLst>
                <a:gd name="adj" fmla="val 875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B5CB3D-AFFF-870C-5A14-60EA82E62F2D}"/>
                </a:ext>
              </a:extLst>
            </p:cNvPr>
            <p:cNvSpPr/>
            <p:nvPr/>
          </p:nvSpPr>
          <p:spPr>
            <a:xfrm rot="21336441">
              <a:off x="1252511" y="2180238"/>
              <a:ext cx="1365016" cy="151384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oon 23">
              <a:extLst>
                <a:ext uri="{FF2B5EF4-FFF2-40B4-BE49-F238E27FC236}">
                  <a16:creationId xmlns:a16="http://schemas.microsoft.com/office/drawing/2014/main" id="{94F0070C-D617-7BBF-12B4-5FB6C5F379DE}"/>
                </a:ext>
              </a:extLst>
            </p:cNvPr>
            <p:cNvSpPr/>
            <p:nvPr/>
          </p:nvSpPr>
          <p:spPr>
            <a:xfrm rot="5492270">
              <a:off x="1643896" y="1784875"/>
              <a:ext cx="582323" cy="1353674"/>
            </a:xfrm>
            <a:prstGeom prst="moon">
              <a:avLst>
                <a:gd name="adj" fmla="val 60061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4F68A0F-7D68-1741-292F-3FCC04582B63}"/>
                </a:ext>
              </a:extLst>
            </p:cNvPr>
            <p:cNvGrpSpPr/>
            <p:nvPr/>
          </p:nvGrpSpPr>
          <p:grpSpPr>
            <a:xfrm>
              <a:off x="1617099" y="3604438"/>
              <a:ext cx="597083" cy="323992"/>
              <a:chOff x="5037902" y="3797517"/>
              <a:chExt cx="1047938" cy="894080"/>
            </a:xfrm>
            <a:grpFill/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6F1279E-BE05-83FA-23F9-29F409E0F29C}"/>
                  </a:ext>
                </a:extLst>
              </p:cNvPr>
              <p:cNvGrpSpPr/>
              <p:nvPr/>
            </p:nvGrpSpPr>
            <p:grpSpPr>
              <a:xfrm>
                <a:off x="5037902" y="3797517"/>
                <a:ext cx="1047938" cy="894080"/>
                <a:chOff x="5037902" y="3797517"/>
                <a:chExt cx="1047938" cy="894080"/>
              </a:xfrm>
              <a:grpFill/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D6B33132-D55F-4243-8919-490FA3C93D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2360" t="13602" r="35045" b="45891"/>
                <a:stretch>
                  <a:fillRect/>
                </a:stretch>
              </p:blipFill>
              <p:spPr>
                <a:xfrm>
                  <a:off x="5041054" y="3797517"/>
                  <a:ext cx="1044786" cy="894080"/>
                </a:xfrm>
                <a:custGeom>
                  <a:avLst/>
                  <a:gdLst>
                    <a:gd name="connsiteX0" fmla="*/ 1044786 w 1044786"/>
                    <a:gd name="connsiteY0" fmla="*/ 0 h 894080"/>
                    <a:gd name="connsiteX1" fmla="*/ 1044786 w 1044786"/>
                    <a:gd name="connsiteY1" fmla="*/ 894080 h 894080"/>
                    <a:gd name="connsiteX2" fmla="*/ 522393 w 1044786"/>
                    <a:gd name="connsiteY2" fmla="*/ 447040 h 894080"/>
                    <a:gd name="connsiteX3" fmla="*/ 0 w 1044786"/>
                    <a:gd name="connsiteY3" fmla="*/ 0 h 894080"/>
                    <a:gd name="connsiteX4" fmla="*/ 522393 w 1044786"/>
                    <a:gd name="connsiteY4" fmla="*/ 447040 h 894080"/>
                    <a:gd name="connsiteX5" fmla="*/ 0 w 1044786"/>
                    <a:gd name="connsiteY5" fmla="*/ 894080 h 894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4786" h="894080">
                      <a:moveTo>
                        <a:pt x="1044786" y="0"/>
                      </a:moveTo>
                      <a:lnTo>
                        <a:pt x="1044786" y="894080"/>
                      </a:lnTo>
                      <a:lnTo>
                        <a:pt x="522393" y="447040"/>
                      </a:lnTo>
                      <a:close/>
                      <a:moveTo>
                        <a:pt x="0" y="0"/>
                      </a:moveTo>
                      <a:lnTo>
                        <a:pt x="522393" y="447040"/>
                      </a:lnTo>
                      <a:lnTo>
                        <a:pt x="0" y="894080"/>
                      </a:lnTo>
                      <a:close/>
                    </a:path>
                  </a:pathLst>
                </a:custGeom>
                <a:grpFill/>
              </p:spPr>
            </p:pic>
            <p:sp>
              <p:nvSpPr>
                <p:cNvPr id="55" name="Flowchart: Collate 54">
                  <a:extLst>
                    <a:ext uri="{FF2B5EF4-FFF2-40B4-BE49-F238E27FC236}">
                      <a16:creationId xmlns:a16="http://schemas.microsoft.com/office/drawing/2014/main" id="{6245F69B-5A1A-C732-1832-3DC5C0CAA6E9}"/>
                    </a:ext>
                  </a:extLst>
                </p:cNvPr>
                <p:cNvSpPr/>
                <p:nvPr/>
              </p:nvSpPr>
              <p:spPr>
                <a:xfrm rot="16200000">
                  <a:off x="5113255" y="3722164"/>
                  <a:ext cx="894080" cy="1044786"/>
                </a:xfrm>
                <a:prstGeom prst="flowChartCol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BB0E778-8CAA-EB84-B275-8F47C7C516F3}"/>
                  </a:ext>
                </a:extLst>
              </p:cNvPr>
              <p:cNvGrpSpPr/>
              <p:nvPr/>
            </p:nvGrpSpPr>
            <p:grpSpPr>
              <a:xfrm>
                <a:off x="5402815" y="4087076"/>
                <a:ext cx="314960" cy="314960"/>
                <a:chOff x="10001912" y="3615211"/>
                <a:chExt cx="314960" cy="314960"/>
              </a:xfrm>
              <a:grpFill/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D282BE21-C745-76F0-05DB-6E64D02AC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6237" t="17822" r="67908" b="67909"/>
                <a:stretch>
                  <a:fillRect/>
                </a:stretch>
              </p:blipFill>
              <p:spPr>
                <a:xfrm>
                  <a:off x="10001912" y="3615211"/>
                  <a:ext cx="314960" cy="314960"/>
                </a:xfrm>
                <a:custGeom>
                  <a:avLst/>
                  <a:gdLst>
                    <a:gd name="connsiteX0" fmla="*/ 157480 w 314960"/>
                    <a:gd name="connsiteY0" fmla="*/ 0 h 314960"/>
                    <a:gd name="connsiteX1" fmla="*/ 314960 w 314960"/>
                    <a:gd name="connsiteY1" fmla="*/ 157480 h 314960"/>
                    <a:gd name="connsiteX2" fmla="*/ 157480 w 314960"/>
                    <a:gd name="connsiteY2" fmla="*/ 314960 h 314960"/>
                    <a:gd name="connsiteX3" fmla="*/ 0 w 314960"/>
                    <a:gd name="connsiteY3" fmla="*/ 157480 h 314960"/>
                    <a:gd name="connsiteX4" fmla="*/ 157480 w 314960"/>
                    <a:gd name="connsiteY4" fmla="*/ 0 h 31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" h="314960">
                      <a:moveTo>
                        <a:pt x="157480" y="0"/>
                      </a:moveTo>
                      <a:cubicBezTo>
                        <a:pt x="244454" y="0"/>
                        <a:pt x="314960" y="70506"/>
                        <a:pt x="314960" y="157480"/>
                      </a:cubicBezTo>
                      <a:cubicBezTo>
                        <a:pt x="314960" y="244454"/>
                        <a:pt x="244454" y="314960"/>
                        <a:pt x="157480" y="314960"/>
                      </a:cubicBezTo>
                      <a:cubicBezTo>
                        <a:pt x="70506" y="314960"/>
                        <a:pt x="0" y="244454"/>
                        <a:pt x="0" y="157480"/>
                      </a:cubicBezTo>
                      <a:cubicBezTo>
                        <a:pt x="0" y="70506"/>
                        <a:pt x="70506" y="0"/>
                        <a:pt x="157480" y="0"/>
                      </a:cubicBezTo>
                      <a:close/>
                    </a:path>
                  </a:pathLst>
                </a:custGeom>
                <a:grpFill/>
              </p:spPr>
            </p:pic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1964DCE-3427-4DAE-F4CB-0B8FCB325245}"/>
                    </a:ext>
                  </a:extLst>
                </p:cNvPr>
                <p:cNvSpPr/>
                <p:nvPr/>
              </p:nvSpPr>
              <p:spPr>
                <a:xfrm>
                  <a:off x="10001912" y="3615211"/>
                  <a:ext cx="314960" cy="3149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60A75-32EC-EE06-EA22-EEBECB96B090}"/>
              </a:ext>
            </a:extLst>
          </p:cNvPr>
          <p:cNvGrpSpPr/>
          <p:nvPr/>
        </p:nvGrpSpPr>
        <p:grpSpPr>
          <a:xfrm>
            <a:off x="4983126" y="1051685"/>
            <a:ext cx="2366246" cy="5173689"/>
            <a:chOff x="6408019" y="351893"/>
            <a:chExt cx="2603931" cy="5693376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C15F20-BF87-8109-208C-D3DB7ADA8ECA}"/>
                </a:ext>
              </a:extLst>
            </p:cNvPr>
            <p:cNvSpPr/>
            <p:nvPr/>
          </p:nvSpPr>
          <p:spPr>
            <a:xfrm rot="19540506">
              <a:off x="7765760" y="5066815"/>
              <a:ext cx="735255" cy="97845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1E5D76-7A22-16C6-62D0-8FCE434901D5}"/>
                </a:ext>
              </a:extLst>
            </p:cNvPr>
            <p:cNvSpPr/>
            <p:nvPr/>
          </p:nvSpPr>
          <p:spPr>
            <a:xfrm rot="2754858">
              <a:off x="6815987" y="5065969"/>
              <a:ext cx="558077" cy="97845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216">
              <a:extLst>
                <a:ext uri="{FF2B5EF4-FFF2-40B4-BE49-F238E27FC236}">
                  <a16:creationId xmlns:a16="http://schemas.microsoft.com/office/drawing/2014/main" id="{58025B8C-C05D-2467-E840-E60CFC287103}"/>
                </a:ext>
              </a:extLst>
            </p:cNvPr>
            <p:cNvSpPr/>
            <p:nvPr/>
          </p:nvSpPr>
          <p:spPr>
            <a:xfrm rot="5912175">
              <a:off x="5886608" y="1843760"/>
              <a:ext cx="2211962" cy="660386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217">
              <a:extLst>
                <a:ext uri="{FF2B5EF4-FFF2-40B4-BE49-F238E27FC236}">
                  <a16:creationId xmlns:a16="http://schemas.microsoft.com/office/drawing/2014/main" id="{8F908E32-9DA9-06D8-6441-E68FA4EF4E37}"/>
                </a:ext>
              </a:extLst>
            </p:cNvPr>
            <p:cNvSpPr/>
            <p:nvPr/>
          </p:nvSpPr>
          <p:spPr>
            <a:xfrm rot="4845266">
              <a:off x="7451644" y="1995386"/>
              <a:ext cx="2143452" cy="41154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id="{6336C7BD-0EB7-7849-FC7C-24729064534A}"/>
                </a:ext>
              </a:extLst>
            </p:cNvPr>
            <p:cNvGrpSpPr/>
            <p:nvPr/>
          </p:nvGrpSpPr>
          <p:grpSpPr>
            <a:xfrm rot="2754858">
              <a:off x="6900181" y="5025186"/>
              <a:ext cx="458776" cy="978454"/>
              <a:chOff x="1676400" y="2133600"/>
              <a:chExt cx="1447800" cy="2057400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E44C73A-1E5E-4B46-A763-3742F68FD770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Moon 79">
                <a:extLst>
                  <a:ext uri="{FF2B5EF4-FFF2-40B4-BE49-F238E27FC236}">
                    <a16:creationId xmlns:a16="http://schemas.microsoft.com/office/drawing/2014/main" id="{22908AEF-0A68-E554-1890-A4A7401CBED4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E614AD8F-C34A-D5C9-AF8A-AC28C3B7B62E}"/>
                </a:ext>
              </a:extLst>
            </p:cNvPr>
            <p:cNvGrpSpPr/>
            <p:nvPr/>
          </p:nvGrpSpPr>
          <p:grpSpPr>
            <a:xfrm rot="19182012">
              <a:off x="7838845" y="5258443"/>
              <a:ext cx="620880" cy="722992"/>
              <a:chOff x="1676400" y="2133600"/>
              <a:chExt cx="1447800" cy="2057400"/>
            </a:xfrm>
            <a:grpFill/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A236BA7-52DE-2487-B42D-0CA5ADEBDC7F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Moon 77">
                <a:extLst>
                  <a:ext uri="{FF2B5EF4-FFF2-40B4-BE49-F238E27FC236}">
                    <a16:creationId xmlns:a16="http://schemas.microsoft.com/office/drawing/2014/main" id="{E3066B1A-195F-BF2C-501F-79F2ECECBE5B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759765-78DF-379F-7922-8AA162CFE9EA}"/>
                </a:ext>
              </a:extLst>
            </p:cNvPr>
            <p:cNvSpPr/>
            <p:nvPr/>
          </p:nvSpPr>
          <p:spPr>
            <a:xfrm rot="2451945">
              <a:off x="8513083" y="3527663"/>
              <a:ext cx="498867" cy="4438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B7DC58-8B02-5A49-5BD7-1A8E185BBFF1}"/>
                </a:ext>
              </a:extLst>
            </p:cNvPr>
            <p:cNvSpPr/>
            <p:nvPr/>
          </p:nvSpPr>
          <p:spPr>
            <a:xfrm rot="19586780">
              <a:off x="6408019" y="3529268"/>
              <a:ext cx="507764" cy="42710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87C77691-1B5F-1EDC-EF91-6900256F3BFA}"/>
                </a:ext>
              </a:extLst>
            </p:cNvPr>
            <p:cNvSpPr/>
            <p:nvPr/>
          </p:nvSpPr>
          <p:spPr>
            <a:xfrm rot="20354810">
              <a:off x="7610017" y="2005666"/>
              <a:ext cx="1118026" cy="1846448"/>
            </a:xfrm>
            <a:prstGeom prst="trapezoid">
              <a:avLst>
                <a:gd name="adj" fmla="val 12409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EA3FE52-079B-C251-7174-DF5DE8DA81DD}"/>
                </a:ext>
              </a:extLst>
            </p:cNvPr>
            <p:cNvSpPr/>
            <p:nvPr/>
          </p:nvSpPr>
          <p:spPr>
            <a:xfrm rot="1018040">
              <a:off x="6597203" y="2099642"/>
              <a:ext cx="1118026" cy="1675962"/>
            </a:xfrm>
            <a:prstGeom prst="trapezoid">
              <a:avLst>
                <a:gd name="adj" fmla="val 26582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6831BCF8-3ECE-5C8E-A1B8-F439D0D2A973}"/>
                </a:ext>
              </a:extLst>
            </p:cNvPr>
            <p:cNvSpPr/>
            <p:nvPr/>
          </p:nvSpPr>
          <p:spPr>
            <a:xfrm>
              <a:off x="6672727" y="2096059"/>
              <a:ext cx="2073218" cy="3388930"/>
            </a:xfrm>
            <a:prstGeom prst="trapezoid">
              <a:avLst>
                <a:gd name="adj" fmla="val 3601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419DD5C-F1C1-AAAB-2E58-1EDAA4729D42}"/>
                </a:ext>
              </a:extLst>
            </p:cNvPr>
            <p:cNvSpPr/>
            <p:nvPr/>
          </p:nvSpPr>
          <p:spPr>
            <a:xfrm rot="10800000">
              <a:off x="7403023" y="1957062"/>
              <a:ext cx="592348" cy="1387338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9421F0-00A7-DACD-4C66-7538F85FE577}"/>
                </a:ext>
              </a:extLst>
            </p:cNvPr>
            <p:cNvSpPr/>
            <p:nvPr/>
          </p:nvSpPr>
          <p:spPr>
            <a:xfrm>
              <a:off x="6771453" y="778088"/>
              <a:ext cx="1777044" cy="146220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EB999777-8693-8623-4352-155B038D88BA}"/>
                </a:ext>
              </a:extLst>
            </p:cNvPr>
            <p:cNvSpPr/>
            <p:nvPr/>
          </p:nvSpPr>
          <p:spPr>
            <a:xfrm>
              <a:off x="6836414" y="876446"/>
              <a:ext cx="1605714" cy="517845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71">
              <a:extLst>
                <a:ext uri="{FF2B5EF4-FFF2-40B4-BE49-F238E27FC236}">
                  <a16:creationId xmlns:a16="http://schemas.microsoft.com/office/drawing/2014/main" id="{C169F79A-9A0A-FC48-46A9-9409AF3F04FD}"/>
                </a:ext>
              </a:extLst>
            </p:cNvPr>
            <p:cNvGrpSpPr/>
            <p:nvPr/>
          </p:nvGrpSpPr>
          <p:grpSpPr>
            <a:xfrm flipH="1">
              <a:off x="6754094" y="351893"/>
              <a:ext cx="1980699" cy="1595721"/>
              <a:chOff x="6952937" y="1699574"/>
              <a:chExt cx="1652731" cy="1748246"/>
            </a:xfrm>
            <a:grpFill/>
          </p:grpSpPr>
          <p:sp>
            <p:nvSpPr>
              <p:cNvPr id="73" name="Chord 72">
                <a:extLst>
                  <a:ext uri="{FF2B5EF4-FFF2-40B4-BE49-F238E27FC236}">
                    <a16:creationId xmlns:a16="http://schemas.microsoft.com/office/drawing/2014/main" id="{EF31688D-84BB-BD3D-065D-A41BF615D479}"/>
                  </a:ext>
                </a:extLst>
              </p:cNvPr>
              <p:cNvSpPr/>
              <p:nvPr/>
            </p:nvSpPr>
            <p:spPr>
              <a:xfrm rot="8556574">
                <a:off x="6952937" y="1699574"/>
                <a:ext cx="1627371" cy="1748246"/>
              </a:xfrm>
              <a:prstGeom prst="chord">
                <a:avLst>
                  <a:gd name="adj1" fmla="val 2700247"/>
                  <a:gd name="adj2" fmla="val 1215961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Chord 73">
                <a:extLst>
                  <a:ext uri="{FF2B5EF4-FFF2-40B4-BE49-F238E27FC236}">
                    <a16:creationId xmlns:a16="http://schemas.microsoft.com/office/drawing/2014/main" id="{C288F1B8-8AA1-7428-BD02-30043C128B74}"/>
                  </a:ext>
                </a:extLst>
              </p:cNvPr>
              <p:cNvSpPr/>
              <p:nvPr/>
            </p:nvSpPr>
            <p:spPr>
              <a:xfrm rot="8556574">
                <a:off x="7032233" y="1750901"/>
                <a:ext cx="1504306" cy="1584832"/>
              </a:xfrm>
              <a:prstGeom prst="chord">
                <a:avLst>
                  <a:gd name="adj1" fmla="val 2700000"/>
                  <a:gd name="adj2" fmla="val 1215961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oon 74">
                <a:extLst>
                  <a:ext uri="{FF2B5EF4-FFF2-40B4-BE49-F238E27FC236}">
                    <a16:creationId xmlns:a16="http://schemas.microsoft.com/office/drawing/2014/main" id="{759F0D94-2BB1-3BF8-6B5E-8CD0D9FECFB3}"/>
                  </a:ext>
                </a:extLst>
              </p:cNvPr>
              <p:cNvSpPr/>
              <p:nvPr/>
            </p:nvSpPr>
            <p:spPr>
              <a:xfrm rot="5400000">
                <a:off x="7677150" y="1543050"/>
                <a:ext cx="647700" cy="1066800"/>
              </a:xfrm>
              <a:prstGeom prst="moon">
                <a:avLst>
                  <a:gd name="adj" fmla="val 8750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250">
                <a:extLst>
                  <a:ext uri="{FF2B5EF4-FFF2-40B4-BE49-F238E27FC236}">
                    <a16:creationId xmlns:a16="http://schemas.microsoft.com/office/drawing/2014/main" id="{A79BAF50-3F90-15C1-B850-E8953583FE79}"/>
                  </a:ext>
                </a:extLst>
              </p:cNvPr>
              <p:cNvSpPr/>
              <p:nvPr/>
            </p:nvSpPr>
            <p:spPr>
              <a:xfrm>
                <a:off x="7048839" y="2145504"/>
                <a:ext cx="1556829" cy="433222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A32E84C-6E3E-AF6E-4C69-3F0783928729}"/>
                </a:ext>
              </a:extLst>
            </p:cNvPr>
            <p:cNvGrpSpPr/>
            <p:nvPr/>
          </p:nvGrpSpPr>
          <p:grpSpPr>
            <a:xfrm>
              <a:off x="7287890" y="2283785"/>
              <a:ext cx="822614" cy="673180"/>
              <a:chOff x="2527899" y="293912"/>
              <a:chExt cx="1659340" cy="1357908"/>
            </a:xfrm>
            <a:grpFill/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1C45593-01C5-9464-4AB2-F0C4C0BF0832}"/>
                  </a:ext>
                </a:extLst>
              </p:cNvPr>
              <p:cNvGrpSpPr/>
              <p:nvPr/>
            </p:nvGrpSpPr>
            <p:grpSpPr>
              <a:xfrm>
                <a:off x="2527899" y="293912"/>
                <a:ext cx="1659340" cy="1357908"/>
                <a:chOff x="2527899" y="293912"/>
                <a:chExt cx="1659340" cy="135790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FD289BED-5D47-3169-56E8-839E992149C2}"/>
                    </a:ext>
                  </a:extLst>
                </p:cNvPr>
                <p:cNvGrpSpPr/>
                <p:nvPr/>
              </p:nvGrpSpPr>
              <p:grpSpPr>
                <a:xfrm>
                  <a:off x="2527899" y="293912"/>
                  <a:ext cx="949449" cy="1317559"/>
                  <a:chOff x="2527899" y="293912"/>
                  <a:chExt cx="949449" cy="1317559"/>
                </a:xfrm>
                <a:grpFill/>
              </p:grpSpPr>
              <p:sp>
                <p:nvSpPr>
                  <p:cNvPr id="70" name="Flowchart: Summing Junction 69">
                    <a:extLst>
                      <a:ext uri="{FF2B5EF4-FFF2-40B4-BE49-F238E27FC236}">
                        <a16:creationId xmlns:a16="http://schemas.microsoft.com/office/drawing/2014/main" id="{E53C5760-3C4F-BD00-EF8B-6E3D97E71AA2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527899" y="293912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Flowchart: Summing Junction 70">
                    <a:extLst>
                      <a:ext uri="{FF2B5EF4-FFF2-40B4-BE49-F238E27FC236}">
                        <a16:creationId xmlns:a16="http://schemas.microsoft.com/office/drawing/2014/main" id="{9C1DFDAD-B2FC-EEC8-EFCA-5263F7AFDE9C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794692" y="649760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lowchart: Summing Junction 71">
                    <a:extLst>
                      <a:ext uri="{FF2B5EF4-FFF2-40B4-BE49-F238E27FC236}">
                        <a16:creationId xmlns:a16="http://schemas.microsoft.com/office/drawing/2014/main" id="{9A49C1DF-8D24-8FF8-CF97-B34907FDFF5A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3051238" y="1016216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CCB946D5-6E20-2E2E-A525-2A2FB39BAACE}"/>
                    </a:ext>
                  </a:extLst>
                </p:cNvPr>
                <p:cNvGrpSpPr/>
                <p:nvPr/>
              </p:nvGrpSpPr>
              <p:grpSpPr>
                <a:xfrm flipV="1">
                  <a:off x="3237790" y="334261"/>
                  <a:ext cx="949449" cy="1317559"/>
                  <a:chOff x="2527899" y="293912"/>
                  <a:chExt cx="949449" cy="1317559"/>
                </a:xfrm>
                <a:grpFill/>
              </p:grpSpPr>
              <p:sp>
                <p:nvSpPr>
                  <p:cNvPr id="67" name="Flowchart: Summing Junction 66">
                    <a:extLst>
                      <a:ext uri="{FF2B5EF4-FFF2-40B4-BE49-F238E27FC236}">
                        <a16:creationId xmlns:a16="http://schemas.microsoft.com/office/drawing/2014/main" id="{A2F8AC37-F2B9-A3C1-2FF7-A07CCCAFF2A8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527899" y="293912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lowchart: Summing Junction 67">
                    <a:extLst>
                      <a:ext uri="{FF2B5EF4-FFF2-40B4-BE49-F238E27FC236}">
                        <a16:creationId xmlns:a16="http://schemas.microsoft.com/office/drawing/2014/main" id="{B6AB4903-770A-5E89-FC61-8ED05016C004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794692" y="649760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Summing Junction 68">
                    <a:extLst>
                      <a:ext uri="{FF2B5EF4-FFF2-40B4-BE49-F238E27FC236}">
                        <a16:creationId xmlns:a16="http://schemas.microsoft.com/office/drawing/2014/main" id="{A2FE4A58-FCA2-B5E0-EECF-FB443A31F6C1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3051238" y="1016216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4" name="Flowchart: Summing Junction 63">
                <a:extLst>
                  <a:ext uri="{FF2B5EF4-FFF2-40B4-BE49-F238E27FC236}">
                    <a16:creationId xmlns:a16="http://schemas.microsoft.com/office/drawing/2014/main" id="{7D6DC8FF-91B2-A25F-F941-6D7F58804AEC}"/>
                  </a:ext>
                </a:extLst>
              </p:cNvPr>
              <p:cNvSpPr/>
              <p:nvPr/>
            </p:nvSpPr>
            <p:spPr>
              <a:xfrm>
                <a:off x="3046998" y="1053707"/>
                <a:ext cx="595066" cy="595255"/>
              </a:xfrm>
              <a:prstGeom prst="flowChartSummingJuncti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CC6C8EC5-07A6-52D8-A9D8-8DBE5543CE2D}"/>
                </a:ext>
              </a:extLst>
            </p:cNvPr>
            <p:cNvSpPr/>
            <p:nvPr/>
          </p:nvSpPr>
          <p:spPr>
            <a:xfrm>
              <a:off x="7255780" y="1883952"/>
              <a:ext cx="871444" cy="638825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71AC90-725C-FDCF-8DE0-6329517D1777}"/>
                </a:ext>
              </a:extLst>
            </p:cNvPr>
            <p:cNvSpPr/>
            <p:nvPr/>
          </p:nvSpPr>
          <p:spPr>
            <a:xfrm>
              <a:off x="7557102" y="2012011"/>
              <a:ext cx="288105" cy="20740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430C939-3856-D419-5EEA-BAC040CABF7D}"/>
                </a:ext>
              </a:extLst>
            </p:cNvPr>
            <p:cNvSpPr/>
            <p:nvPr/>
          </p:nvSpPr>
          <p:spPr>
            <a:xfrm>
              <a:off x="6826377" y="851510"/>
              <a:ext cx="251634" cy="213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A53E8D1-9C51-05C1-9D86-CA2EDCD60B7C}"/>
                </a:ext>
              </a:extLst>
            </p:cNvPr>
            <p:cNvSpPr/>
            <p:nvPr/>
          </p:nvSpPr>
          <p:spPr>
            <a:xfrm>
              <a:off x="7270877" y="851510"/>
              <a:ext cx="251634" cy="213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328D387-1AF1-EECA-F2C5-50DF7DE9791B}"/>
                </a:ext>
              </a:extLst>
            </p:cNvPr>
            <p:cNvSpPr/>
            <p:nvPr/>
          </p:nvSpPr>
          <p:spPr>
            <a:xfrm>
              <a:off x="7728077" y="864210"/>
              <a:ext cx="251634" cy="213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3722161-FABA-B3BA-B95A-B7143BD4E4B3}"/>
                </a:ext>
              </a:extLst>
            </p:cNvPr>
            <p:cNvSpPr/>
            <p:nvPr/>
          </p:nvSpPr>
          <p:spPr>
            <a:xfrm>
              <a:off x="8261477" y="851510"/>
              <a:ext cx="251634" cy="213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F59456-EB37-34E1-6CCD-FCB0247C42C7}"/>
              </a:ext>
            </a:extLst>
          </p:cNvPr>
          <p:cNvGrpSpPr/>
          <p:nvPr/>
        </p:nvGrpSpPr>
        <p:grpSpPr>
          <a:xfrm>
            <a:off x="8892523" y="1035836"/>
            <a:ext cx="2359920" cy="5315435"/>
            <a:chOff x="8892523" y="1035836"/>
            <a:chExt cx="2359920" cy="5315435"/>
          </a:xfrm>
          <a:solidFill>
            <a:schemeClr val="bg1"/>
          </a:solidFill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B8A9486-39E0-6D11-33C7-F63F755021D7}"/>
                </a:ext>
              </a:extLst>
            </p:cNvPr>
            <p:cNvSpPr/>
            <p:nvPr/>
          </p:nvSpPr>
          <p:spPr>
            <a:xfrm rot="1618156">
              <a:off x="8892523" y="3896239"/>
              <a:ext cx="327141" cy="65263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0F6F1D0-8FD8-26C8-6C68-721E0532AB09}"/>
                </a:ext>
              </a:extLst>
            </p:cNvPr>
            <p:cNvSpPr/>
            <p:nvPr/>
          </p:nvSpPr>
          <p:spPr>
            <a:xfrm rot="20226769">
              <a:off x="10945302" y="3984606"/>
              <a:ext cx="307141" cy="6203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2CE10C2D-18BA-C0C5-53EA-3F0C6BA4BA0C}"/>
                </a:ext>
              </a:extLst>
            </p:cNvPr>
            <p:cNvSpPr/>
            <p:nvPr/>
          </p:nvSpPr>
          <p:spPr>
            <a:xfrm rot="1442139">
              <a:off x="9070938" y="2574561"/>
              <a:ext cx="917555" cy="181670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84">
              <a:extLst>
                <a:ext uri="{FF2B5EF4-FFF2-40B4-BE49-F238E27FC236}">
                  <a16:creationId xmlns:a16="http://schemas.microsoft.com/office/drawing/2014/main" id="{725BF8DF-C90F-4E1F-F263-F52619174B33}"/>
                </a:ext>
              </a:extLst>
            </p:cNvPr>
            <p:cNvSpPr/>
            <p:nvPr/>
          </p:nvSpPr>
          <p:spPr>
            <a:xfrm rot="20249249">
              <a:off x="10178714" y="2611906"/>
              <a:ext cx="896325" cy="181514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1771341-52C5-32BC-554B-F661F0356298}"/>
                </a:ext>
              </a:extLst>
            </p:cNvPr>
            <p:cNvSpPr/>
            <p:nvPr/>
          </p:nvSpPr>
          <p:spPr>
            <a:xfrm rot="2719712">
              <a:off x="10037960" y="5778701"/>
              <a:ext cx="711492" cy="43364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01C20C-5F25-E2BB-B761-250B55DF696D}"/>
                </a:ext>
              </a:extLst>
            </p:cNvPr>
            <p:cNvSpPr/>
            <p:nvPr/>
          </p:nvSpPr>
          <p:spPr>
            <a:xfrm rot="8328129">
              <a:off x="9450150" y="5767729"/>
              <a:ext cx="703550" cy="43683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03A1237D-EDA0-FA81-F5F7-85F3E957A797}"/>
                </a:ext>
              </a:extLst>
            </p:cNvPr>
            <p:cNvSpPr/>
            <p:nvPr/>
          </p:nvSpPr>
          <p:spPr>
            <a:xfrm>
              <a:off x="9305381" y="4617686"/>
              <a:ext cx="1503941" cy="131820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1DBE1477-C2C1-6DFE-50D0-94AC1FE52429}"/>
                </a:ext>
              </a:extLst>
            </p:cNvPr>
            <p:cNvSpPr/>
            <p:nvPr/>
          </p:nvSpPr>
          <p:spPr>
            <a:xfrm>
              <a:off x="9183310" y="2688283"/>
              <a:ext cx="1819357" cy="2901818"/>
            </a:xfrm>
            <a:prstGeom prst="trapezoid">
              <a:avLst>
                <a:gd name="adj" fmla="val 2824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>
              <a:extLst>
                <a:ext uri="{FF2B5EF4-FFF2-40B4-BE49-F238E27FC236}">
                  <a16:creationId xmlns:a16="http://schemas.microsoft.com/office/drawing/2014/main" id="{21B22DC0-BEF7-056C-EB36-12A276960572}"/>
                </a:ext>
              </a:extLst>
            </p:cNvPr>
            <p:cNvSpPr/>
            <p:nvPr/>
          </p:nvSpPr>
          <p:spPr>
            <a:xfrm rot="10800000">
              <a:off x="9813089" y="2688283"/>
              <a:ext cx="559802" cy="317621"/>
            </a:xfrm>
            <a:prstGeom prst="trapezoid">
              <a:avLst>
                <a:gd name="adj" fmla="val 373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B200959-5300-C7CA-AD1A-71C2E42BED1A}"/>
                </a:ext>
              </a:extLst>
            </p:cNvPr>
            <p:cNvGrpSpPr/>
            <p:nvPr/>
          </p:nvGrpSpPr>
          <p:grpSpPr>
            <a:xfrm>
              <a:off x="9420082" y="4087986"/>
              <a:ext cx="1351488" cy="215094"/>
              <a:chOff x="4267200" y="3733800"/>
              <a:chExt cx="1981200" cy="1524000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07D5335-6889-EC15-4A76-F1611FDC32FC}"/>
                  </a:ext>
                </a:extLst>
              </p:cNvPr>
              <p:cNvSpPr/>
              <p:nvPr/>
            </p:nvSpPr>
            <p:spPr>
              <a:xfrm>
                <a:off x="4267200" y="3733800"/>
                <a:ext cx="1981200" cy="1524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37">
                <a:extLst>
                  <a:ext uri="{FF2B5EF4-FFF2-40B4-BE49-F238E27FC236}">
                    <a16:creationId xmlns:a16="http://schemas.microsoft.com/office/drawing/2014/main" id="{74B4FABB-ED39-70A8-6471-1652A82A6615}"/>
                  </a:ext>
                </a:extLst>
              </p:cNvPr>
              <p:cNvGrpSpPr/>
              <p:nvPr/>
            </p:nvGrpSpPr>
            <p:grpSpPr>
              <a:xfrm>
                <a:off x="4438482" y="3818965"/>
                <a:ext cx="1706545" cy="1362635"/>
                <a:chOff x="4438482" y="3818965"/>
                <a:chExt cx="1706545" cy="1362635"/>
              </a:xfrm>
              <a:grpFill/>
            </p:grpSpPr>
            <p:grpSp>
              <p:nvGrpSpPr>
                <p:cNvPr id="122" name="Group 26">
                  <a:extLst>
                    <a:ext uri="{FF2B5EF4-FFF2-40B4-BE49-F238E27FC236}">
                      <a16:creationId xmlns:a16="http://schemas.microsoft.com/office/drawing/2014/main" id="{3B3B40E4-AFB2-935E-DE19-C2834B9DEFD4}"/>
                    </a:ext>
                  </a:extLst>
                </p:cNvPr>
                <p:cNvGrpSpPr/>
                <p:nvPr/>
              </p:nvGrpSpPr>
              <p:grpSpPr>
                <a:xfrm>
                  <a:off x="4438482" y="4052314"/>
                  <a:ext cx="536650" cy="863189"/>
                  <a:chOff x="4438482" y="4052314"/>
                  <a:chExt cx="536650" cy="863189"/>
                </a:xfrm>
                <a:grpFill/>
              </p:grpSpPr>
              <p:sp>
                <p:nvSpPr>
                  <p:cNvPr id="133" name="Chevron 41">
                    <a:extLst>
                      <a:ext uri="{FF2B5EF4-FFF2-40B4-BE49-F238E27FC236}">
                        <a16:creationId xmlns:a16="http://schemas.microsoft.com/office/drawing/2014/main" id="{D33B4C61-E2D4-1725-9C1E-B0392E0CEC5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45032" y="4145764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Chevron 42">
                    <a:extLst>
                      <a:ext uri="{FF2B5EF4-FFF2-40B4-BE49-F238E27FC236}">
                        <a16:creationId xmlns:a16="http://schemas.microsoft.com/office/drawing/2014/main" id="{F516C1C8-25FF-5A16-0257-DCF47C2796F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3044" y="4293416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3" name="Group 27">
                  <a:extLst>
                    <a:ext uri="{FF2B5EF4-FFF2-40B4-BE49-F238E27FC236}">
                      <a16:creationId xmlns:a16="http://schemas.microsoft.com/office/drawing/2014/main" id="{7DB60CF1-053C-7B7C-8737-C5864E18A714}"/>
                    </a:ext>
                  </a:extLst>
                </p:cNvPr>
                <p:cNvGrpSpPr/>
                <p:nvPr/>
              </p:nvGrpSpPr>
              <p:grpSpPr>
                <a:xfrm>
                  <a:off x="5025671" y="4043350"/>
                  <a:ext cx="536650" cy="863189"/>
                  <a:chOff x="4438482" y="4052314"/>
                  <a:chExt cx="536650" cy="863189"/>
                </a:xfrm>
                <a:grpFill/>
              </p:grpSpPr>
              <p:sp>
                <p:nvSpPr>
                  <p:cNvPr id="131" name="Chevron 39">
                    <a:extLst>
                      <a:ext uri="{FF2B5EF4-FFF2-40B4-BE49-F238E27FC236}">
                        <a16:creationId xmlns:a16="http://schemas.microsoft.com/office/drawing/2014/main" id="{8E8AFE09-C498-F881-4772-842A8149E17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45032" y="4145764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2" name="Chevron 40">
                    <a:extLst>
                      <a:ext uri="{FF2B5EF4-FFF2-40B4-BE49-F238E27FC236}">
                        <a16:creationId xmlns:a16="http://schemas.microsoft.com/office/drawing/2014/main" id="{5E4E1709-4C5B-F060-CB98-D7A51F5E6F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3044" y="4293416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4" name="Group 30">
                  <a:extLst>
                    <a:ext uri="{FF2B5EF4-FFF2-40B4-BE49-F238E27FC236}">
                      <a16:creationId xmlns:a16="http://schemas.microsoft.com/office/drawing/2014/main" id="{4859066C-43BC-9B3F-3E29-02DED6844DBC}"/>
                    </a:ext>
                  </a:extLst>
                </p:cNvPr>
                <p:cNvGrpSpPr/>
                <p:nvPr/>
              </p:nvGrpSpPr>
              <p:grpSpPr>
                <a:xfrm>
                  <a:off x="5608377" y="4038867"/>
                  <a:ext cx="536650" cy="863189"/>
                  <a:chOff x="4438482" y="4052314"/>
                  <a:chExt cx="536650" cy="863189"/>
                </a:xfrm>
                <a:grpFill/>
              </p:grpSpPr>
              <p:sp>
                <p:nvSpPr>
                  <p:cNvPr id="129" name="Chevron 37">
                    <a:extLst>
                      <a:ext uri="{FF2B5EF4-FFF2-40B4-BE49-F238E27FC236}">
                        <a16:creationId xmlns:a16="http://schemas.microsoft.com/office/drawing/2014/main" id="{93D19811-63BD-C462-C316-1255071AD9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45032" y="4145764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Chevron 38">
                    <a:extLst>
                      <a:ext uri="{FF2B5EF4-FFF2-40B4-BE49-F238E27FC236}">
                        <a16:creationId xmlns:a16="http://schemas.microsoft.com/office/drawing/2014/main" id="{0806EB20-93ED-5BB0-8B8E-0B8E9F631C5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3044" y="4293416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25" name="Diamond 124">
                  <a:extLst>
                    <a:ext uri="{FF2B5EF4-FFF2-40B4-BE49-F238E27FC236}">
                      <a16:creationId xmlns:a16="http://schemas.microsoft.com/office/drawing/2014/main" id="{239D78FE-A8D6-861F-CA0B-F7C7055E6BC5}"/>
                    </a:ext>
                  </a:extLst>
                </p:cNvPr>
                <p:cNvSpPr/>
                <p:nvPr/>
              </p:nvSpPr>
              <p:spPr>
                <a:xfrm>
                  <a:off x="4845424" y="3845859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Diamond 125">
                  <a:extLst>
                    <a:ext uri="{FF2B5EF4-FFF2-40B4-BE49-F238E27FC236}">
                      <a16:creationId xmlns:a16="http://schemas.microsoft.com/office/drawing/2014/main" id="{A46D5472-DF70-8639-C9D7-94AD94BF5CC9}"/>
                    </a:ext>
                  </a:extLst>
                </p:cNvPr>
                <p:cNvSpPr/>
                <p:nvPr/>
              </p:nvSpPr>
              <p:spPr>
                <a:xfrm>
                  <a:off x="5428130" y="3818965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Diamond 126">
                  <a:extLst>
                    <a:ext uri="{FF2B5EF4-FFF2-40B4-BE49-F238E27FC236}">
                      <a16:creationId xmlns:a16="http://schemas.microsoft.com/office/drawing/2014/main" id="{85A85BE2-48D1-0741-D5BC-71971FF15902}"/>
                    </a:ext>
                  </a:extLst>
                </p:cNvPr>
                <p:cNvSpPr/>
                <p:nvPr/>
              </p:nvSpPr>
              <p:spPr>
                <a:xfrm>
                  <a:off x="4836459" y="4554070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Diamond 127">
                  <a:extLst>
                    <a:ext uri="{FF2B5EF4-FFF2-40B4-BE49-F238E27FC236}">
                      <a16:creationId xmlns:a16="http://schemas.microsoft.com/office/drawing/2014/main" id="{F4DC0DCD-AA09-FA98-CAFB-EB9A7835E6D1}"/>
                    </a:ext>
                  </a:extLst>
                </p:cNvPr>
                <p:cNvSpPr/>
                <p:nvPr/>
              </p:nvSpPr>
              <p:spPr>
                <a:xfrm>
                  <a:off x="5410200" y="4572000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1" name="Trapezoid 36">
              <a:extLst>
                <a:ext uri="{FF2B5EF4-FFF2-40B4-BE49-F238E27FC236}">
                  <a16:creationId xmlns:a16="http://schemas.microsoft.com/office/drawing/2014/main" id="{57674865-D395-A7A0-76E9-2282FCB3C51A}"/>
                </a:ext>
              </a:extLst>
            </p:cNvPr>
            <p:cNvSpPr/>
            <p:nvPr/>
          </p:nvSpPr>
          <p:spPr>
            <a:xfrm rot="514932">
              <a:off x="9221371" y="2691198"/>
              <a:ext cx="672798" cy="2785302"/>
            </a:xfrm>
            <a:custGeom>
              <a:avLst/>
              <a:gdLst>
                <a:gd name="connsiteX0" fmla="*/ 0 w 1351038"/>
                <a:gd name="connsiteY0" fmla="*/ 2779179 h 2779179"/>
                <a:gd name="connsiteX1" fmla="*/ 514543 w 1351038"/>
                <a:gd name="connsiteY1" fmla="*/ 0 h 2779179"/>
                <a:gd name="connsiteX2" fmla="*/ 836495 w 1351038"/>
                <a:gd name="connsiteY2" fmla="*/ 0 h 2779179"/>
                <a:gd name="connsiteX3" fmla="*/ 1351038 w 1351038"/>
                <a:gd name="connsiteY3" fmla="*/ 2779179 h 2779179"/>
                <a:gd name="connsiteX4" fmla="*/ 0 w 1351038"/>
                <a:gd name="connsiteY4" fmla="*/ 2779179 h 2779179"/>
                <a:gd name="connsiteX0" fmla="*/ 67694 w 1418732"/>
                <a:gd name="connsiteY0" fmla="*/ 2779179 h 2779820"/>
                <a:gd name="connsiteX1" fmla="*/ 582237 w 1418732"/>
                <a:gd name="connsiteY1" fmla="*/ 0 h 2779820"/>
                <a:gd name="connsiteX2" fmla="*/ 904189 w 1418732"/>
                <a:gd name="connsiteY2" fmla="*/ 0 h 2779820"/>
                <a:gd name="connsiteX3" fmla="*/ 1418732 w 1418732"/>
                <a:gd name="connsiteY3" fmla="*/ 2779179 h 2779820"/>
                <a:gd name="connsiteX4" fmla="*/ 67694 w 1418732"/>
                <a:gd name="connsiteY4" fmla="*/ 2779179 h 2779820"/>
                <a:gd name="connsiteX0" fmla="*/ 67694 w 1505708"/>
                <a:gd name="connsiteY0" fmla="*/ 2779179 h 2779820"/>
                <a:gd name="connsiteX1" fmla="*/ 582237 w 1505708"/>
                <a:gd name="connsiteY1" fmla="*/ 0 h 2779820"/>
                <a:gd name="connsiteX2" fmla="*/ 904189 w 1505708"/>
                <a:gd name="connsiteY2" fmla="*/ 0 h 2779820"/>
                <a:gd name="connsiteX3" fmla="*/ 1418732 w 1505708"/>
                <a:gd name="connsiteY3" fmla="*/ 2779179 h 2779820"/>
                <a:gd name="connsiteX4" fmla="*/ 67694 w 1505708"/>
                <a:gd name="connsiteY4" fmla="*/ 2779179 h 277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708" h="2779820">
                  <a:moveTo>
                    <a:pt x="67694" y="2779179"/>
                  </a:moveTo>
                  <a:cubicBezTo>
                    <a:pt x="-202226" y="2819738"/>
                    <a:pt x="410723" y="926393"/>
                    <a:pt x="582237" y="0"/>
                  </a:cubicBezTo>
                  <a:lnTo>
                    <a:pt x="904189" y="0"/>
                  </a:lnTo>
                  <a:cubicBezTo>
                    <a:pt x="1075703" y="926393"/>
                    <a:pt x="1741204" y="2809227"/>
                    <a:pt x="1418732" y="2779179"/>
                  </a:cubicBezTo>
                  <a:lnTo>
                    <a:pt x="67694" y="2779179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rapezoid 36">
              <a:extLst>
                <a:ext uri="{FF2B5EF4-FFF2-40B4-BE49-F238E27FC236}">
                  <a16:creationId xmlns:a16="http://schemas.microsoft.com/office/drawing/2014/main" id="{3FC12FBF-8D67-5D0F-D034-5C4FE1797C91}"/>
                </a:ext>
              </a:extLst>
            </p:cNvPr>
            <p:cNvSpPr/>
            <p:nvPr/>
          </p:nvSpPr>
          <p:spPr>
            <a:xfrm rot="21098190">
              <a:off x="10291797" y="2625954"/>
              <a:ext cx="672798" cy="2743823"/>
            </a:xfrm>
            <a:custGeom>
              <a:avLst/>
              <a:gdLst>
                <a:gd name="connsiteX0" fmla="*/ 0 w 1351038"/>
                <a:gd name="connsiteY0" fmla="*/ 2779179 h 2779179"/>
                <a:gd name="connsiteX1" fmla="*/ 514543 w 1351038"/>
                <a:gd name="connsiteY1" fmla="*/ 0 h 2779179"/>
                <a:gd name="connsiteX2" fmla="*/ 836495 w 1351038"/>
                <a:gd name="connsiteY2" fmla="*/ 0 h 2779179"/>
                <a:gd name="connsiteX3" fmla="*/ 1351038 w 1351038"/>
                <a:gd name="connsiteY3" fmla="*/ 2779179 h 2779179"/>
                <a:gd name="connsiteX4" fmla="*/ 0 w 1351038"/>
                <a:gd name="connsiteY4" fmla="*/ 2779179 h 2779179"/>
                <a:gd name="connsiteX0" fmla="*/ 67694 w 1418732"/>
                <a:gd name="connsiteY0" fmla="*/ 2779179 h 2779820"/>
                <a:gd name="connsiteX1" fmla="*/ 582237 w 1418732"/>
                <a:gd name="connsiteY1" fmla="*/ 0 h 2779820"/>
                <a:gd name="connsiteX2" fmla="*/ 904189 w 1418732"/>
                <a:gd name="connsiteY2" fmla="*/ 0 h 2779820"/>
                <a:gd name="connsiteX3" fmla="*/ 1418732 w 1418732"/>
                <a:gd name="connsiteY3" fmla="*/ 2779179 h 2779820"/>
                <a:gd name="connsiteX4" fmla="*/ 67694 w 1418732"/>
                <a:gd name="connsiteY4" fmla="*/ 2779179 h 2779820"/>
                <a:gd name="connsiteX0" fmla="*/ 67694 w 1505708"/>
                <a:gd name="connsiteY0" fmla="*/ 2779179 h 2779820"/>
                <a:gd name="connsiteX1" fmla="*/ 582237 w 1505708"/>
                <a:gd name="connsiteY1" fmla="*/ 0 h 2779820"/>
                <a:gd name="connsiteX2" fmla="*/ 904189 w 1505708"/>
                <a:gd name="connsiteY2" fmla="*/ 0 h 2779820"/>
                <a:gd name="connsiteX3" fmla="*/ 1418732 w 1505708"/>
                <a:gd name="connsiteY3" fmla="*/ 2779179 h 2779820"/>
                <a:gd name="connsiteX4" fmla="*/ 67694 w 1505708"/>
                <a:gd name="connsiteY4" fmla="*/ 2779179 h 277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708" h="2779820">
                  <a:moveTo>
                    <a:pt x="67694" y="2779179"/>
                  </a:moveTo>
                  <a:cubicBezTo>
                    <a:pt x="-202226" y="2819738"/>
                    <a:pt x="410723" y="926393"/>
                    <a:pt x="582237" y="0"/>
                  </a:cubicBezTo>
                  <a:lnTo>
                    <a:pt x="904189" y="0"/>
                  </a:lnTo>
                  <a:cubicBezTo>
                    <a:pt x="1075703" y="926393"/>
                    <a:pt x="1741204" y="2809227"/>
                    <a:pt x="1418732" y="2779179"/>
                  </a:cubicBezTo>
                  <a:lnTo>
                    <a:pt x="67694" y="2779179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1E5B3F5-5F1B-2E83-213C-F88032849335}"/>
                </a:ext>
              </a:extLst>
            </p:cNvPr>
            <p:cNvSpPr/>
            <p:nvPr/>
          </p:nvSpPr>
          <p:spPr>
            <a:xfrm rot="5749123">
              <a:off x="9191092" y="1014152"/>
              <a:ext cx="1712905" cy="1756273"/>
            </a:xfrm>
            <a:custGeom>
              <a:avLst/>
              <a:gdLst>
                <a:gd name="connsiteX0" fmla="*/ 5623 w 1712905"/>
                <a:gd name="connsiteY0" fmla="*/ 998781 h 1756273"/>
                <a:gd name="connsiteX1" fmla="*/ 48155 w 1712905"/>
                <a:gd name="connsiteY1" fmla="*/ 848271 h 1756273"/>
                <a:gd name="connsiteX2" fmla="*/ 47397 w 1712905"/>
                <a:gd name="connsiteY2" fmla="*/ 847314 h 1756273"/>
                <a:gd name="connsiteX3" fmla="*/ 14049 w 1712905"/>
                <a:gd name="connsiteY3" fmla="*/ 805302 h 1756273"/>
                <a:gd name="connsiteX4" fmla="*/ 115 w 1712905"/>
                <a:gd name="connsiteY4" fmla="*/ 746327 h 1756273"/>
                <a:gd name="connsiteX5" fmla="*/ 11647 w 1712905"/>
                <a:gd name="connsiteY5" fmla="*/ 679346 h 1756273"/>
                <a:gd name="connsiteX6" fmla="*/ 46927 w 1712905"/>
                <a:gd name="connsiteY6" fmla="*/ 629264 h 1756273"/>
                <a:gd name="connsiteX7" fmla="*/ 47981 w 1712905"/>
                <a:gd name="connsiteY7" fmla="*/ 627768 h 1756273"/>
                <a:gd name="connsiteX8" fmla="*/ 17527 w 1712905"/>
                <a:gd name="connsiteY8" fmla="*/ 502486 h 1756273"/>
                <a:gd name="connsiteX9" fmla="*/ 29649 w 1712905"/>
                <a:gd name="connsiteY9" fmla="*/ 458151 h 1756273"/>
                <a:gd name="connsiteX10" fmla="*/ 119340 w 1712905"/>
                <a:gd name="connsiteY10" fmla="*/ 379391 h 1756273"/>
                <a:gd name="connsiteX11" fmla="*/ 119580 w 1712905"/>
                <a:gd name="connsiteY11" fmla="*/ 378938 h 1756273"/>
                <a:gd name="connsiteX12" fmla="*/ 154040 w 1712905"/>
                <a:gd name="connsiteY12" fmla="*/ 314086 h 1756273"/>
                <a:gd name="connsiteX13" fmla="*/ 208332 w 1712905"/>
                <a:gd name="connsiteY13" fmla="*/ 276400 h 1756273"/>
                <a:gd name="connsiteX14" fmla="*/ 295819 w 1712905"/>
                <a:gd name="connsiteY14" fmla="*/ 287713 h 1756273"/>
                <a:gd name="connsiteX15" fmla="*/ 310141 w 1712905"/>
                <a:gd name="connsiteY15" fmla="*/ 278274 h 1756273"/>
                <a:gd name="connsiteX16" fmla="*/ 299822 w 1712905"/>
                <a:gd name="connsiteY16" fmla="*/ 261835 h 1756273"/>
                <a:gd name="connsiteX17" fmla="*/ 298756 w 1712905"/>
                <a:gd name="connsiteY17" fmla="*/ 240472 h 1756273"/>
                <a:gd name="connsiteX18" fmla="*/ 423407 w 1712905"/>
                <a:gd name="connsiteY18" fmla="*/ 176589 h 1756273"/>
                <a:gd name="connsiteX19" fmla="*/ 424599 w 1712905"/>
                <a:gd name="connsiteY19" fmla="*/ 174906 h 1756273"/>
                <a:gd name="connsiteX20" fmla="*/ 480125 w 1712905"/>
                <a:gd name="connsiteY20" fmla="*/ 83169 h 1756273"/>
                <a:gd name="connsiteX21" fmla="*/ 750244 w 1712905"/>
                <a:gd name="connsiteY21" fmla="*/ 62211 h 1756273"/>
                <a:gd name="connsiteX22" fmla="*/ 750304 w 1712905"/>
                <a:gd name="connsiteY22" fmla="*/ 62175 h 1756273"/>
                <a:gd name="connsiteX23" fmla="*/ 804023 w 1712905"/>
                <a:gd name="connsiteY23" fmla="*/ 30654 h 1756273"/>
                <a:gd name="connsiteX24" fmla="*/ 1022587 w 1712905"/>
                <a:gd name="connsiteY24" fmla="*/ 40454 h 1756273"/>
                <a:gd name="connsiteX25" fmla="*/ 1023558 w 1712905"/>
                <a:gd name="connsiteY25" fmla="*/ 39861 h 1756273"/>
                <a:gd name="connsiteX26" fmla="*/ 1066221 w 1712905"/>
                <a:gd name="connsiteY26" fmla="*/ 13790 h 1756273"/>
                <a:gd name="connsiteX27" fmla="*/ 1128708 w 1712905"/>
                <a:gd name="connsiteY27" fmla="*/ 726 h 1756273"/>
                <a:gd name="connsiteX28" fmla="*/ 1201837 w 1712905"/>
                <a:gd name="connsiteY28" fmla="*/ 5465 h 1756273"/>
                <a:gd name="connsiteX29" fmla="*/ 1258624 w 1712905"/>
                <a:gd name="connsiteY29" fmla="*/ 28089 h 1756273"/>
                <a:gd name="connsiteX30" fmla="*/ 1260319 w 1712905"/>
                <a:gd name="connsiteY30" fmla="*/ 28764 h 1756273"/>
                <a:gd name="connsiteX31" fmla="*/ 1392992 w 1712905"/>
                <a:gd name="connsiteY31" fmla="*/ 398 h 1756273"/>
                <a:gd name="connsiteX32" fmla="*/ 1441752 w 1712905"/>
                <a:gd name="connsiteY32" fmla="*/ 6749 h 1756273"/>
                <a:gd name="connsiteX33" fmla="*/ 1533758 w 1712905"/>
                <a:gd name="connsiteY33" fmla="*/ 66808 h 1756273"/>
                <a:gd name="connsiteX34" fmla="*/ 1534266 w 1712905"/>
                <a:gd name="connsiteY34" fmla="*/ 66957 h 1756273"/>
                <a:gd name="connsiteX35" fmla="*/ 1606911 w 1712905"/>
                <a:gd name="connsiteY35" fmla="*/ 88218 h 1756273"/>
                <a:gd name="connsiteX36" fmla="*/ 1651835 w 1712905"/>
                <a:gd name="connsiteY36" fmla="*/ 125097 h 1756273"/>
                <a:gd name="connsiteX37" fmla="*/ 1646550 w 1712905"/>
                <a:gd name="connsiteY37" fmla="*/ 188304 h 1756273"/>
                <a:gd name="connsiteX38" fmla="*/ 1685156 w 1712905"/>
                <a:gd name="connsiteY38" fmla="*/ 284945 h 1756273"/>
                <a:gd name="connsiteX39" fmla="*/ 1504303 w 1712905"/>
                <a:gd name="connsiteY39" fmla="*/ 369540 h 1756273"/>
                <a:gd name="connsiteX40" fmla="*/ 1439561 w 1712905"/>
                <a:gd name="connsiteY40" fmla="*/ 442027 h 1756273"/>
                <a:gd name="connsiteX41" fmla="*/ 1219134 w 1712905"/>
                <a:gd name="connsiteY41" fmla="*/ 450803 h 1756273"/>
                <a:gd name="connsiteX42" fmla="*/ 1061613 w 1712905"/>
                <a:gd name="connsiteY42" fmla="*/ 528133 h 1756273"/>
                <a:gd name="connsiteX43" fmla="*/ 830004 w 1712905"/>
                <a:gd name="connsiteY43" fmla="*/ 480932 h 1756273"/>
                <a:gd name="connsiteX44" fmla="*/ 639177 w 1712905"/>
                <a:gd name="connsiteY44" fmla="*/ 495278 h 1756273"/>
                <a:gd name="connsiteX45" fmla="*/ 622445 w 1712905"/>
                <a:gd name="connsiteY45" fmla="*/ 491077 h 1756273"/>
                <a:gd name="connsiteX46" fmla="*/ 634447 w 1712905"/>
                <a:gd name="connsiteY46" fmla="*/ 504504 h 1756273"/>
                <a:gd name="connsiteX47" fmla="*/ 631743 w 1712905"/>
                <a:gd name="connsiteY47" fmla="*/ 708746 h 1756273"/>
                <a:gd name="connsiteX48" fmla="*/ 728567 w 1712905"/>
                <a:gd name="connsiteY48" fmla="*/ 861937 h 1756273"/>
                <a:gd name="connsiteX49" fmla="*/ 647308 w 1712905"/>
                <a:gd name="connsiteY49" fmla="*/ 1070793 h 1756273"/>
                <a:gd name="connsiteX50" fmla="*/ 665053 w 1712905"/>
                <a:gd name="connsiteY50" fmla="*/ 1159662 h 1756273"/>
                <a:gd name="connsiteX51" fmla="*/ 654491 w 1712905"/>
                <a:gd name="connsiteY51" fmla="*/ 1247093 h 1756273"/>
                <a:gd name="connsiteX52" fmla="*/ 663944 w 1712905"/>
                <a:gd name="connsiteY52" fmla="*/ 1245412 h 1756273"/>
                <a:gd name="connsiteX53" fmla="*/ 830328 w 1712905"/>
                <a:gd name="connsiteY53" fmla="*/ 1275275 h 1756273"/>
                <a:gd name="connsiteX54" fmla="*/ 996059 w 1712905"/>
                <a:gd name="connsiteY54" fmla="*/ 1219546 h 1756273"/>
                <a:gd name="connsiteX55" fmla="*/ 1218285 w 1712905"/>
                <a:gd name="connsiteY55" fmla="*/ 1297072 h 1756273"/>
                <a:gd name="connsiteX56" fmla="*/ 1551524 w 1712905"/>
                <a:gd name="connsiteY56" fmla="*/ 1388964 h 1756273"/>
                <a:gd name="connsiteX57" fmla="*/ 1693856 w 1712905"/>
                <a:gd name="connsiteY57" fmla="*/ 1460479 h 1756273"/>
                <a:gd name="connsiteX58" fmla="*/ 1652623 w 1712905"/>
                <a:gd name="connsiteY58" fmla="*/ 1525615 h 1756273"/>
                <a:gd name="connsiteX59" fmla="*/ 1710384 w 1712905"/>
                <a:gd name="connsiteY59" fmla="*/ 1605906 h 1756273"/>
                <a:gd name="connsiteX60" fmla="*/ 1578878 w 1712905"/>
                <a:gd name="connsiteY60" fmla="*/ 1652671 h 1756273"/>
                <a:gd name="connsiteX61" fmla="*/ 1577477 w 1712905"/>
                <a:gd name="connsiteY61" fmla="*/ 1654182 h 1756273"/>
                <a:gd name="connsiteX62" fmla="*/ 1510460 w 1712905"/>
                <a:gd name="connsiteY62" fmla="*/ 1737728 h 1756273"/>
                <a:gd name="connsiteX63" fmla="*/ 1241148 w 1712905"/>
                <a:gd name="connsiteY63" fmla="*/ 1722641 h 1756273"/>
                <a:gd name="connsiteX64" fmla="*/ 1241084 w 1712905"/>
                <a:gd name="connsiteY64" fmla="*/ 1722669 h 1756273"/>
                <a:gd name="connsiteX65" fmla="*/ 1183879 w 1712905"/>
                <a:gd name="connsiteY65" fmla="*/ 1746777 h 1756273"/>
                <a:gd name="connsiteX66" fmla="*/ 969537 w 1712905"/>
                <a:gd name="connsiteY66" fmla="*/ 1708052 h 1756273"/>
                <a:gd name="connsiteX67" fmla="*/ 968500 w 1712905"/>
                <a:gd name="connsiteY67" fmla="*/ 1708510 h 1756273"/>
                <a:gd name="connsiteX68" fmla="*/ 922929 w 1712905"/>
                <a:gd name="connsiteY68" fmla="*/ 1728684 h 1756273"/>
                <a:gd name="connsiteX69" fmla="*/ 859534 w 1712905"/>
                <a:gd name="connsiteY69" fmla="*/ 1733337 h 1756273"/>
                <a:gd name="connsiteX70" fmla="*/ 788012 w 1712905"/>
                <a:gd name="connsiteY70" fmla="*/ 1718932 h 1756273"/>
                <a:gd name="connsiteX71" fmla="*/ 734999 w 1712905"/>
                <a:gd name="connsiteY71" fmla="*/ 1688973 h 1756273"/>
                <a:gd name="connsiteX72" fmla="*/ 733417 w 1712905"/>
                <a:gd name="connsiteY72" fmla="*/ 1688078 h 1756273"/>
                <a:gd name="connsiteX73" fmla="*/ 598731 w 1712905"/>
                <a:gd name="connsiteY73" fmla="*/ 1698579 h 1756273"/>
                <a:gd name="connsiteX74" fmla="*/ 551468 w 1712905"/>
                <a:gd name="connsiteY74" fmla="*/ 1685812 h 1756273"/>
                <a:gd name="connsiteX75" fmla="*/ 468698 w 1712905"/>
                <a:gd name="connsiteY75" fmla="*/ 1614075 h 1756273"/>
                <a:gd name="connsiteX76" fmla="*/ 468217 w 1712905"/>
                <a:gd name="connsiteY76" fmla="*/ 1613861 h 1756273"/>
                <a:gd name="connsiteX77" fmla="*/ 399375 w 1712905"/>
                <a:gd name="connsiteY77" fmla="*/ 1583146 h 1756273"/>
                <a:gd name="connsiteX78" fmla="*/ 359969 w 1712905"/>
                <a:gd name="connsiteY78" fmla="*/ 1540632 h 1756273"/>
                <a:gd name="connsiteX79" fmla="*/ 356400 w 1712905"/>
                <a:gd name="connsiteY79" fmla="*/ 1512276 h 1756273"/>
                <a:gd name="connsiteX80" fmla="*/ 335471 w 1712905"/>
                <a:gd name="connsiteY80" fmla="*/ 1528083 h 1756273"/>
                <a:gd name="connsiteX81" fmla="*/ 277205 w 1712905"/>
                <a:gd name="connsiteY81" fmla="*/ 1536389 h 1756273"/>
                <a:gd name="connsiteX82" fmla="*/ 196849 w 1712905"/>
                <a:gd name="connsiteY82" fmla="*/ 1414890 h 1756273"/>
                <a:gd name="connsiteX83" fmla="*/ 194589 w 1712905"/>
                <a:gd name="connsiteY83" fmla="*/ 1413619 h 1756273"/>
                <a:gd name="connsiteX84" fmla="*/ 70848 w 1712905"/>
                <a:gd name="connsiteY84" fmla="*/ 1353052 h 1756273"/>
                <a:gd name="connsiteX85" fmla="*/ 59982 w 1712905"/>
                <a:gd name="connsiteY85" fmla="*/ 1101727 h 1756273"/>
                <a:gd name="connsiteX86" fmla="*/ 59937 w 1712905"/>
                <a:gd name="connsiteY86" fmla="*/ 1101669 h 1756273"/>
                <a:gd name="connsiteX87" fmla="*/ 19760 w 1712905"/>
                <a:gd name="connsiteY87" fmla="*/ 1048902 h 1756273"/>
                <a:gd name="connsiteX88" fmla="*/ 5623 w 1712905"/>
                <a:gd name="connsiteY88" fmla="*/ 998781 h 17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712905" h="1756273">
                  <a:moveTo>
                    <a:pt x="5623" y="998781"/>
                  </a:moveTo>
                  <a:cubicBezTo>
                    <a:pt x="-1553" y="946122"/>
                    <a:pt x="12272" y="888378"/>
                    <a:pt x="48155" y="848271"/>
                  </a:cubicBezTo>
                  <a:lnTo>
                    <a:pt x="47397" y="847314"/>
                  </a:lnTo>
                  <a:lnTo>
                    <a:pt x="14049" y="805302"/>
                  </a:lnTo>
                  <a:cubicBezTo>
                    <a:pt x="5797" y="787795"/>
                    <a:pt x="908" y="767620"/>
                    <a:pt x="115" y="746327"/>
                  </a:cubicBezTo>
                  <a:cubicBezTo>
                    <a:pt x="-761" y="722889"/>
                    <a:pt x="3377" y="699834"/>
                    <a:pt x="11647" y="679346"/>
                  </a:cubicBezTo>
                  <a:lnTo>
                    <a:pt x="46927" y="629264"/>
                  </a:lnTo>
                  <a:lnTo>
                    <a:pt x="47981" y="627768"/>
                  </a:lnTo>
                  <a:cubicBezTo>
                    <a:pt x="21871" y="594875"/>
                    <a:pt x="11159" y="547912"/>
                    <a:pt x="17527" y="502486"/>
                  </a:cubicBezTo>
                  <a:cubicBezTo>
                    <a:pt x="19649" y="487344"/>
                    <a:pt x="23669" y="472373"/>
                    <a:pt x="29649" y="458151"/>
                  </a:cubicBezTo>
                  <a:cubicBezTo>
                    <a:pt x="47872" y="414802"/>
                    <a:pt x="81538" y="385228"/>
                    <a:pt x="119340" y="379391"/>
                  </a:cubicBezTo>
                  <a:lnTo>
                    <a:pt x="119580" y="378938"/>
                  </a:lnTo>
                  <a:lnTo>
                    <a:pt x="154040" y="314086"/>
                  </a:lnTo>
                  <a:cubicBezTo>
                    <a:pt x="169340" y="296377"/>
                    <a:pt x="187905" y="283271"/>
                    <a:pt x="208332" y="276400"/>
                  </a:cubicBezTo>
                  <a:cubicBezTo>
                    <a:pt x="237988" y="266408"/>
                    <a:pt x="269107" y="270422"/>
                    <a:pt x="295819" y="287713"/>
                  </a:cubicBezTo>
                  <a:lnTo>
                    <a:pt x="310141" y="278274"/>
                  </a:lnTo>
                  <a:lnTo>
                    <a:pt x="299822" y="261835"/>
                  </a:lnTo>
                  <a:cubicBezTo>
                    <a:pt x="297499" y="254890"/>
                    <a:pt x="297080" y="247703"/>
                    <a:pt x="298756" y="240472"/>
                  </a:cubicBezTo>
                  <a:cubicBezTo>
                    <a:pt x="306619" y="206607"/>
                    <a:pt x="358374" y="180080"/>
                    <a:pt x="423407" y="176589"/>
                  </a:cubicBezTo>
                  <a:cubicBezTo>
                    <a:pt x="423793" y="176024"/>
                    <a:pt x="424212" y="175471"/>
                    <a:pt x="424599" y="174906"/>
                  </a:cubicBezTo>
                  <a:cubicBezTo>
                    <a:pt x="415866" y="141557"/>
                    <a:pt x="436233" y="107925"/>
                    <a:pt x="480125" y="83169"/>
                  </a:cubicBezTo>
                  <a:cubicBezTo>
                    <a:pt x="549475" y="44068"/>
                    <a:pt x="661912" y="35353"/>
                    <a:pt x="750244" y="62211"/>
                  </a:cubicBezTo>
                  <a:lnTo>
                    <a:pt x="750304" y="62175"/>
                  </a:lnTo>
                  <a:lnTo>
                    <a:pt x="804023" y="30654"/>
                  </a:lnTo>
                  <a:cubicBezTo>
                    <a:pt x="869001" y="7290"/>
                    <a:pt x="961148" y="9017"/>
                    <a:pt x="1022587" y="40454"/>
                  </a:cubicBezTo>
                  <a:lnTo>
                    <a:pt x="1023558" y="39861"/>
                  </a:lnTo>
                  <a:lnTo>
                    <a:pt x="1066221" y="13790"/>
                  </a:lnTo>
                  <a:cubicBezTo>
                    <a:pt x="1084445" y="6966"/>
                    <a:pt x="1105811" y="2410"/>
                    <a:pt x="1128708" y="726"/>
                  </a:cubicBezTo>
                  <a:cubicBezTo>
                    <a:pt x="1153908" y="-1131"/>
                    <a:pt x="1179093" y="621"/>
                    <a:pt x="1201837" y="5465"/>
                  </a:cubicBezTo>
                  <a:lnTo>
                    <a:pt x="1258624" y="28089"/>
                  </a:lnTo>
                  <a:lnTo>
                    <a:pt x="1260319" y="28764"/>
                  </a:lnTo>
                  <a:cubicBezTo>
                    <a:pt x="1293722" y="8353"/>
                    <a:pt x="1343511" y="-1777"/>
                    <a:pt x="1392992" y="398"/>
                  </a:cubicBezTo>
                  <a:cubicBezTo>
                    <a:pt x="1409486" y="1122"/>
                    <a:pt x="1425945" y="3214"/>
                    <a:pt x="1441752" y="6749"/>
                  </a:cubicBezTo>
                  <a:cubicBezTo>
                    <a:pt x="1489930" y="17516"/>
                    <a:pt x="1524477" y="40060"/>
                    <a:pt x="1533758" y="66808"/>
                  </a:cubicBezTo>
                  <a:lnTo>
                    <a:pt x="1534266" y="66957"/>
                  </a:lnTo>
                  <a:lnTo>
                    <a:pt x="1606911" y="88218"/>
                  </a:lnTo>
                  <a:cubicBezTo>
                    <a:pt x="1627214" y="98239"/>
                    <a:pt x="1642811" y="110839"/>
                    <a:pt x="1651835" y="125097"/>
                  </a:cubicBezTo>
                  <a:cubicBezTo>
                    <a:pt x="1664951" y="145797"/>
                    <a:pt x="1663081" y="168280"/>
                    <a:pt x="1646550" y="188304"/>
                  </a:cubicBezTo>
                  <a:cubicBezTo>
                    <a:pt x="1687187" y="215764"/>
                    <a:pt x="1701398" y="251363"/>
                    <a:pt x="1685156" y="284945"/>
                  </a:cubicBezTo>
                  <a:cubicBezTo>
                    <a:pt x="1663565" y="329591"/>
                    <a:pt x="1592087" y="363026"/>
                    <a:pt x="1504303" y="369540"/>
                  </a:cubicBezTo>
                  <a:cubicBezTo>
                    <a:pt x="1503884" y="397406"/>
                    <a:pt x="1480263" y="423835"/>
                    <a:pt x="1439561" y="442027"/>
                  </a:cubicBezTo>
                  <a:cubicBezTo>
                    <a:pt x="1377719" y="469672"/>
                    <a:pt x="1288388" y="473225"/>
                    <a:pt x="1219134" y="450803"/>
                  </a:cubicBezTo>
                  <a:cubicBezTo>
                    <a:pt x="1196737" y="489315"/>
                    <a:pt x="1136764" y="518754"/>
                    <a:pt x="1061613" y="528133"/>
                  </a:cubicBezTo>
                  <a:cubicBezTo>
                    <a:pt x="973055" y="539184"/>
                    <a:pt x="880631" y="520352"/>
                    <a:pt x="830004" y="480932"/>
                  </a:cubicBezTo>
                  <a:cubicBezTo>
                    <a:pt x="770256" y="499641"/>
                    <a:pt x="701583" y="503737"/>
                    <a:pt x="639177" y="495278"/>
                  </a:cubicBezTo>
                  <a:lnTo>
                    <a:pt x="622445" y="491077"/>
                  </a:lnTo>
                  <a:lnTo>
                    <a:pt x="634447" y="504504"/>
                  </a:lnTo>
                  <a:cubicBezTo>
                    <a:pt x="668687" y="564369"/>
                    <a:pt x="667586" y="647141"/>
                    <a:pt x="631743" y="708746"/>
                  </a:cubicBezTo>
                  <a:cubicBezTo>
                    <a:pt x="683752" y="733330"/>
                    <a:pt x="720613" y="791654"/>
                    <a:pt x="728567" y="861937"/>
                  </a:cubicBezTo>
                  <a:cubicBezTo>
                    <a:pt x="737938" y="944759"/>
                    <a:pt x="705518" y="1028104"/>
                    <a:pt x="647308" y="1070793"/>
                  </a:cubicBezTo>
                  <a:cubicBezTo>
                    <a:pt x="658289" y="1099305"/>
                    <a:pt x="664042" y="1129503"/>
                    <a:pt x="665053" y="1159662"/>
                  </a:cubicBezTo>
                  <a:lnTo>
                    <a:pt x="654491" y="1247093"/>
                  </a:lnTo>
                  <a:lnTo>
                    <a:pt x="663944" y="1245412"/>
                  </a:lnTo>
                  <a:cubicBezTo>
                    <a:pt x="719226" y="1241134"/>
                    <a:pt x="781322" y="1251714"/>
                    <a:pt x="830328" y="1275275"/>
                  </a:cubicBezTo>
                  <a:cubicBezTo>
                    <a:pt x="857561" y="1240081"/>
                    <a:pt x="920660" y="1218864"/>
                    <a:pt x="996059" y="1219546"/>
                  </a:cubicBezTo>
                  <a:cubicBezTo>
                    <a:pt x="1084909" y="1220350"/>
                    <a:pt x="1173590" y="1251282"/>
                    <a:pt x="1218285" y="1297072"/>
                  </a:cubicBezTo>
                  <a:cubicBezTo>
                    <a:pt x="1341175" y="1275852"/>
                    <a:pt x="1491502" y="1317299"/>
                    <a:pt x="1551524" y="1388964"/>
                  </a:cubicBezTo>
                  <a:cubicBezTo>
                    <a:pt x="1619294" y="1393902"/>
                    <a:pt x="1679484" y="1424139"/>
                    <a:pt x="1693856" y="1460479"/>
                  </a:cubicBezTo>
                  <a:cubicBezTo>
                    <a:pt x="1704271" y="1486772"/>
                    <a:pt x="1688606" y="1511530"/>
                    <a:pt x="1652623" y="1525615"/>
                  </a:cubicBezTo>
                  <a:cubicBezTo>
                    <a:pt x="1698165" y="1546589"/>
                    <a:pt x="1720855" y="1578132"/>
                    <a:pt x="1710384" y="1605906"/>
                  </a:cubicBezTo>
                  <a:cubicBezTo>
                    <a:pt x="1698110" y="1638425"/>
                    <a:pt x="1643508" y="1657845"/>
                    <a:pt x="1578878" y="1652671"/>
                  </a:cubicBezTo>
                  <a:cubicBezTo>
                    <a:pt x="1578421" y="1653180"/>
                    <a:pt x="1577934" y="1653673"/>
                    <a:pt x="1577477" y="1654182"/>
                  </a:cubicBezTo>
                  <a:cubicBezTo>
                    <a:pt x="1581647" y="1688393"/>
                    <a:pt x="1557067" y="1719019"/>
                    <a:pt x="1510460" y="1737728"/>
                  </a:cubicBezTo>
                  <a:cubicBezTo>
                    <a:pt x="1436820" y="1767275"/>
                    <a:pt x="1324721" y="1760986"/>
                    <a:pt x="1241148" y="1722641"/>
                  </a:cubicBezTo>
                  <a:lnTo>
                    <a:pt x="1241084" y="1722669"/>
                  </a:lnTo>
                  <a:lnTo>
                    <a:pt x="1183879" y="1746777"/>
                  </a:lnTo>
                  <a:cubicBezTo>
                    <a:pt x="1116652" y="1761307"/>
                    <a:pt x="1025964" y="1747363"/>
                    <a:pt x="969537" y="1708052"/>
                  </a:cubicBezTo>
                  <a:lnTo>
                    <a:pt x="968500" y="1708510"/>
                  </a:lnTo>
                  <a:lnTo>
                    <a:pt x="922929" y="1728684"/>
                  </a:lnTo>
                  <a:cubicBezTo>
                    <a:pt x="904038" y="1733028"/>
                    <a:pt x="882350" y="1734708"/>
                    <a:pt x="859534" y="1733337"/>
                  </a:cubicBezTo>
                  <a:cubicBezTo>
                    <a:pt x="834422" y="1731831"/>
                    <a:pt x="809807" y="1726753"/>
                    <a:pt x="788012" y="1718932"/>
                  </a:cubicBezTo>
                  <a:lnTo>
                    <a:pt x="734999" y="1688973"/>
                  </a:lnTo>
                  <a:lnTo>
                    <a:pt x="733417" y="1688078"/>
                  </a:lnTo>
                  <a:cubicBezTo>
                    <a:pt x="697738" y="1703873"/>
                    <a:pt x="647262" y="1707302"/>
                    <a:pt x="598731" y="1698579"/>
                  </a:cubicBezTo>
                  <a:cubicBezTo>
                    <a:pt x="582554" y="1695671"/>
                    <a:pt x="566593" y="1691413"/>
                    <a:pt x="551468" y="1685812"/>
                  </a:cubicBezTo>
                  <a:cubicBezTo>
                    <a:pt x="505368" y="1668744"/>
                    <a:pt x="474289" y="1641816"/>
                    <a:pt x="468698" y="1614075"/>
                  </a:cubicBezTo>
                  <a:lnTo>
                    <a:pt x="468217" y="1613861"/>
                  </a:lnTo>
                  <a:lnTo>
                    <a:pt x="399375" y="1583146"/>
                  </a:lnTo>
                  <a:cubicBezTo>
                    <a:pt x="380680" y="1570518"/>
                    <a:pt x="366970" y="1555961"/>
                    <a:pt x="359969" y="1540632"/>
                  </a:cubicBezTo>
                  <a:lnTo>
                    <a:pt x="356400" y="1512276"/>
                  </a:lnTo>
                  <a:lnTo>
                    <a:pt x="335471" y="1528083"/>
                  </a:lnTo>
                  <a:cubicBezTo>
                    <a:pt x="317277" y="1537771"/>
                    <a:pt x="297077" y="1540953"/>
                    <a:pt x="277205" y="1536389"/>
                  </a:cubicBezTo>
                  <a:cubicBezTo>
                    <a:pt x="230672" y="1525686"/>
                    <a:pt x="197304" y="1475239"/>
                    <a:pt x="196849" y="1414890"/>
                  </a:cubicBezTo>
                  <a:cubicBezTo>
                    <a:pt x="196089" y="1414476"/>
                    <a:pt x="195349" y="1414033"/>
                    <a:pt x="194589" y="1413619"/>
                  </a:cubicBezTo>
                  <a:cubicBezTo>
                    <a:pt x="147651" y="1418278"/>
                    <a:pt x="102287" y="1396065"/>
                    <a:pt x="70848" y="1353052"/>
                  </a:cubicBezTo>
                  <a:cubicBezTo>
                    <a:pt x="21194" y="1285093"/>
                    <a:pt x="16682" y="1180480"/>
                    <a:pt x="59982" y="1101727"/>
                  </a:cubicBezTo>
                  <a:lnTo>
                    <a:pt x="59937" y="1101669"/>
                  </a:lnTo>
                  <a:lnTo>
                    <a:pt x="19760" y="1048902"/>
                  </a:lnTo>
                  <a:cubicBezTo>
                    <a:pt x="12741" y="1033321"/>
                    <a:pt x="8015" y="1016334"/>
                    <a:pt x="5623" y="99878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7FC7B57-CF19-4E2E-79E5-1C8A8CCC27B8}"/>
                </a:ext>
              </a:extLst>
            </p:cNvPr>
            <p:cNvSpPr/>
            <p:nvPr/>
          </p:nvSpPr>
          <p:spPr>
            <a:xfrm>
              <a:off x="9393237" y="1137458"/>
              <a:ext cx="1329531" cy="178344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EDAF1FF-A193-5452-33C0-BA406CBC7E24}"/>
                </a:ext>
              </a:extLst>
            </p:cNvPr>
            <p:cNvGrpSpPr/>
            <p:nvPr/>
          </p:nvGrpSpPr>
          <p:grpSpPr>
            <a:xfrm>
              <a:off x="9313664" y="1276830"/>
              <a:ext cx="1495658" cy="215094"/>
              <a:chOff x="4267200" y="3733800"/>
              <a:chExt cx="1981200" cy="1524000"/>
            </a:xfrm>
            <a:grpFill/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C141847-A5DD-97AE-831D-6442EAC5B920}"/>
                  </a:ext>
                </a:extLst>
              </p:cNvPr>
              <p:cNvSpPr/>
              <p:nvPr/>
            </p:nvSpPr>
            <p:spPr>
              <a:xfrm>
                <a:off x="4267200" y="3733800"/>
                <a:ext cx="1981200" cy="1524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37">
                <a:extLst>
                  <a:ext uri="{FF2B5EF4-FFF2-40B4-BE49-F238E27FC236}">
                    <a16:creationId xmlns:a16="http://schemas.microsoft.com/office/drawing/2014/main" id="{B5B44725-20CF-1273-56D3-4A419599F9BE}"/>
                  </a:ext>
                </a:extLst>
              </p:cNvPr>
              <p:cNvGrpSpPr/>
              <p:nvPr/>
            </p:nvGrpSpPr>
            <p:grpSpPr>
              <a:xfrm>
                <a:off x="4438482" y="3818965"/>
                <a:ext cx="1706545" cy="1362635"/>
                <a:chOff x="4438482" y="3818965"/>
                <a:chExt cx="1706545" cy="1362635"/>
              </a:xfrm>
              <a:grpFill/>
            </p:grpSpPr>
            <p:grpSp>
              <p:nvGrpSpPr>
                <p:cNvPr id="138" name="Group 26">
                  <a:extLst>
                    <a:ext uri="{FF2B5EF4-FFF2-40B4-BE49-F238E27FC236}">
                      <a16:creationId xmlns:a16="http://schemas.microsoft.com/office/drawing/2014/main" id="{FD4C4162-5732-CD4B-D204-CB9A84538A10}"/>
                    </a:ext>
                  </a:extLst>
                </p:cNvPr>
                <p:cNvGrpSpPr/>
                <p:nvPr/>
              </p:nvGrpSpPr>
              <p:grpSpPr>
                <a:xfrm>
                  <a:off x="4438482" y="4052314"/>
                  <a:ext cx="536650" cy="863189"/>
                  <a:chOff x="4438482" y="4052314"/>
                  <a:chExt cx="536650" cy="863189"/>
                </a:xfrm>
                <a:grpFill/>
              </p:grpSpPr>
              <p:sp>
                <p:nvSpPr>
                  <p:cNvPr id="149" name="Chevron 41">
                    <a:extLst>
                      <a:ext uri="{FF2B5EF4-FFF2-40B4-BE49-F238E27FC236}">
                        <a16:creationId xmlns:a16="http://schemas.microsoft.com/office/drawing/2014/main" id="{5426B341-1DB5-61EC-3334-79611EE05E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45032" y="4145764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0" name="Chevron 42">
                    <a:extLst>
                      <a:ext uri="{FF2B5EF4-FFF2-40B4-BE49-F238E27FC236}">
                        <a16:creationId xmlns:a16="http://schemas.microsoft.com/office/drawing/2014/main" id="{BCE40333-2C76-47AF-C2C8-A0E3223D0E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3044" y="4293416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9" name="Group 27">
                  <a:extLst>
                    <a:ext uri="{FF2B5EF4-FFF2-40B4-BE49-F238E27FC236}">
                      <a16:creationId xmlns:a16="http://schemas.microsoft.com/office/drawing/2014/main" id="{FE6BB1B1-E1E3-0E04-DF4B-EBC091E7BAC6}"/>
                    </a:ext>
                  </a:extLst>
                </p:cNvPr>
                <p:cNvGrpSpPr/>
                <p:nvPr/>
              </p:nvGrpSpPr>
              <p:grpSpPr>
                <a:xfrm>
                  <a:off x="5025671" y="4043350"/>
                  <a:ext cx="536650" cy="863189"/>
                  <a:chOff x="4438482" y="4052314"/>
                  <a:chExt cx="536650" cy="863189"/>
                </a:xfrm>
                <a:grpFill/>
              </p:grpSpPr>
              <p:sp>
                <p:nvSpPr>
                  <p:cNvPr id="147" name="Chevron 39">
                    <a:extLst>
                      <a:ext uri="{FF2B5EF4-FFF2-40B4-BE49-F238E27FC236}">
                        <a16:creationId xmlns:a16="http://schemas.microsoft.com/office/drawing/2014/main" id="{15003557-83B2-FAD7-6378-FD7FEBF865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45032" y="4145764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Chevron 40">
                    <a:extLst>
                      <a:ext uri="{FF2B5EF4-FFF2-40B4-BE49-F238E27FC236}">
                        <a16:creationId xmlns:a16="http://schemas.microsoft.com/office/drawing/2014/main" id="{1CFAC14E-0A73-85B8-76FA-6D1B872902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3044" y="4293416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0" name="Group 30">
                  <a:extLst>
                    <a:ext uri="{FF2B5EF4-FFF2-40B4-BE49-F238E27FC236}">
                      <a16:creationId xmlns:a16="http://schemas.microsoft.com/office/drawing/2014/main" id="{3BA0DD77-DA69-1F43-4EFC-F8B8047AF7C4}"/>
                    </a:ext>
                  </a:extLst>
                </p:cNvPr>
                <p:cNvGrpSpPr/>
                <p:nvPr/>
              </p:nvGrpSpPr>
              <p:grpSpPr>
                <a:xfrm>
                  <a:off x="5608377" y="4038867"/>
                  <a:ext cx="536650" cy="863189"/>
                  <a:chOff x="4438482" y="4052314"/>
                  <a:chExt cx="536650" cy="863189"/>
                </a:xfrm>
                <a:grpFill/>
              </p:grpSpPr>
              <p:sp>
                <p:nvSpPr>
                  <p:cNvPr id="145" name="Chevron 37">
                    <a:extLst>
                      <a:ext uri="{FF2B5EF4-FFF2-40B4-BE49-F238E27FC236}">
                        <a16:creationId xmlns:a16="http://schemas.microsoft.com/office/drawing/2014/main" id="{592BB7A6-FBAF-F325-AFDA-6DB223B00D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45032" y="4145764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Chevron 38">
                    <a:extLst>
                      <a:ext uri="{FF2B5EF4-FFF2-40B4-BE49-F238E27FC236}">
                        <a16:creationId xmlns:a16="http://schemas.microsoft.com/office/drawing/2014/main" id="{BAC71EB5-B107-2830-F414-A9712BAE66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3044" y="4293416"/>
                    <a:ext cx="715537" cy="528638"/>
                  </a:xfrm>
                  <a:prstGeom prst="chevron">
                    <a:avLst>
                      <a:gd name="adj" fmla="val 8333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1" name="Diamond 140">
                  <a:extLst>
                    <a:ext uri="{FF2B5EF4-FFF2-40B4-BE49-F238E27FC236}">
                      <a16:creationId xmlns:a16="http://schemas.microsoft.com/office/drawing/2014/main" id="{819F5467-8831-6F1C-36A3-83415435AB6F}"/>
                    </a:ext>
                  </a:extLst>
                </p:cNvPr>
                <p:cNvSpPr/>
                <p:nvPr/>
              </p:nvSpPr>
              <p:spPr>
                <a:xfrm>
                  <a:off x="4845424" y="3845859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Diamond 141">
                  <a:extLst>
                    <a:ext uri="{FF2B5EF4-FFF2-40B4-BE49-F238E27FC236}">
                      <a16:creationId xmlns:a16="http://schemas.microsoft.com/office/drawing/2014/main" id="{76E0145E-3082-A070-E2BA-7E1D79F67558}"/>
                    </a:ext>
                  </a:extLst>
                </p:cNvPr>
                <p:cNvSpPr/>
                <p:nvPr/>
              </p:nvSpPr>
              <p:spPr>
                <a:xfrm>
                  <a:off x="5428130" y="3818965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Diamond 142">
                  <a:extLst>
                    <a:ext uri="{FF2B5EF4-FFF2-40B4-BE49-F238E27FC236}">
                      <a16:creationId xmlns:a16="http://schemas.microsoft.com/office/drawing/2014/main" id="{8A05161B-C4ED-3489-6380-46B4B774ADEB}"/>
                    </a:ext>
                  </a:extLst>
                </p:cNvPr>
                <p:cNvSpPr/>
                <p:nvPr/>
              </p:nvSpPr>
              <p:spPr>
                <a:xfrm>
                  <a:off x="4836459" y="4554070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Diamond 143">
                  <a:extLst>
                    <a:ext uri="{FF2B5EF4-FFF2-40B4-BE49-F238E27FC236}">
                      <a16:creationId xmlns:a16="http://schemas.microsoft.com/office/drawing/2014/main" id="{43065F78-5340-2F08-90D0-FB9920D08BFF}"/>
                    </a:ext>
                  </a:extLst>
                </p:cNvPr>
                <p:cNvSpPr/>
                <p:nvPr/>
              </p:nvSpPr>
              <p:spPr>
                <a:xfrm>
                  <a:off x="5410200" y="4572000"/>
                  <a:ext cx="304800" cy="6096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307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80490" y="71512"/>
            <a:ext cx="34594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Jesse/</a:t>
            </a:r>
            <a:r>
              <a:rPr lang="en-US" dirty="0" err="1"/>
              <a:t>Ephrim</a:t>
            </a:r>
            <a:r>
              <a:rPr lang="en-US" dirty="0"/>
              <a:t>/ Father of David</a:t>
            </a:r>
          </a:p>
          <a:p>
            <a:r>
              <a:rPr lang="en-US" sz="1100" dirty="0"/>
              <a:t>Ruth 4:17, 22; D&amp;C 113:1-2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31368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Jesus Christ</a:t>
            </a:r>
          </a:p>
          <a:p>
            <a:r>
              <a:rPr lang="en-US" sz="1100" dirty="0"/>
              <a:t>D&amp;C 19:1-4; 23-24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9306560" y="24371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Jethro</a:t>
            </a:r>
          </a:p>
          <a:p>
            <a:r>
              <a:rPr lang="en-US" sz="1100" dirty="0"/>
              <a:t>D&amp;C 3:1; 4:18; 84:6-7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004009-44BB-78C8-A9F2-E4707BFEED32}"/>
              </a:ext>
            </a:extLst>
          </p:cNvPr>
          <p:cNvGrpSpPr/>
          <p:nvPr/>
        </p:nvGrpSpPr>
        <p:grpSpPr>
          <a:xfrm>
            <a:off x="4849427" y="1146209"/>
            <a:ext cx="2493145" cy="5385558"/>
            <a:chOff x="1519855" y="349452"/>
            <a:chExt cx="2655905" cy="6159097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FC3E42-2BCC-AD26-3C15-264B8E71AA9C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45C0CF-C94A-1023-F70E-E3E2F36A8F9D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9898CBA9-48DF-C0DA-C27D-47B8CA99B2A2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4E6A2F7-9076-37C7-866C-E27EB5795235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F85BF0-232B-8974-A891-A000C2D1635E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FA5786-CD2D-C17E-6C66-985CB84C4088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AF7C186B-B9ED-147F-187F-ACC1E0CC5DAD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675621-2D93-CDFB-F5A3-1E07FD4F2926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8EAEDBC1-CC5D-6E29-381F-93F314919B05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3C06D08C-D269-B324-BD0B-3A303150EEE8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DA8F47CA-617E-327F-C8AE-3857F6C81E23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750EF7-E68D-7CA4-0DF7-6A34FC9F03F9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3E7CDB2E-737A-F076-9195-50806E047F92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FBCCBED-F559-32E0-EBEF-877172459943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099DCF-D219-8717-0EDF-FB0656F20BE8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0EC7BD-773F-CAC7-91B6-9E9CF689B8C3}"/>
                </a:ext>
              </a:extLst>
            </p:cNvPr>
            <p:cNvSpPr/>
            <p:nvPr/>
          </p:nvSpPr>
          <p:spPr>
            <a:xfrm rot="407483">
              <a:off x="2236959" y="1769326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8D9350-7F8F-2E3A-65FA-4FC07B7880A5}"/>
                </a:ext>
              </a:extLst>
            </p:cNvPr>
            <p:cNvSpPr/>
            <p:nvPr/>
          </p:nvSpPr>
          <p:spPr>
            <a:xfrm>
              <a:off x="2706319" y="1889383"/>
              <a:ext cx="312006" cy="15143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B7B4C5-EC5F-8583-CAA1-F4487C45E27A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04FB71-8B19-5007-F25C-F24C74DED89C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6804D8-581E-F931-7F78-37C293CEE5F7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46">
            <a:extLst>
              <a:ext uri="{FF2B5EF4-FFF2-40B4-BE49-F238E27FC236}">
                <a16:creationId xmlns:a16="http://schemas.microsoft.com/office/drawing/2014/main" id="{90C5BE4C-19A2-062F-2732-50CDCC681197}"/>
              </a:ext>
            </a:extLst>
          </p:cNvPr>
          <p:cNvGrpSpPr/>
          <p:nvPr/>
        </p:nvGrpSpPr>
        <p:grpSpPr>
          <a:xfrm>
            <a:off x="1184832" y="832243"/>
            <a:ext cx="2570662" cy="5731117"/>
            <a:chOff x="445602" y="504933"/>
            <a:chExt cx="2462638" cy="5286266"/>
          </a:xfrm>
          <a:solidFill>
            <a:schemeClr val="bg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6D3556-9961-EFE1-F847-DA4D7BFA3D2B}"/>
                </a:ext>
              </a:extLst>
            </p:cNvPr>
            <p:cNvSpPr/>
            <p:nvPr/>
          </p:nvSpPr>
          <p:spPr>
            <a:xfrm rot="6128217">
              <a:off x="1837209" y="5175877"/>
              <a:ext cx="474843" cy="75580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A42270B-4444-EE9C-C5F8-2BBF8B3479BF}"/>
                </a:ext>
              </a:extLst>
            </p:cNvPr>
            <p:cNvSpPr/>
            <p:nvPr/>
          </p:nvSpPr>
          <p:spPr>
            <a:xfrm rot="4472555">
              <a:off x="1116645" y="5134595"/>
              <a:ext cx="410712" cy="83714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6F338DB-1F37-4B08-D43C-7B6E18789F4C}"/>
                </a:ext>
              </a:extLst>
            </p:cNvPr>
            <p:cNvSpPr/>
            <p:nvPr/>
          </p:nvSpPr>
          <p:spPr>
            <a:xfrm rot="20226769">
              <a:off x="1039389" y="5372692"/>
              <a:ext cx="260436" cy="3036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5851B8-0216-9134-5750-D380CCBF88C9}"/>
                </a:ext>
              </a:extLst>
            </p:cNvPr>
            <p:cNvSpPr/>
            <p:nvPr/>
          </p:nvSpPr>
          <p:spPr>
            <a:xfrm rot="20226769">
              <a:off x="2029988" y="5372693"/>
              <a:ext cx="260436" cy="3036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C0E5DB-ABE4-3CF0-6750-91B6F778014D}"/>
                </a:ext>
              </a:extLst>
            </p:cNvPr>
            <p:cNvSpPr/>
            <p:nvPr/>
          </p:nvSpPr>
          <p:spPr>
            <a:xfrm rot="1945202">
              <a:off x="445602" y="3714893"/>
              <a:ext cx="389374" cy="6597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id="{47AE93B1-CDF2-3F6B-6A1C-046D14577410}"/>
                </a:ext>
              </a:extLst>
            </p:cNvPr>
            <p:cNvSpPr/>
            <p:nvPr/>
          </p:nvSpPr>
          <p:spPr>
            <a:xfrm rot="1442139">
              <a:off x="681027" y="2358680"/>
              <a:ext cx="740567" cy="1787479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368336-139D-042B-0264-E7C330A52826}"/>
                </a:ext>
              </a:extLst>
            </p:cNvPr>
            <p:cNvSpPr/>
            <p:nvPr/>
          </p:nvSpPr>
          <p:spPr>
            <a:xfrm rot="20226769">
              <a:off x="2538311" y="3694486"/>
              <a:ext cx="369929" cy="70060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A5D421D5-D23E-6D54-9026-693C9068E7C5}"/>
                </a:ext>
              </a:extLst>
            </p:cNvPr>
            <p:cNvSpPr/>
            <p:nvPr/>
          </p:nvSpPr>
          <p:spPr>
            <a:xfrm rot="20249249">
              <a:off x="2062684" y="2423233"/>
              <a:ext cx="666092" cy="174491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D912F95A-FB3E-AC55-0D26-B7549E6D8DD6}"/>
                </a:ext>
              </a:extLst>
            </p:cNvPr>
            <p:cNvSpPr/>
            <p:nvPr/>
          </p:nvSpPr>
          <p:spPr>
            <a:xfrm rot="11274506">
              <a:off x="585079" y="1141284"/>
              <a:ext cx="2209800" cy="1651275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>
              <a:extLst>
                <a:ext uri="{FF2B5EF4-FFF2-40B4-BE49-F238E27FC236}">
                  <a16:creationId xmlns:a16="http://schemas.microsoft.com/office/drawing/2014/main" id="{6454CA94-69FB-B1AE-77D7-D2DB7C763387}"/>
                </a:ext>
              </a:extLst>
            </p:cNvPr>
            <p:cNvSpPr/>
            <p:nvPr/>
          </p:nvSpPr>
          <p:spPr>
            <a:xfrm>
              <a:off x="789848" y="2503593"/>
              <a:ext cx="1840063" cy="2965624"/>
            </a:xfrm>
            <a:prstGeom prst="trapezoid">
              <a:avLst>
                <a:gd name="adj" fmla="val 2586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54E11481-A1AD-2A2D-CD15-E32671BBC093}"/>
                </a:ext>
              </a:extLst>
            </p:cNvPr>
            <p:cNvSpPr/>
            <p:nvPr/>
          </p:nvSpPr>
          <p:spPr>
            <a:xfrm rot="10800000">
              <a:off x="1293286" y="2436142"/>
              <a:ext cx="774074" cy="685800"/>
            </a:xfrm>
            <a:prstGeom prst="trapezoid">
              <a:avLst>
                <a:gd name="adj" fmla="val 7373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16716A-3855-EC9B-AC76-0F178CAA2E20}"/>
                </a:ext>
              </a:extLst>
            </p:cNvPr>
            <p:cNvSpPr/>
            <p:nvPr/>
          </p:nvSpPr>
          <p:spPr>
            <a:xfrm>
              <a:off x="990400" y="1176771"/>
              <a:ext cx="1344662" cy="16587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9E456DF2-D8E9-3B40-A632-927DFB37A3E9}"/>
                </a:ext>
              </a:extLst>
            </p:cNvPr>
            <p:cNvSpPr/>
            <p:nvPr/>
          </p:nvSpPr>
          <p:spPr>
            <a:xfrm rot="5400000">
              <a:off x="1211258" y="305594"/>
              <a:ext cx="909932" cy="1308610"/>
            </a:xfrm>
            <a:prstGeom prst="moon">
              <a:avLst>
                <a:gd name="adj" fmla="val 7404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A446706E-A05F-3951-517F-D20AA2DEEFE0}"/>
                </a:ext>
              </a:extLst>
            </p:cNvPr>
            <p:cNvSpPr/>
            <p:nvPr/>
          </p:nvSpPr>
          <p:spPr>
            <a:xfrm rot="5720381">
              <a:off x="1396989" y="442174"/>
              <a:ext cx="609600" cy="1371600"/>
            </a:xfrm>
            <a:prstGeom prst="moon">
              <a:avLst>
                <a:gd name="adj" fmla="val 7404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11">
              <a:extLst>
                <a:ext uri="{FF2B5EF4-FFF2-40B4-BE49-F238E27FC236}">
                  <a16:creationId xmlns:a16="http://schemas.microsoft.com/office/drawing/2014/main" id="{BB1379FB-543B-C1E4-F2DC-88DCF6B4B5D1}"/>
                </a:ext>
              </a:extLst>
            </p:cNvPr>
            <p:cNvSpPr/>
            <p:nvPr/>
          </p:nvSpPr>
          <p:spPr>
            <a:xfrm rot="5400000">
              <a:off x="1403178" y="729098"/>
              <a:ext cx="564286" cy="154184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17">
              <a:extLst>
                <a:ext uri="{FF2B5EF4-FFF2-40B4-BE49-F238E27FC236}">
                  <a16:creationId xmlns:a16="http://schemas.microsoft.com/office/drawing/2014/main" id="{340D518F-7770-27D8-201A-C0A3A20F362E}"/>
                </a:ext>
              </a:extLst>
            </p:cNvPr>
            <p:cNvSpPr/>
            <p:nvPr/>
          </p:nvSpPr>
          <p:spPr>
            <a:xfrm flipV="1">
              <a:off x="860781" y="1431368"/>
              <a:ext cx="1729074" cy="358697"/>
            </a:xfrm>
            <a:prstGeom prst="roundRect">
              <a:avLst>
                <a:gd name="adj" fmla="val 1929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97">
              <a:extLst>
                <a:ext uri="{FF2B5EF4-FFF2-40B4-BE49-F238E27FC236}">
                  <a16:creationId xmlns:a16="http://schemas.microsoft.com/office/drawing/2014/main" id="{B55996CE-F6E9-821D-0672-7330B9499E1C}"/>
                </a:ext>
              </a:extLst>
            </p:cNvPr>
            <p:cNvGrpSpPr/>
            <p:nvPr/>
          </p:nvGrpSpPr>
          <p:grpSpPr>
            <a:xfrm>
              <a:off x="941294" y="1474694"/>
              <a:ext cx="1447800" cy="274265"/>
              <a:chOff x="4953000" y="3276600"/>
              <a:chExt cx="6172200" cy="990600"/>
            </a:xfrm>
            <a:grpFill/>
          </p:grpSpPr>
          <p:grpSp>
            <p:nvGrpSpPr>
              <p:cNvPr id="74" name="Group 284">
                <a:extLst>
                  <a:ext uri="{FF2B5EF4-FFF2-40B4-BE49-F238E27FC236}">
                    <a16:creationId xmlns:a16="http://schemas.microsoft.com/office/drawing/2014/main" id="{E78943F0-F5F6-3B52-1FED-807461F9B589}"/>
                  </a:ext>
                </a:extLst>
              </p:cNvPr>
              <p:cNvGrpSpPr/>
              <p:nvPr/>
            </p:nvGrpSpPr>
            <p:grpSpPr>
              <a:xfrm>
                <a:off x="4953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90" name="Octagon 89">
                  <a:extLst>
                    <a:ext uri="{FF2B5EF4-FFF2-40B4-BE49-F238E27FC236}">
                      <a16:creationId xmlns:a16="http://schemas.microsoft.com/office/drawing/2014/main" id="{66ED62C0-0491-E4F3-596D-8FDB53C1F380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Diamond 90">
                  <a:extLst>
                    <a:ext uri="{FF2B5EF4-FFF2-40B4-BE49-F238E27FC236}">
                      <a16:creationId xmlns:a16="http://schemas.microsoft.com/office/drawing/2014/main" id="{DE1EE4CF-D879-9293-3230-62801149A471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Diamond 91">
                  <a:extLst>
                    <a:ext uri="{FF2B5EF4-FFF2-40B4-BE49-F238E27FC236}">
                      <a16:creationId xmlns:a16="http://schemas.microsoft.com/office/drawing/2014/main" id="{C52E8611-4D2C-C2DA-81E5-9D562536B42A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Diamond 92">
                  <a:extLst>
                    <a:ext uri="{FF2B5EF4-FFF2-40B4-BE49-F238E27FC236}">
                      <a16:creationId xmlns:a16="http://schemas.microsoft.com/office/drawing/2014/main" id="{B1F6CDD2-7E88-4CF9-A9E3-4D509DC69050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285">
                <a:extLst>
                  <a:ext uri="{FF2B5EF4-FFF2-40B4-BE49-F238E27FC236}">
                    <a16:creationId xmlns:a16="http://schemas.microsoft.com/office/drawing/2014/main" id="{7A3F1C6E-ED65-111F-6D9C-0FA12A8F0857}"/>
                  </a:ext>
                </a:extLst>
              </p:cNvPr>
              <p:cNvGrpSpPr/>
              <p:nvPr/>
            </p:nvGrpSpPr>
            <p:grpSpPr>
              <a:xfrm>
                <a:off x="6477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86" name="Octagon 85">
                  <a:extLst>
                    <a:ext uri="{FF2B5EF4-FFF2-40B4-BE49-F238E27FC236}">
                      <a16:creationId xmlns:a16="http://schemas.microsoft.com/office/drawing/2014/main" id="{A058374F-2D43-4668-B250-70A5AE9A7B00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Diamond 86">
                  <a:extLst>
                    <a:ext uri="{FF2B5EF4-FFF2-40B4-BE49-F238E27FC236}">
                      <a16:creationId xmlns:a16="http://schemas.microsoft.com/office/drawing/2014/main" id="{F6F7DAD3-6A6B-E613-ABB2-02DCF075AAEB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Diamond 87">
                  <a:extLst>
                    <a:ext uri="{FF2B5EF4-FFF2-40B4-BE49-F238E27FC236}">
                      <a16:creationId xmlns:a16="http://schemas.microsoft.com/office/drawing/2014/main" id="{E23F89AB-BA95-EB90-40E6-782873C4C646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Diamond 88">
                  <a:extLst>
                    <a:ext uri="{FF2B5EF4-FFF2-40B4-BE49-F238E27FC236}">
                      <a16:creationId xmlns:a16="http://schemas.microsoft.com/office/drawing/2014/main" id="{9C0A713A-C20D-F6F7-38DF-2B360C2F1041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290">
                <a:extLst>
                  <a:ext uri="{FF2B5EF4-FFF2-40B4-BE49-F238E27FC236}">
                    <a16:creationId xmlns:a16="http://schemas.microsoft.com/office/drawing/2014/main" id="{4E37E7CB-71D4-C9E9-E15F-55A33DCD99F3}"/>
                  </a:ext>
                </a:extLst>
              </p:cNvPr>
              <p:cNvGrpSpPr/>
              <p:nvPr/>
            </p:nvGrpSpPr>
            <p:grpSpPr>
              <a:xfrm>
                <a:off x="8001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82" name="Octagon 81">
                  <a:extLst>
                    <a:ext uri="{FF2B5EF4-FFF2-40B4-BE49-F238E27FC236}">
                      <a16:creationId xmlns:a16="http://schemas.microsoft.com/office/drawing/2014/main" id="{FC929BE3-C21C-9E3F-B540-938E744A9A8B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Diamond 82">
                  <a:extLst>
                    <a:ext uri="{FF2B5EF4-FFF2-40B4-BE49-F238E27FC236}">
                      <a16:creationId xmlns:a16="http://schemas.microsoft.com/office/drawing/2014/main" id="{ED61F9D8-C319-32E5-3933-3A91E6A28A42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Diamond 83">
                  <a:extLst>
                    <a:ext uri="{FF2B5EF4-FFF2-40B4-BE49-F238E27FC236}">
                      <a16:creationId xmlns:a16="http://schemas.microsoft.com/office/drawing/2014/main" id="{0A3419EA-38E0-71BF-0B37-23D8513FF5DA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Diamond 84">
                  <a:extLst>
                    <a:ext uri="{FF2B5EF4-FFF2-40B4-BE49-F238E27FC236}">
                      <a16:creationId xmlns:a16="http://schemas.microsoft.com/office/drawing/2014/main" id="{083AD692-66C4-F775-B905-C88DA0E16DEA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295">
                <a:extLst>
                  <a:ext uri="{FF2B5EF4-FFF2-40B4-BE49-F238E27FC236}">
                    <a16:creationId xmlns:a16="http://schemas.microsoft.com/office/drawing/2014/main" id="{4BFCE2AD-6F44-AA6C-05D2-89F7C1D478E8}"/>
                  </a:ext>
                </a:extLst>
              </p:cNvPr>
              <p:cNvGrpSpPr/>
              <p:nvPr/>
            </p:nvGrpSpPr>
            <p:grpSpPr>
              <a:xfrm>
                <a:off x="9525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78" name="Octagon 77">
                  <a:extLst>
                    <a:ext uri="{FF2B5EF4-FFF2-40B4-BE49-F238E27FC236}">
                      <a16:creationId xmlns:a16="http://schemas.microsoft.com/office/drawing/2014/main" id="{891AF8B9-AF5D-837D-1C66-357AB010C326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Diamond 78">
                  <a:extLst>
                    <a:ext uri="{FF2B5EF4-FFF2-40B4-BE49-F238E27FC236}">
                      <a16:creationId xmlns:a16="http://schemas.microsoft.com/office/drawing/2014/main" id="{AD12F749-92AC-07BE-1CAB-8EA45ED02CC7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Diamond 79">
                  <a:extLst>
                    <a:ext uri="{FF2B5EF4-FFF2-40B4-BE49-F238E27FC236}">
                      <a16:creationId xmlns:a16="http://schemas.microsoft.com/office/drawing/2014/main" id="{59EF6CC7-DFA3-884B-EC0B-B3C8BFC80B66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iamond 80">
                  <a:extLst>
                    <a:ext uri="{FF2B5EF4-FFF2-40B4-BE49-F238E27FC236}">
                      <a16:creationId xmlns:a16="http://schemas.microsoft.com/office/drawing/2014/main" id="{4FEE4201-1333-DD75-E8D5-5B2A0A85540A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120">
              <a:extLst>
                <a:ext uri="{FF2B5EF4-FFF2-40B4-BE49-F238E27FC236}">
                  <a16:creationId xmlns:a16="http://schemas.microsoft.com/office/drawing/2014/main" id="{6107C3CF-D243-BC06-E39D-D48BF71F458F}"/>
                </a:ext>
              </a:extLst>
            </p:cNvPr>
            <p:cNvGrpSpPr/>
            <p:nvPr/>
          </p:nvGrpSpPr>
          <p:grpSpPr>
            <a:xfrm>
              <a:off x="838200" y="5105400"/>
              <a:ext cx="1752600" cy="274265"/>
              <a:chOff x="4953000" y="3276600"/>
              <a:chExt cx="6172200" cy="990600"/>
            </a:xfrm>
            <a:grpFill/>
          </p:grpSpPr>
          <p:grpSp>
            <p:nvGrpSpPr>
              <p:cNvPr id="54" name="Group 284">
                <a:extLst>
                  <a:ext uri="{FF2B5EF4-FFF2-40B4-BE49-F238E27FC236}">
                    <a16:creationId xmlns:a16="http://schemas.microsoft.com/office/drawing/2014/main" id="{1F9C32B8-A1E6-A1A5-B013-C75F5FB469D4}"/>
                  </a:ext>
                </a:extLst>
              </p:cNvPr>
              <p:cNvGrpSpPr/>
              <p:nvPr/>
            </p:nvGrpSpPr>
            <p:grpSpPr>
              <a:xfrm>
                <a:off x="4953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70" name="Octagon 69">
                  <a:extLst>
                    <a:ext uri="{FF2B5EF4-FFF2-40B4-BE49-F238E27FC236}">
                      <a16:creationId xmlns:a16="http://schemas.microsoft.com/office/drawing/2014/main" id="{EFA465E2-9290-7AEE-5FC5-7C7782E97BF5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Diamond 70">
                  <a:extLst>
                    <a:ext uri="{FF2B5EF4-FFF2-40B4-BE49-F238E27FC236}">
                      <a16:creationId xmlns:a16="http://schemas.microsoft.com/office/drawing/2014/main" id="{024AC3DA-BFE3-B656-E52A-C7B57DEF1AF7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Diamond 71">
                  <a:extLst>
                    <a:ext uri="{FF2B5EF4-FFF2-40B4-BE49-F238E27FC236}">
                      <a16:creationId xmlns:a16="http://schemas.microsoft.com/office/drawing/2014/main" id="{D34E54F7-910A-BA74-E3F8-86AB71A7CC05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Diamond 72">
                  <a:extLst>
                    <a:ext uri="{FF2B5EF4-FFF2-40B4-BE49-F238E27FC236}">
                      <a16:creationId xmlns:a16="http://schemas.microsoft.com/office/drawing/2014/main" id="{F9E499AD-D0FC-7706-F280-205D9ABDFA29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285">
                <a:extLst>
                  <a:ext uri="{FF2B5EF4-FFF2-40B4-BE49-F238E27FC236}">
                    <a16:creationId xmlns:a16="http://schemas.microsoft.com/office/drawing/2014/main" id="{16E4569D-48CB-9248-C645-5B5423767405}"/>
                  </a:ext>
                </a:extLst>
              </p:cNvPr>
              <p:cNvGrpSpPr/>
              <p:nvPr/>
            </p:nvGrpSpPr>
            <p:grpSpPr>
              <a:xfrm>
                <a:off x="6477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66" name="Octagon 65">
                  <a:extLst>
                    <a:ext uri="{FF2B5EF4-FFF2-40B4-BE49-F238E27FC236}">
                      <a16:creationId xmlns:a16="http://schemas.microsoft.com/office/drawing/2014/main" id="{9AE8C8D9-C02C-8BC0-8EE8-1C7C80518703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Diamond 66">
                  <a:extLst>
                    <a:ext uri="{FF2B5EF4-FFF2-40B4-BE49-F238E27FC236}">
                      <a16:creationId xmlns:a16="http://schemas.microsoft.com/office/drawing/2014/main" id="{966F4D1E-8BE1-FE28-8D8F-97A7F07487C7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Diamond 67">
                  <a:extLst>
                    <a:ext uri="{FF2B5EF4-FFF2-40B4-BE49-F238E27FC236}">
                      <a16:creationId xmlns:a16="http://schemas.microsoft.com/office/drawing/2014/main" id="{AAD4A97D-32C7-5F1F-72E1-1E4D41CA3D7A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Diamond 68">
                  <a:extLst>
                    <a:ext uri="{FF2B5EF4-FFF2-40B4-BE49-F238E27FC236}">
                      <a16:creationId xmlns:a16="http://schemas.microsoft.com/office/drawing/2014/main" id="{9656957C-B99A-BF68-7D90-E0DBC627ED3C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290">
                <a:extLst>
                  <a:ext uri="{FF2B5EF4-FFF2-40B4-BE49-F238E27FC236}">
                    <a16:creationId xmlns:a16="http://schemas.microsoft.com/office/drawing/2014/main" id="{FE769D37-CA00-8DE4-0B59-53411F079380}"/>
                  </a:ext>
                </a:extLst>
              </p:cNvPr>
              <p:cNvGrpSpPr/>
              <p:nvPr/>
            </p:nvGrpSpPr>
            <p:grpSpPr>
              <a:xfrm>
                <a:off x="8001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62" name="Octagon 61">
                  <a:extLst>
                    <a:ext uri="{FF2B5EF4-FFF2-40B4-BE49-F238E27FC236}">
                      <a16:creationId xmlns:a16="http://schemas.microsoft.com/office/drawing/2014/main" id="{5CE6868B-C65E-E1F4-2346-C070CC911E01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Diamond 62">
                  <a:extLst>
                    <a:ext uri="{FF2B5EF4-FFF2-40B4-BE49-F238E27FC236}">
                      <a16:creationId xmlns:a16="http://schemas.microsoft.com/office/drawing/2014/main" id="{973AF598-DB79-307F-C65E-00463E1B0CF0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Diamond 63">
                  <a:extLst>
                    <a:ext uri="{FF2B5EF4-FFF2-40B4-BE49-F238E27FC236}">
                      <a16:creationId xmlns:a16="http://schemas.microsoft.com/office/drawing/2014/main" id="{B6B4BECE-08FB-98A1-1E17-E08950BE2ADC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Diamond 64">
                  <a:extLst>
                    <a:ext uri="{FF2B5EF4-FFF2-40B4-BE49-F238E27FC236}">
                      <a16:creationId xmlns:a16="http://schemas.microsoft.com/office/drawing/2014/main" id="{49710D34-6B83-BF8A-DDD2-E0F05A316335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295">
                <a:extLst>
                  <a:ext uri="{FF2B5EF4-FFF2-40B4-BE49-F238E27FC236}">
                    <a16:creationId xmlns:a16="http://schemas.microsoft.com/office/drawing/2014/main" id="{525C17B7-3F90-308D-4C7A-FC1EBC136480}"/>
                  </a:ext>
                </a:extLst>
              </p:cNvPr>
              <p:cNvGrpSpPr/>
              <p:nvPr/>
            </p:nvGrpSpPr>
            <p:grpSpPr>
              <a:xfrm>
                <a:off x="9525000" y="3276600"/>
                <a:ext cx="1600200" cy="990600"/>
                <a:chOff x="4953000" y="3276600"/>
                <a:chExt cx="1600200" cy="990600"/>
              </a:xfrm>
              <a:grpFill/>
            </p:grpSpPr>
            <p:sp>
              <p:nvSpPr>
                <p:cNvPr id="58" name="Octagon 57">
                  <a:extLst>
                    <a:ext uri="{FF2B5EF4-FFF2-40B4-BE49-F238E27FC236}">
                      <a16:creationId xmlns:a16="http://schemas.microsoft.com/office/drawing/2014/main" id="{64EE551C-EB8A-BD5F-84E4-3944C3A15886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Diamond 58">
                  <a:extLst>
                    <a:ext uri="{FF2B5EF4-FFF2-40B4-BE49-F238E27FC236}">
                      <a16:creationId xmlns:a16="http://schemas.microsoft.com/office/drawing/2014/main" id="{6E73CB87-DA5E-3F6F-0213-178DFE973C7F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Diamond 59">
                  <a:extLst>
                    <a:ext uri="{FF2B5EF4-FFF2-40B4-BE49-F238E27FC236}">
                      <a16:creationId xmlns:a16="http://schemas.microsoft.com/office/drawing/2014/main" id="{E537EC81-FD28-268C-FCD5-E7E7DA8FEF51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Diamond 60">
                  <a:extLst>
                    <a:ext uri="{FF2B5EF4-FFF2-40B4-BE49-F238E27FC236}">
                      <a16:creationId xmlns:a16="http://schemas.microsoft.com/office/drawing/2014/main" id="{2C02A1AA-CA9D-1BAE-48EC-4BC51CB98BC9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3">
              <a:extLst>
                <a:ext uri="{FF2B5EF4-FFF2-40B4-BE49-F238E27FC236}">
                  <a16:creationId xmlns:a16="http://schemas.microsoft.com/office/drawing/2014/main" id="{6D1F9861-6336-414B-188C-7F7287D999E4}"/>
                </a:ext>
              </a:extLst>
            </p:cNvPr>
            <p:cNvGrpSpPr/>
            <p:nvPr/>
          </p:nvGrpSpPr>
          <p:grpSpPr>
            <a:xfrm>
              <a:off x="1066800" y="3741809"/>
              <a:ext cx="1426353" cy="830194"/>
              <a:chOff x="4309849" y="4945456"/>
              <a:chExt cx="1063369" cy="676882"/>
            </a:xfrm>
            <a:grpFill/>
          </p:grpSpPr>
          <p:sp>
            <p:nvSpPr>
              <p:cNvPr id="50" name="Diagonal Stripe 49">
                <a:extLst>
                  <a:ext uri="{FF2B5EF4-FFF2-40B4-BE49-F238E27FC236}">
                    <a16:creationId xmlns:a16="http://schemas.microsoft.com/office/drawing/2014/main" id="{092A13AB-C03B-DA1C-9F61-DEA269ECAD71}"/>
                  </a:ext>
                </a:extLst>
              </p:cNvPr>
              <p:cNvSpPr/>
              <p:nvPr/>
            </p:nvSpPr>
            <p:spPr>
              <a:xfrm rot="1443364">
                <a:off x="4309849" y="4945456"/>
                <a:ext cx="896741" cy="466807"/>
              </a:xfrm>
              <a:prstGeom prst="diagStripe">
                <a:avLst>
                  <a:gd name="adj" fmla="val 5255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Diagonal Stripe 50">
                <a:extLst>
                  <a:ext uri="{FF2B5EF4-FFF2-40B4-BE49-F238E27FC236}">
                    <a16:creationId xmlns:a16="http://schemas.microsoft.com/office/drawing/2014/main" id="{CEA28F70-5CA3-41CF-5B10-1319802C0FAA}"/>
                  </a:ext>
                </a:extLst>
              </p:cNvPr>
              <p:cNvSpPr/>
              <p:nvPr/>
            </p:nvSpPr>
            <p:spPr>
              <a:xfrm rot="16200000" flipH="1">
                <a:off x="4746158" y="5159842"/>
                <a:ext cx="669336" cy="255653"/>
              </a:xfrm>
              <a:prstGeom prst="diagStrip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Diagonal Stripe 51">
                <a:extLst>
                  <a:ext uri="{FF2B5EF4-FFF2-40B4-BE49-F238E27FC236}">
                    <a16:creationId xmlns:a16="http://schemas.microsoft.com/office/drawing/2014/main" id="{64FA203A-2C23-0E8A-BE0A-240721597B80}"/>
                  </a:ext>
                </a:extLst>
              </p:cNvPr>
              <p:cNvSpPr/>
              <p:nvPr/>
            </p:nvSpPr>
            <p:spPr>
              <a:xfrm rot="5400000">
                <a:off x="4904641" y="5153760"/>
                <a:ext cx="669336" cy="267819"/>
              </a:xfrm>
              <a:prstGeom prst="diagStrip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lowchart: Display 52">
                <a:extLst>
                  <a:ext uri="{FF2B5EF4-FFF2-40B4-BE49-F238E27FC236}">
                    <a16:creationId xmlns:a16="http://schemas.microsoft.com/office/drawing/2014/main" id="{06DB14B7-FEA3-76BA-7720-5AECDDA66167}"/>
                  </a:ext>
                </a:extLst>
              </p:cNvPr>
              <p:cNvSpPr/>
              <p:nvPr/>
            </p:nvSpPr>
            <p:spPr>
              <a:xfrm>
                <a:off x="4950708" y="4946556"/>
                <a:ext cx="330702" cy="267439"/>
              </a:xfrm>
              <a:prstGeom prst="flowChartDisp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B4AAC32-C491-21E7-C9EB-AB48BB73476D}"/>
              </a:ext>
            </a:extLst>
          </p:cNvPr>
          <p:cNvGrpSpPr/>
          <p:nvPr/>
        </p:nvGrpSpPr>
        <p:grpSpPr>
          <a:xfrm>
            <a:off x="8533224" y="894555"/>
            <a:ext cx="2787602" cy="5682748"/>
            <a:chOff x="-83112" y="1124606"/>
            <a:chExt cx="2791803" cy="5691311"/>
          </a:xfrm>
          <a:solidFill>
            <a:schemeClr val="bg1"/>
          </a:solidFill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E1B775-D909-B97D-58C7-6F6137D24019}"/>
                </a:ext>
              </a:extLst>
            </p:cNvPr>
            <p:cNvSpPr/>
            <p:nvPr/>
          </p:nvSpPr>
          <p:spPr>
            <a:xfrm rot="2901859">
              <a:off x="42839" y="4268999"/>
              <a:ext cx="445231" cy="69713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5EEE730-A2DB-4068-7BCB-225FFCA38464}"/>
                </a:ext>
              </a:extLst>
            </p:cNvPr>
            <p:cNvSpPr/>
            <p:nvPr/>
          </p:nvSpPr>
          <p:spPr>
            <a:xfrm rot="20226769">
              <a:off x="2216218" y="4212124"/>
              <a:ext cx="492473" cy="66262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96">
              <a:extLst>
                <a:ext uri="{FF2B5EF4-FFF2-40B4-BE49-F238E27FC236}">
                  <a16:creationId xmlns:a16="http://schemas.microsoft.com/office/drawing/2014/main" id="{69924B8D-1093-960A-6330-64319A9BC01F}"/>
                </a:ext>
              </a:extLst>
            </p:cNvPr>
            <p:cNvSpPr/>
            <p:nvPr/>
          </p:nvSpPr>
          <p:spPr>
            <a:xfrm rot="1442139">
              <a:off x="336645" y="2781713"/>
              <a:ext cx="980113" cy="194056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E3957047-AB06-6EEC-E666-222D69E1AC3D}"/>
                </a:ext>
              </a:extLst>
            </p:cNvPr>
            <p:cNvSpPr/>
            <p:nvPr/>
          </p:nvSpPr>
          <p:spPr>
            <a:xfrm rot="20249249">
              <a:off x="1519948" y="2821604"/>
              <a:ext cx="957436" cy="193889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CC7D179-7128-CE0E-543D-93CEE53A0AEC}"/>
                </a:ext>
              </a:extLst>
            </p:cNvPr>
            <p:cNvSpPr/>
            <p:nvPr/>
          </p:nvSpPr>
          <p:spPr>
            <a:xfrm rot="2719712">
              <a:off x="1369598" y="6204310"/>
              <a:ext cx="760001" cy="46321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13DA1DF-C3D1-4C26-F999-F0B88C0F22B7}"/>
                </a:ext>
              </a:extLst>
            </p:cNvPr>
            <p:cNvSpPr/>
            <p:nvPr/>
          </p:nvSpPr>
          <p:spPr>
            <a:xfrm rot="8328129">
              <a:off x="741711" y="6192590"/>
              <a:ext cx="751518" cy="46661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>
              <a:extLst>
                <a:ext uri="{FF2B5EF4-FFF2-40B4-BE49-F238E27FC236}">
                  <a16:creationId xmlns:a16="http://schemas.microsoft.com/office/drawing/2014/main" id="{A2C992CB-C206-2101-1CEB-C333E009797F}"/>
                </a:ext>
              </a:extLst>
            </p:cNvPr>
            <p:cNvSpPr/>
            <p:nvPr/>
          </p:nvSpPr>
          <p:spPr>
            <a:xfrm>
              <a:off x="587072" y="4964137"/>
              <a:ext cx="1606479" cy="140807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63EBB735-DD8C-24CE-9F77-604C77CF1E20}"/>
                </a:ext>
              </a:extLst>
            </p:cNvPr>
            <p:cNvSpPr/>
            <p:nvPr/>
          </p:nvSpPr>
          <p:spPr>
            <a:xfrm>
              <a:off x="456679" y="2903189"/>
              <a:ext cx="1943399" cy="3099662"/>
            </a:xfrm>
            <a:prstGeom prst="trapezoid">
              <a:avLst>
                <a:gd name="adj" fmla="val 2824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>
              <a:extLst>
                <a:ext uri="{FF2B5EF4-FFF2-40B4-BE49-F238E27FC236}">
                  <a16:creationId xmlns:a16="http://schemas.microsoft.com/office/drawing/2014/main" id="{986284BE-804B-3CA6-810D-81A9347E83A0}"/>
                </a:ext>
              </a:extLst>
            </p:cNvPr>
            <p:cNvSpPr/>
            <p:nvPr/>
          </p:nvSpPr>
          <p:spPr>
            <a:xfrm>
              <a:off x="680918" y="4145605"/>
              <a:ext cx="1494923" cy="24848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4A6846AA-95CB-D133-5ACB-A2240E41B4E5}"/>
                </a:ext>
              </a:extLst>
            </p:cNvPr>
            <p:cNvSpPr/>
            <p:nvPr/>
          </p:nvSpPr>
          <p:spPr>
            <a:xfrm rot="10800000">
              <a:off x="1129395" y="2903189"/>
              <a:ext cx="597969" cy="339276"/>
            </a:xfrm>
            <a:prstGeom prst="trapezoid">
              <a:avLst>
                <a:gd name="adj" fmla="val 373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6A9C038-AD6F-5B66-DC6B-424FB765CC72}"/>
                </a:ext>
              </a:extLst>
            </p:cNvPr>
            <p:cNvSpPr/>
            <p:nvPr/>
          </p:nvSpPr>
          <p:spPr>
            <a:xfrm>
              <a:off x="680918" y="1246630"/>
              <a:ext cx="1420178" cy="190504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B4C6B4C2-F502-F18F-5D16-5CD838579821}"/>
                </a:ext>
              </a:extLst>
            </p:cNvPr>
            <p:cNvSpPr/>
            <p:nvPr/>
          </p:nvSpPr>
          <p:spPr>
            <a:xfrm rot="600599">
              <a:off x="726712" y="1124606"/>
              <a:ext cx="1375541" cy="790441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loud 106">
              <a:extLst>
                <a:ext uri="{FF2B5EF4-FFF2-40B4-BE49-F238E27FC236}">
                  <a16:creationId xmlns:a16="http://schemas.microsoft.com/office/drawing/2014/main" id="{3B9E2F5C-F01D-CCFE-3A2E-9C3B72B84CB4}"/>
                </a:ext>
              </a:extLst>
            </p:cNvPr>
            <p:cNvSpPr/>
            <p:nvPr/>
          </p:nvSpPr>
          <p:spPr>
            <a:xfrm rot="18382183">
              <a:off x="277660" y="1610693"/>
              <a:ext cx="940094" cy="567227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8C3AA96D-B0F7-49A8-1389-E456115DAE67}"/>
                </a:ext>
              </a:extLst>
            </p:cNvPr>
            <p:cNvSpPr/>
            <p:nvPr/>
          </p:nvSpPr>
          <p:spPr>
            <a:xfrm rot="5749123">
              <a:off x="1615908" y="1674376"/>
              <a:ext cx="866491" cy="567227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24">
              <a:extLst>
                <a:ext uri="{FF2B5EF4-FFF2-40B4-BE49-F238E27FC236}">
                  <a16:creationId xmlns:a16="http://schemas.microsoft.com/office/drawing/2014/main" id="{25C5C816-7656-54D3-61B3-031AE81E5924}"/>
                </a:ext>
              </a:extLst>
            </p:cNvPr>
            <p:cNvSpPr/>
            <p:nvPr/>
          </p:nvSpPr>
          <p:spPr>
            <a:xfrm>
              <a:off x="549136" y="1401376"/>
              <a:ext cx="1644415" cy="331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0E3F7C5E-C508-9FE6-A5C5-D33A643395DD}"/>
                </a:ext>
              </a:extLst>
            </p:cNvPr>
            <p:cNvSpPr/>
            <p:nvPr/>
          </p:nvSpPr>
          <p:spPr>
            <a:xfrm rot="10800000">
              <a:off x="680918" y="1412286"/>
              <a:ext cx="149493" cy="331312"/>
            </a:xfrm>
            <a:prstGeom prst="trapezoid">
              <a:avLst>
                <a:gd name="adj" fmla="val 373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rapezoid 110">
              <a:extLst>
                <a:ext uri="{FF2B5EF4-FFF2-40B4-BE49-F238E27FC236}">
                  <a16:creationId xmlns:a16="http://schemas.microsoft.com/office/drawing/2014/main" id="{087957D8-013A-6D61-023B-461DC630349A}"/>
                </a:ext>
              </a:extLst>
            </p:cNvPr>
            <p:cNvSpPr/>
            <p:nvPr/>
          </p:nvSpPr>
          <p:spPr>
            <a:xfrm rot="10800000">
              <a:off x="979903" y="1412286"/>
              <a:ext cx="149493" cy="331312"/>
            </a:xfrm>
            <a:prstGeom prst="trapezoid">
              <a:avLst>
                <a:gd name="adj" fmla="val 373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B2D5EB88-D74B-0B92-0A38-A36572C10E92}"/>
                </a:ext>
              </a:extLst>
            </p:cNvPr>
            <p:cNvSpPr/>
            <p:nvPr/>
          </p:nvSpPr>
          <p:spPr>
            <a:xfrm rot="10800000">
              <a:off x="1278888" y="1412286"/>
              <a:ext cx="149493" cy="331312"/>
            </a:xfrm>
            <a:prstGeom prst="trapezoid">
              <a:avLst>
                <a:gd name="adj" fmla="val 373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0A86C9A9-EC39-5F49-0600-E08F7AE949B9}"/>
                </a:ext>
              </a:extLst>
            </p:cNvPr>
            <p:cNvSpPr/>
            <p:nvPr/>
          </p:nvSpPr>
          <p:spPr>
            <a:xfrm rot="10800000">
              <a:off x="1577871" y="1412286"/>
              <a:ext cx="149493" cy="331312"/>
            </a:xfrm>
            <a:prstGeom prst="trapezoid">
              <a:avLst>
                <a:gd name="adj" fmla="val 373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AAA3B2B4-C71A-29A0-7CCB-2D629F93B3DA}"/>
                </a:ext>
              </a:extLst>
            </p:cNvPr>
            <p:cNvSpPr/>
            <p:nvPr/>
          </p:nvSpPr>
          <p:spPr>
            <a:xfrm rot="10800000">
              <a:off x="1876857" y="1412286"/>
              <a:ext cx="149493" cy="331312"/>
            </a:xfrm>
            <a:prstGeom prst="trapezoid">
              <a:avLst>
                <a:gd name="adj" fmla="val 373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80">
              <a:extLst>
                <a:ext uri="{FF2B5EF4-FFF2-40B4-BE49-F238E27FC236}">
                  <a16:creationId xmlns:a16="http://schemas.microsoft.com/office/drawing/2014/main" id="{B24BFBAC-703A-9F6F-51B4-6797856388E7}"/>
                </a:ext>
              </a:extLst>
            </p:cNvPr>
            <p:cNvGrpSpPr/>
            <p:nvPr/>
          </p:nvGrpSpPr>
          <p:grpSpPr>
            <a:xfrm>
              <a:off x="456117" y="5515043"/>
              <a:ext cx="1955179" cy="438351"/>
              <a:chOff x="3352800" y="5486400"/>
              <a:chExt cx="1219200" cy="654390"/>
            </a:xfrm>
            <a:grpFill/>
          </p:grpSpPr>
          <p:grpSp>
            <p:nvGrpSpPr>
              <p:cNvPr id="118" name="Group 172">
                <a:extLst>
                  <a:ext uri="{FF2B5EF4-FFF2-40B4-BE49-F238E27FC236}">
                    <a16:creationId xmlns:a16="http://schemas.microsoft.com/office/drawing/2014/main" id="{07B0317B-5C9E-7278-C80C-A59FC3B35B5E}"/>
                  </a:ext>
                </a:extLst>
              </p:cNvPr>
              <p:cNvGrpSpPr/>
              <p:nvPr/>
            </p:nvGrpSpPr>
            <p:grpSpPr>
              <a:xfrm>
                <a:off x="3352800" y="5867400"/>
                <a:ext cx="1188550" cy="273390"/>
                <a:chOff x="583296" y="4539882"/>
                <a:chExt cx="1188550" cy="273390"/>
              </a:xfrm>
              <a:grpFill/>
            </p:grpSpPr>
            <p:sp>
              <p:nvSpPr>
                <p:cNvPr id="126" name="Trapezoid 125">
                  <a:extLst>
                    <a:ext uri="{FF2B5EF4-FFF2-40B4-BE49-F238E27FC236}">
                      <a16:creationId xmlns:a16="http://schemas.microsoft.com/office/drawing/2014/main" id="{E718930E-4869-C28D-62BD-89A4B533EE82}"/>
                    </a:ext>
                  </a:extLst>
                </p:cNvPr>
                <p:cNvSpPr/>
                <p:nvPr/>
              </p:nvSpPr>
              <p:spPr>
                <a:xfrm rot="10800000">
                  <a:off x="583296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Trapezoid 126">
                  <a:extLst>
                    <a:ext uri="{FF2B5EF4-FFF2-40B4-BE49-F238E27FC236}">
                      <a16:creationId xmlns:a16="http://schemas.microsoft.com/office/drawing/2014/main" id="{4F504301-4C86-DCBA-D31B-B3DA9F7E53B4}"/>
                    </a:ext>
                  </a:extLst>
                </p:cNvPr>
                <p:cNvSpPr/>
                <p:nvPr/>
              </p:nvSpPr>
              <p:spPr>
                <a:xfrm rot="10800000">
                  <a:off x="83091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Trapezoid 127">
                  <a:extLst>
                    <a:ext uri="{FF2B5EF4-FFF2-40B4-BE49-F238E27FC236}">
                      <a16:creationId xmlns:a16="http://schemas.microsoft.com/office/drawing/2014/main" id="{CE35FC3A-6E0F-44A6-88D7-DA943E312F87}"/>
                    </a:ext>
                  </a:extLst>
                </p:cNvPr>
                <p:cNvSpPr/>
                <p:nvPr/>
              </p:nvSpPr>
              <p:spPr>
                <a:xfrm rot="10800000">
                  <a:off x="1061520" y="4541485"/>
                  <a:ext cx="247614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rapezoid 128">
                  <a:extLst>
                    <a:ext uri="{FF2B5EF4-FFF2-40B4-BE49-F238E27FC236}">
                      <a16:creationId xmlns:a16="http://schemas.microsoft.com/office/drawing/2014/main" id="{0137AB5D-726F-E59B-B587-76C54A50C7EA}"/>
                    </a:ext>
                  </a:extLst>
                </p:cNvPr>
                <p:cNvSpPr/>
                <p:nvPr/>
              </p:nvSpPr>
              <p:spPr>
                <a:xfrm rot="10800000">
                  <a:off x="1326140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rapezoid 129">
                  <a:extLst>
                    <a:ext uri="{FF2B5EF4-FFF2-40B4-BE49-F238E27FC236}">
                      <a16:creationId xmlns:a16="http://schemas.microsoft.com/office/drawing/2014/main" id="{88E06DDA-7DA6-40C1-A9AC-2279A50D1524}"/>
                    </a:ext>
                  </a:extLst>
                </p:cNvPr>
                <p:cNvSpPr/>
                <p:nvPr/>
              </p:nvSpPr>
              <p:spPr>
                <a:xfrm rot="10800000">
                  <a:off x="152423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73">
                <a:extLst>
                  <a:ext uri="{FF2B5EF4-FFF2-40B4-BE49-F238E27FC236}">
                    <a16:creationId xmlns:a16="http://schemas.microsoft.com/office/drawing/2014/main" id="{C32BFAD5-1CE0-36CE-E04F-34DDA6213893}"/>
                  </a:ext>
                </a:extLst>
              </p:cNvPr>
              <p:cNvGrpSpPr/>
              <p:nvPr/>
            </p:nvGrpSpPr>
            <p:grpSpPr>
              <a:xfrm rot="10800000">
                <a:off x="3352800" y="5486400"/>
                <a:ext cx="1188550" cy="273390"/>
                <a:chOff x="583296" y="4539882"/>
                <a:chExt cx="1188550" cy="273390"/>
              </a:xfrm>
              <a:grpFill/>
            </p:grpSpPr>
            <p:sp>
              <p:nvSpPr>
                <p:cNvPr id="121" name="Trapezoid 120">
                  <a:extLst>
                    <a:ext uri="{FF2B5EF4-FFF2-40B4-BE49-F238E27FC236}">
                      <a16:creationId xmlns:a16="http://schemas.microsoft.com/office/drawing/2014/main" id="{AE26DB01-C62C-EAEB-15AE-EF8A1458AEFF}"/>
                    </a:ext>
                  </a:extLst>
                </p:cNvPr>
                <p:cNvSpPr/>
                <p:nvPr/>
              </p:nvSpPr>
              <p:spPr>
                <a:xfrm rot="10800000">
                  <a:off x="583296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rapezoid 121">
                  <a:extLst>
                    <a:ext uri="{FF2B5EF4-FFF2-40B4-BE49-F238E27FC236}">
                      <a16:creationId xmlns:a16="http://schemas.microsoft.com/office/drawing/2014/main" id="{E3F25801-A434-5D11-BE01-1179C2562F15}"/>
                    </a:ext>
                  </a:extLst>
                </p:cNvPr>
                <p:cNvSpPr/>
                <p:nvPr/>
              </p:nvSpPr>
              <p:spPr>
                <a:xfrm rot="10800000">
                  <a:off x="83091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Trapezoid 122">
                  <a:extLst>
                    <a:ext uri="{FF2B5EF4-FFF2-40B4-BE49-F238E27FC236}">
                      <a16:creationId xmlns:a16="http://schemas.microsoft.com/office/drawing/2014/main" id="{C004B095-B8A8-65A6-71B8-3A1BF8E28466}"/>
                    </a:ext>
                  </a:extLst>
                </p:cNvPr>
                <p:cNvSpPr/>
                <p:nvPr/>
              </p:nvSpPr>
              <p:spPr>
                <a:xfrm rot="10800000">
                  <a:off x="1061520" y="4541485"/>
                  <a:ext cx="247614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79D8B8AF-79C1-FF6A-2023-5D648280AB55}"/>
                    </a:ext>
                  </a:extLst>
                </p:cNvPr>
                <p:cNvSpPr/>
                <p:nvPr/>
              </p:nvSpPr>
              <p:spPr>
                <a:xfrm rot="10800000">
                  <a:off x="1326140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rapezoid 124">
                  <a:extLst>
                    <a:ext uri="{FF2B5EF4-FFF2-40B4-BE49-F238E27FC236}">
                      <a16:creationId xmlns:a16="http://schemas.microsoft.com/office/drawing/2014/main" id="{E0BF77F3-51BF-7751-9159-21B2F74AC8D7}"/>
                    </a:ext>
                  </a:extLst>
                </p:cNvPr>
                <p:cNvSpPr/>
                <p:nvPr/>
              </p:nvSpPr>
              <p:spPr>
                <a:xfrm rot="10800000">
                  <a:off x="152423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2078A426-1FA8-BE8B-3ECD-9F5B330C0B38}"/>
                  </a:ext>
                </a:extLst>
              </p:cNvPr>
              <p:cNvSpPr/>
              <p:nvPr/>
            </p:nvSpPr>
            <p:spPr>
              <a:xfrm>
                <a:off x="3352800" y="5715001"/>
                <a:ext cx="1219200" cy="15240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D71CF3C-884D-7D64-8D60-17B18543E747}"/>
                </a:ext>
              </a:extLst>
            </p:cNvPr>
            <p:cNvSpPr/>
            <p:nvPr/>
          </p:nvSpPr>
          <p:spPr>
            <a:xfrm rot="16395385">
              <a:off x="782517" y="2619774"/>
              <a:ext cx="1123146" cy="886062"/>
            </a:xfrm>
            <a:custGeom>
              <a:avLst/>
              <a:gdLst>
                <a:gd name="connsiteX0" fmla="*/ 1122675 w 1123146"/>
                <a:gd name="connsiteY0" fmla="*/ 442681 h 886062"/>
                <a:gd name="connsiteX1" fmla="*/ 1065696 w 1123146"/>
                <a:gd name="connsiteY1" fmla="*/ 534993 h 886062"/>
                <a:gd name="connsiteX2" fmla="*/ 1066441 w 1123146"/>
                <a:gd name="connsiteY2" fmla="*/ 535786 h 886062"/>
                <a:gd name="connsiteX3" fmla="*/ 1099196 w 1123146"/>
                <a:gd name="connsiteY3" fmla="*/ 570659 h 886062"/>
                <a:gd name="connsiteX4" fmla="*/ 1109796 w 1123146"/>
                <a:gd name="connsiteY4" fmla="*/ 612992 h 886062"/>
                <a:gd name="connsiteX5" fmla="*/ 1092398 w 1123146"/>
                <a:gd name="connsiteY5" fmla="*/ 655562 h 886062"/>
                <a:gd name="connsiteX6" fmla="*/ 1050703 w 1123146"/>
                <a:gd name="connsiteY6" fmla="*/ 682024 h 886062"/>
                <a:gd name="connsiteX7" fmla="*/ 1049458 w 1123146"/>
                <a:gd name="connsiteY7" fmla="*/ 682814 h 886062"/>
                <a:gd name="connsiteX8" fmla="*/ 1072896 w 1123146"/>
                <a:gd name="connsiteY8" fmla="*/ 772914 h 886062"/>
                <a:gd name="connsiteX9" fmla="*/ 1056549 w 1123146"/>
                <a:gd name="connsiteY9" fmla="*/ 800187 h 886062"/>
                <a:gd name="connsiteX10" fmla="*/ 954169 w 1123146"/>
                <a:gd name="connsiteY10" fmla="*/ 834914 h 886062"/>
                <a:gd name="connsiteX11" fmla="*/ 953939 w 1123146"/>
                <a:gd name="connsiteY11" fmla="*/ 835180 h 886062"/>
                <a:gd name="connsiteX12" fmla="*/ 936056 w 1123146"/>
                <a:gd name="connsiteY12" fmla="*/ 855808 h 886062"/>
                <a:gd name="connsiteX13" fmla="*/ 850734 w 1123146"/>
                <a:gd name="connsiteY13" fmla="*/ 886022 h 886062"/>
                <a:gd name="connsiteX14" fmla="*/ 757435 w 1123146"/>
                <a:gd name="connsiteY14" fmla="*/ 860824 h 886062"/>
                <a:gd name="connsiteX15" fmla="*/ 608179 w 1123146"/>
                <a:gd name="connsiteY15" fmla="*/ 850528 h 886062"/>
                <a:gd name="connsiteX16" fmla="*/ 513501 w 1123146"/>
                <a:gd name="connsiteY16" fmla="*/ 752739 h 886062"/>
                <a:gd name="connsiteX17" fmla="*/ 508151 w 1123146"/>
                <a:gd name="connsiteY17" fmla="*/ 713612 h 886062"/>
                <a:gd name="connsiteX18" fmla="*/ 502626 w 1123146"/>
                <a:gd name="connsiteY18" fmla="*/ 726247 h 886062"/>
                <a:gd name="connsiteX19" fmla="*/ 405595 w 1123146"/>
                <a:gd name="connsiteY19" fmla="*/ 739107 h 886062"/>
                <a:gd name="connsiteX20" fmla="*/ 336255 w 1123146"/>
                <a:gd name="connsiteY20" fmla="*/ 852419 h 886062"/>
                <a:gd name="connsiteX21" fmla="*/ 234301 w 1123146"/>
                <a:gd name="connsiteY21" fmla="*/ 783254 h 886062"/>
                <a:gd name="connsiteX22" fmla="*/ 82854 w 1123146"/>
                <a:gd name="connsiteY22" fmla="*/ 714918 h 886062"/>
                <a:gd name="connsiteX23" fmla="*/ 16265 w 1123146"/>
                <a:gd name="connsiteY23" fmla="*/ 638872 h 886062"/>
                <a:gd name="connsiteX24" fmla="*/ 30494 w 1123146"/>
                <a:gd name="connsiteY24" fmla="*/ 536224 h 886062"/>
                <a:gd name="connsiteX25" fmla="*/ 448 w 1123146"/>
                <a:gd name="connsiteY25" fmla="*/ 430909 h 886062"/>
                <a:gd name="connsiteX26" fmla="*/ 55319 w 1123146"/>
                <a:gd name="connsiteY26" fmla="*/ 337303 h 886062"/>
                <a:gd name="connsiteX27" fmla="*/ 55844 w 1123146"/>
                <a:gd name="connsiteY27" fmla="*/ 334835 h 886062"/>
                <a:gd name="connsiteX28" fmla="*/ 80286 w 1123146"/>
                <a:gd name="connsiteY28" fmla="*/ 200414 h 886062"/>
                <a:gd name="connsiteX29" fmla="*/ 199191 w 1123146"/>
                <a:gd name="connsiteY29" fmla="*/ 169704 h 886062"/>
                <a:gd name="connsiteX30" fmla="*/ 199218 w 1123146"/>
                <a:gd name="connsiteY30" fmla="*/ 169652 h 886062"/>
                <a:gd name="connsiteX31" fmla="*/ 222865 w 1123146"/>
                <a:gd name="connsiteY31" fmla="*/ 123464 h 886062"/>
                <a:gd name="connsiteX32" fmla="*/ 319076 w 1123146"/>
                <a:gd name="connsiteY32" fmla="*/ 137823 h 886062"/>
                <a:gd name="connsiteX33" fmla="*/ 319503 w 1123146"/>
                <a:gd name="connsiteY33" fmla="*/ 136954 h 886062"/>
                <a:gd name="connsiteX34" fmla="*/ 338283 w 1123146"/>
                <a:gd name="connsiteY34" fmla="*/ 98753 h 886062"/>
                <a:gd name="connsiteX35" fmla="*/ 365789 w 1123146"/>
                <a:gd name="connsiteY35" fmla="*/ 79609 h 886062"/>
                <a:gd name="connsiteX36" fmla="*/ 397980 w 1123146"/>
                <a:gd name="connsiteY36" fmla="*/ 86555 h 886062"/>
                <a:gd name="connsiteX37" fmla="*/ 422978 w 1123146"/>
                <a:gd name="connsiteY37" fmla="*/ 119704 h 886062"/>
                <a:gd name="connsiteX38" fmla="*/ 423724 w 1123146"/>
                <a:gd name="connsiteY38" fmla="*/ 120694 h 886062"/>
                <a:gd name="connsiteX39" fmla="*/ 482126 w 1123146"/>
                <a:gd name="connsiteY39" fmla="*/ 79129 h 886062"/>
                <a:gd name="connsiteX40" fmla="*/ 503590 w 1123146"/>
                <a:gd name="connsiteY40" fmla="*/ 88435 h 886062"/>
                <a:gd name="connsiteX41" fmla="*/ 506683 w 1123146"/>
                <a:gd name="connsiteY41" fmla="*/ 92520 h 886062"/>
                <a:gd name="connsiteX42" fmla="*/ 555603 w 1123146"/>
                <a:gd name="connsiteY42" fmla="*/ 73405 h 886062"/>
                <a:gd name="connsiteX43" fmla="*/ 654223 w 1123146"/>
                <a:gd name="connsiteY43" fmla="*/ 1 h 886062"/>
                <a:gd name="connsiteX44" fmla="*/ 753884 w 1123146"/>
                <a:gd name="connsiteY44" fmla="*/ 43932 h 886062"/>
                <a:gd name="connsiteX45" fmla="*/ 870481 w 1123146"/>
                <a:gd name="connsiteY45" fmla="*/ 27678 h 886062"/>
                <a:gd name="connsiteX46" fmla="*/ 947900 w 1123146"/>
                <a:gd name="connsiteY46" fmla="*/ 125290 h 886062"/>
                <a:gd name="connsiteX47" fmla="*/ 950237 w 1123146"/>
                <a:gd name="connsiteY47" fmla="*/ 126597 h 886062"/>
                <a:gd name="connsiteX48" fmla="*/ 1078879 w 1123146"/>
                <a:gd name="connsiteY48" fmla="*/ 192106 h 886062"/>
                <a:gd name="connsiteX49" fmla="*/ 1071851 w 1123146"/>
                <a:gd name="connsiteY49" fmla="*/ 362738 h 886062"/>
                <a:gd name="connsiteX50" fmla="*/ 1071895 w 1123146"/>
                <a:gd name="connsiteY50" fmla="*/ 362787 h 886062"/>
                <a:gd name="connsiteX51" fmla="*/ 1111196 w 1123146"/>
                <a:gd name="connsiteY51" fmla="*/ 406242 h 886062"/>
                <a:gd name="connsiteX52" fmla="*/ 1122675 w 1123146"/>
                <a:gd name="connsiteY52" fmla="*/ 442681 h 8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23146" h="886062">
                  <a:moveTo>
                    <a:pt x="1122675" y="442681"/>
                  </a:moveTo>
                  <a:cubicBezTo>
                    <a:pt x="1126475" y="479419"/>
                    <a:pt x="1107297" y="515337"/>
                    <a:pt x="1065696" y="534993"/>
                  </a:cubicBezTo>
                  <a:lnTo>
                    <a:pt x="1066441" y="535786"/>
                  </a:lnTo>
                  <a:lnTo>
                    <a:pt x="1099196" y="570659"/>
                  </a:lnTo>
                  <a:cubicBezTo>
                    <a:pt x="1106771" y="584054"/>
                    <a:pt x="1110530" y="598560"/>
                    <a:pt x="1109796" y="612992"/>
                  </a:cubicBezTo>
                  <a:cubicBezTo>
                    <a:pt x="1108993" y="628876"/>
                    <a:pt x="1102824" y="643495"/>
                    <a:pt x="1092398" y="655562"/>
                  </a:cubicBezTo>
                  <a:lnTo>
                    <a:pt x="1050703" y="682024"/>
                  </a:lnTo>
                  <a:lnTo>
                    <a:pt x="1049458" y="682814"/>
                  </a:lnTo>
                  <a:cubicBezTo>
                    <a:pt x="1075104" y="710118"/>
                    <a:pt x="1083132" y="743750"/>
                    <a:pt x="1072896" y="772914"/>
                  </a:cubicBezTo>
                  <a:cubicBezTo>
                    <a:pt x="1069485" y="782635"/>
                    <a:pt x="1064043" y="791859"/>
                    <a:pt x="1056549" y="800187"/>
                  </a:cubicBezTo>
                  <a:cubicBezTo>
                    <a:pt x="1033711" y="825571"/>
                    <a:pt x="995281" y="838613"/>
                    <a:pt x="954169" y="834914"/>
                  </a:cubicBezTo>
                  <a:lnTo>
                    <a:pt x="953939" y="835180"/>
                  </a:lnTo>
                  <a:lnTo>
                    <a:pt x="936056" y="855808"/>
                  </a:lnTo>
                  <a:cubicBezTo>
                    <a:pt x="914749" y="874300"/>
                    <a:pt x="884473" y="885283"/>
                    <a:pt x="850734" y="886022"/>
                  </a:cubicBezTo>
                  <a:cubicBezTo>
                    <a:pt x="818079" y="886747"/>
                    <a:pt x="784891" y="877791"/>
                    <a:pt x="757435" y="860824"/>
                  </a:cubicBezTo>
                  <a:cubicBezTo>
                    <a:pt x="710827" y="875837"/>
                    <a:pt x="655849" y="872039"/>
                    <a:pt x="608179" y="850528"/>
                  </a:cubicBezTo>
                  <a:cubicBezTo>
                    <a:pt x="560648" y="829080"/>
                    <a:pt x="526470" y="792859"/>
                    <a:pt x="513501" y="752739"/>
                  </a:cubicBezTo>
                  <a:lnTo>
                    <a:pt x="508151" y="713612"/>
                  </a:lnTo>
                  <a:lnTo>
                    <a:pt x="502626" y="726247"/>
                  </a:lnTo>
                  <a:cubicBezTo>
                    <a:pt x="475403" y="766755"/>
                    <a:pt x="436080" y="771961"/>
                    <a:pt x="405595" y="739107"/>
                  </a:cubicBezTo>
                  <a:cubicBezTo>
                    <a:pt x="395736" y="795538"/>
                    <a:pt x="369336" y="838676"/>
                    <a:pt x="336255" y="852419"/>
                  </a:cubicBezTo>
                  <a:cubicBezTo>
                    <a:pt x="297272" y="868611"/>
                    <a:pt x="256587" y="841017"/>
                    <a:pt x="234301" y="783254"/>
                  </a:cubicBezTo>
                  <a:cubicBezTo>
                    <a:pt x="181700" y="838082"/>
                    <a:pt x="113381" y="807264"/>
                    <a:pt x="82854" y="714918"/>
                  </a:cubicBezTo>
                  <a:cubicBezTo>
                    <a:pt x="52865" y="720988"/>
                    <a:pt x="24706" y="688837"/>
                    <a:pt x="16265" y="638872"/>
                  </a:cubicBezTo>
                  <a:cubicBezTo>
                    <a:pt x="10151" y="602723"/>
                    <a:pt x="15556" y="563710"/>
                    <a:pt x="30494" y="536224"/>
                  </a:cubicBezTo>
                  <a:cubicBezTo>
                    <a:pt x="9300" y="514664"/>
                    <a:pt x="-2503" y="473291"/>
                    <a:pt x="448" y="430909"/>
                  </a:cubicBezTo>
                  <a:cubicBezTo>
                    <a:pt x="3909" y="381287"/>
                    <a:pt x="26692" y="342418"/>
                    <a:pt x="55319" y="337303"/>
                  </a:cubicBezTo>
                  <a:cubicBezTo>
                    <a:pt x="55489" y="336474"/>
                    <a:pt x="55674" y="335663"/>
                    <a:pt x="55844" y="334835"/>
                  </a:cubicBezTo>
                  <a:cubicBezTo>
                    <a:pt x="51999" y="285969"/>
                    <a:pt x="60965" y="236689"/>
                    <a:pt x="80286" y="200414"/>
                  </a:cubicBezTo>
                  <a:cubicBezTo>
                    <a:pt x="110814" y="143119"/>
                    <a:pt x="160308" y="130348"/>
                    <a:pt x="199191" y="169704"/>
                  </a:cubicBezTo>
                  <a:lnTo>
                    <a:pt x="199218" y="169652"/>
                  </a:lnTo>
                  <a:lnTo>
                    <a:pt x="222865" y="123464"/>
                  </a:lnTo>
                  <a:cubicBezTo>
                    <a:pt x="251468" y="89229"/>
                    <a:pt x="292030" y="91758"/>
                    <a:pt x="319076" y="137823"/>
                  </a:cubicBezTo>
                  <a:lnTo>
                    <a:pt x="319503" y="136954"/>
                  </a:lnTo>
                  <a:lnTo>
                    <a:pt x="338283" y="98753"/>
                  </a:lnTo>
                  <a:cubicBezTo>
                    <a:pt x="346305" y="88755"/>
                    <a:pt x="355710" y="82077"/>
                    <a:pt x="365789" y="79609"/>
                  </a:cubicBezTo>
                  <a:cubicBezTo>
                    <a:pt x="376883" y="76889"/>
                    <a:pt x="387969" y="79456"/>
                    <a:pt x="397980" y="86555"/>
                  </a:cubicBezTo>
                  <a:lnTo>
                    <a:pt x="422978" y="119704"/>
                  </a:lnTo>
                  <a:lnTo>
                    <a:pt x="423724" y="120694"/>
                  </a:lnTo>
                  <a:cubicBezTo>
                    <a:pt x="438428" y="90786"/>
                    <a:pt x="460345" y="75943"/>
                    <a:pt x="482126" y="79129"/>
                  </a:cubicBezTo>
                  <a:cubicBezTo>
                    <a:pt x="489387" y="80191"/>
                    <a:pt x="496632" y="83257"/>
                    <a:pt x="503590" y="88435"/>
                  </a:cubicBezTo>
                  <a:lnTo>
                    <a:pt x="506683" y="92520"/>
                  </a:lnTo>
                  <a:lnTo>
                    <a:pt x="555603" y="73405"/>
                  </a:lnTo>
                  <a:cubicBezTo>
                    <a:pt x="559077" y="30768"/>
                    <a:pt x="600774" y="-275"/>
                    <a:pt x="654223" y="1"/>
                  </a:cubicBezTo>
                  <a:cubicBezTo>
                    <a:pt x="692896" y="190"/>
                    <a:pt x="730775" y="16883"/>
                    <a:pt x="753884" y="43932"/>
                  </a:cubicBezTo>
                  <a:cubicBezTo>
                    <a:pt x="782588" y="19941"/>
                    <a:pt x="828393" y="13557"/>
                    <a:pt x="870481" y="27678"/>
                  </a:cubicBezTo>
                  <a:cubicBezTo>
                    <a:pt x="919757" y="44221"/>
                    <a:pt x="951905" y="84751"/>
                    <a:pt x="947900" y="125290"/>
                  </a:cubicBezTo>
                  <a:cubicBezTo>
                    <a:pt x="948686" y="125720"/>
                    <a:pt x="949450" y="126167"/>
                    <a:pt x="950237" y="126597"/>
                  </a:cubicBezTo>
                  <a:cubicBezTo>
                    <a:pt x="1001093" y="132925"/>
                    <a:pt x="1048253" y="156948"/>
                    <a:pt x="1078879" y="192106"/>
                  </a:cubicBezTo>
                  <a:cubicBezTo>
                    <a:pt x="1127248" y="247653"/>
                    <a:pt x="1124310" y="318675"/>
                    <a:pt x="1071851" y="362738"/>
                  </a:cubicBezTo>
                  <a:lnTo>
                    <a:pt x="1071895" y="362787"/>
                  </a:lnTo>
                  <a:lnTo>
                    <a:pt x="1111196" y="406242"/>
                  </a:lnTo>
                  <a:cubicBezTo>
                    <a:pt x="1117589" y="418099"/>
                    <a:pt x="1121409" y="430436"/>
                    <a:pt x="1122675" y="44268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5B8ABD5-7AC6-09F0-6471-66F74BF88CBF}"/>
                </a:ext>
              </a:extLst>
            </p:cNvPr>
            <p:cNvSpPr/>
            <p:nvPr/>
          </p:nvSpPr>
          <p:spPr>
            <a:xfrm rot="5400000">
              <a:off x="1283335" y="2568028"/>
              <a:ext cx="190708" cy="3785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311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0459D02-2E0F-DFC4-236A-67DD95D09728}"/>
              </a:ext>
            </a:extLst>
          </p:cNvPr>
          <p:cNvSpPr/>
          <p:nvPr/>
        </p:nvSpPr>
        <p:spPr>
          <a:xfrm rot="10800000">
            <a:off x="518247" y="411529"/>
            <a:ext cx="2537596" cy="2741846"/>
          </a:xfrm>
          <a:custGeom>
            <a:avLst/>
            <a:gdLst>
              <a:gd name="connsiteX0" fmla="*/ 1656972 w 2588980"/>
              <a:gd name="connsiteY0" fmla="*/ 2759669 h 2759669"/>
              <a:gd name="connsiteX1" fmla="*/ 1288013 w 2588980"/>
              <a:gd name="connsiteY1" fmla="*/ 2617194 h 2759669"/>
              <a:gd name="connsiteX2" fmla="*/ 1256517 w 2588980"/>
              <a:gd name="connsiteY2" fmla="*/ 2575051 h 2759669"/>
              <a:gd name="connsiteX3" fmla="*/ 1225023 w 2588980"/>
              <a:gd name="connsiteY3" fmla="*/ 2617193 h 2759669"/>
              <a:gd name="connsiteX4" fmla="*/ 856063 w 2588980"/>
              <a:gd name="connsiteY4" fmla="*/ 2759669 h 2759669"/>
              <a:gd name="connsiteX5" fmla="*/ 411114 w 2588980"/>
              <a:gd name="connsiteY5" fmla="*/ 2436513 h 2759669"/>
              <a:gd name="connsiteX6" fmla="*/ 420154 w 2588980"/>
              <a:gd name="connsiteY6" fmla="*/ 2371386 h 2759669"/>
              <a:gd name="connsiteX7" fmla="*/ 420504 w 2588980"/>
              <a:gd name="connsiteY7" fmla="*/ 2370568 h 2759669"/>
              <a:gd name="connsiteX8" fmla="*/ 410857 w 2588980"/>
              <a:gd name="connsiteY8" fmla="*/ 2354188 h 2759669"/>
              <a:gd name="connsiteX9" fmla="*/ 380957 w 2588980"/>
              <a:gd name="connsiteY9" fmla="*/ 2266634 h 2759669"/>
              <a:gd name="connsiteX10" fmla="*/ 379983 w 2588980"/>
              <a:gd name="connsiteY10" fmla="*/ 2266222 h 2759669"/>
              <a:gd name="connsiteX11" fmla="*/ 304248 w 2588980"/>
              <a:gd name="connsiteY11" fmla="*/ 2234205 h 2759669"/>
              <a:gd name="connsiteX12" fmla="*/ 136290 w 2588980"/>
              <a:gd name="connsiteY12" fmla="*/ 2014919 h 2759669"/>
              <a:gd name="connsiteX13" fmla="*/ 117746 w 2588980"/>
              <a:gd name="connsiteY13" fmla="*/ 1718328 h 2759669"/>
              <a:gd name="connsiteX14" fmla="*/ 2978 w 2588980"/>
              <a:gd name="connsiteY14" fmla="*/ 1273127 h 2759669"/>
              <a:gd name="connsiteX15" fmla="*/ 299805 w 2588980"/>
              <a:gd name="connsiteY15" fmla="*/ 845357 h 2759669"/>
              <a:gd name="connsiteX16" fmla="*/ 387150 w 2588980"/>
              <a:gd name="connsiteY16" fmla="*/ 494812 h 2759669"/>
              <a:gd name="connsiteX17" fmla="*/ 791202 w 2588980"/>
              <a:gd name="connsiteY17" fmla="*/ 414670 h 2759669"/>
              <a:gd name="connsiteX18" fmla="*/ 1048100 w 2588980"/>
              <a:gd name="connsiteY18" fmla="*/ 25019 h 2759669"/>
              <a:gd name="connsiteX19" fmla="*/ 1497936 w 2588980"/>
              <a:gd name="connsiteY19" fmla="*/ 204739 h 2759669"/>
              <a:gd name="connsiteX20" fmla="*/ 2155625 w 2588980"/>
              <a:gd name="connsiteY20" fmla="*/ 361875 h 2759669"/>
              <a:gd name="connsiteX21" fmla="*/ 2458866 w 2588980"/>
              <a:gd name="connsiteY21" fmla="*/ 577807 h 2759669"/>
              <a:gd name="connsiteX22" fmla="*/ 2430434 w 2588980"/>
              <a:gd name="connsiteY22" fmla="*/ 911218 h 2759669"/>
              <a:gd name="connsiteX23" fmla="*/ 2588977 w 2588980"/>
              <a:gd name="connsiteY23" fmla="*/ 1235303 h 2759669"/>
              <a:gd name="connsiteX24" fmla="*/ 2386891 w 2588980"/>
              <a:gd name="connsiteY24" fmla="*/ 1556223 h 2759669"/>
              <a:gd name="connsiteX25" fmla="*/ 2385439 w 2588980"/>
              <a:gd name="connsiteY25" fmla="*/ 1564313 h 2759669"/>
              <a:gd name="connsiteX26" fmla="*/ 2323779 w 2588980"/>
              <a:gd name="connsiteY26" fmla="*/ 2003264 h 2759669"/>
              <a:gd name="connsiteX27" fmla="*/ 1968328 w 2588980"/>
              <a:gd name="connsiteY27" fmla="*/ 2200239 h 2759669"/>
              <a:gd name="connsiteX28" fmla="*/ 1951202 w 2588980"/>
              <a:gd name="connsiteY28" fmla="*/ 2195785 h 2759669"/>
              <a:gd name="connsiteX29" fmla="*/ 1971599 w 2588980"/>
              <a:gd name="connsiteY29" fmla="*/ 2208008 h 2759669"/>
              <a:gd name="connsiteX30" fmla="*/ 2101921 w 2588980"/>
              <a:gd name="connsiteY30" fmla="*/ 2436514 h 2759669"/>
              <a:gd name="connsiteX31" fmla="*/ 1656972 w 2588980"/>
              <a:gd name="connsiteY31" fmla="*/ 2759669 h 275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88980" h="2759669">
                <a:moveTo>
                  <a:pt x="1656972" y="2759669"/>
                </a:moveTo>
                <a:cubicBezTo>
                  <a:pt x="1503385" y="2759669"/>
                  <a:pt x="1367974" y="2703154"/>
                  <a:pt x="1288013" y="2617194"/>
                </a:cubicBezTo>
                <a:lnTo>
                  <a:pt x="1256517" y="2575051"/>
                </a:lnTo>
                <a:lnTo>
                  <a:pt x="1225023" y="2617193"/>
                </a:lnTo>
                <a:cubicBezTo>
                  <a:pt x="1145062" y="2703153"/>
                  <a:pt x="1009651" y="2759669"/>
                  <a:pt x="856063" y="2759669"/>
                </a:cubicBezTo>
                <a:cubicBezTo>
                  <a:pt x="610325" y="2759669"/>
                  <a:pt x="411115" y="2614988"/>
                  <a:pt x="411114" y="2436513"/>
                </a:cubicBezTo>
                <a:cubicBezTo>
                  <a:pt x="411115" y="2414204"/>
                  <a:pt x="414228" y="2392423"/>
                  <a:pt x="420154" y="2371386"/>
                </a:cubicBezTo>
                <a:lnTo>
                  <a:pt x="420504" y="2370568"/>
                </a:lnTo>
                <a:lnTo>
                  <a:pt x="410857" y="2354188"/>
                </a:lnTo>
                <a:cubicBezTo>
                  <a:pt x="398345" y="2326860"/>
                  <a:pt x="388248" y="2297502"/>
                  <a:pt x="380957" y="2266634"/>
                </a:cubicBezTo>
                <a:lnTo>
                  <a:pt x="379983" y="2266222"/>
                </a:lnTo>
                <a:lnTo>
                  <a:pt x="304248" y="2234205"/>
                </a:lnTo>
                <a:cubicBezTo>
                  <a:pt x="231267" y="2190123"/>
                  <a:pt x="170926" y="2112565"/>
                  <a:pt x="136290" y="2014919"/>
                </a:cubicBezTo>
                <a:cubicBezTo>
                  <a:pt x="102736" y="1920419"/>
                  <a:pt x="96120" y="1814924"/>
                  <a:pt x="117746" y="1718328"/>
                </a:cubicBezTo>
                <a:cubicBezTo>
                  <a:pt x="30224" y="1597084"/>
                  <a:pt x="-12034" y="1433091"/>
                  <a:pt x="2978" y="1273127"/>
                </a:cubicBezTo>
                <a:cubicBezTo>
                  <a:pt x="22934" y="1060466"/>
                  <a:pt x="140247" y="891398"/>
                  <a:pt x="299805" y="845357"/>
                </a:cubicBezTo>
                <a:cubicBezTo>
                  <a:pt x="288092" y="714935"/>
                  <a:pt x="319969" y="587126"/>
                  <a:pt x="387150" y="494812"/>
                </a:cubicBezTo>
                <a:cubicBezTo>
                  <a:pt x="489224" y="354533"/>
                  <a:pt x="652973" y="322075"/>
                  <a:pt x="791202" y="414670"/>
                </a:cubicBezTo>
                <a:cubicBezTo>
                  <a:pt x="815398" y="230558"/>
                  <a:pt x="913207" y="82216"/>
                  <a:pt x="1048100" y="25019"/>
                </a:cubicBezTo>
                <a:cubicBezTo>
                  <a:pt x="1207057" y="-42376"/>
                  <a:pt x="1386565" y="29321"/>
                  <a:pt x="1497936" y="204739"/>
                </a:cubicBezTo>
                <a:cubicBezTo>
                  <a:pt x="1702338" y="8525"/>
                  <a:pt x="1999023" y="79383"/>
                  <a:pt x="2155625" y="361875"/>
                </a:cubicBezTo>
                <a:cubicBezTo>
                  <a:pt x="2279862" y="330418"/>
                  <a:pt x="2408094" y="421708"/>
                  <a:pt x="2458866" y="577807"/>
                </a:cubicBezTo>
                <a:cubicBezTo>
                  <a:pt x="2495629" y="690742"/>
                  <a:pt x="2484836" y="817459"/>
                  <a:pt x="2430434" y="911218"/>
                </a:cubicBezTo>
                <a:cubicBezTo>
                  <a:pt x="2526141" y="971505"/>
                  <a:pt x="2588421" y="1098823"/>
                  <a:pt x="2588977" y="1235303"/>
                </a:cubicBezTo>
                <a:cubicBezTo>
                  <a:pt x="2589599" y="1395104"/>
                  <a:pt x="2505694" y="1528362"/>
                  <a:pt x="2386891" y="1556223"/>
                </a:cubicBezTo>
                <a:cubicBezTo>
                  <a:pt x="2386429" y="1558938"/>
                  <a:pt x="2385901" y="1561599"/>
                  <a:pt x="2385439" y="1564313"/>
                </a:cubicBezTo>
                <a:cubicBezTo>
                  <a:pt x="2416548" y="1718756"/>
                  <a:pt x="2393924" y="1879681"/>
                  <a:pt x="2323779" y="2003264"/>
                </a:cubicBezTo>
                <a:cubicBezTo>
                  <a:pt x="2240652" y="2149663"/>
                  <a:pt x="2105006" y="2220408"/>
                  <a:pt x="1968328" y="2200239"/>
                </a:cubicBezTo>
                <a:lnTo>
                  <a:pt x="1951202" y="2195785"/>
                </a:lnTo>
                <a:lnTo>
                  <a:pt x="1971599" y="2208008"/>
                </a:lnTo>
                <a:cubicBezTo>
                  <a:pt x="2052118" y="2266487"/>
                  <a:pt x="2101921" y="2347276"/>
                  <a:pt x="2101921" y="2436514"/>
                </a:cubicBezTo>
                <a:cubicBezTo>
                  <a:pt x="2101921" y="2614987"/>
                  <a:pt x="1902711" y="2759670"/>
                  <a:pt x="1656972" y="2759669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85A6D-86BA-49CC-ADEC-518293730DDB}"/>
              </a:ext>
            </a:extLst>
          </p:cNvPr>
          <p:cNvGrpSpPr/>
          <p:nvPr/>
        </p:nvGrpSpPr>
        <p:grpSpPr>
          <a:xfrm>
            <a:off x="4701036" y="460325"/>
            <a:ext cx="2692617" cy="6119320"/>
            <a:chOff x="467058" y="1287948"/>
            <a:chExt cx="2193007" cy="4916728"/>
          </a:xfrm>
          <a:solidFill>
            <a:schemeClr val="bg1"/>
          </a:solidFill>
        </p:grpSpPr>
        <p:sp>
          <p:nvSpPr>
            <p:cNvPr id="72" name="Oval 5">
              <a:extLst>
                <a:ext uri="{FF2B5EF4-FFF2-40B4-BE49-F238E27FC236}">
                  <a16:creationId xmlns:a16="http://schemas.microsoft.com/office/drawing/2014/main" id="{C005607A-90B2-417C-AC31-DE01205761E2}"/>
                </a:ext>
              </a:extLst>
            </p:cNvPr>
            <p:cNvSpPr/>
            <p:nvPr/>
          </p:nvSpPr>
          <p:spPr>
            <a:xfrm rot="20061683">
              <a:off x="2244964" y="4093205"/>
              <a:ext cx="415101" cy="64084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4C458F-18EF-46DA-9858-F5C563662DA2}"/>
                </a:ext>
              </a:extLst>
            </p:cNvPr>
            <p:cNvSpPr/>
            <p:nvPr/>
          </p:nvSpPr>
          <p:spPr>
            <a:xfrm rot="10800000">
              <a:off x="482396" y="1287948"/>
              <a:ext cx="2066750" cy="2203008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B942CF05-6F03-4443-BC98-7EC36198D5D3}"/>
                </a:ext>
              </a:extLst>
            </p:cNvPr>
            <p:cNvSpPr/>
            <p:nvPr/>
          </p:nvSpPr>
          <p:spPr>
            <a:xfrm rot="20726610" flipH="1">
              <a:off x="1579161" y="2798381"/>
              <a:ext cx="971198" cy="1673457"/>
            </a:xfrm>
            <a:prstGeom prst="trapezoid">
              <a:avLst>
                <a:gd name="adj" fmla="val 45207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6396074-0A9C-414C-B51A-3E7D788E8506}"/>
                </a:ext>
              </a:extLst>
            </p:cNvPr>
            <p:cNvSpPr/>
            <p:nvPr/>
          </p:nvSpPr>
          <p:spPr>
            <a:xfrm rot="976600">
              <a:off x="467058" y="4037024"/>
              <a:ext cx="449222" cy="65036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D20FDAA9-3472-4FD2-B285-B316E61A4A7B}"/>
                </a:ext>
              </a:extLst>
            </p:cNvPr>
            <p:cNvSpPr/>
            <p:nvPr/>
          </p:nvSpPr>
          <p:spPr>
            <a:xfrm rot="808127">
              <a:off x="488827" y="2706164"/>
              <a:ext cx="1123505" cy="1747081"/>
            </a:xfrm>
            <a:prstGeom prst="trapezoid">
              <a:avLst>
                <a:gd name="adj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6E90A0A-3F39-4C62-9098-AAACF69434DE}"/>
                </a:ext>
              </a:extLst>
            </p:cNvPr>
            <p:cNvSpPr/>
            <p:nvPr/>
          </p:nvSpPr>
          <p:spPr>
            <a:xfrm rot="886948" flipH="1">
              <a:off x="1487855" y="5728273"/>
              <a:ext cx="597118" cy="4764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D43FCD0-08D0-4886-B954-5B8822717924}"/>
                </a:ext>
              </a:extLst>
            </p:cNvPr>
            <p:cNvSpPr/>
            <p:nvPr/>
          </p:nvSpPr>
          <p:spPr>
            <a:xfrm rot="20713052">
              <a:off x="763009" y="5728273"/>
              <a:ext cx="597118" cy="4764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E0C6C7D8-B00C-4B6E-BC28-84F84D2AE83A}"/>
                </a:ext>
              </a:extLst>
            </p:cNvPr>
            <p:cNvSpPr/>
            <p:nvPr/>
          </p:nvSpPr>
          <p:spPr>
            <a:xfrm>
              <a:off x="495635" y="2799211"/>
              <a:ext cx="2120175" cy="3228831"/>
            </a:xfrm>
            <a:prstGeom prst="trapezoid">
              <a:avLst>
                <a:gd name="adj" fmla="val 349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1893F1-C1D0-4C99-A6E4-1BCB6D4B9560}"/>
                </a:ext>
              </a:extLst>
            </p:cNvPr>
            <p:cNvSpPr/>
            <p:nvPr/>
          </p:nvSpPr>
          <p:spPr>
            <a:xfrm>
              <a:off x="933997" y="4015516"/>
              <a:ext cx="1279358" cy="1777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10">
              <a:extLst>
                <a:ext uri="{FF2B5EF4-FFF2-40B4-BE49-F238E27FC236}">
                  <a16:creationId xmlns:a16="http://schemas.microsoft.com/office/drawing/2014/main" id="{5FD0D97A-3BDE-452D-9BA5-AE9668BA8FF0}"/>
                </a:ext>
              </a:extLst>
            </p:cNvPr>
            <p:cNvSpPr/>
            <p:nvPr/>
          </p:nvSpPr>
          <p:spPr>
            <a:xfrm>
              <a:off x="984555" y="4152135"/>
              <a:ext cx="163091" cy="904074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11">
              <a:extLst>
                <a:ext uri="{FF2B5EF4-FFF2-40B4-BE49-F238E27FC236}">
                  <a16:creationId xmlns:a16="http://schemas.microsoft.com/office/drawing/2014/main" id="{E48B7528-C052-4FDD-9143-274D5C696B7E}"/>
                </a:ext>
              </a:extLst>
            </p:cNvPr>
            <p:cNvSpPr/>
            <p:nvPr/>
          </p:nvSpPr>
          <p:spPr>
            <a:xfrm rot="20563410">
              <a:off x="1097978" y="4059700"/>
              <a:ext cx="172389" cy="1097804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12">
              <a:extLst>
                <a:ext uri="{FF2B5EF4-FFF2-40B4-BE49-F238E27FC236}">
                  <a16:creationId xmlns:a16="http://schemas.microsoft.com/office/drawing/2014/main" id="{1651FE4E-9CC5-4FF0-AF02-CD70EC8917AF}"/>
                </a:ext>
              </a:extLst>
            </p:cNvPr>
            <p:cNvSpPr/>
            <p:nvPr/>
          </p:nvSpPr>
          <p:spPr>
            <a:xfrm>
              <a:off x="930192" y="4022984"/>
              <a:ext cx="217454" cy="193728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3">
              <a:extLst>
                <a:ext uri="{FF2B5EF4-FFF2-40B4-BE49-F238E27FC236}">
                  <a16:creationId xmlns:a16="http://schemas.microsoft.com/office/drawing/2014/main" id="{369BA784-8855-4E7A-90B7-090CF37C60DF}"/>
                </a:ext>
              </a:extLst>
            </p:cNvPr>
            <p:cNvSpPr/>
            <p:nvPr/>
          </p:nvSpPr>
          <p:spPr>
            <a:xfrm flipH="1">
              <a:off x="1298467" y="2002975"/>
              <a:ext cx="424191" cy="1189266"/>
            </a:xfrm>
            <a:custGeom>
              <a:avLst/>
              <a:gdLst>
                <a:gd name="connsiteX0" fmla="*/ 0 w 491120"/>
                <a:gd name="connsiteY0" fmla="*/ 489477 h 978954"/>
                <a:gd name="connsiteX1" fmla="*/ 245560 w 491120"/>
                <a:gd name="connsiteY1" fmla="*/ 0 h 978954"/>
                <a:gd name="connsiteX2" fmla="*/ 491120 w 491120"/>
                <a:gd name="connsiteY2" fmla="*/ 489477 h 978954"/>
                <a:gd name="connsiteX3" fmla="*/ 245560 w 491120"/>
                <a:gd name="connsiteY3" fmla="*/ 978954 h 978954"/>
                <a:gd name="connsiteX4" fmla="*/ 0 w 491120"/>
                <a:gd name="connsiteY4" fmla="*/ 489477 h 978954"/>
                <a:gd name="connsiteX0" fmla="*/ 16 w 491136"/>
                <a:gd name="connsiteY0" fmla="*/ 489477 h 1189266"/>
                <a:gd name="connsiteX1" fmla="*/ 245576 w 491136"/>
                <a:gd name="connsiteY1" fmla="*/ 0 h 1189266"/>
                <a:gd name="connsiteX2" fmla="*/ 491136 w 491136"/>
                <a:gd name="connsiteY2" fmla="*/ 489477 h 1189266"/>
                <a:gd name="connsiteX3" fmla="*/ 236432 w 491136"/>
                <a:gd name="connsiteY3" fmla="*/ 1189266 h 1189266"/>
                <a:gd name="connsiteX4" fmla="*/ 16 w 491136"/>
                <a:gd name="connsiteY4" fmla="*/ 489477 h 1189266"/>
                <a:gd name="connsiteX0" fmla="*/ 12 w 491132"/>
                <a:gd name="connsiteY0" fmla="*/ 489477 h 1189266"/>
                <a:gd name="connsiteX1" fmla="*/ 245572 w 491132"/>
                <a:gd name="connsiteY1" fmla="*/ 0 h 1189266"/>
                <a:gd name="connsiteX2" fmla="*/ 491132 w 491132"/>
                <a:gd name="connsiteY2" fmla="*/ 489477 h 1189266"/>
                <a:gd name="connsiteX3" fmla="*/ 236428 w 491132"/>
                <a:gd name="connsiteY3" fmla="*/ 1189266 h 1189266"/>
                <a:gd name="connsiteX4" fmla="*/ 12 w 491132"/>
                <a:gd name="connsiteY4" fmla="*/ 489477 h 11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32" h="1189266">
                  <a:moveTo>
                    <a:pt x="12" y="489477"/>
                  </a:moveTo>
                  <a:cubicBezTo>
                    <a:pt x="1536" y="291266"/>
                    <a:pt x="163719" y="0"/>
                    <a:pt x="245572" y="0"/>
                  </a:cubicBezTo>
                  <a:cubicBezTo>
                    <a:pt x="327425" y="0"/>
                    <a:pt x="491132" y="219146"/>
                    <a:pt x="491132" y="489477"/>
                  </a:cubicBezTo>
                  <a:cubicBezTo>
                    <a:pt x="491132" y="759808"/>
                    <a:pt x="318281" y="1189266"/>
                    <a:pt x="236428" y="1189266"/>
                  </a:cubicBezTo>
                  <a:cubicBezTo>
                    <a:pt x="154575" y="1189266"/>
                    <a:pt x="-1512" y="687688"/>
                    <a:pt x="12" y="489477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8F4BB29-706D-48EA-949F-A15216095E64}"/>
                </a:ext>
              </a:extLst>
            </p:cNvPr>
            <p:cNvSpPr/>
            <p:nvPr/>
          </p:nvSpPr>
          <p:spPr>
            <a:xfrm>
              <a:off x="1013288" y="1459929"/>
              <a:ext cx="994550" cy="14618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5B3CF85-1176-459D-8E2D-9D83BFAD0B63}"/>
                </a:ext>
              </a:extLst>
            </p:cNvPr>
            <p:cNvSpPr/>
            <p:nvPr/>
          </p:nvSpPr>
          <p:spPr>
            <a:xfrm rot="407483">
              <a:off x="1022149" y="2393814"/>
              <a:ext cx="980609" cy="626291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68D63D5-00AB-4042-BC24-6AA6235A0612}"/>
                </a:ext>
              </a:extLst>
            </p:cNvPr>
            <p:cNvSpPr/>
            <p:nvPr/>
          </p:nvSpPr>
          <p:spPr>
            <a:xfrm>
              <a:off x="1373264" y="2494341"/>
              <a:ext cx="275821" cy="13387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75FF5-D32D-4DFF-A252-8249189FEDDD}"/>
                </a:ext>
              </a:extLst>
            </p:cNvPr>
            <p:cNvSpPr/>
            <p:nvPr/>
          </p:nvSpPr>
          <p:spPr>
            <a:xfrm rot="10800000">
              <a:off x="1050579" y="1298662"/>
              <a:ext cx="940271" cy="57235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DD85A6-E9F1-488A-B2CC-8AA11F8E7F87}"/>
                </a:ext>
              </a:extLst>
            </p:cNvPr>
            <p:cNvSpPr/>
            <p:nvPr/>
          </p:nvSpPr>
          <p:spPr>
            <a:xfrm rot="886948" flipH="1">
              <a:off x="1673209" y="1327086"/>
              <a:ext cx="424890" cy="42891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9A22DB-1EF0-42D7-A102-A2505AE98DEA}"/>
                </a:ext>
              </a:extLst>
            </p:cNvPr>
            <p:cNvSpPr/>
            <p:nvPr/>
          </p:nvSpPr>
          <p:spPr>
            <a:xfrm rot="886948" flipH="1">
              <a:off x="924297" y="1318967"/>
              <a:ext cx="424890" cy="42891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52DA1D-55BD-4DC0-98F4-AF72D9BC1119}"/>
              </a:ext>
            </a:extLst>
          </p:cNvPr>
          <p:cNvGrpSpPr/>
          <p:nvPr/>
        </p:nvGrpSpPr>
        <p:grpSpPr>
          <a:xfrm>
            <a:off x="520554" y="616773"/>
            <a:ext cx="2657944" cy="6009648"/>
            <a:chOff x="1461559" y="2332668"/>
            <a:chExt cx="1733033" cy="3918413"/>
          </a:xfrm>
          <a:solidFill>
            <a:schemeClr val="bg1"/>
          </a:solidFill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94C28C6-E825-4502-AA06-E4E872FFA782}"/>
                </a:ext>
              </a:extLst>
            </p:cNvPr>
            <p:cNvSpPr/>
            <p:nvPr/>
          </p:nvSpPr>
          <p:spPr>
            <a:xfrm rot="976600">
              <a:off x="1461559" y="4425592"/>
              <a:ext cx="333450" cy="54358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615B92FE-594A-4921-B11B-93FCA895E75A}"/>
                </a:ext>
              </a:extLst>
            </p:cNvPr>
            <p:cNvSpPr/>
            <p:nvPr/>
          </p:nvSpPr>
          <p:spPr>
            <a:xfrm rot="808127">
              <a:off x="1508363" y="3326989"/>
              <a:ext cx="907083" cy="1460229"/>
            </a:xfrm>
            <a:prstGeom prst="trapezoid">
              <a:avLst>
                <a:gd name="adj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99">
              <a:extLst>
                <a:ext uri="{FF2B5EF4-FFF2-40B4-BE49-F238E27FC236}">
                  <a16:creationId xmlns:a16="http://schemas.microsoft.com/office/drawing/2014/main" id="{AF3F4C59-3BC7-45AE-BA7B-D979117C4E3B}"/>
                </a:ext>
              </a:extLst>
            </p:cNvPr>
            <p:cNvSpPr/>
            <p:nvPr/>
          </p:nvSpPr>
          <p:spPr>
            <a:xfrm>
              <a:off x="1877851" y="3280890"/>
              <a:ext cx="921718" cy="1025504"/>
            </a:xfrm>
            <a:prstGeom prst="trapezoid">
              <a:avLst>
                <a:gd name="adj" fmla="val 2488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F79078-1385-4857-8D49-72C7ED3B6480}"/>
                </a:ext>
              </a:extLst>
            </p:cNvPr>
            <p:cNvSpPr/>
            <p:nvPr/>
          </p:nvSpPr>
          <p:spPr>
            <a:xfrm rot="886948" flipH="1">
              <a:off x="2314948" y="5852899"/>
              <a:ext cx="482095" cy="39818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47BF01D-5B8B-454B-B6F0-C9E0447799B1}"/>
                </a:ext>
              </a:extLst>
            </p:cNvPr>
            <p:cNvSpPr/>
            <p:nvPr/>
          </p:nvSpPr>
          <p:spPr>
            <a:xfrm rot="20713052">
              <a:off x="1729729" y="5852899"/>
              <a:ext cx="482095" cy="39818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>
              <a:extLst>
                <a:ext uri="{FF2B5EF4-FFF2-40B4-BE49-F238E27FC236}">
                  <a16:creationId xmlns:a16="http://schemas.microsoft.com/office/drawing/2014/main" id="{D6C059C3-C8D3-489E-8EAD-12BFAC11D7A7}"/>
                </a:ext>
              </a:extLst>
            </p:cNvPr>
            <p:cNvSpPr/>
            <p:nvPr/>
          </p:nvSpPr>
          <p:spPr>
            <a:xfrm>
              <a:off x="1482828" y="3334864"/>
              <a:ext cx="1711764" cy="2698690"/>
            </a:xfrm>
            <a:prstGeom prst="trapezoid">
              <a:avLst>
                <a:gd name="adj" fmla="val 349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580AC61-B9C6-47B6-8D47-00D08D098ADE}"/>
                </a:ext>
              </a:extLst>
            </p:cNvPr>
            <p:cNvSpPr/>
            <p:nvPr/>
          </p:nvSpPr>
          <p:spPr>
            <a:xfrm>
              <a:off x="1849207" y="4479765"/>
              <a:ext cx="921718" cy="161921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id="{4FD78A65-E1DD-471E-B695-E0CFD4F4AB98}"/>
                </a:ext>
              </a:extLst>
            </p:cNvPr>
            <p:cNvSpPr/>
            <p:nvPr/>
          </p:nvSpPr>
          <p:spPr>
            <a:xfrm rot="381480" flipH="1">
              <a:off x="1602529" y="3243103"/>
              <a:ext cx="784115" cy="2854826"/>
            </a:xfrm>
            <a:prstGeom prst="trapezoid">
              <a:avLst>
                <a:gd name="adj" fmla="val 45127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rapezoid 105">
              <a:extLst>
                <a:ext uri="{FF2B5EF4-FFF2-40B4-BE49-F238E27FC236}">
                  <a16:creationId xmlns:a16="http://schemas.microsoft.com/office/drawing/2014/main" id="{754F1855-91ED-46C7-9AB4-3821B22E2382}"/>
                </a:ext>
              </a:extLst>
            </p:cNvPr>
            <p:cNvSpPr/>
            <p:nvPr/>
          </p:nvSpPr>
          <p:spPr>
            <a:xfrm rot="20990305" flipH="1">
              <a:off x="2219626" y="3249829"/>
              <a:ext cx="784115" cy="2854826"/>
            </a:xfrm>
            <a:prstGeom prst="trapezoid">
              <a:avLst>
                <a:gd name="adj" fmla="val 3212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AD3BCDA4-EAEF-4DFC-A249-BE29087075E1}"/>
                </a:ext>
              </a:extLst>
            </p:cNvPr>
            <p:cNvSpPr/>
            <p:nvPr/>
          </p:nvSpPr>
          <p:spPr>
            <a:xfrm rot="533072">
              <a:off x="2597789" y="4436048"/>
              <a:ext cx="359479" cy="53562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69DAE1BF-103C-4FFF-8008-8E62E6135172}"/>
                </a:ext>
              </a:extLst>
            </p:cNvPr>
            <p:cNvSpPr/>
            <p:nvPr/>
          </p:nvSpPr>
          <p:spPr>
            <a:xfrm rot="20882837" flipH="1">
              <a:off x="2304690" y="3206317"/>
              <a:ext cx="784115" cy="1477371"/>
            </a:xfrm>
            <a:prstGeom prst="trapezoid">
              <a:avLst>
                <a:gd name="adj" fmla="val 45207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06FE29C-C3F3-424C-A29D-9A391C5B9D04}"/>
                </a:ext>
              </a:extLst>
            </p:cNvPr>
            <p:cNvSpPr/>
            <p:nvPr/>
          </p:nvSpPr>
          <p:spPr>
            <a:xfrm flipH="1">
              <a:off x="2029979" y="2939310"/>
              <a:ext cx="476453" cy="81822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69BC04E-93E8-4281-BA52-8AE6B083637E}"/>
                </a:ext>
              </a:extLst>
            </p:cNvPr>
            <p:cNvSpPr/>
            <p:nvPr/>
          </p:nvSpPr>
          <p:spPr>
            <a:xfrm>
              <a:off x="1885852" y="2356224"/>
              <a:ext cx="802969" cy="122181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oon 110">
              <a:extLst>
                <a:ext uri="{FF2B5EF4-FFF2-40B4-BE49-F238E27FC236}">
                  <a16:creationId xmlns:a16="http://schemas.microsoft.com/office/drawing/2014/main" id="{21B81076-2C4B-486D-A016-9BA0F655803C}"/>
                </a:ext>
              </a:extLst>
            </p:cNvPr>
            <p:cNvSpPr/>
            <p:nvPr/>
          </p:nvSpPr>
          <p:spPr>
            <a:xfrm rot="17176324">
              <a:off x="2074346" y="3511616"/>
              <a:ext cx="305419" cy="396934"/>
            </a:xfrm>
            <a:prstGeom prst="moon">
              <a:avLst>
                <a:gd name="adj" fmla="val 6438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oon 111">
              <a:extLst>
                <a:ext uri="{FF2B5EF4-FFF2-40B4-BE49-F238E27FC236}">
                  <a16:creationId xmlns:a16="http://schemas.microsoft.com/office/drawing/2014/main" id="{2A2E7483-00A3-4B54-A84F-D33688B81F94}"/>
                </a:ext>
              </a:extLst>
            </p:cNvPr>
            <p:cNvSpPr/>
            <p:nvPr/>
          </p:nvSpPr>
          <p:spPr>
            <a:xfrm rot="14557315">
              <a:off x="2163703" y="3612486"/>
              <a:ext cx="305419" cy="396934"/>
            </a:xfrm>
            <a:prstGeom prst="moon">
              <a:avLst>
                <a:gd name="adj" fmla="val 6438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F86A65E-7694-4423-A032-84649BECD634}"/>
                </a:ext>
              </a:extLst>
            </p:cNvPr>
            <p:cNvSpPr/>
            <p:nvPr/>
          </p:nvSpPr>
          <p:spPr>
            <a:xfrm rot="886948" flipH="1">
              <a:off x="2550320" y="2332668"/>
              <a:ext cx="248261" cy="250615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270D24E-ED30-4B00-A053-452B15AC08D9}"/>
                </a:ext>
              </a:extLst>
            </p:cNvPr>
            <p:cNvSpPr/>
            <p:nvPr/>
          </p:nvSpPr>
          <p:spPr>
            <a:xfrm rot="407483">
              <a:off x="1905921" y="3198183"/>
              <a:ext cx="758020" cy="48412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F7F6AB1-0990-425B-8AC8-0B2206795E0C}"/>
                </a:ext>
              </a:extLst>
            </p:cNvPr>
            <p:cNvSpPr/>
            <p:nvPr/>
          </p:nvSpPr>
          <p:spPr>
            <a:xfrm>
              <a:off x="2159888" y="3283336"/>
              <a:ext cx="234187" cy="1032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22ADAB4D-34B9-48AE-AD26-0081C3092781}"/>
              </a:ext>
            </a:extLst>
          </p:cNvPr>
          <p:cNvSpPr/>
          <p:nvPr/>
        </p:nvSpPr>
        <p:spPr>
          <a:xfrm rot="886948" flipH="1">
            <a:off x="2171114" y="480509"/>
            <a:ext cx="436506" cy="440645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9C7630-B1C7-9565-2669-AAAB1E872D46}"/>
              </a:ext>
            </a:extLst>
          </p:cNvPr>
          <p:cNvGrpSpPr/>
          <p:nvPr/>
        </p:nvGrpSpPr>
        <p:grpSpPr>
          <a:xfrm>
            <a:off x="9103281" y="368924"/>
            <a:ext cx="2749820" cy="6165104"/>
            <a:chOff x="467058" y="1287948"/>
            <a:chExt cx="2193007" cy="4916728"/>
          </a:xfrm>
          <a:solidFill>
            <a:schemeClr val="bg1"/>
          </a:solidFill>
        </p:grpSpPr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485E2E34-C385-3129-69C6-735C25DAD5CF}"/>
                </a:ext>
              </a:extLst>
            </p:cNvPr>
            <p:cNvSpPr/>
            <p:nvPr/>
          </p:nvSpPr>
          <p:spPr>
            <a:xfrm rot="20061683">
              <a:off x="2244964" y="4093205"/>
              <a:ext cx="415101" cy="64084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8F7F73-FC77-4883-3A48-60C4D536D4D3}"/>
                </a:ext>
              </a:extLst>
            </p:cNvPr>
            <p:cNvSpPr/>
            <p:nvPr/>
          </p:nvSpPr>
          <p:spPr>
            <a:xfrm rot="10800000">
              <a:off x="482396" y="1287948"/>
              <a:ext cx="2066750" cy="2203008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3CF51C0B-0915-26CF-B116-1438D65649AC}"/>
                </a:ext>
              </a:extLst>
            </p:cNvPr>
            <p:cNvSpPr/>
            <p:nvPr/>
          </p:nvSpPr>
          <p:spPr>
            <a:xfrm rot="20726610" flipH="1">
              <a:off x="1579161" y="2798381"/>
              <a:ext cx="971198" cy="1673457"/>
            </a:xfrm>
            <a:prstGeom prst="trapezoid">
              <a:avLst>
                <a:gd name="adj" fmla="val 45207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16DDDC8-65A3-36D2-42AE-9B0EAE7804E1}"/>
                </a:ext>
              </a:extLst>
            </p:cNvPr>
            <p:cNvSpPr/>
            <p:nvPr/>
          </p:nvSpPr>
          <p:spPr>
            <a:xfrm rot="976600">
              <a:off x="467058" y="4037024"/>
              <a:ext cx="449222" cy="65036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3541C70A-B5C2-16E9-44DA-46888C616F46}"/>
                </a:ext>
              </a:extLst>
            </p:cNvPr>
            <p:cNvSpPr/>
            <p:nvPr/>
          </p:nvSpPr>
          <p:spPr>
            <a:xfrm rot="808127">
              <a:off x="488827" y="2706164"/>
              <a:ext cx="1123505" cy="1747081"/>
            </a:xfrm>
            <a:prstGeom prst="trapezoid">
              <a:avLst>
                <a:gd name="adj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BE2099-488C-4EA1-0C12-05CA4C9C7802}"/>
                </a:ext>
              </a:extLst>
            </p:cNvPr>
            <p:cNvSpPr/>
            <p:nvPr/>
          </p:nvSpPr>
          <p:spPr>
            <a:xfrm rot="886948" flipH="1">
              <a:off x="1487855" y="5728273"/>
              <a:ext cx="597118" cy="4764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45B7CA7-91A2-EB64-A385-B5272FBBE2BA}"/>
                </a:ext>
              </a:extLst>
            </p:cNvPr>
            <p:cNvSpPr/>
            <p:nvPr/>
          </p:nvSpPr>
          <p:spPr>
            <a:xfrm rot="20713052">
              <a:off x="763009" y="5728273"/>
              <a:ext cx="597118" cy="4764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FE1644C9-BBD3-CCCF-BC37-4A979189B6B5}"/>
                </a:ext>
              </a:extLst>
            </p:cNvPr>
            <p:cNvSpPr/>
            <p:nvPr/>
          </p:nvSpPr>
          <p:spPr>
            <a:xfrm>
              <a:off x="495635" y="2799211"/>
              <a:ext cx="2120175" cy="3228831"/>
            </a:xfrm>
            <a:prstGeom prst="trapezoid">
              <a:avLst>
                <a:gd name="adj" fmla="val 349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8F4C29-E60C-321F-5000-0B2FFD87ADED}"/>
                </a:ext>
              </a:extLst>
            </p:cNvPr>
            <p:cNvSpPr/>
            <p:nvPr/>
          </p:nvSpPr>
          <p:spPr>
            <a:xfrm>
              <a:off x="933997" y="4015516"/>
              <a:ext cx="1279358" cy="1777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10">
              <a:extLst>
                <a:ext uri="{FF2B5EF4-FFF2-40B4-BE49-F238E27FC236}">
                  <a16:creationId xmlns:a16="http://schemas.microsoft.com/office/drawing/2014/main" id="{8420F7C6-9DE8-E0E8-8B15-8F175D2C94E0}"/>
                </a:ext>
              </a:extLst>
            </p:cNvPr>
            <p:cNvSpPr/>
            <p:nvPr/>
          </p:nvSpPr>
          <p:spPr>
            <a:xfrm>
              <a:off x="984555" y="4152135"/>
              <a:ext cx="163091" cy="904074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11">
              <a:extLst>
                <a:ext uri="{FF2B5EF4-FFF2-40B4-BE49-F238E27FC236}">
                  <a16:creationId xmlns:a16="http://schemas.microsoft.com/office/drawing/2014/main" id="{44202448-6C5F-C87D-27F4-542C0EE7F063}"/>
                </a:ext>
              </a:extLst>
            </p:cNvPr>
            <p:cNvSpPr/>
            <p:nvPr/>
          </p:nvSpPr>
          <p:spPr>
            <a:xfrm rot="20563410">
              <a:off x="1097978" y="4059700"/>
              <a:ext cx="172389" cy="1097804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12">
              <a:extLst>
                <a:ext uri="{FF2B5EF4-FFF2-40B4-BE49-F238E27FC236}">
                  <a16:creationId xmlns:a16="http://schemas.microsoft.com/office/drawing/2014/main" id="{96A8E1B4-B382-3327-4499-B3B394D3F16D}"/>
                </a:ext>
              </a:extLst>
            </p:cNvPr>
            <p:cNvSpPr/>
            <p:nvPr/>
          </p:nvSpPr>
          <p:spPr>
            <a:xfrm>
              <a:off x="930192" y="4022984"/>
              <a:ext cx="217454" cy="193728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3">
              <a:extLst>
                <a:ext uri="{FF2B5EF4-FFF2-40B4-BE49-F238E27FC236}">
                  <a16:creationId xmlns:a16="http://schemas.microsoft.com/office/drawing/2014/main" id="{2B959EA4-E288-FF3D-8306-B5B2926B4100}"/>
                </a:ext>
              </a:extLst>
            </p:cNvPr>
            <p:cNvSpPr/>
            <p:nvPr/>
          </p:nvSpPr>
          <p:spPr>
            <a:xfrm flipH="1">
              <a:off x="1298467" y="2002975"/>
              <a:ext cx="424191" cy="1189266"/>
            </a:xfrm>
            <a:custGeom>
              <a:avLst/>
              <a:gdLst>
                <a:gd name="connsiteX0" fmla="*/ 0 w 491120"/>
                <a:gd name="connsiteY0" fmla="*/ 489477 h 978954"/>
                <a:gd name="connsiteX1" fmla="*/ 245560 w 491120"/>
                <a:gd name="connsiteY1" fmla="*/ 0 h 978954"/>
                <a:gd name="connsiteX2" fmla="*/ 491120 w 491120"/>
                <a:gd name="connsiteY2" fmla="*/ 489477 h 978954"/>
                <a:gd name="connsiteX3" fmla="*/ 245560 w 491120"/>
                <a:gd name="connsiteY3" fmla="*/ 978954 h 978954"/>
                <a:gd name="connsiteX4" fmla="*/ 0 w 491120"/>
                <a:gd name="connsiteY4" fmla="*/ 489477 h 978954"/>
                <a:gd name="connsiteX0" fmla="*/ 16 w 491136"/>
                <a:gd name="connsiteY0" fmla="*/ 489477 h 1189266"/>
                <a:gd name="connsiteX1" fmla="*/ 245576 w 491136"/>
                <a:gd name="connsiteY1" fmla="*/ 0 h 1189266"/>
                <a:gd name="connsiteX2" fmla="*/ 491136 w 491136"/>
                <a:gd name="connsiteY2" fmla="*/ 489477 h 1189266"/>
                <a:gd name="connsiteX3" fmla="*/ 236432 w 491136"/>
                <a:gd name="connsiteY3" fmla="*/ 1189266 h 1189266"/>
                <a:gd name="connsiteX4" fmla="*/ 16 w 491136"/>
                <a:gd name="connsiteY4" fmla="*/ 489477 h 1189266"/>
                <a:gd name="connsiteX0" fmla="*/ 12 w 491132"/>
                <a:gd name="connsiteY0" fmla="*/ 489477 h 1189266"/>
                <a:gd name="connsiteX1" fmla="*/ 245572 w 491132"/>
                <a:gd name="connsiteY1" fmla="*/ 0 h 1189266"/>
                <a:gd name="connsiteX2" fmla="*/ 491132 w 491132"/>
                <a:gd name="connsiteY2" fmla="*/ 489477 h 1189266"/>
                <a:gd name="connsiteX3" fmla="*/ 236428 w 491132"/>
                <a:gd name="connsiteY3" fmla="*/ 1189266 h 1189266"/>
                <a:gd name="connsiteX4" fmla="*/ 12 w 491132"/>
                <a:gd name="connsiteY4" fmla="*/ 489477 h 11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32" h="1189266">
                  <a:moveTo>
                    <a:pt x="12" y="489477"/>
                  </a:moveTo>
                  <a:cubicBezTo>
                    <a:pt x="1536" y="291266"/>
                    <a:pt x="163719" y="0"/>
                    <a:pt x="245572" y="0"/>
                  </a:cubicBezTo>
                  <a:cubicBezTo>
                    <a:pt x="327425" y="0"/>
                    <a:pt x="491132" y="219146"/>
                    <a:pt x="491132" y="489477"/>
                  </a:cubicBezTo>
                  <a:cubicBezTo>
                    <a:pt x="491132" y="759808"/>
                    <a:pt x="318281" y="1189266"/>
                    <a:pt x="236428" y="1189266"/>
                  </a:cubicBezTo>
                  <a:cubicBezTo>
                    <a:pt x="154575" y="1189266"/>
                    <a:pt x="-1512" y="687688"/>
                    <a:pt x="12" y="489477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3A4B9ED-FE77-5F41-01EE-01BCF09CE2BC}"/>
                </a:ext>
              </a:extLst>
            </p:cNvPr>
            <p:cNvSpPr/>
            <p:nvPr/>
          </p:nvSpPr>
          <p:spPr>
            <a:xfrm>
              <a:off x="1013288" y="1459929"/>
              <a:ext cx="994550" cy="14618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A481E18-22F2-450C-DD5F-42C44471D57B}"/>
                </a:ext>
              </a:extLst>
            </p:cNvPr>
            <p:cNvSpPr/>
            <p:nvPr/>
          </p:nvSpPr>
          <p:spPr>
            <a:xfrm rot="407483">
              <a:off x="1022149" y="2393814"/>
              <a:ext cx="980609" cy="626291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3A17653-6F22-881C-A50E-D01314418D30}"/>
                </a:ext>
              </a:extLst>
            </p:cNvPr>
            <p:cNvSpPr/>
            <p:nvPr/>
          </p:nvSpPr>
          <p:spPr>
            <a:xfrm>
              <a:off x="1379644" y="2500495"/>
              <a:ext cx="289970" cy="14073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2049437-4C76-37E9-2DF1-E4E2663D0169}"/>
                </a:ext>
              </a:extLst>
            </p:cNvPr>
            <p:cNvSpPr/>
            <p:nvPr/>
          </p:nvSpPr>
          <p:spPr>
            <a:xfrm rot="10800000">
              <a:off x="1050579" y="1298662"/>
              <a:ext cx="940271" cy="57235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C080204-D5FD-B215-71CF-0C22CCF3427A}"/>
                </a:ext>
              </a:extLst>
            </p:cNvPr>
            <p:cNvSpPr/>
            <p:nvPr/>
          </p:nvSpPr>
          <p:spPr>
            <a:xfrm rot="886948" flipH="1">
              <a:off x="1673209" y="1327086"/>
              <a:ext cx="424890" cy="42891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BBE02CF-72AB-896B-A8DD-072C3DFF638A}"/>
                </a:ext>
              </a:extLst>
            </p:cNvPr>
            <p:cNvSpPr/>
            <p:nvPr/>
          </p:nvSpPr>
          <p:spPr>
            <a:xfrm rot="886948" flipH="1">
              <a:off x="924297" y="1318967"/>
              <a:ext cx="424890" cy="42891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94A840-81AA-2DE6-BDD4-584D9B456BB1}"/>
              </a:ext>
            </a:extLst>
          </p:cNvPr>
          <p:cNvSpPr/>
          <p:nvPr/>
        </p:nvSpPr>
        <p:spPr>
          <a:xfrm rot="10800000">
            <a:off x="1263482" y="374175"/>
            <a:ext cx="1154483" cy="712353"/>
          </a:xfrm>
          <a:custGeom>
            <a:avLst/>
            <a:gdLst>
              <a:gd name="connsiteX0" fmla="*/ 1656972 w 2588980"/>
              <a:gd name="connsiteY0" fmla="*/ 2759669 h 2759669"/>
              <a:gd name="connsiteX1" fmla="*/ 1288013 w 2588980"/>
              <a:gd name="connsiteY1" fmla="*/ 2617194 h 2759669"/>
              <a:gd name="connsiteX2" fmla="*/ 1256517 w 2588980"/>
              <a:gd name="connsiteY2" fmla="*/ 2575051 h 2759669"/>
              <a:gd name="connsiteX3" fmla="*/ 1225023 w 2588980"/>
              <a:gd name="connsiteY3" fmla="*/ 2617193 h 2759669"/>
              <a:gd name="connsiteX4" fmla="*/ 856063 w 2588980"/>
              <a:gd name="connsiteY4" fmla="*/ 2759669 h 2759669"/>
              <a:gd name="connsiteX5" fmla="*/ 411114 w 2588980"/>
              <a:gd name="connsiteY5" fmla="*/ 2436513 h 2759669"/>
              <a:gd name="connsiteX6" fmla="*/ 420154 w 2588980"/>
              <a:gd name="connsiteY6" fmla="*/ 2371386 h 2759669"/>
              <a:gd name="connsiteX7" fmla="*/ 420504 w 2588980"/>
              <a:gd name="connsiteY7" fmla="*/ 2370568 h 2759669"/>
              <a:gd name="connsiteX8" fmla="*/ 410857 w 2588980"/>
              <a:gd name="connsiteY8" fmla="*/ 2354188 h 2759669"/>
              <a:gd name="connsiteX9" fmla="*/ 380957 w 2588980"/>
              <a:gd name="connsiteY9" fmla="*/ 2266634 h 2759669"/>
              <a:gd name="connsiteX10" fmla="*/ 379983 w 2588980"/>
              <a:gd name="connsiteY10" fmla="*/ 2266222 h 2759669"/>
              <a:gd name="connsiteX11" fmla="*/ 304248 w 2588980"/>
              <a:gd name="connsiteY11" fmla="*/ 2234205 h 2759669"/>
              <a:gd name="connsiteX12" fmla="*/ 136290 w 2588980"/>
              <a:gd name="connsiteY12" fmla="*/ 2014919 h 2759669"/>
              <a:gd name="connsiteX13" fmla="*/ 117746 w 2588980"/>
              <a:gd name="connsiteY13" fmla="*/ 1718328 h 2759669"/>
              <a:gd name="connsiteX14" fmla="*/ 2978 w 2588980"/>
              <a:gd name="connsiteY14" fmla="*/ 1273127 h 2759669"/>
              <a:gd name="connsiteX15" fmla="*/ 299805 w 2588980"/>
              <a:gd name="connsiteY15" fmla="*/ 845357 h 2759669"/>
              <a:gd name="connsiteX16" fmla="*/ 387150 w 2588980"/>
              <a:gd name="connsiteY16" fmla="*/ 494812 h 2759669"/>
              <a:gd name="connsiteX17" fmla="*/ 791202 w 2588980"/>
              <a:gd name="connsiteY17" fmla="*/ 414670 h 2759669"/>
              <a:gd name="connsiteX18" fmla="*/ 1048100 w 2588980"/>
              <a:gd name="connsiteY18" fmla="*/ 25019 h 2759669"/>
              <a:gd name="connsiteX19" fmla="*/ 1497936 w 2588980"/>
              <a:gd name="connsiteY19" fmla="*/ 204739 h 2759669"/>
              <a:gd name="connsiteX20" fmla="*/ 2155625 w 2588980"/>
              <a:gd name="connsiteY20" fmla="*/ 361875 h 2759669"/>
              <a:gd name="connsiteX21" fmla="*/ 2458866 w 2588980"/>
              <a:gd name="connsiteY21" fmla="*/ 577807 h 2759669"/>
              <a:gd name="connsiteX22" fmla="*/ 2430434 w 2588980"/>
              <a:gd name="connsiteY22" fmla="*/ 911218 h 2759669"/>
              <a:gd name="connsiteX23" fmla="*/ 2588977 w 2588980"/>
              <a:gd name="connsiteY23" fmla="*/ 1235303 h 2759669"/>
              <a:gd name="connsiteX24" fmla="*/ 2386891 w 2588980"/>
              <a:gd name="connsiteY24" fmla="*/ 1556223 h 2759669"/>
              <a:gd name="connsiteX25" fmla="*/ 2385439 w 2588980"/>
              <a:gd name="connsiteY25" fmla="*/ 1564313 h 2759669"/>
              <a:gd name="connsiteX26" fmla="*/ 2323779 w 2588980"/>
              <a:gd name="connsiteY26" fmla="*/ 2003264 h 2759669"/>
              <a:gd name="connsiteX27" fmla="*/ 1968328 w 2588980"/>
              <a:gd name="connsiteY27" fmla="*/ 2200239 h 2759669"/>
              <a:gd name="connsiteX28" fmla="*/ 1951202 w 2588980"/>
              <a:gd name="connsiteY28" fmla="*/ 2195785 h 2759669"/>
              <a:gd name="connsiteX29" fmla="*/ 1971599 w 2588980"/>
              <a:gd name="connsiteY29" fmla="*/ 2208008 h 2759669"/>
              <a:gd name="connsiteX30" fmla="*/ 2101921 w 2588980"/>
              <a:gd name="connsiteY30" fmla="*/ 2436514 h 2759669"/>
              <a:gd name="connsiteX31" fmla="*/ 1656972 w 2588980"/>
              <a:gd name="connsiteY31" fmla="*/ 2759669 h 275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88980" h="2759669">
                <a:moveTo>
                  <a:pt x="1656972" y="2759669"/>
                </a:moveTo>
                <a:cubicBezTo>
                  <a:pt x="1503385" y="2759669"/>
                  <a:pt x="1367974" y="2703154"/>
                  <a:pt x="1288013" y="2617194"/>
                </a:cubicBezTo>
                <a:lnTo>
                  <a:pt x="1256517" y="2575051"/>
                </a:lnTo>
                <a:lnTo>
                  <a:pt x="1225023" y="2617193"/>
                </a:lnTo>
                <a:cubicBezTo>
                  <a:pt x="1145062" y="2703153"/>
                  <a:pt x="1009651" y="2759669"/>
                  <a:pt x="856063" y="2759669"/>
                </a:cubicBezTo>
                <a:cubicBezTo>
                  <a:pt x="610325" y="2759669"/>
                  <a:pt x="411115" y="2614988"/>
                  <a:pt x="411114" y="2436513"/>
                </a:cubicBezTo>
                <a:cubicBezTo>
                  <a:pt x="411115" y="2414204"/>
                  <a:pt x="414228" y="2392423"/>
                  <a:pt x="420154" y="2371386"/>
                </a:cubicBezTo>
                <a:lnTo>
                  <a:pt x="420504" y="2370568"/>
                </a:lnTo>
                <a:lnTo>
                  <a:pt x="410857" y="2354188"/>
                </a:lnTo>
                <a:cubicBezTo>
                  <a:pt x="398345" y="2326860"/>
                  <a:pt x="388248" y="2297502"/>
                  <a:pt x="380957" y="2266634"/>
                </a:cubicBezTo>
                <a:lnTo>
                  <a:pt x="379983" y="2266222"/>
                </a:lnTo>
                <a:lnTo>
                  <a:pt x="304248" y="2234205"/>
                </a:lnTo>
                <a:cubicBezTo>
                  <a:pt x="231267" y="2190123"/>
                  <a:pt x="170926" y="2112565"/>
                  <a:pt x="136290" y="2014919"/>
                </a:cubicBezTo>
                <a:cubicBezTo>
                  <a:pt x="102736" y="1920419"/>
                  <a:pt x="96120" y="1814924"/>
                  <a:pt x="117746" y="1718328"/>
                </a:cubicBezTo>
                <a:cubicBezTo>
                  <a:pt x="30224" y="1597084"/>
                  <a:pt x="-12034" y="1433091"/>
                  <a:pt x="2978" y="1273127"/>
                </a:cubicBezTo>
                <a:cubicBezTo>
                  <a:pt x="22934" y="1060466"/>
                  <a:pt x="140247" y="891398"/>
                  <a:pt x="299805" y="845357"/>
                </a:cubicBezTo>
                <a:cubicBezTo>
                  <a:pt x="288092" y="714935"/>
                  <a:pt x="319969" y="587126"/>
                  <a:pt x="387150" y="494812"/>
                </a:cubicBezTo>
                <a:cubicBezTo>
                  <a:pt x="489224" y="354533"/>
                  <a:pt x="652973" y="322075"/>
                  <a:pt x="791202" y="414670"/>
                </a:cubicBezTo>
                <a:cubicBezTo>
                  <a:pt x="815398" y="230558"/>
                  <a:pt x="913207" y="82216"/>
                  <a:pt x="1048100" y="25019"/>
                </a:cubicBezTo>
                <a:cubicBezTo>
                  <a:pt x="1207057" y="-42376"/>
                  <a:pt x="1386565" y="29321"/>
                  <a:pt x="1497936" y="204739"/>
                </a:cubicBezTo>
                <a:cubicBezTo>
                  <a:pt x="1702338" y="8525"/>
                  <a:pt x="1999023" y="79383"/>
                  <a:pt x="2155625" y="361875"/>
                </a:cubicBezTo>
                <a:cubicBezTo>
                  <a:pt x="2279862" y="330418"/>
                  <a:pt x="2408094" y="421708"/>
                  <a:pt x="2458866" y="577807"/>
                </a:cubicBezTo>
                <a:cubicBezTo>
                  <a:pt x="2495629" y="690742"/>
                  <a:pt x="2484836" y="817459"/>
                  <a:pt x="2430434" y="911218"/>
                </a:cubicBezTo>
                <a:cubicBezTo>
                  <a:pt x="2526141" y="971505"/>
                  <a:pt x="2588421" y="1098823"/>
                  <a:pt x="2588977" y="1235303"/>
                </a:cubicBezTo>
                <a:cubicBezTo>
                  <a:pt x="2589599" y="1395104"/>
                  <a:pt x="2505694" y="1528362"/>
                  <a:pt x="2386891" y="1556223"/>
                </a:cubicBezTo>
                <a:cubicBezTo>
                  <a:pt x="2386429" y="1558938"/>
                  <a:pt x="2385901" y="1561599"/>
                  <a:pt x="2385439" y="1564313"/>
                </a:cubicBezTo>
                <a:cubicBezTo>
                  <a:pt x="2416548" y="1718756"/>
                  <a:pt x="2393924" y="1879681"/>
                  <a:pt x="2323779" y="2003264"/>
                </a:cubicBezTo>
                <a:cubicBezTo>
                  <a:pt x="2240652" y="2149663"/>
                  <a:pt x="2105006" y="2220408"/>
                  <a:pt x="1968328" y="2200239"/>
                </a:cubicBezTo>
                <a:lnTo>
                  <a:pt x="1951202" y="2195785"/>
                </a:lnTo>
                <a:lnTo>
                  <a:pt x="1971599" y="2208008"/>
                </a:lnTo>
                <a:cubicBezTo>
                  <a:pt x="2052118" y="2266487"/>
                  <a:pt x="2101921" y="2347276"/>
                  <a:pt x="2101921" y="2436514"/>
                </a:cubicBezTo>
                <a:cubicBezTo>
                  <a:pt x="2101921" y="2614987"/>
                  <a:pt x="1902711" y="2759670"/>
                  <a:pt x="1656972" y="2759669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F6FB90-3F0C-5A2C-0E41-C3A653C1A51F}"/>
              </a:ext>
            </a:extLst>
          </p:cNvPr>
          <p:cNvSpPr/>
          <p:nvPr/>
        </p:nvSpPr>
        <p:spPr>
          <a:xfrm rot="886948" flipH="1">
            <a:off x="2027959" y="409551"/>
            <a:ext cx="521688" cy="5338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E0ADE1-EFC8-8C90-4EF8-1FED1F641C86}"/>
              </a:ext>
            </a:extLst>
          </p:cNvPr>
          <p:cNvSpPr/>
          <p:nvPr/>
        </p:nvSpPr>
        <p:spPr>
          <a:xfrm rot="886948" flipH="1">
            <a:off x="1108430" y="399446"/>
            <a:ext cx="521688" cy="5338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98320" y="3306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the Baptist</a:t>
            </a:r>
          </a:p>
          <a:p>
            <a:r>
              <a:rPr lang="en-US" sz="1100" dirty="0"/>
              <a:t>John 1:29-34; D&amp;C 84:27; 27:7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31368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the Beloved/Revelator</a:t>
            </a:r>
          </a:p>
          <a:p>
            <a:r>
              <a:rPr lang="en-US" sz="1100" dirty="0"/>
              <a:t>D&amp;C 7; 13; 128:20; Mark 4:21-22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9306560" y="24371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Aaron Johnson</a:t>
            </a:r>
          </a:p>
          <a:p>
            <a:r>
              <a:rPr lang="en-US" sz="1100" dirty="0"/>
              <a:t>D&amp;C 24:132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DB703-DDA9-9F2D-5A2E-7761D0563F04}"/>
              </a:ext>
            </a:extLst>
          </p:cNvPr>
          <p:cNvGrpSpPr/>
          <p:nvPr/>
        </p:nvGrpSpPr>
        <p:grpSpPr>
          <a:xfrm>
            <a:off x="9208786" y="1043039"/>
            <a:ext cx="2378694" cy="5814961"/>
            <a:chOff x="6080787" y="1037728"/>
            <a:chExt cx="1987171" cy="4857843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B73ABBA-8547-4249-1F24-7852BD5E870B}"/>
                </a:ext>
              </a:extLst>
            </p:cNvPr>
            <p:cNvSpPr/>
            <p:nvPr/>
          </p:nvSpPr>
          <p:spPr>
            <a:xfrm rot="19338880">
              <a:off x="7700824" y="3942448"/>
              <a:ext cx="367134" cy="44665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F90E2-AF82-7C9E-07EB-8AD51DD93C6E}"/>
                </a:ext>
              </a:extLst>
            </p:cNvPr>
            <p:cNvSpPr/>
            <p:nvPr/>
          </p:nvSpPr>
          <p:spPr>
            <a:xfrm rot="1933618">
              <a:off x="6080787" y="3941690"/>
              <a:ext cx="367134" cy="44665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59551-3CD5-E8E5-4CAF-135E4BBDFC59}"/>
                </a:ext>
              </a:extLst>
            </p:cNvPr>
            <p:cNvSpPr/>
            <p:nvPr/>
          </p:nvSpPr>
          <p:spPr>
            <a:xfrm rot="19570491">
              <a:off x="7087261" y="5074120"/>
              <a:ext cx="397525" cy="7436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4C03FA-DBDA-ED65-B1B5-86E0F4F2F654}"/>
                </a:ext>
              </a:extLst>
            </p:cNvPr>
            <p:cNvSpPr/>
            <p:nvPr/>
          </p:nvSpPr>
          <p:spPr>
            <a:xfrm rot="2393332">
              <a:off x="6507342" y="5151966"/>
              <a:ext cx="381260" cy="7436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7B90DC6-492A-C17D-7ED7-55EEA899A9A3}"/>
                </a:ext>
              </a:extLst>
            </p:cNvPr>
            <p:cNvSpPr/>
            <p:nvPr/>
          </p:nvSpPr>
          <p:spPr>
            <a:xfrm>
              <a:off x="6942748" y="4232002"/>
              <a:ext cx="723403" cy="1267088"/>
            </a:xfrm>
            <a:prstGeom prst="trapezoid">
              <a:avLst>
                <a:gd name="adj" fmla="val 7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43DF558B-517C-EBEA-2A03-D9C1AF97CAC2}"/>
                </a:ext>
              </a:extLst>
            </p:cNvPr>
            <p:cNvSpPr/>
            <p:nvPr/>
          </p:nvSpPr>
          <p:spPr>
            <a:xfrm rot="263894">
              <a:off x="6472140" y="4177430"/>
              <a:ext cx="649919" cy="1344487"/>
            </a:xfrm>
            <a:prstGeom prst="trapezoid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EA81EF48-3BD1-FE31-FE6E-AE1CC58A3656}"/>
                </a:ext>
              </a:extLst>
            </p:cNvPr>
            <p:cNvSpPr/>
            <p:nvPr/>
          </p:nvSpPr>
          <p:spPr>
            <a:xfrm rot="1375821">
              <a:off x="6267134" y="2841149"/>
              <a:ext cx="554084" cy="133196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C427EEF5-8CFB-F0AB-38EC-FFC39059D6F3}"/>
                </a:ext>
              </a:extLst>
            </p:cNvPr>
            <p:cNvSpPr/>
            <p:nvPr/>
          </p:nvSpPr>
          <p:spPr>
            <a:xfrm rot="20337671">
              <a:off x="7334375" y="2840691"/>
              <a:ext cx="554084" cy="1362770"/>
            </a:xfrm>
            <a:prstGeom prst="trapezoid">
              <a:avLst>
                <a:gd name="adj" fmla="val 3098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4FB56035-C1C0-9838-EDB5-4B4BC97AEC47}"/>
                </a:ext>
              </a:extLst>
            </p:cNvPr>
            <p:cNvSpPr/>
            <p:nvPr/>
          </p:nvSpPr>
          <p:spPr>
            <a:xfrm>
              <a:off x="6454364" y="2974177"/>
              <a:ext cx="1231297" cy="136180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71568A-65B4-3B4A-C5C4-06D637B01548}"/>
                </a:ext>
              </a:extLst>
            </p:cNvPr>
            <p:cNvCxnSpPr>
              <a:endCxn id="17" idx="2"/>
            </p:cNvCxnSpPr>
            <p:nvPr/>
          </p:nvCxnSpPr>
          <p:spPr>
            <a:xfrm flipH="1">
              <a:off x="7070013" y="3275940"/>
              <a:ext cx="36943" cy="106004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38BA49-ED97-2817-6151-038593CE55FE}"/>
                </a:ext>
              </a:extLst>
            </p:cNvPr>
            <p:cNvSpPr/>
            <p:nvPr/>
          </p:nvSpPr>
          <p:spPr>
            <a:xfrm rot="15873315">
              <a:off x="6804033" y="4151785"/>
              <a:ext cx="474855" cy="886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Diagonal Corner Rectangle 89">
              <a:extLst>
                <a:ext uri="{FF2B5EF4-FFF2-40B4-BE49-F238E27FC236}">
                  <a16:creationId xmlns:a16="http://schemas.microsoft.com/office/drawing/2014/main" id="{BC483EBE-F18A-DE96-BE34-BE4623B54FC8}"/>
                </a:ext>
              </a:extLst>
            </p:cNvPr>
            <p:cNvSpPr/>
            <p:nvPr/>
          </p:nvSpPr>
          <p:spPr>
            <a:xfrm rot="5400000">
              <a:off x="6970237" y="1877303"/>
              <a:ext cx="765528" cy="53673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 Diagonal Corner Rectangle 90">
              <a:extLst>
                <a:ext uri="{FF2B5EF4-FFF2-40B4-BE49-F238E27FC236}">
                  <a16:creationId xmlns:a16="http://schemas.microsoft.com/office/drawing/2014/main" id="{0F6D6224-E515-E395-873C-39BB2A47E743}"/>
                </a:ext>
              </a:extLst>
            </p:cNvPr>
            <p:cNvSpPr/>
            <p:nvPr/>
          </p:nvSpPr>
          <p:spPr>
            <a:xfrm rot="2359803">
              <a:off x="6596600" y="1786689"/>
              <a:ext cx="609588" cy="527501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4601909-59E8-1D59-37B2-BDFE25E1011B}"/>
                </a:ext>
              </a:extLst>
            </p:cNvPr>
            <p:cNvSpPr/>
            <p:nvPr/>
          </p:nvSpPr>
          <p:spPr>
            <a:xfrm rot="10800000">
              <a:off x="6807595" y="2963827"/>
              <a:ext cx="554084" cy="444287"/>
            </a:xfrm>
            <a:prstGeom prst="trapezoid">
              <a:avLst>
                <a:gd name="adj" fmla="val 621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 Diagonal Corner Rectangle 92">
              <a:extLst>
                <a:ext uri="{FF2B5EF4-FFF2-40B4-BE49-F238E27FC236}">
                  <a16:creationId xmlns:a16="http://schemas.microsoft.com/office/drawing/2014/main" id="{CB95D792-3AC2-FA51-AA0C-064E862115F4}"/>
                </a:ext>
              </a:extLst>
            </p:cNvPr>
            <p:cNvSpPr/>
            <p:nvPr/>
          </p:nvSpPr>
          <p:spPr>
            <a:xfrm rot="3330256">
              <a:off x="6773083" y="1670302"/>
              <a:ext cx="652651" cy="470746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04F828-486B-3D74-6FFC-93DBAC48178D}"/>
                </a:ext>
              </a:extLst>
            </p:cNvPr>
            <p:cNvSpPr/>
            <p:nvPr/>
          </p:nvSpPr>
          <p:spPr>
            <a:xfrm>
              <a:off x="6733022" y="2874269"/>
              <a:ext cx="120228" cy="134444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73CE22-1E39-9408-8676-A0978C45BA56}"/>
                </a:ext>
              </a:extLst>
            </p:cNvPr>
            <p:cNvSpPr/>
            <p:nvPr/>
          </p:nvSpPr>
          <p:spPr>
            <a:xfrm>
              <a:off x="7260234" y="2928581"/>
              <a:ext cx="112658" cy="1285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E60D28-9B0C-2233-11DD-FB7562AE4782}"/>
                </a:ext>
              </a:extLst>
            </p:cNvPr>
            <p:cNvSpPr/>
            <p:nvPr/>
          </p:nvSpPr>
          <p:spPr>
            <a:xfrm>
              <a:off x="6586903" y="1767958"/>
              <a:ext cx="967318" cy="13316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9D9E04-B2EC-50B6-46B9-35A61B2E9546}"/>
                </a:ext>
              </a:extLst>
            </p:cNvPr>
            <p:cNvSpPr/>
            <p:nvPr/>
          </p:nvSpPr>
          <p:spPr>
            <a:xfrm>
              <a:off x="6719585" y="1762904"/>
              <a:ext cx="806731" cy="54447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30763D-8AE4-99FD-4BED-9EEFA60D85B6}"/>
                </a:ext>
              </a:extLst>
            </p:cNvPr>
            <p:cNvSpPr/>
            <p:nvPr/>
          </p:nvSpPr>
          <p:spPr>
            <a:xfrm>
              <a:off x="6670600" y="1712527"/>
              <a:ext cx="931430" cy="544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3B90A325-A038-D389-F021-3B65882BD38A}"/>
                </a:ext>
              </a:extLst>
            </p:cNvPr>
            <p:cNvSpPr/>
            <p:nvPr/>
          </p:nvSpPr>
          <p:spPr>
            <a:xfrm>
              <a:off x="6733022" y="3453710"/>
              <a:ext cx="690887" cy="774714"/>
            </a:xfrm>
            <a:prstGeom prst="trapezoid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entagon 6">
              <a:extLst>
                <a:ext uri="{FF2B5EF4-FFF2-40B4-BE49-F238E27FC236}">
                  <a16:creationId xmlns:a16="http://schemas.microsoft.com/office/drawing/2014/main" id="{556428F1-1A3E-F984-F70D-8FC176BA1CA8}"/>
                </a:ext>
              </a:extLst>
            </p:cNvPr>
            <p:cNvSpPr/>
            <p:nvPr/>
          </p:nvSpPr>
          <p:spPr>
            <a:xfrm rot="5400000">
              <a:off x="6831242" y="3653977"/>
              <a:ext cx="456572" cy="368079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113">
              <a:extLst>
                <a:ext uri="{FF2B5EF4-FFF2-40B4-BE49-F238E27FC236}">
                  <a16:creationId xmlns:a16="http://schemas.microsoft.com/office/drawing/2014/main" id="{716EBED0-C3C0-F7BF-C6EC-A088AF06463F}"/>
                </a:ext>
              </a:extLst>
            </p:cNvPr>
            <p:cNvGrpSpPr/>
            <p:nvPr/>
          </p:nvGrpSpPr>
          <p:grpSpPr>
            <a:xfrm>
              <a:off x="6258303" y="1037728"/>
              <a:ext cx="1676400" cy="1099077"/>
              <a:chOff x="5257800" y="1219200"/>
              <a:chExt cx="1364974" cy="834887"/>
            </a:xfrm>
            <a:grpFill/>
          </p:grpSpPr>
          <p:grpSp>
            <p:nvGrpSpPr>
              <p:cNvPr id="33" name="Group 111">
                <a:extLst>
                  <a:ext uri="{FF2B5EF4-FFF2-40B4-BE49-F238E27FC236}">
                    <a16:creationId xmlns:a16="http://schemas.microsoft.com/office/drawing/2014/main" id="{2495D3FB-8084-1175-1ADF-41942B23594F}"/>
                  </a:ext>
                </a:extLst>
              </p:cNvPr>
              <p:cNvGrpSpPr/>
              <p:nvPr/>
            </p:nvGrpSpPr>
            <p:grpSpPr>
              <a:xfrm>
                <a:off x="5257800" y="1295400"/>
                <a:ext cx="1364974" cy="758687"/>
                <a:chOff x="3657600" y="990600"/>
                <a:chExt cx="2637183" cy="1395537"/>
              </a:xfrm>
              <a:grpFill/>
            </p:grpSpPr>
            <p:sp>
              <p:nvSpPr>
                <p:cNvPr id="35" name="Teardrop 34">
                  <a:extLst>
                    <a:ext uri="{FF2B5EF4-FFF2-40B4-BE49-F238E27FC236}">
                      <a16:creationId xmlns:a16="http://schemas.microsoft.com/office/drawing/2014/main" id="{0505F2CB-2D82-4648-6D5D-47B87D1097BD}"/>
                    </a:ext>
                  </a:extLst>
                </p:cNvPr>
                <p:cNvSpPr/>
                <p:nvPr/>
              </p:nvSpPr>
              <p:spPr>
                <a:xfrm rot="11051829">
                  <a:off x="4876800" y="1828799"/>
                  <a:ext cx="1417983" cy="556591"/>
                </a:xfrm>
                <a:prstGeom prst="teardrop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ardrop 35">
                  <a:extLst>
                    <a:ext uri="{FF2B5EF4-FFF2-40B4-BE49-F238E27FC236}">
                      <a16:creationId xmlns:a16="http://schemas.microsoft.com/office/drawing/2014/main" id="{BE48FAEA-0FAD-B040-BB92-32F169F5292C}"/>
                    </a:ext>
                  </a:extLst>
                </p:cNvPr>
                <p:cNvSpPr/>
                <p:nvPr/>
              </p:nvSpPr>
              <p:spPr>
                <a:xfrm>
                  <a:off x="3657600" y="1905000"/>
                  <a:ext cx="1371600" cy="457200"/>
                </a:xfrm>
                <a:prstGeom prst="teardrop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Moon 36">
                  <a:extLst>
                    <a:ext uri="{FF2B5EF4-FFF2-40B4-BE49-F238E27FC236}">
                      <a16:creationId xmlns:a16="http://schemas.microsoft.com/office/drawing/2014/main" id="{58F8469C-B0B6-90C0-B46B-91EAE8AB2697}"/>
                    </a:ext>
                  </a:extLst>
                </p:cNvPr>
                <p:cNvSpPr/>
                <p:nvPr/>
              </p:nvSpPr>
              <p:spPr>
                <a:xfrm rot="5400000">
                  <a:off x="4914864" y="1369979"/>
                  <a:ext cx="305546" cy="1726770"/>
                </a:xfrm>
                <a:prstGeom prst="moon">
                  <a:avLst>
                    <a:gd name="adj" fmla="val 875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37">
                  <a:extLst>
                    <a:ext uri="{FF2B5EF4-FFF2-40B4-BE49-F238E27FC236}">
                      <a16:creationId xmlns:a16="http://schemas.microsoft.com/office/drawing/2014/main" id="{493F8E76-8517-EC3E-BA8E-7397DF85F986}"/>
                    </a:ext>
                  </a:extLst>
                </p:cNvPr>
                <p:cNvSpPr/>
                <p:nvPr/>
              </p:nvSpPr>
              <p:spPr>
                <a:xfrm>
                  <a:off x="4343400" y="990600"/>
                  <a:ext cx="1371600" cy="914400"/>
                </a:xfrm>
                <a:prstGeom prst="trapezoid">
                  <a:avLst>
                    <a:gd name="adj" fmla="val 2065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Moon 38">
                  <a:extLst>
                    <a:ext uri="{FF2B5EF4-FFF2-40B4-BE49-F238E27FC236}">
                      <a16:creationId xmlns:a16="http://schemas.microsoft.com/office/drawing/2014/main" id="{078C38AB-3196-E641-154A-EA68C3CBE0CF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4914901" y="1257299"/>
                  <a:ext cx="228598" cy="1371600"/>
                </a:xfrm>
                <a:prstGeom prst="moon">
                  <a:avLst>
                    <a:gd name="adj" fmla="val 875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23816B-E794-228A-03BF-12254A99E980}"/>
                  </a:ext>
                </a:extLst>
              </p:cNvPr>
              <p:cNvSpPr/>
              <p:nvPr/>
            </p:nvSpPr>
            <p:spPr>
              <a:xfrm>
                <a:off x="5715000" y="1219200"/>
                <a:ext cx="533400" cy="228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A9271B95-C548-E10D-4B00-DE1EE170D06C}"/>
                </a:ext>
              </a:extLst>
            </p:cNvPr>
            <p:cNvSpPr/>
            <p:nvPr/>
          </p:nvSpPr>
          <p:spPr>
            <a:xfrm>
              <a:off x="6451948" y="4204419"/>
              <a:ext cx="1289111" cy="150409"/>
            </a:xfrm>
            <a:prstGeom prst="trapezoid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B78C4-709C-8A67-9729-26F6B9D125B2}"/>
              </a:ext>
            </a:extLst>
          </p:cNvPr>
          <p:cNvGrpSpPr/>
          <p:nvPr/>
        </p:nvGrpSpPr>
        <p:grpSpPr>
          <a:xfrm>
            <a:off x="5313680" y="1163116"/>
            <a:ext cx="2117945" cy="5359105"/>
            <a:chOff x="6934200" y="1265656"/>
            <a:chExt cx="1985484" cy="4373144"/>
          </a:xfrm>
          <a:solidFill>
            <a:schemeClr val="bg1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E2E34F-439E-6DA2-28CC-C6588F1494CA}"/>
                </a:ext>
              </a:extLst>
            </p:cNvPr>
            <p:cNvSpPr/>
            <p:nvPr/>
          </p:nvSpPr>
          <p:spPr>
            <a:xfrm rot="649721" flipH="1">
              <a:off x="7888635" y="5272466"/>
              <a:ext cx="597376" cy="36633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4E061CB-2F08-876D-DE2B-414C8DC36EC0}"/>
                </a:ext>
              </a:extLst>
            </p:cNvPr>
            <p:cNvSpPr/>
            <p:nvPr/>
          </p:nvSpPr>
          <p:spPr>
            <a:xfrm rot="649721" flipH="1">
              <a:off x="7341974" y="5272466"/>
              <a:ext cx="597376" cy="36633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E358BABE-7398-C3DC-5B24-B2785DA5D5D9}"/>
                </a:ext>
              </a:extLst>
            </p:cNvPr>
            <p:cNvSpPr/>
            <p:nvPr/>
          </p:nvSpPr>
          <p:spPr>
            <a:xfrm flipH="1">
              <a:off x="7244801" y="2741009"/>
              <a:ext cx="1393852" cy="2677352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BBA25CA-B9F3-F3CF-5E2A-55E0580A0913}"/>
                </a:ext>
              </a:extLst>
            </p:cNvPr>
            <p:cNvSpPr/>
            <p:nvPr/>
          </p:nvSpPr>
          <p:spPr>
            <a:xfrm rot="6724914" flipH="1">
              <a:off x="6809060" y="3667864"/>
              <a:ext cx="601800" cy="35152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C1C3C8-9171-ACEC-1498-AA2586A1C286}"/>
                </a:ext>
              </a:extLst>
            </p:cNvPr>
            <p:cNvSpPr/>
            <p:nvPr/>
          </p:nvSpPr>
          <p:spPr>
            <a:xfrm rot="3549535" flipH="1">
              <a:off x="8409583" y="3649135"/>
              <a:ext cx="601800" cy="35152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C64CEE26-1AB2-99E0-956C-4401F7D93093}"/>
                </a:ext>
              </a:extLst>
            </p:cNvPr>
            <p:cNvSpPr/>
            <p:nvPr/>
          </p:nvSpPr>
          <p:spPr>
            <a:xfrm rot="1217087" flipH="1">
              <a:off x="7110119" y="2659657"/>
              <a:ext cx="535069" cy="1175870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3F658016-DA5C-C035-8F6D-7774B200AF7E}"/>
                </a:ext>
              </a:extLst>
            </p:cNvPr>
            <p:cNvSpPr/>
            <p:nvPr/>
          </p:nvSpPr>
          <p:spPr>
            <a:xfrm rot="20382913">
              <a:off x="8213629" y="2665899"/>
              <a:ext cx="582454" cy="1218491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loud 47">
              <a:extLst>
                <a:ext uri="{FF2B5EF4-FFF2-40B4-BE49-F238E27FC236}">
                  <a16:creationId xmlns:a16="http://schemas.microsoft.com/office/drawing/2014/main" id="{718F7B7B-B811-334C-E6BF-1D3D9BD752B6}"/>
                </a:ext>
              </a:extLst>
            </p:cNvPr>
            <p:cNvSpPr/>
            <p:nvPr/>
          </p:nvSpPr>
          <p:spPr>
            <a:xfrm rot="671737">
              <a:off x="6993977" y="1670566"/>
              <a:ext cx="609128" cy="1320297"/>
            </a:xfrm>
            <a:prstGeom prst="clou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BC1B6B87-35CA-C7B7-DB4D-B389408A0D07}"/>
                </a:ext>
              </a:extLst>
            </p:cNvPr>
            <p:cNvSpPr/>
            <p:nvPr/>
          </p:nvSpPr>
          <p:spPr>
            <a:xfrm rot="20706537">
              <a:off x="8223399" y="1730671"/>
              <a:ext cx="696285" cy="1206904"/>
            </a:xfrm>
            <a:prstGeom prst="clou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A9ADF72B-C0A9-15D8-F659-6F8CDF278C8B}"/>
                </a:ext>
              </a:extLst>
            </p:cNvPr>
            <p:cNvSpPr/>
            <p:nvPr/>
          </p:nvSpPr>
          <p:spPr>
            <a:xfrm flipH="1">
              <a:off x="7275873" y="2610683"/>
              <a:ext cx="1294448" cy="2333159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CBF90F3F-8BA3-7581-3EC4-4EAFBE02FE8B}"/>
                </a:ext>
              </a:extLst>
            </p:cNvPr>
            <p:cNvSpPr/>
            <p:nvPr/>
          </p:nvSpPr>
          <p:spPr>
            <a:xfrm rot="10800000" flipH="1">
              <a:off x="7707357" y="2809408"/>
              <a:ext cx="431483" cy="596171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4">
              <a:extLst>
                <a:ext uri="{FF2B5EF4-FFF2-40B4-BE49-F238E27FC236}">
                  <a16:creationId xmlns:a16="http://schemas.microsoft.com/office/drawing/2014/main" id="{4DE1C562-58EF-B840-474E-EE5DB37F8A82}"/>
                </a:ext>
              </a:extLst>
            </p:cNvPr>
            <p:cNvGrpSpPr/>
            <p:nvPr/>
          </p:nvGrpSpPr>
          <p:grpSpPr>
            <a:xfrm>
              <a:off x="7108136" y="2388756"/>
              <a:ext cx="1544360" cy="2210894"/>
              <a:chOff x="4553133" y="901823"/>
              <a:chExt cx="2186627" cy="3449921"/>
            </a:xfrm>
            <a:grpFill/>
          </p:grpSpPr>
          <p:sp>
            <p:nvSpPr>
              <p:cNvPr id="119" name="Double Wave 23">
                <a:extLst>
                  <a:ext uri="{FF2B5EF4-FFF2-40B4-BE49-F238E27FC236}">
                    <a16:creationId xmlns:a16="http://schemas.microsoft.com/office/drawing/2014/main" id="{7A5C58CC-9131-22A6-6CF7-6F6D1D6AED89}"/>
                  </a:ext>
                </a:extLst>
              </p:cNvPr>
              <p:cNvSpPr/>
              <p:nvPr/>
            </p:nvSpPr>
            <p:spPr>
              <a:xfrm rot="17141950">
                <a:off x="3382792" y="2343203"/>
                <a:ext cx="3178882" cy="838200"/>
              </a:xfrm>
              <a:prstGeom prst="doubleWave">
                <a:avLst>
                  <a:gd name="adj1" fmla="val 6250"/>
                  <a:gd name="adj2" fmla="val -1000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0" name="Group 16">
                <a:extLst>
                  <a:ext uri="{FF2B5EF4-FFF2-40B4-BE49-F238E27FC236}">
                    <a16:creationId xmlns:a16="http://schemas.microsoft.com/office/drawing/2014/main" id="{E43C29BB-84F1-42BB-00FD-0D3FEF6AE154}"/>
                  </a:ext>
                </a:extLst>
              </p:cNvPr>
              <p:cNvGrpSpPr/>
              <p:nvPr/>
            </p:nvGrpSpPr>
            <p:grpSpPr>
              <a:xfrm>
                <a:off x="4694566" y="901823"/>
                <a:ext cx="2045194" cy="1982724"/>
                <a:chOff x="2594848" y="2213440"/>
                <a:chExt cx="2045194" cy="1982724"/>
              </a:xfrm>
              <a:grpFill/>
            </p:grpSpPr>
            <p:sp>
              <p:nvSpPr>
                <p:cNvPr id="121" name="Pie 17">
                  <a:extLst>
                    <a:ext uri="{FF2B5EF4-FFF2-40B4-BE49-F238E27FC236}">
                      <a16:creationId xmlns:a16="http://schemas.microsoft.com/office/drawing/2014/main" id="{ADC9CF47-8B35-0E87-DDE3-79FF1A40767A}"/>
                    </a:ext>
                  </a:extLst>
                </p:cNvPr>
                <p:cNvSpPr/>
                <p:nvPr/>
              </p:nvSpPr>
              <p:spPr>
                <a:xfrm rot="18695073">
                  <a:off x="2626083" y="2182205"/>
                  <a:ext cx="1982724" cy="2045194"/>
                </a:xfrm>
                <a:prstGeom prst="pi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2" name="Group 5">
                  <a:extLst>
                    <a:ext uri="{FF2B5EF4-FFF2-40B4-BE49-F238E27FC236}">
                      <a16:creationId xmlns:a16="http://schemas.microsoft.com/office/drawing/2014/main" id="{70BD0A5C-D70B-2309-E3E0-12ECAE41A3CC}"/>
                    </a:ext>
                  </a:extLst>
                </p:cNvPr>
                <p:cNvGrpSpPr/>
                <p:nvPr/>
              </p:nvGrpSpPr>
              <p:grpSpPr>
                <a:xfrm>
                  <a:off x="2889102" y="2288406"/>
                  <a:ext cx="1537323" cy="1679535"/>
                  <a:chOff x="2886840" y="2288406"/>
                  <a:chExt cx="1537323" cy="1679535"/>
                </a:xfrm>
                <a:grpFill/>
              </p:grpSpPr>
              <p:sp>
                <p:nvSpPr>
                  <p:cNvPr id="123" name="Moon 3">
                    <a:extLst>
                      <a:ext uri="{FF2B5EF4-FFF2-40B4-BE49-F238E27FC236}">
                        <a16:creationId xmlns:a16="http://schemas.microsoft.com/office/drawing/2014/main" id="{EFA8F1E1-CC05-85CD-BD58-8B6D51424E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26050" y="2469827"/>
                    <a:ext cx="1458904" cy="1537323"/>
                  </a:xfrm>
                  <a:prstGeom prst="moon">
                    <a:avLst>
                      <a:gd name="adj" fmla="val 67712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Moon 20">
                    <a:extLst>
                      <a:ext uri="{FF2B5EF4-FFF2-40B4-BE49-F238E27FC236}">
                        <a16:creationId xmlns:a16="http://schemas.microsoft.com/office/drawing/2014/main" id="{8FD894C6-B39E-5686-1E48-9CE114FB12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007917" y="2169718"/>
                    <a:ext cx="1216793" cy="1454170"/>
                  </a:xfrm>
                  <a:prstGeom prst="moon">
                    <a:avLst>
                      <a:gd name="adj" fmla="val 67712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32AF073-B74A-F481-B8FF-6F5CCE6C8A9D}"/>
                </a:ext>
              </a:extLst>
            </p:cNvPr>
            <p:cNvSpPr/>
            <p:nvPr/>
          </p:nvSpPr>
          <p:spPr>
            <a:xfrm flipH="1">
              <a:off x="7377452" y="1418345"/>
              <a:ext cx="1192870" cy="149042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8">
              <a:extLst>
                <a:ext uri="{FF2B5EF4-FFF2-40B4-BE49-F238E27FC236}">
                  <a16:creationId xmlns:a16="http://schemas.microsoft.com/office/drawing/2014/main" id="{D7035337-DF93-7208-208D-7E794EF379CA}"/>
                </a:ext>
              </a:extLst>
            </p:cNvPr>
            <p:cNvGrpSpPr/>
            <p:nvPr/>
          </p:nvGrpSpPr>
          <p:grpSpPr>
            <a:xfrm rot="175281">
              <a:off x="7281771" y="4966315"/>
              <a:ext cx="1319546" cy="446802"/>
              <a:chOff x="3810000" y="1677648"/>
              <a:chExt cx="4705061" cy="1827552"/>
            </a:xfrm>
            <a:grpFill/>
          </p:grpSpPr>
          <p:grpSp>
            <p:nvGrpSpPr>
              <p:cNvPr id="89" name="Group 37">
                <a:extLst>
                  <a:ext uri="{FF2B5EF4-FFF2-40B4-BE49-F238E27FC236}">
                    <a16:creationId xmlns:a16="http://schemas.microsoft.com/office/drawing/2014/main" id="{C27B8CB8-1079-720D-9B81-60E3A8398F09}"/>
                  </a:ext>
                </a:extLst>
              </p:cNvPr>
              <p:cNvGrpSpPr/>
              <p:nvPr/>
            </p:nvGrpSpPr>
            <p:grpSpPr>
              <a:xfrm>
                <a:off x="3810000" y="1828800"/>
                <a:ext cx="1776984" cy="1676400"/>
                <a:chOff x="3810000" y="1828800"/>
                <a:chExt cx="4038600" cy="3810000"/>
              </a:xfrm>
              <a:grpFill/>
            </p:grpSpPr>
            <p:sp>
              <p:nvSpPr>
                <p:cNvPr id="110" name="Half Frame 109">
                  <a:extLst>
                    <a:ext uri="{FF2B5EF4-FFF2-40B4-BE49-F238E27FC236}">
                      <a16:creationId xmlns:a16="http://schemas.microsoft.com/office/drawing/2014/main" id="{357CF117-07BB-5126-9222-6AF40AD5A5F3}"/>
                    </a:ext>
                  </a:extLst>
                </p:cNvPr>
                <p:cNvSpPr/>
                <p:nvPr/>
              </p:nvSpPr>
              <p:spPr>
                <a:xfrm rot="10800000">
                  <a:off x="3810000" y="1828800"/>
                  <a:ext cx="2057400" cy="1905000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Half Frame 110">
                  <a:extLst>
                    <a:ext uri="{FF2B5EF4-FFF2-40B4-BE49-F238E27FC236}">
                      <a16:creationId xmlns:a16="http://schemas.microsoft.com/office/drawing/2014/main" id="{6309D133-4493-7D67-610B-A400DD36A473}"/>
                    </a:ext>
                  </a:extLst>
                </p:cNvPr>
                <p:cNvSpPr/>
                <p:nvPr/>
              </p:nvSpPr>
              <p:spPr>
                <a:xfrm>
                  <a:off x="5791200" y="3733800"/>
                  <a:ext cx="2057400" cy="1905000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Half Frame 111">
                  <a:extLst>
                    <a:ext uri="{FF2B5EF4-FFF2-40B4-BE49-F238E27FC236}">
                      <a16:creationId xmlns:a16="http://schemas.microsoft.com/office/drawing/2014/main" id="{067C592D-07EA-3E4B-972E-72F82ABED941}"/>
                    </a:ext>
                  </a:extLst>
                </p:cNvPr>
                <p:cNvSpPr/>
                <p:nvPr/>
              </p:nvSpPr>
              <p:spPr>
                <a:xfrm rot="16200000">
                  <a:off x="6036664" y="2192936"/>
                  <a:ext cx="1356610" cy="1390338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Half Frame 112">
                  <a:extLst>
                    <a:ext uri="{FF2B5EF4-FFF2-40B4-BE49-F238E27FC236}">
                      <a16:creationId xmlns:a16="http://schemas.microsoft.com/office/drawing/2014/main" id="{096B05AD-FD18-A600-86AA-A906BDB5C6DC}"/>
                    </a:ext>
                  </a:extLst>
                </p:cNvPr>
                <p:cNvSpPr/>
                <p:nvPr/>
              </p:nvSpPr>
              <p:spPr>
                <a:xfrm flipH="1">
                  <a:off x="4191000" y="3886200"/>
                  <a:ext cx="1356610" cy="1390338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Donut 775">
                  <a:extLst>
                    <a:ext uri="{FF2B5EF4-FFF2-40B4-BE49-F238E27FC236}">
                      <a16:creationId xmlns:a16="http://schemas.microsoft.com/office/drawing/2014/main" id="{71E55EB5-FE51-2129-A4B4-A7B1AF21A85A}"/>
                    </a:ext>
                  </a:extLst>
                </p:cNvPr>
                <p:cNvSpPr/>
                <p:nvPr/>
              </p:nvSpPr>
              <p:spPr>
                <a:xfrm>
                  <a:off x="4955498" y="2948065"/>
                  <a:ext cx="1693333" cy="1607695"/>
                </a:xfrm>
                <a:prstGeom prst="donut">
                  <a:avLst>
                    <a:gd name="adj" fmla="val 32624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Diamond 114">
                  <a:extLst>
                    <a:ext uri="{FF2B5EF4-FFF2-40B4-BE49-F238E27FC236}">
                      <a16:creationId xmlns:a16="http://schemas.microsoft.com/office/drawing/2014/main" id="{7AFB64A7-FF6B-543A-97FF-FB5AB20F85C3}"/>
                    </a:ext>
                  </a:extLst>
                </p:cNvPr>
                <p:cNvSpPr/>
                <p:nvPr/>
              </p:nvSpPr>
              <p:spPr>
                <a:xfrm>
                  <a:off x="5638800" y="29718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Diamond 115">
                  <a:extLst>
                    <a:ext uri="{FF2B5EF4-FFF2-40B4-BE49-F238E27FC236}">
                      <a16:creationId xmlns:a16="http://schemas.microsoft.com/office/drawing/2014/main" id="{7CC73EB9-1A71-CD46-5621-8F05B03A66A4}"/>
                    </a:ext>
                  </a:extLst>
                </p:cNvPr>
                <p:cNvSpPr/>
                <p:nvPr/>
              </p:nvSpPr>
              <p:spPr>
                <a:xfrm>
                  <a:off x="5638800" y="40386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Diamond 116">
                  <a:extLst>
                    <a:ext uri="{FF2B5EF4-FFF2-40B4-BE49-F238E27FC236}">
                      <a16:creationId xmlns:a16="http://schemas.microsoft.com/office/drawing/2014/main" id="{F60A9FB6-EF14-7D58-44A3-B7F5B14E0A57}"/>
                    </a:ext>
                  </a:extLst>
                </p:cNvPr>
                <p:cNvSpPr/>
                <p:nvPr/>
              </p:nvSpPr>
              <p:spPr>
                <a:xfrm rot="5400000">
                  <a:off x="5067300" y="34671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Diamond 117">
                  <a:extLst>
                    <a:ext uri="{FF2B5EF4-FFF2-40B4-BE49-F238E27FC236}">
                      <a16:creationId xmlns:a16="http://schemas.microsoft.com/office/drawing/2014/main" id="{153D5515-2DC3-B0AC-66A6-2FF4B8E95C5F}"/>
                    </a:ext>
                  </a:extLst>
                </p:cNvPr>
                <p:cNvSpPr/>
                <p:nvPr/>
              </p:nvSpPr>
              <p:spPr>
                <a:xfrm rot="5400000">
                  <a:off x="6210300" y="34671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38">
                <a:extLst>
                  <a:ext uri="{FF2B5EF4-FFF2-40B4-BE49-F238E27FC236}">
                    <a16:creationId xmlns:a16="http://schemas.microsoft.com/office/drawing/2014/main" id="{F7515421-E96E-1787-26ED-F8D740A8D632}"/>
                  </a:ext>
                </a:extLst>
              </p:cNvPr>
              <p:cNvGrpSpPr/>
              <p:nvPr/>
            </p:nvGrpSpPr>
            <p:grpSpPr>
              <a:xfrm>
                <a:off x="5314014" y="1757596"/>
                <a:ext cx="1776984" cy="1676400"/>
                <a:chOff x="3810000" y="1828800"/>
                <a:chExt cx="4038600" cy="3810000"/>
              </a:xfrm>
              <a:grpFill/>
            </p:grpSpPr>
            <p:sp>
              <p:nvSpPr>
                <p:cNvPr id="101" name="Half Frame 100">
                  <a:extLst>
                    <a:ext uri="{FF2B5EF4-FFF2-40B4-BE49-F238E27FC236}">
                      <a16:creationId xmlns:a16="http://schemas.microsoft.com/office/drawing/2014/main" id="{57273D18-47BF-2946-2BF7-95E775CF3E4F}"/>
                    </a:ext>
                  </a:extLst>
                </p:cNvPr>
                <p:cNvSpPr/>
                <p:nvPr/>
              </p:nvSpPr>
              <p:spPr>
                <a:xfrm rot="10800000">
                  <a:off x="3810000" y="1828800"/>
                  <a:ext cx="2057400" cy="1905000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Half Frame 101">
                  <a:extLst>
                    <a:ext uri="{FF2B5EF4-FFF2-40B4-BE49-F238E27FC236}">
                      <a16:creationId xmlns:a16="http://schemas.microsoft.com/office/drawing/2014/main" id="{4271CB6D-CBCB-0531-925D-96643AD7CA5B}"/>
                    </a:ext>
                  </a:extLst>
                </p:cNvPr>
                <p:cNvSpPr/>
                <p:nvPr/>
              </p:nvSpPr>
              <p:spPr>
                <a:xfrm>
                  <a:off x="5791200" y="3733800"/>
                  <a:ext cx="2057400" cy="1905000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Half Frame 102">
                  <a:extLst>
                    <a:ext uri="{FF2B5EF4-FFF2-40B4-BE49-F238E27FC236}">
                      <a16:creationId xmlns:a16="http://schemas.microsoft.com/office/drawing/2014/main" id="{30D296A1-DB36-13DC-F63D-C8DFD537CB34}"/>
                    </a:ext>
                  </a:extLst>
                </p:cNvPr>
                <p:cNvSpPr/>
                <p:nvPr/>
              </p:nvSpPr>
              <p:spPr>
                <a:xfrm rot="16200000">
                  <a:off x="6036664" y="2192936"/>
                  <a:ext cx="1356610" cy="1390338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Half Frame 103">
                  <a:extLst>
                    <a:ext uri="{FF2B5EF4-FFF2-40B4-BE49-F238E27FC236}">
                      <a16:creationId xmlns:a16="http://schemas.microsoft.com/office/drawing/2014/main" id="{D560134F-8495-473C-B28C-6E13F826C997}"/>
                    </a:ext>
                  </a:extLst>
                </p:cNvPr>
                <p:cNvSpPr/>
                <p:nvPr/>
              </p:nvSpPr>
              <p:spPr>
                <a:xfrm flipH="1">
                  <a:off x="4191000" y="3886200"/>
                  <a:ext cx="1356610" cy="1390338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Donut 766">
                  <a:extLst>
                    <a:ext uri="{FF2B5EF4-FFF2-40B4-BE49-F238E27FC236}">
                      <a16:creationId xmlns:a16="http://schemas.microsoft.com/office/drawing/2014/main" id="{D1F56EAA-A8C6-C3D3-DBFC-1DB0380E2D8A}"/>
                    </a:ext>
                  </a:extLst>
                </p:cNvPr>
                <p:cNvSpPr/>
                <p:nvPr/>
              </p:nvSpPr>
              <p:spPr>
                <a:xfrm>
                  <a:off x="4955498" y="2948065"/>
                  <a:ext cx="1693333" cy="1607695"/>
                </a:xfrm>
                <a:prstGeom prst="donut">
                  <a:avLst>
                    <a:gd name="adj" fmla="val 32624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Diamond 105">
                  <a:extLst>
                    <a:ext uri="{FF2B5EF4-FFF2-40B4-BE49-F238E27FC236}">
                      <a16:creationId xmlns:a16="http://schemas.microsoft.com/office/drawing/2014/main" id="{45141755-7C61-5F5F-6CCC-F9CBE5BC81D0}"/>
                    </a:ext>
                  </a:extLst>
                </p:cNvPr>
                <p:cNvSpPr/>
                <p:nvPr/>
              </p:nvSpPr>
              <p:spPr>
                <a:xfrm>
                  <a:off x="5638800" y="29718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Diamond 106">
                  <a:extLst>
                    <a:ext uri="{FF2B5EF4-FFF2-40B4-BE49-F238E27FC236}">
                      <a16:creationId xmlns:a16="http://schemas.microsoft.com/office/drawing/2014/main" id="{CD2B241C-C6CF-882B-31EF-3B3196E6FD41}"/>
                    </a:ext>
                  </a:extLst>
                </p:cNvPr>
                <p:cNvSpPr/>
                <p:nvPr/>
              </p:nvSpPr>
              <p:spPr>
                <a:xfrm>
                  <a:off x="5638800" y="40386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Diamond 107">
                  <a:extLst>
                    <a:ext uri="{FF2B5EF4-FFF2-40B4-BE49-F238E27FC236}">
                      <a16:creationId xmlns:a16="http://schemas.microsoft.com/office/drawing/2014/main" id="{C40BF1DA-C763-5558-23B6-8B42EF9D359B}"/>
                    </a:ext>
                  </a:extLst>
                </p:cNvPr>
                <p:cNvSpPr/>
                <p:nvPr/>
              </p:nvSpPr>
              <p:spPr>
                <a:xfrm rot="5400000">
                  <a:off x="5067300" y="34671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iamond 108">
                  <a:extLst>
                    <a:ext uri="{FF2B5EF4-FFF2-40B4-BE49-F238E27FC236}">
                      <a16:creationId xmlns:a16="http://schemas.microsoft.com/office/drawing/2014/main" id="{59E88147-B723-835F-495F-46F6E1DC494F}"/>
                    </a:ext>
                  </a:extLst>
                </p:cNvPr>
                <p:cNvSpPr/>
                <p:nvPr/>
              </p:nvSpPr>
              <p:spPr>
                <a:xfrm rot="5400000">
                  <a:off x="6210300" y="34671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48">
                <a:extLst>
                  <a:ext uri="{FF2B5EF4-FFF2-40B4-BE49-F238E27FC236}">
                    <a16:creationId xmlns:a16="http://schemas.microsoft.com/office/drawing/2014/main" id="{112B2648-9105-43CD-0301-796C2CC00C35}"/>
                  </a:ext>
                </a:extLst>
              </p:cNvPr>
              <p:cNvGrpSpPr/>
              <p:nvPr/>
            </p:nvGrpSpPr>
            <p:grpSpPr>
              <a:xfrm>
                <a:off x="6738077" y="1677648"/>
                <a:ext cx="1776984" cy="1676400"/>
                <a:chOff x="3810000" y="1828800"/>
                <a:chExt cx="4038600" cy="3810000"/>
              </a:xfrm>
              <a:grpFill/>
            </p:grpSpPr>
            <p:sp>
              <p:nvSpPr>
                <p:cNvPr id="92" name="Half Frame 91">
                  <a:extLst>
                    <a:ext uri="{FF2B5EF4-FFF2-40B4-BE49-F238E27FC236}">
                      <a16:creationId xmlns:a16="http://schemas.microsoft.com/office/drawing/2014/main" id="{523C5007-DA15-BD99-FFBD-0E6DE217CDE2}"/>
                    </a:ext>
                  </a:extLst>
                </p:cNvPr>
                <p:cNvSpPr/>
                <p:nvPr/>
              </p:nvSpPr>
              <p:spPr>
                <a:xfrm rot="10800000">
                  <a:off x="3810000" y="1828800"/>
                  <a:ext cx="2057400" cy="1905000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Half Frame 50">
                  <a:extLst>
                    <a:ext uri="{FF2B5EF4-FFF2-40B4-BE49-F238E27FC236}">
                      <a16:creationId xmlns:a16="http://schemas.microsoft.com/office/drawing/2014/main" id="{43A6B05D-9B0B-C0E5-462A-F0E19793BED9}"/>
                    </a:ext>
                  </a:extLst>
                </p:cNvPr>
                <p:cNvSpPr/>
                <p:nvPr/>
              </p:nvSpPr>
              <p:spPr>
                <a:xfrm>
                  <a:off x="5791200" y="3733800"/>
                  <a:ext cx="2057400" cy="1905000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Half Frame 51">
                  <a:extLst>
                    <a:ext uri="{FF2B5EF4-FFF2-40B4-BE49-F238E27FC236}">
                      <a16:creationId xmlns:a16="http://schemas.microsoft.com/office/drawing/2014/main" id="{87C83284-4C7D-14C7-0847-7B82D1DDA1C5}"/>
                    </a:ext>
                  </a:extLst>
                </p:cNvPr>
                <p:cNvSpPr/>
                <p:nvPr/>
              </p:nvSpPr>
              <p:spPr>
                <a:xfrm rot="16200000">
                  <a:off x="6036664" y="2192936"/>
                  <a:ext cx="1356610" cy="1390338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Half Frame 52">
                  <a:extLst>
                    <a:ext uri="{FF2B5EF4-FFF2-40B4-BE49-F238E27FC236}">
                      <a16:creationId xmlns:a16="http://schemas.microsoft.com/office/drawing/2014/main" id="{AF737B3A-3414-15FF-9143-D9086AD81E5B}"/>
                    </a:ext>
                  </a:extLst>
                </p:cNvPr>
                <p:cNvSpPr/>
                <p:nvPr/>
              </p:nvSpPr>
              <p:spPr>
                <a:xfrm flipH="1">
                  <a:off x="4191000" y="3886200"/>
                  <a:ext cx="1356610" cy="1390338"/>
                </a:xfrm>
                <a:prstGeom prst="halfFram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Donut 757">
                  <a:extLst>
                    <a:ext uri="{FF2B5EF4-FFF2-40B4-BE49-F238E27FC236}">
                      <a16:creationId xmlns:a16="http://schemas.microsoft.com/office/drawing/2014/main" id="{F16A1D1A-BBFE-5066-55AB-D314892BEEF6}"/>
                    </a:ext>
                  </a:extLst>
                </p:cNvPr>
                <p:cNvSpPr/>
                <p:nvPr/>
              </p:nvSpPr>
              <p:spPr>
                <a:xfrm>
                  <a:off x="4955498" y="2948065"/>
                  <a:ext cx="1693333" cy="1607695"/>
                </a:xfrm>
                <a:prstGeom prst="donut">
                  <a:avLst>
                    <a:gd name="adj" fmla="val 32624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Diamond 96">
                  <a:extLst>
                    <a:ext uri="{FF2B5EF4-FFF2-40B4-BE49-F238E27FC236}">
                      <a16:creationId xmlns:a16="http://schemas.microsoft.com/office/drawing/2014/main" id="{74E810DB-F7DF-7319-E601-25C938F46439}"/>
                    </a:ext>
                  </a:extLst>
                </p:cNvPr>
                <p:cNvSpPr/>
                <p:nvPr/>
              </p:nvSpPr>
              <p:spPr>
                <a:xfrm>
                  <a:off x="5638800" y="29718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iamond 97">
                  <a:extLst>
                    <a:ext uri="{FF2B5EF4-FFF2-40B4-BE49-F238E27FC236}">
                      <a16:creationId xmlns:a16="http://schemas.microsoft.com/office/drawing/2014/main" id="{427F649F-7E39-F212-0143-94D20396E296}"/>
                    </a:ext>
                  </a:extLst>
                </p:cNvPr>
                <p:cNvSpPr/>
                <p:nvPr/>
              </p:nvSpPr>
              <p:spPr>
                <a:xfrm>
                  <a:off x="5638800" y="40386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Diamond 98">
                  <a:extLst>
                    <a:ext uri="{FF2B5EF4-FFF2-40B4-BE49-F238E27FC236}">
                      <a16:creationId xmlns:a16="http://schemas.microsoft.com/office/drawing/2014/main" id="{3460E538-8FE3-FCC0-BB3F-93E8545A3C7B}"/>
                    </a:ext>
                  </a:extLst>
                </p:cNvPr>
                <p:cNvSpPr/>
                <p:nvPr/>
              </p:nvSpPr>
              <p:spPr>
                <a:xfrm rot="5400000">
                  <a:off x="5067300" y="34671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Diamond 99">
                  <a:extLst>
                    <a:ext uri="{FF2B5EF4-FFF2-40B4-BE49-F238E27FC236}">
                      <a16:creationId xmlns:a16="http://schemas.microsoft.com/office/drawing/2014/main" id="{685EF6BB-12D8-B26A-CBF9-C8CEADDD8D1F}"/>
                    </a:ext>
                  </a:extLst>
                </p:cNvPr>
                <p:cNvSpPr/>
                <p:nvPr/>
              </p:nvSpPr>
              <p:spPr>
                <a:xfrm rot="5400000">
                  <a:off x="6210300" y="3467100"/>
                  <a:ext cx="304800" cy="5334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CAFE1C0B-BD80-3901-4183-31E93DC13BDF}"/>
                </a:ext>
              </a:extLst>
            </p:cNvPr>
            <p:cNvSpPr/>
            <p:nvPr/>
          </p:nvSpPr>
          <p:spPr>
            <a:xfrm rot="11257361">
              <a:off x="7226737" y="1265656"/>
              <a:ext cx="1385232" cy="696968"/>
            </a:xfrm>
            <a:prstGeom prst="clou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EE2DEAC-A5E9-4E6E-DBF1-0DF950AD94AC}"/>
                </a:ext>
              </a:extLst>
            </p:cNvPr>
            <p:cNvGrpSpPr/>
            <p:nvPr/>
          </p:nvGrpSpPr>
          <p:grpSpPr>
            <a:xfrm>
              <a:off x="7162023" y="1568903"/>
              <a:ext cx="1544762" cy="259293"/>
              <a:chOff x="7105896" y="1557210"/>
              <a:chExt cx="1544762" cy="488119"/>
            </a:xfrm>
            <a:grpFill/>
          </p:grpSpPr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1292C5FF-D37C-2753-560D-B6840B3E9409}"/>
                  </a:ext>
                </a:extLst>
              </p:cNvPr>
              <p:cNvSpPr/>
              <p:nvPr/>
            </p:nvSpPr>
            <p:spPr>
              <a:xfrm>
                <a:off x="7105896" y="1589474"/>
                <a:ext cx="1544762" cy="444406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9">
                <a:extLst>
                  <a:ext uri="{FF2B5EF4-FFF2-40B4-BE49-F238E27FC236}">
                    <a16:creationId xmlns:a16="http://schemas.microsoft.com/office/drawing/2014/main" id="{5D2E21EB-CD42-2763-3882-E921230E2117}"/>
                  </a:ext>
                </a:extLst>
              </p:cNvPr>
              <p:cNvGrpSpPr/>
              <p:nvPr/>
            </p:nvGrpSpPr>
            <p:grpSpPr>
              <a:xfrm rot="160736">
                <a:off x="7230848" y="1557210"/>
                <a:ext cx="1269517" cy="488119"/>
                <a:chOff x="3810000" y="1677648"/>
                <a:chExt cx="4705061" cy="1827552"/>
              </a:xfrm>
              <a:grpFill/>
            </p:grpSpPr>
            <p:grpSp>
              <p:nvGrpSpPr>
                <p:cNvPr id="59" name="Group 37">
                  <a:extLst>
                    <a:ext uri="{FF2B5EF4-FFF2-40B4-BE49-F238E27FC236}">
                      <a16:creationId xmlns:a16="http://schemas.microsoft.com/office/drawing/2014/main" id="{807AAA45-A721-8805-78C3-0C4BD2C4AE24}"/>
                    </a:ext>
                  </a:extLst>
                </p:cNvPr>
                <p:cNvGrpSpPr/>
                <p:nvPr/>
              </p:nvGrpSpPr>
              <p:grpSpPr>
                <a:xfrm>
                  <a:off x="3810000" y="1828800"/>
                  <a:ext cx="1776984" cy="1676400"/>
                  <a:chOff x="3810000" y="1828800"/>
                  <a:chExt cx="4038600" cy="3810000"/>
                </a:xfrm>
                <a:grpFill/>
              </p:grpSpPr>
              <p:sp>
                <p:nvSpPr>
                  <p:cNvPr id="80" name="Half Frame 79">
                    <a:extLst>
                      <a:ext uri="{FF2B5EF4-FFF2-40B4-BE49-F238E27FC236}">
                        <a16:creationId xmlns:a16="http://schemas.microsoft.com/office/drawing/2014/main" id="{B2FEA5AD-3923-DFD9-EAE5-0DC106CBC9F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Half Frame 80">
                    <a:extLst>
                      <a:ext uri="{FF2B5EF4-FFF2-40B4-BE49-F238E27FC236}">
                        <a16:creationId xmlns:a16="http://schemas.microsoft.com/office/drawing/2014/main" id="{E4ACD038-A709-7A75-53F0-80FF5314B040}"/>
                      </a:ext>
                    </a:extLst>
                  </p:cNvPr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Half Frame 81">
                    <a:extLst>
                      <a:ext uri="{FF2B5EF4-FFF2-40B4-BE49-F238E27FC236}">
                        <a16:creationId xmlns:a16="http://schemas.microsoft.com/office/drawing/2014/main" id="{BEE5B0C4-55EC-228E-D674-49E68BA417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Half Frame 82">
                    <a:extLst>
                      <a:ext uri="{FF2B5EF4-FFF2-40B4-BE49-F238E27FC236}">
                        <a16:creationId xmlns:a16="http://schemas.microsoft.com/office/drawing/2014/main" id="{FFF7F98A-90F5-65CF-E30E-C2237CCCA3FC}"/>
                      </a:ext>
                    </a:extLst>
                  </p:cNvPr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Donut 745">
                    <a:extLst>
                      <a:ext uri="{FF2B5EF4-FFF2-40B4-BE49-F238E27FC236}">
                        <a16:creationId xmlns:a16="http://schemas.microsoft.com/office/drawing/2014/main" id="{BDA96581-75C0-59A8-2C5D-EE84FC2077F6}"/>
                      </a:ext>
                    </a:extLst>
                  </p:cNvPr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Diamond 84">
                    <a:extLst>
                      <a:ext uri="{FF2B5EF4-FFF2-40B4-BE49-F238E27FC236}">
                        <a16:creationId xmlns:a16="http://schemas.microsoft.com/office/drawing/2014/main" id="{DBCA8EFB-C684-135B-6E65-AD5B82AE48CA}"/>
                      </a:ext>
                    </a:extLst>
                  </p:cNvPr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Diamond 85">
                    <a:extLst>
                      <a:ext uri="{FF2B5EF4-FFF2-40B4-BE49-F238E27FC236}">
                        <a16:creationId xmlns:a16="http://schemas.microsoft.com/office/drawing/2014/main" id="{031AB3EC-AA43-F3DF-6C61-A46D21DA92AF}"/>
                      </a:ext>
                    </a:extLst>
                  </p:cNvPr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Diamond 86">
                    <a:extLst>
                      <a:ext uri="{FF2B5EF4-FFF2-40B4-BE49-F238E27FC236}">
                        <a16:creationId xmlns:a16="http://schemas.microsoft.com/office/drawing/2014/main" id="{0FA9B802-1211-5984-0D38-E7E1A4B418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Diamond 87">
                    <a:extLst>
                      <a:ext uri="{FF2B5EF4-FFF2-40B4-BE49-F238E27FC236}">
                        <a16:creationId xmlns:a16="http://schemas.microsoft.com/office/drawing/2014/main" id="{1B1097C9-9A2F-0575-06EE-CE0E69B4EE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38">
                  <a:extLst>
                    <a:ext uri="{FF2B5EF4-FFF2-40B4-BE49-F238E27FC236}">
                      <a16:creationId xmlns:a16="http://schemas.microsoft.com/office/drawing/2014/main" id="{F3B483AF-65E4-5D2B-1FE0-EBCAB35B7A73}"/>
                    </a:ext>
                  </a:extLst>
                </p:cNvPr>
                <p:cNvGrpSpPr/>
                <p:nvPr/>
              </p:nvGrpSpPr>
              <p:grpSpPr>
                <a:xfrm>
                  <a:off x="5314014" y="1757596"/>
                  <a:ext cx="1776984" cy="1676400"/>
                  <a:chOff x="3810000" y="1828800"/>
                  <a:chExt cx="4038600" cy="3810000"/>
                </a:xfrm>
                <a:grpFill/>
              </p:grpSpPr>
              <p:sp>
                <p:nvSpPr>
                  <p:cNvPr id="71" name="Half Frame 70">
                    <a:extLst>
                      <a:ext uri="{FF2B5EF4-FFF2-40B4-BE49-F238E27FC236}">
                        <a16:creationId xmlns:a16="http://schemas.microsoft.com/office/drawing/2014/main" id="{078BF217-495C-E30F-B9EE-A508160165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Half Frame 71">
                    <a:extLst>
                      <a:ext uri="{FF2B5EF4-FFF2-40B4-BE49-F238E27FC236}">
                        <a16:creationId xmlns:a16="http://schemas.microsoft.com/office/drawing/2014/main" id="{4D10018E-A1FD-0A54-93B0-4474FCA28D03}"/>
                      </a:ext>
                    </a:extLst>
                  </p:cNvPr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Half Frame 72">
                    <a:extLst>
                      <a:ext uri="{FF2B5EF4-FFF2-40B4-BE49-F238E27FC236}">
                        <a16:creationId xmlns:a16="http://schemas.microsoft.com/office/drawing/2014/main" id="{BB4CAF52-2235-09ED-42C3-6B72FFAE71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Half Frame 73">
                    <a:extLst>
                      <a:ext uri="{FF2B5EF4-FFF2-40B4-BE49-F238E27FC236}">
                        <a16:creationId xmlns:a16="http://schemas.microsoft.com/office/drawing/2014/main" id="{BC6B1F80-2FE4-B5CD-B470-2200373CFB2A}"/>
                      </a:ext>
                    </a:extLst>
                  </p:cNvPr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Donut 736">
                    <a:extLst>
                      <a:ext uri="{FF2B5EF4-FFF2-40B4-BE49-F238E27FC236}">
                        <a16:creationId xmlns:a16="http://schemas.microsoft.com/office/drawing/2014/main" id="{CB7DC366-AE5A-229E-4847-1DE6441BDE99}"/>
                      </a:ext>
                    </a:extLst>
                  </p:cNvPr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Diamond 75">
                    <a:extLst>
                      <a:ext uri="{FF2B5EF4-FFF2-40B4-BE49-F238E27FC236}">
                        <a16:creationId xmlns:a16="http://schemas.microsoft.com/office/drawing/2014/main" id="{B393F08B-C884-6A66-F337-CF1DF7A3EEAA}"/>
                      </a:ext>
                    </a:extLst>
                  </p:cNvPr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Diamond 76">
                    <a:extLst>
                      <a:ext uri="{FF2B5EF4-FFF2-40B4-BE49-F238E27FC236}">
                        <a16:creationId xmlns:a16="http://schemas.microsoft.com/office/drawing/2014/main" id="{E8C4A4F8-F8DF-C70E-0173-B17E01D5B0A5}"/>
                      </a:ext>
                    </a:extLst>
                  </p:cNvPr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Diamond 77">
                    <a:extLst>
                      <a:ext uri="{FF2B5EF4-FFF2-40B4-BE49-F238E27FC236}">
                        <a16:creationId xmlns:a16="http://schemas.microsoft.com/office/drawing/2014/main" id="{9FD132F2-033A-8DE1-4FA8-432ACE24C2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Diamond 78">
                    <a:extLst>
                      <a:ext uri="{FF2B5EF4-FFF2-40B4-BE49-F238E27FC236}">
                        <a16:creationId xmlns:a16="http://schemas.microsoft.com/office/drawing/2014/main" id="{18985E12-616A-8F4E-76DA-8762A4F012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48">
                  <a:extLst>
                    <a:ext uri="{FF2B5EF4-FFF2-40B4-BE49-F238E27FC236}">
                      <a16:creationId xmlns:a16="http://schemas.microsoft.com/office/drawing/2014/main" id="{E25E8B1A-0352-9AFC-9BE1-79DD84D2E467}"/>
                    </a:ext>
                  </a:extLst>
                </p:cNvPr>
                <p:cNvGrpSpPr/>
                <p:nvPr/>
              </p:nvGrpSpPr>
              <p:grpSpPr>
                <a:xfrm>
                  <a:off x="6738077" y="1677648"/>
                  <a:ext cx="1776984" cy="1676400"/>
                  <a:chOff x="3810000" y="1828800"/>
                  <a:chExt cx="4038600" cy="3810000"/>
                </a:xfrm>
                <a:grpFill/>
              </p:grpSpPr>
              <p:sp>
                <p:nvSpPr>
                  <p:cNvPr id="62" name="Half Frame 61">
                    <a:extLst>
                      <a:ext uri="{FF2B5EF4-FFF2-40B4-BE49-F238E27FC236}">
                        <a16:creationId xmlns:a16="http://schemas.microsoft.com/office/drawing/2014/main" id="{BED9B507-65E7-5996-E7AD-94EAD11CD4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Half Frame 62">
                    <a:extLst>
                      <a:ext uri="{FF2B5EF4-FFF2-40B4-BE49-F238E27FC236}">
                        <a16:creationId xmlns:a16="http://schemas.microsoft.com/office/drawing/2014/main" id="{4B78F746-EDF0-389F-3280-69F75D7317BB}"/>
                      </a:ext>
                    </a:extLst>
                  </p:cNvPr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Half Frame 63">
                    <a:extLst>
                      <a:ext uri="{FF2B5EF4-FFF2-40B4-BE49-F238E27FC236}">
                        <a16:creationId xmlns:a16="http://schemas.microsoft.com/office/drawing/2014/main" id="{81732E77-04DE-C145-6ACF-67FF68F3344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Half Frame 64">
                    <a:extLst>
                      <a:ext uri="{FF2B5EF4-FFF2-40B4-BE49-F238E27FC236}">
                        <a16:creationId xmlns:a16="http://schemas.microsoft.com/office/drawing/2014/main" id="{5FD7AFF8-D660-397C-2708-A3D177B86813}"/>
                      </a:ext>
                    </a:extLst>
                  </p:cNvPr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Donut 727">
                    <a:extLst>
                      <a:ext uri="{FF2B5EF4-FFF2-40B4-BE49-F238E27FC236}">
                        <a16:creationId xmlns:a16="http://schemas.microsoft.com/office/drawing/2014/main" id="{D1BB9DD6-2C87-7D2C-B4C1-CE930A8D51AE}"/>
                      </a:ext>
                    </a:extLst>
                  </p:cNvPr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Diamond 66">
                    <a:extLst>
                      <a:ext uri="{FF2B5EF4-FFF2-40B4-BE49-F238E27FC236}">
                        <a16:creationId xmlns:a16="http://schemas.microsoft.com/office/drawing/2014/main" id="{7B5B959F-8056-6869-4B15-67BAF4F2871A}"/>
                      </a:ext>
                    </a:extLst>
                  </p:cNvPr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Diamond 67">
                    <a:extLst>
                      <a:ext uri="{FF2B5EF4-FFF2-40B4-BE49-F238E27FC236}">
                        <a16:creationId xmlns:a16="http://schemas.microsoft.com/office/drawing/2014/main" id="{511F2BFB-92AF-9231-58F2-A60DEE23F92D}"/>
                      </a:ext>
                    </a:extLst>
                  </p:cNvPr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Diamond 68">
                    <a:extLst>
                      <a:ext uri="{FF2B5EF4-FFF2-40B4-BE49-F238E27FC236}">
                        <a16:creationId xmlns:a16="http://schemas.microsoft.com/office/drawing/2014/main" id="{D15A36BE-397D-92C9-6A05-83B3B21C9C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Diamond 69">
                    <a:extLst>
                      <a:ext uri="{FF2B5EF4-FFF2-40B4-BE49-F238E27FC236}">
                        <a16:creationId xmlns:a16="http://schemas.microsoft.com/office/drawing/2014/main" id="{474B7BE5-3488-44D0-A238-40485C8589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25" name="Group 80">
            <a:extLst>
              <a:ext uri="{FF2B5EF4-FFF2-40B4-BE49-F238E27FC236}">
                <a16:creationId xmlns:a16="http://schemas.microsoft.com/office/drawing/2014/main" id="{D1519A2D-4E5A-61FC-B9FA-6B9F9E396C88}"/>
              </a:ext>
            </a:extLst>
          </p:cNvPr>
          <p:cNvGrpSpPr/>
          <p:nvPr/>
        </p:nvGrpSpPr>
        <p:grpSpPr>
          <a:xfrm>
            <a:off x="1260286" y="1092752"/>
            <a:ext cx="2776611" cy="5434647"/>
            <a:chOff x="4648199" y="990600"/>
            <a:chExt cx="2144079" cy="4196596"/>
          </a:xfrm>
          <a:solidFill>
            <a:schemeClr val="bg1"/>
          </a:solidFill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7F72F0D-8CBF-98DA-8026-479831C1D044}"/>
                </a:ext>
              </a:extLst>
            </p:cNvPr>
            <p:cNvSpPr/>
            <p:nvPr/>
          </p:nvSpPr>
          <p:spPr>
            <a:xfrm rot="20275293" flipH="1">
              <a:off x="6376021" y="3200400"/>
              <a:ext cx="416257" cy="57030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7C8406F-1DB0-A3BE-C73B-36776C4BC6BB}"/>
                </a:ext>
              </a:extLst>
            </p:cNvPr>
            <p:cNvSpPr/>
            <p:nvPr/>
          </p:nvSpPr>
          <p:spPr>
            <a:xfrm rot="1639096" flipH="1">
              <a:off x="4648199" y="3200400"/>
              <a:ext cx="421452" cy="57030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61">
              <a:extLst>
                <a:ext uri="{FF2B5EF4-FFF2-40B4-BE49-F238E27FC236}">
                  <a16:creationId xmlns:a16="http://schemas.microsoft.com/office/drawing/2014/main" id="{C0FAE392-2EE1-394C-74A4-73D5FCC3A295}"/>
                </a:ext>
              </a:extLst>
            </p:cNvPr>
            <p:cNvGrpSpPr/>
            <p:nvPr/>
          </p:nvGrpSpPr>
          <p:grpSpPr>
            <a:xfrm>
              <a:off x="5142345" y="4629728"/>
              <a:ext cx="520849" cy="515905"/>
              <a:chOff x="7122338" y="5361709"/>
              <a:chExt cx="520849" cy="515905"/>
            </a:xfrm>
            <a:grpFill/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B45EB8C-6715-B8FF-9A8D-F6E88382971F}"/>
                  </a:ext>
                </a:extLst>
              </p:cNvPr>
              <p:cNvSpPr/>
              <p:nvPr/>
            </p:nvSpPr>
            <p:spPr>
              <a:xfrm rot="21071524" flipH="1">
                <a:off x="7122338" y="5370796"/>
                <a:ext cx="519642" cy="50681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54D55F3-8B5F-14FA-80A5-B95E3A68DA20}"/>
                  </a:ext>
                </a:extLst>
              </p:cNvPr>
              <p:cNvSpPr/>
              <p:nvPr/>
            </p:nvSpPr>
            <p:spPr>
              <a:xfrm flipH="1">
                <a:off x="7123545" y="5361709"/>
                <a:ext cx="519642" cy="36501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60">
              <a:extLst>
                <a:ext uri="{FF2B5EF4-FFF2-40B4-BE49-F238E27FC236}">
                  <a16:creationId xmlns:a16="http://schemas.microsoft.com/office/drawing/2014/main" id="{188B3C95-28BE-A154-B505-26243D25423F}"/>
                </a:ext>
              </a:extLst>
            </p:cNvPr>
            <p:cNvGrpSpPr/>
            <p:nvPr/>
          </p:nvGrpSpPr>
          <p:grpSpPr>
            <a:xfrm>
              <a:off x="5634182" y="4671291"/>
              <a:ext cx="520849" cy="515905"/>
              <a:chOff x="7122338" y="5361709"/>
              <a:chExt cx="520849" cy="515905"/>
            </a:xfrm>
            <a:grpFill/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F591146-516C-FBB6-F58E-8F8F65178FFA}"/>
                  </a:ext>
                </a:extLst>
              </p:cNvPr>
              <p:cNvSpPr/>
              <p:nvPr/>
            </p:nvSpPr>
            <p:spPr>
              <a:xfrm rot="21071524" flipH="1">
                <a:off x="7122338" y="5370796"/>
                <a:ext cx="519642" cy="50681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6FDC3D6-5F8C-0CD8-5D93-6315A3990F4F}"/>
                  </a:ext>
                </a:extLst>
              </p:cNvPr>
              <p:cNvSpPr/>
              <p:nvPr/>
            </p:nvSpPr>
            <p:spPr>
              <a:xfrm flipH="1">
                <a:off x="7123545" y="5361709"/>
                <a:ext cx="519642" cy="36501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rapezoid 129">
              <a:extLst>
                <a:ext uri="{FF2B5EF4-FFF2-40B4-BE49-F238E27FC236}">
                  <a16:creationId xmlns:a16="http://schemas.microsoft.com/office/drawing/2014/main" id="{6781D2FC-459F-84DC-8C47-A20C754E6C9F}"/>
                </a:ext>
              </a:extLst>
            </p:cNvPr>
            <p:cNvSpPr/>
            <p:nvPr/>
          </p:nvSpPr>
          <p:spPr>
            <a:xfrm flipH="1">
              <a:off x="5105400" y="3962400"/>
              <a:ext cx="1091248" cy="914400"/>
            </a:xfrm>
            <a:prstGeom prst="trapezoid">
              <a:avLst>
                <a:gd name="adj" fmla="val 871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495BFE9D-CC4D-2AD4-0FD6-5C953E1185F7}"/>
                </a:ext>
              </a:extLst>
            </p:cNvPr>
            <p:cNvSpPr/>
            <p:nvPr/>
          </p:nvSpPr>
          <p:spPr>
            <a:xfrm rot="19879197" flipH="1">
              <a:off x="5952198" y="2117173"/>
              <a:ext cx="623744" cy="1465500"/>
            </a:xfrm>
            <a:prstGeom prst="trapezoid">
              <a:avLst>
                <a:gd name="adj" fmla="val 3598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rapezoid 131">
              <a:extLst>
                <a:ext uri="{FF2B5EF4-FFF2-40B4-BE49-F238E27FC236}">
                  <a16:creationId xmlns:a16="http://schemas.microsoft.com/office/drawing/2014/main" id="{009FECE7-15BB-C476-FE5F-7ED5A2EF744D}"/>
                </a:ext>
              </a:extLst>
            </p:cNvPr>
            <p:cNvSpPr/>
            <p:nvPr/>
          </p:nvSpPr>
          <p:spPr>
            <a:xfrm rot="1667365" flipH="1">
              <a:off x="4860183" y="1967244"/>
              <a:ext cx="672641" cy="1639715"/>
            </a:xfrm>
            <a:prstGeom prst="trapezoid">
              <a:avLst>
                <a:gd name="adj" fmla="val 3598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rapezoid 132">
              <a:extLst>
                <a:ext uri="{FF2B5EF4-FFF2-40B4-BE49-F238E27FC236}">
                  <a16:creationId xmlns:a16="http://schemas.microsoft.com/office/drawing/2014/main" id="{D5A895A0-B4E1-D3C5-FD58-C78D880351C4}"/>
                </a:ext>
              </a:extLst>
            </p:cNvPr>
            <p:cNvSpPr/>
            <p:nvPr/>
          </p:nvSpPr>
          <p:spPr>
            <a:xfrm flipH="1">
              <a:off x="5105400" y="2133600"/>
              <a:ext cx="1219200" cy="2362200"/>
            </a:xfrm>
            <a:prstGeom prst="trapezoid">
              <a:avLst>
                <a:gd name="adj" fmla="val 3598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BB368B23-92E5-E5E8-EED4-CD837CB00369}"/>
                </a:ext>
              </a:extLst>
            </p:cNvPr>
            <p:cNvSpPr/>
            <p:nvPr/>
          </p:nvSpPr>
          <p:spPr>
            <a:xfrm rot="10800000">
              <a:off x="5501046" y="2206782"/>
              <a:ext cx="457200" cy="990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loud 134">
              <a:extLst>
                <a:ext uri="{FF2B5EF4-FFF2-40B4-BE49-F238E27FC236}">
                  <a16:creationId xmlns:a16="http://schemas.microsoft.com/office/drawing/2014/main" id="{5FCB7F27-B2BD-B43E-82C1-FD01A5650FFC}"/>
                </a:ext>
              </a:extLst>
            </p:cNvPr>
            <p:cNvSpPr/>
            <p:nvPr/>
          </p:nvSpPr>
          <p:spPr>
            <a:xfrm rot="4566406">
              <a:off x="5456319" y="1370091"/>
              <a:ext cx="1259042" cy="609600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loud 135">
              <a:extLst>
                <a:ext uri="{FF2B5EF4-FFF2-40B4-BE49-F238E27FC236}">
                  <a16:creationId xmlns:a16="http://schemas.microsoft.com/office/drawing/2014/main" id="{4FC87108-D1F9-E82A-197A-D9B8F3B991F0}"/>
                </a:ext>
              </a:extLst>
            </p:cNvPr>
            <p:cNvSpPr/>
            <p:nvPr/>
          </p:nvSpPr>
          <p:spPr>
            <a:xfrm>
              <a:off x="5029200" y="1066800"/>
              <a:ext cx="609600" cy="1295400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0BB2850-08F0-83A7-F3B0-3B6C8852D3D4}"/>
                </a:ext>
              </a:extLst>
            </p:cNvPr>
            <p:cNvSpPr/>
            <p:nvPr/>
          </p:nvSpPr>
          <p:spPr>
            <a:xfrm flipH="1">
              <a:off x="5600806" y="2054558"/>
              <a:ext cx="415714" cy="5184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rapezoid 11">
              <a:extLst>
                <a:ext uri="{FF2B5EF4-FFF2-40B4-BE49-F238E27FC236}">
                  <a16:creationId xmlns:a16="http://schemas.microsoft.com/office/drawing/2014/main" id="{4513C80E-637D-57A8-57DB-1490BB51E4B0}"/>
                </a:ext>
              </a:extLst>
            </p:cNvPr>
            <p:cNvSpPr/>
            <p:nvPr/>
          </p:nvSpPr>
          <p:spPr>
            <a:xfrm rot="647929" flipH="1">
              <a:off x="5091379" y="2194939"/>
              <a:ext cx="392672" cy="2555731"/>
            </a:xfrm>
            <a:prstGeom prst="trapezoid">
              <a:avLst>
                <a:gd name="adj" fmla="val 2212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4E71561C-4606-0948-8DCA-98B4148C8E5B}"/>
                </a:ext>
              </a:extLst>
            </p:cNvPr>
            <p:cNvSpPr/>
            <p:nvPr/>
          </p:nvSpPr>
          <p:spPr>
            <a:xfrm rot="21080486" flipH="1">
              <a:off x="5901806" y="2227657"/>
              <a:ext cx="427558" cy="2514081"/>
            </a:xfrm>
            <a:prstGeom prst="trapezoid">
              <a:avLst>
                <a:gd name="adj" fmla="val 2498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58">
              <a:extLst>
                <a:ext uri="{FF2B5EF4-FFF2-40B4-BE49-F238E27FC236}">
                  <a16:creationId xmlns:a16="http://schemas.microsoft.com/office/drawing/2014/main" id="{4E2E6E97-D364-FBD5-D7E1-DA194B471174}"/>
                </a:ext>
              </a:extLst>
            </p:cNvPr>
            <p:cNvGrpSpPr/>
            <p:nvPr/>
          </p:nvGrpSpPr>
          <p:grpSpPr>
            <a:xfrm rot="262221">
              <a:off x="4831890" y="3637028"/>
              <a:ext cx="1493485" cy="878243"/>
              <a:chOff x="5486400" y="5562600"/>
              <a:chExt cx="1088184" cy="878243"/>
            </a:xfrm>
            <a:grpFill/>
          </p:grpSpPr>
          <p:sp>
            <p:nvSpPr>
              <p:cNvPr id="159" name="Diagonal Stripe 158">
                <a:extLst>
                  <a:ext uri="{FF2B5EF4-FFF2-40B4-BE49-F238E27FC236}">
                    <a16:creationId xmlns:a16="http://schemas.microsoft.com/office/drawing/2014/main" id="{DCA5113E-0013-DFD2-911E-4B9C1DC788EF}"/>
                  </a:ext>
                </a:extLst>
              </p:cNvPr>
              <p:cNvSpPr/>
              <p:nvPr/>
            </p:nvSpPr>
            <p:spPr>
              <a:xfrm rot="20116470" flipH="1">
                <a:off x="5669897" y="5583498"/>
                <a:ext cx="904687" cy="346988"/>
              </a:xfrm>
              <a:prstGeom prst="diagStrip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Diagonal Stripe 159">
                <a:extLst>
                  <a:ext uri="{FF2B5EF4-FFF2-40B4-BE49-F238E27FC236}">
                    <a16:creationId xmlns:a16="http://schemas.microsoft.com/office/drawing/2014/main" id="{0983ADE1-0995-3692-F2E0-323E38D49690}"/>
                  </a:ext>
                </a:extLst>
              </p:cNvPr>
              <p:cNvSpPr/>
              <p:nvPr/>
            </p:nvSpPr>
            <p:spPr>
              <a:xfrm rot="16200000" flipH="1">
                <a:off x="5279371" y="5922029"/>
                <a:ext cx="725843" cy="311785"/>
              </a:xfrm>
              <a:prstGeom prst="diagStrip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Diagonal Stripe 160">
                <a:extLst>
                  <a:ext uri="{FF2B5EF4-FFF2-40B4-BE49-F238E27FC236}">
                    <a16:creationId xmlns:a16="http://schemas.microsoft.com/office/drawing/2014/main" id="{32B876B7-C56D-B237-E732-55B461EDB49C}"/>
                  </a:ext>
                </a:extLst>
              </p:cNvPr>
              <p:cNvSpPr/>
              <p:nvPr/>
            </p:nvSpPr>
            <p:spPr>
              <a:xfrm rot="5400000">
                <a:off x="5507971" y="5845829"/>
                <a:ext cx="725843" cy="311785"/>
              </a:xfrm>
              <a:prstGeom prst="diagStrip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Flowchart: Display 161">
                <a:extLst>
                  <a:ext uri="{FF2B5EF4-FFF2-40B4-BE49-F238E27FC236}">
                    <a16:creationId xmlns:a16="http://schemas.microsoft.com/office/drawing/2014/main" id="{34D8A8C8-81BF-B66B-6B4E-89E92E8D2899}"/>
                  </a:ext>
                </a:extLst>
              </p:cNvPr>
              <p:cNvSpPr/>
              <p:nvPr/>
            </p:nvSpPr>
            <p:spPr>
              <a:xfrm flipH="1">
                <a:off x="5638800" y="5562600"/>
                <a:ext cx="259821" cy="207384"/>
              </a:xfrm>
              <a:prstGeom prst="flowChartDisp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">
              <a:extLst>
                <a:ext uri="{FF2B5EF4-FFF2-40B4-BE49-F238E27FC236}">
                  <a16:creationId xmlns:a16="http://schemas.microsoft.com/office/drawing/2014/main" id="{84DFD27E-D074-93DF-75BE-DDA14A82EE03}"/>
                </a:ext>
              </a:extLst>
            </p:cNvPr>
            <p:cNvSpPr/>
            <p:nvPr/>
          </p:nvSpPr>
          <p:spPr>
            <a:xfrm flipH="1">
              <a:off x="5334000" y="1219200"/>
              <a:ext cx="831427" cy="124430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loud 141">
              <a:extLst>
                <a:ext uri="{FF2B5EF4-FFF2-40B4-BE49-F238E27FC236}">
                  <a16:creationId xmlns:a16="http://schemas.microsoft.com/office/drawing/2014/main" id="{04B20394-EBF3-660D-4CAF-D750982E1114}"/>
                </a:ext>
              </a:extLst>
            </p:cNvPr>
            <p:cNvSpPr/>
            <p:nvPr/>
          </p:nvSpPr>
          <p:spPr>
            <a:xfrm>
              <a:off x="5306017" y="2097394"/>
              <a:ext cx="890631" cy="738345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033E9CD-8E34-C643-D821-CF6D6F9146FF}"/>
                </a:ext>
              </a:extLst>
            </p:cNvPr>
            <p:cNvSpPr/>
            <p:nvPr/>
          </p:nvSpPr>
          <p:spPr>
            <a:xfrm flipH="1">
              <a:off x="5638897" y="2180596"/>
              <a:ext cx="256116" cy="1528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loud 143">
              <a:extLst>
                <a:ext uri="{FF2B5EF4-FFF2-40B4-BE49-F238E27FC236}">
                  <a16:creationId xmlns:a16="http://schemas.microsoft.com/office/drawing/2014/main" id="{B3D51441-0EE9-53CE-F7B6-16FC11D3B7F8}"/>
                </a:ext>
              </a:extLst>
            </p:cNvPr>
            <p:cNvSpPr/>
            <p:nvPr/>
          </p:nvSpPr>
          <p:spPr>
            <a:xfrm>
              <a:off x="5334000" y="990600"/>
              <a:ext cx="609600" cy="381000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F61E722-99B9-AE9F-93A9-EC6F8B0A58CE}"/>
                </a:ext>
              </a:extLst>
            </p:cNvPr>
            <p:cNvSpPr/>
            <p:nvPr/>
          </p:nvSpPr>
          <p:spPr>
            <a:xfrm flipH="1">
              <a:off x="5257800" y="1143000"/>
              <a:ext cx="3048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A3B0E98-38CA-1D4D-1A48-241AE8AD0D79}"/>
                </a:ext>
              </a:extLst>
            </p:cNvPr>
            <p:cNvSpPr/>
            <p:nvPr/>
          </p:nvSpPr>
          <p:spPr>
            <a:xfrm flipH="1">
              <a:off x="5791200" y="1066800"/>
              <a:ext cx="3048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79">
              <a:extLst>
                <a:ext uri="{FF2B5EF4-FFF2-40B4-BE49-F238E27FC236}">
                  <a16:creationId xmlns:a16="http://schemas.microsoft.com/office/drawing/2014/main" id="{8D70BC64-2697-C981-5F9E-105AE48B11AC}"/>
                </a:ext>
              </a:extLst>
            </p:cNvPr>
            <p:cNvGrpSpPr/>
            <p:nvPr/>
          </p:nvGrpSpPr>
          <p:grpSpPr>
            <a:xfrm>
              <a:off x="5029200" y="1295400"/>
              <a:ext cx="1295400" cy="294409"/>
              <a:chOff x="6858000" y="2438400"/>
              <a:chExt cx="1676400" cy="381000"/>
            </a:xfrm>
            <a:grpFill/>
          </p:grpSpPr>
          <p:sp>
            <p:nvSpPr>
              <p:cNvPr id="148" name="Rounded Rectangle 182">
                <a:extLst>
                  <a:ext uri="{FF2B5EF4-FFF2-40B4-BE49-F238E27FC236}">
                    <a16:creationId xmlns:a16="http://schemas.microsoft.com/office/drawing/2014/main" id="{A7243E8F-875B-1340-6696-49E3F7529908}"/>
                  </a:ext>
                </a:extLst>
              </p:cNvPr>
              <p:cNvSpPr/>
              <p:nvPr/>
            </p:nvSpPr>
            <p:spPr>
              <a:xfrm>
                <a:off x="6858000" y="2438400"/>
                <a:ext cx="1676400" cy="3810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78">
                <a:extLst>
                  <a:ext uri="{FF2B5EF4-FFF2-40B4-BE49-F238E27FC236}">
                    <a16:creationId xmlns:a16="http://schemas.microsoft.com/office/drawing/2014/main" id="{9B5BB10D-23E7-BDD4-77EA-0EC11F614E9E}"/>
                  </a:ext>
                </a:extLst>
              </p:cNvPr>
              <p:cNvGrpSpPr/>
              <p:nvPr/>
            </p:nvGrpSpPr>
            <p:grpSpPr>
              <a:xfrm>
                <a:off x="7086600" y="2438400"/>
                <a:ext cx="1219200" cy="353961"/>
                <a:chOff x="6934200" y="990600"/>
                <a:chExt cx="2362200" cy="685800"/>
              </a:xfrm>
              <a:grpFill/>
            </p:grpSpPr>
            <p:grpSp>
              <p:nvGrpSpPr>
                <p:cNvPr id="150" name="Group 71">
                  <a:extLst>
                    <a:ext uri="{FF2B5EF4-FFF2-40B4-BE49-F238E27FC236}">
                      <a16:creationId xmlns:a16="http://schemas.microsoft.com/office/drawing/2014/main" id="{69C53AE7-238E-020B-0B11-31815ACD1864}"/>
                    </a:ext>
                  </a:extLst>
                </p:cNvPr>
                <p:cNvGrpSpPr/>
                <p:nvPr/>
              </p:nvGrpSpPr>
              <p:grpSpPr>
                <a:xfrm>
                  <a:off x="6934200" y="990600"/>
                  <a:ext cx="838200" cy="685800"/>
                  <a:chOff x="6934200" y="990600"/>
                  <a:chExt cx="838200" cy="685800"/>
                </a:xfrm>
                <a:grpFill/>
              </p:grpSpPr>
              <p:sp>
                <p:nvSpPr>
                  <p:cNvPr id="157" name="Plaque 156">
                    <a:extLst>
                      <a:ext uri="{FF2B5EF4-FFF2-40B4-BE49-F238E27FC236}">
                        <a16:creationId xmlns:a16="http://schemas.microsoft.com/office/drawing/2014/main" id="{EAC98BAE-CC42-824F-5839-D3D9A181C80E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Diamond 157">
                    <a:extLst>
                      <a:ext uri="{FF2B5EF4-FFF2-40B4-BE49-F238E27FC236}">
                        <a16:creationId xmlns:a16="http://schemas.microsoft.com/office/drawing/2014/main" id="{FE7FDBBA-824B-A26F-95A0-028DC6A9FC20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72">
                  <a:extLst>
                    <a:ext uri="{FF2B5EF4-FFF2-40B4-BE49-F238E27FC236}">
                      <a16:creationId xmlns:a16="http://schemas.microsoft.com/office/drawing/2014/main" id="{54404A9B-8699-DA43-F08A-13867E1509BC}"/>
                    </a:ext>
                  </a:extLst>
                </p:cNvPr>
                <p:cNvGrpSpPr/>
                <p:nvPr/>
              </p:nvGrpSpPr>
              <p:grpSpPr>
                <a:xfrm>
                  <a:off x="7696200" y="990600"/>
                  <a:ext cx="838200" cy="685800"/>
                  <a:chOff x="6934200" y="990600"/>
                  <a:chExt cx="838200" cy="685800"/>
                </a:xfrm>
                <a:grpFill/>
              </p:grpSpPr>
              <p:sp>
                <p:nvSpPr>
                  <p:cNvPr id="155" name="Plaque 154">
                    <a:extLst>
                      <a:ext uri="{FF2B5EF4-FFF2-40B4-BE49-F238E27FC236}">
                        <a16:creationId xmlns:a16="http://schemas.microsoft.com/office/drawing/2014/main" id="{501A2235-E49E-7B24-6CCC-6B5E1A8DE431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Diamond 155">
                    <a:extLst>
                      <a:ext uri="{FF2B5EF4-FFF2-40B4-BE49-F238E27FC236}">
                        <a16:creationId xmlns:a16="http://schemas.microsoft.com/office/drawing/2014/main" id="{453456E1-7EF6-8BDB-3867-953C3AD88C77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75">
                  <a:extLst>
                    <a:ext uri="{FF2B5EF4-FFF2-40B4-BE49-F238E27FC236}">
                      <a16:creationId xmlns:a16="http://schemas.microsoft.com/office/drawing/2014/main" id="{491AEAFC-A4B6-6891-6FAA-CBB02441412F}"/>
                    </a:ext>
                  </a:extLst>
                </p:cNvPr>
                <p:cNvGrpSpPr/>
                <p:nvPr/>
              </p:nvGrpSpPr>
              <p:grpSpPr>
                <a:xfrm>
                  <a:off x="8458200" y="990600"/>
                  <a:ext cx="838200" cy="685800"/>
                  <a:chOff x="6934200" y="990600"/>
                  <a:chExt cx="838200" cy="685800"/>
                </a:xfrm>
                <a:grpFill/>
              </p:grpSpPr>
              <p:sp>
                <p:nvSpPr>
                  <p:cNvPr id="153" name="Plaque 152">
                    <a:extLst>
                      <a:ext uri="{FF2B5EF4-FFF2-40B4-BE49-F238E27FC236}">
                        <a16:creationId xmlns:a16="http://schemas.microsoft.com/office/drawing/2014/main" id="{D7AAF7F3-E85F-FB72-0484-4339612038A8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Diamond 153">
                    <a:extLst>
                      <a:ext uri="{FF2B5EF4-FFF2-40B4-BE49-F238E27FC236}">
                        <a16:creationId xmlns:a16="http://schemas.microsoft.com/office/drawing/2014/main" id="{BFFABC0D-4D3D-A4FE-4F72-B23A83804A11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8428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3360035" y="6144188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Johnson </a:t>
            </a:r>
          </a:p>
          <a:p>
            <a:r>
              <a:rPr lang="en-US" sz="1100" dirty="0"/>
              <a:t>HC 1:353; D&amp;C 96:6-9; 104:24, 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456184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Elsa</a:t>
            </a:r>
          </a:p>
          <a:p>
            <a:r>
              <a:rPr lang="en-US" sz="1100" dirty="0"/>
              <a:t>Wife of John Johnson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6624320" y="381400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Luke S. Johnson</a:t>
            </a:r>
          </a:p>
          <a:p>
            <a:r>
              <a:rPr lang="en-US" sz="1100" dirty="0"/>
              <a:t>Son of John Johnson</a:t>
            </a:r>
          </a:p>
          <a:p>
            <a:r>
              <a:rPr lang="en-US" sz="1100" dirty="0"/>
              <a:t>D&amp;C 68:7; 75:9-12; 102:3,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F08EB-5F9D-1A1E-421C-D0E6F6CDDDF5}"/>
              </a:ext>
            </a:extLst>
          </p:cNvPr>
          <p:cNvSpPr txBox="1"/>
          <p:nvPr/>
        </p:nvSpPr>
        <p:spPr>
          <a:xfrm>
            <a:off x="9509760" y="38140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Lyman E. Johnson</a:t>
            </a:r>
          </a:p>
          <a:p>
            <a:r>
              <a:rPr lang="en-US" sz="1100" dirty="0"/>
              <a:t>Son of John Johnson D&amp;C 68:7; 75:14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6F854C9-B298-9EFB-6B0C-1CBC7B2A0FEE}"/>
              </a:ext>
            </a:extLst>
          </p:cNvPr>
          <p:cNvGrpSpPr/>
          <p:nvPr/>
        </p:nvGrpSpPr>
        <p:grpSpPr>
          <a:xfrm>
            <a:off x="1234489" y="488280"/>
            <a:ext cx="2234232" cy="6136547"/>
            <a:chOff x="1267886" y="294640"/>
            <a:chExt cx="2166070" cy="5949333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A7C10D2-C0D8-EB41-D339-4AAE54D6E269}"/>
                </a:ext>
              </a:extLst>
            </p:cNvPr>
            <p:cNvSpPr/>
            <p:nvPr/>
          </p:nvSpPr>
          <p:spPr>
            <a:xfrm rot="19565654">
              <a:off x="1480429" y="1392531"/>
              <a:ext cx="680883" cy="835010"/>
            </a:xfrm>
            <a:custGeom>
              <a:avLst/>
              <a:gdLst>
                <a:gd name="connsiteX0" fmla="*/ 875889 w 1016363"/>
                <a:gd name="connsiteY0" fmla="*/ 11428 h 1246431"/>
                <a:gd name="connsiteX1" fmla="*/ 927591 w 1016363"/>
                <a:gd name="connsiteY1" fmla="*/ 113145 h 1246431"/>
                <a:gd name="connsiteX2" fmla="*/ 927873 w 1016363"/>
                <a:gd name="connsiteY2" fmla="*/ 113326 h 1246431"/>
                <a:gd name="connsiteX3" fmla="*/ 949734 w 1016363"/>
                <a:gd name="connsiteY3" fmla="*/ 127416 h 1246431"/>
                <a:gd name="connsiteX4" fmla="*/ 993943 w 1016363"/>
                <a:gd name="connsiteY4" fmla="*/ 211864 h 1246431"/>
                <a:gd name="connsiteX5" fmla="*/ 990973 w 1016363"/>
                <a:gd name="connsiteY5" fmla="*/ 318910 h 1246431"/>
                <a:gd name="connsiteX6" fmla="*/ 1012669 w 1016363"/>
                <a:gd name="connsiteY6" fmla="*/ 482581 h 1246431"/>
                <a:gd name="connsiteX7" fmla="*/ 911039 w 1016363"/>
                <a:gd name="connsiteY7" fmla="*/ 625851 h 1246431"/>
                <a:gd name="connsiteX8" fmla="*/ 874658 w 1016363"/>
                <a:gd name="connsiteY8" fmla="*/ 748615 h 1246431"/>
                <a:gd name="connsiteX9" fmla="*/ 781676 w 1016363"/>
                <a:gd name="connsiteY9" fmla="*/ 783760 h 1246431"/>
                <a:gd name="connsiteX10" fmla="*/ 780266 w 1016363"/>
                <a:gd name="connsiteY10" fmla="*/ 782834 h 1246431"/>
                <a:gd name="connsiteX11" fmla="*/ 779650 w 1016363"/>
                <a:gd name="connsiteY11" fmla="*/ 829273 h 1246431"/>
                <a:gd name="connsiteX12" fmla="*/ 678021 w 1016363"/>
                <a:gd name="connsiteY12" fmla="*/ 972542 h 1246431"/>
                <a:gd name="connsiteX13" fmla="*/ 641639 w 1016363"/>
                <a:gd name="connsiteY13" fmla="*/ 1095306 h 1246431"/>
                <a:gd name="connsiteX14" fmla="*/ 517772 w 1016363"/>
                <a:gd name="connsiteY14" fmla="*/ 1110170 h 1246431"/>
                <a:gd name="connsiteX15" fmla="*/ 429254 w 1016363"/>
                <a:gd name="connsiteY15" fmla="*/ 1241136 h 1246431"/>
                <a:gd name="connsiteX16" fmla="*/ 299103 w 1016363"/>
                <a:gd name="connsiteY16" fmla="*/ 1161195 h 1246431"/>
                <a:gd name="connsiteX17" fmla="*/ 105768 w 1016363"/>
                <a:gd name="connsiteY17" fmla="*/ 1082212 h 1246431"/>
                <a:gd name="connsiteX18" fmla="*/ 20763 w 1016363"/>
                <a:gd name="connsiteY18" fmla="*/ 994318 h 1246431"/>
                <a:gd name="connsiteX19" fmla="*/ 38927 w 1016363"/>
                <a:gd name="connsiteY19" fmla="*/ 875676 h 1246431"/>
                <a:gd name="connsiteX20" fmla="*/ 571 w 1016363"/>
                <a:gd name="connsiteY20" fmla="*/ 753953 h 1246431"/>
                <a:gd name="connsiteX21" fmla="*/ 70618 w 1016363"/>
                <a:gd name="connsiteY21" fmla="*/ 645762 h 1246431"/>
                <a:gd name="connsiteX22" fmla="*/ 71288 w 1016363"/>
                <a:gd name="connsiteY22" fmla="*/ 642910 h 1246431"/>
                <a:gd name="connsiteX23" fmla="*/ 102491 w 1016363"/>
                <a:gd name="connsiteY23" fmla="*/ 487545 h 1246431"/>
                <a:gd name="connsiteX24" fmla="*/ 215104 w 1016363"/>
                <a:gd name="connsiteY24" fmla="*/ 429094 h 1246431"/>
                <a:gd name="connsiteX25" fmla="*/ 237394 w 1016363"/>
                <a:gd name="connsiteY25" fmla="*/ 442155 h 1246431"/>
                <a:gd name="connsiteX26" fmla="*/ 233590 w 1016363"/>
                <a:gd name="connsiteY26" fmla="*/ 407262 h 1246431"/>
                <a:gd name="connsiteX27" fmla="*/ 303637 w 1016363"/>
                <a:gd name="connsiteY27" fmla="*/ 299071 h 1246431"/>
                <a:gd name="connsiteX28" fmla="*/ 304307 w 1016363"/>
                <a:gd name="connsiteY28" fmla="*/ 296219 h 1246431"/>
                <a:gd name="connsiteX29" fmla="*/ 335509 w 1016363"/>
                <a:gd name="connsiteY29" fmla="*/ 140854 h 1246431"/>
                <a:gd name="connsiteX30" fmla="*/ 487301 w 1016363"/>
                <a:gd name="connsiteY30" fmla="*/ 105359 h 1246431"/>
                <a:gd name="connsiteX31" fmla="*/ 487335 w 1016363"/>
                <a:gd name="connsiteY31" fmla="*/ 105299 h 1246431"/>
                <a:gd name="connsiteX32" fmla="*/ 517521 w 1016363"/>
                <a:gd name="connsiteY32" fmla="*/ 51915 h 1246431"/>
                <a:gd name="connsiteX33" fmla="*/ 640342 w 1016363"/>
                <a:gd name="connsiteY33" fmla="*/ 68511 h 1246431"/>
                <a:gd name="connsiteX34" fmla="*/ 640888 w 1016363"/>
                <a:gd name="connsiteY34" fmla="*/ 67507 h 1246431"/>
                <a:gd name="connsiteX35" fmla="*/ 664862 w 1016363"/>
                <a:gd name="connsiteY35" fmla="*/ 23354 h 1246431"/>
                <a:gd name="connsiteX36" fmla="*/ 699976 w 1016363"/>
                <a:gd name="connsiteY36" fmla="*/ 1228 h 1246431"/>
                <a:gd name="connsiteX37" fmla="*/ 741070 w 1016363"/>
                <a:gd name="connsiteY37" fmla="*/ 9255 h 1246431"/>
                <a:gd name="connsiteX38" fmla="*/ 772981 w 1016363"/>
                <a:gd name="connsiteY38" fmla="*/ 47569 h 1246431"/>
                <a:gd name="connsiteX39" fmla="*/ 773934 w 1016363"/>
                <a:gd name="connsiteY39" fmla="*/ 48713 h 1246431"/>
                <a:gd name="connsiteX40" fmla="*/ 848489 w 1016363"/>
                <a:gd name="connsiteY40" fmla="*/ 672 h 1246431"/>
                <a:gd name="connsiteX41" fmla="*/ 875889 w 1016363"/>
                <a:gd name="connsiteY41" fmla="*/ 11428 h 12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16363" h="1246431">
                  <a:moveTo>
                    <a:pt x="875889" y="11428"/>
                  </a:moveTo>
                  <a:cubicBezTo>
                    <a:pt x="902963" y="29665"/>
                    <a:pt x="922376" y="67845"/>
                    <a:pt x="927591" y="113145"/>
                  </a:cubicBezTo>
                  <a:lnTo>
                    <a:pt x="927873" y="113326"/>
                  </a:lnTo>
                  <a:lnTo>
                    <a:pt x="949734" y="127416"/>
                  </a:lnTo>
                  <a:cubicBezTo>
                    <a:pt x="970420" y="145741"/>
                    <a:pt x="986338" y="175641"/>
                    <a:pt x="993943" y="211864"/>
                  </a:cubicBezTo>
                  <a:cubicBezTo>
                    <a:pt x="1001314" y="246922"/>
                    <a:pt x="1000264" y="284998"/>
                    <a:pt x="990973" y="318910"/>
                  </a:cubicBezTo>
                  <a:cubicBezTo>
                    <a:pt x="1013809" y="365418"/>
                    <a:pt x="1021795" y="425707"/>
                    <a:pt x="1012669" y="482581"/>
                  </a:cubicBezTo>
                  <a:cubicBezTo>
                    <a:pt x="1000535" y="558192"/>
                    <a:pt x="960369" y="614818"/>
                    <a:pt x="911039" y="625851"/>
                  </a:cubicBezTo>
                  <a:cubicBezTo>
                    <a:pt x="910804" y="673045"/>
                    <a:pt x="897530" y="717804"/>
                    <a:pt x="874658" y="748615"/>
                  </a:cubicBezTo>
                  <a:cubicBezTo>
                    <a:pt x="848594" y="783729"/>
                    <a:pt x="813841" y="795892"/>
                    <a:pt x="781676" y="783760"/>
                  </a:cubicBezTo>
                  <a:lnTo>
                    <a:pt x="780266" y="782834"/>
                  </a:lnTo>
                  <a:lnTo>
                    <a:pt x="779650" y="829273"/>
                  </a:lnTo>
                  <a:cubicBezTo>
                    <a:pt x="767517" y="904884"/>
                    <a:pt x="727351" y="961509"/>
                    <a:pt x="678021" y="972542"/>
                  </a:cubicBezTo>
                  <a:cubicBezTo>
                    <a:pt x="677785" y="1019737"/>
                    <a:pt x="664511" y="1064495"/>
                    <a:pt x="641639" y="1095306"/>
                  </a:cubicBezTo>
                  <a:cubicBezTo>
                    <a:pt x="606887" y="1142125"/>
                    <a:pt x="556689" y="1148142"/>
                    <a:pt x="517772" y="1110170"/>
                  </a:cubicBezTo>
                  <a:cubicBezTo>
                    <a:pt x="505186" y="1175393"/>
                    <a:pt x="471485" y="1225252"/>
                    <a:pt x="429254" y="1241136"/>
                  </a:cubicBezTo>
                  <a:cubicBezTo>
                    <a:pt x="379490" y="1259852"/>
                    <a:pt x="327552" y="1227958"/>
                    <a:pt x="299103" y="1161195"/>
                  </a:cubicBezTo>
                  <a:cubicBezTo>
                    <a:pt x="231954" y="1224565"/>
                    <a:pt x="144739" y="1188945"/>
                    <a:pt x="105768" y="1082212"/>
                  </a:cubicBezTo>
                  <a:cubicBezTo>
                    <a:pt x="67485" y="1089227"/>
                    <a:pt x="31539" y="1052067"/>
                    <a:pt x="20763" y="994318"/>
                  </a:cubicBezTo>
                  <a:cubicBezTo>
                    <a:pt x="12958" y="952536"/>
                    <a:pt x="19858" y="907444"/>
                    <a:pt x="38927" y="875676"/>
                  </a:cubicBezTo>
                  <a:cubicBezTo>
                    <a:pt x="11871" y="850757"/>
                    <a:pt x="-3195" y="802938"/>
                    <a:pt x="571" y="753953"/>
                  </a:cubicBezTo>
                  <a:cubicBezTo>
                    <a:pt x="4990" y="696599"/>
                    <a:pt x="34074" y="651674"/>
                    <a:pt x="70618" y="645762"/>
                  </a:cubicBezTo>
                  <a:cubicBezTo>
                    <a:pt x="70835" y="644804"/>
                    <a:pt x="71071" y="643867"/>
                    <a:pt x="71288" y="642910"/>
                  </a:cubicBezTo>
                  <a:cubicBezTo>
                    <a:pt x="66381" y="586430"/>
                    <a:pt x="77826" y="529472"/>
                    <a:pt x="102491" y="487545"/>
                  </a:cubicBezTo>
                  <a:cubicBezTo>
                    <a:pt x="131718" y="437878"/>
                    <a:pt x="174566" y="417159"/>
                    <a:pt x="215104" y="429094"/>
                  </a:cubicBezTo>
                  <a:lnTo>
                    <a:pt x="237394" y="442155"/>
                  </a:lnTo>
                  <a:lnTo>
                    <a:pt x="233590" y="407262"/>
                  </a:lnTo>
                  <a:cubicBezTo>
                    <a:pt x="238009" y="349908"/>
                    <a:pt x="267092" y="304983"/>
                    <a:pt x="303637" y="299071"/>
                  </a:cubicBezTo>
                  <a:cubicBezTo>
                    <a:pt x="303854" y="298113"/>
                    <a:pt x="304089" y="297176"/>
                    <a:pt x="304307" y="296219"/>
                  </a:cubicBezTo>
                  <a:cubicBezTo>
                    <a:pt x="299399" y="239739"/>
                    <a:pt x="310844" y="182781"/>
                    <a:pt x="335509" y="140854"/>
                  </a:cubicBezTo>
                  <a:cubicBezTo>
                    <a:pt x="374480" y="74632"/>
                    <a:pt x="437663" y="59872"/>
                    <a:pt x="487301" y="105359"/>
                  </a:cubicBezTo>
                  <a:lnTo>
                    <a:pt x="487335" y="105299"/>
                  </a:lnTo>
                  <a:lnTo>
                    <a:pt x="517521" y="51915"/>
                  </a:lnTo>
                  <a:cubicBezTo>
                    <a:pt x="554036" y="12346"/>
                    <a:pt x="605817" y="15269"/>
                    <a:pt x="640342" y="68511"/>
                  </a:cubicBezTo>
                  <a:lnTo>
                    <a:pt x="640888" y="67507"/>
                  </a:lnTo>
                  <a:lnTo>
                    <a:pt x="664862" y="23354"/>
                  </a:lnTo>
                  <a:cubicBezTo>
                    <a:pt x="675103" y="11798"/>
                    <a:pt x="687109" y="4080"/>
                    <a:pt x="699976" y="1228"/>
                  </a:cubicBezTo>
                  <a:cubicBezTo>
                    <a:pt x="714137" y="-1916"/>
                    <a:pt x="728290" y="1050"/>
                    <a:pt x="741070" y="9255"/>
                  </a:cubicBezTo>
                  <a:lnTo>
                    <a:pt x="772981" y="47569"/>
                  </a:lnTo>
                  <a:lnTo>
                    <a:pt x="773934" y="48713"/>
                  </a:lnTo>
                  <a:cubicBezTo>
                    <a:pt x="792704" y="14145"/>
                    <a:pt x="820683" y="-3010"/>
                    <a:pt x="848489" y="672"/>
                  </a:cubicBezTo>
                  <a:cubicBezTo>
                    <a:pt x="857758" y="1900"/>
                    <a:pt x="867007" y="5443"/>
                    <a:pt x="875889" y="11428"/>
                  </a:cubicBezTo>
                  <a:close/>
                </a:path>
              </a:pathLst>
            </a:cu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B467FF-B1DA-CA68-A64E-E3E819C72E0C}"/>
                </a:ext>
              </a:extLst>
            </p:cNvPr>
            <p:cNvSpPr/>
            <p:nvPr/>
          </p:nvSpPr>
          <p:spPr>
            <a:xfrm rot="19565654">
              <a:off x="2632769" y="1413772"/>
              <a:ext cx="680883" cy="835010"/>
            </a:xfrm>
            <a:custGeom>
              <a:avLst/>
              <a:gdLst>
                <a:gd name="connsiteX0" fmla="*/ 875889 w 1016363"/>
                <a:gd name="connsiteY0" fmla="*/ 11428 h 1246431"/>
                <a:gd name="connsiteX1" fmla="*/ 927591 w 1016363"/>
                <a:gd name="connsiteY1" fmla="*/ 113145 h 1246431"/>
                <a:gd name="connsiteX2" fmla="*/ 927873 w 1016363"/>
                <a:gd name="connsiteY2" fmla="*/ 113326 h 1246431"/>
                <a:gd name="connsiteX3" fmla="*/ 949734 w 1016363"/>
                <a:gd name="connsiteY3" fmla="*/ 127416 h 1246431"/>
                <a:gd name="connsiteX4" fmla="*/ 993943 w 1016363"/>
                <a:gd name="connsiteY4" fmla="*/ 211864 h 1246431"/>
                <a:gd name="connsiteX5" fmla="*/ 990973 w 1016363"/>
                <a:gd name="connsiteY5" fmla="*/ 318910 h 1246431"/>
                <a:gd name="connsiteX6" fmla="*/ 1012669 w 1016363"/>
                <a:gd name="connsiteY6" fmla="*/ 482581 h 1246431"/>
                <a:gd name="connsiteX7" fmla="*/ 911039 w 1016363"/>
                <a:gd name="connsiteY7" fmla="*/ 625851 h 1246431"/>
                <a:gd name="connsiteX8" fmla="*/ 874658 w 1016363"/>
                <a:gd name="connsiteY8" fmla="*/ 748615 h 1246431"/>
                <a:gd name="connsiteX9" fmla="*/ 781676 w 1016363"/>
                <a:gd name="connsiteY9" fmla="*/ 783760 h 1246431"/>
                <a:gd name="connsiteX10" fmla="*/ 780266 w 1016363"/>
                <a:gd name="connsiteY10" fmla="*/ 782834 h 1246431"/>
                <a:gd name="connsiteX11" fmla="*/ 779650 w 1016363"/>
                <a:gd name="connsiteY11" fmla="*/ 829273 h 1246431"/>
                <a:gd name="connsiteX12" fmla="*/ 678021 w 1016363"/>
                <a:gd name="connsiteY12" fmla="*/ 972542 h 1246431"/>
                <a:gd name="connsiteX13" fmla="*/ 641639 w 1016363"/>
                <a:gd name="connsiteY13" fmla="*/ 1095306 h 1246431"/>
                <a:gd name="connsiteX14" fmla="*/ 517772 w 1016363"/>
                <a:gd name="connsiteY14" fmla="*/ 1110170 h 1246431"/>
                <a:gd name="connsiteX15" fmla="*/ 429254 w 1016363"/>
                <a:gd name="connsiteY15" fmla="*/ 1241136 h 1246431"/>
                <a:gd name="connsiteX16" fmla="*/ 299103 w 1016363"/>
                <a:gd name="connsiteY16" fmla="*/ 1161195 h 1246431"/>
                <a:gd name="connsiteX17" fmla="*/ 105768 w 1016363"/>
                <a:gd name="connsiteY17" fmla="*/ 1082212 h 1246431"/>
                <a:gd name="connsiteX18" fmla="*/ 20763 w 1016363"/>
                <a:gd name="connsiteY18" fmla="*/ 994318 h 1246431"/>
                <a:gd name="connsiteX19" fmla="*/ 38927 w 1016363"/>
                <a:gd name="connsiteY19" fmla="*/ 875676 h 1246431"/>
                <a:gd name="connsiteX20" fmla="*/ 571 w 1016363"/>
                <a:gd name="connsiteY20" fmla="*/ 753953 h 1246431"/>
                <a:gd name="connsiteX21" fmla="*/ 70618 w 1016363"/>
                <a:gd name="connsiteY21" fmla="*/ 645762 h 1246431"/>
                <a:gd name="connsiteX22" fmla="*/ 71288 w 1016363"/>
                <a:gd name="connsiteY22" fmla="*/ 642910 h 1246431"/>
                <a:gd name="connsiteX23" fmla="*/ 102491 w 1016363"/>
                <a:gd name="connsiteY23" fmla="*/ 487545 h 1246431"/>
                <a:gd name="connsiteX24" fmla="*/ 215104 w 1016363"/>
                <a:gd name="connsiteY24" fmla="*/ 429094 h 1246431"/>
                <a:gd name="connsiteX25" fmla="*/ 237394 w 1016363"/>
                <a:gd name="connsiteY25" fmla="*/ 442155 h 1246431"/>
                <a:gd name="connsiteX26" fmla="*/ 233590 w 1016363"/>
                <a:gd name="connsiteY26" fmla="*/ 407262 h 1246431"/>
                <a:gd name="connsiteX27" fmla="*/ 303637 w 1016363"/>
                <a:gd name="connsiteY27" fmla="*/ 299071 h 1246431"/>
                <a:gd name="connsiteX28" fmla="*/ 304307 w 1016363"/>
                <a:gd name="connsiteY28" fmla="*/ 296219 h 1246431"/>
                <a:gd name="connsiteX29" fmla="*/ 335509 w 1016363"/>
                <a:gd name="connsiteY29" fmla="*/ 140854 h 1246431"/>
                <a:gd name="connsiteX30" fmla="*/ 487301 w 1016363"/>
                <a:gd name="connsiteY30" fmla="*/ 105359 h 1246431"/>
                <a:gd name="connsiteX31" fmla="*/ 487335 w 1016363"/>
                <a:gd name="connsiteY31" fmla="*/ 105299 h 1246431"/>
                <a:gd name="connsiteX32" fmla="*/ 517521 w 1016363"/>
                <a:gd name="connsiteY32" fmla="*/ 51915 h 1246431"/>
                <a:gd name="connsiteX33" fmla="*/ 640342 w 1016363"/>
                <a:gd name="connsiteY33" fmla="*/ 68511 h 1246431"/>
                <a:gd name="connsiteX34" fmla="*/ 640888 w 1016363"/>
                <a:gd name="connsiteY34" fmla="*/ 67507 h 1246431"/>
                <a:gd name="connsiteX35" fmla="*/ 664862 w 1016363"/>
                <a:gd name="connsiteY35" fmla="*/ 23354 h 1246431"/>
                <a:gd name="connsiteX36" fmla="*/ 699976 w 1016363"/>
                <a:gd name="connsiteY36" fmla="*/ 1228 h 1246431"/>
                <a:gd name="connsiteX37" fmla="*/ 741070 w 1016363"/>
                <a:gd name="connsiteY37" fmla="*/ 9255 h 1246431"/>
                <a:gd name="connsiteX38" fmla="*/ 772981 w 1016363"/>
                <a:gd name="connsiteY38" fmla="*/ 47569 h 1246431"/>
                <a:gd name="connsiteX39" fmla="*/ 773934 w 1016363"/>
                <a:gd name="connsiteY39" fmla="*/ 48713 h 1246431"/>
                <a:gd name="connsiteX40" fmla="*/ 848489 w 1016363"/>
                <a:gd name="connsiteY40" fmla="*/ 672 h 1246431"/>
                <a:gd name="connsiteX41" fmla="*/ 875889 w 1016363"/>
                <a:gd name="connsiteY41" fmla="*/ 11428 h 12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16363" h="1246431">
                  <a:moveTo>
                    <a:pt x="875889" y="11428"/>
                  </a:moveTo>
                  <a:cubicBezTo>
                    <a:pt x="902963" y="29665"/>
                    <a:pt x="922376" y="67845"/>
                    <a:pt x="927591" y="113145"/>
                  </a:cubicBezTo>
                  <a:lnTo>
                    <a:pt x="927873" y="113326"/>
                  </a:lnTo>
                  <a:lnTo>
                    <a:pt x="949734" y="127416"/>
                  </a:lnTo>
                  <a:cubicBezTo>
                    <a:pt x="970420" y="145741"/>
                    <a:pt x="986338" y="175641"/>
                    <a:pt x="993943" y="211864"/>
                  </a:cubicBezTo>
                  <a:cubicBezTo>
                    <a:pt x="1001314" y="246922"/>
                    <a:pt x="1000264" y="284998"/>
                    <a:pt x="990973" y="318910"/>
                  </a:cubicBezTo>
                  <a:cubicBezTo>
                    <a:pt x="1013809" y="365418"/>
                    <a:pt x="1021795" y="425707"/>
                    <a:pt x="1012669" y="482581"/>
                  </a:cubicBezTo>
                  <a:cubicBezTo>
                    <a:pt x="1000535" y="558192"/>
                    <a:pt x="960369" y="614818"/>
                    <a:pt x="911039" y="625851"/>
                  </a:cubicBezTo>
                  <a:cubicBezTo>
                    <a:pt x="910804" y="673045"/>
                    <a:pt x="897530" y="717804"/>
                    <a:pt x="874658" y="748615"/>
                  </a:cubicBezTo>
                  <a:cubicBezTo>
                    <a:pt x="848594" y="783729"/>
                    <a:pt x="813841" y="795892"/>
                    <a:pt x="781676" y="783760"/>
                  </a:cubicBezTo>
                  <a:lnTo>
                    <a:pt x="780266" y="782834"/>
                  </a:lnTo>
                  <a:lnTo>
                    <a:pt x="779650" y="829273"/>
                  </a:lnTo>
                  <a:cubicBezTo>
                    <a:pt x="767517" y="904884"/>
                    <a:pt x="727351" y="961509"/>
                    <a:pt x="678021" y="972542"/>
                  </a:cubicBezTo>
                  <a:cubicBezTo>
                    <a:pt x="677785" y="1019737"/>
                    <a:pt x="664511" y="1064495"/>
                    <a:pt x="641639" y="1095306"/>
                  </a:cubicBezTo>
                  <a:cubicBezTo>
                    <a:pt x="606887" y="1142125"/>
                    <a:pt x="556689" y="1148142"/>
                    <a:pt x="517772" y="1110170"/>
                  </a:cubicBezTo>
                  <a:cubicBezTo>
                    <a:pt x="505186" y="1175393"/>
                    <a:pt x="471485" y="1225252"/>
                    <a:pt x="429254" y="1241136"/>
                  </a:cubicBezTo>
                  <a:cubicBezTo>
                    <a:pt x="379490" y="1259852"/>
                    <a:pt x="327552" y="1227958"/>
                    <a:pt x="299103" y="1161195"/>
                  </a:cubicBezTo>
                  <a:cubicBezTo>
                    <a:pt x="231954" y="1224565"/>
                    <a:pt x="144739" y="1188945"/>
                    <a:pt x="105768" y="1082212"/>
                  </a:cubicBezTo>
                  <a:cubicBezTo>
                    <a:pt x="67485" y="1089227"/>
                    <a:pt x="31539" y="1052067"/>
                    <a:pt x="20763" y="994318"/>
                  </a:cubicBezTo>
                  <a:cubicBezTo>
                    <a:pt x="12958" y="952536"/>
                    <a:pt x="19858" y="907444"/>
                    <a:pt x="38927" y="875676"/>
                  </a:cubicBezTo>
                  <a:cubicBezTo>
                    <a:pt x="11871" y="850757"/>
                    <a:pt x="-3195" y="802938"/>
                    <a:pt x="571" y="753953"/>
                  </a:cubicBezTo>
                  <a:cubicBezTo>
                    <a:pt x="4990" y="696599"/>
                    <a:pt x="34074" y="651674"/>
                    <a:pt x="70618" y="645762"/>
                  </a:cubicBezTo>
                  <a:cubicBezTo>
                    <a:pt x="70835" y="644804"/>
                    <a:pt x="71071" y="643867"/>
                    <a:pt x="71288" y="642910"/>
                  </a:cubicBezTo>
                  <a:cubicBezTo>
                    <a:pt x="66381" y="586430"/>
                    <a:pt x="77826" y="529472"/>
                    <a:pt x="102491" y="487545"/>
                  </a:cubicBezTo>
                  <a:cubicBezTo>
                    <a:pt x="131718" y="437878"/>
                    <a:pt x="174566" y="417159"/>
                    <a:pt x="215104" y="429094"/>
                  </a:cubicBezTo>
                  <a:lnTo>
                    <a:pt x="237394" y="442155"/>
                  </a:lnTo>
                  <a:lnTo>
                    <a:pt x="233590" y="407262"/>
                  </a:lnTo>
                  <a:cubicBezTo>
                    <a:pt x="238009" y="349908"/>
                    <a:pt x="267092" y="304983"/>
                    <a:pt x="303637" y="299071"/>
                  </a:cubicBezTo>
                  <a:cubicBezTo>
                    <a:pt x="303854" y="298113"/>
                    <a:pt x="304089" y="297176"/>
                    <a:pt x="304307" y="296219"/>
                  </a:cubicBezTo>
                  <a:cubicBezTo>
                    <a:pt x="299399" y="239739"/>
                    <a:pt x="310844" y="182781"/>
                    <a:pt x="335509" y="140854"/>
                  </a:cubicBezTo>
                  <a:cubicBezTo>
                    <a:pt x="374480" y="74632"/>
                    <a:pt x="437663" y="59872"/>
                    <a:pt x="487301" y="105359"/>
                  </a:cubicBezTo>
                  <a:lnTo>
                    <a:pt x="487335" y="105299"/>
                  </a:lnTo>
                  <a:lnTo>
                    <a:pt x="517521" y="51915"/>
                  </a:lnTo>
                  <a:cubicBezTo>
                    <a:pt x="554036" y="12346"/>
                    <a:pt x="605817" y="15269"/>
                    <a:pt x="640342" y="68511"/>
                  </a:cubicBezTo>
                  <a:lnTo>
                    <a:pt x="640888" y="67507"/>
                  </a:lnTo>
                  <a:lnTo>
                    <a:pt x="664862" y="23354"/>
                  </a:lnTo>
                  <a:cubicBezTo>
                    <a:pt x="675103" y="11798"/>
                    <a:pt x="687109" y="4080"/>
                    <a:pt x="699976" y="1228"/>
                  </a:cubicBezTo>
                  <a:cubicBezTo>
                    <a:pt x="714137" y="-1916"/>
                    <a:pt x="728290" y="1050"/>
                    <a:pt x="741070" y="9255"/>
                  </a:cubicBezTo>
                  <a:lnTo>
                    <a:pt x="772981" y="47569"/>
                  </a:lnTo>
                  <a:lnTo>
                    <a:pt x="773934" y="48713"/>
                  </a:lnTo>
                  <a:cubicBezTo>
                    <a:pt x="792704" y="14145"/>
                    <a:pt x="820683" y="-3010"/>
                    <a:pt x="848489" y="672"/>
                  </a:cubicBezTo>
                  <a:cubicBezTo>
                    <a:pt x="857758" y="1900"/>
                    <a:pt x="867007" y="5443"/>
                    <a:pt x="875889" y="11428"/>
                  </a:cubicBezTo>
                  <a:close/>
                </a:path>
              </a:pathLst>
            </a:cu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E442FE-3B7C-E918-CE40-3FE1CAE03E87}"/>
                </a:ext>
              </a:extLst>
            </p:cNvPr>
            <p:cNvSpPr/>
            <p:nvPr/>
          </p:nvSpPr>
          <p:spPr>
            <a:xfrm rot="2764428">
              <a:off x="1699168" y="5508561"/>
              <a:ext cx="410632" cy="746542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8C5C4C6-A2E2-CF06-94C2-88721EA8ADDA}"/>
                </a:ext>
              </a:extLst>
            </p:cNvPr>
            <p:cNvSpPr/>
            <p:nvPr/>
          </p:nvSpPr>
          <p:spPr>
            <a:xfrm rot="20347921">
              <a:off x="2476807" y="5497431"/>
              <a:ext cx="410632" cy="746542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FF7E2-CFF8-0B51-12D3-EE5C61981EA5}"/>
                </a:ext>
              </a:extLst>
            </p:cNvPr>
            <p:cNvSpPr/>
            <p:nvPr/>
          </p:nvSpPr>
          <p:spPr>
            <a:xfrm>
              <a:off x="3127306" y="3839934"/>
              <a:ext cx="306650" cy="408113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1FD792-060D-4644-7294-A1696ABB15F8}"/>
                </a:ext>
              </a:extLst>
            </p:cNvPr>
            <p:cNvSpPr/>
            <p:nvPr/>
          </p:nvSpPr>
          <p:spPr>
            <a:xfrm>
              <a:off x="1267886" y="3768028"/>
              <a:ext cx="306650" cy="408113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74FC58-EFC2-F18F-49FF-3A222DD6ED90}"/>
                </a:ext>
              </a:extLst>
            </p:cNvPr>
            <p:cNvGrpSpPr/>
            <p:nvPr/>
          </p:nvGrpSpPr>
          <p:grpSpPr>
            <a:xfrm>
              <a:off x="1440108" y="4078770"/>
              <a:ext cx="1819620" cy="1756009"/>
              <a:chOff x="1431639" y="4948204"/>
              <a:chExt cx="2180869" cy="1747126"/>
            </a:xfrm>
            <a:grpFill/>
          </p:grpSpPr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0EFF4749-9966-65B0-6EAE-6356943D4568}"/>
                  </a:ext>
                </a:extLst>
              </p:cNvPr>
              <p:cNvSpPr/>
              <p:nvPr/>
            </p:nvSpPr>
            <p:spPr>
              <a:xfrm>
                <a:off x="1431639" y="4948204"/>
                <a:ext cx="2180869" cy="1747126"/>
              </a:xfrm>
              <a:prstGeom prst="trapezoid">
                <a:avLst>
                  <a:gd name="adj" fmla="val 19766"/>
                </a:avLst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C33579-FF7C-5E6E-2DDF-C261B037F592}"/>
                  </a:ext>
                </a:extLst>
              </p:cNvPr>
              <p:cNvCxnSpPr>
                <a:endCxn id="37" idx="2"/>
              </p:cNvCxnSpPr>
              <p:nvPr/>
            </p:nvCxnSpPr>
            <p:spPr>
              <a:xfrm>
                <a:off x="2511914" y="5476240"/>
                <a:ext cx="10160" cy="121909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097F9721-0E47-84E6-A49F-33BBB074D64A}"/>
                </a:ext>
              </a:extLst>
            </p:cNvPr>
            <p:cNvSpPr/>
            <p:nvPr/>
          </p:nvSpPr>
          <p:spPr>
            <a:xfrm rot="1467389">
              <a:off x="1504084" y="2556991"/>
              <a:ext cx="601870" cy="1481645"/>
            </a:xfrm>
            <a:prstGeom prst="trapezoid">
              <a:avLst>
                <a:gd name="adj" fmla="val 21199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5BD3BE0A-BD26-8261-963A-6F5181B1A3B5}"/>
                </a:ext>
              </a:extLst>
            </p:cNvPr>
            <p:cNvSpPr/>
            <p:nvPr/>
          </p:nvSpPr>
          <p:spPr>
            <a:xfrm rot="20118733">
              <a:off x="2612729" y="2498871"/>
              <a:ext cx="601870" cy="1606218"/>
            </a:xfrm>
            <a:prstGeom prst="trapezoid">
              <a:avLst>
                <a:gd name="adj" fmla="val 21199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566E6BF0-DB75-ED66-26E1-0B0D00D873FE}"/>
                </a:ext>
              </a:extLst>
            </p:cNvPr>
            <p:cNvSpPr/>
            <p:nvPr/>
          </p:nvSpPr>
          <p:spPr>
            <a:xfrm>
              <a:off x="1674922" y="2688788"/>
              <a:ext cx="1328135" cy="1725810"/>
            </a:xfrm>
            <a:prstGeom prst="trapezoid">
              <a:avLst>
                <a:gd name="adj" fmla="val 31471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011F265-B0F1-6918-6EA5-7219016D1CBF}"/>
                </a:ext>
              </a:extLst>
            </p:cNvPr>
            <p:cNvGrpSpPr/>
            <p:nvPr/>
          </p:nvGrpSpPr>
          <p:grpSpPr>
            <a:xfrm>
              <a:off x="1887724" y="2580152"/>
              <a:ext cx="490214" cy="293380"/>
              <a:chOff x="9215992" y="1465296"/>
              <a:chExt cx="587536" cy="351624"/>
            </a:xfrm>
            <a:grpFill/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F2C7678-5196-A0AB-B491-26EDC750E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1074" t="17776" r="68638" b="70761"/>
              <a:stretch>
                <a:fillRect/>
              </a:stretch>
            </p:blipFill>
            <p:spPr>
              <a:xfrm>
                <a:off x="9215992" y="1465296"/>
                <a:ext cx="587536" cy="351624"/>
              </a:xfrm>
              <a:custGeom>
                <a:avLst/>
                <a:gdLst>
                  <a:gd name="connsiteX0" fmla="*/ 126596 w 587536"/>
                  <a:gd name="connsiteY0" fmla="*/ 0 h 351624"/>
                  <a:gd name="connsiteX1" fmla="*/ 587536 w 587536"/>
                  <a:gd name="connsiteY1" fmla="*/ 145309 h 351624"/>
                  <a:gd name="connsiteX2" fmla="*/ 460940 w 587536"/>
                  <a:gd name="connsiteY2" fmla="*/ 351624 h 351624"/>
                  <a:gd name="connsiteX3" fmla="*/ 0 w 587536"/>
                  <a:gd name="connsiteY3" fmla="*/ 206316 h 35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536" h="351624">
                    <a:moveTo>
                      <a:pt x="126596" y="0"/>
                    </a:moveTo>
                    <a:lnTo>
                      <a:pt x="587536" y="145309"/>
                    </a:lnTo>
                    <a:lnTo>
                      <a:pt x="460940" y="351624"/>
                    </a:lnTo>
                    <a:lnTo>
                      <a:pt x="0" y="206316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C50EB660-9C38-C0FC-092E-BA5D1C5A9432}"/>
                  </a:ext>
                </a:extLst>
              </p:cNvPr>
              <p:cNvSpPr/>
              <p:nvPr/>
            </p:nvSpPr>
            <p:spPr>
              <a:xfrm rot="1049829">
                <a:off x="9238755" y="1523692"/>
                <a:ext cx="542010" cy="234832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06B630-E9E0-C0DF-00DB-974203BAADC8}"/>
                </a:ext>
              </a:extLst>
            </p:cNvPr>
            <p:cNvGrpSpPr/>
            <p:nvPr/>
          </p:nvGrpSpPr>
          <p:grpSpPr>
            <a:xfrm>
              <a:off x="2351301" y="2620979"/>
              <a:ext cx="490214" cy="293380"/>
              <a:chOff x="9215992" y="4271464"/>
              <a:chExt cx="587536" cy="351625"/>
            </a:xfrm>
            <a:grpFill/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C6B429-532C-BA88-AF1A-F3F88EFC4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9925" t="16659" r="59787" b="71878"/>
              <a:stretch>
                <a:fillRect/>
              </a:stretch>
            </p:blipFill>
            <p:spPr>
              <a:xfrm>
                <a:off x="9215992" y="4271464"/>
                <a:ext cx="587536" cy="351625"/>
              </a:xfrm>
              <a:custGeom>
                <a:avLst/>
                <a:gdLst>
                  <a:gd name="connsiteX0" fmla="*/ 460940 w 587536"/>
                  <a:gd name="connsiteY0" fmla="*/ 0 h 351625"/>
                  <a:gd name="connsiteX1" fmla="*/ 587536 w 587536"/>
                  <a:gd name="connsiteY1" fmla="*/ 206316 h 351625"/>
                  <a:gd name="connsiteX2" fmla="*/ 126596 w 587536"/>
                  <a:gd name="connsiteY2" fmla="*/ 351625 h 351625"/>
                  <a:gd name="connsiteX3" fmla="*/ 0 w 587536"/>
                  <a:gd name="connsiteY3" fmla="*/ 145309 h 35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536" h="351625">
                    <a:moveTo>
                      <a:pt x="460940" y="0"/>
                    </a:moveTo>
                    <a:lnTo>
                      <a:pt x="587536" y="206316"/>
                    </a:lnTo>
                    <a:lnTo>
                      <a:pt x="126596" y="351625"/>
                    </a:lnTo>
                    <a:lnTo>
                      <a:pt x="0" y="145309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42E1747-F3B3-9C56-4CB6-E4946F46AE5C}"/>
                  </a:ext>
                </a:extLst>
              </p:cNvPr>
              <p:cNvSpPr/>
              <p:nvPr/>
            </p:nvSpPr>
            <p:spPr>
              <a:xfrm rot="20550171" flipH="1">
                <a:off x="9238753" y="4312209"/>
                <a:ext cx="542010" cy="234832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AF1DE5-315C-1CFF-D39E-370260B6B524}"/>
                </a:ext>
              </a:extLst>
            </p:cNvPr>
            <p:cNvSpPr/>
            <p:nvPr/>
          </p:nvSpPr>
          <p:spPr>
            <a:xfrm>
              <a:off x="1715092" y="1033129"/>
              <a:ext cx="1297794" cy="17272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3F3D2FF-67B6-D828-3A1B-58051113B8A9}"/>
                </a:ext>
              </a:extLst>
            </p:cNvPr>
            <p:cNvSpPr/>
            <p:nvPr/>
          </p:nvSpPr>
          <p:spPr>
            <a:xfrm>
              <a:off x="1668463" y="4174203"/>
              <a:ext cx="1329410" cy="250957"/>
            </a:xfrm>
            <a:prstGeom prst="round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aque 46">
              <a:extLst>
                <a:ext uri="{FF2B5EF4-FFF2-40B4-BE49-F238E27FC236}">
                  <a16:creationId xmlns:a16="http://schemas.microsoft.com/office/drawing/2014/main" id="{5C32E246-D817-BA1C-C7C9-8E3D41C9D9AA}"/>
                </a:ext>
              </a:extLst>
            </p:cNvPr>
            <p:cNvSpPr/>
            <p:nvPr/>
          </p:nvSpPr>
          <p:spPr>
            <a:xfrm>
              <a:off x="2245262" y="4157378"/>
              <a:ext cx="265681" cy="280080"/>
            </a:xfrm>
            <a:prstGeom prst="plaque">
              <a:avLst>
                <a:gd name="adj" fmla="val 28139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1F86995-D2D4-309F-7E71-432F8FBB8B54}"/>
                </a:ext>
              </a:extLst>
            </p:cNvPr>
            <p:cNvGrpSpPr/>
            <p:nvPr/>
          </p:nvGrpSpPr>
          <p:grpSpPr>
            <a:xfrm>
              <a:off x="1607907" y="294640"/>
              <a:ext cx="1529885" cy="1209041"/>
              <a:chOff x="5805635" y="1889759"/>
              <a:chExt cx="2679811" cy="2206510"/>
            </a:xfrm>
            <a:grpFill/>
          </p:grpSpPr>
          <p:sp>
            <p:nvSpPr>
              <p:cNvPr id="49" name="Moon 9">
                <a:extLst>
                  <a:ext uri="{FF2B5EF4-FFF2-40B4-BE49-F238E27FC236}">
                    <a16:creationId xmlns:a16="http://schemas.microsoft.com/office/drawing/2014/main" id="{7C6A7623-F81B-ECCF-8F3B-C96C93E22E4E}"/>
                  </a:ext>
                </a:extLst>
              </p:cNvPr>
              <p:cNvSpPr/>
              <p:nvPr/>
            </p:nvSpPr>
            <p:spPr>
              <a:xfrm rot="5400000">
                <a:off x="6071251" y="2048199"/>
                <a:ext cx="2154230" cy="1837349"/>
              </a:xfrm>
              <a:custGeom>
                <a:avLst/>
                <a:gdLst>
                  <a:gd name="connsiteX0" fmla="*/ 762000 w 762000"/>
                  <a:gd name="connsiteY0" fmla="*/ 1524000 h 1524000"/>
                  <a:gd name="connsiteX1" fmla="*/ 0 w 762000"/>
                  <a:gd name="connsiteY1" fmla="*/ 762000 h 1524000"/>
                  <a:gd name="connsiteX2" fmla="*/ 762000 w 762000"/>
                  <a:gd name="connsiteY2" fmla="*/ 0 h 1524000"/>
                  <a:gd name="connsiteX3" fmla="*/ 762000 w 762000"/>
                  <a:gd name="connsiteY3" fmla="*/ 1524000 h 1524000"/>
                  <a:gd name="connsiteX0" fmla="*/ 762000 w 983095"/>
                  <a:gd name="connsiteY0" fmla="*/ 1580717 h 1737899"/>
                  <a:gd name="connsiteX1" fmla="*/ 0 w 983095"/>
                  <a:gd name="connsiteY1" fmla="*/ 818717 h 1737899"/>
                  <a:gd name="connsiteX2" fmla="*/ 762000 w 983095"/>
                  <a:gd name="connsiteY2" fmla="*/ 56717 h 1737899"/>
                  <a:gd name="connsiteX3" fmla="*/ 762000 w 983095"/>
                  <a:gd name="connsiteY3" fmla="*/ 1580717 h 1737899"/>
                  <a:gd name="connsiteX0" fmla="*/ 762000 w 1031452"/>
                  <a:gd name="connsiteY0" fmla="*/ 1698533 h 1837349"/>
                  <a:gd name="connsiteX1" fmla="*/ 0 w 1031452"/>
                  <a:gd name="connsiteY1" fmla="*/ 936533 h 1837349"/>
                  <a:gd name="connsiteX2" fmla="*/ 762000 w 1031452"/>
                  <a:gd name="connsiteY2" fmla="*/ 174533 h 1837349"/>
                  <a:gd name="connsiteX3" fmla="*/ 762000 w 1031452"/>
                  <a:gd name="connsiteY3" fmla="*/ 1698533 h 18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452" h="1837349">
                    <a:moveTo>
                      <a:pt x="762000" y="1698533"/>
                    </a:moveTo>
                    <a:cubicBezTo>
                      <a:pt x="341159" y="1698533"/>
                      <a:pt x="0" y="1357374"/>
                      <a:pt x="0" y="936533"/>
                    </a:cubicBezTo>
                    <a:cubicBezTo>
                      <a:pt x="0" y="515692"/>
                      <a:pt x="341159" y="174533"/>
                      <a:pt x="762000" y="174533"/>
                    </a:cubicBezTo>
                    <a:cubicBezTo>
                      <a:pt x="1100663" y="-781840"/>
                      <a:pt x="1141303" y="2543145"/>
                      <a:pt x="762000" y="1698533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FA31112-72E3-7E70-FE99-1B5B67780FC0}"/>
                  </a:ext>
                </a:extLst>
              </p:cNvPr>
              <p:cNvSpPr/>
              <p:nvPr/>
            </p:nvSpPr>
            <p:spPr>
              <a:xfrm>
                <a:off x="5805635" y="3388383"/>
                <a:ext cx="2679811" cy="70788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oon 49">
                <a:extLst>
                  <a:ext uri="{FF2B5EF4-FFF2-40B4-BE49-F238E27FC236}">
                    <a16:creationId xmlns:a16="http://schemas.microsoft.com/office/drawing/2014/main" id="{B83F80DA-42C1-8331-2602-D97566AB9FBC}"/>
                  </a:ext>
                </a:extLst>
              </p:cNvPr>
              <p:cNvSpPr/>
              <p:nvPr/>
            </p:nvSpPr>
            <p:spPr>
              <a:xfrm rot="16200000">
                <a:off x="7036466" y="2712581"/>
                <a:ext cx="223800" cy="152400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E7BE386-98B1-36EE-D90F-29C0BB5105CA}"/>
              </a:ext>
            </a:extLst>
          </p:cNvPr>
          <p:cNvGrpSpPr/>
          <p:nvPr/>
        </p:nvGrpSpPr>
        <p:grpSpPr>
          <a:xfrm>
            <a:off x="2997273" y="1688453"/>
            <a:ext cx="769786" cy="4656845"/>
            <a:chOff x="2938373" y="1630608"/>
            <a:chExt cx="851875" cy="5153444"/>
          </a:xfrm>
          <a:solidFill>
            <a:schemeClr val="bg1"/>
          </a:solidFill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F32EFA7-C7EE-FB35-E9F0-3447A460BB27}"/>
                </a:ext>
              </a:extLst>
            </p:cNvPr>
            <p:cNvGrpSpPr/>
            <p:nvPr/>
          </p:nvGrpSpPr>
          <p:grpSpPr>
            <a:xfrm rot="270055">
              <a:off x="2938373" y="1630608"/>
              <a:ext cx="851875" cy="5153444"/>
              <a:chOff x="3876194" y="1640041"/>
              <a:chExt cx="1037755" cy="4480101"/>
            </a:xfrm>
            <a:grpFill/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4A49F25-DC7D-8D88-8F69-CBB42136B5BC}"/>
                  </a:ext>
                </a:extLst>
              </p:cNvPr>
              <p:cNvSpPr/>
              <p:nvPr/>
            </p:nvSpPr>
            <p:spPr>
              <a:xfrm>
                <a:off x="4248113" y="2753711"/>
                <a:ext cx="250891" cy="336643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26A9289-704E-6683-D9EB-CE8E30F58539}"/>
                  </a:ext>
                </a:extLst>
              </p:cNvPr>
              <p:cNvSpPr/>
              <p:nvPr/>
            </p:nvSpPr>
            <p:spPr>
              <a:xfrm>
                <a:off x="3876194" y="1640041"/>
                <a:ext cx="1037755" cy="1264506"/>
              </a:xfrm>
              <a:custGeom>
                <a:avLst/>
                <a:gdLst>
                  <a:gd name="connsiteX0" fmla="*/ 243840 w 1337840"/>
                  <a:gd name="connsiteY0" fmla="*/ 0 h 2724605"/>
                  <a:gd name="connsiteX1" fmla="*/ 445294 w 1337840"/>
                  <a:gd name="connsiteY1" fmla="*/ 1380043 h 2724605"/>
                  <a:gd name="connsiteX2" fmla="*/ 450350 w 1337840"/>
                  <a:gd name="connsiteY2" fmla="*/ 1454102 h 2724605"/>
                  <a:gd name="connsiteX3" fmla="*/ 476876 w 1337840"/>
                  <a:gd name="connsiteY3" fmla="*/ 1446043 h 2724605"/>
                  <a:gd name="connsiteX4" fmla="*/ 483129 w 1337840"/>
                  <a:gd name="connsiteY4" fmla="*/ 1370622 h 2724605"/>
                  <a:gd name="connsiteX5" fmla="*/ 677439 w 1337840"/>
                  <a:gd name="connsiteY5" fmla="*/ 13439 h 2724605"/>
                  <a:gd name="connsiteX6" fmla="*/ 878893 w 1337840"/>
                  <a:gd name="connsiteY6" fmla="*/ 1393482 h 2724605"/>
                  <a:gd name="connsiteX7" fmla="*/ 882937 w 1337840"/>
                  <a:gd name="connsiteY7" fmla="*/ 1452718 h 2724605"/>
                  <a:gd name="connsiteX8" fmla="*/ 892638 w 1337840"/>
                  <a:gd name="connsiteY8" fmla="*/ 1455665 h 2724605"/>
                  <a:gd name="connsiteX9" fmla="*/ 899689 w 1337840"/>
                  <a:gd name="connsiteY9" fmla="*/ 1370621 h 2724605"/>
                  <a:gd name="connsiteX10" fmla="*/ 1093999 w 1337840"/>
                  <a:gd name="connsiteY10" fmla="*/ 13438 h 2724605"/>
                  <a:gd name="connsiteX11" fmla="*/ 1337839 w 1337840"/>
                  <a:gd name="connsiteY11" fmla="*/ 1889691 h 2724605"/>
                  <a:gd name="connsiteX12" fmla="*/ 1308910 w 1337840"/>
                  <a:gd name="connsiteY12" fmla="*/ 1889691 h 2724605"/>
                  <a:gd name="connsiteX13" fmla="*/ 1324250 w 1337840"/>
                  <a:gd name="connsiteY13" fmla="*/ 1938052 h 2724605"/>
                  <a:gd name="connsiteX14" fmla="*/ 1337840 w 1337840"/>
                  <a:gd name="connsiteY14" fmla="*/ 2069981 h 2724605"/>
                  <a:gd name="connsiteX15" fmla="*/ 668920 w 1337840"/>
                  <a:gd name="connsiteY15" fmla="*/ 2724605 h 2724605"/>
                  <a:gd name="connsiteX16" fmla="*/ 0 w 1337840"/>
                  <a:gd name="connsiteY16" fmla="*/ 2069981 h 2724605"/>
                  <a:gd name="connsiteX17" fmla="*/ 7708 w 1337840"/>
                  <a:gd name="connsiteY17" fmla="*/ 1970288 h 2724605"/>
                  <a:gd name="connsiteX18" fmla="*/ 29853 w 1337840"/>
                  <a:gd name="connsiteY18" fmla="*/ 1876253 h 2724605"/>
                  <a:gd name="connsiteX19" fmla="*/ 0 w 1337840"/>
                  <a:gd name="connsiteY19" fmla="*/ 1876253 h 2724605"/>
                  <a:gd name="connsiteX20" fmla="*/ 243840 w 1337840"/>
                  <a:gd name="connsiteY20" fmla="*/ 0 h 272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7840" h="2724605">
                    <a:moveTo>
                      <a:pt x="243840" y="0"/>
                    </a:moveTo>
                    <a:cubicBezTo>
                      <a:pt x="403860" y="324283"/>
                      <a:pt x="415290" y="865736"/>
                      <a:pt x="445294" y="1380043"/>
                    </a:cubicBezTo>
                    <a:lnTo>
                      <a:pt x="450350" y="1454102"/>
                    </a:lnTo>
                    <a:lnTo>
                      <a:pt x="476876" y="1446043"/>
                    </a:lnTo>
                    <a:lnTo>
                      <a:pt x="483129" y="1370622"/>
                    </a:lnTo>
                    <a:cubicBezTo>
                      <a:pt x="525039" y="818215"/>
                      <a:pt x="555519" y="215802"/>
                      <a:pt x="677439" y="13439"/>
                    </a:cubicBezTo>
                    <a:cubicBezTo>
                      <a:pt x="837459" y="337722"/>
                      <a:pt x="848889" y="879175"/>
                      <a:pt x="878893" y="1393482"/>
                    </a:cubicBezTo>
                    <a:lnTo>
                      <a:pt x="882937" y="1452718"/>
                    </a:lnTo>
                    <a:lnTo>
                      <a:pt x="892638" y="1455665"/>
                    </a:lnTo>
                    <a:lnTo>
                      <a:pt x="899689" y="1370621"/>
                    </a:lnTo>
                    <a:cubicBezTo>
                      <a:pt x="941599" y="818214"/>
                      <a:pt x="972079" y="215801"/>
                      <a:pt x="1093999" y="13438"/>
                    </a:cubicBezTo>
                    <a:cubicBezTo>
                      <a:pt x="1307359" y="445816"/>
                      <a:pt x="1256559" y="1264273"/>
                      <a:pt x="1337839" y="1889691"/>
                    </a:cubicBezTo>
                    <a:lnTo>
                      <a:pt x="1308910" y="1889691"/>
                    </a:lnTo>
                    <a:lnTo>
                      <a:pt x="1324250" y="1938052"/>
                    </a:lnTo>
                    <a:cubicBezTo>
                      <a:pt x="1333161" y="1980666"/>
                      <a:pt x="1337840" y="2024789"/>
                      <a:pt x="1337840" y="2069981"/>
                    </a:cubicBezTo>
                    <a:cubicBezTo>
                      <a:pt x="1337840" y="2431520"/>
                      <a:pt x="1038354" y="2724605"/>
                      <a:pt x="668920" y="2724605"/>
                    </a:cubicBezTo>
                    <a:cubicBezTo>
                      <a:pt x="299486" y="2724605"/>
                      <a:pt x="0" y="2431520"/>
                      <a:pt x="0" y="2069981"/>
                    </a:cubicBezTo>
                    <a:cubicBezTo>
                      <a:pt x="0" y="2036087"/>
                      <a:pt x="2632" y="2002794"/>
                      <a:pt x="7708" y="1970288"/>
                    </a:cubicBezTo>
                    <a:lnTo>
                      <a:pt x="29853" y="1876253"/>
                    </a:lnTo>
                    <a:lnTo>
                      <a:pt x="0" y="1876253"/>
                    </a:lnTo>
                    <a:cubicBezTo>
                      <a:pt x="81280" y="1250835"/>
                      <a:pt x="81280" y="269818"/>
                      <a:pt x="24384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BD746F6-BA6C-A087-3FC0-4B8BF3F80B27}"/>
                </a:ext>
              </a:extLst>
            </p:cNvPr>
            <p:cNvSpPr/>
            <p:nvPr/>
          </p:nvSpPr>
          <p:spPr>
            <a:xfrm>
              <a:off x="3317698" y="3042755"/>
              <a:ext cx="242000" cy="138483"/>
            </a:xfrm>
            <a:prstGeom prst="round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99789C-4F86-F4D4-5F91-BA6A607B1434}"/>
              </a:ext>
            </a:extLst>
          </p:cNvPr>
          <p:cNvGrpSpPr/>
          <p:nvPr/>
        </p:nvGrpSpPr>
        <p:grpSpPr>
          <a:xfrm>
            <a:off x="9798722" y="1036383"/>
            <a:ext cx="1770585" cy="5572889"/>
            <a:chOff x="4746535" y="1642830"/>
            <a:chExt cx="1205630" cy="3442680"/>
          </a:xfrm>
          <a:solidFill>
            <a:schemeClr val="bg1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976694-DFAE-4D77-5251-0D22EEA4445F}"/>
                </a:ext>
              </a:extLst>
            </p:cNvPr>
            <p:cNvGrpSpPr/>
            <p:nvPr/>
          </p:nvGrpSpPr>
          <p:grpSpPr>
            <a:xfrm>
              <a:off x="4746535" y="1642830"/>
              <a:ext cx="1205630" cy="766670"/>
              <a:chOff x="2818248" y="1170384"/>
              <a:chExt cx="1909500" cy="1217570"/>
            </a:xfrm>
            <a:grpFill/>
          </p:grpSpPr>
          <p:sp>
            <p:nvSpPr>
              <p:cNvPr id="62" name="Moon 61">
                <a:extLst>
                  <a:ext uri="{FF2B5EF4-FFF2-40B4-BE49-F238E27FC236}">
                    <a16:creationId xmlns:a16="http://schemas.microsoft.com/office/drawing/2014/main" id="{BE5F7F18-4B13-A78D-7C88-5B97882990D6}"/>
                  </a:ext>
                </a:extLst>
              </p:cNvPr>
              <p:cNvSpPr/>
              <p:nvPr/>
            </p:nvSpPr>
            <p:spPr>
              <a:xfrm rot="4054239">
                <a:off x="3182590" y="1436451"/>
                <a:ext cx="187734" cy="916418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Moon 62">
                <a:extLst>
                  <a:ext uri="{FF2B5EF4-FFF2-40B4-BE49-F238E27FC236}">
                    <a16:creationId xmlns:a16="http://schemas.microsoft.com/office/drawing/2014/main" id="{9F882473-9D6F-6BC0-B5AF-DD89E2D30BC7}"/>
                  </a:ext>
                </a:extLst>
              </p:cNvPr>
              <p:cNvSpPr/>
              <p:nvPr/>
            </p:nvSpPr>
            <p:spPr>
              <a:xfrm rot="4054239">
                <a:off x="3150244" y="1544200"/>
                <a:ext cx="453485" cy="916418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Moon 63">
                <a:extLst>
                  <a:ext uri="{FF2B5EF4-FFF2-40B4-BE49-F238E27FC236}">
                    <a16:creationId xmlns:a16="http://schemas.microsoft.com/office/drawing/2014/main" id="{4241852C-E05C-0460-D561-571F042A7D65}"/>
                  </a:ext>
                </a:extLst>
              </p:cNvPr>
              <p:cNvSpPr/>
              <p:nvPr/>
            </p:nvSpPr>
            <p:spPr>
              <a:xfrm rot="5400000">
                <a:off x="3567519" y="1343057"/>
                <a:ext cx="656342" cy="1305996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Moon 64">
                <a:extLst>
                  <a:ext uri="{FF2B5EF4-FFF2-40B4-BE49-F238E27FC236}">
                    <a16:creationId xmlns:a16="http://schemas.microsoft.com/office/drawing/2014/main" id="{70A7DB21-1772-E4B3-7701-ABA5BAFEAE16}"/>
                  </a:ext>
                </a:extLst>
              </p:cNvPr>
              <p:cNvSpPr/>
              <p:nvPr/>
            </p:nvSpPr>
            <p:spPr>
              <a:xfrm>
                <a:off x="3339447" y="1200329"/>
                <a:ext cx="381000" cy="996292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Moon 68">
                <a:extLst>
                  <a:ext uri="{FF2B5EF4-FFF2-40B4-BE49-F238E27FC236}">
                    <a16:creationId xmlns:a16="http://schemas.microsoft.com/office/drawing/2014/main" id="{C5313453-7F79-10FC-0C5F-BEEAD0F4D9C2}"/>
                  </a:ext>
                </a:extLst>
              </p:cNvPr>
              <p:cNvSpPr/>
              <p:nvPr/>
            </p:nvSpPr>
            <p:spPr>
              <a:xfrm rot="1176997">
                <a:off x="3513801" y="1170384"/>
                <a:ext cx="381000" cy="1017876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Moon 72">
                <a:extLst>
                  <a:ext uri="{FF2B5EF4-FFF2-40B4-BE49-F238E27FC236}">
                    <a16:creationId xmlns:a16="http://schemas.microsoft.com/office/drawing/2014/main" id="{79A913F5-8448-2B80-7AB4-D623F340F49B}"/>
                  </a:ext>
                </a:extLst>
              </p:cNvPr>
              <p:cNvSpPr/>
              <p:nvPr/>
            </p:nvSpPr>
            <p:spPr>
              <a:xfrm rot="19664572">
                <a:off x="3051833" y="1386758"/>
                <a:ext cx="420420" cy="1001196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Moon 73">
                <a:extLst>
                  <a:ext uri="{FF2B5EF4-FFF2-40B4-BE49-F238E27FC236}">
                    <a16:creationId xmlns:a16="http://schemas.microsoft.com/office/drawing/2014/main" id="{A38F4400-1CCF-7D46-5A2A-40215E4802E4}"/>
                  </a:ext>
                </a:extLst>
              </p:cNvPr>
              <p:cNvSpPr/>
              <p:nvPr/>
            </p:nvSpPr>
            <p:spPr>
              <a:xfrm rot="4584428">
                <a:off x="4028310" y="1426850"/>
                <a:ext cx="381000" cy="1017876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oon 74">
                <a:extLst>
                  <a:ext uri="{FF2B5EF4-FFF2-40B4-BE49-F238E27FC236}">
                    <a16:creationId xmlns:a16="http://schemas.microsoft.com/office/drawing/2014/main" id="{02106108-BDFE-AA52-B0EC-3BC7C9E56555}"/>
                  </a:ext>
                </a:extLst>
              </p:cNvPr>
              <p:cNvSpPr/>
              <p:nvPr/>
            </p:nvSpPr>
            <p:spPr>
              <a:xfrm rot="3348030">
                <a:off x="3961354" y="1236701"/>
                <a:ext cx="250733" cy="1017876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oon 75">
                <a:extLst>
                  <a:ext uri="{FF2B5EF4-FFF2-40B4-BE49-F238E27FC236}">
                    <a16:creationId xmlns:a16="http://schemas.microsoft.com/office/drawing/2014/main" id="{5226BDBA-BF1E-B0D2-C2BA-BA26A2D491FE}"/>
                  </a:ext>
                </a:extLst>
              </p:cNvPr>
              <p:cNvSpPr/>
              <p:nvPr/>
            </p:nvSpPr>
            <p:spPr>
              <a:xfrm rot="1176997">
                <a:off x="3731898" y="1358482"/>
                <a:ext cx="297799" cy="774314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Moon 76">
                <a:extLst>
                  <a:ext uri="{FF2B5EF4-FFF2-40B4-BE49-F238E27FC236}">
                    <a16:creationId xmlns:a16="http://schemas.microsoft.com/office/drawing/2014/main" id="{4771FE4F-D71E-EADD-2E25-41DE898B99C5}"/>
                  </a:ext>
                </a:extLst>
              </p:cNvPr>
              <p:cNvSpPr/>
              <p:nvPr/>
            </p:nvSpPr>
            <p:spPr>
              <a:xfrm rot="7380762">
                <a:off x="3142343" y="1403382"/>
                <a:ext cx="273432" cy="916418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2A45151-F7B6-1606-DB33-FAE10EFA8885}"/>
                  </a:ext>
                </a:extLst>
              </p:cNvPr>
              <p:cNvSpPr/>
              <p:nvPr/>
            </p:nvSpPr>
            <p:spPr>
              <a:xfrm>
                <a:off x="3100456" y="1582398"/>
                <a:ext cx="1390324" cy="6581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F58C3F-9AC5-C633-88C9-ACB6B338B0F2}"/>
                </a:ext>
              </a:extLst>
            </p:cNvPr>
            <p:cNvSpPr/>
            <p:nvPr/>
          </p:nvSpPr>
          <p:spPr>
            <a:xfrm rot="4050661">
              <a:off x="5417551" y="4694360"/>
              <a:ext cx="241888" cy="5162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2596DB-4831-30D3-FA92-D472F1F159F1}"/>
                </a:ext>
              </a:extLst>
            </p:cNvPr>
            <p:cNvSpPr/>
            <p:nvPr/>
          </p:nvSpPr>
          <p:spPr>
            <a:xfrm rot="4050661">
              <a:off x="4945991" y="4700165"/>
              <a:ext cx="254451" cy="5162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695D9-50A6-CE65-82D3-5E6664F2416E}"/>
                </a:ext>
              </a:extLst>
            </p:cNvPr>
            <p:cNvSpPr/>
            <p:nvPr/>
          </p:nvSpPr>
          <p:spPr>
            <a:xfrm rot="20433897">
              <a:off x="5717594" y="3590099"/>
              <a:ext cx="209568" cy="50156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E9E619-0253-6AA3-9B37-9F74E76E2874}"/>
                </a:ext>
              </a:extLst>
            </p:cNvPr>
            <p:cNvSpPr/>
            <p:nvPr/>
          </p:nvSpPr>
          <p:spPr>
            <a:xfrm rot="1176528">
              <a:off x="4773967" y="3601283"/>
              <a:ext cx="223385" cy="50156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72F13FAC-2079-7D91-5CC1-99BEFACA367D}"/>
                </a:ext>
              </a:extLst>
            </p:cNvPr>
            <p:cNvSpPr/>
            <p:nvPr/>
          </p:nvSpPr>
          <p:spPr>
            <a:xfrm rot="20029742">
              <a:off x="5470857" y="3133463"/>
              <a:ext cx="450764" cy="747529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3E6B944C-BCDF-EF92-D122-E161C4FA8D5D}"/>
                </a:ext>
              </a:extLst>
            </p:cNvPr>
            <p:cNvSpPr/>
            <p:nvPr/>
          </p:nvSpPr>
          <p:spPr>
            <a:xfrm rot="1905609">
              <a:off x="4827964" y="3107294"/>
              <a:ext cx="450764" cy="747529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282C5BB3-2405-B626-D45A-E8ECA8FD31FD}"/>
                </a:ext>
              </a:extLst>
            </p:cNvPr>
            <p:cNvSpPr/>
            <p:nvPr/>
          </p:nvSpPr>
          <p:spPr>
            <a:xfrm>
              <a:off x="4981113" y="3016499"/>
              <a:ext cx="748684" cy="100312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EC6940B-5F52-1CD1-6ABF-17CB569A0358}"/>
                </a:ext>
              </a:extLst>
            </p:cNvPr>
            <p:cNvSpPr/>
            <p:nvPr/>
          </p:nvSpPr>
          <p:spPr>
            <a:xfrm rot="10800000">
              <a:off x="5208972" y="2999053"/>
              <a:ext cx="280756" cy="401251"/>
            </a:xfrm>
            <a:prstGeom prst="triangle">
              <a:avLst>
                <a:gd name="adj" fmla="val 4652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84">
              <a:extLst>
                <a:ext uri="{FF2B5EF4-FFF2-40B4-BE49-F238E27FC236}">
                  <a16:creationId xmlns:a16="http://schemas.microsoft.com/office/drawing/2014/main" id="{0152C9DE-D0B0-4450-F4F4-A91A400FA861}"/>
                </a:ext>
              </a:extLst>
            </p:cNvPr>
            <p:cNvGrpSpPr/>
            <p:nvPr/>
          </p:nvGrpSpPr>
          <p:grpSpPr>
            <a:xfrm rot="20814385">
              <a:off x="5090974" y="3003415"/>
              <a:ext cx="703926" cy="632405"/>
              <a:chOff x="4343400" y="1905000"/>
              <a:chExt cx="827320" cy="764627"/>
            </a:xfrm>
            <a:grpFill/>
          </p:grpSpPr>
          <p:sp>
            <p:nvSpPr>
              <p:cNvPr id="60" name="Double Wave 59">
                <a:extLst>
                  <a:ext uri="{FF2B5EF4-FFF2-40B4-BE49-F238E27FC236}">
                    <a16:creationId xmlns:a16="http://schemas.microsoft.com/office/drawing/2014/main" id="{2CD013CB-6500-27E6-7D8A-D0D81C11B7BE}"/>
                  </a:ext>
                </a:extLst>
              </p:cNvPr>
              <p:cNvSpPr/>
              <p:nvPr/>
            </p:nvSpPr>
            <p:spPr>
              <a:xfrm>
                <a:off x="4343400" y="1905000"/>
                <a:ext cx="685800" cy="228600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01C362F7-CF6A-F294-0DE9-FA1C2D2F2C07}"/>
                  </a:ext>
                </a:extLst>
              </p:cNvPr>
              <p:cNvSpPr/>
              <p:nvPr/>
            </p:nvSpPr>
            <p:spPr>
              <a:xfrm rot="10095459">
                <a:off x="4637320" y="1907627"/>
                <a:ext cx="533400" cy="7620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B968C2-9A6B-A0F8-6420-373D10B932B8}"/>
                </a:ext>
              </a:extLst>
            </p:cNvPr>
            <p:cNvSpPr/>
            <p:nvPr/>
          </p:nvSpPr>
          <p:spPr>
            <a:xfrm>
              <a:off x="4887527" y="1997774"/>
              <a:ext cx="935854" cy="111903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698A273A-397B-2281-75C4-3A3BCE180CEE}"/>
                </a:ext>
              </a:extLst>
            </p:cNvPr>
            <p:cNvSpPr/>
            <p:nvPr/>
          </p:nvSpPr>
          <p:spPr>
            <a:xfrm>
              <a:off x="4879389" y="3914951"/>
              <a:ext cx="569650" cy="100312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DBB127FB-D3E6-8EED-346C-2F317FBD6C98}"/>
                </a:ext>
              </a:extLst>
            </p:cNvPr>
            <p:cNvSpPr/>
            <p:nvPr/>
          </p:nvSpPr>
          <p:spPr>
            <a:xfrm>
              <a:off x="5355454" y="3919313"/>
              <a:ext cx="516755" cy="100312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54">
              <a:extLst>
                <a:ext uri="{FF2B5EF4-FFF2-40B4-BE49-F238E27FC236}">
                  <a16:creationId xmlns:a16="http://schemas.microsoft.com/office/drawing/2014/main" id="{A3E6A2F4-0AE5-6D10-AD59-24FCE8A2E2B4}"/>
                </a:ext>
              </a:extLst>
            </p:cNvPr>
            <p:cNvSpPr/>
            <p:nvPr/>
          </p:nvSpPr>
          <p:spPr>
            <a:xfrm>
              <a:off x="5090974" y="3949843"/>
              <a:ext cx="561513" cy="553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E2CFCF-B976-BBE5-89C3-1A18A046018A}"/>
                </a:ext>
              </a:extLst>
            </p:cNvPr>
            <p:cNvSpPr/>
            <p:nvPr/>
          </p:nvSpPr>
          <p:spPr>
            <a:xfrm>
              <a:off x="4981113" y="3819000"/>
              <a:ext cx="748684" cy="20062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2A8041-66D1-E3DD-9C06-8747C106149E}"/>
                </a:ext>
              </a:extLst>
            </p:cNvPr>
            <p:cNvSpPr/>
            <p:nvPr/>
          </p:nvSpPr>
          <p:spPr>
            <a:xfrm>
              <a:off x="5265938" y="3845168"/>
              <a:ext cx="183102" cy="1962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 Diagonal Corner Rectangle 75">
              <a:extLst>
                <a:ext uri="{FF2B5EF4-FFF2-40B4-BE49-F238E27FC236}">
                  <a16:creationId xmlns:a16="http://schemas.microsoft.com/office/drawing/2014/main" id="{C44719F4-0D05-53AF-EB2F-3594BA8280C4}"/>
                </a:ext>
              </a:extLst>
            </p:cNvPr>
            <p:cNvSpPr/>
            <p:nvPr/>
          </p:nvSpPr>
          <p:spPr>
            <a:xfrm>
              <a:off x="5010427" y="1981341"/>
              <a:ext cx="685800" cy="326635"/>
            </a:xfrm>
            <a:prstGeom prst="round2DiagRect">
              <a:avLst>
                <a:gd name="adj1" fmla="val 16667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B2697E7-076B-06E6-D9E1-5E4B3D22915C}"/>
                </a:ext>
              </a:extLst>
            </p:cNvPr>
            <p:cNvSpPr/>
            <p:nvPr/>
          </p:nvSpPr>
          <p:spPr>
            <a:xfrm>
              <a:off x="4973864" y="1947273"/>
              <a:ext cx="755933" cy="2118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993179-0ADD-8B53-8C58-12A0C25A58CB}"/>
              </a:ext>
            </a:extLst>
          </p:cNvPr>
          <p:cNvGrpSpPr/>
          <p:nvPr/>
        </p:nvGrpSpPr>
        <p:grpSpPr>
          <a:xfrm>
            <a:off x="6743188" y="1197473"/>
            <a:ext cx="2095189" cy="5505377"/>
            <a:chOff x="914400" y="1210872"/>
            <a:chExt cx="1600200" cy="4204730"/>
          </a:xfrm>
          <a:solidFill>
            <a:schemeClr val="bg1"/>
          </a:solidFill>
        </p:grpSpPr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A6DDE171-8529-94AE-C6C9-526AF124C7FD}"/>
                </a:ext>
              </a:extLst>
            </p:cNvPr>
            <p:cNvSpPr/>
            <p:nvPr/>
          </p:nvSpPr>
          <p:spPr>
            <a:xfrm>
              <a:off x="1067671" y="1210872"/>
              <a:ext cx="1181075" cy="135297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2432EFB-D42F-CD20-D635-8387B4F1DD4B}"/>
                </a:ext>
              </a:extLst>
            </p:cNvPr>
            <p:cNvSpPr/>
            <p:nvPr/>
          </p:nvSpPr>
          <p:spPr>
            <a:xfrm rot="2704841" flipH="1">
              <a:off x="1196968" y="5003416"/>
              <a:ext cx="271034" cy="55333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rapezoid 81">
              <a:extLst>
                <a:ext uri="{FF2B5EF4-FFF2-40B4-BE49-F238E27FC236}">
                  <a16:creationId xmlns:a16="http://schemas.microsoft.com/office/drawing/2014/main" id="{D5E6EFF3-3013-968A-8602-3F9DC77B6EDC}"/>
                </a:ext>
              </a:extLst>
            </p:cNvPr>
            <p:cNvSpPr/>
            <p:nvPr/>
          </p:nvSpPr>
          <p:spPr>
            <a:xfrm>
              <a:off x="1219200" y="2563843"/>
              <a:ext cx="914400" cy="129540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F3286F-BCD6-54DC-47CD-74FE86B4A260}"/>
                </a:ext>
              </a:extLst>
            </p:cNvPr>
            <p:cNvSpPr/>
            <p:nvPr/>
          </p:nvSpPr>
          <p:spPr>
            <a:xfrm rot="17610301" flipH="1">
              <a:off x="1815267" y="4991569"/>
              <a:ext cx="218726" cy="55333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901CF4C-95CF-4EF7-E49B-F13768BFEA0C}"/>
                </a:ext>
              </a:extLst>
            </p:cNvPr>
            <p:cNvSpPr/>
            <p:nvPr/>
          </p:nvSpPr>
          <p:spPr>
            <a:xfrm>
              <a:off x="914400" y="3577478"/>
              <a:ext cx="320040" cy="5626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495E5F-4987-8ECC-0D90-DA6A459123B9}"/>
                </a:ext>
              </a:extLst>
            </p:cNvPr>
            <p:cNvSpPr/>
            <p:nvPr/>
          </p:nvSpPr>
          <p:spPr>
            <a:xfrm>
              <a:off x="2194560" y="3577478"/>
              <a:ext cx="320040" cy="5626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Manual Operation 85">
              <a:extLst>
                <a:ext uri="{FF2B5EF4-FFF2-40B4-BE49-F238E27FC236}">
                  <a16:creationId xmlns:a16="http://schemas.microsoft.com/office/drawing/2014/main" id="{406BE56C-1419-C7E9-06F8-F8AF688A36E9}"/>
                </a:ext>
              </a:extLst>
            </p:cNvPr>
            <p:cNvSpPr/>
            <p:nvPr/>
          </p:nvSpPr>
          <p:spPr>
            <a:xfrm rot="9438105" flipH="1">
              <a:off x="1906307" y="2530672"/>
              <a:ext cx="481590" cy="1288263"/>
            </a:xfrm>
            <a:prstGeom prst="flowChartManualOperat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Manual Operation 86">
              <a:extLst>
                <a:ext uri="{FF2B5EF4-FFF2-40B4-BE49-F238E27FC236}">
                  <a16:creationId xmlns:a16="http://schemas.microsoft.com/office/drawing/2014/main" id="{F4A5B65B-86B4-5F6C-57A5-D14350F0206B}"/>
                </a:ext>
              </a:extLst>
            </p:cNvPr>
            <p:cNvSpPr/>
            <p:nvPr/>
          </p:nvSpPr>
          <p:spPr>
            <a:xfrm rot="11918038">
              <a:off x="992111" y="2529231"/>
              <a:ext cx="481590" cy="1348716"/>
            </a:xfrm>
            <a:prstGeom prst="flowChartManualOperat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Manual Operation 87">
              <a:extLst>
                <a:ext uri="{FF2B5EF4-FFF2-40B4-BE49-F238E27FC236}">
                  <a16:creationId xmlns:a16="http://schemas.microsoft.com/office/drawing/2014/main" id="{006F3EDF-E41E-AE00-E52D-0D00B64590B2}"/>
                </a:ext>
              </a:extLst>
            </p:cNvPr>
            <p:cNvSpPr/>
            <p:nvPr/>
          </p:nvSpPr>
          <p:spPr>
            <a:xfrm rot="10800000">
              <a:off x="1106424" y="3929112"/>
              <a:ext cx="704088" cy="1336208"/>
            </a:xfrm>
            <a:prstGeom prst="flowChartManualOperat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Manual Operation 88">
              <a:extLst>
                <a:ext uri="{FF2B5EF4-FFF2-40B4-BE49-F238E27FC236}">
                  <a16:creationId xmlns:a16="http://schemas.microsoft.com/office/drawing/2014/main" id="{FDE76241-475A-ACD0-175E-9930022C5B1E}"/>
                </a:ext>
              </a:extLst>
            </p:cNvPr>
            <p:cNvSpPr/>
            <p:nvPr/>
          </p:nvSpPr>
          <p:spPr>
            <a:xfrm rot="10800000">
              <a:off x="1554480" y="3929112"/>
              <a:ext cx="704088" cy="1336208"/>
            </a:xfrm>
            <a:prstGeom prst="flowChartManualOperat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15">
              <a:extLst>
                <a:ext uri="{FF2B5EF4-FFF2-40B4-BE49-F238E27FC236}">
                  <a16:creationId xmlns:a16="http://schemas.microsoft.com/office/drawing/2014/main" id="{25687988-F284-1374-D973-0976B2CCD848}"/>
                </a:ext>
              </a:extLst>
            </p:cNvPr>
            <p:cNvSpPr/>
            <p:nvPr/>
          </p:nvSpPr>
          <p:spPr>
            <a:xfrm>
              <a:off x="1170432" y="3788459"/>
              <a:ext cx="1024128" cy="14065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DBE5D1B-BC8B-882B-9872-12ADFD3689D1}"/>
                </a:ext>
              </a:extLst>
            </p:cNvPr>
            <p:cNvSpPr/>
            <p:nvPr/>
          </p:nvSpPr>
          <p:spPr>
            <a:xfrm>
              <a:off x="1554480" y="3788459"/>
              <a:ext cx="256032" cy="1406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53789581-999A-25B8-587D-4A13BA50CD3C}"/>
                </a:ext>
              </a:extLst>
            </p:cNvPr>
            <p:cNvSpPr/>
            <p:nvPr/>
          </p:nvSpPr>
          <p:spPr>
            <a:xfrm>
              <a:off x="1143000" y="2487643"/>
              <a:ext cx="609600" cy="1295400"/>
            </a:xfrm>
            <a:prstGeom prst="trapezoid">
              <a:avLst>
                <a:gd name="adj" fmla="val 3235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763D5B48-E52F-808F-F42F-AC29B7C27103}"/>
                </a:ext>
              </a:extLst>
            </p:cNvPr>
            <p:cNvSpPr/>
            <p:nvPr/>
          </p:nvSpPr>
          <p:spPr>
            <a:xfrm>
              <a:off x="1600200" y="2487643"/>
              <a:ext cx="609600" cy="1295400"/>
            </a:xfrm>
            <a:prstGeom prst="trapezoid">
              <a:avLst>
                <a:gd name="adj" fmla="val 3088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5">
              <a:extLst>
                <a:ext uri="{FF2B5EF4-FFF2-40B4-BE49-F238E27FC236}">
                  <a16:creationId xmlns:a16="http://schemas.microsoft.com/office/drawing/2014/main" id="{41C72CA0-46EE-FC17-7C75-C2646FF918EE}"/>
                </a:ext>
              </a:extLst>
            </p:cNvPr>
            <p:cNvSpPr/>
            <p:nvPr/>
          </p:nvSpPr>
          <p:spPr>
            <a:xfrm>
              <a:off x="1143000" y="1268443"/>
              <a:ext cx="1027176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E52F163-4011-CF64-5A19-19078DCF8605}"/>
                </a:ext>
              </a:extLst>
            </p:cNvPr>
            <p:cNvSpPr/>
            <p:nvPr/>
          </p:nvSpPr>
          <p:spPr>
            <a:xfrm>
              <a:off x="1524000" y="3935443"/>
              <a:ext cx="381000" cy="304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2D4074B-1658-8C42-128A-8CF9AA16F171}"/>
                </a:ext>
              </a:extLst>
            </p:cNvPr>
            <p:cNvSpPr/>
            <p:nvPr/>
          </p:nvSpPr>
          <p:spPr>
            <a:xfrm>
              <a:off x="1568824" y="3285502"/>
              <a:ext cx="22860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23B64E-4ADE-9144-6DCA-2E495AB97C2C}"/>
                </a:ext>
              </a:extLst>
            </p:cNvPr>
            <p:cNvSpPr/>
            <p:nvPr/>
          </p:nvSpPr>
          <p:spPr>
            <a:xfrm>
              <a:off x="1577788" y="3491690"/>
              <a:ext cx="228600" cy="914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 Diagonal Corner Rectangle 5">
              <a:extLst>
                <a:ext uri="{FF2B5EF4-FFF2-40B4-BE49-F238E27FC236}">
                  <a16:creationId xmlns:a16="http://schemas.microsoft.com/office/drawing/2014/main" id="{9ED1FB81-0238-9B96-4F09-66D656127C95}"/>
                </a:ext>
              </a:extLst>
            </p:cNvPr>
            <p:cNvSpPr/>
            <p:nvPr/>
          </p:nvSpPr>
          <p:spPr>
            <a:xfrm>
              <a:off x="1294311" y="1219091"/>
              <a:ext cx="685800" cy="326635"/>
            </a:xfrm>
            <a:prstGeom prst="round2DiagRect">
              <a:avLst>
                <a:gd name="adj1" fmla="val 16667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06B936C-7942-EA11-7380-CD31F733B7CD}"/>
                </a:ext>
              </a:extLst>
            </p:cNvPr>
            <p:cNvSpPr/>
            <p:nvPr/>
          </p:nvSpPr>
          <p:spPr>
            <a:xfrm>
              <a:off x="1170432" y="1237046"/>
              <a:ext cx="288035" cy="2118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1BF9E68-E5B6-FE34-E9A9-F49090BA9129}"/>
                </a:ext>
              </a:extLst>
            </p:cNvPr>
            <p:cNvSpPr/>
            <p:nvPr/>
          </p:nvSpPr>
          <p:spPr>
            <a:xfrm>
              <a:off x="1811830" y="1250670"/>
              <a:ext cx="288035" cy="2118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314510E-CAF6-4A47-2CE2-07E73FE232DD}"/>
              </a:ext>
            </a:extLst>
          </p:cNvPr>
          <p:cNvGrpSpPr/>
          <p:nvPr/>
        </p:nvGrpSpPr>
        <p:grpSpPr>
          <a:xfrm>
            <a:off x="4137582" y="1602023"/>
            <a:ext cx="1954607" cy="4580450"/>
            <a:chOff x="4286973" y="996255"/>
            <a:chExt cx="1743426" cy="4085566"/>
          </a:xfrm>
          <a:solidFill>
            <a:schemeClr val="bg1"/>
          </a:solidFill>
        </p:grpSpPr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E380D3D4-3863-577B-81D4-E0F4E68A2EA3}"/>
                </a:ext>
              </a:extLst>
            </p:cNvPr>
            <p:cNvSpPr/>
            <p:nvPr/>
          </p:nvSpPr>
          <p:spPr>
            <a:xfrm rot="2335770">
              <a:off x="4761660" y="4521266"/>
              <a:ext cx="317197" cy="5605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5">
              <a:extLst>
                <a:ext uri="{FF2B5EF4-FFF2-40B4-BE49-F238E27FC236}">
                  <a16:creationId xmlns:a16="http://schemas.microsoft.com/office/drawing/2014/main" id="{C01D1D5B-BA34-F660-55A5-44DCC1DB7DDD}"/>
                </a:ext>
              </a:extLst>
            </p:cNvPr>
            <p:cNvSpPr/>
            <p:nvPr/>
          </p:nvSpPr>
          <p:spPr>
            <a:xfrm rot="19480217">
              <a:off x="5180718" y="4493703"/>
              <a:ext cx="317197" cy="5605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5">
              <a:extLst>
                <a:ext uri="{FF2B5EF4-FFF2-40B4-BE49-F238E27FC236}">
                  <a16:creationId xmlns:a16="http://schemas.microsoft.com/office/drawing/2014/main" id="{51D9812F-5259-5E53-5AE9-C90C0BBD7D3E}"/>
                </a:ext>
              </a:extLst>
            </p:cNvPr>
            <p:cNvSpPr/>
            <p:nvPr/>
          </p:nvSpPr>
          <p:spPr>
            <a:xfrm rot="20739370">
              <a:off x="5788479" y="3641590"/>
              <a:ext cx="241920" cy="3937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5">
              <a:extLst>
                <a:ext uri="{FF2B5EF4-FFF2-40B4-BE49-F238E27FC236}">
                  <a16:creationId xmlns:a16="http://schemas.microsoft.com/office/drawing/2014/main" id="{F2FC9E32-5201-87EB-E7B8-AF44D15EAEB7}"/>
                </a:ext>
              </a:extLst>
            </p:cNvPr>
            <p:cNvSpPr/>
            <p:nvPr/>
          </p:nvSpPr>
          <p:spPr>
            <a:xfrm rot="895346">
              <a:off x="4336754" y="3645085"/>
              <a:ext cx="241920" cy="3937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5">
              <a:extLst>
                <a:ext uri="{FF2B5EF4-FFF2-40B4-BE49-F238E27FC236}">
                  <a16:creationId xmlns:a16="http://schemas.microsoft.com/office/drawing/2014/main" id="{AED5FF6B-D936-10D5-908B-23D222D137D2}"/>
                </a:ext>
              </a:extLst>
            </p:cNvPr>
            <p:cNvSpPr/>
            <p:nvPr/>
          </p:nvSpPr>
          <p:spPr>
            <a:xfrm>
              <a:off x="4998862" y="2295154"/>
              <a:ext cx="338930" cy="5296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6">
              <a:extLst>
                <a:ext uri="{FF2B5EF4-FFF2-40B4-BE49-F238E27FC236}">
                  <a16:creationId xmlns:a16="http://schemas.microsoft.com/office/drawing/2014/main" id="{E426DC02-8867-5DD3-6569-E7097F2E20F9}"/>
                </a:ext>
              </a:extLst>
            </p:cNvPr>
            <p:cNvSpPr/>
            <p:nvPr/>
          </p:nvSpPr>
          <p:spPr>
            <a:xfrm rot="20052897" flipH="1">
              <a:off x="5423237" y="2409786"/>
              <a:ext cx="561118" cy="1510612"/>
            </a:xfrm>
            <a:custGeom>
              <a:avLst/>
              <a:gdLst>
                <a:gd name="connsiteX0" fmla="*/ 0 w 523756"/>
                <a:gd name="connsiteY0" fmla="*/ 1557708 h 1557708"/>
                <a:gd name="connsiteX1" fmla="*/ 158300 w 523756"/>
                <a:gd name="connsiteY1" fmla="*/ 0 h 1557708"/>
                <a:gd name="connsiteX2" fmla="*/ 365456 w 523756"/>
                <a:gd name="connsiteY2" fmla="*/ 0 h 1557708"/>
                <a:gd name="connsiteX3" fmla="*/ 523756 w 523756"/>
                <a:gd name="connsiteY3" fmla="*/ 1557708 h 1557708"/>
                <a:gd name="connsiteX4" fmla="*/ 0 w 523756"/>
                <a:gd name="connsiteY4" fmla="*/ 1557708 h 1557708"/>
                <a:gd name="connsiteX0" fmla="*/ 50947 w 574703"/>
                <a:gd name="connsiteY0" fmla="*/ 1557708 h 1557708"/>
                <a:gd name="connsiteX1" fmla="*/ 209247 w 574703"/>
                <a:gd name="connsiteY1" fmla="*/ 0 h 1557708"/>
                <a:gd name="connsiteX2" fmla="*/ 416403 w 574703"/>
                <a:gd name="connsiteY2" fmla="*/ 0 h 1557708"/>
                <a:gd name="connsiteX3" fmla="*/ 574703 w 574703"/>
                <a:gd name="connsiteY3" fmla="*/ 1557708 h 1557708"/>
                <a:gd name="connsiteX4" fmla="*/ 50947 w 574703"/>
                <a:gd name="connsiteY4" fmla="*/ 1557708 h 1557708"/>
                <a:gd name="connsiteX0" fmla="*/ 124196 w 647952"/>
                <a:gd name="connsiteY0" fmla="*/ 1557708 h 1557708"/>
                <a:gd name="connsiteX1" fmla="*/ 282496 w 647952"/>
                <a:gd name="connsiteY1" fmla="*/ 0 h 1557708"/>
                <a:gd name="connsiteX2" fmla="*/ 489652 w 647952"/>
                <a:gd name="connsiteY2" fmla="*/ 0 h 1557708"/>
                <a:gd name="connsiteX3" fmla="*/ 647952 w 647952"/>
                <a:gd name="connsiteY3" fmla="*/ 1557708 h 1557708"/>
                <a:gd name="connsiteX4" fmla="*/ 124196 w 647952"/>
                <a:gd name="connsiteY4" fmla="*/ 1557708 h 1557708"/>
                <a:gd name="connsiteX0" fmla="*/ 124196 w 647952"/>
                <a:gd name="connsiteY0" fmla="*/ 1557708 h 1557708"/>
                <a:gd name="connsiteX1" fmla="*/ 282496 w 647952"/>
                <a:gd name="connsiteY1" fmla="*/ 0 h 1557708"/>
                <a:gd name="connsiteX2" fmla="*/ 489652 w 647952"/>
                <a:gd name="connsiteY2" fmla="*/ 0 h 1557708"/>
                <a:gd name="connsiteX3" fmla="*/ 647952 w 647952"/>
                <a:gd name="connsiteY3" fmla="*/ 1557708 h 1557708"/>
                <a:gd name="connsiteX4" fmla="*/ 124196 w 647952"/>
                <a:gd name="connsiteY4" fmla="*/ 1557708 h 1557708"/>
                <a:gd name="connsiteX0" fmla="*/ 234599 w 561118"/>
                <a:gd name="connsiteY0" fmla="*/ 1676706 h 1676706"/>
                <a:gd name="connsiteX1" fmla="*/ 195662 w 561118"/>
                <a:gd name="connsiteY1" fmla="*/ 0 h 1676706"/>
                <a:gd name="connsiteX2" fmla="*/ 402818 w 561118"/>
                <a:gd name="connsiteY2" fmla="*/ 0 h 1676706"/>
                <a:gd name="connsiteX3" fmla="*/ 561118 w 561118"/>
                <a:gd name="connsiteY3" fmla="*/ 1557708 h 1676706"/>
                <a:gd name="connsiteX4" fmla="*/ 234599 w 561118"/>
                <a:gd name="connsiteY4" fmla="*/ 1676706 h 167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118" h="1676706">
                  <a:moveTo>
                    <a:pt x="234599" y="1676706"/>
                  </a:moveTo>
                  <a:cubicBezTo>
                    <a:pt x="73853" y="580504"/>
                    <a:pt x="-181042" y="60831"/>
                    <a:pt x="195662" y="0"/>
                  </a:cubicBezTo>
                  <a:lnTo>
                    <a:pt x="402818" y="0"/>
                  </a:lnTo>
                  <a:lnTo>
                    <a:pt x="561118" y="1557708"/>
                  </a:lnTo>
                  <a:cubicBezTo>
                    <a:pt x="386533" y="1557708"/>
                    <a:pt x="518586" y="1633171"/>
                    <a:pt x="234599" y="167670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rapezoid 16">
              <a:extLst>
                <a:ext uri="{FF2B5EF4-FFF2-40B4-BE49-F238E27FC236}">
                  <a16:creationId xmlns:a16="http://schemas.microsoft.com/office/drawing/2014/main" id="{B21D6D78-9AB0-339F-CDF3-F01645F0F26F}"/>
                </a:ext>
              </a:extLst>
            </p:cNvPr>
            <p:cNvSpPr/>
            <p:nvPr/>
          </p:nvSpPr>
          <p:spPr>
            <a:xfrm rot="1547103">
              <a:off x="4377693" y="2440379"/>
              <a:ext cx="561118" cy="1489399"/>
            </a:xfrm>
            <a:custGeom>
              <a:avLst/>
              <a:gdLst>
                <a:gd name="connsiteX0" fmla="*/ 0 w 523756"/>
                <a:gd name="connsiteY0" fmla="*/ 1557708 h 1557708"/>
                <a:gd name="connsiteX1" fmla="*/ 158300 w 523756"/>
                <a:gd name="connsiteY1" fmla="*/ 0 h 1557708"/>
                <a:gd name="connsiteX2" fmla="*/ 365456 w 523756"/>
                <a:gd name="connsiteY2" fmla="*/ 0 h 1557708"/>
                <a:gd name="connsiteX3" fmla="*/ 523756 w 523756"/>
                <a:gd name="connsiteY3" fmla="*/ 1557708 h 1557708"/>
                <a:gd name="connsiteX4" fmla="*/ 0 w 523756"/>
                <a:gd name="connsiteY4" fmla="*/ 1557708 h 1557708"/>
                <a:gd name="connsiteX0" fmla="*/ 50947 w 574703"/>
                <a:gd name="connsiteY0" fmla="*/ 1557708 h 1557708"/>
                <a:gd name="connsiteX1" fmla="*/ 209247 w 574703"/>
                <a:gd name="connsiteY1" fmla="*/ 0 h 1557708"/>
                <a:gd name="connsiteX2" fmla="*/ 416403 w 574703"/>
                <a:gd name="connsiteY2" fmla="*/ 0 h 1557708"/>
                <a:gd name="connsiteX3" fmla="*/ 574703 w 574703"/>
                <a:gd name="connsiteY3" fmla="*/ 1557708 h 1557708"/>
                <a:gd name="connsiteX4" fmla="*/ 50947 w 574703"/>
                <a:gd name="connsiteY4" fmla="*/ 1557708 h 1557708"/>
                <a:gd name="connsiteX0" fmla="*/ 124196 w 647952"/>
                <a:gd name="connsiteY0" fmla="*/ 1557708 h 1557708"/>
                <a:gd name="connsiteX1" fmla="*/ 282496 w 647952"/>
                <a:gd name="connsiteY1" fmla="*/ 0 h 1557708"/>
                <a:gd name="connsiteX2" fmla="*/ 489652 w 647952"/>
                <a:gd name="connsiteY2" fmla="*/ 0 h 1557708"/>
                <a:gd name="connsiteX3" fmla="*/ 647952 w 647952"/>
                <a:gd name="connsiteY3" fmla="*/ 1557708 h 1557708"/>
                <a:gd name="connsiteX4" fmla="*/ 124196 w 647952"/>
                <a:gd name="connsiteY4" fmla="*/ 1557708 h 1557708"/>
                <a:gd name="connsiteX0" fmla="*/ 124196 w 647952"/>
                <a:gd name="connsiteY0" fmla="*/ 1557708 h 1557708"/>
                <a:gd name="connsiteX1" fmla="*/ 282496 w 647952"/>
                <a:gd name="connsiteY1" fmla="*/ 0 h 1557708"/>
                <a:gd name="connsiteX2" fmla="*/ 489652 w 647952"/>
                <a:gd name="connsiteY2" fmla="*/ 0 h 1557708"/>
                <a:gd name="connsiteX3" fmla="*/ 647952 w 647952"/>
                <a:gd name="connsiteY3" fmla="*/ 1557708 h 1557708"/>
                <a:gd name="connsiteX4" fmla="*/ 124196 w 647952"/>
                <a:gd name="connsiteY4" fmla="*/ 1557708 h 1557708"/>
                <a:gd name="connsiteX0" fmla="*/ 234599 w 561118"/>
                <a:gd name="connsiteY0" fmla="*/ 1676706 h 1676706"/>
                <a:gd name="connsiteX1" fmla="*/ 195662 w 561118"/>
                <a:gd name="connsiteY1" fmla="*/ 0 h 1676706"/>
                <a:gd name="connsiteX2" fmla="*/ 402818 w 561118"/>
                <a:gd name="connsiteY2" fmla="*/ 0 h 1676706"/>
                <a:gd name="connsiteX3" fmla="*/ 561118 w 561118"/>
                <a:gd name="connsiteY3" fmla="*/ 1557708 h 1676706"/>
                <a:gd name="connsiteX4" fmla="*/ 234599 w 561118"/>
                <a:gd name="connsiteY4" fmla="*/ 1676706 h 167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118" h="1676706">
                  <a:moveTo>
                    <a:pt x="234599" y="1676706"/>
                  </a:moveTo>
                  <a:cubicBezTo>
                    <a:pt x="73853" y="580504"/>
                    <a:pt x="-181042" y="60831"/>
                    <a:pt x="195662" y="0"/>
                  </a:cubicBezTo>
                  <a:lnTo>
                    <a:pt x="402818" y="0"/>
                  </a:lnTo>
                  <a:lnTo>
                    <a:pt x="561118" y="1557708"/>
                  </a:lnTo>
                  <a:cubicBezTo>
                    <a:pt x="386533" y="1557708"/>
                    <a:pt x="518586" y="1633171"/>
                    <a:pt x="234599" y="167670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8BC6FED-5951-E52D-4114-8C2ED0562EBA}"/>
                </a:ext>
              </a:extLst>
            </p:cNvPr>
            <p:cNvSpPr/>
            <p:nvPr/>
          </p:nvSpPr>
          <p:spPr>
            <a:xfrm>
              <a:off x="4393103" y="2455433"/>
              <a:ext cx="1551964" cy="2290948"/>
            </a:xfrm>
            <a:custGeom>
              <a:avLst/>
              <a:gdLst>
                <a:gd name="connsiteX0" fmla="*/ 631277 w 1551964"/>
                <a:gd name="connsiteY0" fmla="*/ 0 h 2290948"/>
                <a:gd name="connsiteX1" fmla="*/ 721874 w 1551964"/>
                <a:gd name="connsiteY1" fmla="*/ 0 h 2290948"/>
                <a:gd name="connsiteX2" fmla="*/ 787948 w 1551964"/>
                <a:gd name="connsiteY2" fmla="*/ 276836 h 2290948"/>
                <a:gd name="connsiteX3" fmla="*/ 854023 w 1551964"/>
                <a:gd name="connsiteY3" fmla="*/ 0 h 2290948"/>
                <a:gd name="connsiteX4" fmla="*/ 920687 w 1551964"/>
                <a:gd name="connsiteY4" fmla="*/ 0 h 2290948"/>
                <a:gd name="connsiteX5" fmla="*/ 1551964 w 1551964"/>
                <a:gd name="connsiteY5" fmla="*/ 2290948 h 2290948"/>
                <a:gd name="connsiteX6" fmla="*/ 0 w 1551964"/>
                <a:gd name="connsiteY6" fmla="*/ 2290948 h 229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1964" h="2290948">
                  <a:moveTo>
                    <a:pt x="631277" y="0"/>
                  </a:moveTo>
                  <a:lnTo>
                    <a:pt x="721874" y="0"/>
                  </a:lnTo>
                  <a:lnTo>
                    <a:pt x="787948" y="276836"/>
                  </a:lnTo>
                  <a:lnTo>
                    <a:pt x="854023" y="0"/>
                  </a:lnTo>
                  <a:lnTo>
                    <a:pt x="920687" y="0"/>
                  </a:lnTo>
                  <a:lnTo>
                    <a:pt x="1551964" y="2290948"/>
                  </a:lnTo>
                  <a:lnTo>
                    <a:pt x="0" y="2290948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5">
              <a:extLst>
                <a:ext uri="{FF2B5EF4-FFF2-40B4-BE49-F238E27FC236}">
                  <a16:creationId xmlns:a16="http://schemas.microsoft.com/office/drawing/2014/main" id="{A08B065C-2EA1-C3F0-8B41-2B949A069237}"/>
                </a:ext>
              </a:extLst>
            </p:cNvPr>
            <p:cNvSpPr/>
            <p:nvPr/>
          </p:nvSpPr>
          <p:spPr>
            <a:xfrm>
              <a:off x="4713684" y="1198998"/>
              <a:ext cx="945691" cy="130575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A20788C-8A8E-2A74-77EB-97BBB43E9947}"/>
                </a:ext>
              </a:extLst>
            </p:cNvPr>
            <p:cNvSpPr/>
            <p:nvPr/>
          </p:nvSpPr>
          <p:spPr>
            <a:xfrm rot="15063417">
              <a:off x="4057178" y="1226050"/>
              <a:ext cx="2074027" cy="1614438"/>
            </a:xfrm>
            <a:custGeom>
              <a:avLst/>
              <a:gdLst>
                <a:gd name="connsiteX0" fmla="*/ 3087776 w 3089985"/>
                <a:gd name="connsiteY0" fmla="*/ 1522497 h 2405267"/>
                <a:gd name="connsiteX1" fmla="*/ 3031007 w 3089985"/>
                <a:gd name="connsiteY1" fmla="*/ 1614964 h 2405267"/>
                <a:gd name="connsiteX2" fmla="*/ 3007386 w 3089985"/>
                <a:gd name="connsiteY2" fmla="*/ 1680841 h 2405267"/>
                <a:gd name="connsiteX3" fmla="*/ 2972368 w 3089985"/>
                <a:gd name="connsiteY3" fmla="*/ 1710789 h 2405267"/>
                <a:gd name="connsiteX4" fmla="*/ 2944693 w 3089985"/>
                <a:gd name="connsiteY4" fmla="*/ 1716885 h 2405267"/>
                <a:gd name="connsiteX5" fmla="*/ 2954514 w 3089985"/>
                <a:gd name="connsiteY5" fmla="*/ 1734269 h 2405267"/>
                <a:gd name="connsiteX6" fmla="*/ 2960289 w 3089985"/>
                <a:gd name="connsiteY6" fmla="*/ 1804020 h 2405267"/>
                <a:gd name="connsiteX7" fmla="*/ 2903521 w 3089985"/>
                <a:gd name="connsiteY7" fmla="*/ 1896487 h 2405267"/>
                <a:gd name="connsiteX8" fmla="*/ 2879899 w 3089985"/>
                <a:gd name="connsiteY8" fmla="*/ 1962364 h 2405267"/>
                <a:gd name="connsiteX9" fmla="*/ 2849699 w 3089985"/>
                <a:gd name="connsiteY9" fmla="*/ 1988192 h 2405267"/>
                <a:gd name="connsiteX10" fmla="*/ 2853819 w 3089985"/>
                <a:gd name="connsiteY10" fmla="*/ 2006514 h 2405267"/>
                <a:gd name="connsiteX11" fmla="*/ 2852099 w 3089985"/>
                <a:gd name="connsiteY11" fmla="*/ 2042930 h 2405267"/>
                <a:gd name="connsiteX12" fmla="*/ 2795331 w 3089985"/>
                <a:gd name="connsiteY12" fmla="*/ 2135398 h 2405267"/>
                <a:gd name="connsiteX13" fmla="*/ 2771710 w 3089985"/>
                <a:gd name="connsiteY13" fmla="*/ 2201274 h 2405267"/>
                <a:gd name="connsiteX14" fmla="*/ 2736692 w 3089985"/>
                <a:gd name="connsiteY14" fmla="*/ 2231223 h 2405267"/>
                <a:gd name="connsiteX15" fmla="*/ 2695826 w 3089985"/>
                <a:gd name="connsiteY15" fmla="*/ 2240224 h 2405267"/>
                <a:gd name="connsiteX16" fmla="*/ 2695540 w 3089985"/>
                <a:gd name="connsiteY16" fmla="*/ 2240286 h 2405267"/>
                <a:gd name="connsiteX17" fmla="*/ 2630176 w 3089985"/>
                <a:gd name="connsiteY17" fmla="*/ 2285726 h 2405267"/>
                <a:gd name="connsiteX18" fmla="*/ 2628566 w 3089985"/>
                <a:gd name="connsiteY18" fmla="*/ 2285587 h 2405267"/>
                <a:gd name="connsiteX19" fmla="*/ 2582726 w 3089985"/>
                <a:gd name="connsiteY19" fmla="*/ 2309207 h 2405267"/>
                <a:gd name="connsiteX20" fmla="*/ 2412769 w 3089985"/>
                <a:gd name="connsiteY20" fmla="*/ 2344799 h 2405267"/>
                <a:gd name="connsiteX21" fmla="*/ 2307860 w 3089985"/>
                <a:gd name="connsiteY21" fmla="*/ 2336465 h 2405267"/>
                <a:gd name="connsiteX22" fmla="*/ 2303108 w 3089985"/>
                <a:gd name="connsiteY22" fmla="*/ 2341622 h 2405267"/>
                <a:gd name="connsiteX23" fmla="*/ 2262083 w 3089985"/>
                <a:gd name="connsiteY23" fmla="*/ 2357449 h 2405267"/>
                <a:gd name="connsiteX24" fmla="*/ 2090277 w 3089985"/>
                <a:gd name="connsiteY24" fmla="*/ 2357528 h 2405267"/>
                <a:gd name="connsiteX25" fmla="*/ 1882069 w 3089985"/>
                <a:gd name="connsiteY25" fmla="*/ 2403437 h 2405267"/>
                <a:gd name="connsiteX26" fmla="*/ 1662153 w 3089985"/>
                <a:gd name="connsiteY26" fmla="*/ 2349184 h 2405267"/>
                <a:gd name="connsiteX27" fmla="*/ 1516087 w 3089985"/>
                <a:gd name="connsiteY27" fmla="*/ 2326988 h 2405267"/>
                <a:gd name="connsiteX28" fmla="*/ 1468640 w 3089985"/>
                <a:gd name="connsiteY28" fmla="*/ 2307338 h 2405267"/>
                <a:gd name="connsiteX29" fmla="*/ 1454040 w 3089985"/>
                <a:gd name="connsiteY29" fmla="*/ 2314575 h 2405267"/>
                <a:gd name="connsiteX30" fmla="*/ 408153 w 3089985"/>
                <a:gd name="connsiteY30" fmla="*/ 2280015 h 2405267"/>
                <a:gd name="connsiteX31" fmla="*/ 288716 w 3089985"/>
                <a:gd name="connsiteY31" fmla="*/ 2126532 h 2405267"/>
                <a:gd name="connsiteX32" fmla="*/ 268524 w 3089985"/>
                <a:gd name="connsiteY32" fmla="*/ 2122085 h 2405267"/>
                <a:gd name="connsiteX33" fmla="*/ 186810 w 3089985"/>
                <a:gd name="connsiteY33" fmla="*/ 2088244 h 2405267"/>
                <a:gd name="connsiteX34" fmla="*/ 143121 w 3089985"/>
                <a:gd name="connsiteY34" fmla="*/ 2048395 h 2405267"/>
                <a:gd name="connsiteX35" fmla="*/ 142816 w 3089985"/>
                <a:gd name="connsiteY35" fmla="*/ 2048117 h 2405267"/>
                <a:gd name="connsiteX36" fmla="*/ 11121 w 3089985"/>
                <a:gd name="connsiteY36" fmla="*/ 1984806 h 2405267"/>
                <a:gd name="connsiteX37" fmla="*/ 51 w 3089985"/>
                <a:gd name="connsiteY37" fmla="*/ 1961128 h 2405267"/>
                <a:gd name="connsiteX38" fmla="*/ 75138 w 3089985"/>
                <a:gd name="connsiteY38" fmla="*/ 1914392 h 2405267"/>
                <a:gd name="connsiteX39" fmla="*/ 73705 w 3089985"/>
                <a:gd name="connsiteY39" fmla="*/ 1913393 h 2405267"/>
                <a:gd name="connsiteX40" fmla="*/ 25718 w 3089985"/>
                <a:gd name="connsiteY40" fmla="*/ 1879916 h 2405267"/>
                <a:gd name="connsiteX41" fmla="*/ 20143 w 3089985"/>
                <a:gd name="connsiteY41" fmla="*/ 1846258 h 2405267"/>
                <a:gd name="connsiteX42" fmla="*/ 54828 w 3089985"/>
                <a:gd name="connsiteY42" fmla="*/ 1824132 h 2405267"/>
                <a:gd name="connsiteX43" fmla="*/ 118036 w 3089985"/>
                <a:gd name="connsiteY43" fmla="*/ 1815671 h 2405267"/>
                <a:gd name="connsiteX44" fmla="*/ 119474 w 3089985"/>
                <a:gd name="connsiteY44" fmla="*/ 1815479 h 2405267"/>
                <a:gd name="connsiteX45" fmla="*/ 112880 w 3089985"/>
                <a:gd name="connsiteY45" fmla="*/ 1716579 h 2405267"/>
                <a:gd name="connsiteX46" fmla="*/ 189461 w 3089985"/>
                <a:gd name="connsiteY46" fmla="*/ 1705421 h 2405267"/>
                <a:gd name="connsiteX47" fmla="*/ 189547 w 3089985"/>
                <a:gd name="connsiteY47" fmla="*/ 1705408 h 2405267"/>
                <a:gd name="connsiteX48" fmla="*/ 257615 w 3089985"/>
                <a:gd name="connsiteY48" fmla="*/ 1595995 h 2405267"/>
                <a:gd name="connsiteX49" fmla="*/ 473114 w 3089985"/>
                <a:gd name="connsiteY49" fmla="*/ 1607387 h 2405267"/>
                <a:gd name="connsiteX50" fmla="*/ 477083 w 3089985"/>
                <a:gd name="connsiteY50" fmla="*/ 1607521 h 2405267"/>
                <a:gd name="connsiteX51" fmla="*/ 633440 w 3089985"/>
                <a:gd name="connsiteY51" fmla="*/ 1578040 h 2405267"/>
                <a:gd name="connsiteX52" fmla="*/ 794099 w 3089985"/>
                <a:gd name="connsiteY52" fmla="*/ 1635594 h 2405267"/>
                <a:gd name="connsiteX53" fmla="*/ 957924 w 3089985"/>
                <a:gd name="connsiteY53" fmla="*/ 1648679 h 2405267"/>
                <a:gd name="connsiteX54" fmla="*/ 1066495 w 3089985"/>
                <a:gd name="connsiteY54" fmla="*/ 1712389 h 2405267"/>
                <a:gd name="connsiteX55" fmla="*/ 1066475 w 3089985"/>
                <a:gd name="connsiteY55" fmla="*/ 1731086 h 2405267"/>
                <a:gd name="connsiteX56" fmla="*/ 1072131 w 3089985"/>
                <a:gd name="connsiteY56" fmla="*/ 1731858 h 2405267"/>
                <a:gd name="connsiteX57" fmla="*/ 1076100 w 3089985"/>
                <a:gd name="connsiteY57" fmla="*/ 1731992 h 2405267"/>
                <a:gd name="connsiteX58" fmla="*/ 1232457 w 3089985"/>
                <a:gd name="connsiteY58" fmla="*/ 1702511 h 2405267"/>
                <a:gd name="connsiteX59" fmla="*/ 1393116 w 3089985"/>
                <a:gd name="connsiteY59" fmla="*/ 1760065 h 2405267"/>
                <a:gd name="connsiteX60" fmla="*/ 1556941 w 3089985"/>
                <a:gd name="connsiteY60" fmla="*/ 1773150 h 2405267"/>
                <a:gd name="connsiteX61" fmla="*/ 1619222 w 3089985"/>
                <a:gd name="connsiteY61" fmla="*/ 1798436 h 2405267"/>
                <a:gd name="connsiteX62" fmla="*/ 1720677 w 3089985"/>
                <a:gd name="connsiteY62" fmla="*/ 1812291 h 2405267"/>
                <a:gd name="connsiteX63" fmla="*/ 1724646 w 3089985"/>
                <a:gd name="connsiteY63" fmla="*/ 1812424 h 2405267"/>
                <a:gd name="connsiteX64" fmla="*/ 1881004 w 3089985"/>
                <a:gd name="connsiteY64" fmla="*/ 1782944 h 2405267"/>
                <a:gd name="connsiteX65" fmla="*/ 2041663 w 3089985"/>
                <a:gd name="connsiteY65" fmla="*/ 1840497 h 2405267"/>
                <a:gd name="connsiteX66" fmla="*/ 2205487 w 3089985"/>
                <a:gd name="connsiteY66" fmla="*/ 1853582 h 2405267"/>
                <a:gd name="connsiteX67" fmla="*/ 2220659 w 3089985"/>
                <a:gd name="connsiteY67" fmla="*/ 1859048 h 2405267"/>
                <a:gd name="connsiteX68" fmla="*/ 2220572 w 3089985"/>
                <a:gd name="connsiteY68" fmla="*/ 1843485 h 2405267"/>
                <a:gd name="connsiteX69" fmla="*/ 2280282 w 3089985"/>
                <a:gd name="connsiteY69" fmla="*/ 1781708 h 2405267"/>
                <a:gd name="connsiteX70" fmla="*/ 2294756 w 3089985"/>
                <a:gd name="connsiteY70" fmla="*/ 1704017 h 2405267"/>
                <a:gd name="connsiteX71" fmla="*/ 2336639 w 3089985"/>
                <a:gd name="connsiteY71" fmla="*/ 1672749 h 2405267"/>
                <a:gd name="connsiteX72" fmla="*/ 2337693 w 3089985"/>
                <a:gd name="connsiteY72" fmla="*/ 1672639 h 2405267"/>
                <a:gd name="connsiteX73" fmla="*/ 2329051 w 3089985"/>
                <a:gd name="connsiteY73" fmla="*/ 1656325 h 2405267"/>
                <a:gd name="connsiteX74" fmla="*/ 2328762 w 3089985"/>
                <a:gd name="connsiteY74" fmla="*/ 1604575 h 2405267"/>
                <a:gd name="connsiteX75" fmla="*/ 2388472 w 3089985"/>
                <a:gd name="connsiteY75" fmla="*/ 1542797 h 2405267"/>
                <a:gd name="connsiteX76" fmla="*/ 2402945 w 3089985"/>
                <a:gd name="connsiteY76" fmla="*/ 1465106 h 2405267"/>
                <a:gd name="connsiteX77" fmla="*/ 2444828 w 3089985"/>
                <a:gd name="connsiteY77" fmla="*/ 1433838 h 2405267"/>
                <a:gd name="connsiteX78" fmla="*/ 2451772 w 3089985"/>
                <a:gd name="connsiteY78" fmla="*/ 1433112 h 2405267"/>
                <a:gd name="connsiteX79" fmla="*/ 2378489 w 3089985"/>
                <a:gd name="connsiteY79" fmla="*/ 1394456 h 2405267"/>
                <a:gd name="connsiteX80" fmla="*/ 2318128 w 3089985"/>
                <a:gd name="connsiteY80" fmla="*/ 1344829 h 2405267"/>
                <a:gd name="connsiteX81" fmla="*/ 2155973 w 3089985"/>
                <a:gd name="connsiteY81" fmla="*/ 1291635 h 2405267"/>
                <a:gd name="connsiteX82" fmla="*/ 2050643 w 3089985"/>
                <a:gd name="connsiteY82" fmla="*/ 1172378 h 2405267"/>
                <a:gd name="connsiteX83" fmla="*/ 2047428 w 3089985"/>
                <a:gd name="connsiteY83" fmla="*/ 1170048 h 2405267"/>
                <a:gd name="connsiteX84" fmla="*/ 2018643 w 3089985"/>
                <a:gd name="connsiteY84" fmla="*/ 1153364 h 2405267"/>
                <a:gd name="connsiteX85" fmla="*/ 2005979 w 3089985"/>
                <a:gd name="connsiteY85" fmla="*/ 1150266 h 2405267"/>
                <a:gd name="connsiteX86" fmla="*/ 1867539 w 3089985"/>
                <a:gd name="connsiteY86" fmla="*/ 1151466 h 2405267"/>
                <a:gd name="connsiteX87" fmla="*/ 1730184 w 3089985"/>
                <a:gd name="connsiteY87" fmla="*/ 1061226 h 2405267"/>
                <a:gd name="connsiteX88" fmla="*/ 1568029 w 3089985"/>
                <a:gd name="connsiteY88" fmla="*/ 1008032 h 2405267"/>
                <a:gd name="connsiteX89" fmla="*/ 1487442 w 3089985"/>
                <a:gd name="connsiteY89" fmla="*/ 944098 h 2405267"/>
                <a:gd name="connsiteX90" fmla="*/ 1478000 w 3089985"/>
                <a:gd name="connsiteY90" fmla="*/ 930273 h 2405267"/>
                <a:gd name="connsiteX91" fmla="*/ 1463469 w 3089985"/>
                <a:gd name="connsiteY91" fmla="*/ 933222 h 2405267"/>
                <a:gd name="connsiteX92" fmla="*/ 1368589 w 3089985"/>
                <a:gd name="connsiteY92" fmla="*/ 910789 h 2405267"/>
                <a:gd name="connsiteX93" fmla="*/ 1231234 w 3089985"/>
                <a:gd name="connsiteY93" fmla="*/ 820549 h 2405267"/>
                <a:gd name="connsiteX94" fmla="*/ 1069079 w 3089985"/>
                <a:gd name="connsiteY94" fmla="*/ 767355 h 2405267"/>
                <a:gd name="connsiteX95" fmla="*/ 963749 w 3089985"/>
                <a:gd name="connsiteY95" fmla="*/ 648098 h 2405267"/>
                <a:gd name="connsiteX96" fmla="*/ 960534 w 3089985"/>
                <a:gd name="connsiteY96" fmla="*/ 645767 h 2405267"/>
                <a:gd name="connsiteX97" fmla="*/ 783427 w 3089985"/>
                <a:gd name="connsiteY97" fmla="*/ 522468 h 2405267"/>
                <a:gd name="connsiteX98" fmla="*/ 796862 w 3089985"/>
                <a:gd name="connsiteY98" fmla="*/ 394312 h 2405267"/>
                <a:gd name="connsiteX99" fmla="*/ 796802 w 3089985"/>
                <a:gd name="connsiteY99" fmla="*/ 394249 h 2405267"/>
                <a:gd name="connsiteX100" fmla="*/ 743199 w 3089985"/>
                <a:gd name="connsiteY100" fmla="*/ 338429 h 2405267"/>
                <a:gd name="connsiteX101" fmla="*/ 809118 w 3089985"/>
                <a:gd name="connsiteY101" fmla="*/ 264406 h 2405267"/>
                <a:gd name="connsiteX102" fmla="*/ 808101 w 3089985"/>
                <a:gd name="connsiteY102" fmla="*/ 263371 h 2405267"/>
                <a:gd name="connsiteX103" fmla="*/ 763398 w 3089985"/>
                <a:gd name="connsiteY103" fmla="*/ 217890 h 2405267"/>
                <a:gd name="connsiteX104" fmla="*/ 749601 w 3089985"/>
                <a:gd name="connsiteY104" fmla="*/ 179131 h 2405267"/>
                <a:gd name="connsiteX105" fmla="*/ 774664 w 3089985"/>
                <a:gd name="connsiteY105" fmla="*/ 155984 h 2405267"/>
                <a:gd name="connsiteX106" fmla="*/ 791747 w 3089985"/>
                <a:gd name="connsiteY106" fmla="*/ 156871 h 2405267"/>
                <a:gd name="connsiteX107" fmla="*/ 780458 w 3089985"/>
                <a:gd name="connsiteY107" fmla="*/ 134459 h 2405267"/>
                <a:gd name="connsiteX108" fmla="*/ 809485 w 3089985"/>
                <a:gd name="connsiteY108" fmla="*/ 126566 h 2405267"/>
                <a:gd name="connsiteX109" fmla="*/ 800862 w 3089985"/>
                <a:gd name="connsiteY109" fmla="*/ 110562 h 2405267"/>
                <a:gd name="connsiteX110" fmla="*/ 804258 w 3089985"/>
                <a:gd name="connsiteY110" fmla="*/ 76119 h 2405267"/>
                <a:gd name="connsiteX111" fmla="*/ 827532 w 3089985"/>
                <a:gd name="connsiteY111" fmla="*/ 64223 h 2405267"/>
                <a:gd name="connsiteX112" fmla="*/ 889670 w 3089985"/>
                <a:gd name="connsiteY112" fmla="*/ 67347 h 2405267"/>
                <a:gd name="connsiteX113" fmla="*/ 950435 w 3089985"/>
                <a:gd name="connsiteY113" fmla="*/ 88243 h 2405267"/>
                <a:gd name="connsiteX114" fmla="*/ 1274982 w 3089985"/>
                <a:gd name="connsiteY114" fmla="*/ 0 h 2405267"/>
                <a:gd name="connsiteX115" fmla="*/ 2132111 w 3089985"/>
                <a:gd name="connsiteY115" fmla="*/ 600336 h 2405267"/>
                <a:gd name="connsiteX116" fmla="*/ 2143004 w 3089985"/>
                <a:gd name="connsiteY116" fmla="*/ 621961 h 2405267"/>
                <a:gd name="connsiteX117" fmla="*/ 2201891 w 3089985"/>
                <a:gd name="connsiteY117" fmla="*/ 638153 h 2405267"/>
                <a:gd name="connsiteX118" fmla="*/ 2330821 w 3089985"/>
                <a:gd name="connsiteY118" fmla="*/ 710300 h 2405267"/>
                <a:gd name="connsiteX119" fmla="*/ 2537726 w 3089985"/>
                <a:gd name="connsiteY119" fmla="*/ 802476 h 2405267"/>
                <a:gd name="connsiteX120" fmla="*/ 2673902 w 3089985"/>
                <a:gd name="connsiteY120" fmla="*/ 966533 h 2405267"/>
                <a:gd name="connsiteX121" fmla="*/ 2809477 w 3089985"/>
                <a:gd name="connsiteY121" fmla="*/ 1072063 h 2405267"/>
                <a:gd name="connsiteX122" fmla="*/ 2821195 w 3089985"/>
                <a:gd name="connsiteY122" fmla="*/ 1091542 h 2405267"/>
                <a:gd name="connsiteX123" fmla="*/ 2874166 w 3089985"/>
                <a:gd name="connsiteY123" fmla="*/ 1121678 h 2405267"/>
                <a:gd name="connsiteX124" fmla="*/ 3059257 w 3089985"/>
                <a:gd name="connsiteY124" fmla="*/ 1339673 h 2405267"/>
                <a:gd name="connsiteX125" fmla="*/ 3048191 w 3089985"/>
                <a:gd name="connsiteY125" fmla="*/ 1342682 h 2405267"/>
                <a:gd name="connsiteX126" fmla="*/ 3051258 w 3089985"/>
                <a:gd name="connsiteY126" fmla="*/ 1359583 h 2405267"/>
                <a:gd name="connsiteX127" fmla="*/ 3042520 w 3089985"/>
                <a:gd name="connsiteY127" fmla="*/ 1403601 h 2405267"/>
                <a:gd name="connsiteX128" fmla="*/ 3087776 w 3089985"/>
                <a:gd name="connsiteY128" fmla="*/ 1522497 h 24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3089985" h="2405267">
                  <a:moveTo>
                    <a:pt x="3087776" y="1522497"/>
                  </a:moveTo>
                  <a:cubicBezTo>
                    <a:pt x="3081168" y="1559873"/>
                    <a:pt x="3060261" y="1593935"/>
                    <a:pt x="3031007" y="1614964"/>
                  </a:cubicBezTo>
                  <a:cubicBezTo>
                    <a:pt x="3030096" y="1638461"/>
                    <a:pt x="3021689" y="1661892"/>
                    <a:pt x="3007386" y="1680841"/>
                  </a:cubicBezTo>
                  <a:cubicBezTo>
                    <a:pt x="2997539" y="1693895"/>
                    <a:pt x="2985464" y="1704083"/>
                    <a:pt x="2972368" y="1710789"/>
                  </a:cubicBezTo>
                  <a:lnTo>
                    <a:pt x="2944693" y="1716885"/>
                  </a:lnTo>
                  <a:lnTo>
                    <a:pt x="2954514" y="1734269"/>
                  </a:lnTo>
                  <a:cubicBezTo>
                    <a:pt x="2962406" y="1755006"/>
                    <a:pt x="2964681" y="1779175"/>
                    <a:pt x="2960289" y="1804020"/>
                  </a:cubicBezTo>
                  <a:cubicBezTo>
                    <a:pt x="2953681" y="1841396"/>
                    <a:pt x="2932774" y="1875458"/>
                    <a:pt x="2903521" y="1896487"/>
                  </a:cubicBezTo>
                  <a:cubicBezTo>
                    <a:pt x="2902610" y="1919984"/>
                    <a:pt x="2894203" y="1943415"/>
                    <a:pt x="2879899" y="1962364"/>
                  </a:cubicBezTo>
                  <a:lnTo>
                    <a:pt x="2849699" y="1988192"/>
                  </a:lnTo>
                  <a:lnTo>
                    <a:pt x="2853819" y="2006514"/>
                  </a:lnTo>
                  <a:cubicBezTo>
                    <a:pt x="2854825" y="2018255"/>
                    <a:pt x="2854296" y="2030508"/>
                    <a:pt x="2852099" y="2042930"/>
                  </a:cubicBezTo>
                  <a:cubicBezTo>
                    <a:pt x="2845492" y="2080306"/>
                    <a:pt x="2824585" y="2114368"/>
                    <a:pt x="2795331" y="2135398"/>
                  </a:cubicBezTo>
                  <a:cubicBezTo>
                    <a:pt x="2794420" y="2158895"/>
                    <a:pt x="2786013" y="2182325"/>
                    <a:pt x="2771710" y="2201274"/>
                  </a:cubicBezTo>
                  <a:cubicBezTo>
                    <a:pt x="2761863" y="2214329"/>
                    <a:pt x="2749788" y="2224517"/>
                    <a:pt x="2736692" y="2231223"/>
                  </a:cubicBezTo>
                  <a:lnTo>
                    <a:pt x="2695826" y="2240224"/>
                  </a:lnTo>
                  <a:lnTo>
                    <a:pt x="2695540" y="2240286"/>
                  </a:lnTo>
                  <a:cubicBezTo>
                    <a:pt x="2680449" y="2266127"/>
                    <a:pt x="2655909" y="2283181"/>
                    <a:pt x="2630176" y="2285726"/>
                  </a:cubicBezTo>
                  <a:lnTo>
                    <a:pt x="2628566" y="2285587"/>
                  </a:lnTo>
                  <a:lnTo>
                    <a:pt x="2582726" y="2309207"/>
                  </a:lnTo>
                  <a:cubicBezTo>
                    <a:pt x="2526073" y="2333538"/>
                    <a:pt x="2469421" y="2343813"/>
                    <a:pt x="2412769" y="2344799"/>
                  </a:cubicBezTo>
                  <a:lnTo>
                    <a:pt x="2307860" y="2336465"/>
                  </a:lnTo>
                  <a:lnTo>
                    <a:pt x="2303108" y="2341622"/>
                  </a:lnTo>
                  <a:cubicBezTo>
                    <a:pt x="2292859" y="2348020"/>
                    <a:pt x="2279144" y="2353400"/>
                    <a:pt x="2262083" y="2357449"/>
                  </a:cubicBezTo>
                  <a:cubicBezTo>
                    <a:pt x="2217175" y="2368109"/>
                    <a:pt x="2154535" y="2368145"/>
                    <a:pt x="2090277" y="2357528"/>
                  </a:cubicBezTo>
                  <a:cubicBezTo>
                    <a:pt x="2068839" y="2393200"/>
                    <a:pt x="1986548" y="2411344"/>
                    <a:pt x="1882069" y="2403437"/>
                  </a:cubicBezTo>
                  <a:cubicBezTo>
                    <a:pt x="1803480" y="2397489"/>
                    <a:pt x="1722472" y="2377509"/>
                    <a:pt x="1662153" y="2349184"/>
                  </a:cubicBezTo>
                  <a:cubicBezTo>
                    <a:pt x="1614792" y="2348617"/>
                    <a:pt x="1562838" y="2340717"/>
                    <a:pt x="1516087" y="2326988"/>
                  </a:cubicBezTo>
                  <a:lnTo>
                    <a:pt x="1468640" y="2307338"/>
                  </a:lnTo>
                  <a:lnTo>
                    <a:pt x="1454040" y="2314575"/>
                  </a:lnTo>
                  <a:cubicBezTo>
                    <a:pt x="1105411" y="2451169"/>
                    <a:pt x="756782" y="2069366"/>
                    <a:pt x="408153" y="2280015"/>
                  </a:cubicBezTo>
                  <a:lnTo>
                    <a:pt x="288716" y="2126532"/>
                  </a:lnTo>
                  <a:lnTo>
                    <a:pt x="268524" y="2122085"/>
                  </a:lnTo>
                  <a:cubicBezTo>
                    <a:pt x="236320" y="2112632"/>
                    <a:pt x="208422" y="2100962"/>
                    <a:pt x="186810" y="2088244"/>
                  </a:cubicBezTo>
                  <a:lnTo>
                    <a:pt x="143121" y="2048395"/>
                  </a:lnTo>
                  <a:lnTo>
                    <a:pt x="142816" y="2048117"/>
                  </a:lnTo>
                  <a:cubicBezTo>
                    <a:pt x="81846" y="2033712"/>
                    <a:pt x="32415" y="2009943"/>
                    <a:pt x="11121" y="1984806"/>
                  </a:cubicBezTo>
                  <a:cubicBezTo>
                    <a:pt x="4133" y="1976559"/>
                    <a:pt x="515" y="1968585"/>
                    <a:pt x="51" y="1961128"/>
                  </a:cubicBezTo>
                  <a:cubicBezTo>
                    <a:pt x="-1340" y="1938755"/>
                    <a:pt x="25650" y="1921015"/>
                    <a:pt x="75138" y="1914392"/>
                  </a:cubicBezTo>
                  <a:lnTo>
                    <a:pt x="73705" y="1913393"/>
                  </a:lnTo>
                  <a:lnTo>
                    <a:pt x="25718" y="1879916"/>
                  </a:lnTo>
                  <a:cubicBezTo>
                    <a:pt x="16216" y="1868141"/>
                    <a:pt x="14021" y="1856505"/>
                    <a:pt x="20143" y="1846258"/>
                  </a:cubicBezTo>
                  <a:cubicBezTo>
                    <a:pt x="25700" y="1836948"/>
                    <a:pt x="37767" y="1829417"/>
                    <a:pt x="54828" y="1824132"/>
                  </a:cubicBezTo>
                  <a:lnTo>
                    <a:pt x="118036" y="1815671"/>
                  </a:lnTo>
                  <a:lnTo>
                    <a:pt x="119474" y="1815479"/>
                  </a:lnTo>
                  <a:cubicBezTo>
                    <a:pt x="51512" y="1776562"/>
                    <a:pt x="54276" y="1735798"/>
                    <a:pt x="112880" y="1716579"/>
                  </a:cubicBezTo>
                  <a:lnTo>
                    <a:pt x="189461" y="1705421"/>
                  </a:lnTo>
                  <a:lnTo>
                    <a:pt x="189547" y="1705408"/>
                  </a:lnTo>
                  <a:cubicBezTo>
                    <a:pt x="134106" y="1656564"/>
                    <a:pt x="162419" y="1611018"/>
                    <a:pt x="257615" y="1595995"/>
                  </a:cubicBezTo>
                  <a:cubicBezTo>
                    <a:pt x="317886" y="1586491"/>
                    <a:pt x="396890" y="1590663"/>
                    <a:pt x="473114" y="1607387"/>
                  </a:cubicBezTo>
                  <a:cubicBezTo>
                    <a:pt x="474445" y="1607438"/>
                    <a:pt x="475751" y="1607470"/>
                    <a:pt x="477083" y="1607521"/>
                  </a:cubicBezTo>
                  <a:cubicBezTo>
                    <a:pt x="489887" y="1580577"/>
                    <a:pt x="554812" y="1568337"/>
                    <a:pt x="633440" y="1578040"/>
                  </a:cubicBezTo>
                  <a:cubicBezTo>
                    <a:pt x="700594" y="1586334"/>
                    <a:pt x="763709" y="1608942"/>
                    <a:pt x="794099" y="1635594"/>
                  </a:cubicBezTo>
                  <a:cubicBezTo>
                    <a:pt x="839815" y="1628099"/>
                    <a:pt x="902079" y="1633075"/>
                    <a:pt x="957924" y="1648679"/>
                  </a:cubicBezTo>
                  <a:cubicBezTo>
                    <a:pt x="1015815" y="1664847"/>
                    <a:pt x="1056101" y="1689330"/>
                    <a:pt x="1066495" y="1712389"/>
                  </a:cubicBezTo>
                  <a:lnTo>
                    <a:pt x="1066475" y="1731086"/>
                  </a:lnTo>
                  <a:lnTo>
                    <a:pt x="1072131" y="1731858"/>
                  </a:lnTo>
                  <a:cubicBezTo>
                    <a:pt x="1073462" y="1731909"/>
                    <a:pt x="1074768" y="1731941"/>
                    <a:pt x="1076100" y="1731992"/>
                  </a:cubicBezTo>
                  <a:cubicBezTo>
                    <a:pt x="1088904" y="1705048"/>
                    <a:pt x="1153829" y="1692808"/>
                    <a:pt x="1232457" y="1702511"/>
                  </a:cubicBezTo>
                  <a:cubicBezTo>
                    <a:pt x="1299611" y="1710804"/>
                    <a:pt x="1362726" y="1733413"/>
                    <a:pt x="1393116" y="1760065"/>
                  </a:cubicBezTo>
                  <a:cubicBezTo>
                    <a:pt x="1438832" y="1752570"/>
                    <a:pt x="1501096" y="1757546"/>
                    <a:pt x="1556941" y="1773150"/>
                  </a:cubicBezTo>
                  <a:lnTo>
                    <a:pt x="1619222" y="1798436"/>
                  </a:lnTo>
                  <a:lnTo>
                    <a:pt x="1720677" y="1812291"/>
                  </a:lnTo>
                  <a:cubicBezTo>
                    <a:pt x="1722009" y="1812342"/>
                    <a:pt x="1723315" y="1812373"/>
                    <a:pt x="1724646" y="1812424"/>
                  </a:cubicBezTo>
                  <a:cubicBezTo>
                    <a:pt x="1737450" y="1785481"/>
                    <a:pt x="1802376" y="1773241"/>
                    <a:pt x="1881004" y="1782944"/>
                  </a:cubicBezTo>
                  <a:cubicBezTo>
                    <a:pt x="1948157" y="1791237"/>
                    <a:pt x="2011273" y="1813846"/>
                    <a:pt x="2041663" y="1840497"/>
                  </a:cubicBezTo>
                  <a:cubicBezTo>
                    <a:pt x="2087379" y="1833002"/>
                    <a:pt x="2149642" y="1837978"/>
                    <a:pt x="2205487" y="1853582"/>
                  </a:cubicBezTo>
                  <a:lnTo>
                    <a:pt x="2220659" y="1859048"/>
                  </a:lnTo>
                  <a:lnTo>
                    <a:pt x="2220572" y="1843485"/>
                  </a:lnTo>
                  <a:cubicBezTo>
                    <a:pt x="2229486" y="1812582"/>
                    <a:pt x="2252942" y="1788313"/>
                    <a:pt x="2280282" y="1781708"/>
                  </a:cubicBezTo>
                  <a:cubicBezTo>
                    <a:pt x="2272976" y="1756435"/>
                    <a:pt x="2278479" y="1726909"/>
                    <a:pt x="2294756" y="1704017"/>
                  </a:cubicBezTo>
                  <a:cubicBezTo>
                    <a:pt x="2305999" y="1688195"/>
                    <a:pt x="2320947" y="1677476"/>
                    <a:pt x="2336639" y="1672749"/>
                  </a:cubicBezTo>
                  <a:lnTo>
                    <a:pt x="2337693" y="1672639"/>
                  </a:lnTo>
                  <a:lnTo>
                    <a:pt x="2329051" y="1656325"/>
                  </a:lnTo>
                  <a:cubicBezTo>
                    <a:pt x="2323939" y="1640815"/>
                    <a:pt x="2323546" y="1622667"/>
                    <a:pt x="2328762" y="1604575"/>
                  </a:cubicBezTo>
                  <a:cubicBezTo>
                    <a:pt x="2337676" y="1573672"/>
                    <a:pt x="2361132" y="1549403"/>
                    <a:pt x="2388472" y="1542797"/>
                  </a:cubicBezTo>
                  <a:cubicBezTo>
                    <a:pt x="2381165" y="1517525"/>
                    <a:pt x="2386669" y="1487998"/>
                    <a:pt x="2402945" y="1465106"/>
                  </a:cubicBezTo>
                  <a:cubicBezTo>
                    <a:pt x="2414188" y="1449284"/>
                    <a:pt x="2429136" y="1438565"/>
                    <a:pt x="2444828" y="1433838"/>
                  </a:cubicBezTo>
                  <a:lnTo>
                    <a:pt x="2451772" y="1433112"/>
                  </a:lnTo>
                  <a:lnTo>
                    <a:pt x="2378489" y="1394456"/>
                  </a:lnTo>
                  <a:cubicBezTo>
                    <a:pt x="2354794" y="1378890"/>
                    <a:pt x="2333871" y="1361820"/>
                    <a:pt x="2318128" y="1344829"/>
                  </a:cubicBezTo>
                  <a:cubicBezTo>
                    <a:pt x="2277777" y="1347212"/>
                    <a:pt x="2214075" y="1326314"/>
                    <a:pt x="2155973" y="1291635"/>
                  </a:cubicBezTo>
                  <a:cubicBezTo>
                    <a:pt x="2087948" y="1251026"/>
                    <a:pt x="2044210" y="1201508"/>
                    <a:pt x="2050643" y="1172378"/>
                  </a:cubicBezTo>
                  <a:cubicBezTo>
                    <a:pt x="2049561" y="1171601"/>
                    <a:pt x="2048511" y="1170825"/>
                    <a:pt x="2047428" y="1170048"/>
                  </a:cubicBezTo>
                  <a:lnTo>
                    <a:pt x="2018643" y="1153364"/>
                  </a:lnTo>
                  <a:lnTo>
                    <a:pt x="2005979" y="1150266"/>
                  </a:lnTo>
                  <a:cubicBezTo>
                    <a:pt x="2000238" y="1181320"/>
                    <a:pt x="1941705" y="1181833"/>
                    <a:pt x="1867539" y="1151466"/>
                  </a:cubicBezTo>
                  <a:cubicBezTo>
                    <a:pt x="1813876" y="1129502"/>
                    <a:pt x="1761670" y="1095207"/>
                    <a:pt x="1730184" y="1061226"/>
                  </a:cubicBezTo>
                  <a:cubicBezTo>
                    <a:pt x="1689833" y="1063609"/>
                    <a:pt x="1626131" y="1042710"/>
                    <a:pt x="1568029" y="1008032"/>
                  </a:cubicBezTo>
                  <a:cubicBezTo>
                    <a:pt x="1534017" y="987728"/>
                    <a:pt x="1506076" y="965195"/>
                    <a:pt x="1487442" y="944098"/>
                  </a:cubicBezTo>
                  <a:lnTo>
                    <a:pt x="1478000" y="930273"/>
                  </a:lnTo>
                  <a:lnTo>
                    <a:pt x="1463469" y="933222"/>
                  </a:lnTo>
                  <a:cubicBezTo>
                    <a:pt x="1438847" y="933437"/>
                    <a:pt x="1405672" y="925973"/>
                    <a:pt x="1368589" y="910789"/>
                  </a:cubicBezTo>
                  <a:cubicBezTo>
                    <a:pt x="1314926" y="888825"/>
                    <a:pt x="1262721" y="854531"/>
                    <a:pt x="1231234" y="820549"/>
                  </a:cubicBezTo>
                  <a:cubicBezTo>
                    <a:pt x="1190883" y="822932"/>
                    <a:pt x="1127181" y="802033"/>
                    <a:pt x="1069079" y="767355"/>
                  </a:cubicBezTo>
                  <a:cubicBezTo>
                    <a:pt x="1001054" y="726746"/>
                    <a:pt x="957316" y="677227"/>
                    <a:pt x="963749" y="648098"/>
                  </a:cubicBezTo>
                  <a:cubicBezTo>
                    <a:pt x="962667" y="647320"/>
                    <a:pt x="961616" y="646544"/>
                    <a:pt x="960534" y="645767"/>
                  </a:cubicBezTo>
                  <a:cubicBezTo>
                    <a:pt x="890097" y="612176"/>
                    <a:pt x="825170" y="566969"/>
                    <a:pt x="783427" y="522468"/>
                  </a:cubicBezTo>
                  <a:cubicBezTo>
                    <a:pt x="717502" y="452170"/>
                    <a:pt x="723112" y="398835"/>
                    <a:pt x="796862" y="394312"/>
                  </a:cubicBezTo>
                  <a:lnTo>
                    <a:pt x="796802" y="394249"/>
                  </a:lnTo>
                  <a:lnTo>
                    <a:pt x="743199" y="338429"/>
                  </a:lnTo>
                  <a:cubicBezTo>
                    <a:pt x="708735" y="287281"/>
                    <a:pt x="731578" y="253406"/>
                    <a:pt x="809118" y="264406"/>
                  </a:cubicBezTo>
                  <a:lnTo>
                    <a:pt x="808101" y="263371"/>
                  </a:lnTo>
                  <a:lnTo>
                    <a:pt x="763398" y="217890"/>
                  </a:lnTo>
                  <a:cubicBezTo>
                    <a:pt x="753175" y="203244"/>
                    <a:pt x="748272" y="189891"/>
                    <a:pt x="749601" y="179131"/>
                  </a:cubicBezTo>
                  <a:cubicBezTo>
                    <a:pt x="751059" y="167285"/>
                    <a:pt x="759935" y="159446"/>
                    <a:pt x="774664" y="155984"/>
                  </a:cubicBezTo>
                  <a:lnTo>
                    <a:pt x="791747" y="156871"/>
                  </a:lnTo>
                  <a:lnTo>
                    <a:pt x="780458" y="134459"/>
                  </a:lnTo>
                  <a:lnTo>
                    <a:pt x="809485" y="126566"/>
                  </a:lnTo>
                  <a:lnTo>
                    <a:pt x="800862" y="110562"/>
                  </a:lnTo>
                  <a:cubicBezTo>
                    <a:pt x="795737" y="96368"/>
                    <a:pt x="796841" y="84523"/>
                    <a:pt x="804258" y="76119"/>
                  </a:cubicBezTo>
                  <a:cubicBezTo>
                    <a:pt x="809202" y="70517"/>
                    <a:pt x="816952" y="66444"/>
                    <a:pt x="827532" y="64223"/>
                  </a:cubicBezTo>
                  <a:cubicBezTo>
                    <a:pt x="843652" y="60838"/>
                    <a:pt x="865115" y="62041"/>
                    <a:pt x="889670" y="67347"/>
                  </a:cubicBezTo>
                  <a:lnTo>
                    <a:pt x="950435" y="88243"/>
                  </a:lnTo>
                  <a:lnTo>
                    <a:pt x="1274982" y="0"/>
                  </a:lnTo>
                  <a:cubicBezTo>
                    <a:pt x="1427297" y="377776"/>
                    <a:pt x="1935332" y="281780"/>
                    <a:pt x="2132111" y="600336"/>
                  </a:cubicBezTo>
                  <a:lnTo>
                    <a:pt x="2143004" y="621961"/>
                  </a:lnTo>
                  <a:lnTo>
                    <a:pt x="2201891" y="638153"/>
                  </a:lnTo>
                  <a:cubicBezTo>
                    <a:pt x="2247224" y="656015"/>
                    <a:pt x="2293087" y="681673"/>
                    <a:pt x="2330821" y="710300"/>
                  </a:cubicBezTo>
                  <a:cubicBezTo>
                    <a:pt x="2395825" y="724969"/>
                    <a:pt x="2472037" y="758926"/>
                    <a:pt x="2537726" y="802476"/>
                  </a:cubicBezTo>
                  <a:cubicBezTo>
                    <a:pt x="2625055" y="860372"/>
                    <a:pt x="2678877" y="925212"/>
                    <a:pt x="2673902" y="966533"/>
                  </a:cubicBezTo>
                  <a:cubicBezTo>
                    <a:pt x="2731144" y="997597"/>
                    <a:pt x="2780570" y="1036081"/>
                    <a:pt x="2809477" y="1072063"/>
                  </a:cubicBezTo>
                  <a:lnTo>
                    <a:pt x="2821195" y="1091542"/>
                  </a:lnTo>
                  <a:lnTo>
                    <a:pt x="2874166" y="1121678"/>
                  </a:lnTo>
                  <a:cubicBezTo>
                    <a:pt x="2952727" y="1171883"/>
                    <a:pt x="3018640" y="1238933"/>
                    <a:pt x="3059257" y="1339673"/>
                  </a:cubicBezTo>
                  <a:lnTo>
                    <a:pt x="3048191" y="1342682"/>
                  </a:lnTo>
                  <a:lnTo>
                    <a:pt x="3051258" y="1359583"/>
                  </a:lnTo>
                  <a:cubicBezTo>
                    <a:pt x="3051066" y="1374239"/>
                    <a:pt x="3048150" y="1389249"/>
                    <a:pt x="3042520" y="1403601"/>
                  </a:cubicBezTo>
                  <a:cubicBezTo>
                    <a:pt x="3078675" y="1425816"/>
                    <a:pt x="3096561" y="1472808"/>
                    <a:pt x="3087776" y="152249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3B1D4BF-1AAA-BB22-564F-659041283297}"/>
              </a:ext>
            </a:extLst>
          </p:cNvPr>
          <p:cNvSpPr/>
          <p:nvPr/>
        </p:nvSpPr>
        <p:spPr>
          <a:xfrm>
            <a:off x="3317698" y="4371556"/>
            <a:ext cx="203859" cy="2713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7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4123545" y="5384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</a:t>
            </a:r>
          </a:p>
          <a:p>
            <a:r>
              <a:rPr lang="en-US" sz="1100" dirty="0"/>
              <a:t>D&amp;C 98:32-33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8529833" y="118334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Judah</a:t>
            </a:r>
          </a:p>
          <a:p>
            <a:r>
              <a:rPr lang="en-US" sz="1100" dirty="0"/>
              <a:t>Gen. 29:35, 37:26-27</a:t>
            </a:r>
          </a:p>
          <a:p>
            <a:r>
              <a:rPr lang="en-US" sz="1100" dirty="0"/>
              <a:t>D&amp;C 133:35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4DC048-5457-4D35-13D6-A26EB4DD570C}"/>
              </a:ext>
            </a:extLst>
          </p:cNvPr>
          <p:cNvGrpSpPr/>
          <p:nvPr/>
        </p:nvGrpSpPr>
        <p:grpSpPr>
          <a:xfrm>
            <a:off x="4836160" y="826219"/>
            <a:ext cx="2160679" cy="5846247"/>
            <a:chOff x="1161752" y="976190"/>
            <a:chExt cx="1828340" cy="4947022"/>
          </a:xfrm>
          <a:solidFill>
            <a:schemeClr val="bg1"/>
          </a:solidFill>
        </p:grpSpPr>
        <p:sp>
          <p:nvSpPr>
            <p:cNvPr id="3" name="Rounded Rectangle 150">
              <a:extLst>
                <a:ext uri="{FF2B5EF4-FFF2-40B4-BE49-F238E27FC236}">
                  <a16:creationId xmlns:a16="http://schemas.microsoft.com/office/drawing/2014/main" id="{1F56E16C-3A9B-343E-F18D-35AB497ACACF}"/>
                </a:ext>
              </a:extLst>
            </p:cNvPr>
            <p:cNvSpPr/>
            <p:nvPr/>
          </p:nvSpPr>
          <p:spPr>
            <a:xfrm>
              <a:off x="1351470" y="980295"/>
              <a:ext cx="1375185" cy="146807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7C5BB030-B44B-13D8-9E0A-DA1CE948645F}"/>
                </a:ext>
              </a:extLst>
            </p:cNvPr>
            <p:cNvGrpSpPr/>
            <p:nvPr/>
          </p:nvGrpSpPr>
          <p:grpSpPr>
            <a:xfrm rot="2754858">
              <a:off x="1446639" y="5211653"/>
              <a:ext cx="435949" cy="697518"/>
              <a:chOff x="1676400" y="2133600"/>
              <a:chExt cx="1447800" cy="2088845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1971C5C-39C4-DA20-3C1D-34DFB907F107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Moon 67">
                <a:extLst>
                  <a:ext uri="{FF2B5EF4-FFF2-40B4-BE49-F238E27FC236}">
                    <a16:creationId xmlns:a16="http://schemas.microsoft.com/office/drawing/2014/main" id="{4E272257-5214-2E6B-D4A1-6BBBE435903D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Moon 68">
                <a:extLst>
                  <a:ext uri="{FF2B5EF4-FFF2-40B4-BE49-F238E27FC236}">
                    <a16:creationId xmlns:a16="http://schemas.microsoft.com/office/drawing/2014/main" id="{7C23EBDF-C8BF-783C-A4B5-F4E2F7C24AEF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664C8EB7-4F27-8330-3FDD-CD4B11BF0C7C}"/>
                </a:ext>
              </a:extLst>
            </p:cNvPr>
            <p:cNvGrpSpPr/>
            <p:nvPr/>
          </p:nvGrpSpPr>
          <p:grpSpPr>
            <a:xfrm rot="19182012">
              <a:off x="2180075" y="5225694"/>
              <a:ext cx="435949" cy="697518"/>
              <a:chOff x="1676400" y="2133600"/>
              <a:chExt cx="1447800" cy="2088845"/>
            </a:xfrm>
            <a:grpFill/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B9D95CD-3F8B-6854-03B7-0E1CA18DE330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Moon 64">
                <a:extLst>
                  <a:ext uri="{FF2B5EF4-FFF2-40B4-BE49-F238E27FC236}">
                    <a16:creationId xmlns:a16="http://schemas.microsoft.com/office/drawing/2014/main" id="{B4632358-F512-5D29-240D-5C872335C73A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Moon 65">
                <a:extLst>
                  <a:ext uri="{FF2B5EF4-FFF2-40B4-BE49-F238E27FC236}">
                    <a16:creationId xmlns:a16="http://schemas.microsoft.com/office/drawing/2014/main" id="{C218B43F-84CF-245C-D478-22ABC1288082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5DF4D1-F123-5F9A-E8FC-D26A7CEB8ED7}"/>
                </a:ext>
              </a:extLst>
            </p:cNvPr>
            <p:cNvSpPr/>
            <p:nvPr/>
          </p:nvSpPr>
          <p:spPr>
            <a:xfrm rot="2451945">
              <a:off x="2639815" y="3667572"/>
              <a:ext cx="350277" cy="42175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F07D15-1347-CD90-E262-31E23E1E04F6}"/>
                </a:ext>
              </a:extLst>
            </p:cNvPr>
            <p:cNvSpPr/>
            <p:nvPr/>
          </p:nvSpPr>
          <p:spPr>
            <a:xfrm rot="19586780">
              <a:off x="1161752" y="3669097"/>
              <a:ext cx="356524" cy="40585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B270518F-A7D7-0D6B-9867-9F818E0A5B02}"/>
                </a:ext>
              </a:extLst>
            </p:cNvPr>
            <p:cNvSpPr/>
            <p:nvPr/>
          </p:nvSpPr>
          <p:spPr>
            <a:xfrm rot="20354810">
              <a:off x="2005730" y="2221304"/>
              <a:ext cx="785018" cy="1754575"/>
            </a:xfrm>
            <a:prstGeom prst="trapezoid">
              <a:avLst>
                <a:gd name="adj" fmla="val 12409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A618D32A-7289-4E22-0716-C1316F1D100F}"/>
                </a:ext>
              </a:extLst>
            </p:cNvPr>
            <p:cNvSpPr/>
            <p:nvPr/>
          </p:nvSpPr>
          <p:spPr>
            <a:xfrm rot="1018040">
              <a:off x="1294586" y="2310604"/>
              <a:ext cx="785018" cy="1592572"/>
            </a:xfrm>
            <a:prstGeom prst="trapezoid">
              <a:avLst>
                <a:gd name="adj" fmla="val 26582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5F66DCA4-71F6-900E-C8E1-B6CD497E4B17}"/>
                </a:ext>
              </a:extLst>
            </p:cNvPr>
            <p:cNvSpPr/>
            <p:nvPr/>
          </p:nvSpPr>
          <p:spPr>
            <a:xfrm>
              <a:off x="1347616" y="2307199"/>
              <a:ext cx="1455702" cy="3220309"/>
            </a:xfrm>
            <a:prstGeom prst="trapezoid">
              <a:avLst>
                <a:gd name="adj" fmla="val 3601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721C960-1A86-FD81-D3FB-ABD33833D8F2}"/>
                </a:ext>
              </a:extLst>
            </p:cNvPr>
            <p:cNvSpPr/>
            <p:nvPr/>
          </p:nvSpPr>
          <p:spPr>
            <a:xfrm rot="10800000">
              <a:off x="1586402" y="1578601"/>
              <a:ext cx="892651" cy="1318309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BCBEA8-4950-AE5E-3FB5-E5DA1EAC7538}"/>
                </a:ext>
              </a:extLst>
            </p:cNvPr>
            <p:cNvSpPr/>
            <p:nvPr/>
          </p:nvSpPr>
          <p:spPr>
            <a:xfrm>
              <a:off x="1416932" y="1054806"/>
              <a:ext cx="1247744" cy="138945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60">
              <a:extLst>
                <a:ext uri="{FF2B5EF4-FFF2-40B4-BE49-F238E27FC236}">
                  <a16:creationId xmlns:a16="http://schemas.microsoft.com/office/drawing/2014/main" id="{13A6AD8E-3ED5-8911-419D-99E359E25D5C}"/>
                </a:ext>
              </a:extLst>
            </p:cNvPr>
            <p:cNvSpPr/>
            <p:nvPr/>
          </p:nvSpPr>
          <p:spPr>
            <a:xfrm>
              <a:off x="1360199" y="976190"/>
              <a:ext cx="1366456" cy="55187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14A348-E6C2-6579-93C6-596D48388E90}"/>
                </a:ext>
              </a:extLst>
            </p:cNvPr>
            <p:cNvGrpSpPr/>
            <p:nvPr/>
          </p:nvGrpSpPr>
          <p:grpSpPr>
            <a:xfrm>
              <a:off x="1354953" y="1117548"/>
              <a:ext cx="1371702" cy="331018"/>
              <a:chOff x="4535146" y="1712458"/>
              <a:chExt cx="1791466" cy="517311"/>
            </a:xfrm>
            <a:grpFill/>
          </p:grpSpPr>
          <p:sp>
            <p:nvSpPr>
              <p:cNvPr id="50" name="Rounded Rectangle 192">
                <a:extLst>
                  <a:ext uri="{FF2B5EF4-FFF2-40B4-BE49-F238E27FC236}">
                    <a16:creationId xmlns:a16="http://schemas.microsoft.com/office/drawing/2014/main" id="{1FDF6D11-D5E0-2CDC-CB56-9E506915C431}"/>
                  </a:ext>
                </a:extLst>
              </p:cNvPr>
              <p:cNvSpPr/>
              <p:nvPr/>
            </p:nvSpPr>
            <p:spPr>
              <a:xfrm rot="21588756">
                <a:off x="4535146" y="1715387"/>
                <a:ext cx="1791466" cy="514382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7F12E72-707D-2ADE-9706-C15E0325980C}"/>
                  </a:ext>
                </a:extLst>
              </p:cNvPr>
              <p:cNvGrpSpPr/>
              <p:nvPr/>
            </p:nvGrpSpPr>
            <p:grpSpPr>
              <a:xfrm>
                <a:off x="4697711" y="1712458"/>
                <a:ext cx="1466335" cy="514778"/>
                <a:chOff x="3690551" y="2714454"/>
                <a:chExt cx="3343942" cy="1425213"/>
              </a:xfrm>
              <a:grpFill/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19B7709-BACE-0F10-26CC-EC58C1E673D8}"/>
                    </a:ext>
                  </a:extLst>
                </p:cNvPr>
                <p:cNvGrpSpPr/>
                <p:nvPr/>
              </p:nvGrpSpPr>
              <p:grpSpPr>
                <a:xfrm>
                  <a:off x="3690551" y="2718486"/>
                  <a:ext cx="1112108" cy="1421181"/>
                  <a:chOff x="3690551" y="2718486"/>
                  <a:chExt cx="1112108" cy="1421181"/>
                </a:xfrm>
                <a:grpFill/>
              </p:grpSpPr>
              <p:sp>
                <p:nvSpPr>
                  <p:cNvPr id="61" name="6-Point Star 203">
                    <a:extLst>
                      <a:ext uri="{FF2B5EF4-FFF2-40B4-BE49-F238E27FC236}">
                        <a16:creationId xmlns:a16="http://schemas.microsoft.com/office/drawing/2014/main" id="{B9C0E5F4-1AA3-3EB9-01C7-D0A56FEE011E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6-Point Star 204">
                    <a:extLst>
                      <a:ext uri="{FF2B5EF4-FFF2-40B4-BE49-F238E27FC236}">
                        <a16:creationId xmlns:a16="http://schemas.microsoft.com/office/drawing/2014/main" id="{775A90F3-EAE4-B78B-2F27-9581380D5BC7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Diamond 62">
                    <a:extLst>
                      <a:ext uri="{FF2B5EF4-FFF2-40B4-BE49-F238E27FC236}">
                        <a16:creationId xmlns:a16="http://schemas.microsoft.com/office/drawing/2014/main" id="{1F2AA7C7-4088-15F0-9D2F-FA87E4362AF4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D5AA6691-1F92-0B28-8F60-22537361A438}"/>
                    </a:ext>
                  </a:extLst>
                </p:cNvPr>
                <p:cNvGrpSpPr/>
                <p:nvPr/>
              </p:nvGrpSpPr>
              <p:grpSpPr>
                <a:xfrm>
                  <a:off x="4802659" y="2718486"/>
                  <a:ext cx="1112108" cy="1421181"/>
                  <a:chOff x="3690551" y="2718486"/>
                  <a:chExt cx="1112108" cy="1421181"/>
                </a:xfrm>
                <a:grpFill/>
              </p:grpSpPr>
              <p:sp>
                <p:nvSpPr>
                  <p:cNvPr id="58" name="6-Point Star 200">
                    <a:extLst>
                      <a:ext uri="{FF2B5EF4-FFF2-40B4-BE49-F238E27FC236}">
                        <a16:creationId xmlns:a16="http://schemas.microsoft.com/office/drawing/2014/main" id="{3E37ADB2-634C-48C3-B021-0FC7B06B806A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6-Point Star 201">
                    <a:extLst>
                      <a:ext uri="{FF2B5EF4-FFF2-40B4-BE49-F238E27FC236}">
                        <a16:creationId xmlns:a16="http://schemas.microsoft.com/office/drawing/2014/main" id="{B19C646E-7FCE-25A4-8DE8-BAA044FF3456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Diamond 59">
                    <a:extLst>
                      <a:ext uri="{FF2B5EF4-FFF2-40B4-BE49-F238E27FC236}">
                        <a16:creationId xmlns:a16="http://schemas.microsoft.com/office/drawing/2014/main" id="{98F98B0A-6A45-D0BB-1FD9-E3AD4B9117B2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E3296E3-31DC-E7B4-7A7D-BB5E782579AF}"/>
                    </a:ext>
                  </a:extLst>
                </p:cNvPr>
                <p:cNvGrpSpPr/>
                <p:nvPr/>
              </p:nvGrpSpPr>
              <p:grpSpPr>
                <a:xfrm>
                  <a:off x="5922385" y="2714454"/>
                  <a:ext cx="1112108" cy="1421181"/>
                  <a:chOff x="3690551" y="2718486"/>
                  <a:chExt cx="1112108" cy="1421181"/>
                </a:xfrm>
                <a:grpFill/>
              </p:grpSpPr>
              <p:sp>
                <p:nvSpPr>
                  <p:cNvPr id="55" name="6-Point Star 197">
                    <a:extLst>
                      <a:ext uri="{FF2B5EF4-FFF2-40B4-BE49-F238E27FC236}">
                        <a16:creationId xmlns:a16="http://schemas.microsoft.com/office/drawing/2014/main" id="{809B0479-BF89-A8AD-12D3-D86A4B49D147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6-Point Star 198">
                    <a:extLst>
                      <a:ext uri="{FF2B5EF4-FFF2-40B4-BE49-F238E27FC236}">
                        <a16:creationId xmlns:a16="http://schemas.microsoft.com/office/drawing/2014/main" id="{2939E76F-9CD8-E8BB-760F-57F8F7B2703F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Diamond 56">
                    <a:extLst>
                      <a:ext uri="{FF2B5EF4-FFF2-40B4-BE49-F238E27FC236}">
                        <a16:creationId xmlns:a16="http://schemas.microsoft.com/office/drawing/2014/main" id="{C4783751-6AE6-D4C1-4E89-EF058ACC1A05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192CEE-85FB-9CF5-2AC9-F0C6C943BE34}"/>
                </a:ext>
              </a:extLst>
            </p:cNvPr>
            <p:cNvGrpSpPr/>
            <p:nvPr/>
          </p:nvGrpSpPr>
          <p:grpSpPr>
            <a:xfrm>
              <a:off x="1585923" y="3463714"/>
              <a:ext cx="973421" cy="277729"/>
              <a:chOff x="4535146" y="1712458"/>
              <a:chExt cx="1791466" cy="517311"/>
            </a:xfrm>
            <a:grpFill/>
          </p:grpSpPr>
          <p:sp>
            <p:nvSpPr>
              <p:cNvPr id="36" name="Rounded Rectangle 178">
                <a:extLst>
                  <a:ext uri="{FF2B5EF4-FFF2-40B4-BE49-F238E27FC236}">
                    <a16:creationId xmlns:a16="http://schemas.microsoft.com/office/drawing/2014/main" id="{FEE379F4-1645-FBEA-44A0-79134D4F6B37}"/>
                  </a:ext>
                </a:extLst>
              </p:cNvPr>
              <p:cNvSpPr/>
              <p:nvPr/>
            </p:nvSpPr>
            <p:spPr>
              <a:xfrm rot="21588756">
                <a:off x="4535146" y="1715387"/>
                <a:ext cx="1791466" cy="514382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7F640F0-A4F6-25CF-8F55-6E91542C6079}"/>
                  </a:ext>
                </a:extLst>
              </p:cNvPr>
              <p:cNvGrpSpPr/>
              <p:nvPr/>
            </p:nvGrpSpPr>
            <p:grpSpPr>
              <a:xfrm>
                <a:off x="4697711" y="1712458"/>
                <a:ext cx="1466335" cy="514778"/>
                <a:chOff x="3690551" y="2714454"/>
                <a:chExt cx="3343942" cy="1425213"/>
              </a:xfrm>
              <a:grpFill/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28B29CE-84D3-9673-42B7-93D4298E99F8}"/>
                    </a:ext>
                  </a:extLst>
                </p:cNvPr>
                <p:cNvGrpSpPr/>
                <p:nvPr/>
              </p:nvGrpSpPr>
              <p:grpSpPr>
                <a:xfrm>
                  <a:off x="3690551" y="2718486"/>
                  <a:ext cx="1112108" cy="1421181"/>
                  <a:chOff x="3690551" y="2718486"/>
                  <a:chExt cx="1112108" cy="1421181"/>
                </a:xfrm>
                <a:grpFill/>
              </p:grpSpPr>
              <p:sp>
                <p:nvSpPr>
                  <p:cNvPr id="47" name="6-Point Star 189">
                    <a:extLst>
                      <a:ext uri="{FF2B5EF4-FFF2-40B4-BE49-F238E27FC236}">
                        <a16:creationId xmlns:a16="http://schemas.microsoft.com/office/drawing/2014/main" id="{9FCB000B-03C8-3DA3-362D-9A434787E579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6-Point Star 190">
                    <a:extLst>
                      <a:ext uri="{FF2B5EF4-FFF2-40B4-BE49-F238E27FC236}">
                        <a16:creationId xmlns:a16="http://schemas.microsoft.com/office/drawing/2014/main" id="{00024E72-0F80-8B04-5435-F8B5AF1FAE3D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Diamond 48">
                    <a:extLst>
                      <a:ext uri="{FF2B5EF4-FFF2-40B4-BE49-F238E27FC236}">
                        <a16:creationId xmlns:a16="http://schemas.microsoft.com/office/drawing/2014/main" id="{90E22A97-5721-40F4-2F3F-EDA5F31AA3F2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1D7BAAD0-F181-869D-30B4-3BED8DDA16BC}"/>
                    </a:ext>
                  </a:extLst>
                </p:cNvPr>
                <p:cNvGrpSpPr/>
                <p:nvPr/>
              </p:nvGrpSpPr>
              <p:grpSpPr>
                <a:xfrm>
                  <a:off x="4802659" y="2718486"/>
                  <a:ext cx="1112108" cy="1421181"/>
                  <a:chOff x="3690551" y="2718486"/>
                  <a:chExt cx="1112108" cy="1421181"/>
                </a:xfrm>
                <a:grpFill/>
              </p:grpSpPr>
              <p:sp>
                <p:nvSpPr>
                  <p:cNvPr id="44" name="6-Point Star 186">
                    <a:extLst>
                      <a:ext uri="{FF2B5EF4-FFF2-40B4-BE49-F238E27FC236}">
                        <a16:creationId xmlns:a16="http://schemas.microsoft.com/office/drawing/2014/main" id="{705EB41B-C1C4-E7F6-3F75-AA4874E236F4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6-Point Star 187">
                    <a:extLst>
                      <a:ext uri="{FF2B5EF4-FFF2-40B4-BE49-F238E27FC236}">
                        <a16:creationId xmlns:a16="http://schemas.microsoft.com/office/drawing/2014/main" id="{DA0A439D-8D7C-BE68-9193-E6E19B055397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Diamond 45">
                    <a:extLst>
                      <a:ext uri="{FF2B5EF4-FFF2-40B4-BE49-F238E27FC236}">
                        <a16:creationId xmlns:a16="http://schemas.microsoft.com/office/drawing/2014/main" id="{79D27A89-8AA0-105F-A0E5-472859D0D37C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84B8AC8F-F27C-F137-8B2C-04FA81A49E61}"/>
                    </a:ext>
                  </a:extLst>
                </p:cNvPr>
                <p:cNvGrpSpPr/>
                <p:nvPr/>
              </p:nvGrpSpPr>
              <p:grpSpPr>
                <a:xfrm>
                  <a:off x="5922385" y="2714454"/>
                  <a:ext cx="1112108" cy="1421181"/>
                  <a:chOff x="3690551" y="2718486"/>
                  <a:chExt cx="1112108" cy="1421181"/>
                </a:xfrm>
                <a:grpFill/>
              </p:grpSpPr>
              <p:sp>
                <p:nvSpPr>
                  <p:cNvPr id="41" name="6-Point Star 183">
                    <a:extLst>
                      <a:ext uri="{FF2B5EF4-FFF2-40B4-BE49-F238E27FC236}">
                        <a16:creationId xmlns:a16="http://schemas.microsoft.com/office/drawing/2014/main" id="{FEB731B1-0672-2041-3C18-D6E61BE52138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6-Point Star 184">
                    <a:extLst>
                      <a:ext uri="{FF2B5EF4-FFF2-40B4-BE49-F238E27FC236}">
                        <a16:creationId xmlns:a16="http://schemas.microsoft.com/office/drawing/2014/main" id="{246F895A-F178-AD9A-43BC-6710A41D57F6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Diamond 42">
                    <a:extLst>
                      <a:ext uri="{FF2B5EF4-FFF2-40B4-BE49-F238E27FC236}">
                        <a16:creationId xmlns:a16="http://schemas.microsoft.com/office/drawing/2014/main" id="{F793252A-1B69-0E36-BDE4-1EA1D066C943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7B710F-C54E-7EBB-ED38-E6B7C745CF68}"/>
                </a:ext>
              </a:extLst>
            </p:cNvPr>
            <p:cNvGrpSpPr/>
            <p:nvPr/>
          </p:nvGrpSpPr>
          <p:grpSpPr>
            <a:xfrm>
              <a:off x="1521863" y="2103140"/>
              <a:ext cx="1050658" cy="1057884"/>
              <a:chOff x="4223111" y="2758126"/>
              <a:chExt cx="1421326" cy="1376033"/>
            </a:xfrm>
            <a:grpFill/>
          </p:grpSpPr>
          <p:sp>
            <p:nvSpPr>
              <p:cNvPr id="22" name="Pie 164">
                <a:extLst>
                  <a:ext uri="{FF2B5EF4-FFF2-40B4-BE49-F238E27FC236}">
                    <a16:creationId xmlns:a16="http://schemas.microsoft.com/office/drawing/2014/main" id="{D82A15DF-0EB2-7EDE-5670-994D83DB103C}"/>
                  </a:ext>
                </a:extLst>
              </p:cNvPr>
              <p:cNvSpPr/>
              <p:nvPr/>
            </p:nvSpPr>
            <p:spPr>
              <a:xfrm rot="18801898">
                <a:off x="4245757" y="2735480"/>
                <a:ext cx="1376033" cy="1421326"/>
              </a:xfrm>
              <a:prstGeom prst="pie">
                <a:avLst>
                  <a:gd name="adj1" fmla="val 384372"/>
                  <a:gd name="adj2" fmla="val 16019214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6D04300-0B9A-EA1B-75BD-1A00F2B6C775}"/>
                  </a:ext>
                </a:extLst>
              </p:cNvPr>
              <p:cNvGrpSpPr/>
              <p:nvPr/>
            </p:nvGrpSpPr>
            <p:grpSpPr>
              <a:xfrm>
                <a:off x="4282291" y="3188043"/>
                <a:ext cx="1290606" cy="901366"/>
                <a:chOff x="4282291" y="3188043"/>
                <a:chExt cx="1290606" cy="901366"/>
              </a:xfrm>
              <a:grpFill/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4A3029E-B63E-E816-DCDA-363F19A2F63D}"/>
                    </a:ext>
                  </a:extLst>
                </p:cNvPr>
                <p:cNvGrpSpPr/>
                <p:nvPr/>
              </p:nvGrpSpPr>
              <p:grpSpPr>
                <a:xfrm>
                  <a:off x="4282291" y="3188043"/>
                  <a:ext cx="520368" cy="551258"/>
                  <a:chOff x="3690551" y="2718486"/>
                  <a:chExt cx="1112108" cy="1421181"/>
                </a:xfrm>
                <a:grpFill/>
              </p:grpSpPr>
              <p:sp>
                <p:nvSpPr>
                  <p:cNvPr id="33" name="6-Point Star 175">
                    <a:extLst>
                      <a:ext uri="{FF2B5EF4-FFF2-40B4-BE49-F238E27FC236}">
                        <a16:creationId xmlns:a16="http://schemas.microsoft.com/office/drawing/2014/main" id="{05546218-DAFE-9F4C-9D5D-F07EA89AF4C5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6-Point Star 176">
                    <a:extLst>
                      <a:ext uri="{FF2B5EF4-FFF2-40B4-BE49-F238E27FC236}">
                        <a16:creationId xmlns:a16="http://schemas.microsoft.com/office/drawing/2014/main" id="{031B4EEB-931F-0809-D9FF-A7C42AA723A1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Diamond 34">
                    <a:extLst>
                      <a:ext uri="{FF2B5EF4-FFF2-40B4-BE49-F238E27FC236}">
                        <a16:creationId xmlns:a16="http://schemas.microsoft.com/office/drawing/2014/main" id="{0624F6BB-86C9-F910-8A53-7BBD642F8C9A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BE77C76D-57ED-6FC7-BB5E-49587584B1C9}"/>
                    </a:ext>
                  </a:extLst>
                </p:cNvPr>
                <p:cNvGrpSpPr/>
                <p:nvPr/>
              </p:nvGrpSpPr>
              <p:grpSpPr>
                <a:xfrm>
                  <a:off x="5052529" y="3192162"/>
                  <a:ext cx="520368" cy="551258"/>
                  <a:chOff x="3690551" y="2718486"/>
                  <a:chExt cx="1112108" cy="1421181"/>
                </a:xfrm>
                <a:grpFill/>
              </p:grpSpPr>
              <p:sp>
                <p:nvSpPr>
                  <p:cNvPr id="30" name="6-Point Star 172">
                    <a:extLst>
                      <a:ext uri="{FF2B5EF4-FFF2-40B4-BE49-F238E27FC236}">
                        <a16:creationId xmlns:a16="http://schemas.microsoft.com/office/drawing/2014/main" id="{B4867252-4378-BA6F-3211-C31D19DB8044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6-Point Star 173">
                    <a:extLst>
                      <a:ext uri="{FF2B5EF4-FFF2-40B4-BE49-F238E27FC236}">
                        <a16:creationId xmlns:a16="http://schemas.microsoft.com/office/drawing/2014/main" id="{FD3A9BC0-A011-A8DB-D465-07EB1E93E74B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Diamond 31">
                    <a:extLst>
                      <a:ext uri="{FF2B5EF4-FFF2-40B4-BE49-F238E27FC236}">
                        <a16:creationId xmlns:a16="http://schemas.microsoft.com/office/drawing/2014/main" id="{EA6AC2BF-F370-BBFD-F58E-0564AD082BF9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 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AA23A7D-E499-4236-9EAC-59BCC781EC53}"/>
                    </a:ext>
                  </a:extLst>
                </p:cNvPr>
                <p:cNvGrpSpPr/>
                <p:nvPr/>
              </p:nvGrpSpPr>
              <p:grpSpPr>
                <a:xfrm>
                  <a:off x="4673588" y="3538151"/>
                  <a:ext cx="520368" cy="551258"/>
                  <a:chOff x="3690551" y="2718486"/>
                  <a:chExt cx="1112108" cy="1421181"/>
                </a:xfrm>
                <a:grpFill/>
              </p:grpSpPr>
              <p:sp>
                <p:nvSpPr>
                  <p:cNvPr id="27" name="6-Point Star 169">
                    <a:extLst>
                      <a:ext uri="{FF2B5EF4-FFF2-40B4-BE49-F238E27FC236}">
                        <a16:creationId xmlns:a16="http://schemas.microsoft.com/office/drawing/2014/main" id="{3192F423-8A78-7194-28A0-E1970D243793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6-Point Star 170">
                    <a:extLst>
                      <a:ext uri="{FF2B5EF4-FFF2-40B4-BE49-F238E27FC236}">
                        <a16:creationId xmlns:a16="http://schemas.microsoft.com/office/drawing/2014/main" id="{C6A47BCC-2DD6-BEBF-9B00-2248849D2C52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Diamond 28">
                    <a:extLst>
                      <a:ext uri="{FF2B5EF4-FFF2-40B4-BE49-F238E27FC236}">
                        <a16:creationId xmlns:a16="http://schemas.microsoft.com/office/drawing/2014/main" id="{2332C1EC-3EAB-0275-DD27-8DC2D515D139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70" name="Group 72">
            <a:extLst>
              <a:ext uri="{FF2B5EF4-FFF2-40B4-BE49-F238E27FC236}">
                <a16:creationId xmlns:a16="http://schemas.microsoft.com/office/drawing/2014/main" id="{2F31988A-C2A2-FFF0-C10A-E9BCBE129BC7}"/>
              </a:ext>
            </a:extLst>
          </p:cNvPr>
          <p:cNvGrpSpPr/>
          <p:nvPr/>
        </p:nvGrpSpPr>
        <p:grpSpPr>
          <a:xfrm>
            <a:off x="1673531" y="642257"/>
            <a:ext cx="2214008" cy="6247245"/>
            <a:chOff x="754412" y="3803705"/>
            <a:chExt cx="1521331" cy="4292726"/>
          </a:xfrm>
          <a:solidFill>
            <a:schemeClr val="bg1"/>
          </a:solidFill>
        </p:grpSpPr>
        <p:grpSp>
          <p:nvGrpSpPr>
            <p:cNvPr id="71" name="Group 3">
              <a:extLst>
                <a:ext uri="{FF2B5EF4-FFF2-40B4-BE49-F238E27FC236}">
                  <a16:creationId xmlns:a16="http://schemas.microsoft.com/office/drawing/2014/main" id="{3444ED48-F027-9343-9ADD-693E3461F887}"/>
                </a:ext>
              </a:extLst>
            </p:cNvPr>
            <p:cNvGrpSpPr/>
            <p:nvPr/>
          </p:nvGrpSpPr>
          <p:grpSpPr>
            <a:xfrm rot="2754858">
              <a:off x="991462" y="7433382"/>
              <a:ext cx="362746" cy="580393"/>
              <a:chOff x="1676400" y="2133600"/>
              <a:chExt cx="1447800" cy="2088845"/>
            </a:xfrm>
            <a:grpFill/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21CFF45-EC53-946F-63D4-44053C69B052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Moon 121">
                <a:extLst>
                  <a:ext uri="{FF2B5EF4-FFF2-40B4-BE49-F238E27FC236}">
                    <a16:creationId xmlns:a16="http://schemas.microsoft.com/office/drawing/2014/main" id="{C2D13FF5-6A90-A0FB-C797-BC8427CCF765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Moon 122">
                <a:extLst>
                  <a:ext uri="{FF2B5EF4-FFF2-40B4-BE49-F238E27FC236}">
                    <a16:creationId xmlns:a16="http://schemas.microsoft.com/office/drawing/2014/main" id="{4381C49A-6F39-6FC7-FB8D-5CCC2585D532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8">
              <a:extLst>
                <a:ext uri="{FF2B5EF4-FFF2-40B4-BE49-F238E27FC236}">
                  <a16:creationId xmlns:a16="http://schemas.microsoft.com/office/drawing/2014/main" id="{79DED848-FEB1-D444-0365-63923B38F973}"/>
                </a:ext>
              </a:extLst>
            </p:cNvPr>
            <p:cNvGrpSpPr/>
            <p:nvPr/>
          </p:nvGrpSpPr>
          <p:grpSpPr>
            <a:xfrm rot="19182012">
              <a:off x="1592451" y="7516038"/>
              <a:ext cx="362746" cy="580393"/>
              <a:chOff x="1676400" y="2133600"/>
              <a:chExt cx="1447800" cy="2088845"/>
            </a:xfrm>
            <a:grpFill/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FCECAC0C-9C1D-CED7-F14B-C7D2BBB38BA0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Moon 118">
                <a:extLst>
                  <a:ext uri="{FF2B5EF4-FFF2-40B4-BE49-F238E27FC236}">
                    <a16:creationId xmlns:a16="http://schemas.microsoft.com/office/drawing/2014/main" id="{8EE04907-2E78-7988-C675-76CDB3565CED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Moon 119">
                <a:extLst>
                  <a:ext uri="{FF2B5EF4-FFF2-40B4-BE49-F238E27FC236}">
                    <a16:creationId xmlns:a16="http://schemas.microsoft.com/office/drawing/2014/main" id="{877F9B70-ABE4-5516-A6DE-5400D25EEC8E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96CB15E-BABD-6BD1-900E-635AB08B6841}"/>
                </a:ext>
              </a:extLst>
            </p:cNvPr>
            <p:cNvSpPr/>
            <p:nvPr/>
          </p:nvSpPr>
          <p:spPr>
            <a:xfrm rot="2451945">
              <a:off x="1984283" y="6148579"/>
              <a:ext cx="291460" cy="3509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24ACC87-B925-A813-6035-F9B6BD4F3707}"/>
                </a:ext>
              </a:extLst>
            </p:cNvPr>
            <p:cNvSpPr/>
            <p:nvPr/>
          </p:nvSpPr>
          <p:spPr>
            <a:xfrm rot="19586780">
              <a:off x="754412" y="6149848"/>
              <a:ext cx="296658" cy="33770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46ABB548-5E3A-512E-B622-8747AC253563}"/>
                </a:ext>
              </a:extLst>
            </p:cNvPr>
            <p:cNvSpPr/>
            <p:nvPr/>
          </p:nvSpPr>
          <p:spPr>
            <a:xfrm rot="20354810">
              <a:off x="1456672" y="4945164"/>
              <a:ext cx="653200" cy="1459952"/>
            </a:xfrm>
            <a:prstGeom prst="trapezoid">
              <a:avLst>
                <a:gd name="adj" fmla="val 12409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461B060A-7F39-6E94-EE78-AB9DA0CBD829}"/>
                </a:ext>
              </a:extLst>
            </p:cNvPr>
            <p:cNvSpPr/>
            <p:nvPr/>
          </p:nvSpPr>
          <p:spPr>
            <a:xfrm rot="1018040">
              <a:off x="864941" y="5019469"/>
              <a:ext cx="653200" cy="1325152"/>
            </a:xfrm>
            <a:prstGeom prst="trapezoid">
              <a:avLst>
                <a:gd name="adj" fmla="val 26582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>
              <a:extLst>
                <a:ext uri="{FF2B5EF4-FFF2-40B4-BE49-F238E27FC236}">
                  <a16:creationId xmlns:a16="http://schemas.microsoft.com/office/drawing/2014/main" id="{42936CD5-357C-9D42-A026-B76EDFF67B6D}"/>
                </a:ext>
              </a:extLst>
            </p:cNvPr>
            <p:cNvSpPr/>
            <p:nvPr/>
          </p:nvSpPr>
          <p:spPr>
            <a:xfrm>
              <a:off x="909066" y="5016636"/>
              <a:ext cx="1211265" cy="2679564"/>
            </a:xfrm>
            <a:prstGeom prst="trapezoid">
              <a:avLst>
                <a:gd name="adj" fmla="val 3601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A59EB6FF-8403-DCEE-1483-0EB6ADA9B412}"/>
                </a:ext>
              </a:extLst>
            </p:cNvPr>
            <p:cNvSpPr/>
            <p:nvPr/>
          </p:nvSpPr>
          <p:spPr>
            <a:xfrm rot="10800000">
              <a:off x="1320140" y="4403766"/>
              <a:ext cx="346076" cy="1096942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7">
              <a:extLst>
                <a:ext uri="{FF2B5EF4-FFF2-40B4-BE49-F238E27FC236}">
                  <a16:creationId xmlns:a16="http://schemas.microsoft.com/office/drawing/2014/main" id="{CF82E240-A6FD-FDEF-84E4-58A7F720ABC0}"/>
                </a:ext>
              </a:extLst>
            </p:cNvPr>
            <p:cNvGrpSpPr/>
            <p:nvPr/>
          </p:nvGrpSpPr>
          <p:grpSpPr>
            <a:xfrm>
              <a:off x="966746" y="3803705"/>
              <a:ext cx="1166855" cy="1482633"/>
              <a:chOff x="5029200" y="600855"/>
              <a:chExt cx="1541530" cy="2059846"/>
            </a:xfrm>
            <a:grpFill/>
          </p:grpSpPr>
          <p:sp>
            <p:nvSpPr>
              <p:cNvPr id="110" name="Rounded Rectangle 134">
                <a:extLst>
                  <a:ext uri="{FF2B5EF4-FFF2-40B4-BE49-F238E27FC236}">
                    <a16:creationId xmlns:a16="http://schemas.microsoft.com/office/drawing/2014/main" id="{7AAD3B38-E13D-0CA4-563F-1D9A0C29E6E1}"/>
                  </a:ext>
                </a:extLst>
              </p:cNvPr>
              <p:cNvSpPr/>
              <p:nvPr/>
            </p:nvSpPr>
            <p:spPr>
              <a:xfrm rot="4035056">
                <a:off x="5713976" y="1727746"/>
                <a:ext cx="1427825" cy="285683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35">
                <a:extLst>
                  <a:ext uri="{FF2B5EF4-FFF2-40B4-BE49-F238E27FC236}">
                    <a16:creationId xmlns:a16="http://schemas.microsoft.com/office/drawing/2014/main" id="{45823EAE-EF36-B244-7139-A6D657AC0EA7}"/>
                  </a:ext>
                </a:extLst>
              </p:cNvPr>
              <p:cNvSpPr/>
              <p:nvPr/>
            </p:nvSpPr>
            <p:spPr>
              <a:xfrm rot="4845266">
                <a:off x="5637774" y="1803947"/>
                <a:ext cx="1427825" cy="285683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9FD9985-5501-C9B7-5B41-8D1AA2A18CB9}"/>
                  </a:ext>
                </a:extLst>
              </p:cNvPr>
              <p:cNvSpPr/>
              <p:nvPr/>
            </p:nvSpPr>
            <p:spPr>
              <a:xfrm>
                <a:off x="5029200" y="838200"/>
                <a:ext cx="1371600" cy="16062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71">
                <a:extLst>
                  <a:ext uri="{FF2B5EF4-FFF2-40B4-BE49-F238E27FC236}">
                    <a16:creationId xmlns:a16="http://schemas.microsoft.com/office/drawing/2014/main" id="{B8DC9E2C-CD65-3FF4-9DE0-01054D2F5D46}"/>
                  </a:ext>
                </a:extLst>
              </p:cNvPr>
              <p:cNvGrpSpPr/>
              <p:nvPr/>
            </p:nvGrpSpPr>
            <p:grpSpPr>
              <a:xfrm rot="21037220">
                <a:off x="5059595" y="600855"/>
                <a:ext cx="1340487" cy="1376021"/>
                <a:chOff x="6862932" y="1711953"/>
                <a:chExt cx="1742735" cy="1770839"/>
              </a:xfrm>
              <a:grpFill/>
            </p:grpSpPr>
            <p:sp>
              <p:nvSpPr>
                <p:cNvPr id="114" name="Chord 113">
                  <a:extLst>
                    <a:ext uri="{FF2B5EF4-FFF2-40B4-BE49-F238E27FC236}">
                      <a16:creationId xmlns:a16="http://schemas.microsoft.com/office/drawing/2014/main" id="{E6C776BE-9F2F-28C4-5007-514A3EC74C93}"/>
                    </a:ext>
                  </a:extLst>
                </p:cNvPr>
                <p:cNvSpPr/>
                <p:nvPr/>
              </p:nvSpPr>
              <p:spPr>
                <a:xfrm rot="8556574">
                  <a:off x="6874226" y="1711953"/>
                  <a:ext cx="1709272" cy="1770839"/>
                </a:xfrm>
                <a:prstGeom prst="chord">
                  <a:avLst>
                    <a:gd name="adj1" fmla="val 2700000"/>
                    <a:gd name="adj2" fmla="val 1215961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Chord 114">
                  <a:extLst>
                    <a:ext uri="{FF2B5EF4-FFF2-40B4-BE49-F238E27FC236}">
                      <a16:creationId xmlns:a16="http://schemas.microsoft.com/office/drawing/2014/main" id="{A5AD0E11-8ED5-2512-CD8F-4469BF44F852}"/>
                    </a:ext>
                  </a:extLst>
                </p:cNvPr>
                <p:cNvSpPr/>
                <p:nvPr/>
              </p:nvSpPr>
              <p:spPr>
                <a:xfrm rot="8556574">
                  <a:off x="7032233" y="1750901"/>
                  <a:ext cx="1504306" cy="1584832"/>
                </a:xfrm>
                <a:prstGeom prst="chord">
                  <a:avLst>
                    <a:gd name="adj1" fmla="val 2700000"/>
                    <a:gd name="adj2" fmla="val 1215961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Moon 115">
                  <a:extLst>
                    <a:ext uri="{FF2B5EF4-FFF2-40B4-BE49-F238E27FC236}">
                      <a16:creationId xmlns:a16="http://schemas.microsoft.com/office/drawing/2014/main" id="{F5148F22-46B4-ED6D-2C51-EA2FAEAFC7ED}"/>
                    </a:ext>
                  </a:extLst>
                </p:cNvPr>
                <p:cNvSpPr/>
                <p:nvPr/>
              </p:nvSpPr>
              <p:spPr>
                <a:xfrm rot="5400000">
                  <a:off x="7677150" y="1543050"/>
                  <a:ext cx="647700" cy="1066800"/>
                </a:xfrm>
                <a:prstGeom prst="moon">
                  <a:avLst>
                    <a:gd name="adj" fmla="val 875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ed Rectangle 141">
                  <a:extLst>
                    <a:ext uri="{FF2B5EF4-FFF2-40B4-BE49-F238E27FC236}">
                      <a16:creationId xmlns:a16="http://schemas.microsoft.com/office/drawing/2014/main" id="{1AC83BC0-8242-988D-594E-F00452FCD442}"/>
                    </a:ext>
                  </a:extLst>
                </p:cNvPr>
                <p:cNvSpPr/>
                <p:nvPr/>
              </p:nvSpPr>
              <p:spPr>
                <a:xfrm rot="551536">
                  <a:off x="6862932" y="2145504"/>
                  <a:ext cx="1742735" cy="201855"/>
                </a:xfrm>
                <a:prstGeom prst="round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" name="Group 213">
              <a:extLst>
                <a:ext uri="{FF2B5EF4-FFF2-40B4-BE49-F238E27FC236}">
                  <a16:creationId xmlns:a16="http://schemas.microsoft.com/office/drawing/2014/main" id="{C3EBF92C-06BC-BE92-1ED4-451ACF0A764A}"/>
                </a:ext>
              </a:extLst>
            </p:cNvPr>
            <p:cNvGrpSpPr/>
            <p:nvPr/>
          </p:nvGrpSpPr>
          <p:grpSpPr>
            <a:xfrm>
              <a:off x="990600" y="4114800"/>
              <a:ext cx="990600" cy="228600"/>
              <a:chOff x="2895600" y="4343400"/>
              <a:chExt cx="1524000" cy="381000"/>
            </a:xfrm>
            <a:grpFill/>
          </p:grpSpPr>
          <p:sp>
            <p:nvSpPr>
              <p:cNvPr id="96" name="Rounded Rectangle 120">
                <a:extLst>
                  <a:ext uri="{FF2B5EF4-FFF2-40B4-BE49-F238E27FC236}">
                    <a16:creationId xmlns:a16="http://schemas.microsoft.com/office/drawing/2014/main" id="{5200C01B-C799-F499-3C6F-FE3FF4CA80D5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1524000" cy="3810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200">
                <a:extLst>
                  <a:ext uri="{FF2B5EF4-FFF2-40B4-BE49-F238E27FC236}">
                    <a16:creationId xmlns:a16="http://schemas.microsoft.com/office/drawing/2014/main" id="{7C080F09-B04E-E016-03E7-AE75CB371920}"/>
                  </a:ext>
                </a:extLst>
              </p:cNvPr>
              <p:cNvGrpSpPr/>
              <p:nvPr/>
            </p:nvGrpSpPr>
            <p:grpSpPr>
              <a:xfrm>
                <a:off x="2950029" y="4388922"/>
                <a:ext cx="1405247" cy="294904"/>
                <a:chOff x="990600" y="3101789"/>
                <a:chExt cx="4800600" cy="1775011"/>
              </a:xfrm>
              <a:grpFill/>
            </p:grpSpPr>
            <p:sp>
              <p:nvSpPr>
                <p:cNvPr id="98" name="L-Shape 97">
                  <a:extLst>
                    <a:ext uri="{FF2B5EF4-FFF2-40B4-BE49-F238E27FC236}">
                      <a16:creationId xmlns:a16="http://schemas.microsoft.com/office/drawing/2014/main" id="{B06407D1-0B23-A53B-E0F3-E03B233F5EAF}"/>
                    </a:ext>
                  </a:extLst>
                </p:cNvPr>
                <p:cNvSpPr/>
                <p:nvPr/>
              </p:nvSpPr>
              <p:spPr>
                <a:xfrm>
                  <a:off x="9906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L-Shape 98">
                  <a:extLst>
                    <a:ext uri="{FF2B5EF4-FFF2-40B4-BE49-F238E27FC236}">
                      <a16:creationId xmlns:a16="http://schemas.microsoft.com/office/drawing/2014/main" id="{57BF7F52-78EE-3358-5E5E-2A49D15FC67C}"/>
                    </a:ext>
                  </a:extLst>
                </p:cNvPr>
                <p:cNvSpPr/>
                <p:nvPr/>
              </p:nvSpPr>
              <p:spPr>
                <a:xfrm rot="10800000">
                  <a:off x="1371600" y="4038600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L-Shape 99">
                  <a:extLst>
                    <a:ext uri="{FF2B5EF4-FFF2-40B4-BE49-F238E27FC236}">
                      <a16:creationId xmlns:a16="http://schemas.microsoft.com/office/drawing/2014/main" id="{8A1DEB0C-FA50-5002-4540-0CE9868710E4}"/>
                    </a:ext>
                  </a:extLst>
                </p:cNvPr>
                <p:cNvSpPr/>
                <p:nvPr/>
              </p:nvSpPr>
              <p:spPr>
                <a:xfrm rot="10800000">
                  <a:off x="18288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L-Shape 100">
                  <a:extLst>
                    <a:ext uri="{FF2B5EF4-FFF2-40B4-BE49-F238E27FC236}">
                      <a16:creationId xmlns:a16="http://schemas.microsoft.com/office/drawing/2014/main" id="{6849BF9D-A188-CCF1-A236-43BEB1AC3098}"/>
                    </a:ext>
                  </a:extLst>
                </p:cNvPr>
                <p:cNvSpPr/>
                <p:nvPr/>
              </p:nvSpPr>
              <p:spPr>
                <a:xfrm rot="10800000" flipH="1">
                  <a:off x="3975847" y="4034118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L-Shape 101">
                  <a:extLst>
                    <a:ext uri="{FF2B5EF4-FFF2-40B4-BE49-F238E27FC236}">
                      <a16:creationId xmlns:a16="http://schemas.microsoft.com/office/drawing/2014/main" id="{905C3C69-1714-B4C1-A9A4-EC68DA9B4CAE}"/>
                    </a:ext>
                  </a:extLst>
                </p:cNvPr>
                <p:cNvSpPr/>
                <p:nvPr/>
              </p:nvSpPr>
              <p:spPr>
                <a:xfrm flipH="1">
                  <a:off x="4267200" y="3101789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L-Shape 102">
                  <a:extLst>
                    <a:ext uri="{FF2B5EF4-FFF2-40B4-BE49-F238E27FC236}">
                      <a16:creationId xmlns:a16="http://schemas.microsoft.com/office/drawing/2014/main" id="{8E4692DD-A520-297F-7F0F-81724AB0306E}"/>
                    </a:ext>
                  </a:extLst>
                </p:cNvPr>
                <p:cNvSpPr/>
                <p:nvPr/>
              </p:nvSpPr>
              <p:spPr>
                <a:xfrm rot="10800000" flipH="1">
                  <a:off x="3532094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DC1E4DCF-924B-AA52-287E-A6174D65A268}"/>
                    </a:ext>
                  </a:extLst>
                </p:cNvPr>
                <p:cNvSpPr/>
                <p:nvPr/>
              </p:nvSpPr>
              <p:spPr>
                <a:xfrm>
                  <a:off x="1447800" y="3657600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Isosceles Triangle 104">
                  <a:extLst>
                    <a:ext uri="{FF2B5EF4-FFF2-40B4-BE49-F238E27FC236}">
                      <a16:creationId xmlns:a16="http://schemas.microsoft.com/office/drawing/2014/main" id="{D8EB5BA5-3FEF-0D26-D06F-951DB8DEFBCB}"/>
                    </a:ext>
                  </a:extLst>
                </p:cNvPr>
                <p:cNvSpPr/>
                <p:nvPr/>
              </p:nvSpPr>
              <p:spPr>
                <a:xfrm>
                  <a:off x="2568388" y="3666564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DE7C083B-8626-5CCB-E5BE-ACAED4F18E82}"/>
                    </a:ext>
                  </a:extLst>
                </p:cNvPr>
                <p:cNvSpPr/>
                <p:nvPr/>
              </p:nvSpPr>
              <p:spPr>
                <a:xfrm>
                  <a:off x="4020671" y="3648635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8243A9F5-94AC-704D-0F98-5605AC2DBD67}"/>
                    </a:ext>
                  </a:extLst>
                </p:cNvPr>
                <p:cNvSpPr/>
                <p:nvPr/>
              </p:nvSpPr>
              <p:spPr>
                <a:xfrm>
                  <a:off x="5132294" y="3648635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Diamond 107">
                  <a:extLst>
                    <a:ext uri="{FF2B5EF4-FFF2-40B4-BE49-F238E27FC236}">
                      <a16:creationId xmlns:a16="http://schemas.microsoft.com/office/drawing/2014/main" id="{183102A0-428D-1C84-4A72-4B69CD065B5B}"/>
                    </a:ext>
                  </a:extLst>
                </p:cNvPr>
                <p:cNvSpPr/>
                <p:nvPr/>
              </p:nvSpPr>
              <p:spPr>
                <a:xfrm>
                  <a:off x="1981200" y="3352800"/>
                  <a:ext cx="381000" cy="6858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iamond 108">
                  <a:extLst>
                    <a:ext uri="{FF2B5EF4-FFF2-40B4-BE49-F238E27FC236}">
                      <a16:creationId xmlns:a16="http://schemas.microsoft.com/office/drawing/2014/main" id="{A742461F-A508-9E36-0938-DC63BC7176E8}"/>
                    </a:ext>
                  </a:extLst>
                </p:cNvPr>
                <p:cNvSpPr/>
                <p:nvPr/>
              </p:nvSpPr>
              <p:spPr>
                <a:xfrm>
                  <a:off x="4536142" y="3334871"/>
                  <a:ext cx="381000" cy="6858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1" name="Group 214">
              <a:extLst>
                <a:ext uri="{FF2B5EF4-FFF2-40B4-BE49-F238E27FC236}">
                  <a16:creationId xmlns:a16="http://schemas.microsoft.com/office/drawing/2014/main" id="{377821F8-B4B2-1583-0CCD-3F90CA3B38D5}"/>
                </a:ext>
              </a:extLst>
            </p:cNvPr>
            <p:cNvGrpSpPr/>
            <p:nvPr/>
          </p:nvGrpSpPr>
          <p:grpSpPr>
            <a:xfrm>
              <a:off x="1143000" y="5867400"/>
              <a:ext cx="762000" cy="304800"/>
              <a:chOff x="2895600" y="4343400"/>
              <a:chExt cx="1524000" cy="381000"/>
            </a:xfrm>
            <a:grpFill/>
          </p:grpSpPr>
          <p:sp>
            <p:nvSpPr>
              <p:cNvPr id="82" name="Rounded Rectangle 106">
                <a:extLst>
                  <a:ext uri="{FF2B5EF4-FFF2-40B4-BE49-F238E27FC236}">
                    <a16:creationId xmlns:a16="http://schemas.microsoft.com/office/drawing/2014/main" id="{1ECED7DB-94B6-D900-32ED-4CF3509AEAA0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1524000" cy="3810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200">
                <a:extLst>
                  <a:ext uri="{FF2B5EF4-FFF2-40B4-BE49-F238E27FC236}">
                    <a16:creationId xmlns:a16="http://schemas.microsoft.com/office/drawing/2014/main" id="{37CE41FA-36BA-E351-065D-1D3A698C6663}"/>
                  </a:ext>
                </a:extLst>
              </p:cNvPr>
              <p:cNvGrpSpPr/>
              <p:nvPr/>
            </p:nvGrpSpPr>
            <p:grpSpPr>
              <a:xfrm>
                <a:off x="2950029" y="4388922"/>
                <a:ext cx="1405247" cy="294904"/>
                <a:chOff x="990600" y="3101789"/>
                <a:chExt cx="4800600" cy="1775011"/>
              </a:xfrm>
              <a:grpFill/>
            </p:grpSpPr>
            <p:sp>
              <p:nvSpPr>
                <p:cNvPr id="84" name="L-Shape 83">
                  <a:extLst>
                    <a:ext uri="{FF2B5EF4-FFF2-40B4-BE49-F238E27FC236}">
                      <a16:creationId xmlns:a16="http://schemas.microsoft.com/office/drawing/2014/main" id="{262C5B3F-82EC-46DE-1754-40A1C5446E6F}"/>
                    </a:ext>
                  </a:extLst>
                </p:cNvPr>
                <p:cNvSpPr/>
                <p:nvPr/>
              </p:nvSpPr>
              <p:spPr>
                <a:xfrm>
                  <a:off x="9906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L-Shape 84">
                  <a:extLst>
                    <a:ext uri="{FF2B5EF4-FFF2-40B4-BE49-F238E27FC236}">
                      <a16:creationId xmlns:a16="http://schemas.microsoft.com/office/drawing/2014/main" id="{45C47C2B-8D52-D6C0-25E3-6A6E10FD9D6D}"/>
                    </a:ext>
                  </a:extLst>
                </p:cNvPr>
                <p:cNvSpPr/>
                <p:nvPr/>
              </p:nvSpPr>
              <p:spPr>
                <a:xfrm rot="10800000">
                  <a:off x="1371600" y="4038600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L-Shape 85">
                  <a:extLst>
                    <a:ext uri="{FF2B5EF4-FFF2-40B4-BE49-F238E27FC236}">
                      <a16:creationId xmlns:a16="http://schemas.microsoft.com/office/drawing/2014/main" id="{C5BE624E-5076-030C-7091-FE0C881BDAAC}"/>
                    </a:ext>
                  </a:extLst>
                </p:cNvPr>
                <p:cNvSpPr/>
                <p:nvPr/>
              </p:nvSpPr>
              <p:spPr>
                <a:xfrm rot="10800000">
                  <a:off x="18288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L-Shape 86">
                  <a:extLst>
                    <a:ext uri="{FF2B5EF4-FFF2-40B4-BE49-F238E27FC236}">
                      <a16:creationId xmlns:a16="http://schemas.microsoft.com/office/drawing/2014/main" id="{C34398B8-5647-E783-A32F-E8D7B129BE58}"/>
                    </a:ext>
                  </a:extLst>
                </p:cNvPr>
                <p:cNvSpPr/>
                <p:nvPr/>
              </p:nvSpPr>
              <p:spPr>
                <a:xfrm rot="10800000" flipH="1">
                  <a:off x="3975847" y="4034118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L-Shape 87">
                  <a:extLst>
                    <a:ext uri="{FF2B5EF4-FFF2-40B4-BE49-F238E27FC236}">
                      <a16:creationId xmlns:a16="http://schemas.microsoft.com/office/drawing/2014/main" id="{AD7AAC65-8F1D-5F26-AC12-453B6D1CAE7C}"/>
                    </a:ext>
                  </a:extLst>
                </p:cNvPr>
                <p:cNvSpPr/>
                <p:nvPr/>
              </p:nvSpPr>
              <p:spPr>
                <a:xfrm flipH="1">
                  <a:off x="4267200" y="3101789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L-Shape 88">
                  <a:extLst>
                    <a:ext uri="{FF2B5EF4-FFF2-40B4-BE49-F238E27FC236}">
                      <a16:creationId xmlns:a16="http://schemas.microsoft.com/office/drawing/2014/main" id="{38812D07-862B-4D59-AB1D-511FBB6B77FF}"/>
                    </a:ext>
                  </a:extLst>
                </p:cNvPr>
                <p:cNvSpPr/>
                <p:nvPr/>
              </p:nvSpPr>
              <p:spPr>
                <a:xfrm rot="10800000" flipH="1">
                  <a:off x="3532094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81A5722F-7091-A3CA-9B55-667B9C195CAB}"/>
                    </a:ext>
                  </a:extLst>
                </p:cNvPr>
                <p:cNvSpPr/>
                <p:nvPr/>
              </p:nvSpPr>
              <p:spPr>
                <a:xfrm>
                  <a:off x="1447800" y="3657600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604DFF19-0F60-B3EB-9823-478F7038A9B6}"/>
                    </a:ext>
                  </a:extLst>
                </p:cNvPr>
                <p:cNvSpPr/>
                <p:nvPr/>
              </p:nvSpPr>
              <p:spPr>
                <a:xfrm>
                  <a:off x="2568388" y="3666564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C78CABB6-4414-826D-6A49-1E3E2AA01A20}"/>
                    </a:ext>
                  </a:extLst>
                </p:cNvPr>
                <p:cNvSpPr/>
                <p:nvPr/>
              </p:nvSpPr>
              <p:spPr>
                <a:xfrm>
                  <a:off x="4020671" y="3648635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Isosceles Triangle 92">
                  <a:extLst>
                    <a:ext uri="{FF2B5EF4-FFF2-40B4-BE49-F238E27FC236}">
                      <a16:creationId xmlns:a16="http://schemas.microsoft.com/office/drawing/2014/main" id="{DA772CDE-B246-9368-B2EE-9162E19BED27}"/>
                    </a:ext>
                  </a:extLst>
                </p:cNvPr>
                <p:cNvSpPr/>
                <p:nvPr/>
              </p:nvSpPr>
              <p:spPr>
                <a:xfrm>
                  <a:off x="5132294" y="3648635"/>
                  <a:ext cx="304800" cy="381000"/>
                </a:xfrm>
                <a:prstGeom prst="triangl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Diamond 93">
                  <a:extLst>
                    <a:ext uri="{FF2B5EF4-FFF2-40B4-BE49-F238E27FC236}">
                      <a16:creationId xmlns:a16="http://schemas.microsoft.com/office/drawing/2014/main" id="{3005BA06-A29F-B384-5252-DB8159FBAE94}"/>
                    </a:ext>
                  </a:extLst>
                </p:cNvPr>
                <p:cNvSpPr/>
                <p:nvPr/>
              </p:nvSpPr>
              <p:spPr>
                <a:xfrm>
                  <a:off x="1981200" y="3352800"/>
                  <a:ext cx="381000" cy="6858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Diamond 94">
                  <a:extLst>
                    <a:ext uri="{FF2B5EF4-FFF2-40B4-BE49-F238E27FC236}">
                      <a16:creationId xmlns:a16="http://schemas.microsoft.com/office/drawing/2014/main" id="{AD882CBA-2524-CD0B-AB45-10A593A6A963}"/>
                    </a:ext>
                  </a:extLst>
                </p:cNvPr>
                <p:cNvSpPr/>
                <p:nvPr/>
              </p:nvSpPr>
              <p:spPr>
                <a:xfrm>
                  <a:off x="4536142" y="3334871"/>
                  <a:ext cx="381000" cy="6858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334DC11-B2DD-E1A0-EDF5-4C514BB99C0B}"/>
              </a:ext>
            </a:extLst>
          </p:cNvPr>
          <p:cNvGrpSpPr/>
          <p:nvPr/>
        </p:nvGrpSpPr>
        <p:grpSpPr>
          <a:xfrm>
            <a:off x="9100829" y="371218"/>
            <a:ext cx="2421182" cy="6273968"/>
            <a:chOff x="4855631" y="334044"/>
            <a:chExt cx="2421182" cy="6273968"/>
          </a:xfrm>
          <a:solidFill>
            <a:schemeClr val="bg1"/>
          </a:solidFill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25D0615-4254-F53C-EB42-61846B41F16B}"/>
                </a:ext>
              </a:extLst>
            </p:cNvPr>
            <p:cNvSpPr/>
            <p:nvPr/>
          </p:nvSpPr>
          <p:spPr>
            <a:xfrm rot="6360011">
              <a:off x="4718368" y="4073281"/>
              <a:ext cx="890266" cy="55330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7BD7B98-936D-F5F6-FCF4-7BED4891BE19}"/>
                </a:ext>
              </a:extLst>
            </p:cNvPr>
            <p:cNvSpPr/>
            <p:nvPr/>
          </p:nvSpPr>
          <p:spPr>
            <a:xfrm rot="3628137">
              <a:off x="6470494" y="4114463"/>
              <a:ext cx="890266" cy="48650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rapezoid 126">
              <a:extLst>
                <a:ext uri="{FF2B5EF4-FFF2-40B4-BE49-F238E27FC236}">
                  <a16:creationId xmlns:a16="http://schemas.microsoft.com/office/drawing/2014/main" id="{C4DA5AAC-10E2-0183-A6EB-AAE42E29C91E}"/>
                </a:ext>
              </a:extLst>
            </p:cNvPr>
            <p:cNvSpPr/>
            <p:nvPr/>
          </p:nvSpPr>
          <p:spPr>
            <a:xfrm rot="20378210">
              <a:off x="6184240" y="2726047"/>
              <a:ext cx="764343" cy="1833723"/>
            </a:xfrm>
            <a:prstGeom prst="trapezoid">
              <a:avLst>
                <a:gd name="adj" fmla="val 20429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apezoid 127">
              <a:extLst>
                <a:ext uri="{FF2B5EF4-FFF2-40B4-BE49-F238E27FC236}">
                  <a16:creationId xmlns:a16="http://schemas.microsoft.com/office/drawing/2014/main" id="{0F902729-A059-7C8E-C07E-4F242EAEF967}"/>
                </a:ext>
              </a:extLst>
            </p:cNvPr>
            <p:cNvSpPr/>
            <p:nvPr/>
          </p:nvSpPr>
          <p:spPr>
            <a:xfrm rot="1422945">
              <a:off x="5044279" y="2824510"/>
              <a:ext cx="906664" cy="1714856"/>
            </a:xfrm>
            <a:prstGeom prst="trapezoid">
              <a:avLst>
                <a:gd name="adj" fmla="val 20429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4837F8F8-6C4D-2104-C3B6-F7E74A96B7AD}"/>
                </a:ext>
              </a:extLst>
            </p:cNvPr>
            <p:cNvSpPr/>
            <p:nvPr/>
          </p:nvSpPr>
          <p:spPr>
            <a:xfrm rot="10800000">
              <a:off x="5397515" y="2325157"/>
              <a:ext cx="1293540" cy="2207543"/>
            </a:xfrm>
            <a:prstGeom prst="trapezoid">
              <a:avLst>
                <a:gd name="adj" fmla="val 20429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gular Pentagon 268">
              <a:extLst>
                <a:ext uri="{FF2B5EF4-FFF2-40B4-BE49-F238E27FC236}">
                  <a16:creationId xmlns:a16="http://schemas.microsoft.com/office/drawing/2014/main" id="{9F36074F-51A0-EFCE-4130-D114D08B7DFB}"/>
                </a:ext>
              </a:extLst>
            </p:cNvPr>
            <p:cNvSpPr/>
            <p:nvPr/>
          </p:nvSpPr>
          <p:spPr>
            <a:xfrm rot="10800000">
              <a:off x="5694156" y="1720857"/>
              <a:ext cx="705568" cy="1780533"/>
            </a:xfrm>
            <a:prstGeom prst="pentago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7FF5D03-6F59-E6E6-3A2A-6BFFDD28F807}"/>
                </a:ext>
              </a:extLst>
            </p:cNvPr>
            <p:cNvSpPr/>
            <p:nvPr/>
          </p:nvSpPr>
          <p:spPr>
            <a:xfrm flipH="1">
              <a:off x="5219255" y="1091740"/>
              <a:ext cx="1613970" cy="211059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2" name="Group 101">
              <a:extLst>
                <a:ext uri="{FF2B5EF4-FFF2-40B4-BE49-F238E27FC236}">
                  <a16:creationId xmlns:a16="http://schemas.microsoft.com/office/drawing/2014/main" id="{1772D5F1-1738-C40F-9A24-DFFB9853E4F3}"/>
                </a:ext>
              </a:extLst>
            </p:cNvPr>
            <p:cNvGrpSpPr/>
            <p:nvPr/>
          </p:nvGrpSpPr>
          <p:grpSpPr>
            <a:xfrm rot="7128265">
              <a:off x="6153403" y="5955901"/>
              <a:ext cx="430982" cy="838760"/>
              <a:chOff x="4267200" y="5105400"/>
              <a:chExt cx="685800" cy="609600"/>
            </a:xfrm>
            <a:grpFill/>
          </p:grpSpPr>
          <p:sp>
            <p:nvSpPr>
              <p:cNvPr id="357" name="Oval 99">
                <a:extLst>
                  <a:ext uri="{FF2B5EF4-FFF2-40B4-BE49-F238E27FC236}">
                    <a16:creationId xmlns:a16="http://schemas.microsoft.com/office/drawing/2014/main" id="{B7831D59-128D-1EB1-F3EE-F5038F7ED65A}"/>
                  </a:ext>
                </a:extLst>
              </p:cNvPr>
              <p:cNvSpPr/>
              <p:nvPr/>
            </p:nvSpPr>
            <p:spPr>
              <a:xfrm>
                <a:off x="4267200" y="5105400"/>
                <a:ext cx="685800" cy="6096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100">
                <a:extLst>
                  <a:ext uri="{FF2B5EF4-FFF2-40B4-BE49-F238E27FC236}">
                    <a16:creationId xmlns:a16="http://schemas.microsoft.com/office/drawing/2014/main" id="{01DAC23E-37E8-7EC4-6776-FB0672C6CB55}"/>
                  </a:ext>
                </a:extLst>
              </p:cNvPr>
              <p:cNvSpPr/>
              <p:nvPr/>
            </p:nvSpPr>
            <p:spPr>
              <a:xfrm>
                <a:off x="4343400" y="5257800"/>
                <a:ext cx="457200" cy="4572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02">
              <a:extLst>
                <a:ext uri="{FF2B5EF4-FFF2-40B4-BE49-F238E27FC236}">
                  <a16:creationId xmlns:a16="http://schemas.microsoft.com/office/drawing/2014/main" id="{838399AB-C7CB-F92C-9DD5-26AF21465829}"/>
                </a:ext>
              </a:extLst>
            </p:cNvPr>
            <p:cNvGrpSpPr/>
            <p:nvPr/>
          </p:nvGrpSpPr>
          <p:grpSpPr>
            <a:xfrm rot="14157531">
              <a:off x="5683022" y="5973141"/>
              <a:ext cx="430982" cy="838760"/>
              <a:chOff x="4267200" y="5105400"/>
              <a:chExt cx="685800" cy="609600"/>
            </a:xfrm>
            <a:grpFill/>
          </p:grpSpPr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997FFAA-05C9-AE4E-B714-0C26CC9863A4}"/>
                  </a:ext>
                </a:extLst>
              </p:cNvPr>
              <p:cNvSpPr/>
              <p:nvPr/>
            </p:nvSpPr>
            <p:spPr>
              <a:xfrm>
                <a:off x="4267200" y="5105400"/>
                <a:ext cx="685800" cy="6096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B020E1A2-B32B-75BB-343B-51D3F67D5F8B}"/>
                  </a:ext>
                </a:extLst>
              </p:cNvPr>
              <p:cNvSpPr/>
              <p:nvPr/>
            </p:nvSpPr>
            <p:spPr>
              <a:xfrm>
                <a:off x="4343400" y="5257800"/>
                <a:ext cx="457200" cy="4572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70">
              <a:extLst>
                <a:ext uri="{FF2B5EF4-FFF2-40B4-BE49-F238E27FC236}">
                  <a16:creationId xmlns:a16="http://schemas.microsoft.com/office/drawing/2014/main" id="{DE825D4F-4221-B2B6-1BC2-F1A09C1D8DFD}"/>
                </a:ext>
              </a:extLst>
            </p:cNvPr>
            <p:cNvGrpSpPr/>
            <p:nvPr/>
          </p:nvGrpSpPr>
          <p:grpSpPr>
            <a:xfrm>
              <a:off x="4937217" y="773798"/>
              <a:ext cx="2234297" cy="1920329"/>
              <a:chOff x="2731569" y="4101704"/>
              <a:chExt cx="2435810" cy="2042401"/>
            </a:xfrm>
            <a:grpFill/>
          </p:grpSpPr>
          <p:sp>
            <p:nvSpPr>
              <p:cNvPr id="346" name="Moon 68">
                <a:extLst>
                  <a:ext uri="{FF2B5EF4-FFF2-40B4-BE49-F238E27FC236}">
                    <a16:creationId xmlns:a16="http://schemas.microsoft.com/office/drawing/2014/main" id="{1E0D67FC-6D10-344B-9344-BA7E02F71169}"/>
                  </a:ext>
                </a:extLst>
              </p:cNvPr>
              <p:cNvSpPr/>
              <p:nvPr/>
            </p:nvSpPr>
            <p:spPr>
              <a:xfrm rot="9849500">
                <a:off x="4439437" y="4238028"/>
                <a:ext cx="609600" cy="1905000"/>
              </a:xfrm>
              <a:prstGeom prst="moon">
                <a:avLst>
                  <a:gd name="adj" fmla="val 86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Moon 67">
                <a:extLst>
                  <a:ext uri="{FF2B5EF4-FFF2-40B4-BE49-F238E27FC236}">
                    <a16:creationId xmlns:a16="http://schemas.microsoft.com/office/drawing/2014/main" id="{54B8F2B0-90E6-B10E-9759-5FB2A60131DD}"/>
                  </a:ext>
                </a:extLst>
              </p:cNvPr>
              <p:cNvSpPr/>
              <p:nvPr/>
            </p:nvSpPr>
            <p:spPr>
              <a:xfrm rot="833472">
                <a:off x="2744907" y="4239105"/>
                <a:ext cx="609600" cy="1905000"/>
              </a:xfrm>
              <a:prstGeom prst="moon">
                <a:avLst>
                  <a:gd name="adj" fmla="val 86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Moon 61">
                <a:extLst>
                  <a:ext uri="{FF2B5EF4-FFF2-40B4-BE49-F238E27FC236}">
                    <a16:creationId xmlns:a16="http://schemas.microsoft.com/office/drawing/2014/main" id="{AD523419-AF4A-725E-190A-3369591F7DC9}"/>
                  </a:ext>
                </a:extLst>
              </p:cNvPr>
              <p:cNvSpPr/>
              <p:nvPr/>
            </p:nvSpPr>
            <p:spPr>
              <a:xfrm>
                <a:off x="3581400" y="4191000"/>
                <a:ext cx="609600" cy="1371600"/>
              </a:xfrm>
              <a:prstGeom prst="moon">
                <a:avLst>
                  <a:gd name="adj" fmla="val 86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Moon 62">
                <a:extLst>
                  <a:ext uri="{FF2B5EF4-FFF2-40B4-BE49-F238E27FC236}">
                    <a16:creationId xmlns:a16="http://schemas.microsoft.com/office/drawing/2014/main" id="{37FCD5AA-B031-7C83-CCDD-2A55613DFF9A}"/>
                  </a:ext>
                </a:extLst>
              </p:cNvPr>
              <p:cNvSpPr/>
              <p:nvPr/>
            </p:nvSpPr>
            <p:spPr>
              <a:xfrm rot="20163857">
                <a:off x="3829522" y="4247461"/>
                <a:ext cx="609600" cy="1371600"/>
              </a:xfrm>
              <a:prstGeom prst="moon">
                <a:avLst>
                  <a:gd name="adj" fmla="val 86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Moon 63">
                <a:extLst>
                  <a:ext uri="{FF2B5EF4-FFF2-40B4-BE49-F238E27FC236}">
                    <a16:creationId xmlns:a16="http://schemas.microsoft.com/office/drawing/2014/main" id="{C585F5DA-1C74-8E79-28D6-EEE3899E6394}"/>
                  </a:ext>
                </a:extLst>
              </p:cNvPr>
              <p:cNvSpPr/>
              <p:nvPr/>
            </p:nvSpPr>
            <p:spPr>
              <a:xfrm rot="1214739">
                <a:off x="3266487" y="4101704"/>
                <a:ext cx="609600" cy="1371600"/>
              </a:xfrm>
              <a:prstGeom prst="moon">
                <a:avLst>
                  <a:gd name="adj" fmla="val 86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Moon 64">
                <a:extLst>
                  <a:ext uri="{FF2B5EF4-FFF2-40B4-BE49-F238E27FC236}">
                    <a16:creationId xmlns:a16="http://schemas.microsoft.com/office/drawing/2014/main" id="{F870EADC-17DD-4A15-3809-7741CD7C1ED4}"/>
                  </a:ext>
                </a:extLst>
              </p:cNvPr>
              <p:cNvSpPr/>
              <p:nvPr/>
            </p:nvSpPr>
            <p:spPr>
              <a:xfrm rot="6545841">
                <a:off x="4176779" y="3789002"/>
                <a:ext cx="609600" cy="1371600"/>
              </a:xfrm>
              <a:prstGeom prst="moon">
                <a:avLst>
                  <a:gd name="adj" fmla="val 86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Moon 65">
                <a:extLst>
                  <a:ext uri="{FF2B5EF4-FFF2-40B4-BE49-F238E27FC236}">
                    <a16:creationId xmlns:a16="http://schemas.microsoft.com/office/drawing/2014/main" id="{6BB210F5-3A33-5B46-54D7-F24027E5DBDC}"/>
                  </a:ext>
                </a:extLst>
              </p:cNvPr>
              <p:cNvSpPr/>
              <p:nvPr/>
            </p:nvSpPr>
            <p:spPr>
              <a:xfrm rot="8444331">
                <a:off x="4175211" y="4152889"/>
                <a:ext cx="609600" cy="1371600"/>
              </a:xfrm>
              <a:prstGeom prst="moon">
                <a:avLst>
                  <a:gd name="adj" fmla="val 65904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Moon 66">
                <a:extLst>
                  <a:ext uri="{FF2B5EF4-FFF2-40B4-BE49-F238E27FC236}">
                    <a16:creationId xmlns:a16="http://schemas.microsoft.com/office/drawing/2014/main" id="{5038034E-FBD7-2661-3FCE-A6E1DAC56D5F}"/>
                  </a:ext>
                </a:extLst>
              </p:cNvPr>
              <p:cNvSpPr/>
              <p:nvPr/>
            </p:nvSpPr>
            <p:spPr>
              <a:xfrm rot="4022086">
                <a:off x="3112569" y="3901022"/>
                <a:ext cx="609600" cy="1371600"/>
              </a:xfrm>
              <a:prstGeom prst="moon">
                <a:avLst>
                  <a:gd name="adj" fmla="val 86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69">
                <a:extLst>
                  <a:ext uri="{FF2B5EF4-FFF2-40B4-BE49-F238E27FC236}">
                    <a16:creationId xmlns:a16="http://schemas.microsoft.com/office/drawing/2014/main" id="{C4CB3D9C-2045-8BF8-E180-B02AC003C34A}"/>
                  </a:ext>
                </a:extLst>
              </p:cNvPr>
              <p:cNvSpPr/>
              <p:nvPr/>
            </p:nvSpPr>
            <p:spPr>
              <a:xfrm>
                <a:off x="3048000" y="4267200"/>
                <a:ext cx="1828800" cy="99060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5888CE80-2D40-6939-3031-0B2F12F52957}"/>
                </a:ext>
              </a:extLst>
            </p:cNvPr>
            <p:cNvSpPr/>
            <p:nvPr/>
          </p:nvSpPr>
          <p:spPr>
            <a:xfrm>
              <a:off x="5192040" y="4532702"/>
              <a:ext cx="1733290" cy="1752270"/>
            </a:xfrm>
            <a:prstGeom prst="trapezoid">
              <a:avLst>
                <a:gd name="adj" fmla="val 27929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97">
              <a:extLst>
                <a:ext uri="{FF2B5EF4-FFF2-40B4-BE49-F238E27FC236}">
                  <a16:creationId xmlns:a16="http://schemas.microsoft.com/office/drawing/2014/main" id="{52EAE89A-5F42-9065-9ADB-CA00FC9D7420}"/>
                </a:ext>
              </a:extLst>
            </p:cNvPr>
            <p:cNvGrpSpPr/>
            <p:nvPr/>
          </p:nvGrpSpPr>
          <p:grpSpPr>
            <a:xfrm>
              <a:off x="5585666" y="4631619"/>
              <a:ext cx="876269" cy="1187022"/>
              <a:chOff x="4648200" y="4038600"/>
              <a:chExt cx="838200" cy="1349829"/>
            </a:xfrm>
            <a:grpFill/>
          </p:grpSpPr>
          <p:sp>
            <p:nvSpPr>
              <p:cNvPr id="325" name="Trapezoid 324">
                <a:extLst>
                  <a:ext uri="{FF2B5EF4-FFF2-40B4-BE49-F238E27FC236}">
                    <a16:creationId xmlns:a16="http://schemas.microsoft.com/office/drawing/2014/main" id="{AD0A5AC1-7812-A282-6DAA-B347D03ABE51}"/>
                  </a:ext>
                </a:extLst>
              </p:cNvPr>
              <p:cNvSpPr/>
              <p:nvPr/>
            </p:nvSpPr>
            <p:spPr>
              <a:xfrm>
                <a:off x="4648200" y="4038600"/>
                <a:ext cx="838200" cy="1349829"/>
              </a:xfrm>
              <a:prstGeom prst="trapezoid">
                <a:avLst>
                  <a:gd name="adj" fmla="val 20429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B9FB488D-8637-17C3-050F-BDBFDE15E3AA}"/>
                  </a:ext>
                </a:extLst>
              </p:cNvPr>
              <p:cNvGrpSpPr/>
              <p:nvPr/>
            </p:nvGrpSpPr>
            <p:grpSpPr>
              <a:xfrm rot="5595418">
                <a:off x="4297276" y="4567385"/>
                <a:ext cx="1211525" cy="322729"/>
                <a:chOff x="6019800" y="5334000"/>
                <a:chExt cx="2590800" cy="914400"/>
              </a:xfrm>
              <a:grpFill/>
            </p:grpSpPr>
            <p:grpSp>
              <p:nvGrpSpPr>
                <p:cNvPr id="337" name="Group 79">
                  <a:extLst>
                    <a:ext uri="{FF2B5EF4-FFF2-40B4-BE49-F238E27FC236}">
                      <a16:creationId xmlns:a16="http://schemas.microsoft.com/office/drawing/2014/main" id="{D0E97CD2-DD39-9DBE-C00C-1DA60D5A5C82}"/>
                    </a:ext>
                  </a:extLst>
                </p:cNvPr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44" name="Quad Arrow 363">
                    <a:extLst>
                      <a:ext uri="{FF2B5EF4-FFF2-40B4-BE49-F238E27FC236}">
                        <a16:creationId xmlns:a16="http://schemas.microsoft.com/office/drawing/2014/main" id="{F17F82AB-EF08-39FB-E168-8F8FA715CEB0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Diamond 344">
                    <a:extLst>
                      <a:ext uri="{FF2B5EF4-FFF2-40B4-BE49-F238E27FC236}">
                        <a16:creationId xmlns:a16="http://schemas.microsoft.com/office/drawing/2014/main" id="{643421E4-7E33-9FBE-757C-B77EB950257D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8" name="Group 80">
                  <a:extLst>
                    <a:ext uri="{FF2B5EF4-FFF2-40B4-BE49-F238E27FC236}">
                      <a16:creationId xmlns:a16="http://schemas.microsoft.com/office/drawing/2014/main" id="{C7D7FE10-B600-6B95-5E48-67126B83BEAE}"/>
                    </a:ext>
                  </a:extLst>
                </p:cNvPr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42" name="Quad Arrow 361">
                    <a:extLst>
                      <a:ext uri="{FF2B5EF4-FFF2-40B4-BE49-F238E27FC236}">
                        <a16:creationId xmlns:a16="http://schemas.microsoft.com/office/drawing/2014/main" id="{45F86F94-4ACE-93D4-6C9E-13A1BDCD1EAA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Diamond 342">
                    <a:extLst>
                      <a:ext uri="{FF2B5EF4-FFF2-40B4-BE49-F238E27FC236}">
                        <a16:creationId xmlns:a16="http://schemas.microsoft.com/office/drawing/2014/main" id="{5DCBC6D0-CE10-0010-1D84-70038E689F8C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83">
                  <a:extLst>
                    <a:ext uri="{FF2B5EF4-FFF2-40B4-BE49-F238E27FC236}">
                      <a16:creationId xmlns:a16="http://schemas.microsoft.com/office/drawing/2014/main" id="{77153FF6-1E29-4A0E-B11E-ABC30E13C57C}"/>
                    </a:ext>
                  </a:extLst>
                </p:cNvPr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40" name="Quad Arrow 359">
                    <a:extLst>
                      <a:ext uri="{FF2B5EF4-FFF2-40B4-BE49-F238E27FC236}">
                        <a16:creationId xmlns:a16="http://schemas.microsoft.com/office/drawing/2014/main" id="{B33D64BD-9EC5-3C9E-14CF-0478A4584931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Diamond 340">
                    <a:extLst>
                      <a:ext uri="{FF2B5EF4-FFF2-40B4-BE49-F238E27FC236}">
                        <a16:creationId xmlns:a16="http://schemas.microsoft.com/office/drawing/2014/main" id="{D1E25DD3-B434-2855-A39B-8F25159B05F0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54F56BA7-DD9B-97FF-B3D0-454BC54BC71B}"/>
                  </a:ext>
                </a:extLst>
              </p:cNvPr>
              <p:cNvGrpSpPr/>
              <p:nvPr/>
            </p:nvGrpSpPr>
            <p:grpSpPr>
              <a:xfrm rot="5160593">
                <a:off x="4618957" y="4567387"/>
                <a:ext cx="1211525" cy="322729"/>
                <a:chOff x="6019800" y="5334000"/>
                <a:chExt cx="2590800" cy="914400"/>
              </a:xfrm>
              <a:grpFill/>
            </p:grpSpPr>
            <p:grpSp>
              <p:nvGrpSpPr>
                <p:cNvPr id="328" name="Group 79">
                  <a:extLst>
                    <a:ext uri="{FF2B5EF4-FFF2-40B4-BE49-F238E27FC236}">
                      <a16:creationId xmlns:a16="http://schemas.microsoft.com/office/drawing/2014/main" id="{5DA2A127-7878-43AD-08FC-CA7BCAED510E}"/>
                    </a:ext>
                  </a:extLst>
                </p:cNvPr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35" name="Quad Arrow 354">
                    <a:extLst>
                      <a:ext uri="{FF2B5EF4-FFF2-40B4-BE49-F238E27FC236}">
                        <a16:creationId xmlns:a16="http://schemas.microsoft.com/office/drawing/2014/main" id="{8F5BEB37-711A-E8B0-7325-5B65E52068BE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Diamond 335">
                    <a:extLst>
                      <a:ext uri="{FF2B5EF4-FFF2-40B4-BE49-F238E27FC236}">
                        <a16:creationId xmlns:a16="http://schemas.microsoft.com/office/drawing/2014/main" id="{D757D146-50E2-B62A-5A40-32FBC83A74D8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" name="Group 80">
                  <a:extLst>
                    <a:ext uri="{FF2B5EF4-FFF2-40B4-BE49-F238E27FC236}">
                      <a16:creationId xmlns:a16="http://schemas.microsoft.com/office/drawing/2014/main" id="{F1FA150F-DF26-A1C5-4A26-093905590EA4}"/>
                    </a:ext>
                  </a:extLst>
                </p:cNvPr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33" name="Quad Arrow 352">
                    <a:extLst>
                      <a:ext uri="{FF2B5EF4-FFF2-40B4-BE49-F238E27FC236}">
                        <a16:creationId xmlns:a16="http://schemas.microsoft.com/office/drawing/2014/main" id="{ECD2EA2B-0A09-4F2E-B8CE-F6FBD258F995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Diamond 333">
                    <a:extLst>
                      <a:ext uri="{FF2B5EF4-FFF2-40B4-BE49-F238E27FC236}">
                        <a16:creationId xmlns:a16="http://schemas.microsoft.com/office/drawing/2014/main" id="{05ADBBFD-0B26-8B76-690A-87BE577670BD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83">
                  <a:extLst>
                    <a:ext uri="{FF2B5EF4-FFF2-40B4-BE49-F238E27FC236}">
                      <a16:creationId xmlns:a16="http://schemas.microsoft.com/office/drawing/2014/main" id="{C5505C39-3640-AFBC-F9C8-A8FCCBBE6B5C}"/>
                    </a:ext>
                  </a:extLst>
                </p:cNvPr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31" name="Quad Arrow 350">
                    <a:extLst>
                      <a:ext uri="{FF2B5EF4-FFF2-40B4-BE49-F238E27FC236}">
                        <a16:creationId xmlns:a16="http://schemas.microsoft.com/office/drawing/2014/main" id="{4634FBC2-2E08-D978-9EAB-007AF2ED3832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Diamond 331">
                    <a:extLst>
                      <a:ext uri="{FF2B5EF4-FFF2-40B4-BE49-F238E27FC236}">
                        <a16:creationId xmlns:a16="http://schemas.microsoft.com/office/drawing/2014/main" id="{B25D6A6A-B563-A96F-36D6-AAD2CA76E99A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37" name="Rounded Rectangle 273">
              <a:extLst>
                <a:ext uri="{FF2B5EF4-FFF2-40B4-BE49-F238E27FC236}">
                  <a16:creationId xmlns:a16="http://schemas.microsoft.com/office/drawing/2014/main" id="{BF197435-6020-EEC3-7275-8AB54E1DBF9B}"/>
                </a:ext>
              </a:extLst>
            </p:cNvPr>
            <p:cNvSpPr/>
            <p:nvPr/>
          </p:nvSpPr>
          <p:spPr>
            <a:xfrm>
              <a:off x="5642783" y="4433782"/>
              <a:ext cx="823162" cy="197837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25">
              <a:extLst>
                <a:ext uri="{FF2B5EF4-FFF2-40B4-BE49-F238E27FC236}">
                  <a16:creationId xmlns:a16="http://schemas.microsoft.com/office/drawing/2014/main" id="{9F82E253-0D7C-A83C-CB5C-12E775E98597}"/>
                </a:ext>
              </a:extLst>
            </p:cNvPr>
            <p:cNvGrpSpPr/>
            <p:nvPr/>
          </p:nvGrpSpPr>
          <p:grpSpPr>
            <a:xfrm flipV="1">
              <a:off x="4937215" y="1466228"/>
              <a:ext cx="2116702" cy="336324"/>
              <a:chOff x="5029200" y="838200"/>
              <a:chExt cx="1905000" cy="457200"/>
            </a:xfrm>
            <a:grpFill/>
          </p:grpSpPr>
          <p:sp>
            <p:nvSpPr>
              <p:cNvPr id="314" name="Rounded Rectangle 276">
                <a:extLst>
                  <a:ext uri="{FF2B5EF4-FFF2-40B4-BE49-F238E27FC236}">
                    <a16:creationId xmlns:a16="http://schemas.microsoft.com/office/drawing/2014/main" id="{49ADEF0D-EA5B-E083-653A-60A206CE62AA}"/>
                  </a:ext>
                </a:extLst>
              </p:cNvPr>
              <p:cNvSpPr/>
              <p:nvPr/>
            </p:nvSpPr>
            <p:spPr>
              <a:xfrm>
                <a:off x="5029200" y="838200"/>
                <a:ext cx="1905000" cy="457200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" name="Group 114">
                <a:extLst>
                  <a:ext uri="{FF2B5EF4-FFF2-40B4-BE49-F238E27FC236}">
                    <a16:creationId xmlns:a16="http://schemas.microsoft.com/office/drawing/2014/main" id="{97E6AC77-E929-E6CE-CBFF-AB67302FBA3D}"/>
                  </a:ext>
                </a:extLst>
              </p:cNvPr>
              <p:cNvGrpSpPr/>
              <p:nvPr/>
            </p:nvGrpSpPr>
            <p:grpSpPr>
              <a:xfrm rot="10800000">
                <a:off x="5334000" y="914400"/>
                <a:ext cx="1211525" cy="322729"/>
                <a:chOff x="6019800" y="5334000"/>
                <a:chExt cx="2590800" cy="914400"/>
              </a:xfrm>
              <a:grpFill/>
            </p:grpSpPr>
            <p:grpSp>
              <p:nvGrpSpPr>
                <p:cNvPr id="316" name="Group 79">
                  <a:extLst>
                    <a:ext uri="{FF2B5EF4-FFF2-40B4-BE49-F238E27FC236}">
                      <a16:creationId xmlns:a16="http://schemas.microsoft.com/office/drawing/2014/main" id="{8CA0CE94-DABB-9AB8-F66E-0A8779E551EF}"/>
                    </a:ext>
                  </a:extLst>
                </p:cNvPr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23" name="Quad Arrow 285">
                    <a:extLst>
                      <a:ext uri="{FF2B5EF4-FFF2-40B4-BE49-F238E27FC236}">
                        <a16:creationId xmlns:a16="http://schemas.microsoft.com/office/drawing/2014/main" id="{C4BA2ED7-3E33-C434-7D6F-ED390C190B51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Diamond 323">
                    <a:extLst>
                      <a:ext uri="{FF2B5EF4-FFF2-40B4-BE49-F238E27FC236}">
                        <a16:creationId xmlns:a16="http://schemas.microsoft.com/office/drawing/2014/main" id="{2AC54745-64F0-E16A-793E-E69B22D7AA3E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7" name="Group 80">
                  <a:extLst>
                    <a:ext uri="{FF2B5EF4-FFF2-40B4-BE49-F238E27FC236}">
                      <a16:creationId xmlns:a16="http://schemas.microsoft.com/office/drawing/2014/main" id="{FA8A945C-3BB6-015B-9932-EA8CB26486EF}"/>
                    </a:ext>
                  </a:extLst>
                </p:cNvPr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21" name="Quad Arrow 283">
                    <a:extLst>
                      <a:ext uri="{FF2B5EF4-FFF2-40B4-BE49-F238E27FC236}">
                        <a16:creationId xmlns:a16="http://schemas.microsoft.com/office/drawing/2014/main" id="{79DD2F73-5E56-7A03-CCF6-FBA697925998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Diamond 321">
                    <a:extLst>
                      <a:ext uri="{FF2B5EF4-FFF2-40B4-BE49-F238E27FC236}">
                        <a16:creationId xmlns:a16="http://schemas.microsoft.com/office/drawing/2014/main" id="{1E0F817F-951A-D963-9433-02DE1A80727E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8" name="Group 83">
                  <a:extLst>
                    <a:ext uri="{FF2B5EF4-FFF2-40B4-BE49-F238E27FC236}">
                      <a16:creationId xmlns:a16="http://schemas.microsoft.com/office/drawing/2014/main" id="{F5DB4A4D-AE05-07D9-7485-613B610257CE}"/>
                    </a:ext>
                  </a:extLst>
                </p:cNvPr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  <a:grpFill/>
              </p:grpSpPr>
              <p:sp>
                <p:nvSpPr>
                  <p:cNvPr id="319" name="Quad Arrow 281">
                    <a:extLst>
                      <a:ext uri="{FF2B5EF4-FFF2-40B4-BE49-F238E27FC236}">
                        <a16:creationId xmlns:a16="http://schemas.microsoft.com/office/drawing/2014/main" id="{2781995F-52C9-FA90-184B-DE6DCA0DCE1E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Diamond 319">
                    <a:extLst>
                      <a:ext uri="{FF2B5EF4-FFF2-40B4-BE49-F238E27FC236}">
                        <a16:creationId xmlns:a16="http://schemas.microsoft.com/office/drawing/2014/main" id="{F178B20F-9F27-39C7-8394-2E615D684509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72C2ACD-A042-8940-62A0-5F13265C0547}"/>
                </a:ext>
              </a:extLst>
            </p:cNvPr>
            <p:cNvGrpSpPr/>
            <p:nvPr/>
          </p:nvGrpSpPr>
          <p:grpSpPr>
            <a:xfrm>
              <a:off x="4855631" y="334044"/>
              <a:ext cx="2421182" cy="1302254"/>
              <a:chOff x="4823577" y="4053405"/>
              <a:chExt cx="2270956" cy="1287310"/>
            </a:xfrm>
            <a:grpFill/>
          </p:grpSpPr>
          <p:grpSp>
            <p:nvGrpSpPr>
              <p:cNvPr id="140" name="Group 113">
                <a:extLst>
                  <a:ext uri="{FF2B5EF4-FFF2-40B4-BE49-F238E27FC236}">
                    <a16:creationId xmlns:a16="http://schemas.microsoft.com/office/drawing/2014/main" id="{3ADE328A-71A3-E41E-B735-17F7802333ED}"/>
                  </a:ext>
                </a:extLst>
              </p:cNvPr>
              <p:cNvGrpSpPr/>
              <p:nvPr/>
            </p:nvGrpSpPr>
            <p:grpSpPr>
              <a:xfrm>
                <a:off x="4823577" y="4493188"/>
                <a:ext cx="1404453" cy="847527"/>
                <a:chOff x="5334000" y="1676401"/>
                <a:chExt cx="3200400" cy="2295940"/>
              </a:xfrm>
              <a:grpFill/>
            </p:grpSpPr>
            <p:grpSp>
              <p:nvGrpSpPr>
                <p:cNvPr id="257" name="Group 59">
                  <a:extLst>
                    <a:ext uri="{FF2B5EF4-FFF2-40B4-BE49-F238E27FC236}">
                      <a16:creationId xmlns:a16="http://schemas.microsoft.com/office/drawing/2014/main" id="{9C7E1316-9857-4337-AE3A-69215B99108D}"/>
                    </a:ext>
                  </a:extLst>
                </p:cNvPr>
                <p:cNvGrpSpPr/>
                <p:nvPr/>
              </p:nvGrpSpPr>
              <p:grpSpPr>
                <a:xfrm>
                  <a:off x="5334000" y="1676401"/>
                  <a:ext cx="3200400" cy="2295940"/>
                  <a:chOff x="3329709" y="1676400"/>
                  <a:chExt cx="5204691" cy="3733801"/>
                </a:xfrm>
                <a:grpFill/>
              </p:grpSpPr>
              <p:grpSp>
                <p:nvGrpSpPr>
                  <p:cNvPr id="261" name="Group 139">
                    <a:extLst>
                      <a:ext uri="{FF2B5EF4-FFF2-40B4-BE49-F238E27FC236}">
                        <a16:creationId xmlns:a16="http://schemas.microsoft.com/office/drawing/2014/main" id="{25203C9A-6705-4162-A707-32F9EFF883E5}"/>
                      </a:ext>
                    </a:extLst>
                  </p:cNvPr>
                  <p:cNvGrpSpPr/>
                  <p:nvPr/>
                </p:nvGrpSpPr>
                <p:grpSpPr>
                  <a:xfrm>
                    <a:off x="5784951" y="1676400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93" name="Rounded Rectangle 38">
                      <a:extLst>
                        <a:ext uri="{FF2B5EF4-FFF2-40B4-BE49-F238E27FC236}">
                          <a16:creationId xmlns:a16="http://schemas.microsoft.com/office/drawing/2014/main" id="{F626327C-0DBE-32E8-10F0-D45F2DBA9073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94" name="Group 122">
                      <a:extLst>
                        <a:ext uri="{FF2B5EF4-FFF2-40B4-BE49-F238E27FC236}">
                          <a16:creationId xmlns:a16="http://schemas.microsoft.com/office/drawing/2014/main" id="{C5844010-DD52-C244-DFD6-55135FB3DF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11" name="Moon 56">
                        <a:extLst>
                          <a:ext uri="{FF2B5EF4-FFF2-40B4-BE49-F238E27FC236}">
                            <a16:creationId xmlns:a16="http://schemas.microsoft.com/office/drawing/2014/main" id="{B81DD321-7CE5-4B95-2A4C-FA75070F880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2" name="Moon 57">
                        <a:extLst>
                          <a:ext uri="{FF2B5EF4-FFF2-40B4-BE49-F238E27FC236}">
                            <a16:creationId xmlns:a16="http://schemas.microsoft.com/office/drawing/2014/main" id="{ECE90331-F344-8A01-B64E-9F39C3108182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" name="Moon 58">
                        <a:extLst>
                          <a:ext uri="{FF2B5EF4-FFF2-40B4-BE49-F238E27FC236}">
                            <a16:creationId xmlns:a16="http://schemas.microsoft.com/office/drawing/2014/main" id="{8034FFDC-9F04-27DA-1EA1-205949D1EF53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5" name="Group 123">
                      <a:extLst>
                        <a:ext uri="{FF2B5EF4-FFF2-40B4-BE49-F238E27FC236}">
                          <a16:creationId xmlns:a16="http://schemas.microsoft.com/office/drawing/2014/main" id="{B060D765-6FF8-CC6F-BD70-88440B5C18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08" name="Moon 53">
                        <a:extLst>
                          <a:ext uri="{FF2B5EF4-FFF2-40B4-BE49-F238E27FC236}">
                            <a16:creationId xmlns:a16="http://schemas.microsoft.com/office/drawing/2014/main" id="{ED4508C8-63E4-2CC4-6653-E8DD9F548D15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" name="Moon 54">
                        <a:extLst>
                          <a:ext uri="{FF2B5EF4-FFF2-40B4-BE49-F238E27FC236}">
                            <a16:creationId xmlns:a16="http://schemas.microsoft.com/office/drawing/2014/main" id="{F3E8C533-A9DD-5C6D-7DD3-238B0F1AE63A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" name="Moon 55">
                        <a:extLst>
                          <a:ext uri="{FF2B5EF4-FFF2-40B4-BE49-F238E27FC236}">
                            <a16:creationId xmlns:a16="http://schemas.microsoft.com/office/drawing/2014/main" id="{09EC1C99-C7C1-C651-F210-70DB1383380A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6" name="Group 127">
                      <a:extLst>
                        <a:ext uri="{FF2B5EF4-FFF2-40B4-BE49-F238E27FC236}">
                          <a16:creationId xmlns:a16="http://schemas.microsoft.com/office/drawing/2014/main" id="{ABA68A39-4727-AC08-1E2F-E6DA042583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05" name="Moon 50">
                        <a:extLst>
                          <a:ext uri="{FF2B5EF4-FFF2-40B4-BE49-F238E27FC236}">
                            <a16:creationId xmlns:a16="http://schemas.microsoft.com/office/drawing/2014/main" id="{1039BA3D-294D-EF9D-4503-8EE9FC97057A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" name="Moon 51">
                        <a:extLst>
                          <a:ext uri="{FF2B5EF4-FFF2-40B4-BE49-F238E27FC236}">
                            <a16:creationId xmlns:a16="http://schemas.microsoft.com/office/drawing/2014/main" id="{0400C2C0-73B3-58EF-C238-420578B8009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" name="Moon 52">
                        <a:extLst>
                          <a:ext uri="{FF2B5EF4-FFF2-40B4-BE49-F238E27FC236}">
                            <a16:creationId xmlns:a16="http://schemas.microsoft.com/office/drawing/2014/main" id="{A49DD3D4-DFB8-F9B1-2581-646B4D18818A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" name="Group 131">
                      <a:extLst>
                        <a:ext uri="{FF2B5EF4-FFF2-40B4-BE49-F238E27FC236}">
                          <a16:creationId xmlns:a16="http://schemas.microsoft.com/office/drawing/2014/main" id="{9EFEBC0E-0ACF-C8B3-5CB9-E7F485647F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02" name="Moon 47">
                        <a:extLst>
                          <a:ext uri="{FF2B5EF4-FFF2-40B4-BE49-F238E27FC236}">
                            <a16:creationId xmlns:a16="http://schemas.microsoft.com/office/drawing/2014/main" id="{F70FC009-B67D-8DF2-075A-6FAEE67CFC2C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Moon 48">
                        <a:extLst>
                          <a:ext uri="{FF2B5EF4-FFF2-40B4-BE49-F238E27FC236}">
                            <a16:creationId xmlns:a16="http://schemas.microsoft.com/office/drawing/2014/main" id="{61EFF245-BFEA-2364-7F8A-9E75EEB89C8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Moon 49">
                        <a:extLst>
                          <a:ext uri="{FF2B5EF4-FFF2-40B4-BE49-F238E27FC236}">
                            <a16:creationId xmlns:a16="http://schemas.microsoft.com/office/drawing/2014/main" id="{5C1E1BA5-C75F-D0C7-CDED-BCCF706B0D54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8" name="Group 135">
                      <a:extLst>
                        <a:ext uri="{FF2B5EF4-FFF2-40B4-BE49-F238E27FC236}">
                          <a16:creationId xmlns:a16="http://schemas.microsoft.com/office/drawing/2014/main" id="{2892ABA7-076F-16C9-AD51-748FACE9A8A3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99" name="Moon 44">
                        <a:extLst>
                          <a:ext uri="{FF2B5EF4-FFF2-40B4-BE49-F238E27FC236}">
                            <a16:creationId xmlns:a16="http://schemas.microsoft.com/office/drawing/2014/main" id="{19E27F13-440B-E49E-9A74-B2429E7FC624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" name="Moon 45">
                        <a:extLst>
                          <a:ext uri="{FF2B5EF4-FFF2-40B4-BE49-F238E27FC236}">
                            <a16:creationId xmlns:a16="http://schemas.microsoft.com/office/drawing/2014/main" id="{A009F896-7866-05F3-B329-69C95829C02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" name="Moon 46">
                        <a:extLst>
                          <a:ext uri="{FF2B5EF4-FFF2-40B4-BE49-F238E27FC236}">
                            <a16:creationId xmlns:a16="http://schemas.microsoft.com/office/drawing/2014/main" id="{7A477859-3B5D-F87D-7CB1-EABC680F20E8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2" name="Group 140">
                    <a:extLst>
                      <a:ext uri="{FF2B5EF4-FFF2-40B4-BE49-F238E27FC236}">
                        <a16:creationId xmlns:a16="http://schemas.microsoft.com/office/drawing/2014/main" id="{0D6A0F8F-5F2B-E0EF-5172-E801C73BA4B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9709" y="1768267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72" name="Rounded Rectangle 718">
                      <a:extLst>
                        <a:ext uri="{FF2B5EF4-FFF2-40B4-BE49-F238E27FC236}">
                          <a16:creationId xmlns:a16="http://schemas.microsoft.com/office/drawing/2014/main" id="{538C92CC-8C9D-DBD1-DFE9-040573CC18D7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3" name="Group 122">
                      <a:extLst>
                        <a:ext uri="{FF2B5EF4-FFF2-40B4-BE49-F238E27FC236}">
                          <a16:creationId xmlns:a16="http://schemas.microsoft.com/office/drawing/2014/main" id="{FFAD7E9E-2EF2-8ACB-0002-16A4C4B9C8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90" name="Moon 35">
                        <a:extLst>
                          <a:ext uri="{FF2B5EF4-FFF2-40B4-BE49-F238E27FC236}">
                            <a16:creationId xmlns:a16="http://schemas.microsoft.com/office/drawing/2014/main" id="{379920A8-13CD-9E20-49BD-3687BE26BC73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" name="Moon 36">
                        <a:extLst>
                          <a:ext uri="{FF2B5EF4-FFF2-40B4-BE49-F238E27FC236}">
                            <a16:creationId xmlns:a16="http://schemas.microsoft.com/office/drawing/2014/main" id="{DD72DC78-31DC-CFAF-DD6E-ABBC728A14C2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" name="Moon 37">
                        <a:extLst>
                          <a:ext uri="{FF2B5EF4-FFF2-40B4-BE49-F238E27FC236}">
                            <a16:creationId xmlns:a16="http://schemas.microsoft.com/office/drawing/2014/main" id="{555354F1-A597-4F46-E107-3D2A1969338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4" name="Group 123">
                      <a:extLst>
                        <a:ext uri="{FF2B5EF4-FFF2-40B4-BE49-F238E27FC236}">
                          <a16:creationId xmlns:a16="http://schemas.microsoft.com/office/drawing/2014/main" id="{3F22A0D0-060B-1E3C-303B-914C3A7C0C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87" name="Moon 32">
                        <a:extLst>
                          <a:ext uri="{FF2B5EF4-FFF2-40B4-BE49-F238E27FC236}">
                            <a16:creationId xmlns:a16="http://schemas.microsoft.com/office/drawing/2014/main" id="{907CA694-92C0-CE73-5280-6530680B2C91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Moon 33">
                        <a:extLst>
                          <a:ext uri="{FF2B5EF4-FFF2-40B4-BE49-F238E27FC236}">
                            <a16:creationId xmlns:a16="http://schemas.microsoft.com/office/drawing/2014/main" id="{2BD77F2D-064E-215F-D4E7-2B9AA92039E3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Moon 34">
                        <a:extLst>
                          <a:ext uri="{FF2B5EF4-FFF2-40B4-BE49-F238E27FC236}">
                            <a16:creationId xmlns:a16="http://schemas.microsoft.com/office/drawing/2014/main" id="{590B7F40-B892-7AB6-B0AC-7ECA0C4529A4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5" name="Group 127">
                      <a:extLst>
                        <a:ext uri="{FF2B5EF4-FFF2-40B4-BE49-F238E27FC236}">
                          <a16:creationId xmlns:a16="http://schemas.microsoft.com/office/drawing/2014/main" id="{506435D5-54B5-A32C-3589-73471B2D67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84" name="Moon 29">
                        <a:extLst>
                          <a:ext uri="{FF2B5EF4-FFF2-40B4-BE49-F238E27FC236}">
                            <a16:creationId xmlns:a16="http://schemas.microsoft.com/office/drawing/2014/main" id="{593CF543-CEAD-1227-814B-3CA81DA8EA0E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" name="Moon 284">
                        <a:extLst>
                          <a:ext uri="{FF2B5EF4-FFF2-40B4-BE49-F238E27FC236}">
                            <a16:creationId xmlns:a16="http://schemas.microsoft.com/office/drawing/2014/main" id="{164D18C8-FF56-48E8-90C2-1112380D724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" name="Moon 285">
                        <a:extLst>
                          <a:ext uri="{FF2B5EF4-FFF2-40B4-BE49-F238E27FC236}">
                            <a16:creationId xmlns:a16="http://schemas.microsoft.com/office/drawing/2014/main" id="{87D72227-84D2-E7DD-1E6D-3B0EAC26D9EF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6" name="Group 131">
                      <a:extLst>
                        <a:ext uri="{FF2B5EF4-FFF2-40B4-BE49-F238E27FC236}">
                          <a16:creationId xmlns:a16="http://schemas.microsoft.com/office/drawing/2014/main" id="{5F361B8B-1DA5-DBDD-24F1-06AE4AA25F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81" name="Moon 280">
                        <a:extLst>
                          <a:ext uri="{FF2B5EF4-FFF2-40B4-BE49-F238E27FC236}">
                            <a16:creationId xmlns:a16="http://schemas.microsoft.com/office/drawing/2014/main" id="{E30A5614-57F4-4EF5-CBDF-C682FE840AD9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" name="Moon 281">
                        <a:extLst>
                          <a:ext uri="{FF2B5EF4-FFF2-40B4-BE49-F238E27FC236}">
                            <a16:creationId xmlns:a16="http://schemas.microsoft.com/office/drawing/2014/main" id="{FE2979CC-3CED-8439-AA31-F8CE908ECE4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" name="Moon 28">
                        <a:extLst>
                          <a:ext uri="{FF2B5EF4-FFF2-40B4-BE49-F238E27FC236}">
                            <a16:creationId xmlns:a16="http://schemas.microsoft.com/office/drawing/2014/main" id="{3409D7E5-F8CB-20A3-AE40-4D2BA63BB96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" name="Group 135">
                      <a:extLst>
                        <a:ext uri="{FF2B5EF4-FFF2-40B4-BE49-F238E27FC236}">
                          <a16:creationId xmlns:a16="http://schemas.microsoft.com/office/drawing/2014/main" id="{FC4F1AE2-8EF3-3CCF-62C2-5CB8006ED18B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78" name="Moon 277">
                        <a:extLst>
                          <a:ext uri="{FF2B5EF4-FFF2-40B4-BE49-F238E27FC236}">
                            <a16:creationId xmlns:a16="http://schemas.microsoft.com/office/drawing/2014/main" id="{8298628C-E11B-787C-D196-3B099EABB778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" name="Moon 278">
                        <a:extLst>
                          <a:ext uri="{FF2B5EF4-FFF2-40B4-BE49-F238E27FC236}">
                            <a16:creationId xmlns:a16="http://schemas.microsoft.com/office/drawing/2014/main" id="{78FE6AA4-3EDA-BBD8-4C68-BEAD7CC103D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" name="Moon 279">
                        <a:extLst>
                          <a:ext uri="{FF2B5EF4-FFF2-40B4-BE49-F238E27FC236}">
                            <a16:creationId xmlns:a16="http://schemas.microsoft.com/office/drawing/2014/main" id="{EAB292AC-FFB7-C416-94CD-2EFFD0F6772D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3" name="Group 162">
                    <a:extLst>
                      <a:ext uri="{FF2B5EF4-FFF2-40B4-BE49-F238E27FC236}">
                        <a16:creationId xmlns:a16="http://schemas.microsoft.com/office/drawing/2014/main" id="{153AA12C-1341-7E76-A85C-A13879739F3A}"/>
                      </a:ext>
                    </a:extLst>
                  </p:cNvPr>
                  <p:cNvGrpSpPr/>
                  <p:nvPr/>
                </p:nvGrpSpPr>
                <p:grpSpPr>
                  <a:xfrm rot="4467257">
                    <a:off x="4822952" y="4237309"/>
                    <a:ext cx="1510882" cy="806088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69" name="Moon 268">
                      <a:extLst>
                        <a:ext uri="{FF2B5EF4-FFF2-40B4-BE49-F238E27FC236}">
                          <a16:creationId xmlns:a16="http://schemas.microsoft.com/office/drawing/2014/main" id="{C1D99935-1A78-D98E-E3B5-8B64E8EDF46F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Moon 15">
                      <a:extLst>
                        <a:ext uri="{FF2B5EF4-FFF2-40B4-BE49-F238E27FC236}">
                          <a16:creationId xmlns:a16="http://schemas.microsoft.com/office/drawing/2014/main" id="{1402CEB4-17CE-57E1-B5B8-AA93B03AFE79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Moon 16">
                      <a:extLst>
                        <a:ext uri="{FF2B5EF4-FFF2-40B4-BE49-F238E27FC236}">
                          <a16:creationId xmlns:a16="http://schemas.microsoft.com/office/drawing/2014/main" id="{CAD4CAD9-D826-DC59-E47A-28B9BAB04071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166">
                    <a:extLst>
                      <a:ext uri="{FF2B5EF4-FFF2-40B4-BE49-F238E27FC236}">
                        <a16:creationId xmlns:a16="http://schemas.microsoft.com/office/drawing/2014/main" id="{25F6481A-2F13-BA7C-A685-10F99635D60F}"/>
                      </a:ext>
                    </a:extLst>
                  </p:cNvPr>
                  <p:cNvGrpSpPr/>
                  <p:nvPr/>
                </p:nvGrpSpPr>
                <p:grpSpPr>
                  <a:xfrm rot="16200000" flipH="1">
                    <a:off x="5569396" y="4270840"/>
                    <a:ext cx="1602452" cy="676270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66" name="Moon 11">
                      <a:extLst>
                        <a:ext uri="{FF2B5EF4-FFF2-40B4-BE49-F238E27FC236}">
                          <a16:creationId xmlns:a16="http://schemas.microsoft.com/office/drawing/2014/main" id="{98B5AE95-B4FB-0314-B2FA-79ACA2F700A7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Moon 266">
                      <a:extLst>
                        <a:ext uri="{FF2B5EF4-FFF2-40B4-BE49-F238E27FC236}">
                          <a16:creationId xmlns:a16="http://schemas.microsoft.com/office/drawing/2014/main" id="{96E25E2D-E3A2-FF6E-7AF2-6A49B7D7ADDC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Moon 13">
                      <a:extLst>
                        <a:ext uri="{FF2B5EF4-FFF2-40B4-BE49-F238E27FC236}">
                          <a16:creationId xmlns:a16="http://schemas.microsoft.com/office/drawing/2014/main" id="{18FE89A7-06BB-0FF8-B124-C665295A7234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E9D7BEC0-1E37-AF79-257F-EA27B5E99B30}"/>
                      </a:ext>
                    </a:extLst>
                  </p:cNvPr>
                  <p:cNvSpPr/>
                  <p:nvPr/>
                </p:nvSpPr>
                <p:spPr>
                  <a:xfrm>
                    <a:off x="5870539" y="3729189"/>
                    <a:ext cx="138361" cy="201352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8" name="Group 110">
                  <a:extLst>
                    <a:ext uri="{FF2B5EF4-FFF2-40B4-BE49-F238E27FC236}">
                      <a16:creationId xmlns:a16="http://schemas.microsoft.com/office/drawing/2014/main" id="{B1FD7F6B-3271-C21C-6E96-8921A10D60D9}"/>
                    </a:ext>
                  </a:extLst>
                </p:cNvPr>
                <p:cNvGrpSpPr/>
                <p:nvPr/>
              </p:nvGrpSpPr>
              <p:grpSpPr>
                <a:xfrm>
                  <a:off x="6705600" y="2819400"/>
                  <a:ext cx="457200" cy="457200"/>
                  <a:chOff x="6019800" y="5334000"/>
                  <a:chExt cx="914400" cy="914400"/>
                </a:xfrm>
                <a:grpFill/>
              </p:grpSpPr>
              <p:sp>
                <p:nvSpPr>
                  <p:cNvPr id="259" name="Quad Arrow 705">
                    <a:extLst>
                      <a:ext uri="{FF2B5EF4-FFF2-40B4-BE49-F238E27FC236}">
                        <a16:creationId xmlns:a16="http://schemas.microsoft.com/office/drawing/2014/main" id="{FDBECCA3-3F9F-46FB-CD85-F5A079CC0AC7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Diamond 259">
                    <a:extLst>
                      <a:ext uri="{FF2B5EF4-FFF2-40B4-BE49-F238E27FC236}">
                        <a16:creationId xmlns:a16="http://schemas.microsoft.com/office/drawing/2014/main" id="{11166A5B-B826-357A-715F-F1411BE6E8D7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1" name="Group 113">
                <a:extLst>
                  <a:ext uri="{FF2B5EF4-FFF2-40B4-BE49-F238E27FC236}">
                    <a16:creationId xmlns:a16="http://schemas.microsoft.com/office/drawing/2014/main" id="{BC0AE6A9-4BE2-1101-3CBC-CCBB0FD9CB7B}"/>
                  </a:ext>
                </a:extLst>
              </p:cNvPr>
              <p:cNvGrpSpPr/>
              <p:nvPr/>
            </p:nvGrpSpPr>
            <p:grpSpPr>
              <a:xfrm rot="10800000">
                <a:off x="5254651" y="4053405"/>
                <a:ext cx="1404453" cy="847527"/>
                <a:chOff x="5334000" y="1676401"/>
                <a:chExt cx="3200400" cy="2295940"/>
              </a:xfrm>
              <a:grpFill/>
            </p:grpSpPr>
            <p:grpSp>
              <p:nvGrpSpPr>
                <p:cNvPr id="200" name="Group 59">
                  <a:extLst>
                    <a:ext uri="{FF2B5EF4-FFF2-40B4-BE49-F238E27FC236}">
                      <a16:creationId xmlns:a16="http://schemas.microsoft.com/office/drawing/2014/main" id="{FD33AA88-3E0C-5583-0929-D67AEF921440}"/>
                    </a:ext>
                  </a:extLst>
                </p:cNvPr>
                <p:cNvGrpSpPr/>
                <p:nvPr/>
              </p:nvGrpSpPr>
              <p:grpSpPr>
                <a:xfrm>
                  <a:off x="5334000" y="1676401"/>
                  <a:ext cx="3200400" cy="2295940"/>
                  <a:chOff x="3329709" y="1676400"/>
                  <a:chExt cx="5204691" cy="3733801"/>
                </a:xfrm>
                <a:grpFill/>
              </p:grpSpPr>
              <p:grpSp>
                <p:nvGrpSpPr>
                  <p:cNvPr id="204" name="Group 139">
                    <a:extLst>
                      <a:ext uri="{FF2B5EF4-FFF2-40B4-BE49-F238E27FC236}">
                        <a16:creationId xmlns:a16="http://schemas.microsoft.com/office/drawing/2014/main" id="{01496592-EBE1-5F2C-E169-F175EA6AACC6}"/>
                      </a:ext>
                    </a:extLst>
                  </p:cNvPr>
                  <p:cNvGrpSpPr/>
                  <p:nvPr/>
                </p:nvGrpSpPr>
                <p:grpSpPr>
                  <a:xfrm>
                    <a:off x="5784951" y="1676400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36" name="Rounded Rectangle 38">
                      <a:extLst>
                        <a:ext uri="{FF2B5EF4-FFF2-40B4-BE49-F238E27FC236}">
                          <a16:creationId xmlns:a16="http://schemas.microsoft.com/office/drawing/2014/main" id="{FEDBBE04-AAC5-2BC4-56C3-7CEB9CF33BA6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7" name="Group 122">
                      <a:extLst>
                        <a:ext uri="{FF2B5EF4-FFF2-40B4-BE49-F238E27FC236}">
                          <a16:creationId xmlns:a16="http://schemas.microsoft.com/office/drawing/2014/main" id="{AC4C13EC-59E6-1441-AFB2-CD41F8B384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54" name="Moon 56">
                        <a:extLst>
                          <a:ext uri="{FF2B5EF4-FFF2-40B4-BE49-F238E27FC236}">
                            <a16:creationId xmlns:a16="http://schemas.microsoft.com/office/drawing/2014/main" id="{08D16276-64AE-47BE-7219-713C3FD41553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" name="Moon 57">
                        <a:extLst>
                          <a:ext uri="{FF2B5EF4-FFF2-40B4-BE49-F238E27FC236}">
                            <a16:creationId xmlns:a16="http://schemas.microsoft.com/office/drawing/2014/main" id="{4E4ACD1F-1808-8D74-D702-520D7339699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Moon 58">
                        <a:extLst>
                          <a:ext uri="{FF2B5EF4-FFF2-40B4-BE49-F238E27FC236}">
                            <a16:creationId xmlns:a16="http://schemas.microsoft.com/office/drawing/2014/main" id="{9C7750AC-C35A-BBBE-823B-BB1E184FBFC0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8" name="Group 123">
                      <a:extLst>
                        <a:ext uri="{FF2B5EF4-FFF2-40B4-BE49-F238E27FC236}">
                          <a16:creationId xmlns:a16="http://schemas.microsoft.com/office/drawing/2014/main" id="{D66366B8-D5C8-1696-A2D0-7BF4A2C7A4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51" name="Moon 53">
                        <a:extLst>
                          <a:ext uri="{FF2B5EF4-FFF2-40B4-BE49-F238E27FC236}">
                            <a16:creationId xmlns:a16="http://schemas.microsoft.com/office/drawing/2014/main" id="{2A04E1C5-A552-1290-FF1A-746CF4F2A8F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Moon 54">
                        <a:extLst>
                          <a:ext uri="{FF2B5EF4-FFF2-40B4-BE49-F238E27FC236}">
                            <a16:creationId xmlns:a16="http://schemas.microsoft.com/office/drawing/2014/main" id="{DE460AF5-16BD-5EF1-F9A9-B848365A20D7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" name="Moon 55">
                        <a:extLst>
                          <a:ext uri="{FF2B5EF4-FFF2-40B4-BE49-F238E27FC236}">
                            <a16:creationId xmlns:a16="http://schemas.microsoft.com/office/drawing/2014/main" id="{C85E8C34-D289-5CA1-5215-7F21D7B51580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127">
                      <a:extLst>
                        <a:ext uri="{FF2B5EF4-FFF2-40B4-BE49-F238E27FC236}">
                          <a16:creationId xmlns:a16="http://schemas.microsoft.com/office/drawing/2014/main" id="{3D0B86D5-93D5-E7BC-222B-C5DA8D354E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48" name="Moon 50">
                        <a:extLst>
                          <a:ext uri="{FF2B5EF4-FFF2-40B4-BE49-F238E27FC236}">
                            <a16:creationId xmlns:a16="http://schemas.microsoft.com/office/drawing/2014/main" id="{7BF0ABA2-FE2E-0BEB-2F35-7F37521153FF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" name="Moon 51">
                        <a:extLst>
                          <a:ext uri="{FF2B5EF4-FFF2-40B4-BE49-F238E27FC236}">
                            <a16:creationId xmlns:a16="http://schemas.microsoft.com/office/drawing/2014/main" id="{46AFE98E-E322-E372-CD1D-D2CC5EC77777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Moon 52">
                        <a:extLst>
                          <a:ext uri="{FF2B5EF4-FFF2-40B4-BE49-F238E27FC236}">
                            <a16:creationId xmlns:a16="http://schemas.microsoft.com/office/drawing/2014/main" id="{569BE167-2823-E53E-B952-0DF23ED154D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131">
                      <a:extLst>
                        <a:ext uri="{FF2B5EF4-FFF2-40B4-BE49-F238E27FC236}">
                          <a16:creationId xmlns:a16="http://schemas.microsoft.com/office/drawing/2014/main" id="{00A5C595-C98E-7C64-0F07-897869ABFB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45" name="Moon 47">
                        <a:extLst>
                          <a:ext uri="{FF2B5EF4-FFF2-40B4-BE49-F238E27FC236}">
                            <a16:creationId xmlns:a16="http://schemas.microsoft.com/office/drawing/2014/main" id="{4B9C5883-1CDD-D4E1-8D0C-4F8F76B8508D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Moon 48">
                        <a:extLst>
                          <a:ext uri="{FF2B5EF4-FFF2-40B4-BE49-F238E27FC236}">
                            <a16:creationId xmlns:a16="http://schemas.microsoft.com/office/drawing/2014/main" id="{8CBE2F36-0FC3-4127-4CDB-D8D49B12C35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" name="Moon 49">
                        <a:extLst>
                          <a:ext uri="{FF2B5EF4-FFF2-40B4-BE49-F238E27FC236}">
                            <a16:creationId xmlns:a16="http://schemas.microsoft.com/office/drawing/2014/main" id="{66319C12-EF81-F46E-4406-935E06ED9492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135">
                      <a:extLst>
                        <a:ext uri="{FF2B5EF4-FFF2-40B4-BE49-F238E27FC236}">
                          <a16:creationId xmlns:a16="http://schemas.microsoft.com/office/drawing/2014/main" id="{46417E39-A0CC-1356-2756-C1028EDF760A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42" name="Moon 44">
                        <a:extLst>
                          <a:ext uri="{FF2B5EF4-FFF2-40B4-BE49-F238E27FC236}">
                            <a16:creationId xmlns:a16="http://schemas.microsoft.com/office/drawing/2014/main" id="{20F6F52E-E82E-67E9-548D-77B16928D492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" name="Moon 45">
                        <a:extLst>
                          <a:ext uri="{FF2B5EF4-FFF2-40B4-BE49-F238E27FC236}">
                            <a16:creationId xmlns:a16="http://schemas.microsoft.com/office/drawing/2014/main" id="{EB8D4EBC-81E0-E217-EDD8-9C4B9A479208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Moon 46">
                        <a:extLst>
                          <a:ext uri="{FF2B5EF4-FFF2-40B4-BE49-F238E27FC236}">
                            <a16:creationId xmlns:a16="http://schemas.microsoft.com/office/drawing/2014/main" id="{A1273B98-292F-D764-14C1-3FEA7553CBA8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5" name="Group 140">
                    <a:extLst>
                      <a:ext uri="{FF2B5EF4-FFF2-40B4-BE49-F238E27FC236}">
                        <a16:creationId xmlns:a16="http://schemas.microsoft.com/office/drawing/2014/main" id="{D5D02044-E453-1029-0C5F-42582175C50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9709" y="1768267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15" name="Rounded Rectangle 776">
                      <a:extLst>
                        <a:ext uri="{FF2B5EF4-FFF2-40B4-BE49-F238E27FC236}">
                          <a16:creationId xmlns:a16="http://schemas.microsoft.com/office/drawing/2014/main" id="{1F805B33-695C-6EC0-1CD5-EBE32792F90F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6" name="Group 122">
                      <a:extLst>
                        <a:ext uri="{FF2B5EF4-FFF2-40B4-BE49-F238E27FC236}">
                          <a16:creationId xmlns:a16="http://schemas.microsoft.com/office/drawing/2014/main" id="{8D916F17-FEBE-14B4-9D2C-876650F22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33" name="Moon 35">
                        <a:extLst>
                          <a:ext uri="{FF2B5EF4-FFF2-40B4-BE49-F238E27FC236}">
                            <a16:creationId xmlns:a16="http://schemas.microsoft.com/office/drawing/2014/main" id="{F5C0241E-734E-A777-3A5C-EF362B00A3B5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Moon 36">
                        <a:extLst>
                          <a:ext uri="{FF2B5EF4-FFF2-40B4-BE49-F238E27FC236}">
                            <a16:creationId xmlns:a16="http://schemas.microsoft.com/office/drawing/2014/main" id="{0B3B81B3-D54D-3726-416A-5996092C3E56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Moon 37">
                        <a:extLst>
                          <a:ext uri="{FF2B5EF4-FFF2-40B4-BE49-F238E27FC236}">
                            <a16:creationId xmlns:a16="http://schemas.microsoft.com/office/drawing/2014/main" id="{4D8CEAEC-6726-7260-3D75-A96A71544D62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" name="Group 123">
                      <a:extLst>
                        <a:ext uri="{FF2B5EF4-FFF2-40B4-BE49-F238E27FC236}">
                          <a16:creationId xmlns:a16="http://schemas.microsoft.com/office/drawing/2014/main" id="{C1BCE223-9C5E-B39B-DE9F-5E31E10C0E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30" name="Moon 32">
                        <a:extLst>
                          <a:ext uri="{FF2B5EF4-FFF2-40B4-BE49-F238E27FC236}">
                            <a16:creationId xmlns:a16="http://schemas.microsoft.com/office/drawing/2014/main" id="{985AB222-30FA-A64E-A830-2F9EC3A94185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Moon 33">
                        <a:extLst>
                          <a:ext uri="{FF2B5EF4-FFF2-40B4-BE49-F238E27FC236}">
                            <a16:creationId xmlns:a16="http://schemas.microsoft.com/office/drawing/2014/main" id="{5EF72C80-3113-A56F-8A4E-A3DB99DE2E31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Moon 34">
                        <a:extLst>
                          <a:ext uri="{FF2B5EF4-FFF2-40B4-BE49-F238E27FC236}">
                            <a16:creationId xmlns:a16="http://schemas.microsoft.com/office/drawing/2014/main" id="{F8D01902-384C-840F-6269-D3C36DA84803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" name="Group 127">
                      <a:extLst>
                        <a:ext uri="{FF2B5EF4-FFF2-40B4-BE49-F238E27FC236}">
                          <a16:creationId xmlns:a16="http://schemas.microsoft.com/office/drawing/2014/main" id="{FCF5F813-4FA1-4D07-08BB-DE1888D100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27" name="Moon 29">
                        <a:extLst>
                          <a:ext uri="{FF2B5EF4-FFF2-40B4-BE49-F238E27FC236}">
                            <a16:creationId xmlns:a16="http://schemas.microsoft.com/office/drawing/2014/main" id="{67AD0D87-7502-78B1-2B20-E94082676916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" name="Moon 227">
                        <a:extLst>
                          <a:ext uri="{FF2B5EF4-FFF2-40B4-BE49-F238E27FC236}">
                            <a16:creationId xmlns:a16="http://schemas.microsoft.com/office/drawing/2014/main" id="{95C92F94-53AD-3EED-585A-7478D9C29D78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Moon 228">
                        <a:extLst>
                          <a:ext uri="{FF2B5EF4-FFF2-40B4-BE49-F238E27FC236}">
                            <a16:creationId xmlns:a16="http://schemas.microsoft.com/office/drawing/2014/main" id="{3297F56B-3425-A140-F3E9-D1129318BCBA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" name="Group 131">
                      <a:extLst>
                        <a:ext uri="{FF2B5EF4-FFF2-40B4-BE49-F238E27FC236}">
                          <a16:creationId xmlns:a16="http://schemas.microsoft.com/office/drawing/2014/main" id="{EA80E23B-FF52-8B41-EA4A-1EE77B6ABA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24" name="Moon 223">
                        <a:extLst>
                          <a:ext uri="{FF2B5EF4-FFF2-40B4-BE49-F238E27FC236}">
                            <a16:creationId xmlns:a16="http://schemas.microsoft.com/office/drawing/2014/main" id="{3256DE4A-0290-B4B5-B5C6-19B1A86E65F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Moon 224">
                        <a:extLst>
                          <a:ext uri="{FF2B5EF4-FFF2-40B4-BE49-F238E27FC236}">
                            <a16:creationId xmlns:a16="http://schemas.microsoft.com/office/drawing/2014/main" id="{479B4886-5237-8D96-E02A-2EF2B474ED4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Moon 28">
                        <a:extLst>
                          <a:ext uri="{FF2B5EF4-FFF2-40B4-BE49-F238E27FC236}">
                            <a16:creationId xmlns:a16="http://schemas.microsoft.com/office/drawing/2014/main" id="{93915F20-D480-9B5F-6365-7E2D905935B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0" name="Group 135">
                      <a:extLst>
                        <a:ext uri="{FF2B5EF4-FFF2-40B4-BE49-F238E27FC236}">
                          <a16:creationId xmlns:a16="http://schemas.microsoft.com/office/drawing/2014/main" id="{14F0F84C-7D78-C6BE-D041-7D854C6E2C88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21" name="Moon 220">
                        <a:extLst>
                          <a:ext uri="{FF2B5EF4-FFF2-40B4-BE49-F238E27FC236}">
                            <a16:creationId xmlns:a16="http://schemas.microsoft.com/office/drawing/2014/main" id="{DD116305-988A-A0CE-2052-1288CDC975EB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Moon 221">
                        <a:extLst>
                          <a:ext uri="{FF2B5EF4-FFF2-40B4-BE49-F238E27FC236}">
                            <a16:creationId xmlns:a16="http://schemas.microsoft.com/office/drawing/2014/main" id="{CE862496-8E8D-B190-08A1-FEEF659E2B23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Moon 222">
                        <a:extLst>
                          <a:ext uri="{FF2B5EF4-FFF2-40B4-BE49-F238E27FC236}">
                            <a16:creationId xmlns:a16="http://schemas.microsoft.com/office/drawing/2014/main" id="{403983D7-FA19-ACBE-1880-C268FCA0BCB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6" name="Group 162">
                    <a:extLst>
                      <a:ext uri="{FF2B5EF4-FFF2-40B4-BE49-F238E27FC236}">
                        <a16:creationId xmlns:a16="http://schemas.microsoft.com/office/drawing/2014/main" id="{B495B806-0A30-DE0B-7636-D4782E6BB379}"/>
                      </a:ext>
                    </a:extLst>
                  </p:cNvPr>
                  <p:cNvGrpSpPr/>
                  <p:nvPr/>
                </p:nvGrpSpPr>
                <p:grpSpPr>
                  <a:xfrm rot="4467257">
                    <a:off x="4822952" y="4237309"/>
                    <a:ext cx="1510882" cy="806088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12" name="Moon 211">
                      <a:extLst>
                        <a:ext uri="{FF2B5EF4-FFF2-40B4-BE49-F238E27FC236}">
                          <a16:creationId xmlns:a16="http://schemas.microsoft.com/office/drawing/2014/main" id="{814E8C52-ADE6-F724-2D79-DA693667E0E8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Moon 15">
                      <a:extLst>
                        <a:ext uri="{FF2B5EF4-FFF2-40B4-BE49-F238E27FC236}">
                          <a16:creationId xmlns:a16="http://schemas.microsoft.com/office/drawing/2014/main" id="{F5F0B787-AE4B-584A-1D8F-60F7B354FCF9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Moon 16">
                      <a:extLst>
                        <a:ext uri="{FF2B5EF4-FFF2-40B4-BE49-F238E27FC236}">
                          <a16:creationId xmlns:a16="http://schemas.microsoft.com/office/drawing/2014/main" id="{5A77DC85-1F1B-F9DF-F377-7E98CFD24A3C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166">
                    <a:extLst>
                      <a:ext uri="{FF2B5EF4-FFF2-40B4-BE49-F238E27FC236}">
                        <a16:creationId xmlns:a16="http://schemas.microsoft.com/office/drawing/2014/main" id="{587D4C46-1AFC-FCB5-2604-BFB6AB6CFFCB}"/>
                      </a:ext>
                    </a:extLst>
                  </p:cNvPr>
                  <p:cNvGrpSpPr/>
                  <p:nvPr/>
                </p:nvGrpSpPr>
                <p:grpSpPr>
                  <a:xfrm rot="16200000" flipH="1">
                    <a:off x="5569396" y="4270840"/>
                    <a:ext cx="1602452" cy="676270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09" name="Moon 11">
                      <a:extLst>
                        <a:ext uri="{FF2B5EF4-FFF2-40B4-BE49-F238E27FC236}">
                          <a16:creationId xmlns:a16="http://schemas.microsoft.com/office/drawing/2014/main" id="{32CD3502-BA56-4B47-0304-7F215AF190A7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Moon 209">
                      <a:extLst>
                        <a:ext uri="{FF2B5EF4-FFF2-40B4-BE49-F238E27FC236}">
                          <a16:creationId xmlns:a16="http://schemas.microsoft.com/office/drawing/2014/main" id="{F0801807-6FC6-B997-F770-43DD9D096567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Moon 13">
                      <a:extLst>
                        <a:ext uri="{FF2B5EF4-FFF2-40B4-BE49-F238E27FC236}">
                          <a16:creationId xmlns:a16="http://schemas.microsoft.com/office/drawing/2014/main" id="{9214EA7E-39DA-EE02-9500-9D355DBF2CF4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81045A09-B006-D39D-D493-9C5E983D8598}"/>
                      </a:ext>
                    </a:extLst>
                  </p:cNvPr>
                  <p:cNvSpPr/>
                  <p:nvPr/>
                </p:nvSpPr>
                <p:spPr>
                  <a:xfrm>
                    <a:off x="5870539" y="3729189"/>
                    <a:ext cx="138361" cy="201352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110">
                  <a:extLst>
                    <a:ext uri="{FF2B5EF4-FFF2-40B4-BE49-F238E27FC236}">
                      <a16:creationId xmlns:a16="http://schemas.microsoft.com/office/drawing/2014/main" id="{EFF8000F-451E-2F4D-3E8E-878A2FAF7563}"/>
                    </a:ext>
                  </a:extLst>
                </p:cNvPr>
                <p:cNvGrpSpPr/>
                <p:nvPr/>
              </p:nvGrpSpPr>
              <p:grpSpPr>
                <a:xfrm>
                  <a:off x="6705600" y="2819400"/>
                  <a:ext cx="457200" cy="457200"/>
                  <a:chOff x="6019800" y="5334000"/>
                  <a:chExt cx="914400" cy="914400"/>
                </a:xfrm>
                <a:grpFill/>
              </p:grpSpPr>
              <p:sp>
                <p:nvSpPr>
                  <p:cNvPr id="202" name="Quad Arrow 763">
                    <a:extLst>
                      <a:ext uri="{FF2B5EF4-FFF2-40B4-BE49-F238E27FC236}">
                        <a16:creationId xmlns:a16="http://schemas.microsoft.com/office/drawing/2014/main" id="{046826F7-EB80-BA15-1240-C13D75A4F7ED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Diamond 202">
                    <a:extLst>
                      <a:ext uri="{FF2B5EF4-FFF2-40B4-BE49-F238E27FC236}">
                        <a16:creationId xmlns:a16="http://schemas.microsoft.com/office/drawing/2014/main" id="{7C936862-194F-AC14-3F23-5C0BEADA4B5B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2" name="Group 113">
                <a:extLst>
                  <a:ext uri="{FF2B5EF4-FFF2-40B4-BE49-F238E27FC236}">
                    <a16:creationId xmlns:a16="http://schemas.microsoft.com/office/drawing/2014/main" id="{3A642DAE-D016-7B7D-6FF3-E78D9C90C1A0}"/>
                  </a:ext>
                </a:extLst>
              </p:cNvPr>
              <p:cNvGrpSpPr/>
              <p:nvPr/>
            </p:nvGrpSpPr>
            <p:grpSpPr>
              <a:xfrm>
                <a:off x="5690080" y="4462708"/>
                <a:ext cx="1404453" cy="847527"/>
                <a:chOff x="5334000" y="1676401"/>
                <a:chExt cx="3200400" cy="2295940"/>
              </a:xfrm>
              <a:grpFill/>
            </p:grpSpPr>
            <p:grpSp>
              <p:nvGrpSpPr>
                <p:cNvPr id="143" name="Group 59">
                  <a:extLst>
                    <a:ext uri="{FF2B5EF4-FFF2-40B4-BE49-F238E27FC236}">
                      <a16:creationId xmlns:a16="http://schemas.microsoft.com/office/drawing/2014/main" id="{D1F7F1F3-E327-D775-89EE-344886A5E40E}"/>
                    </a:ext>
                  </a:extLst>
                </p:cNvPr>
                <p:cNvGrpSpPr/>
                <p:nvPr/>
              </p:nvGrpSpPr>
              <p:grpSpPr>
                <a:xfrm>
                  <a:off x="5334000" y="1676401"/>
                  <a:ext cx="3200400" cy="2295940"/>
                  <a:chOff x="3329709" y="1676400"/>
                  <a:chExt cx="5204691" cy="3733801"/>
                </a:xfrm>
                <a:grpFill/>
              </p:grpSpPr>
              <p:grpSp>
                <p:nvGrpSpPr>
                  <p:cNvPr id="147" name="Group 139">
                    <a:extLst>
                      <a:ext uri="{FF2B5EF4-FFF2-40B4-BE49-F238E27FC236}">
                        <a16:creationId xmlns:a16="http://schemas.microsoft.com/office/drawing/2014/main" id="{6F98C677-CF69-D402-4820-1E35004947CF}"/>
                      </a:ext>
                    </a:extLst>
                  </p:cNvPr>
                  <p:cNvGrpSpPr/>
                  <p:nvPr/>
                </p:nvGrpSpPr>
                <p:grpSpPr>
                  <a:xfrm>
                    <a:off x="5784951" y="1676400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179" name="Rounded Rectangle 38">
                      <a:extLst>
                        <a:ext uri="{FF2B5EF4-FFF2-40B4-BE49-F238E27FC236}">
                          <a16:creationId xmlns:a16="http://schemas.microsoft.com/office/drawing/2014/main" id="{E30956E1-D6C7-F481-ED21-CB3DC5A28588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0" name="Group 122">
                      <a:extLst>
                        <a:ext uri="{FF2B5EF4-FFF2-40B4-BE49-F238E27FC236}">
                          <a16:creationId xmlns:a16="http://schemas.microsoft.com/office/drawing/2014/main" id="{ABF6A4F2-BA55-2E95-9C82-C5E097A4B4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97" name="Moon 56">
                        <a:extLst>
                          <a:ext uri="{FF2B5EF4-FFF2-40B4-BE49-F238E27FC236}">
                            <a16:creationId xmlns:a16="http://schemas.microsoft.com/office/drawing/2014/main" id="{0771944A-7807-6CE3-AF88-A80F6BF3B70F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Moon 57">
                        <a:extLst>
                          <a:ext uri="{FF2B5EF4-FFF2-40B4-BE49-F238E27FC236}">
                            <a16:creationId xmlns:a16="http://schemas.microsoft.com/office/drawing/2014/main" id="{0C90FF4A-5653-C972-BA32-4FFACEA92461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Moon 58">
                        <a:extLst>
                          <a:ext uri="{FF2B5EF4-FFF2-40B4-BE49-F238E27FC236}">
                            <a16:creationId xmlns:a16="http://schemas.microsoft.com/office/drawing/2014/main" id="{A360CE0B-1EAA-5848-49A9-CFA100BFA24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" name="Group 123">
                      <a:extLst>
                        <a:ext uri="{FF2B5EF4-FFF2-40B4-BE49-F238E27FC236}">
                          <a16:creationId xmlns:a16="http://schemas.microsoft.com/office/drawing/2014/main" id="{5176A560-DAFF-135D-7E15-91AE0BA0D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94" name="Moon 53">
                        <a:extLst>
                          <a:ext uri="{FF2B5EF4-FFF2-40B4-BE49-F238E27FC236}">
                            <a16:creationId xmlns:a16="http://schemas.microsoft.com/office/drawing/2014/main" id="{E1ED7DAA-6A85-56F0-3639-0B0E5045562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Moon 54">
                        <a:extLst>
                          <a:ext uri="{FF2B5EF4-FFF2-40B4-BE49-F238E27FC236}">
                            <a16:creationId xmlns:a16="http://schemas.microsoft.com/office/drawing/2014/main" id="{9A0D8614-141B-DA7D-7AEA-DCEC685F30B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Moon 55">
                        <a:extLst>
                          <a:ext uri="{FF2B5EF4-FFF2-40B4-BE49-F238E27FC236}">
                            <a16:creationId xmlns:a16="http://schemas.microsoft.com/office/drawing/2014/main" id="{907F72DE-A099-BAA2-A152-5176921E9DDD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27">
                      <a:extLst>
                        <a:ext uri="{FF2B5EF4-FFF2-40B4-BE49-F238E27FC236}">
                          <a16:creationId xmlns:a16="http://schemas.microsoft.com/office/drawing/2014/main" id="{71D27A18-E81D-574F-362C-346F06417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91" name="Moon 50">
                        <a:extLst>
                          <a:ext uri="{FF2B5EF4-FFF2-40B4-BE49-F238E27FC236}">
                            <a16:creationId xmlns:a16="http://schemas.microsoft.com/office/drawing/2014/main" id="{A2E560F7-2A44-7C43-14E2-9BFCEEFAABBD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Moon 51">
                        <a:extLst>
                          <a:ext uri="{FF2B5EF4-FFF2-40B4-BE49-F238E27FC236}">
                            <a16:creationId xmlns:a16="http://schemas.microsoft.com/office/drawing/2014/main" id="{E41766DE-11DC-8478-B7D9-E0AD61B9C94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Moon 52">
                        <a:extLst>
                          <a:ext uri="{FF2B5EF4-FFF2-40B4-BE49-F238E27FC236}">
                            <a16:creationId xmlns:a16="http://schemas.microsoft.com/office/drawing/2014/main" id="{7F05EC43-CE77-AE7A-37A8-0029BDB695D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3" name="Group 131">
                      <a:extLst>
                        <a:ext uri="{FF2B5EF4-FFF2-40B4-BE49-F238E27FC236}">
                          <a16:creationId xmlns:a16="http://schemas.microsoft.com/office/drawing/2014/main" id="{20B29E3C-1175-4E53-0CFA-254F105340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88" name="Moon 47">
                        <a:extLst>
                          <a:ext uri="{FF2B5EF4-FFF2-40B4-BE49-F238E27FC236}">
                            <a16:creationId xmlns:a16="http://schemas.microsoft.com/office/drawing/2014/main" id="{C4857719-BE8C-016E-376B-F3F38D319CFE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" name="Moon 48">
                        <a:extLst>
                          <a:ext uri="{FF2B5EF4-FFF2-40B4-BE49-F238E27FC236}">
                            <a16:creationId xmlns:a16="http://schemas.microsoft.com/office/drawing/2014/main" id="{CDB237AD-D73D-EA6A-F522-00557631A0E1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Moon 49">
                        <a:extLst>
                          <a:ext uri="{FF2B5EF4-FFF2-40B4-BE49-F238E27FC236}">
                            <a16:creationId xmlns:a16="http://schemas.microsoft.com/office/drawing/2014/main" id="{3E4196D9-5ADE-D3DE-CC06-9ADFB975EF9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35">
                      <a:extLst>
                        <a:ext uri="{FF2B5EF4-FFF2-40B4-BE49-F238E27FC236}">
                          <a16:creationId xmlns:a16="http://schemas.microsoft.com/office/drawing/2014/main" id="{5C521023-F154-3176-B22E-2BB54E5664B0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85" name="Moon 44">
                        <a:extLst>
                          <a:ext uri="{FF2B5EF4-FFF2-40B4-BE49-F238E27FC236}">
                            <a16:creationId xmlns:a16="http://schemas.microsoft.com/office/drawing/2014/main" id="{8C13375F-F653-EE7C-187D-F1CB692A633A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Moon 45">
                        <a:extLst>
                          <a:ext uri="{FF2B5EF4-FFF2-40B4-BE49-F238E27FC236}">
                            <a16:creationId xmlns:a16="http://schemas.microsoft.com/office/drawing/2014/main" id="{8BE15E13-7675-023D-9462-F19824379177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Moon 46">
                        <a:extLst>
                          <a:ext uri="{FF2B5EF4-FFF2-40B4-BE49-F238E27FC236}">
                            <a16:creationId xmlns:a16="http://schemas.microsoft.com/office/drawing/2014/main" id="{3592EA31-51C9-BD30-CCAA-19A2776D868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8" name="Group 140">
                    <a:extLst>
                      <a:ext uri="{FF2B5EF4-FFF2-40B4-BE49-F238E27FC236}">
                        <a16:creationId xmlns:a16="http://schemas.microsoft.com/office/drawing/2014/main" id="{B301646D-A1A6-38C2-52A9-1BC3AF7DA3A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9709" y="1768267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158" name="Rounded Rectangle 834">
                      <a:extLst>
                        <a:ext uri="{FF2B5EF4-FFF2-40B4-BE49-F238E27FC236}">
                          <a16:creationId xmlns:a16="http://schemas.microsoft.com/office/drawing/2014/main" id="{9A6AE398-EE75-C1C3-A77A-B45415157CB3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9" name="Group 122">
                      <a:extLst>
                        <a:ext uri="{FF2B5EF4-FFF2-40B4-BE49-F238E27FC236}">
                          <a16:creationId xmlns:a16="http://schemas.microsoft.com/office/drawing/2014/main" id="{CC8FCFF9-7E06-0556-F9D9-31ADE2191B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76" name="Moon 35">
                        <a:extLst>
                          <a:ext uri="{FF2B5EF4-FFF2-40B4-BE49-F238E27FC236}">
                            <a16:creationId xmlns:a16="http://schemas.microsoft.com/office/drawing/2014/main" id="{3B015797-033A-79EC-1112-5AC3D8E95153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Moon 36">
                        <a:extLst>
                          <a:ext uri="{FF2B5EF4-FFF2-40B4-BE49-F238E27FC236}">
                            <a16:creationId xmlns:a16="http://schemas.microsoft.com/office/drawing/2014/main" id="{01BB56C1-2EDB-4B9C-379F-DBBC00409C03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Moon 37">
                        <a:extLst>
                          <a:ext uri="{FF2B5EF4-FFF2-40B4-BE49-F238E27FC236}">
                            <a16:creationId xmlns:a16="http://schemas.microsoft.com/office/drawing/2014/main" id="{70C3229E-BD2C-73DB-E843-9909182EF577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0" name="Group 123">
                      <a:extLst>
                        <a:ext uri="{FF2B5EF4-FFF2-40B4-BE49-F238E27FC236}">
                          <a16:creationId xmlns:a16="http://schemas.microsoft.com/office/drawing/2014/main" id="{C0955662-663C-DEAB-EBB9-C47D0498C7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73" name="Moon 32">
                        <a:extLst>
                          <a:ext uri="{FF2B5EF4-FFF2-40B4-BE49-F238E27FC236}">
                            <a16:creationId xmlns:a16="http://schemas.microsoft.com/office/drawing/2014/main" id="{3E8741A9-A48B-C076-6CFB-8D8CCD203C69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Moon 33">
                        <a:extLst>
                          <a:ext uri="{FF2B5EF4-FFF2-40B4-BE49-F238E27FC236}">
                            <a16:creationId xmlns:a16="http://schemas.microsoft.com/office/drawing/2014/main" id="{B95F1FF9-5C9C-A3C1-7477-D51191F8345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Moon 34">
                        <a:extLst>
                          <a:ext uri="{FF2B5EF4-FFF2-40B4-BE49-F238E27FC236}">
                            <a16:creationId xmlns:a16="http://schemas.microsoft.com/office/drawing/2014/main" id="{BD50E3C4-3196-643E-B0DC-C5528F9232F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1" name="Group 127">
                      <a:extLst>
                        <a:ext uri="{FF2B5EF4-FFF2-40B4-BE49-F238E27FC236}">
                          <a16:creationId xmlns:a16="http://schemas.microsoft.com/office/drawing/2014/main" id="{0B2B1613-A824-F38F-36FF-2A4191B7D3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70" name="Moon 29">
                        <a:extLst>
                          <a:ext uri="{FF2B5EF4-FFF2-40B4-BE49-F238E27FC236}">
                            <a16:creationId xmlns:a16="http://schemas.microsoft.com/office/drawing/2014/main" id="{B5258C4E-7826-0F3B-E8B0-7C6A0392A13D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Moon 170">
                        <a:extLst>
                          <a:ext uri="{FF2B5EF4-FFF2-40B4-BE49-F238E27FC236}">
                            <a16:creationId xmlns:a16="http://schemas.microsoft.com/office/drawing/2014/main" id="{03F31EB3-1A2A-D7E2-883C-F1C4466831A0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Moon 171">
                        <a:extLst>
                          <a:ext uri="{FF2B5EF4-FFF2-40B4-BE49-F238E27FC236}">
                            <a16:creationId xmlns:a16="http://schemas.microsoft.com/office/drawing/2014/main" id="{E1D56975-97E1-8C47-30DE-A71B744516D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2" name="Group 131">
                      <a:extLst>
                        <a:ext uri="{FF2B5EF4-FFF2-40B4-BE49-F238E27FC236}">
                          <a16:creationId xmlns:a16="http://schemas.microsoft.com/office/drawing/2014/main" id="{4938E5BA-2854-3758-781D-61175AF5AE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67" name="Moon 166">
                        <a:extLst>
                          <a:ext uri="{FF2B5EF4-FFF2-40B4-BE49-F238E27FC236}">
                            <a16:creationId xmlns:a16="http://schemas.microsoft.com/office/drawing/2014/main" id="{DE9897AE-8390-8E43-BE56-CFC4B28809EB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Moon 167">
                        <a:extLst>
                          <a:ext uri="{FF2B5EF4-FFF2-40B4-BE49-F238E27FC236}">
                            <a16:creationId xmlns:a16="http://schemas.microsoft.com/office/drawing/2014/main" id="{D88847EE-8556-7F31-9264-BCAFF8B53B1A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Moon 28">
                        <a:extLst>
                          <a:ext uri="{FF2B5EF4-FFF2-40B4-BE49-F238E27FC236}">
                            <a16:creationId xmlns:a16="http://schemas.microsoft.com/office/drawing/2014/main" id="{F03BF855-C35F-CA6C-E730-203F64317D0D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3" name="Group 135">
                      <a:extLst>
                        <a:ext uri="{FF2B5EF4-FFF2-40B4-BE49-F238E27FC236}">
                          <a16:creationId xmlns:a16="http://schemas.microsoft.com/office/drawing/2014/main" id="{F7F7DD5F-913A-AE47-A32A-6ACD836F0AC9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64" name="Moon 163">
                        <a:extLst>
                          <a:ext uri="{FF2B5EF4-FFF2-40B4-BE49-F238E27FC236}">
                            <a16:creationId xmlns:a16="http://schemas.microsoft.com/office/drawing/2014/main" id="{C49516DD-6090-51B3-785B-8A15B4616CDB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Moon 164">
                        <a:extLst>
                          <a:ext uri="{FF2B5EF4-FFF2-40B4-BE49-F238E27FC236}">
                            <a16:creationId xmlns:a16="http://schemas.microsoft.com/office/drawing/2014/main" id="{1C369601-DF01-04FD-AD81-DF5791D0779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Moon 165">
                        <a:extLst>
                          <a:ext uri="{FF2B5EF4-FFF2-40B4-BE49-F238E27FC236}">
                            <a16:creationId xmlns:a16="http://schemas.microsoft.com/office/drawing/2014/main" id="{A372967A-88A1-5663-6217-00CA5E3603E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9" name="Group 162">
                    <a:extLst>
                      <a:ext uri="{FF2B5EF4-FFF2-40B4-BE49-F238E27FC236}">
                        <a16:creationId xmlns:a16="http://schemas.microsoft.com/office/drawing/2014/main" id="{32FBEA62-AF51-E1B2-1CD7-E3DD63EA73D9}"/>
                      </a:ext>
                    </a:extLst>
                  </p:cNvPr>
                  <p:cNvGrpSpPr/>
                  <p:nvPr/>
                </p:nvGrpSpPr>
                <p:grpSpPr>
                  <a:xfrm rot="4467257">
                    <a:off x="4822952" y="4237309"/>
                    <a:ext cx="1510882" cy="806088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55" name="Moon 154">
                      <a:extLst>
                        <a:ext uri="{FF2B5EF4-FFF2-40B4-BE49-F238E27FC236}">
                          <a16:creationId xmlns:a16="http://schemas.microsoft.com/office/drawing/2014/main" id="{3A7E2053-DAC0-592F-0B58-FA4C80BFD3C3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Moon 15">
                      <a:extLst>
                        <a:ext uri="{FF2B5EF4-FFF2-40B4-BE49-F238E27FC236}">
                          <a16:creationId xmlns:a16="http://schemas.microsoft.com/office/drawing/2014/main" id="{4FCBEA4B-058A-5D9B-D519-DEECEF0C8D6C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Moon 16">
                      <a:extLst>
                        <a:ext uri="{FF2B5EF4-FFF2-40B4-BE49-F238E27FC236}">
                          <a16:creationId xmlns:a16="http://schemas.microsoft.com/office/drawing/2014/main" id="{2A69D03C-14E7-49DB-A6E8-3108DF147466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0" name="Group 166">
                    <a:extLst>
                      <a:ext uri="{FF2B5EF4-FFF2-40B4-BE49-F238E27FC236}">
                        <a16:creationId xmlns:a16="http://schemas.microsoft.com/office/drawing/2014/main" id="{F5E36AE0-C111-A06D-78D3-FBC0B587A293}"/>
                      </a:ext>
                    </a:extLst>
                  </p:cNvPr>
                  <p:cNvGrpSpPr/>
                  <p:nvPr/>
                </p:nvGrpSpPr>
                <p:grpSpPr>
                  <a:xfrm rot="16200000" flipH="1">
                    <a:off x="5569396" y="4270840"/>
                    <a:ext cx="1602452" cy="676270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52" name="Moon 11">
                      <a:extLst>
                        <a:ext uri="{FF2B5EF4-FFF2-40B4-BE49-F238E27FC236}">
                          <a16:creationId xmlns:a16="http://schemas.microsoft.com/office/drawing/2014/main" id="{B8B07578-23CD-DC4E-944E-FD4D9F19C6FA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Moon 152">
                      <a:extLst>
                        <a:ext uri="{FF2B5EF4-FFF2-40B4-BE49-F238E27FC236}">
                          <a16:creationId xmlns:a16="http://schemas.microsoft.com/office/drawing/2014/main" id="{ABD35A54-D144-23A6-6270-B0B177769548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Moon 13">
                      <a:extLst>
                        <a:ext uri="{FF2B5EF4-FFF2-40B4-BE49-F238E27FC236}">
                          <a16:creationId xmlns:a16="http://schemas.microsoft.com/office/drawing/2014/main" id="{5D4E9DE2-29A2-9146-C9BF-2DEA5C21A12E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3BC6DF3D-FAAD-68A6-3B09-4F3972FF3D68}"/>
                      </a:ext>
                    </a:extLst>
                  </p:cNvPr>
                  <p:cNvSpPr/>
                  <p:nvPr/>
                </p:nvSpPr>
                <p:spPr>
                  <a:xfrm>
                    <a:off x="5870539" y="3729189"/>
                    <a:ext cx="138361" cy="201352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110">
                  <a:extLst>
                    <a:ext uri="{FF2B5EF4-FFF2-40B4-BE49-F238E27FC236}">
                      <a16:creationId xmlns:a16="http://schemas.microsoft.com/office/drawing/2014/main" id="{C598E159-0A27-DD82-89C1-3C94B2D02C20}"/>
                    </a:ext>
                  </a:extLst>
                </p:cNvPr>
                <p:cNvGrpSpPr/>
                <p:nvPr/>
              </p:nvGrpSpPr>
              <p:grpSpPr>
                <a:xfrm>
                  <a:off x="6705600" y="2819400"/>
                  <a:ext cx="457200" cy="457200"/>
                  <a:chOff x="6019800" y="5334000"/>
                  <a:chExt cx="914400" cy="914400"/>
                </a:xfrm>
                <a:grpFill/>
              </p:grpSpPr>
              <p:sp>
                <p:nvSpPr>
                  <p:cNvPr id="145" name="Quad Arrow 821">
                    <a:extLst>
                      <a:ext uri="{FF2B5EF4-FFF2-40B4-BE49-F238E27FC236}">
                        <a16:creationId xmlns:a16="http://schemas.microsoft.com/office/drawing/2014/main" id="{580C7741-8A0F-ECC7-3995-3525B57868BE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Diamond 145">
                    <a:extLst>
                      <a:ext uri="{FF2B5EF4-FFF2-40B4-BE49-F238E27FC236}">
                        <a16:creationId xmlns:a16="http://schemas.microsoft.com/office/drawing/2014/main" id="{E0BBB8C4-797A-1CC2-76F9-77A51F4DD81C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61404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3137E6-51AC-A87C-2735-F1EC3A5B8356}"/>
              </a:ext>
            </a:extLst>
          </p:cNvPr>
          <p:cNvGrpSpPr/>
          <p:nvPr/>
        </p:nvGrpSpPr>
        <p:grpSpPr>
          <a:xfrm>
            <a:off x="943839" y="505185"/>
            <a:ext cx="2605943" cy="5847630"/>
            <a:chOff x="8452105" y="4176679"/>
            <a:chExt cx="1240535" cy="2334977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019C0E-7BB6-5110-1AFB-0B6E6CEE368C}"/>
                </a:ext>
              </a:extLst>
            </p:cNvPr>
            <p:cNvSpPr/>
            <p:nvPr/>
          </p:nvSpPr>
          <p:spPr>
            <a:xfrm rot="19338880">
              <a:off x="9485409" y="5415871"/>
              <a:ext cx="207231" cy="2770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B0DA5B-0DB4-113A-AE2B-340F437B6118}"/>
                </a:ext>
              </a:extLst>
            </p:cNvPr>
            <p:cNvSpPr/>
            <p:nvPr/>
          </p:nvSpPr>
          <p:spPr>
            <a:xfrm rot="1933618">
              <a:off x="8491765" y="5416715"/>
              <a:ext cx="207231" cy="2770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17A1F977-A14F-C9EB-C704-AF8DFD52CD4B}"/>
                </a:ext>
              </a:extLst>
            </p:cNvPr>
            <p:cNvSpPr/>
            <p:nvPr/>
          </p:nvSpPr>
          <p:spPr>
            <a:xfrm rot="1297750" flipH="1">
              <a:off x="8452105" y="5324136"/>
              <a:ext cx="312756" cy="275532"/>
            </a:xfrm>
            <a:prstGeom prst="trapezoid">
              <a:avLst>
                <a:gd name="adj" fmla="val 1121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97F61F2E-1C69-675B-DB65-238224DFD81F}"/>
                </a:ext>
              </a:extLst>
            </p:cNvPr>
            <p:cNvSpPr/>
            <p:nvPr/>
          </p:nvSpPr>
          <p:spPr>
            <a:xfrm rot="20302250">
              <a:off x="9365860" y="5333165"/>
              <a:ext cx="312756" cy="275532"/>
            </a:xfrm>
            <a:prstGeom prst="trapezoid">
              <a:avLst>
                <a:gd name="adj" fmla="val 1121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ACADF7-802A-0A35-D06E-B522A4779899}"/>
                </a:ext>
              </a:extLst>
            </p:cNvPr>
            <p:cNvSpPr/>
            <p:nvPr/>
          </p:nvSpPr>
          <p:spPr>
            <a:xfrm rot="4886474">
              <a:off x="9119076" y="6229611"/>
              <a:ext cx="137490" cy="37998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4BF699B-D945-A4BC-FAE4-E8F308F60FD0}"/>
                </a:ext>
              </a:extLst>
            </p:cNvPr>
            <p:cNvSpPr/>
            <p:nvPr/>
          </p:nvSpPr>
          <p:spPr>
            <a:xfrm rot="4886474">
              <a:off x="8779917" y="6237309"/>
              <a:ext cx="161398" cy="38729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711E1FEE-0413-A04D-D0EA-78E4F28D0B9B}"/>
                </a:ext>
              </a:extLst>
            </p:cNvPr>
            <p:cNvSpPr/>
            <p:nvPr/>
          </p:nvSpPr>
          <p:spPr>
            <a:xfrm>
              <a:off x="8992282" y="5634697"/>
              <a:ext cx="408329" cy="785806"/>
            </a:xfrm>
            <a:prstGeom prst="trapezoid">
              <a:avLst>
                <a:gd name="adj" fmla="val 7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8B38F347-D5CC-A676-3E62-F89A44C05175}"/>
                </a:ext>
              </a:extLst>
            </p:cNvPr>
            <p:cNvSpPr/>
            <p:nvPr/>
          </p:nvSpPr>
          <p:spPr>
            <a:xfrm rot="263894">
              <a:off x="8726645" y="5600853"/>
              <a:ext cx="366851" cy="833807"/>
            </a:xfrm>
            <a:prstGeom prst="trapezoid">
              <a:avLst>
                <a:gd name="adj" fmla="val 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8945DE9F-CE33-3D56-92BE-5BF8C7CB63A7}"/>
                </a:ext>
              </a:extLst>
            </p:cNvPr>
            <p:cNvSpPr/>
            <p:nvPr/>
          </p:nvSpPr>
          <p:spPr>
            <a:xfrm rot="1375821">
              <a:off x="8555235" y="4774498"/>
              <a:ext cx="364353" cy="734699"/>
            </a:xfrm>
            <a:prstGeom prst="trapezoid">
              <a:avLst>
                <a:gd name="adj" fmla="val 37766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9F56FEA7-308B-D066-3FFC-013852BA5CBC}"/>
                </a:ext>
              </a:extLst>
            </p:cNvPr>
            <p:cNvSpPr/>
            <p:nvPr/>
          </p:nvSpPr>
          <p:spPr>
            <a:xfrm rot="20337671">
              <a:off x="9241915" y="4862803"/>
              <a:ext cx="312756" cy="650011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BCC650CA-E28E-2CF3-9557-E2C39E304C5C}"/>
                </a:ext>
              </a:extLst>
            </p:cNvPr>
            <p:cNvSpPr/>
            <p:nvPr/>
          </p:nvSpPr>
          <p:spPr>
            <a:xfrm>
              <a:off x="8716612" y="4854636"/>
              <a:ext cx="695012" cy="844545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11FC8D-A0BB-C4C4-A13B-F367255CB50B}"/>
                </a:ext>
              </a:extLst>
            </p:cNvPr>
            <p:cNvSpPr/>
            <p:nvPr/>
          </p:nvSpPr>
          <p:spPr>
            <a:xfrm>
              <a:off x="8859478" y="4382146"/>
              <a:ext cx="482646" cy="63925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FF59E96F-D1BD-667E-D08F-AD3DEF281AC1}"/>
                </a:ext>
              </a:extLst>
            </p:cNvPr>
            <p:cNvSpPr/>
            <p:nvPr/>
          </p:nvSpPr>
          <p:spPr>
            <a:xfrm rot="7269359" flipV="1">
              <a:off x="9060183" y="4866503"/>
              <a:ext cx="301540" cy="115232"/>
            </a:xfrm>
            <a:prstGeom prst="flowChartManualInp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5477F40C-EFEB-872C-2402-CCA8EBDF6293}"/>
                </a:ext>
              </a:extLst>
            </p:cNvPr>
            <p:cNvSpPr/>
            <p:nvPr/>
          </p:nvSpPr>
          <p:spPr>
            <a:xfrm rot="14330641" flipH="1" flipV="1">
              <a:off x="8812671" y="4876307"/>
              <a:ext cx="301540" cy="115232"/>
            </a:xfrm>
            <a:prstGeom prst="flowChartManualInp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D28186-2E67-B610-90C7-75580F074BEA}"/>
                </a:ext>
              </a:extLst>
            </p:cNvPr>
            <p:cNvSpPr/>
            <p:nvPr/>
          </p:nvSpPr>
          <p:spPr>
            <a:xfrm>
              <a:off x="8751363" y="4298765"/>
              <a:ext cx="660262" cy="63925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F8BCDC-EFA2-0DCE-8629-79AAAB6CF131}"/>
                </a:ext>
              </a:extLst>
            </p:cNvPr>
            <p:cNvCxnSpPr>
              <a:endCxn id="13" idx="2"/>
            </p:cNvCxnSpPr>
            <p:nvPr/>
          </p:nvCxnSpPr>
          <p:spPr>
            <a:xfrm flipH="1">
              <a:off x="9064118" y="5041779"/>
              <a:ext cx="20853" cy="65740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3C335F2E-346C-3FDD-ED31-AFF335DA32FF}"/>
                </a:ext>
              </a:extLst>
            </p:cNvPr>
            <p:cNvSpPr/>
            <p:nvPr/>
          </p:nvSpPr>
          <p:spPr>
            <a:xfrm>
              <a:off x="8694321" y="5620928"/>
              <a:ext cx="727646" cy="114890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F3D6DB8B-95A2-B763-10F5-B46C4559A2A1}"/>
                </a:ext>
              </a:extLst>
            </p:cNvPr>
            <p:cNvSpPr/>
            <p:nvPr/>
          </p:nvSpPr>
          <p:spPr>
            <a:xfrm>
              <a:off x="9038624" y="5606845"/>
              <a:ext cx="104252" cy="138968"/>
            </a:xfrm>
            <a:prstGeom prst="fram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BC8D24-3501-5A93-C4C8-82908929D507}"/>
                </a:ext>
              </a:extLst>
            </p:cNvPr>
            <p:cNvSpPr/>
            <p:nvPr/>
          </p:nvSpPr>
          <p:spPr>
            <a:xfrm rot="711584">
              <a:off x="8705946" y="4176679"/>
              <a:ext cx="726353" cy="550607"/>
            </a:xfrm>
            <a:custGeom>
              <a:avLst/>
              <a:gdLst>
                <a:gd name="connsiteX0" fmla="*/ 351002 w 726353"/>
                <a:gd name="connsiteY0" fmla="*/ 38771 h 550607"/>
                <a:gd name="connsiteX1" fmla="*/ 726353 w 726353"/>
                <a:gd name="connsiteY1" fmla="*/ 0 h 550607"/>
                <a:gd name="connsiteX2" fmla="*/ 649568 w 726353"/>
                <a:gd name="connsiteY2" fmla="*/ 243077 h 550607"/>
                <a:gd name="connsiteX3" fmla="*/ 274217 w 726353"/>
                <a:gd name="connsiteY3" fmla="*/ 281847 h 550607"/>
                <a:gd name="connsiteX4" fmla="*/ 243254 w 726353"/>
                <a:gd name="connsiteY4" fmla="*/ 290924 h 550607"/>
                <a:gd name="connsiteX5" fmla="*/ 243254 w 726353"/>
                <a:gd name="connsiteY5" fmla="*/ 356052 h 550607"/>
                <a:gd name="connsiteX6" fmla="*/ 121627 w 726353"/>
                <a:gd name="connsiteY6" fmla="*/ 550607 h 550607"/>
                <a:gd name="connsiteX7" fmla="*/ 0 w 726353"/>
                <a:gd name="connsiteY7" fmla="*/ 356052 h 550607"/>
                <a:gd name="connsiteX8" fmla="*/ 121627 w 726353"/>
                <a:gd name="connsiteY8" fmla="*/ 161497 h 550607"/>
                <a:gd name="connsiteX9" fmla="*/ 218098 w 726353"/>
                <a:gd name="connsiteY9" fmla="*/ 161497 h 550607"/>
                <a:gd name="connsiteX10" fmla="*/ 236626 w 726353"/>
                <a:gd name="connsiteY10" fmla="*/ 102843 h 550607"/>
                <a:gd name="connsiteX11" fmla="*/ 351002 w 726353"/>
                <a:gd name="connsiteY11" fmla="*/ 38771 h 5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6353" h="550607">
                  <a:moveTo>
                    <a:pt x="351002" y="38771"/>
                  </a:moveTo>
                  <a:cubicBezTo>
                    <a:pt x="476119" y="25848"/>
                    <a:pt x="625404" y="128009"/>
                    <a:pt x="726353" y="0"/>
                  </a:cubicBezTo>
                  <a:lnTo>
                    <a:pt x="649568" y="243077"/>
                  </a:lnTo>
                  <a:cubicBezTo>
                    <a:pt x="548619" y="371084"/>
                    <a:pt x="399335" y="268923"/>
                    <a:pt x="274217" y="281847"/>
                  </a:cubicBezTo>
                  <a:lnTo>
                    <a:pt x="243254" y="290924"/>
                  </a:lnTo>
                  <a:lnTo>
                    <a:pt x="243254" y="356052"/>
                  </a:lnTo>
                  <a:cubicBezTo>
                    <a:pt x="243254" y="463502"/>
                    <a:pt x="188800" y="550607"/>
                    <a:pt x="121627" y="550607"/>
                  </a:cubicBezTo>
                  <a:cubicBezTo>
                    <a:pt x="54454" y="550607"/>
                    <a:pt x="0" y="463502"/>
                    <a:pt x="0" y="356052"/>
                  </a:cubicBezTo>
                  <a:cubicBezTo>
                    <a:pt x="0" y="248602"/>
                    <a:pt x="54454" y="161497"/>
                    <a:pt x="121627" y="161497"/>
                  </a:cubicBezTo>
                  <a:lnTo>
                    <a:pt x="218098" y="161497"/>
                  </a:lnTo>
                  <a:lnTo>
                    <a:pt x="236626" y="102843"/>
                  </a:lnTo>
                  <a:cubicBezTo>
                    <a:pt x="270276" y="60174"/>
                    <a:pt x="309297" y="43078"/>
                    <a:pt x="351002" y="38771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094460-A035-7E35-32CE-D5621288CDD0}"/>
                </a:ext>
              </a:extLst>
            </p:cNvPr>
            <p:cNvSpPr/>
            <p:nvPr/>
          </p:nvSpPr>
          <p:spPr>
            <a:xfrm rot="15873315">
              <a:off x="8964400" y="5584593"/>
              <a:ext cx="180333" cy="500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29DCE1D-3916-31A1-F33C-1D302B839895}"/>
              </a:ext>
            </a:extLst>
          </p:cNvPr>
          <p:cNvSpPr txBox="1"/>
          <p:nvPr/>
        </p:nvSpPr>
        <p:spPr>
          <a:xfrm>
            <a:off x="989511" y="626172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see “S List”</a:t>
            </a:r>
          </a:p>
        </p:txBody>
      </p:sp>
    </p:spTree>
    <p:extLst>
      <p:ext uri="{BB962C8B-B14F-4D97-AF65-F5344CB8AC3E}">
        <p14:creationId xmlns:p14="http://schemas.microsoft.com/office/powerpoint/2010/main" val="24459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54337"/>
            <a:ext cx="975360" cy="1015663"/>
            <a:chOff x="426720" y="254337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54337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98320" y="3306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Jacob</a:t>
            </a:r>
          </a:p>
          <a:p>
            <a:r>
              <a:rPr lang="en-US" sz="1100" dirty="0"/>
              <a:t>D&amp;C 27:10; 132:37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468889" y="22709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</a:t>
            </a:r>
          </a:p>
          <a:p>
            <a:r>
              <a:rPr lang="en-US" sz="1100" dirty="0"/>
              <a:t>D&amp;C 27:12-13; 128:20; Matthew 4:21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FDA67-D6E4-40E5-12DA-C15D8D37FF8F}"/>
              </a:ext>
            </a:extLst>
          </p:cNvPr>
          <p:cNvSpPr txBox="1"/>
          <p:nvPr/>
        </p:nvSpPr>
        <p:spPr>
          <a:xfrm>
            <a:off x="8950960" y="294639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James</a:t>
            </a:r>
          </a:p>
          <a:p>
            <a:r>
              <a:rPr lang="en-US" sz="1100" dirty="0"/>
              <a:t>D&amp;C 52:38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64CAEEC-5660-C5E6-A1DA-921AF23747BE}"/>
              </a:ext>
            </a:extLst>
          </p:cNvPr>
          <p:cNvGrpSpPr/>
          <p:nvPr/>
        </p:nvGrpSpPr>
        <p:grpSpPr>
          <a:xfrm>
            <a:off x="1346200" y="1305607"/>
            <a:ext cx="2110235" cy="5257753"/>
            <a:chOff x="1133802" y="686440"/>
            <a:chExt cx="1650816" cy="4113088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0733477-CA20-281C-C150-B0EC687396DB}"/>
                </a:ext>
              </a:extLst>
            </p:cNvPr>
            <p:cNvSpPr/>
            <p:nvPr/>
          </p:nvSpPr>
          <p:spPr>
            <a:xfrm rot="1928098" flipH="1">
              <a:off x="1133802" y="2699976"/>
              <a:ext cx="395007" cy="7167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4A9B9C1-6E13-7AF7-CF88-D67053019CE2}"/>
                </a:ext>
              </a:extLst>
            </p:cNvPr>
            <p:cNvSpPr/>
            <p:nvPr/>
          </p:nvSpPr>
          <p:spPr>
            <a:xfrm rot="19517134" flipH="1">
              <a:off x="2391263" y="2638994"/>
              <a:ext cx="393355" cy="7167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D80F7C4-A38E-9442-7207-F8DC5DC72BA9}"/>
                </a:ext>
              </a:extLst>
            </p:cNvPr>
            <p:cNvSpPr/>
            <p:nvPr/>
          </p:nvSpPr>
          <p:spPr>
            <a:xfrm rot="2247591" flipH="1">
              <a:off x="1546118" y="4082782"/>
              <a:ext cx="324570" cy="7167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3226CB2-F8CA-01BD-0705-199DD26A5052}"/>
                </a:ext>
              </a:extLst>
            </p:cNvPr>
            <p:cNvSpPr/>
            <p:nvPr/>
          </p:nvSpPr>
          <p:spPr>
            <a:xfrm rot="18952234" flipH="1">
              <a:off x="1920807" y="4068604"/>
              <a:ext cx="323017" cy="7167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7BA16F89-8FF7-3B88-1AB8-FA5B917F8EA4}"/>
                </a:ext>
              </a:extLst>
            </p:cNvPr>
            <p:cNvSpPr/>
            <p:nvPr/>
          </p:nvSpPr>
          <p:spPr>
            <a:xfrm rot="1430708" flipH="1">
              <a:off x="1215111" y="1936945"/>
              <a:ext cx="693167" cy="1278481"/>
            </a:xfrm>
            <a:prstGeom prst="trapezoid">
              <a:avLst/>
            </a:prstGeom>
            <a:solidFill>
              <a:srgbClr val="DB8D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A769A325-A371-4E9A-C128-0257D996F1B4}"/>
                </a:ext>
              </a:extLst>
            </p:cNvPr>
            <p:cNvSpPr/>
            <p:nvPr/>
          </p:nvSpPr>
          <p:spPr>
            <a:xfrm rot="19809709" flipH="1">
              <a:off x="1971687" y="1895055"/>
              <a:ext cx="693167" cy="1278481"/>
            </a:xfrm>
            <a:prstGeom prst="trapezoid">
              <a:avLst/>
            </a:prstGeom>
            <a:solidFill>
              <a:srgbClr val="DB8D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7" name="Trapezoid 136">
              <a:extLst>
                <a:ext uri="{FF2B5EF4-FFF2-40B4-BE49-F238E27FC236}">
                  <a16:creationId xmlns:a16="http://schemas.microsoft.com/office/drawing/2014/main" id="{3F668F29-7C66-DE72-7A16-4463EB3C0A82}"/>
                </a:ext>
              </a:extLst>
            </p:cNvPr>
            <p:cNvSpPr/>
            <p:nvPr/>
          </p:nvSpPr>
          <p:spPr>
            <a:xfrm flipH="1">
              <a:off x="1426839" y="2101467"/>
              <a:ext cx="1034098" cy="2335951"/>
            </a:xfrm>
            <a:prstGeom prst="trapezoid">
              <a:avLst/>
            </a:prstGeom>
            <a:solidFill>
              <a:srgbClr val="DB8D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E81E8C6-551D-7F01-334F-4BBE55EB3C69}"/>
                </a:ext>
              </a:extLst>
            </p:cNvPr>
            <p:cNvGrpSpPr/>
            <p:nvPr/>
          </p:nvGrpSpPr>
          <p:grpSpPr>
            <a:xfrm rot="576583">
              <a:off x="1476405" y="3166501"/>
              <a:ext cx="148442" cy="1203961"/>
              <a:chOff x="4038599" y="3983576"/>
              <a:chExt cx="217257" cy="1331328"/>
            </a:xfrm>
          </p:grpSpPr>
          <p:sp>
            <p:nvSpPr>
              <p:cNvPr id="227" name="Pentagon 70">
                <a:extLst>
                  <a:ext uri="{FF2B5EF4-FFF2-40B4-BE49-F238E27FC236}">
                    <a16:creationId xmlns:a16="http://schemas.microsoft.com/office/drawing/2014/main" id="{465B5B81-AB4D-ED6D-9DB8-8793EEB135BF}"/>
                  </a:ext>
                </a:extLst>
              </p:cNvPr>
              <p:cNvSpPr/>
              <p:nvPr/>
            </p:nvSpPr>
            <p:spPr>
              <a:xfrm rot="5400000">
                <a:off x="3481564" y="4540611"/>
                <a:ext cx="1331328" cy="217257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206F0C0-CF2E-37F4-B0BC-E0C67F7592FC}"/>
                  </a:ext>
                </a:extLst>
              </p:cNvPr>
              <p:cNvGrpSpPr/>
              <p:nvPr/>
            </p:nvGrpSpPr>
            <p:grpSpPr>
              <a:xfrm rot="5400000" flipV="1">
                <a:off x="3549760" y="4476730"/>
                <a:ext cx="1194934" cy="208625"/>
                <a:chOff x="3970020" y="4948646"/>
                <a:chExt cx="6939523" cy="1211581"/>
              </a:xfrm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4502BC63-637D-0FEF-87FA-0AC64B43BD06}"/>
                    </a:ext>
                  </a:extLst>
                </p:cNvPr>
                <p:cNvGrpSpPr/>
                <p:nvPr/>
              </p:nvGrpSpPr>
              <p:grpSpPr>
                <a:xfrm>
                  <a:off x="3970020" y="4953000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131F0C22-B3D7-FAC8-F6E5-799AD6EBCBC8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379F9DF-BC63-3ACB-99C4-51A59C450505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Left-Right Arrow Callout 92">
                    <a:extLst>
                      <a:ext uri="{FF2B5EF4-FFF2-40B4-BE49-F238E27FC236}">
                        <a16:creationId xmlns:a16="http://schemas.microsoft.com/office/drawing/2014/main" id="{C8346A44-856D-AA24-FFF0-9353AA88D573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Diamond 248">
                    <a:extLst>
                      <a:ext uri="{FF2B5EF4-FFF2-40B4-BE49-F238E27FC236}">
                        <a16:creationId xmlns:a16="http://schemas.microsoft.com/office/drawing/2014/main" id="{21EEB0FF-127F-A120-67CA-E78D07B2B904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Diamond 249">
                    <a:extLst>
                      <a:ext uri="{FF2B5EF4-FFF2-40B4-BE49-F238E27FC236}">
                        <a16:creationId xmlns:a16="http://schemas.microsoft.com/office/drawing/2014/main" id="{29EFAC35-0898-918F-56E3-2BD2235A092D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Diamond 250">
                    <a:extLst>
                      <a:ext uri="{FF2B5EF4-FFF2-40B4-BE49-F238E27FC236}">
                        <a16:creationId xmlns:a16="http://schemas.microsoft.com/office/drawing/2014/main" id="{95934B8E-8639-1F02-8CA7-48646F9CE2AE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0" name="Diamond 229">
                  <a:extLst>
                    <a:ext uri="{FF2B5EF4-FFF2-40B4-BE49-F238E27FC236}">
                      <a16:creationId xmlns:a16="http://schemas.microsoft.com/office/drawing/2014/main" id="{6C39FA49-44CC-1924-7A6B-4F147DD2F051}"/>
                    </a:ext>
                  </a:extLst>
                </p:cNvPr>
                <p:cNvSpPr/>
                <p:nvPr/>
              </p:nvSpPr>
              <p:spPr>
                <a:xfrm>
                  <a:off x="6052456" y="5203371"/>
                  <a:ext cx="381000" cy="723901"/>
                </a:xfrm>
                <a:prstGeom prst="diamond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406D7D15-9AEA-8A8A-A4CF-8D2B5BF8B29B}"/>
                    </a:ext>
                  </a:extLst>
                </p:cNvPr>
                <p:cNvGrpSpPr/>
                <p:nvPr/>
              </p:nvGrpSpPr>
              <p:grpSpPr>
                <a:xfrm>
                  <a:off x="6395357" y="4948646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4887E784-DE8F-56A8-E75B-86E83F7AD8BA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71F81CD9-5431-7F23-5976-F3AD913643BE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Left-Right Arrow Callout 86">
                    <a:extLst>
                      <a:ext uri="{FF2B5EF4-FFF2-40B4-BE49-F238E27FC236}">
                        <a16:creationId xmlns:a16="http://schemas.microsoft.com/office/drawing/2014/main" id="{E0AA9231-C20A-A24F-ED88-D58BB728CED2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Diamond 242">
                    <a:extLst>
                      <a:ext uri="{FF2B5EF4-FFF2-40B4-BE49-F238E27FC236}">
                        <a16:creationId xmlns:a16="http://schemas.microsoft.com/office/drawing/2014/main" id="{1B0C6FCB-DFDA-01E6-5803-EB2D636F843A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Diamond 243">
                    <a:extLst>
                      <a:ext uri="{FF2B5EF4-FFF2-40B4-BE49-F238E27FC236}">
                        <a16:creationId xmlns:a16="http://schemas.microsoft.com/office/drawing/2014/main" id="{F1F1BB56-D391-FDD4-0297-3EC5EB787B68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Diamond 244">
                    <a:extLst>
                      <a:ext uri="{FF2B5EF4-FFF2-40B4-BE49-F238E27FC236}">
                        <a16:creationId xmlns:a16="http://schemas.microsoft.com/office/drawing/2014/main" id="{626936D6-930A-B965-63F7-FB6187C1D272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2" name="Diamond 231">
                  <a:extLst>
                    <a:ext uri="{FF2B5EF4-FFF2-40B4-BE49-F238E27FC236}">
                      <a16:creationId xmlns:a16="http://schemas.microsoft.com/office/drawing/2014/main" id="{E6B41403-E2BB-D8C4-4C6A-A7BB3003C1A9}"/>
                    </a:ext>
                  </a:extLst>
                </p:cNvPr>
                <p:cNvSpPr/>
                <p:nvPr/>
              </p:nvSpPr>
              <p:spPr>
                <a:xfrm>
                  <a:off x="8486383" y="5203371"/>
                  <a:ext cx="381000" cy="723901"/>
                </a:xfrm>
                <a:prstGeom prst="diamond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944768F-E0E2-DA7D-0E8C-67704049E035}"/>
                    </a:ext>
                  </a:extLst>
                </p:cNvPr>
                <p:cNvGrpSpPr/>
                <p:nvPr/>
              </p:nvGrpSpPr>
              <p:grpSpPr>
                <a:xfrm>
                  <a:off x="8829284" y="4948646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0C79FE70-0F35-4255-1B8B-1EEB3EB24DB0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F667A33E-985D-6826-B3A6-AF1F952FFDA7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Left-Right Arrow Callout 80">
                    <a:extLst>
                      <a:ext uri="{FF2B5EF4-FFF2-40B4-BE49-F238E27FC236}">
                        <a16:creationId xmlns:a16="http://schemas.microsoft.com/office/drawing/2014/main" id="{2BDA6BA3-FA50-4291-F74C-2EA206B4945D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Diamond 236">
                    <a:extLst>
                      <a:ext uri="{FF2B5EF4-FFF2-40B4-BE49-F238E27FC236}">
                        <a16:creationId xmlns:a16="http://schemas.microsoft.com/office/drawing/2014/main" id="{EFEFD8D4-EBC9-C402-BE2D-8426DDF5F25D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Diamond 237">
                    <a:extLst>
                      <a:ext uri="{FF2B5EF4-FFF2-40B4-BE49-F238E27FC236}">
                        <a16:creationId xmlns:a16="http://schemas.microsoft.com/office/drawing/2014/main" id="{3AA2C627-21AA-F535-AB1E-AF43A4B26B87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Diamond 238">
                    <a:extLst>
                      <a:ext uri="{FF2B5EF4-FFF2-40B4-BE49-F238E27FC236}">
                        <a16:creationId xmlns:a16="http://schemas.microsoft.com/office/drawing/2014/main" id="{B3AFE6AB-EBBC-E405-EBFB-3C1CC206101B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BD7466D-10A3-C382-DB4D-BCB910FE296F}"/>
                </a:ext>
              </a:extLst>
            </p:cNvPr>
            <p:cNvGrpSpPr/>
            <p:nvPr/>
          </p:nvGrpSpPr>
          <p:grpSpPr>
            <a:xfrm rot="21023417" flipH="1">
              <a:off x="1680724" y="3197449"/>
              <a:ext cx="148442" cy="1203961"/>
              <a:chOff x="4038599" y="3983576"/>
              <a:chExt cx="217257" cy="1331328"/>
            </a:xfrm>
          </p:grpSpPr>
          <p:sp>
            <p:nvSpPr>
              <p:cNvPr id="202" name="Pentagon 100">
                <a:extLst>
                  <a:ext uri="{FF2B5EF4-FFF2-40B4-BE49-F238E27FC236}">
                    <a16:creationId xmlns:a16="http://schemas.microsoft.com/office/drawing/2014/main" id="{D1AA3EA4-6C18-26FA-2CB7-F5E7F0084715}"/>
                  </a:ext>
                </a:extLst>
              </p:cNvPr>
              <p:cNvSpPr/>
              <p:nvPr/>
            </p:nvSpPr>
            <p:spPr>
              <a:xfrm rot="5400000">
                <a:off x="3481564" y="4540611"/>
                <a:ext cx="1331328" cy="217257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E65A6DC2-59EA-7B7A-4A9C-A6A2AD7E5B0D}"/>
                  </a:ext>
                </a:extLst>
              </p:cNvPr>
              <p:cNvGrpSpPr/>
              <p:nvPr/>
            </p:nvGrpSpPr>
            <p:grpSpPr>
              <a:xfrm rot="5400000" flipV="1">
                <a:off x="3549760" y="4476730"/>
                <a:ext cx="1194934" cy="208625"/>
                <a:chOff x="3970020" y="4948646"/>
                <a:chExt cx="6939523" cy="1211581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4BD4ED2-2656-6E13-71D8-D44D88BDAE0A}"/>
                    </a:ext>
                  </a:extLst>
                </p:cNvPr>
                <p:cNvGrpSpPr/>
                <p:nvPr/>
              </p:nvGrpSpPr>
              <p:grpSpPr>
                <a:xfrm>
                  <a:off x="3970020" y="4953000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F3892ABC-3F03-990A-22EA-63AFC13F714C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7AF74DD7-8957-9B6B-77FF-08128473BE0A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Left-Right Arrow Callout 121">
                    <a:extLst>
                      <a:ext uri="{FF2B5EF4-FFF2-40B4-BE49-F238E27FC236}">
                        <a16:creationId xmlns:a16="http://schemas.microsoft.com/office/drawing/2014/main" id="{3E10DB55-C156-64FF-390D-F5093D3665B5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Diamond 223">
                    <a:extLst>
                      <a:ext uri="{FF2B5EF4-FFF2-40B4-BE49-F238E27FC236}">
                        <a16:creationId xmlns:a16="http://schemas.microsoft.com/office/drawing/2014/main" id="{98BF167A-37EA-3641-4900-59EF78ED6690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Diamond 224">
                    <a:extLst>
                      <a:ext uri="{FF2B5EF4-FFF2-40B4-BE49-F238E27FC236}">
                        <a16:creationId xmlns:a16="http://schemas.microsoft.com/office/drawing/2014/main" id="{E47C1F45-5CA3-3185-F539-5A79479564C7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Diamond 225">
                    <a:extLst>
                      <a:ext uri="{FF2B5EF4-FFF2-40B4-BE49-F238E27FC236}">
                        <a16:creationId xmlns:a16="http://schemas.microsoft.com/office/drawing/2014/main" id="{EBED2D79-9511-3F4D-A890-761D35AD53FE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5" name="Diamond 204">
                  <a:extLst>
                    <a:ext uri="{FF2B5EF4-FFF2-40B4-BE49-F238E27FC236}">
                      <a16:creationId xmlns:a16="http://schemas.microsoft.com/office/drawing/2014/main" id="{15D1AF91-3D64-4D0C-D855-AC5955967011}"/>
                    </a:ext>
                  </a:extLst>
                </p:cNvPr>
                <p:cNvSpPr/>
                <p:nvPr/>
              </p:nvSpPr>
              <p:spPr>
                <a:xfrm>
                  <a:off x="6052456" y="5203371"/>
                  <a:ext cx="381000" cy="723901"/>
                </a:xfrm>
                <a:prstGeom prst="diamond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2772176F-38F3-ADEB-58AC-C7DDA66057F7}"/>
                    </a:ext>
                  </a:extLst>
                </p:cNvPr>
                <p:cNvGrpSpPr/>
                <p:nvPr/>
              </p:nvGrpSpPr>
              <p:grpSpPr>
                <a:xfrm>
                  <a:off x="6395357" y="4948646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33F3413-58CB-EC1F-1D96-57DCAE1F0592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7B43EC64-925C-C909-AB74-C12D9B6F847C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Left-Right Arrow Callout 115">
                    <a:extLst>
                      <a:ext uri="{FF2B5EF4-FFF2-40B4-BE49-F238E27FC236}">
                        <a16:creationId xmlns:a16="http://schemas.microsoft.com/office/drawing/2014/main" id="{4B789009-FE8F-A025-38E4-5A33971BB10B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Diamond 217">
                    <a:extLst>
                      <a:ext uri="{FF2B5EF4-FFF2-40B4-BE49-F238E27FC236}">
                        <a16:creationId xmlns:a16="http://schemas.microsoft.com/office/drawing/2014/main" id="{88C8FD37-1E31-3286-3105-6E65C1F6D340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Diamond 218">
                    <a:extLst>
                      <a:ext uri="{FF2B5EF4-FFF2-40B4-BE49-F238E27FC236}">
                        <a16:creationId xmlns:a16="http://schemas.microsoft.com/office/drawing/2014/main" id="{180A6EB4-20F8-8B74-FDCB-F8E70C9E6D90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Diamond 219">
                    <a:extLst>
                      <a:ext uri="{FF2B5EF4-FFF2-40B4-BE49-F238E27FC236}">
                        <a16:creationId xmlns:a16="http://schemas.microsoft.com/office/drawing/2014/main" id="{D58049ED-52B0-A857-37E0-BA2D871ADFC9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7" name="Diamond 206">
                  <a:extLst>
                    <a:ext uri="{FF2B5EF4-FFF2-40B4-BE49-F238E27FC236}">
                      <a16:creationId xmlns:a16="http://schemas.microsoft.com/office/drawing/2014/main" id="{4FE224D7-8BE6-214F-4F50-82B0A989B8B3}"/>
                    </a:ext>
                  </a:extLst>
                </p:cNvPr>
                <p:cNvSpPr/>
                <p:nvPr/>
              </p:nvSpPr>
              <p:spPr>
                <a:xfrm>
                  <a:off x="8486383" y="5203371"/>
                  <a:ext cx="381000" cy="723901"/>
                </a:xfrm>
                <a:prstGeom prst="diamond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F01FE8C2-DC0E-506D-F609-CD76C3CF3435}"/>
                    </a:ext>
                  </a:extLst>
                </p:cNvPr>
                <p:cNvGrpSpPr/>
                <p:nvPr/>
              </p:nvGrpSpPr>
              <p:grpSpPr>
                <a:xfrm>
                  <a:off x="8829284" y="4948646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075B7AD2-4E2F-01ED-4D88-73E7FCA2099E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51EEC91E-A862-F580-0019-72163C392C19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Left-Right Arrow Callout 109">
                    <a:extLst>
                      <a:ext uri="{FF2B5EF4-FFF2-40B4-BE49-F238E27FC236}">
                        <a16:creationId xmlns:a16="http://schemas.microsoft.com/office/drawing/2014/main" id="{3886D434-075F-5BAC-FAE3-6D40A48DC91F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Diamond 211">
                    <a:extLst>
                      <a:ext uri="{FF2B5EF4-FFF2-40B4-BE49-F238E27FC236}">
                        <a16:creationId xmlns:a16="http://schemas.microsoft.com/office/drawing/2014/main" id="{EBE2F07A-2722-AC1C-FD17-1B3F19D06140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Diamond 212">
                    <a:extLst>
                      <a:ext uri="{FF2B5EF4-FFF2-40B4-BE49-F238E27FC236}">
                        <a16:creationId xmlns:a16="http://schemas.microsoft.com/office/drawing/2014/main" id="{AC26CCF6-C440-45BD-49ED-2DE272A68CBD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Diamond 213">
                    <a:extLst>
                      <a:ext uri="{FF2B5EF4-FFF2-40B4-BE49-F238E27FC236}">
                        <a16:creationId xmlns:a16="http://schemas.microsoft.com/office/drawing/2014/main" id="{3885E9EB-A0A8-AC96-9EE0-8563D88A02A6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9F143F5-D99D-EF61-EDF4-F6C69D013879}"/>
                </a:ext>
              </a:extLst>
            </p:cNvPr>
            <p:cNvGrpSpPr/>
            <p:nvPr/>
          </p:nvGrpSpPr>
          <p:grpSpPr>
            <a:xfrm>
              <a:off x="1553983" y="3036996"/>
              <a:ext cx="779810" cy="220840"/>
              <a:chOff x="3431377" y="2577520"/>
              <a:chExt cx="2319927" cy="361305"/>
            </a:xfrm>
          </p:grpSpPr>
          <p:sp>
            <p:nvSpPr>
              <p:cNvPr id="177" name="Rounded Rectangle 71">
                <a:extLst>
                  <a:ext uri="{FF2B5EF4-FFF2-40B4-BE49-F238E27FC236}">
                    <a16:creationId xmlns:a16="http://schemas.microsoft.com/office/drawing/2014/main" id="{ADAFB8EE-CB8A-2581-2B8F-5A5F33828708}"/>
                  </a:ext>
                </a:extLst>
              </p:cNvPr>
              <p:cNvSpPr/>
              <p:nvPr/>
            </p:nvSpPr>
            <p:spPr>
              <a:xfrm>
                <a:off x="3431377" y="2577520"/>
                <a:ext cx="2319927" cy="36130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54F5C70E-744D-F07F-2BF5-C047CECC67A5}"/>
                  </a:ext>
                </a:extLst>
              </p:cNvPr>
              <p:cNvGrpSpPr/>
              <p:nvPr/>
            </p:nvGrpSpPr>
            <p:grpSpPr>
              <a:xfrm>
                <a:off x="3657600" y="2599731"/>
                <a:ext cx="1892332" cy="330385"/>
                <a:chOff x="3970020" y="4948646"/>
                <a:chExt cx="6939523" cy="1211581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370DF759-8E28-6ECB-6C7B-78699A3A1F76}"/>
                    </a:ext>
                  </a:extLst>
                </p:cNvPr>
                <p:cNvGrpSpPr/>
                <p:nvPr/>
              </p:nvGrpSpPr>
              <p:grpSpPr>
                <a:xfrm>
                  <a:off x="3970020" y="4953000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D4F07A3B-FF53-0733-4DCC-39864E8856C6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6CD98884-CD14-C291-E705-3171497DCE24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Left-Right Arrow Callout 66">
                    <a:extLst>
                      <a:ext uri="{FF2B5EF4-FFF2-40B4-BE49-F238E27FC236}">
                        <a16:creationId xmlns:a16="http://schemas.microsoft.com/office/drawing/2014/main" id="{A74E3383-44F3-B5B8-3844-9EF5CF101BCC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Diamond 198">
                    <a:extLst>
                      <a:ext uri="{FF2B5EF4-FFF2-40B4-BE49-F238E27FC236}">
                        <a16:creationId xmlns:a16="http://schemas.microsoft.com/office/drawing/2014/main" id="{9E884DC3-410E-2D4A-E148-2C9D5074F634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Diamond 199">
                    <a:extLst>
                      <a:ext uri="{FF2B5EF4-FFF2-40B4-BE49-F238E27FC236}">
                        <a16:creationId xmlns:a16="http://schemas.microsoft.com/office/drawing/2014/main" id="{BA671D12-DB7B-917F-474E-B239B7293E16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Diamond 200">
                    <a:extLst>
                      <a:ext uri="{FF2B5EF4-FFF2-40B4-BE49-F238E27FC236}">
                        <a16:creationId xmlns:a16="http://schemas.microsoft.com/office/drawing/2014/main" id="{32D0AE14-488B-A004-D4FE-57B00D742C84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0" name="Diamond 179">
                  <a:extLst>
                    <a:ext uri="{FF2B5EF4-FFF2-40B4-BE49-F238E27FC236}">
                      <a16:creationId xmlns:a16="http://schemas.microsoft.com/office/drawing/2014/main" id="{AEB97E09-F3E5-A2B1-79DA-49CAB0B2BA23}"/>
                    </a:ext>
                  </a:extLst>
                </p:cNvPr>
                <p:cNvSpPr/>
                <p:nvPr/>
              </p:nvSpPr>
              <p:spPr>
                <a:xfrm>
                  <a:off x="6052456" y="5203371"/>
                  <a:ext cx="381000" cy="723901"/>
                </a:xfrm>
                <a:prstGeom prst="diamond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6FB5DF69-4056-7F88-56C5-3A4907FA0DA4}"/>
                    </a:ext>
                  </a:extLst>
                </p:cNvPr>
                <p:cNvGrpSpPr/>
                <p:nvPr/>
              </p:nvGrpSpPr>
              <p:grpSpPr>
                <a:xfrm>
                  <a:off x="6395357" y="4948646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777184D4-435F-61FD-B4E2-BDBAD2ABAF73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70E2B3E0-0AAB-54AA-71AE-B8519802BC9B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Left-Right Arrow Callout 60">
                    <a:extLst>
                      <a:ext uri="{FF2B5EF4-FFF2-40B4-BE49-F238E27FC236}">
                        <a16:creationId xmlns:a16="http://schemas.microsoft.com/office/drawing/2014/main" id="{21BA585E-6C44-E4E3-3A48-02EFDCD98E07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Diamond 192">
                    <a:extLst>
                      <a:ext uri="{FF2B5EF4-FFF2-40B4-BE49-F238E27FC236}">
                        <a16:creationId xmlns:a16="http://schemas.microsoft.com/office/drawing/2014/main" id="{BD3A6A82-49FB-5DA0-AC5B-859C0205091E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Diamond 193">
                    <a:extLst>
                      <a:ext uri="{FF2B5EF4-FFF2-40B4-BE49-F238E27FC236}">
                        <a16:creationId xmlns:a16="http://schemas.microsoft.com/office/drawing/2014/main" id="{3EC81DB3-6C40-AC53-9108-4F22CB2B2528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Diamond 194">
                    <a:extLst>
                      <a:ext uri="{FF2B5EF4-FFF2-40B4-BE49-F238E27FC236}">
                        <a16:creationId xmlns:a16="http://schemas.microsoft.com/office/drawing/2014/main" id="{A860D63F-6043-BD71-5481-70D2F6B4E319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Diamond 181">
                  <a:extLst>
                    <a:ext uri="{FF2B5EF4-FFF2-40B4-BE49-F238E27FC236}">
                      <a16:creationId xmlns:a16="http://schemas.microsoft.com/office/drawing/2014/main" id="{931DE58C-E20E-5032-B5A5-55FE304AD2E7}"/>
                    </a:ext>
                  </a:extLst>
                </p:cNvPr>
                <p:cNvSpPr/>
                <p:nvPr/>
              </p:nvSpPr>
              <p:spPr>
                <a:xfrm>
                  <a:off x="8486383" y="5203371"/>
                  <a:ext cx="381000" cy="723901"/>
                </a:xfrm>
                <a:prstGeom prst="diamond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34F1E13C-4AD0-4A99-7E0A-3851F17C7FC7}"/>
                    </a:ext>
                  </a:extLst>
                </p:cNvPr>
                <p:cNvGrpSpPr/>
                <p:nvPr/>
              </p:nvGrpSpPr>
              <p:grpSpPr>
                <a:xfrm>
                  <a:off x="8829284" y="4948646"/>
                  <a:ext cx="2080259" cy="1207227"/>
                  <a:chOff x="4551318" y="4950687"/>
                  <a:chExt cx="2080259" cy="1207227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59080C99-E786-B63A-6555-2DD60F34257B}"/>
                      </a:ext>
                    </a:extLst>
                  </p:cNvPr>
                  <p:cNvSpPr/>
                  <p:nvPr/>
                </p:nvSpPr>
                <p:spPr>
                  <a:xfrm>
                    <a:off x="4574177" y="4950687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6EBE5B5-B7D7-A862-C5E9-E998E4041463}"/>
                      </a:ext>
                    </a:extLst>
                  </p:cNvPr>
                  <p:cNvSpPr/>
                  <p:nvPr/>
                </p:nvSpPr>
                <p:spPr>
                  <a:xfrm>
                    <a:off x="4551318" y="5929314"/>
                    <a:ext cx="20574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Left-Right Arrow Callout 54">
                    <a:extLst>
                      <a:ext uri="{FF2B5EF4-FFF2-40B4-BE49-F238E27FC236}">
                        <a16:creationId xmlns:a16="http://schemas.microsoft.com/office/drawing/2014/main" id="{941DC410-30E8-0FF4-BCEF-14B1301FFFF0}"/>
                      </a:ext>
                    </a:extLst>
                  </p:cNvPr>
                  <p:cNvSpPr/>
                  <p:nvPr/>
                </p:nvSpPr>
                <p:spPr>
                  <a:xfrm>
                    <a:off x="4589961" y="5335668"/>
                    <a:ext cx="2041616" cy="455532"/>
                  </a:xfrm>
                  <a:prstGeom prst="leftRightArrowCallout">
                    <a:avLst>
                      <a:gd name="adj1" fmla="val 100000"/>
                      <a:gd name="adj2" fmla="val 50000"/>
                      <a:gd name="adj3" fmla="val 41336"/>
                      <a:gd name="adj4" fmla="val 40774"/>
                    </a:avLst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Diamond 186">
                    <a:extLst>
                      <a:ext uri="{FF2B5EF4-FFF2-40B4-BE49-F238E27FC236}">
                        <a16:creationId xmlns:a16="http://schemas.microsoft.com/office/drawing/2014/main" id="{BAD2A6E0-C659-013A-B7A9-FD5D5003F215}"/>
                      </a:ext>
                    </a:extLst>
                  </p:cNvPr>
                  <p:cNvSpPr/>
                  <p:nvPr/>
                </p:nvSpPr>
                <p:spPr>
                  <a:xfrm>
                    <a:off x="4953000" y="5192350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Diamond 187">
                    <a:extLst>
                      <a:ext uri="{FF2B5EF4-FFF2-40B4-BE49-F238E27FC236}">
                        <a16:creationId xmlns:a16="http://schemas.microsoft.com/office/drawing/2014/main" id="{6C464F90-572B-7009-42AD-19DCA6C2EE2B}"/>
                      </a:ext>
                    </a:extLst>
                  </p:cNvPr>
                  <p:cNvSpPr/>
                  <p:nvPr/>
                </p:nvSpPr>
                <p:spPr>
                  <a:xfrm>
                    <a:off x="5943600" y="5192349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Diamond 188">
                    <a:extLst>
                      <a:ext uri="{FF2B5EF4-FFF2-40B4-BE49-F238E27FC236}">
                        <a16:creationId xmlns:a16="http://schemas.microsoft.com/office/drawing/2014/main" id="{06678E6A-65A7-0FF9-AC4E-B83AD361CCEC}"/>
                      </a:ext>
                    </a:extLst>
                  </p:cNvPr>
                  <p:cNvSpPr/>
                  <p:nvPr/>
                </p:nvSpPr>
                <p:spPr>
                  <a:xfrm>
                    <a:off x="5453743" y="5187995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15D99B87-C922-621C-C5AB-164824628461}"/>
                </a:ext>
              </a:extLst>
            </p:cNvPr>
            <p:cNvSpPr/>
            <p:nvPr/>
          </p:nvSpPr>
          <p:spPr>
            <a:xfrm rot="10800000">
              <a:off x="1756266" y="2010776"/>
              <a:ext cx="406144" cy="43763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C2274AC-47BD-814A-82E2-285307295AD4}"/>
                </a:ext>
              </a:extLst>
            </p:cNvPr>
            <p:cNvGrpSpPr/>
            <p:nvPr/>
          </p:nvGrpSpPr>
          <p:grpSpPr>
            <a:xfrm>
              <a:off x="1238801" y="686440"/>
              <a:ext cx="1515213" cy="1532853"/>
              <a:chOff x="1238801" y="686440"/>
              <a:chExt cx="1515213" cy="1532853"/>
            </a:xfrm>
          </p:grpSpPr>
          <p:sp>
            <p:nvSpPr>
              <p:cNvPr id="143" name="Round Diagonal Corner Rectangle 25">
                <a:extLst>
                  <a:ext uri="{FF2B5EF4-FFF2-40B4-BE49-F238E27FC236}">
                    <a16:creationId xmlns:a16="http://schemas.microsoft.com/office/drawing/2014/main" id="{98324583-09C3-2631-2AD3-D4141FFBE6A3}"/>
                  </a:ext>
                </a:extLst>
              </p:cNvPr>
              <p:cNvSpPr/>
              <p:nvPr/>
            </p:nvSpPr>
            <p:spPr>
              <a:xfrm rot="3691160" flipH="1">
                <a:off x="2088645" y="1270630"/>
                <a:ext cx="712151" cy="618586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4" name="Round Diagonal Corner Rectangle 26">
                <a:extLst>
                  <a:ext uri="{FF2B5EF4-FFF2-40B4-BE49-F238E27FC236}">
                    <a16:creationId xmlns:a16="http://schemas.microsoft.com/office/drawing/2014/main" id="{705929DD-D98F-5AB1-FB42-01E07BCD6222}"/>
                  </a:ext>
                </a:extLst>
              </p:cNvPr>
              <p:cNvSpPr/>
              <p:nvPr/>
            </p:nvSpPr>
            <p:spPr>
              <a:xfrm rot="13069477" flipH="1">
                <a:off x="1238801" y="1302790"/>
                <a:ext cx="608934" cy="62210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40330D7-5F46-8AE3-E962-4AF552160D6E}"/>
                  </a:ext>
                </a:extLst>
              </p:cNvPr>
              <p:cNvSpPr/>
              <p:nvPr/>
            </p:nvSpPr>
            <p:spPr>
              <a:xfrm flipH="1">
                <a:off x="1475313" y="879776"/>
                <a:ext cx="985624" cy="133951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6" name="Round Diagonal Corner Rectangle 35">
                <a:extLst>
                  <a:ext uri="{FF2B5EF4-FFF2-40B4-BE49-F238E27FC236}">
                    <a16:creationId xmlns:a16="http://schemas.microsoft.com/office/drawing/2014/main" id="{EA7CC76B-D9F1-A5F1-26BE-86CFBE779F93}"/>
                  </a:ext>
                </a:extLst>
              </p:cNvPr>
              <p:cNvSpPr/>
              <p:nvPr/>
            </p:nvSpPr>
            <p:spPr>
              <a:xfrm rot="20363465" flipH="1">
                <a:off x="1966746" y="686440"/>
                <a:ext cx="564930" cy="73950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7" name="Round Diagonal Corner Rectangle 36">
                <a:extLst>
                  <a:ext uri="{FF2B5EF4-FFF2-40B4-BE49-F238E27FC236}">
                    <a16:creationId xmlns:a16="http://schemas.microsoft.com/office/drawing/2014/main" id="{F96FE12E-F1F5-409F-099C-8CD9915FC86A}"/>
                  </a:ext>
                </a:extLst>
              </p:cNvPr>
              <p:cNvSpPr/>
              <p:nvPr/>
            </p:nvSpPr>
            <p:spPr>
              <a:xfrm rot="16523337" flipH="1">
                <a:off x="1390766" y="808506"/>
                <a:ext cx="640667" cy="65122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669A101-1D83-D60E-0539-27938965227B}"/>
                  </a:ext>
                </a:extLst>
              </p:cNvPr>
              <p:cNvSpPr/>
              <p:nvPr/>
            </p:nvSpPr>
            <p:spPr>
              <a:xfrm flipH="1">
                <a:off x="1771000" y="786154"/>
                <a:ext cx="492812" cy="46811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C541A3F-6A37-82C7-0EF5-29813558F96C}"/>
                  </a:ext>
                </a:extLst>
              </p:cNvPr>
              <p:cNvSpPr/>
              <p:nvPr/>
            </p:nvSpPr>
            <p:spPr>
              <a:xfrm rot="3657975" flipH="1">
                <a:off x="2233148" y="1103431"/>
                <a:ext cx="492812" cy="18089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0512DD4-E470-F3C5-467E-77D65183873A}"/>
                  </a:ext>
                </a:extLst>
              </p:cNvPr>
              <p:cNvSpPr/>
              <p:nvPr/>
            </p:nvSpPr>
            <p:spPr>
              <a:xfrm rot="17249456" flipH="1">
                <a:off x="1184821" y="1234739"/>
                <a:ext cx="492812" cy="9180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98F1535F-E009-DA81-9533-B2BE88A056C1}"/>
                  </a:ext>
                </a:extLst>
              </p:cNvPr>
              <p:cNvGrpSpPr/>
              <p:nvPr/>
            </p:nvGrpSpPr>
            <p:grpSpPr>
              <a:xfrm>
                <a:off x="1361620" y="1073300"/>
                <a:ext cx="1251291" cy="220840"/>
                <a:chOff x="3431377" y="2577520"/>
                <a:chExt cx="2319927" cy="361305"/>
              </a:xfrm>
            </p:grpSpPr>
            <p:sp>
              <p:nvSpPr>
                <p:cNvPr id="152" name="Rounded Rectangle 126">
                  <a:extLst>
                    <a:ext uri="{FF2B5EF4-FFF2-40B4-BE49-F238E27FC236}">
                      <a16:creationId xmlns:a16="http://schemas.microsoft.com/office/drawing/2014/main" id="{57C0DE44-D612-4D34-9902-48E8989B4DA8}"/>
                    </a:ext>
                  </a:extLst>
                </p:cNvPr>
                <p:cNvSpPr/>
                <p:nvPr/>
              </p:nvSpPr>
              <p:spPr>
                <a:xfrm>
                  <a:off x="3431377" y="2577520"/>
                  <a:ext cx="2319927" cy="36130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16EB55CF-2BBD-E549-E403-82A9A6490B10}"/>
                    </a:ext>
                  </a:extLst>
                </p:cNvPr>
                <p:cNvGrpSpPr/>
                <p:nvPr/>
              </p:nvGrpSpPr>
              <p:grpSpPr>
                <a:xfrm>
                  <a:off x="3657600" y="2599731"/>
                  <a:ext cx="1892332" cy="330385"/>
                  <a:chOff x="3970020" y="4948646"/>
                  <a:chExt cx="6939523" cy="1211581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E465E504-47D2-3A2F-0F68-78AA3E6FE8A6}"/>
                      </a:ext>
                    </a:extLst>
                  </p:cNvPr>
                  <p:cNvGrpSpPr/>
                  <p:nvPr/>
                </p:nvGrpSpPr>
                <p:grpSpPr>
                  <a:xfrm>
                    <a:off x="3970020" y="4953000"/>
                    <a:ext cx="2080259" cy="1207227"/>
                    <a:chOff x="4551318" y="4950687"/>
                    <a:chExt cx="2080259" cy="1207227"/>
                  </a:xfrm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C2F40994-C426-82C8-932F-14A6A4276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177" y="4950687"/>
                      <a:ext cx="20574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4F1A3536-CF4F-EDB0-9D8B-BBEA154D7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318" y="5929314"/>
                      <a:ext cx="20574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Left-Right Arrow Callout 147">
                      <a:extLst>
                        <a:ext uri="{FF2B5EF4-FFF2-40B4-BE49-F238E27FC236}">
                          <a16:creationId xmlns:a16="http://schemas.microsoft.com/office/drawing/2014/main" id="{D8E203F5-E0C7-E096-9F0B-3ACCC86B8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9961" y="5335668"/>
                      <a:ext cx="2041616" cy="455532"/>
                    </a:xfrm>
                    <a:prstGeom prst="leftRightArrowCallout">
                      <a:avLst>
                        <a:gd name="adj1" fmla="val 100000"/>
                        <a:gd name="adj2" fmla="val 50000"/>
                        <a:gd name="adj3" fmla="val 41336"/>
                        <a:gd name="adj4" fmla="val 40774"/>
                      </a:avLst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Diamond 173">
                      <a:extLst>
                        <a:ext uri="{FF2B5EF4-FFF2-40B4-BE49-F238E27FC236}">
                          <a16:creationId xmlns:a16="http://schemas.microsoft.com/office/drawing/2014/main" id="{2EF6AB00-EE22-D302-CDDE-0B8E0221E3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00" y="5192350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Diamond 174">
                      <a:extLst>
                        <a:ext uri="{FF2B5EF4-FFF2-40B4-BE49-F238E27FC236}">
                          <a16:creationId xmlns:a16="http://schemas.microsoft.com/office/drawing/2014/main" id="{4218E86E-FD67-A179-CB82-11AE4B53A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600" y="5192349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Diamond 175">
                      <a:extLst>
                        <a:ext uri="{FF2B5EF4-FFF2-40B4-BE49-F238E27FC236}">
                          <a16:creationId xmlns:a16="http://schemas.microsoft.com/office/drawing/2014/main" id="{1F55F4A4-F800-0629-9EB3-27C5104F9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743" y="5187995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5" name="Diamond 154">
                    <a:extLst>
                      <a:ext uri="{FF2B5EF4-FFF2-40B4-BE49-F238E27FC236}">
                        <a16:creationId xmlns:a16="http://schemas.microsoft.com/office/drawing/2014/main" id="{645D9679-BA0C-46A1-94C4-EBAE4428519B}"/>
                      </a:ext>
                    </a:extLst>
                  </p:cNvPr>
                  <p:cNvSpPr/>
                  <p:nvPr/>
                </p:nvSpPr>
                <p:spPr>
                  <a:xfrm>
                    <a:off x="6052456" y="5203371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DF06F1A3-9A6B-6F31-779B-850C6C973F2D}"/>
                      </a:ext>
                    </a:extLst>
                  </p:cNvPr>
                  <p:cNvGrpSpPr/>
                  <p:nvPr/>
                </p:nvGrpSpPr>
                <p:grpSpPr>
                  <a:xfrm>
                    <a:off x="6395357" y="4948646"/>
                    <a:ext cx="2080259" cy="1207227"/>
                    <a:chOff x="4551318" y="4950687"/>
                    <a:chExt cx="2080259" cy="1207227"/>
                  </a:xfrm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C866260A-D4EB-2B98-A784-A51064C9A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177" y="4950687"/>
                      <a:ext cx="20574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43C77AD8-0D67-E77E-6F46-6AD7D73F2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318" y="5929314"/>
                      <a:ext cx="20574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Left-Right Arrow Callout 141">
                      <a:extLst>
                        <a:ext uri="{FF2B5EF4-FFF2-40B4-BE49-F238E27FC236}">
                          <a16:creationId xmlns:a16="http://schemas.microsoft.com/office/drawing/2014/main" id="{E7841419-64A7-AB82-72AB-D6B91F9EE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9961" y="5335668"/>
                      <a:ext cx="2041616" cy="455532"/>
                    </a:xfrm>
                    <a:prstGeom prst="leftRightArrowCallout">
                      <a:avLst>
                        <a:gd name="adj1" fmla="val 100000"/>
                        <a:gd name="adj2" fmla="val 50000"/>
                        <a:gd name="adj3" fmla="val 41336"/>
                        <a:gd name="adj4" fmla="val 40774"/>
                      </a:avLst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Diamond 167">
                      <a:extLst>
                        <a:ext uri="{FF2B5EF4-FFF2-40B4-BE49-F238E27FC236}">
                          <a16:creationId xmlns:a16="http://schemas.microsoft.com/office/drawing/2014/main" id="{4A375ED4-E95F-2F9B-DA43-AAC2D1FA6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00" y="5192350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Diamond 168">
                      <a:extLst>
                        <a:ext uri="{FF2B5EF4-FFF2-40B4-BE49-F238E27FC236}">
                          <a16:creationId xmlns:a16="http://schemas.microsoft.com/office/drawing/2014/main" id="{B415A6C3-6570-F064-B750-B19D3196BF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600" y="5192349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Diamond 169">
                      <a:extLst>
                        <a:ext uri="{FF2B5EF4-FFF2-40B4-BE49-F238E27FC236}">
                          <a16:creationId xmlns:a16="http://schemas.microsoft.com/office/drawing/2014/main" id="{0870C878-CB86-8E1F-CDBF-E49FE13B9E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743" y="5187995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Diamond 156">
                    <a:extLst>
                      <a:ext uri="{FF2B5EF4-FFF2-40B4-BE49-F238E27FC236}">
                        <a16:creationId xmlns:a16="http://schemas.microsoft.com/office/drawing/2014/main" id="{151E9497-722E-41F7-8B7A-C8D7E493F85E}"/>
                      </a:ext>
                    </a:extLst>
                  </p:cNvPr>
                  <p:cNvSpPr/>
                  <p:nvPr/>
                </p:nvSpPr>
                <p:spPr>
                  <a:xfrm>
                    <a:off x="8486383" y="5203371"/>
                    <a:ext cx="381000" cy="723901"/>
                  </a:xfrm>
                  <a:prstGeom prst="diamond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D717A1CB-E1D6-FFE6-5E48-E35DE8A90200}"/>
                      </a:ext>
                    </a:extLst>
                  </p:cNvPr>
                  <p:cNvGrpSpPr/>
                  <p:nvPr/>
                </p:nvGrpSpPr>
                <p:grpSpPr>
                  <a:xfrm>
                    <a:off x="8829284" y="4948646"/>
                    <a:ext cx="2080259" cy="1207227"/>
                    <a:chOff x="4551318" y="4950687"/>
                    <a:chExt cx="2080259" cy="1207227"/>
                  </a:xfrm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3B62DCBB-F175-B0D8-A8B3-7ABBB36BF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177" y="4950687"/>
                      <a:ext cx="20574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B8C3B9A3-53A6-A605-EF5B-3BB407B04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318" y="5929314"/>
                      <a:ext cx="20574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Left-Right Arrow Callout 135">
                      <a:extLst>
                        <a:ext uri="{FF2B5EF4-FFF2-40B4-BE49-F238E27FC236}">
                          <a16:creationId xmlns:a16="http://schemas.microsoft.com/office/drawing/2014/main" id="{A347A65E-FB1D-3BE8-2A71-2E7C90D2B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9961" y="5335668"/>
                      <a:ext cx="2041616" cy="455532"/>
                    </a:xfrm>
                    <a:prstGeom prst="leftRightArrowCallout">
                      <a:avLst>
                        <a:gd name="adj1" fmla="val 100000"/>
                        <a:gd name="adj2" fmla="val 50000"/>
                        <a:gd name="adj3" fmla="val 41336"/>
                        <a:gd name="adj4" fmla="val 40774"/>
                      </a:avLst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Diamond 161">
                      <a:extLst>
                        <a:ext uri="{FF2B5EF4-FFF2-40B4-BE49-F238E27FC236}">
                          <a16:creationId xmlns:a16="http://schemas.microsoft.com/office/drawing/2014/main" id="{F2D41A2C-4D1E-5BA0-0528-FDFB551A7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00" y="5192350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Diamond 162">
                      <a:extLst>
                        <a:ext uri="{FF2B5EF4-FFF2-40B4-BE49-F238E27FC236}">
                          <a16:creationId xmlns:a16="http://schemas.microsoft.com/office/drawing/2014/main" id="{F9E9211A-E9E7-69A7-FE91-8E2B6483B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600" y="5192349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Diamond 163">
                      <a:extLst>
                        <a:ext uri="{FF2B5EF4-FFF2-40B4-BE49-F238E27FC236}">
                          <a16:creationId xmlns:a16="http://schemas.microsoft.com/office/drawing/2014/main" id="{B822A12D-19C5-CA70-647A-000ED3ACD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743" y="5187995"/>
                      <a:ext cx="381000" cy="723901"/>
                    </a:xfrm>
                    <a:prstGeom prst="diamond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858463C-2C7C-402B-4CD9-8F52AEAA9D37}"/>
              </a:ext>
            </a:extLst>
          </p:cNvPr>
          <p:cNvGrpSpPr/>
          <p:nvPr/>
        </p:nvGrpSpPr>
        <p:grpSpPr>
          <a:xfrm>
            <a:off x="5134784" y="1431112"/>
            <a:ext cx="2612775" cy="5109300"/>
            <a:chOff x="321071" y="466773"/>
            <a:chExt cx="2463505" cy="4679887"/>
          </a:xfrm>
        </p:grpSpPr>
        <p:sp>
          <p:nvSpPr>
            <p:cNvPr id="253" name="Cloud 252">
              <a:extLst>
                <a:ext uri="{FF2B5EF4-FFF2-40B4-BE49-F238E27FC236}">
                  <a16:creationId xmlns:a16="http://schemas.microsoft.com/office/drawing/2014/main" id="{E1E7FD61-207F-E213-DA15-ABBF5C6FC067}"/>
                </a:ext>
              </a:extLst>
            </p:cNvPr>
            <p:cNvSpPr/>
            <p:nvPr/>
          </p:nvSpPr>
          <p:spPr>
            <a:xfrm rot="1518698" flipH="1">
              <a:off x="696996" y="641895"/>
              <a:ext cx="1036027" cy="1814534"/>
            </a:xfrm>
            <a:prstGeom prst="cloud">
              <a:avLst/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loud 253">
              <a:extLst>
                <a:ext uri="{FF2B5EF4-FFF2-40B4-BE49-F238E27FC236}">
                  <a16:creationId xmlns:a16="http://schemas.microsoft.com/office/drawing/2014/main" id="{CAAFE184-A5CF-7F80-E3DA-970A4920F5F0}"/>
                </a:ext>
              </a:extLst>
            </p:cNvPr>
            <p:cNvSpPr/>
            <p:nvPr/>
          </p:nvSpPr>
          <p:spPr>
            <a:xfrm rot="20659987">
              <a:off x="1643959" y="617191"/>
              <a:ext cx="801666" cy="1823031"/>
            </a:xfrm>
            <a:prstGeom prst="cloud">
              <a:avLst/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E80E52E-232D-8106-861F-D1FAF4D44F44}"/>
                </a:ext>
              </a:extLst>
            </p:cNvPr>
            <p:cNvSpPr/>
            <p:nvPr/>
          </p:nvSpPr>
          <p:spPr>
            <a:xfrm rot="19187692">
              <a:off x="2415229" y="2986978"/>
              <a:ext cx="369347" cy="6892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93270BD6-E79B-0438-D96A-96A843817427}"/>
                </a:ext>
              </a:extLst>
            </p:cNvPr>
            <p:cNvSpPr/>
            <p:nvPr/>
          </p:nvSpPr>
          <p:spPr>
            <a:xfrm rot="2408628">
              <a:off x="321071" y="2893296"/>
              <a:ext cx="362052" cy="76444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DD2ADDEE-5E88-372E-6469-6EB79FB25C21}"/>
                </a:ext>
              </a:extLst>
            </p:cNvPr>
            <p:cNvSpPr/>
            <p:nvPr/>
          </p:nvSpPr>
          <p:spPr>
            <a:xfrm rot="2225333">
              <a:off x="1231250" y="4469525"/>
              <a:ext cx="392724" cy="67713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3BDC59B-5D49-DCCF-1FF0-66B34AF7CBC5}"/>
                </a:ext>
              </a:extLst>
            </p:cNvPr>
            <p:cNvSpPr/>
            <p:nvPr/>
          </p:nvSpPr>
          <p:spPr>
            <a:xfrm rot="20622370">
              <a:off x="1676400" y="4504465"/>
              <a:ext cx="441568" cy="60093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E3786135-B857-E5D5-F98C-B5671EE1358C}"/>
                </a:ext>
              </a:extLst>
            </p:cNvPr>
            <p:cNvSpPr/>
            <p:nvPr/>
          </p:nvSpPr>
          <p:spPr>
            <a:xfrm rot="1996156">
              <a:off x="472312" y="2060908"/>
              <a:ext cx="828604" cy="1425120"/>
            </a:xfrm>
            <a:prstGeom prst="trapezoid">
              <a:avLst/>
            </a:pr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apezoid 259">
              <a:extLst>
                <a:ext uri="{FF2B5EF4-FFF2-40B4-BE49-F238E27FC236}">
                  <a16:creationId xmlns:a16="http://schemas.microsoft.com/office/drawing/2014/main" id="{49FE19DF-BF4F-7BB1-4C61-6DC04016D38A}"/>
                </a:ext>
              </a:extLst>
            </p:cNvPr>
            <p:cNvSpPr/>
            <p:nvPr/>
          </p:nvSpPr>
          <p:spPr>
            <a:xfrm rot="2041752">
              <a:off x="596736" y="1887584"/>
              <a:ext cx="823712" cy="1289946"/>
            </a:xfrm>
            <a:prstGeom prst="trapezoid">
              <a:avLst/>
            </a:prstGeom>
            <a:solidFill>
              <a:srgbClr val="F4DA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rapezoid 260">
              <a:extLst>
                <a:ext uri="{FF2B5EF4-FFF2-40B4-BE49-F238E27FC236}">
                  <a16:creationId xmlns:a16="http://schemas.microsoft.com/office/drawing/2014/main" id="{039851EE-83AA-172D-B67C-056D1EA2937A}"/>
                </a:ext>
              </a:extLst>
            </p:cNvPr>
            <p:cNvSpPr/>
            <p:nvPr/>
          </p:nvSpPr>
          <p:spPr>
            <a:xfrm rot="19870960">
              <a:off x="1838378" y="2064868"/>
              <a:ext cx="778308" cy="1425120"/>
            </a:xfrm>
            <a:prstGeom prst="trapezoid">
              <a:avLst/>
            </a:pr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261">
              <a:extLst>
                <a:ext uri="{FF2B5EF4-FFF2-40B4-BE49-F238E27FC236}">
                  <a16:creationId xmlns:a16="http://schemas.microsoft.com/office/drawing/2014/main" id="{7CB537BE-B64B-A108-09A1-9B4D73C511DC}"/>
                </a:ext>
              </a:extLst>
            </p:cNvPr>
            <p:cNvSpPr/>
            <p:nvPr/>
          </p:nvSpPr>
          <p:spPr>
            <a:xfrm rot="20036208">
              <a:off x="1686346" y="1909261"/>
              <a:ext cx="823712" cy="1289946"/>
            </a:xfrm>
            <a:prstGeom prst="trapezoid">
              <a:avLst/>
            </a:prstGeom>
            <a:solidFill>
              <a:srgbClr val="F4DA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rapezoid 262">
              <a:extLst>
                <a:ext uri="{FF2B5EF4-FFF2-40B4-BE49-F238E27FC236}">
                  <a16:creationId xmlns:a16="http://schemas.microsoft.com/office/drawing/2014/main" id="{A199231F-2194-89B1-E1B1-686939E29A8C}"/>
                </a:ext>
              </a:extLst>
            </p:cNvPr>
            <p:cNvSpPr/>
            <p:nvPr/>
          </p:nvSpPr>
          <p:spPr>
            <a:xfrm>
              <a:off x="992554" y="1946398"/>
              <a:ext cx="1187938" cy="2859016"/>
            </a:xfrm>
            <a:prstGeom prst="trapezoid">
              <a:avLst/>
            </a:pr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72A7C8F-5C56-44DE-F0B0-FEAADB069BC3}"/>
                </a:ext>
              </a:extLst>
            </p:cNvPr>
            <p:cNvSpPr/>
            <p:nvPr/>
          </p:nvSpPr>
          <p:spPr>
            <a:xfrm>
              <a:off x="1311775" y="1538290"/>
              <a:ext cx="491984" cy="60189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rapezoid 264">
              <a:extLst>
                <a:ext uri="{FF2B5EF4-FFF2-40B4-BE49-F238E27FC236}">
                  <a16:creationId xmlns:a16="http://schemas.microsoft.com/office/drawing/2014/main" id="{99020F59-AF2B-5C7C-E27C-B6B16D157D46}"/>
                </a:ext>
              </a:extLst>
            </p:cNvPr>
            <p:cNvSpPr/>
            <p:nvPr/>
          </p:nvSpPr>
          <p:spPr>
            <a:xfrm rot="21335299">
              <a:off x="1640514" y="1893719"/>
              <a:ext cx="573620" cy="2693877"/>
            </a:xfrm>
            <a:prstGeom prst="trapezoid">
              <a:avLst/>
            </a:prstGeom>
            <a:solidFill>
              <a:srgbClr val="F4DA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rapezoid 265">
              <a:extLst>
                <a:ext uri="{FF2B5EF4-FFF2-40B4-BE49-F238E27FC236}">
                  <a16:creationId xmlns:a16="http://schemas.microsoft.com/office/drawing/2014/main" id="{AA6064F3-CC9F-EE5E-23A5-78AAA10A8381}"/>
                </a:ext>
              </a:extLst>
            </p:cNvPr>
            <p:cNvSpPr/>
            <p:nvPr/>
          </p:nvSpPr>
          <p:spPr>
            <a:xfrm rot="353417">
              <a:off x="978550" y="1870292"/>
              <a:ext cx="573620" cy="2736017"/>
            </a:xfrm>
            <a:prstGeom prst="trapezoid">
              <a:avLst/>
            </a:prstGeom>
            <a:solidFill>
              <a:srgbClr val="F4DA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A414CDE-43D5-EF1E-56BD-EC4B05275A9D}"/>
                </a:ext>
              </a:extLst>
            </p:cNvPr>
            <p:cNvSpPr/>
            <p:nvPr/>
          </p:nvSpPr>
          <p:spPr>
            <a:xfrm>
              <a:off x="990600" y="533400"/>
              <a:ext cx="1189892" cy="152454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67CC0564-DBCF-A5A2-0461-06C1139FCB4C}"/>
                </a:ext>
              </a:extLst>
            </p:cNvPr>
            <p:cNvSpPr/>
            <p:nvPr/>
          </p:nvSpPr>
          <p:spPr>
            <a:xfrm>
              <a:off x="1474350" y="2246140"/>
              <a:ext cx="312616" cy="150474"/>
            </a:xfrm>
            <a:prstGeom prst="rect">
              <a:avLst/>
            </a:prstGeom>
            <a:solidFill>
              <a:srgbClr val="E0C13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934F7BF-044E-0B80-C790-6D482F178275}"/>
                </a:ext>
              </a:extLst>
            </p:cNvPr>
            <p:cNvSpPr/>
            <p:nvPr/>
          </p:nvSpPr>
          <p:spPr>
            <a:xfrm>
              <a:off x="1455960" y="3356998"/>
              <a:ext cx="312616" cy="150474"/>
            </a:xfrm>
            <a:prstGeom prst="rect">
              <a:avLst/>
            </a:prstGeom>
            <a:solidFill>
              <a:srgbClr val="E0C13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Cloud 2">
              <a:extLst>
                <a:ext uri="{FF2B5EF4-FFF2-40B4-BE49-F238E27FC236}">
                  <a16:creationId xmlns:a16="http://schemas.microsoft.com/office/drawing/2014/main" id="{83DD22BF-D5AC-EA97-7CF4-A02B8E93BB7B}"/>
                </a:ext>
              </a:extLst>
            </p:cNvPr>
            <p:cNvSpPr/>
            <p:nvPr/>
          </p:nvSpPr>
          <p:spPr>
            <a:xfrm rot="15742615" flipH="1">
              <a:off x="1175578" y="95093"/>
              <a:ext cx="698768" cy="1442128"/>
            </a:xfrm>
            <a:prstGeom prst="cloud">
              <a:avLst/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0DB26FBA-435B-259A-0322-AB3FB26FA4A9}"/>
                </a:ext>
              </a:extLst>
            </p:cNvPr>
            <p:cNvSpPr/>
            <p:nvPr/>
          </p:nvSpPr>
          <p:spPr>
            <a:xfrm rot="17832791">
              <a:off x="742237" y="902367"/>
              <a:ext cx="459771" cy="236128"/>
            </a:xfrm>
            <a:prstGeom prst="ellipse">
              <a:avLst/>
            </a:prstGeom>
            <a:solidFill>
              <a:srgbClr val="927B40"/>
            </a:solidFill>
            <a:ln w="12700">
              <a:solidFill>
                <a:srgbClr val="927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4446427-3163-0906-53BB-B4CCB7450B68}"/>
              </a:ext>
            </a:extLst>
          </p:cNvPr>
          <p:cNvGrpSpPr/>
          <p:nvPr/>
        </p:nvGrpSpPr>
        <p:grpSpPr>
          <a:xfrm>
            <a:off x="8930965" y="1147373"/>
            <a:ext cx="2103423" cy="5336048"/>
            <a:chOff x="8930965" y="1147373"/>
            <a:chExt cx="2103423" cy="5336048"/>
          </a:xfrm>
        </p:grpSpPr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F67949A3-3372-E954-9A38-A271748630DA}"/>
                </a:ext>
              </a:extLst>
            </p:cNvPr>
            <p:cNvSpPr/>
            <p:nvPr/>
          </p:nvSpPr>
          <p:spPr>
            <a:xfrm>
              <a:off x="9330651" y="2743895"/>
              <a:ext cx="1309417" cy="1983242"/>
            </a:xfrm>
            <a:prstGeom prst="trapezoi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A8D0ADC5-AB17-644D-39AD-CBA68BD9514B}"/>
                </a:ext>
              </a:extLst>
            </p:cNvPr>
            <p:cNvSpPr/>
            <p:nvPr/>
          </p:nvSpPr>
          <p:spPr>
            <a:xfrm rot="20140124">
              <a:off x="10682148" y="4011814"/>
              <a:ext cx="352240" cy="6504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0B2D2C6-6A67-D688-4267-0B6AA596BF86}"/>
                </a:ext>
              </a:extLst>
            </p:cNvPr>
            <p:cNvSpPr/>
            <p:nvPr/>
          </p:nvSpPr>
          <p:spPr>
            <a:xfrm rot="1933618">
              <a:off x="8930965" y="3993805"/>
              <a:ext cx="324892" cy="6504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C1B9DAE-4794-064F-3314-3B44275D92E1}"/>
                </a:ext>
              </a:extLst>
            </p:cNvPr>
            <p:cNvSpPr/>
            <p:nvPr/>
          </p:nvSpPr>
          <p:spPr>
            <a:xfrm rot="18548342">
              <a:off x="10260890" y="5918483"/>
              <a:ext cx="320037" cy="68941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A6AF1BF3-44B4-707C-C2FA-D641528824DF}"/>
                </a:ext>
              </a:extLst>
            </p:cNvPr>
            <p:cNvSpPr/>
            <p:nvPr/>
          </p:nvSpPr>
          <p:spPr>
            <a:xfrm rot="3713177">
              <a:off x="9446729" y="5978698"/>
              <a:ext cx="320037" cy="68941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DAE8BACD-93D0-7CCB-AE7E-1B91CB3D55CD}"/>
                </a:ext>
              </a:extLst>
            </p:cNvPr>
            <p:cNvSpPr/>
            <p:nvPr/>
          </p:nvSpPr>
          <p:spPr>
            <a:xfrm>
              <a:off x="9214787" y="4328545"/>
              <a:ext cx="1588957" cy="1958026"/>
            </a:xfrm>
            <a:prstGeom prst="trapezoid">
              <a:avLst>
                <a:gd name="adj" fmla="val 17654"/>
              </a:avLst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98F8B219-67C8-42F0-15FD-BA1A08F08DAA}"/>
                </a:ext>
              </a:extLst>
            </p:cNvPr>
            <p:cNvSpPr/>
            <p:nvPr/>
          </p:nvSpPr>
          <p:spPr>
            <a:xfrm rot="1653042">
              <a:off x="9093157" y="2666853"/>
              <a:ext cx="640197" cy="1738047"/>
            </a:xfrm>
            <a:prstGeom prst="trapezoi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2C84566A-BC1A-BDA3-9C95-5A8B7C344C2D}"/>
                </a:ext>
              </a:extLst>
            </p:cNvPr>
            <p:cNvSpPr/>
            <p:nvPr/>
          </p:nvSpPr>
          <p:spPr>
            <a:xfrm rot="20337671">
              <a:off x="10286572" y="2738317"/>
              <a:ext cx="640197" cy="1727014"/>
            </a:xfrm>
            <a:prstGeom prst="trapezoid">
              <a:avLst>
                <a:gd name="adj" fmla="val 3083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C40C9AF-C392-B377-39B6-41274C4C8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3427" y="5085847"/>
              <a:ext cx="45245" cy="11944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rapezoid 33">
              <a:extLst>
                <a:ext uri="{FF2B5EF4-FFF2-40B4-BE49-F238E27FC236}">
                  <a16:creationId xmlns:a16="http://schemas.microsoft.com/office/drawing/2014/main" id="{982F6EF2-5793-66BF-A44E-FF0F30422B6F}"/>
                </a:ext>
              </a:extLst>
            </p:cNvPr>
            <p:cNvSpPr/>
            <p:nvPr/>
          </p:nvSpPr>
          <p:spPr>
            <a:xfrm rot="21265888" flipH="1">
              <a:off x="10007612" y="2780261"/>
              <a:ext cx="596347" cy="2244291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solidFill>
              <a:srgbClr val="755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2" name="Trapezoid 33">
              <a:extLst>
                <a:ext uri="{FF2B5EF4-FFF2-40B4-BE49-F238E27FC236}">
                  <a16:creationId xmlns:a16="http://schemas.microsoft.com/office/drawing/2014/main" id="{2CEE6060-C8E5-6840-8472-152A6DF8FDAE}"/>
                </a:ext>
              </a:extLst>
            </p:cNvPr>
            <p:cNvSpPr/>
            <p:nvPr/>
          </p:nvSpPr>
          <p:spPr>
            <a:xfrm rot="334112">
              <a:off x="9356609" y="2835259"/>
              <a:ext cx="637431" cy="2163240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solidFill>
              <a:srgbClr val="755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B1EBE341-8483-9D86-83FC-03CED18386FD}"/>
                </a:ext>
              </a:extLst>
            </p:cNvPr>
            <p:cNvGrpSpPr/>
            <p:nvPr/>
          </p:nvGrpSpPr>
          <p:grpSpPr>
            <a:xfrm>
              <a:off x="9971851" y="3055857"/>
              <a:ext cx="61491" cy="1273205"/>
              <a:chOff x="7745272" y="2270784"/>
              <a:chExt cx="198698" cy="297150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F4D18A2D-958B-2E73-311F-43799B93AB03}"/>
                  </a:ext>
                </a:extLst>
              </p:cNvPr>
              <p:cNvSpPr/>
              <p:nvPr/>
            </p:nvSpPr>
            <p:spPr>
              <a:xfrm>
                <a:off x="7745272" y="2270784"/>
                <a:ext cx="198698" cy="2971509"/>
              </a:xfrm>
              <a:prstGeom prst="round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6E9C96C3-2DE8-34B4-85AE-E21AA444554D}"/>
                  </a:ext>
                </a:extLst>
              </p:cNvPr>
              <p:cNvSpPr/>
              <p:nvPr/>
            </p:nvSpPr>
            <p:spPr>
              <a:xfrm>
                <a:off x="7764544" y="2602454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146DC356-2682-782B-BF14-E1FBBD79DB51}"/>
                  </a:ext>
                </a:extLst>
              </p:cNvPr>
              <p:cNvSpPr/>
              <p:nvPr/>
            </p:nvSpPr>
            <p:spPr>
              <a:xfrm>
                <a:off x="7760229" y="3179448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F7C0AFB4-F345-05D6-D808-854D79F8F2F2}"/>
                  </a:ext>
                </a:extLst>
              </p:cNvPr>
              <p:cNvSpPr/>
              <p:nvPr/>
            </p:nvSpPr>
            <p:spPr>
              <a:xfrm>
                <a:off x="7773175" y="3756442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F4A107EF-64A1-6F0B-0B87-1CB595C137DD}"/>
                  </a:ext>
                </a:extLst>
              </p:cNvPr>
              <p:cNvSpPr/>
              <p:nvPr/>
            </p:nvSpPr>
            <p:spPr>
              <a:xfrm>
                <a:off x="7768859" y="4333436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1FE7A0A-ADBB-D0F0-E9AC-9CF299A5CE2A}"/>
                  </a:ext>
                </a:extLst>
              </p:cNvPr>
              <p:cNvSpPr/>
              <p:nvPr/>
            </p:nvSpPr>
            <p:spPr>
              <a:xfrm>
                <a:off x="7755914" y="4910430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7E6C035A-E4F1-5C84-0691-2E769BFCB35E}"/>
                </a:ext>
              </a:extLst>
            </p:cNvPr>
            <p:cNvGrpSpPr/>
            <p:nvPr/>
          </p:nvGrpSpPr>
          <p:grpSpPr>
            <a:xfrm>
              <a:off x="9536251" y="4020109"/>
              <a:ext cx="925466" cy="636277"/>
              <a:chOff x="3459521" y="482094"/>
              <a:chExt cx="1702917" cy="1170791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94" name="Parallelogram 293">
                <a:extLst>
                  <a:ext uri="{FF2B5EF4-FFF2-40B4-BE49-F238E27FC236}">
                    <a16:creationId xmlns:a16="http://schemas.microsoft.com/office/drawing/2014/main" id="{567EF642-CF7E-342D-245D-5C99E4C65DDA}"/>
                  </a:ext>
                </a:extLst>
              </p:cNvPr>
              <p:cNvSpPr/>
              <p:nvPr/>
            </p:nvSpPr>
            <p:spPr>
              <a:xfrm rot="545745">
                <a:off x="4059936" y="1083242"/>
                <a:ext cx="173185" cy="556786"/>
              </a:xfrm>
              <a:prstGeom prst="parallelogram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C030472C-6FCB-4CC4-4F85-79D26F50DAEB}"/>
                  </a:ext>
                </a:extLst>
              </p:cNvPr>
              <p:cNvGrpSpPr/>
              <p:nvPr/>
            </p:nvGrpSpPr>
            <p:grpSpPr>
              <a:xfrm>
                <a:off x="3459521" y="482094"/>
                <a:ext cx="1702917" cy="1170791"/>
                <a:chOff x="3459521" y="482094"/>
                <a:chExt cx="1702917" cy="1170791"/>
              </a:xfrm>
              <a:grpFill/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DDF140BF-848D-5338-A166-5F3013B93958}"/>
                    </a:ext>
                  </a:extLst>
                </p:cNvPr>
                <p:cNvSpPr/>
                <p:nvPr/>
              </p:nvSpPr>
              <p:spPr>
                <a:xfrm rot="20440447">
                  <a:off x="3459521" y="482094"/>
                  <a:ext cx="1702917" cy="1170791"/>
                </a:xfrm>
                <a:custGeom>
                  <a:avLst/>
                  <a:gdLst>
                    <a:gd name="connsiteX0" fmla="*/ 115308 w 1702917"/>
                    <a:gd name="connsiteY0" fmla="*/ 6223 h 1170791"/>
                    <a:gd name="connsiteX1" fmla="*/ 670048 w 1702917"/>
                    <a:gd name="connsiteY1" fmla="*/ 457450 h 1170791"/>
                    <a:gd name="connsiteX2" fmla="*/ 686091 w 1702917"/>
                    <a:gd name="connsiteY2" fmla="*/ 439523 h 1170791"/>
                    <a:gd name="connsiteX3" fmla="*/ 713948 w 1702917"/>
                    <a:gd name="connsiteY3" fmla="*/ 437978 h 1170791"/>
                    <a:gd name="connsiteX4" fmla="*/ 897397 w 1702917"/>
                    <a:gd name="connsiteY4" fmla="*/ 502313 h 1170791"/>
                    <a:gd name="connsiteX5" fmla="*/ 918187 w 1702917"/>
                    <a:gd name="connsiteY5" fmla="*/ 520919 h 1170791"/>
                    <a:gd name="connsiteX6" fmla="*/ 919557 w 1702917"/>
                    <a:gd name="connsiteY6" fmla="*/ 545621 h 1170791"/>
                    <a:gd name="connsiteX7" fmla="*/ 1678302 w 1702917"/>
                    <a:gd name="connsiteY7" fmla="*/ 632005 h 1170791"/>
                    <a:gd name="connsiteX8" fmla="*/ 1702737 w 1702917"/>
                    <a:gd name="connsiteY8" fmla="*/ 662718 h 1170791"/>
                    <a:gd name="connsiteX9" fmla="*/ 1690180 w 1702917"/>
                    <a:gd name="connsiteY9" fmla="*/ 773008 h 1170791"/>
                    <a:gd name="connsiteX10" fmla="*/ 1659467 w 1702917"/>
                    <a:gd name="connsiteY10" fmla="*/ 797443 h 1170791"/>
                    <a:gd name="connsiteX11" fmla="*/ 891058 w 1702917"/>
                    <a:gd name="connsiteY11" fmla="*/ 709959 h 1170791"/>
                    <a:gd name="connsiteX12" fmla="*/ 878516 w 1702917"/>
                    <a:gd name="connsiteY12" fmla="*/ 703008 h 1170791"/>
                    <a:gd name="connsiteX13" fmla="*/ 842141 w 1702917"/>
                    <a:gd name="connsiteY13" fmla="*/ 1170791 h 1170791"/>
                    <a:gd name="connsiteX14" fmla="*/ 712252 w 1702917"/>
                    <a:gd name="connsiteY14" fmla="*/ 1170791 h 1170791"/>
                    <a:gd name="connsiteX15" fmla="*/ 750224 w 1702917"/>
                    <a:gd name="connsiteY15" fmla="*/ 682472 h 1170791"/>
                    <a:gd name="connsiteX16" fmla="*/ 641567 w 1702917"/>
                    <a:gd name="connsiteY16" fmla="*/ 644366 h 1170791"/>
                    <a:gd name="connsiteX17" fmla="*/ 622120 w 1702917"/>
                    <a:gd name="connsiteY17" fmla="*/ 626963 h 1170791"/>
                    <a:gd name="connsiteX18" fmla="*/ 610201 w 1702917"/>
                    <a:gd name="connsiteY18" fmla="*/ 623404 h 1170791"/>
                    <a:gd name="connsiteX19" fmla="*/ 10240 w 1702917"/>
                    <a:gd name="connsiteY19" fmla="*/ 135395 h 1170791"/>
                    <a:gd name="connsiteX20" fmla="*/ 6223 w 1702917"/>
                    <a:gd name="connsiteY20" fmla="*/ 96354 h 1170791"/>
                    <a:gd name="connsiteX21" fmla="*/ 76267 w 1702917"/>
                    <a:gd name="connsiteY21" fmla="*/ 10241 h 1170791"/>
                    <a:gd name="connsiteX22" fmla="*/ 115308 w 1702917"/>
                    <a:gd name="connsiteY22" fmla="*/ 6223 h 117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02917" h="1170791">
                      <a:moveTo>
                        <a:pt x="115308" y="6223"/>
                      </a:moveTo>
                      <a:lnTo>
                        <a:pt x="670048" y="457450"/>
                      </a:lnTo>
                      <a:lnTo>
                        <a:pt x="686091" y="439523"/>
                      </a:lnTo>
                      <a:cubicBezTo>
                        <a:pt x="694500" y="435481"/>
                        <a:pt x="704450" y="434646"/>
                        <a:pt x="713948" y="437978"/>
                      </a:cubicBezTo>
                      <a:lnTo>
                        <a:pt x="897397" y="502313"/>
                      </a:lnTo>
                      <a:cubicBezTo>
                        <a:pt x="906896" y="505645"/>
                        <a:pt x="914145" y="512511"/>
                        <a:pt x="918187" y="520919"/>
                      </a:cubicBezTo>
                      <a:lnTo>
                        <a:pt x="919557" y="545621"/>
                      </a:lnTo>
                      <a:lnTo>
                        <a:pt x="1678302" y="632005"/>
                      </a:lnTo>
                      <a:cubicBezTo>
                        <a:pt x="1693531" y="633738"/>
                        <a:pt x="1704470" y="647489"/>
                        <a:pt x="1702737" y="662718"/>
                      </a:cubicBezTo>
                      <a:lnTo>
                        <a:pt x="1690180" y="773008"/>
                      </a:lnTo>
                      <a:cubicBezTo>
                        <a:pt x="1688446" y="788237"/>
                        <a:pt x="1674696" y="799177"/>
                        <a:pt x="1659467" y="797443"/>
                      </a:cubicBezTo>
                      <a:lnTo>
                        <a:pt x="891058" y="709959"/>
                      </a:lnTo>
                      <a:lnTo>
                        <a:pt x="878516" y="703008"/>
                      </a:lnTo>
                      <a:lnTo>
                        <a:pt x="842141" y="1170791"/>
                      </a:lnTo>
                      <a:lnTo>
                        <a:pt x="712252" y="1170791"/>
                      </a:lnTo>
                      <a:lnTo>
                        <a:pt x="750224" y="682472"/>
                      </a:lnTo>
                      <a:lnTo>
                        <a:pt x="641567" y="644366"/>
                      </a:lnTo>
                      <a:lnTo>
                        <a:pt x="622120" y="626963"/>
                      </a:lnTo>
                      <a:lnTo>
                        <a:pt x="610201" y="623404"/>
                      </a:lnTo>
                      <a:lnTo>
                        <a:pt x="10240" y="135395"/>
                      </a:lnTo>
                      <a:cubicBezTo>
                        <a:pt x="-1650" y="125723"/>
                        <a:pt x="-3449" y="108244"/>
                        <a:pt x="6223" y="96354"/>
                      </a:cubicBezTo>
                      <a:lnTo>
                        <a:pt x="76267" y="10241"/>
                      </a:lnTo>
                      <a:cubicBezTo>
                        <a:pt x="85939" y="-1649"/>
                        <a:pt x="103418" y="-3448"/>
                        <a:pt x="115308" y="622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: Rounded Corners 296">
                  <a:extLst>
                    <a:ext uri="{FF2B5EF4-FFF2-40B4-BE49-F238E27FC236}">
                      <a16:creationId xmlns:a16="http://schemas.microsoft.com/office/drawing/2014/main" id="{0EC398C8-1C5D-28E1-DF76-85C3B965F9B9}"/>
                    </a:ext>
                  </a:extLst>
                </p:cNvPr>
                <p:cNvSpPr/>
                <p:nvPr/>
              </p:nvSpPr>
              <p:spPr>
                <a:xfrm>
                  <a:off x="4080155" y="970554"/>
                  <a:ext cx="289143" cy="23774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49B5EF0-D3C0-70FC-2B03-867E3E014C82}"/>
                </a:ext>
              </a:extLst>
            </p:cNvPr>
            <p:cNvSpPr/>
            <p:nvPr/>
          </p:nvSpPr>
          <p:spPr>
            <a:xfrm>
              <a:off x="9667634" y="2458410"/>
              <a:ext cx="678661" cy="598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lowchart: Manual Input 290">
              <a:extLst>
                <a:ext uri="{FF2B5EF4-FFF2-40B4-BE49-F238E27FC236}">
                  <a16:creationId xmlns:a16="http://schemas.microsoft.com/office/drawing/2014/main" id="{0927C2B3-759B-8B4F-8BFA-9DEDE6EE0B36}"/>
                </a:ext>
              </a:extLst>
            </p:cNvPr>
            <p:cNvSpPr/>
            <p:nvPr/>
          </p:nvSpPr>
          <p:spPr>
            <a:xfrm rot="14330641" flipH="1" flipV="1">
              <a:off x="9576627" y="2789704"/>
              <a:ext cx="462377" cy="235875"/>
            </a:xfrm>
            <a:prstGeom prst="flowChartManualInpu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lowchart: Manual Input 291">
              <a:extLst>
                <a:ext uri="{FF2B5EF4-FFF2-40B4-BE49-F238E27FC236}">
                  <a16:creationId xmlns:a16="http://schemas.microsoft.com/office/drawing/2014/main" id="{94990B42-28F5-F4D6-762E-181BEF73F407}"/>
                </a:ext>
              </a:extLst>
            </p:cNvPr>
            <p:cNvSpPr/>
            <p:nvPr/>
          </p:nvSpPr>
          <p:spPr>
            <a:xfrm rot="7269359" flipV="1">
              <a:off x="9980561" y="2779525"/>
              <a:ext cx="490132" cy="235875"/>
            </a:xfrm>
            <a:prstGeom prst="flowChartManualInpu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2DF4AA2-8E09-D6F2-ED4D-BCD4EC68825E}"/>
                </a:ext>
              </a:extLst>
            </p:cNvPr>
            <p:cNvSpPr/>
            <p:nvPr/>
          </p:nvSpPr>
          <p:spPr>
            <a:xfrm>
              <a:off x="9447786" y="1337428"/>
              <a:ext cx="1149638" cy="1558962"/>
            </a:xfrm>
            <a:custGeom>
              <a:avLst/>
              <a:gdLst>
                <a:gd name="connsiteX0" fmla="*/ 0 w 1216749"/>
                <a:gd name="connsiteY0" fmla="*/ 779477 h 1558954"/>
                <a:gd name="connsiteX1" fmla="*/ 608375 w 1216749"/>
                <a:gd name="connsiteY1" fmla="*/ 0 h 1558954"/>
                <a:gd name="connsiteX2" fmla="*/ 1216750 w 1216749"/>
                <a:gd name="connsiteY2" fmla="*/ 779477 h 1558954"/>
                <a:gd name="connsiteX3" fmla="*/ 608375 w 1216749"/>
                <a:gd name="connsiteY3" fmla="*/ 1558954 h 1558954"/>
                <a:gd name="connsiteX4" fmla="*/ 0 w 1216749"/>
                <a:gd name="connsiteY4" fmla="*/ 779477 h 1558954"/>
                <a:gd name="connsiteX0" fmla="*/ 0 w 1149638"/>
                <a:gd name="connsiteY0" fmla="*/ 771092 h 1558962"/>
                <a:gd name="connsiteX1" fmla="*/ 541263 w 1149638"/>
                <a:gd name="connsiteY1" fmla="*/ 4 h 1558962"/>
                <a:gd name="connsiteX2" fmla="*/ 1149638 w 1149638"/>
                <a:gd name="connsiteY2" fmla="*/ 779481 h 1558962"/>
                <a:gd name="connsiteX3" fmla="*/ 541263 w 1149638"/>
                <a:gd name="connsiteY3" fmla="*/ 1558958 h 1558962"/>
                <a:gd name="connsiteX4" fmla="*/ 0 w 1149638"/>
                <a:gd name="connsiteY4" fmla="*/ 771092 h 155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638" h="1558962">
                  <a:moveTo>
                    <a:pt x="0" y="771092"/>
                  </a:moveTo>
                  <a:cubicBezTo>
                    <a:pt x="0" y="340599"/>
                    <a:pt x="349657" y="-1394"/>
                    <a:pt x="541263" y="4"/>
                  </a:cubicBezTo>
                  <a:cubicBezTo>
                    <a:pt x="732869" y="1402"/>
                    <a:pt x="1149638" y="348988"/>
                    <a:pt x="1149638" y="779481"/>
                  </a:cubicBezTo>
                  <a:cubicBezTo>
                    <a:pt x="1149638" y="1209974"/>
                    <a:pt x="732869" y="1560356"/>
                    <a:pt x="541263" y="1558958"/>
                  </a:cubicBezTo>
                  <a:cubicBezTo>
                    <a:pt x="349657" y="1557560"/>
                    <a:pt x="0" y="1201585"/>
                    <a:pt x="0" y="7710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090EC26-BB45-52DA-677C-A14D5C6C6C60}"/>
                </a:ext>
              </a:extLst>
            </p:cNvPr>
            <p:cNvSpPr/>
            <p:nvPr/>
          </p:nvSpPr>
          <p:spPr>
            <a:xfrm rot="16200000" flipH="1">
              <a:off x="9675156" y="893003"/>
              <a:ext cx="724452" cy="1233192"/>
            </a:xfrm>
            <a:custGeom>
              <a:avLst/>
              <a:gdLst>
                <a:gd name="connsiteX0" fmla="*/ 614 w 1413591"/>
                <a:gd name="connsiteY0" fmla="*/ 998148 h 2238097"/>
                <a:gd name="connsiteX1" fmla="*/ 22709 w 1413591"/>
                <a:gd name="connsiteY1" fmla="*/ 1092360 h 2238097"/>
                <a:gd name="connsiteX2" fmla="*/ 18672 w 1413591"/>
                <a:gd name="connsiteY2" fmla="*/ 1107084 h 2238097"/>
                <a:gd name="connsiteX3" fmla="*/ 24401 w 1413591"/>
                <a:gd name="connsiteY3" fmla="*/ 1170485 h 2238097"/>
                <a:gd name="connsiteX4" fmla="*/ 39287 w 1413591"/>
                <a:gd name="connsiteY4" fmla="*/ 1192037 h 2238097"/>
                <a:gd name="connsiteX5" fmla="*/ 28050 w 1413591"/>
                <a:gd name="connsiteY5" fmla="*/ 1239949 h 2238097"/>
                <a:gd name="connsiteX6" fmla="*/ 69271 w 1413591"/>
                <a:gd name="connsiteY6" fmla="*/ 1414590 h 2238097"/>
                <a:gd name="connsiteX7" fmla="*/ 49750 w 1413591"/>
                <a:gd name="connsiteY7" fmla="*/ 1584810 h 2238097"/>
                <a:gd name="connsiteX8" fmla="*/ 141106 w 1413591"/>
                <a:gd name="connsiteY8" fmla="*/ 1710915 h 2238097"/>
                <a:gd name="connsiteX9" fmla="*/ 233640 w 1413591"/>
                <a:gd name="connsiteY9" fmla="*/ 1859094 h 2238097"/>
                <a:gd name="connsiteX10" fmla="*/ 348886 w 1413591"/>
                <a:gd name="connsiteY10" fmla="*/ 1824235 h 2238097"/>
                <a:gd name="connsiteX11" fmla="*/ 448642 w 1413591"/>
                <a:gd name="connsiteY11" fmla="*/ 1945807 h 2238097"/>
                <a:gd name="connsiteX12" fmla="*/ 462398 w 1413591"/>
                <a:gd name="connsiteY12" fmla="*/ 1943449 h 2238097"/>
                <a:gd name="connsiteX13" fmla="*/ 479126 w 1413591"/>
                <a:gd name="connsiteY13" fmla="*/ 1964176 h 2238097"/>
                <a:gd name="connsiteX14" fmla="*/ 555087 w 1413591"/>
                <a:gd name="connsiteY14" fmla="*/ 2030278 h 2238097"/>
                <a:gd name="connsiteX15" fmla="*/ 813750 w 1413591"/>
                <a:gd name="connsiteY15" fmla="*/ 2131431 h 2238097"/>
                <a:gd name="connsiteX16" fmla="*/ 976912 w 1413591"/>
                <a:gd name="connsiteY16" fmla="*/ 2224906 h 2238097"/>
                <a:gd name="connsiteX17" fmla="*/ 1081565 w 1413591"/>
                <a:gd name="connsiteY17" fmla="*/ 2236500 h 2238097"/>
                <a:gd name="connsiteX18" fmla="*/ 1151105 w 1413591"/>
                <a:gd name="connsiteY18" fmla="*/ 2201363 h 2238097"/>
                <a:gd name="connsiteX19" fmla="*/ 1151591 w 1413591"/>
                <a:gd name="connsiteY19" fmla="*/ 2201119 h 2238097"/>
                <a:gd name="connsiteX20" fmla="*/ 1325735 w 1413591"/>
                <a:gd name="connsiteY20" fmla="*/ 2203139 h 2238097"/>
                <a:gd name="connsiteX21" fmla="*/ 1351837 w 1413591"/>
                <a:gd name="connsiteY21" fmla="*/ 2168437 h 2238097"/>
                <a:gd name="connsiteX22" fmla="*/ 1304272 w 1413591"/>
                <a:gd name="connsiteY22" fmla="*/ 2009922 h 2238097"/>
                <a:gd name="connsiteX23" fmla="*/ 1306360 w 1413591"/>
                <a:gd name="connsiteY23" fmla="*/ 2009353 h 2238097"/>
                <a:gd name="connsiteX24" fmla="*/ 1376314 w 1413591"/>
                <a:gd name="connsiteY24" fmla="*/ 1990317 h 2238097"/>
                <a:gd name="connsiteX25" fmla="*/ 1403030 w 1413591"/>
                <a:gd name="connsiteY25" fmla="*/ 1931553 h 2238097"/>
                <a:gd name="connsiteX26" fmla="*/ 1381394 w 1413591"/>
                <a:gd name="connsiteY26" fmla="*/ 1857308 h 2238097"/>
                <a:gd name="connsiteX27" fmla="*/ 1322068 w 1413591"/>
                <a:gd name="connsiteY27" fmla="*/ 1782538 h 2238097"/>
                <a:gd name="connsiteX28" fmla="*/ 1320718 w 1413591"/>
                <a:gd name="connsiteY28" fmla="*/ 1780836 h 2238097"/>
                <a:gd name="connsiteX29" fmla="*/ 1389216 w 1413591"/>
                <a:gd name="connsiteY29" fmla="*/ 1599071 h 2238097"/>
                <a:gd name="connsiteX30" fmla="*/ 1317907 w 1413591"/>
                <a:gd name="connsiteY30" fmla="*/ 1506759 h 2238097"/>
                <a:gd name="connsiteX31" fmla="*/ 1317828 w 1413591"/>
                <a:gd name="connsiteY31" fmla="*/ 1506654 h 2238097"/>
                <a:gd name="connsiteX32" fmla="*/ 1316574 w 1413591"/>
                <a:gd name="connsiteY32" fmla="*/ 1235583 h 2238097"/>
                <a:gd name="connsiteX33" fmla="*/ 1215139 w 1413591"/>
                <a:gd name="connsiteY33" fmla="*/ 1133215 h 2238097"/>
                <a:gd name="connsiteX34" fmla="*/ 1177978 w 1413591"/>
                <a:gd name="connsiteY34" fmla="*/ 1110759 h 2238097"/>
                <a:gd name="connsiteX35" fmla="*/ 1187703 w 1413591"/>
                <a:gd name="connsiteY35" fmla="*/ 1104883 h 2238097"/>
                <a:gd name="connsiteX36" fmla="*/ 1289138 w 1413591"/>
                <a:gd name="connsiteY36" fmla="*/ 1002515 h 2238097"/>
                <a:gd name="connsiteX37" fmla="*/ 1290392 w 1413591"/>
                <a:gd name="connsiteY37" fmla="*/ 731444 h 2238097"/>
                <a:gd name="connsiteX38" fmla="*/ 1290471 w 1413591"/>
                <a:gd name="connsiteY38" fmla="*/ 731339 h 2238097"/>
                <a:gd name="connsiteX39" fmla="*/ 1361780 w 1413591"/>
                <a:gd name="connsiteY39" fmla="*/ 639026 h 2238097"/>
                <a:gd name="connsiteX40" fmla="*/ 1293282 w 1413591"/>
                <a:gd name="connsiteY40" fmla="*/ 457261 h 2238097"/>
                <a:gd name="connsiteX41" fmla="*/ 1294632 w 1413591"/>
                <a:gd name="connsiteY41" fmla="*/ 455559 h 2238097"/>
                <a:gd name="connsiteX42" fmla="*/ 1353957 w 1413591"/>
                <a:gd name="connsiteY42" fmla="*/ 380789 h 2238097"/>
                <a:gd name="connsiteX43" fmla="*/ 1375593 w 1413591"/>
                <a:gd name="connsiteY43" fmla="*/ 306544 h 2238097"/>
                <a:gd name="connsiteX44" fmla="*/ 1348878 w 1413591"/>
                <a:gd name="connsiteY44" fmla="*/ 247780 h 2238097"/>
                <a:gd name="connsiteX45" fmla="*/ 1278924 w 1413591"/>
                <a:gd name="connsiteY45" fmla="*/ 228744 h 2238097"/>
                <a:gd name="connsiteX46" fmla="*/ 1276836 w 1413591"/>
                <a:gd name="connsiteY46" fmla="*/ 228175 h 2238097"/>
                <a:gd name="connsiteX47" fmla="*/ 1324401 w 1413591"/>
                <a:gd name="connsiteY47" fmla="*/ 69660 h 2238097"/>
                <a:gd name="connsiteX48" fmla="*/ 1298299 w 1413591"/>
                <a:gd name="connsiteY48" fmla="*/ 34958 h 2238097"/>
                <a:gd name="connsiteX49" fmla="*/ 1124155 w 1413591"/>
                <a:gd name="connsiteY49" fmla="*/ 36978 h 2238097"/>
                <a:gd name="connsiteX50" fmla="*/ 1123669 w 1413591"/>
                <a:gd name="connsiteY50" fmla="*/ 36734 h 2238097"/>
                <a:gd name="connsiteX51" fmla="*/ 1054129 w 1413591"/>
                <a:gd name="connsiteY51" fmla="*/ 1597 h 2238097"/>
                <a:gd name="connsiteX52" fmla="*/ 949475 w 1413591"/>
                <a:gd name="connsiteY52" fmla="*/ 13191 h 2238097"/>
                <a:gd name="connsiteX53" fmla="*/ 786314 w 1413591"/>
                <a:gd name="connsiteY53" fmla="*/ 106666 h 2238097"/>
                <a:gd name="connsiteX54" fmla="*/ 527650 w 1413591"/>
                <a:gd name="connsiteY54" fmla="*/ 207819 h 2238097"/>
                <a:gd name="connsiteX55" fmla="*/ 451689 w 1413591"/>
                <a:gd name="connsiteY55" fmla="*/ 273921 h 2238097"/>
                <a:gd name="connsiteX56" fmla="*/ 434962 w 1413591"/>
                <a:gd name="connsiteY56" fmla="*/ 294648 h 2238097"/>
                <a:gd name="connsiteX57" fmla="*/ 421205 w 1413591"/>
                <a:gd name="connsiteY57" fmla="*/ 292290 h 2238097"/>
                <a:gd name="connsiteX58" fmla="*/ 321449 w 1413591"/>
                <a:gd name="connsiteY58" fmla="*/ 413862 h 2238097"/>
                <a:gd name="connsiteX59" fmla="*/ 206204 w 1413591"/>
                <a:gd name="connsiteY59" fmla="*/ 379003 h 2238097"/>
                <a:gd name="connsiteX60" fmla="*/ 113670 w 1413591"/>
                <a:gd name="connsiteY60" fmla="*/ 527182 h 2238097"/>
                <a:gd name="connsiteX61" fmla="*/ 22314 w 1413591"/>
                <a:gd name="connsiteY61" fmla="*/ 653287 h 2238097"/>
                <a:gd name="connsiteX62" fmla="*/ 41835 w 1413591"/>
                <a:gd name="connsiteY62" fmla="*/ 823507 h 2238097"/>
                <a:gd name="connsiteX63" fmla="*/ 614 w 1413591"/>
                <a:gd name="connsiteY63" fmla="*/ 998148 h 223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13591" h="2238097">
                  <a:moveTo>
                    <a:pt x="614" y="998148"/>
                  </a:moveTo>
                  <a:lnTo>
                    <a:pt x="22709" y="1092360"/>
                  </a:lnTo>
                  <a:lnTo>
                    <a:pt x="18672" y="1107084"/>
                  </a:lnTo>
                  <a:cubicBezTo>
                    <a:pt x="15855" y="1130769"/>
                    <a:pt x="17937" y="1152047"/>
                    <a:pt x="24401" y="1170485"/>
                  </a:cubicBezTo>
                  <a:lnTo>
                    <a:pt x="39287" y="1192037"/>
                  </a:lnTo>
                  <a:lnTo>
                    <a:pt x="28050" y="1239949"/>
                  </a:lnTo>
                  <a:cubicBezTo>
                    <a:pt x="24002" y="1310231"/>
                    <a:pt x="40195" y="1378839"/>
                    <a:pt x="69271" y="1414590"/>
                  </a:cubicBezTo>
                  <a:cubicBezTo>
                    <a:pt x="48778" y="1460168"/>
                    <a:pt x="41363" y="1524863"/>
                    <a:pt x="49750" y="1584810"/>
                  </a:cubicBezTo>
                  <a:cubicBezTo>
                    <a:pt x="61331" y="1667664"/>
                    <a:pt x="99963" y="1720979"/>
                    <a:pt x="141106" y="1710915"/>
                  </a:cubicBezTo>
                  <a:cubicBezTo>
                    <a:pt x="162049" y="1787483"/>
                    <a:pt x="195952" y="1838542"/>
                    <a:pt x="233640" y="1859094"/>
                  </a:cubicBezTo>
                  <a:cubicBezTo>
                    <a:pt x="271328" y="1879649"/>
                    <a:pt x="312803" y="1869695"/>
                    <a:pt x="348886" y="1824235"/>
                  </a:cubicBezTo>
                  <a:cubicBezTo>
                    <a:pt x="371816" y="1896076"/>
                    <a:pt x="408947" y="1939776"/>
                    <a:pt x="448642" y="1945807"/>
                  </a:cubicBezTo>
                  <a:lnTo>
                    <a:pt x="462398" y="1943449"/>
                  </a:lnTo>
                  <a:lnTo>
                    <a:pt x="479126" y="1964176"/>
                  </a:lnTo>
                  <a:cubicBezTo>
                    <a:pt x="501655" y="1987472"/>
                    <a:pt x="527154" y="2009778"/>
                    <a:pt x="555087" y="2030278"/>
                  </a:cubicBezTo>
                  <a:cubicBezTo>
                    <a:pt x="639131" y="2091961"/>
                    <a:pt x="734408" y="2129228"/>
                    <a:pt x="813750" y="2131431"/>
                  </a:cubicBezTo>
                  <a:cubicBezTo>
                    <a:pt x="862514" y="2174335"/>
                    <a:pt x="920553" y="2207576"/>
                    <a:pt x="976912" y="2224906"/>
                  </a:cubicBezTo>
                  <a:cubicBezTo>
                    <a:pt x="1015730" y="2236855"/>
                    <a:pt x="1051533" y="2240592"/>
                    <a:pt x="1081565" y="2236500"/>
                  </a:cubicBezTo>
                  <a:lnTo>
                    <a:pt x="1151105" y="2201363"/>
                  </a:lnTo>
                  <a:lnTo>
                    <a:pt x="1151591" y="2201119"/>
                  </a:lnTo>
                  <a:cubicBezTo>
                    <a:pt x="1222906" y="2230372"/>
                    <a:pt x="1288274" y="2231121"/>
                    <a:pt x="1325735" y="2203139"/>
                  </a:cubicBezTo>
                  <a:cubicBezTo>
                    <a:pt x="1338029" y="2193962"/>
                    <a:pt x="1346706" y="2182174"/>
                    <a:pt x="1351837" y="2168437"/>
                  </a:cubicBezTo>
                  <a:cubicBezTo>
                    <a:pt x="1367229" y="2127226"/>
                    <a:pt x="1350719" y="2068461"/>
                    <a:pt x="1304272" y="2009922"/>
                  </a:cubicBezTo>
                  <a:lnTo>
                    <a:pt x="1306360" y="2009353"/>
                  </a:lnTo>
                  <a:lnTo>
                    <a:pt x="1376314" y="1990317"/>
                  </a:lnTo>
                  <a:cubicBezTo>
                    <a:pt x="1393378" y="1976773"/>
                    <a:pt x="1402889" y="1956703"/>
                    <a:pt x="1403030" y="1931553"/>
                  </a:cubicBezTo>
                  <a:cubicBezTo>
                    <a:pt x="1403163" y="1908706"/>
                    <a:pt x="1395532" y="1883191"/>
                    <a:pt x="1381394" y="1857308"/>
                  </a:cubicBezTo>
                  <a:lnTo>
                    <a:pt x="1322068" y="1782538"/>
                  </a:lnTo>
                  <a:lnTo>
                    <a:pt x="1320718" y="1780836"/>
                  </a:lnTo>
                  <a:cubicBezTo>
                    <a:pt x="1414487" y="1770015"/>
                    <a:pt x="1437118" y="1690005"/>
                    <a:pt x="1389216" y="1599071"/>
                  </a:cubicBezTo>
                  <a:lnTo>
                    <a:pt x="1317907" y="1506759"/>
                  </a:lnTo>
                  <a:lnTo>
                    <a:pt x="1317828" y="1506654"/>
                  </a:lnTo>
                  <a:cubicBezTo>
                    <a:pt x="1404997" y="1465345"/>
                    <a:pt x="1404498" y="1352524"/>
                    <a:pt x="1316574" y="1235583"/>
                  </a:cubicBezTo>
                  <a:cubicBezTo>
                    <a:pt x="1288739" y="1198570"/>
                    <a:pt x="1253982" y="1163704"/>
                    <a:pt x="1215139" y="1133215"/>
                  </a:cubicBezTo>
                  <a:lnTo>
                    <a:pt x="1177978" y="1110759"/>
                  </a:lnTo>
                  <a:lnTo>
                    <a:pt x="1187703" y="1104883"/>
                  </a:lnTo>
                  <a:cubicBezTo>
                    <a:pt x="1226546" y="1074393"/>
                    <a:pt x="1261303" y="1039527"/>
                    <a:pt x="1289138" y="1002515"/>
                  </a:cubicBezTo>
                  <a:cubicBezTo>
                    <a:pt x="1377062" y="885574"/>
                    <a:pt x="1377560" y="772753"/>
                    <a:pt x="1290392" y="731444"/>
                  </a:cubicBezTo>
                  <a:lnTo>
                    <a:pt x="1290471" y="731339"/>
                  </a:lnTo>
                  <a:lnTo>
                    <a:pt x="1361780" y="639026"/>
                  </a:lnTo>
                  <a:cubicBezTo>
                    <a:pt x="1409682" y="548092"/>
                    <a:pt x="1387050" y="468082"/>
                    <a:pt x="1293282" y="457261"/>
                  </a:cubicBezTo>
                  <a:lnTo>
                    <a:pt x="1294632" y="455559"/>
                  </a:lnTo>
                  <a:lnTo>
                    <a:pt x="1353957" y="380789"/>
                  </a:lnTo>
                  <a:cubicBezTo>
                    <a:pt x="1368096" y="354906"/>
                    <a:pt x="1375727" y="329391"/>
                    <a:pt x="1375593" y="306544"/>
                  </a:cubicBezTo>
                  <a:cubicBezTo>
                    <a:pt x="1375453" y="281394"/>
                    <a:pt x="1365942" y="261324"/>
                    <a:pt x="1348878" y="247780"/>
                  </a:cubicBezTo>
                  <a:lnTo>
                    <a:pt x="1278924" y="228744"/>
                  </a:lnTo>
                  <a:lnTo>
                    <a:pt x="1276836" y="228175"/>
                  </a:lnTo>
                  <a:cubicBezTo>
                    <a:pt x="1323283" y="169636"/>
                    <a:pt x="1339793" y="110871"/>
                    <a:pt x="1324401" y="69660"/>
                  </a:cubicBezTo>
                  <a:cubicBezTo>
                    <a:pt x="1319269" y="55923"/>
                    <a:pt x="1310592" y="44135"/>
                    <a:pt x="1298299" y="34958"/>
                  </a:cubicBezTo>
                  <a:cubicBezTo>
                    <a:pt x="1260838" y="6976"/>
                    <a:pt x="1195469" y="7725"/>
                    <a:pt x="1124155" y="36978"/>
                  </a:cubicBezTo>
                  <a:lnTo>
                    <a:pt x="1123669" y="36734"/>
                  </a:lnTo>
                  <a:lnTo>
                    <a:pt x="1054129" y="1597"/>
                  </a:lnTo>
                  <a:cubicBezTo>
                    <a:pt x="1024097" y="-2495"/>
                    <a:pt x="988294" y="1242"/>
                    <a:pt x="949475" y="13191"/>
                  </a:cubicBezTo>
                  <a:cubicBezTo>
                    <a:pt x="893116" y="30521"/>
                    <a:pt x="835077" y="63762"/>
                    <a:pt x="786314" y="106666"/>
                  </a:cubicBezTo>
                  <a:cubicBezTo>
                    <a:pt x="706971" y="108869"/>
                    <a:pt x="611695" y="146136"/>
                    <a:pt x="527650" y="207819"/>
                  </a:cubicBezTo>
                  <a:cubicBezTo>
                    <a:pt x="499718" y="228319"/>
                    <a:pt x="474219" y="250625"/>
                    <a:pt x="451689" y="273921"/>
                  </a:cubicBezTo>
                  <a:lnTo>
                    <a:pt x="434962" y="294648"/>
                  </a:lnTo>
                  <a:lnTo>
                    <a:pt x="421205" y="292290"/>
                  </a:lnTo>
                  <a:cubicBezTo>
                    <a:pt x="381511" y="298321"/>
                    <a:pt x="344380" y="342021"/>
                    <a:pt x="321449" y="413862"/>
                  </a:cubicBezTo>
                  <a:cubicBezTo>
                    <a:pt x="285366" y="368402"/>
                    <a:pt x="243892" y="358448"/>
                    <a:pt x="206204" y="379003"/>
                  </a:cubicBezTo>
                  <a:cubicBezTo>
                    <a:pt x="168516" y="399555"/>
                    <a:pt x="134613" y="450614"/>
                    <a:pt x="113670" y="527182"/>
                  </a:cubicBezTo>
                  <a:cubicBezTo>
                    <a:pt x="72527" y="517118"/>
                    <a:pt x="33895" y="570433"/>
                    <a:pt x="22314" y="653287"/>
                  </a:cubicBezTo>
                  <a:cubicBezTo>
                    <a:pt x="13926" y="713234"/>
                    <a:pt x="21342" y="777929"/>
                    <a:pt x="41835" y="823507"/>
                  </a:cubicBezTo>
                  <a:cubicBezTo>
                    <a:pt x="12758" y="859259"/>
                    <a:pt x="-3434" y="927867"/>
                    <a:pt x="614" y="99814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E841003-CF10-0C65-8E98-024A11790568}"/>
                </a:ext>
              </a:extLst>
            </p:cNvPr>
            <p:cNvSpPr/>
            <p:nvPr/>
          </p:nvSpPr>
          <p:spPr>
            <a:xfrm rot="16200000" flipH="1">
              <a:off x="9908114" y="2051607"/>
              <a:ext cx="228983" cy="839678"/>
            </a:xfrm>
            <a:custGeom>
              <a:avLst/>
              <a:gdLst>
                <a:gd name="connsiteX0" fmla="*/ 614 w 1413591"/>
                <a:gd name="connsiteY0" fmla="*/ 998148 h 2238097"/>
                <a:gd name="connsiteX1" fmla="*/ 22709 w 1413591"/>
                <a:gd name="connsiteY1" fmla="*/ 1092360 h 2238097"/>
                <a:gd name="connsiteX2" fmla="*/ 18672 w 1413591"/>
                <a:gd name="connsiteY2" fmla="*/ 1107084 h 2238097"/>
                <a:gd name="connsiteX3" fmla="*/ 24401 w 1413591"/>
                <a:gd name="connsiteY3" fmla="*/ 1170485 h 2238097"/>
                <a:gd name="connsiteX4" fmla="*/ 39287 w 1413591"/>
                <a:gd name="connsiteY4" fmla="*/ 1192037 h 2238097"/>
                <a:gd name="connsiteX5" fmla="*/ 28050 w 1413591"/>
                <a:gd name="connsiteY5" fmla="*/ 1239949 h 2238097"/>
                <a:gd name="connsiteX6" fmla="*/ 69271 w 1413591"/>
                <a:gd name="connsiteY6" fmla="*/ 1414590 h 2238097"/>
                <a:gd name="connsiteX7" fmla="*/ 49750 w 1413591"/>
                <a:gd name="connsiteY7" fmla="*/ 1584810 h 2238097"/>
                <a:gd name="connsiteX8" fmla="*/ 141106 w 1413591"/>
                <a:gd name="connsiteY8" fmla="*/ 1710915 h 2238097"/>
                <a:gd name="connsiteX9" fmla="*/ 233640 w 1413591"/>
                <a:gd name="connsiteY9" fmla="*/ 1859094 h 2238097"/>
                <a:gd name="connsiteX10" fmla="*/ 348886 w 1413591"/>
                <a:gd name="connsiteY10" fmla="*/ 1824235 h 2238097"/>
                <a:gd name="connsiteX11" fmla="*/ 448642 w 1413591"/>
                <a:gd name="connsiteY11" fmla="*/ 1945807 h 2238097"/>
                <a:gd name="connsiteX12" fmla="*/ 462398 w 1413591"/>
                <a:gd name="connsiteY12" fmla="*/ 1943449 h 2238097"/>
                <a:gd name="connsiteX13" fmla="*/ 479126 w 1413591"/>
                <a:gd name="connsiteY13" fmla="*/ 1964176 h 2238097"/>
                <a:gd name="connsiteX14" fmla="*/ 555087 w 1413591"/>
                <a:gd name="connsiteY14" fmla="*/ 2030278 h 2238097"/>
                <a:gd name="connsiteX15" fmla="*/ 813750 w 1413591"/>
                <a:gd name="connsiteY15" fmla="*/ 2131431 h 2238097"/>
                <a:gd name="connsiteX16" fmla="*/ 976912 w 1413591"/>
                <a:gd name="connsiteY16" fmla="*/ 2224906 h 2238097"/>
                <a:gd name="connsiteX17" fmla="*/ 1081565 w 1413591"/>
                <a:gd name="connsiteY17" fmla="*/ 2236500 h 2238097"/>
                <a:gd name="connsiteX18" fmla="*/ 1151105 w 1413591"/>
                <a:gd name="connsiteY18" fmla="*/ 2201363 h 2238097"/>
                <a:gd name="connsiteX19" fmla="*/ 1151591 w 1413591"/>
                <a:gd name="connsiteY19" fmla="*/ 2201119 h 2238097"/>
                <a:gd name="connsiteX20" fmla="*/ 1325735 w 1413591"/>
                <a:gd name="connsiteY20" fmla="*/ 2203139 h 2238097"/>
                <a:gd name="connsiteX21" fmla="*/ 1351837 w 1413591"/>
                <a:gd name="connsiteY21" fmla="*/ 2168437 h 2238097"/>
                <a:gd name="connsiteX22" fmla="*/ 1304272 w 1413591"/>
                <a:gd name="connsiteY22" fmla="*/ 2009922 h 2238097"/>
                <a:gd name="connsiteX23" fmla="*/ 1306360 w 1413591"/>
                <a:gd name="connsiteY23" fmla="*/ 2009353 h 2238097"/>
                <a:gd name="connsiteX24" fmla="*/ 1376314 w 1413591"/>
                <a:gd name="connsiteY24" fmla="*/ 1990317 h 2238097"/>
                <a:gd name="connsiteX25" fmla="*/ 1403030 w 1413591"/>
                <a:gd name="connsiteY25" fmla="*/ 1931553 h 2238097"/>
                <a:gd name="connsiteX26" fmla="*/ 1381394 w 1413591"/>
                <a:gd name="connsiteY26" fmla="*/ 1857308 h 2238097"/>
                <a:gd name="connsiteX27" fmla="*/ 1322068 w 1413591"/>
                <a:gd name="connsiteY27" fmla="*/ 1782538 h 2238097"/>
                <a:gd name="connsiteX28" fmla="*/ 1320718 w 1413591"/>
                <a:gd name="connsiteY28" fmla="*/ 1780836 h 2238097"/>
                <a:gd name="connsiteX29" fmla="*/ 1389216 w 1413591"/>
                <a:gd name="connsiteY29" fmla="*/ 1599071 h 2238097"/>
                <a:gd name="connsiteX30" fmla="*/ 1317907 w 1413591"/>
                <a:gd name="connsiteY30" fmla="*/ 1506759 h 2238097"/>
                <a:gd name="connsiteX31" fmla="*/ 1317828 w 1413591"/>
                <a:gd name="connsiteY31" fmla="*/ 1506654 h 2238097"/>
                <a:gd name="connsiteX32" fmla="*/ 1316574 w 1413591"/>
                <a:gd name="connsiteY32" fmla="*/ 1235583 h 2238097"/>
                <a:gd name="connsiteX33" fmla="*/ 1215139 w 1413591"/>
                <a:gd name="connsiteY33" fmla="*/ 1133215 h 2238097"/>
                <a:gd name="connsiteX34" fmla="*/ 1177978 w 1413591"/>
                <a:gd name="connsiteY34" fmla="*/ 1110759 h 2238097"/>
                <a:gd name="connsiteX35" fmla="*/ 1187703 w 1413591"/>
                <a:gd name="connsiteY35" fmla="*/ 1104883 h 2238097"/>
                <a:gd name="connsiteX36" fmla="*/ 1289138 w 1413591"/>
                <a:gd name="connsiteY36" fmla="*/ 1002515 h 2238097"/>
                <a:gd name="connsiteX37" fmla="*/ 1290392 w 1413591"/>
                <a:gd name="connsiteY37" fmla="*/ 731444 h 2238097"/>
                <a:gd name="connsiteX38" fmla="*/ 1290471 w 1413591"/>
                <a:gd name="connsiteY38" fmla="*/ 731339 h 2238097"/>
                <a:gd name="connsiteX39" fmla="*/ 1361780 w 1413591"/>
                <a:gd name="connsiteY39" fmla="*/ 639026 h 2238097"/>
                <a:gd name="connsiteX40" fmla="*/ 1293282 w 1413591"/>
                <a:gd name="connsiteY40" fmla="*/ 457261 h 2238097"/>
                <a:gd name="connsiteX41" fmla="*/ 1294632 w 1413591"/>
                <a:gd name="connsiteY41" fmla="*/ 455559 h 2238097"/>
                <a:gd name="connsiteX42" fmla="*/ 1353957 w 1413591"/>
                <a:gd name="connsiteY42" fmla="*/ 380789 h 2238097"/>
                <a:gd name="connsiteX43" fmla="*/ 1375593 w 1413591"/>
                <a:gd name="connsiteY43" fmla="*/ 306544 h 2238097"/>
                <a:gd name="connsiteX44" fmla="*/ 1348878 w 1413591"/>
                <a:gd name="connsiteY44" fmla="*/ 247780 h 2238097"/>
                <a:gd name="connsiteX45" fmla="*/ 1278924 w 1413591"/>
                <a:gd name="connsiteY45" fmla="*/ 228744 h 2238097"/>
                <a:gd name="connsiteX46" fmla="*/ 1276836 w 1413591"/>
                <a:gd name="connsiteY46" fmla="*/ 228175 h 2238097"/>
                <a:gd name="connsiteX47" fmla="*/ 1324401 w 1413591"/>
                <a:gd name="connsiteY47" fmla="*/ 69660 h 2238097"/>
                <a:gd name="connsiteX48" fmla="*/ 1298299 w 1413591"/>
                <a:gd name="connsiteY48" fmla="*/ 34958 h 2238097"/>
                <a:gd name="connsiteX49" fmla="*/ 1124155 w 1413591"/>
                <a:gd name="connsiteY49" fmla="*/ 36978 h 2238097"/>
                <a:gd name="connsiteX50" fmla="*/ 1123669 w 1413591"/>
                <a:gd name="connsiteY50" fmla="*/ 36734 h 2238097"/>
                <a:gd name="connsiteX51" fmla="*/ 1054129 w 1413591"/>
                <a:gd name="connsiteY51" fmla="*/ 1597 h 2238097"/>
                <a:gd name="connsiteX52" fmla="*/ 949475 w 1413591"/>
                <a:gd name="connsiteY52" fmla="*/ 13191 h 2238097"/>
                <a:gd name="connsiteX53" fmla="*/ 786314 w 1413591"/>
                <a:gd name="connsiteY53" fmla="*/ 106666 h 2238097"/>
                <a:gd name="connsiteX54" fmla="*/ 527650 w 1413591"/>
                <a:gd name="connsiteY54" fmla="*/ 207819 h 2238097"/>
                <a:gd name="connsiteX55" fmla="*/ 451689 w 1413591"/>
                <a:gd name="connsiteY55" fmla="*/ 273921 h 2238097"/>
                <a:gd name="connsiteX56" fmla="*/ 434962 w 1413591"/>
                <a:gd name="connsiteY56" fmla="*/ 294648 h 2238097"/>
                <a:gd name="connsiteX57" fmla="*/ 421205 w 1413591"/>
                <a:gd name="connsiteY57" fmla="*/ 292290 h 2238097"/>
                <a:gd name="connsiteX58" fmla="*/ 321449 w 1413591"/>
                <a:gd name="connsiteY58" fmla="*/ 413862 h 2238097"/>
                <a:gd name="connsiteX59" fmla="*/ 206204 w 1413591"/>
                <a:gd name="connsiteY59" fmla="*/ 379003 h 2238097"/>
                <a:gd name="connsiteX60" fmla="*/ 113670 w 1413591"/>
                <a:gd name="connsiteY60" fmla="*/ 527182 h 2238097"/>
                <a:gd name="connsiteX61" fmla="*/ 22314 w 1413591"/>
                <a:gd name="connsiteY61" fmla="*/ 653287 h 2238097"/>
                <a:gd name="connsiteX62" fmla="*/ 41835 w 1413591"/>
                <a:gd name="connsiteY62" fmla="*/ 823507 h 2238097"/>
                <a:gd name="connsiteX63" fmla="*/ 614 w 1413591"/>
                <a:gd name="connsiteY63" fmla="*/ 998148 h 223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13591" h="2238097">
                  <a:moveTo>
                    <a:pt x="614" y="998148"/>
                  </a:moveTo>
                  <a:lnTo>
                    <a:pt x="22709" y="1092360"/>
                  </a:lnTo>
                  <a:lnTo>
                    <a:pt x="18672" y="1107084"/>
                  </a:lnTo>
                  <a:cubicBezTo>
                    <a:pt x="15855" y="1130769"/>
                    <a:pt x="17937" y="1152047"/>
                    <a:pt x="24401" y="1170485"/>
                  </a:cubicBezTo>
                  <a:lnTo>
                    <a:pt x="39287" y="1192037"/>
                  </a:lnTo>
                  <a:lnTo>
                    <a:pt x="28050" y="1239949"/>
                  </a:lnTo>
                  <a:cubicBezTo>
                    <a:pt x="24002" y="1310231"/>
                    <a:pt x="40195" y="1378839"/>
                    <a:pt x="69271" y="1414590"/>
                  </a:cubicBezTo>
                  <a:cubicBezTo>
                    <a:pt x="48778" y="1460168"/>
                    <a:pt x="41363" y="1524863"/>
                    <a:pt x="49750" y="1584810"/>
                  </a:cubicBezTo>
                  <a:cubicBezTo>
                    <a:pt x="61331" y="1667664"/>
                    <a:pt x="99963" y="1720979"/>
                    <a:pt x="141106" y="1710915"/>
                  </a:cubicBezTo>
                  <a:cubicBezTo>
                    <a:pt x="162049" y="1787483"/>
                    <a:pt x="195952" y="1838542"/>
                    <a:pt x="233640" y="1859094"/>
                  </a:cubicBezTo>
                  <a:cubicBezTo>
                    <a:pt x="271328" y="1879649"/>
                    <a:pt x="312803" y="1869695"/>
                    <a:pt x="348886" y="1824235"/>
                  </a:cubicBezTo>
                  <a:cubicBezTo>
                    <a:pt x="371816" y="1896076"/>
                    <a:pt x="408947" y="1939776"/>
                    <a:pt x="448642" y="1945807"/>
                  </a:cubicBezTo>
                  <a:lnTo>
                    <a:pt x="462398" y="1943449"/>
                  </a:lnTo>
                  <a:lnTo>
                    <a:pt x="479126" y="1964176"/>
                  </a:lnTo>
                  <a:cubicBezTo>
                    <a:pt x="501655" y="1987472"/>
                    <a:pt x="527154" y="2009778"/>
                    <a:pt x="555087" y="2030278"/>
                  </a:cubicBezTo>
                  <a:cubicBezTo>
                    <a:pt x="639131" y="2091961"/>
                    <a:pt x="734408" y="2129228"/>
                    <a:pt x="813750" y="2131431"/>
                  </a:cubicBezTo>
                  <a:cubicBezTo>
                    <a:pt x="862514" y="2174335"/>
                    <a:pt x="920553" y="2207576"/>
                    <a:pt x="976912" y="2224906"/>
                  </a:cubicBezTo>
                  <a:cubicBezTo>
                    <a:pt x="1015730" y="2236855"/>
                    <a:pt x="1051533" y="2240592"/>
                    <a:pt x="1081565" y="2236500"/>
                  </a:cubicBezTo>
                  <a:lnTo>
                    <a:pt x="1151105" y="2201363"/>
                  </a:lnTo>
                  <a:lnTo>
                    <a:pt x="1151591" y="2201119"/>
                  </a:lnTo>
                  <a:cubicBezTo>
                    <a:pt x="1222906" y="2230372"/>
                    <a:pt x="1288274" y="2231121"/>
                    <a:pt x="1325735" y="2203139"/>
                  </a:cubicBezTo>
                  <a:cubicBezTo>
                    <a:pt x="1338029" y="2193962"/>
                    <a:pt x="1346706" y="2182174"/>
                    <a:pt x="1351837" y="2168437"/>
                  </a:cubicBezTo>
                  <a:cubicBezTo>
                    <a:pt x="1367229" y="2127226"/>
                    <a:pt x="1350719" y="2068461"/>
                    <a:pt x="1304272" y="2009922"/>
                  </a:cubicBezTo>
                  <a:lnTo>
                    <a:pt x="1306360" y="2009353"/>
                  </a:lnTo>
                  <a:lnTo>
                    <a:pt x="1376314" y="1990317"/>
                  </a:lnTo>
                  <a:cubicBezTo>
                    <a:pt x="1393378" y="1976773"/>
                    <a:pt x="1402889" y="1956703"/>
                    <a:pt x="1403030" y="1931553"/>
                  </a:cubicBezTo>
                  <a:cubicBezTo>
                    <a:pt x="1403163" y="1908706"/>
                    <a:pt x="1395532" y="1883191"/>
                    <a:pt x="1381394" y="1857308"/>
                  </a:cubicBezTo>
                  <a:lnTo>
                    <a:pt x="1322068" y="1782538"/>
                  </a:lnTo>
                  <a:lnTo>
                    <a:pt x="1320718" y="1780836"/>
                  </a:lnTo>
                  <a:cubicBezTo>
                    <a:pt x="1414487" y="1770015"/>
                    <a:pt x="1437118" y="1690005"/>
                    <a:pt x="1389216" y="1599071"/>
                  </a:cubicBezTo>
                  <a:lnTo>
                    <a:pt x="1317907" y="1506759"/>
                  </a:lnTo>
                  <a:lnTo>
                    <a:pt x="1317828" y="1506654"/>
                  </a:lnTo>
                  <a:cubicBezTo>
                    <a:pt x="1404997" y="1465345"/>
                    <a:pt x="1404498" y="1352524"/>
                    <a:pt x="1316574" y="1235583"/>
                  </a:cubicBezTo>
                  <a:cubicBezTo>
                    <a:pt x="1288739" y="1198570"/>
                    <a:pt x="1253982" y="1163704"/>
                    <a:pt x="1215139" y="1133215"/>
                  </a:cubicBezTo>
                  <a:lnTo>
                    <a:pt x="1177978" y="1110759"/>
                  </a:lnTo>
                  <a:lnTo>
                    <a:pt x="1187703" y="1104883"/>
                  </a:lnTo>
                  <a:cubicBezTo>
                    <a:pt x="1226546" y="1074393"/>
                    <a:pt x="1261303" y="1039527"/>
                    <a:pt x="1289138" y="1002515"/>
                  </a:cubicBezTo>
                  <a:cubicBezTo>
                    <a:pt x="1377062" y="885574"/>
                    <a:pt x="1377560" y="772753"/>
                    <a:pt x="1290392" y="731444"/>
                  </a:cubicBezTo>
                  <a:lnTo>
                    <a:pt x="1290471" y="731339"/>
                  </a:lnTo>
                  <a:lnTo>
                    <a:pt x="1361780" y="639026"/>
                  </a:lnTo>
                  <a:cubicBezTo>
                    <a:pt x="1409682" y="548092"/>
                    <a:pt x="1387050" y="468082"/>
                    <a:pt x="1293282" y="457261"/>
                  </a:cubicBezTo>
                  <a:lnTo>
                    <a:pt x="1294632" y="455559"/>
                  </a:lnTo>
                  <a:lnTo>
                    <a:pt x="1353957" y="380789"/>
                  </a:lnTo>
                  <a:cubicBezTo>
                    <a:pt x="1368096" y="354906"/>
                    <a:pt x="1375727" y="329391"/>
                    <a:pt x="1375593" y="306544"/>
                  </a:cubicBezTo>
                  <a:cubicBezTo>
                    <a:pt x="1375453" y="281394"/>
                    <a:pt x="1365942" y="261324"/>
                    <a:pt x="1348878" y="247780"/>
                  </a:cubicBezTo>
                  <a:lnTo>
                    <a:pt x="1278924" y="228744"/>
                  </a:lnTo>
                  <a:lnTo>
                    <a:pt x="1276836" y="228175"/>
                  </a:lnTo>
                  <a:cubicBezTo>
                    <a:pt x="1323283" y="169636"/>
                    <a:pt x="1339793" y="110871"/>
                    <a:pt x="1324401" y="69660"/>
                  </a:cubicBezTo>
                  <a:cubicBezTo>
                    <a:pt x="1319269" y="55923"/>
                    <a:pt x="1310592" y="44135"/>
                    <a:pt x="1298299" y="34958"/>
                  </a:cubicBezTo>
                  <a:cubicBezTo>
                    <a:pt x="1260838" y="6976"/>
                    <a:pt x="1195469" y="7725"/>
                    <a:pt x="1124155" y="36978"/>
                  </a:cubicBezTo>
                  <a:lnTo>
                    <a:pt x="1123669" y="36734"/>
                  </a:lnTo>
                  <a:lnTo>
                    <a:pt x="1054129" y="1597"/>
                  </a:lnTo>
                  <a:cubicBezTo>
                    <a:pt x="1024097" y="-2495"/>
                    <a:pt x="988294" y="1242"/>
                    <a:pt x="949475" y="13191"/>
                  </a:cubicBezTo>
                  <a:cubicBezTo>
                    <a:pt x="893116" y="30521"/>
                    <a:pt x="835077" y="63762"/>
                    <a:pt x="786314" y="106666"/>
                  </a:cubicBezTo>
                  <a:cubicBezTo>
                    <a:pt x="706971" y="108869"/>
                    <a:pt x="611695" y="146136"/>
                    <a:pt x="527650" y="207819"/>
                  </a:cubicBezTo>
                  <a:cubicBezTo>
                    <a:pt x="499718" y="228319"/>
                    <a:pt x="474219" y="250625"/>
                    <a:pt x="451689" y="273921"/>
                  </a:cubicBezTo>
                  <a:lnTo>
                    <a:pt x="434962" y="294648"/>
                  </a:lnTo>
                  <a:lnTo>
                    <a:pt x="421205" y="292290"/>
                  </a:lnTo>
                  <a:cubicBezTo>
                    <a:pt x="381511" y="298321"/>
                    <a:pt x="344380" y="342021"/>
                    <a:pt x="321449" y="413862"/>
                  </a:cubicBezTo>
                  <a:cubicBezTo>
                    <a:pt x="285366" y="368402"/>
                    <a:pt x="243892" y="358448"/>
                    <a:pt x="206204" y="379003"/>
                  </a:cubicBezTo>
                  <a:cubicBezTo>
                    <a:pt x="168516" y="399555"/>
                    <a:pt x="134613" y="450614"/>
                    <a:pt x="113670" y="527182"/>
                  </a:cubicBezTo>
                  <a:cubicBezTo>
                    <a:pt x="72527" y="517118"/>
                    <a:pt x="33895" y="570433"/>
                    <a:pt x="22314" y="653287"/>
                  </a:cubicBezTo>
                  <a:cubicBezTo>
                    <a:pt x="13926" y="713234"/>
                    <a:pt x="21342" y="777929"/>
                    <a:pt x="41835" y="823507"/>
                  </a:cubicBezTo>
                  <a:cubicBezTo>
                    <a:pt x="12758" y="859259"/>
                    <a:pt x="-3434" y="927867"/>
                    <a:pt x="614" y="99814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5270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98320" y="3306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Vienna </a:t>
            </a:r>
            <a:r>
              <a:rPr lang="en-US" dirty="0" err="1"/>
              <a:t>Jaques</a:t>
            </a:r>
            <a:r>
              <a:rPr lang="en-US" dirty="0"/>
              <a:t>/Jacques</a:t>
            </a:r>
          </a:p>
          <a:p>
            <a:r>
              <a:rPr lang="en-US" sz="1100" dirty="0"/>
              <a:t>D&amp;C 90:28-31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31368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Jared</a:t>
            </a:r>
          </a:p>
          <a:p>
            <a:r>
              <a:rPr lang="en-US" sz="1100" dirty="0"/>
              <a:t>Moses 6:20-21; 107:47,53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9306560" y="243710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Jeremy </a:t>
            </a:r>
          </a:p>
          <a:p>
            <a:r>
              <a:rPr lang="en-US" sz="1100" dirty="0"/>
              <a:t>Priesthood connection to Moses</a:t>
            </a:r>
          </a:p>
          <a:p>
            <a:r>
              <a:rPr lang="en-US" sz="1100" dirty="0"/>
              <a:t>D&amp;C 84:9-10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59366A-BE41-4096-F55F-BBFB38A3F384}"/>
              </a:ext>
            </a:extLst>
          </p:cNvPr>
          <p:cNvGrpSpPr/>
          <p:nvPr/>
        </p:nvGrpSpPr>
        <p:grpSpPr>
          <a:xfrm>
            <a:off x="755935" y="1566329"/>
            <a:ext cx="2380856" cy="4630096"/>
            <a:chOff x="755935" y="1566329"/>
            <a:chExt cx="2380856" cy="46300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787054F-0AC9-36DC-3568-238C18D00974}"/>
                </a:ext>
              </a:extLst>
            </p:cNvPr>
            <p:cNvGrpSpPr/>
            <p:nvPr/>
          </p:nvGrpSpPr>
          <p:grpSpPr>
            <a:xfrm rot="539630">
              <a:off x="1113329" y="1566329"/>
              <a:ext cx="1698921" cy="2050570"/>
              <a:chOff x="1278184" y="4454866"/>
              <a:chExt cx="1463041" cy="176586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85BF2CE-1EE0-004C-F726-CD9BA0A94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005" t="18482" r="29944" b="11713"/>
              <a:stretch>
                <a:fillRect/>
              </a:stretch>
            </p:blipFill>
            <p:spPr>
              <a:xfrm>
                <a:off x="1278184" y="4454866"/>
                <a:ext cx="1463041" cy="1765866"/>
              </a:xfrm>
              <a:custGeom>
                <a:avLst/>
                <a:gdLst>
                  <a:gd name="connsiteX0" fmla="*/ 717866 w 1463041"/>
                  <a:gd name="connsiteY0" fmla="*/ 129 h 1765866"/>
                  <a:gd name="connsiteX1" fmla="*/ 1239038 w 1463041"/>
                  <a:gd name="connsiteY1" fmla="*/ 204693 h 1765866"/>
                  <a:gd name="connsiteX2" fmla="*/ 1258349 w 1463041"/>
                  <a:gd name="connsiteY2" fmla="*/ 1239038 h 1765866"/>
                  <a:gd name="connsiteX3" fmla="*/ 750833 w 1463041"/>
                  <a:gd name="connsiteY3" fmla="*/ 1765866 h 1765866"/>
                  <a:gd name="connsiteX4" fmla="*/ 224004 w 1463041"/>
                  <a:gd name="connsiteY4" fmla="*/ 1258350 h 1765866"/>
                  <a:gd name="connsiteX5" fmla="*/ 204693 w 1463041"/>
                  <a:gd name="connsiteY5" fmla="*/ 224004 h 1765866"/>
                  <a:gd name="connsiteX6" fmla="*/ 717866 w 1463041"/>
                  <a:gd name="connsiteY6" fmla="*/ 129 h 17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3041" h="1765866">
                    <a:moveTo>
                      <a:pt x="717866" y="129"/>
                    </a:moveTo>
                    <a:cubicBezTo>
                      <a:pt x="905046" y="-3366"/>
                      <a:pt x="1093559" y="64546"/>
                      <a:pt x="1239038" y="204693"/>
                    </a:cubicBezTo>
                    <a:cubicBezTo>
                      <a:pt x="1529997" y="484987"/>
                      <a:pt x="1538643" y="948079"/>
                      <a:pt x="1258349" y="1239038"/>
                    </a:cubicBezTo>
                    <a:lnTo>
                      <a:pt x="750833" y="1765866"/>
                    </a:lnTo>
                    <a:lnTo>
                      <a:pt x="224004" y="1258350"/>
                    </a:lnTo>
                    <a:cubicBezTo>
                      <a:pt x="-66955" y="978056"/>
                      <a:pt x="-75601" y="514963"/>
                      <a:pt x="204693" y="224004"/>
                    </a:cubicBezTo>
                    <a:cubicBezTo>
                      <a:pt x="344840" y="78525"/>
                      <a:pt x="530686" y="3624"/>
                      <a:pt x="717866" y="129"/>
                    </a:cubicBezTo>
                    <a:close/>
                  </a:path>
                </a:pathLst>
              </a:custGeom>
            </p:spPr>
          </p:pic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9CBCFB37-CA67-7F93-0CDC-2A9155C98BC6}"/>
                  </a:ext>
                </a:extLst>
              </p:cNvPr>
              <p:cNvSpPr/>
              <p:nvPr/>
            </p:nvSpPr>
            <p:spPr>
              <a:xfrm rot="8035824">
                <a:off x="1278185" y="4454866"/>
                <a:ext cx="1463040" cy="1463040"/>
              </a:xfrm>
              <a:prstGeom prst="teardrop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E57197E-38A7-7409-DB37-AB2DC398D10F}"/>
                </a:ext>
              </a:extLst>
            </p:cNvPr>
            <p:cNvSpPr/>
            <p:nvPr/>
          </p:nvSpPr>
          <p:spPr>
            <a:xfrm rot="21336441">
              <a:off x="2595134" y="4533911"/>
              <a:ext cx="413292" cy="5941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CB251C7-B96A-15E8-B9BD-F506A81B9DFF}"/>
                </a:ext>
              </a:extLst>
            </p:cNvPr>
            <p:cNvSpPr/>
            <p:nvPr/>
          </p:nvSpPr>
          <p:spPr>
            <a:xfrm rot="1700274">
              <a:off x="842205" y="4614715"/>
              <a:ext cx="413292" cy="5941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4C68A7D-B76A-102C-DDA2-704165AF707D}"/>
                </a:ext>
              </a:extLst>
            </p:cNvPr>
            <p:cNvSpPr/>
            <p:nvPr/>
          </p:nvSpPr>
          <p:spPr>
            <a:xfrm rot="21336441">
              <a:off x="1296208" y="5681872"/>
              <a:ext cx="775674" cy="51455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0FEBD99-BC25-AA42-8547-83BE6BA43E56}"/>
                </a:ext>
              </a:extLst>
            </p:cNvPr>
            <p:cNvSpPr/>
            <p:nvPr/>
          </p:nvSpPr>
          <p:spPr>
            <a:xfrm rot="21336441">
              <a:off x="1825224" y="5681873"/>
              <a:ext cx="775674" cy="51455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BF41104-3827-521A-BD62-9066C5A50D8A}"/>
                </a:ext>
              </a:extLst>
            </p:cNvPr>
            <p:cNvGrpSpPr/>
            <p:nvPr/>
          </p:nvGrpSpPr>
          <p:grpSpPr>
            <a:xfrm>
              <a:off x="755935" y="3437295"/>
              <a:ext cx="1080764" cy="1666268"/>
              <a:chOff x="1002679" y="4148503"/>
              <a:chExt cx="1080764" cy="166626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DCF7577-EB85-89CD-EA77-B73D73920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4790" t="15396" r="25414" b="15349"/>
              <a:stretch>
                <a:fillRect/>
              </a:stretch>
            </p:blipFill>
            <p:spPr>
              <a:xfrm>
                <a:off x="1002679" y="4166732"/>
                <a:ext cx="1080764" cy="1648039"/>
              </a:xfrm>
              <a:custGeom>
                <a:avLst/>
                <a:gdLst>
                  <a:gd name="connsiteX0" fmla="*/ 725754 w 1080764"/>
                  <a:gd name="connsiteY0" fmla="*/ 0 h 1648039"/>
                  <a:gd name="connsiteX1" fmla="*/ 1080764 w 1080764"/>
                  <a:gd name="connsiteY1" fmla="*/ 124276 h 1648039"/>
                  <a:gd name="connsiteX2" fmla="*/ 789826 w 1080764"/>
                  <a:gd name="connsiteY2" fmla="*/ 1648039 h 1648039"/>
                  <a:gd name="connsiteX3" fmla="*/ 2803 w 1080764"/>
                  <a:gd name="connsiteY3" fmla="*/ 1372531 h 1648039"/>
                  <a:gd name="connsiteX4" fmla="*/ 725754 w 1080764"/>
                  <a:gd name="connsiteY4" fmla="*/ 0 h 164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764" h="1648039">
                    <a:moveTo>
                      <a:pt x="725754" y="0"/>
                    </a:moveTo>
                    <a:lnTo>
                      <a:pt x="1080764" y="124276"/>
                    </a:lnTo>
                    <a:lnTo>
                      <a:pt x="789826" y="1648039"/>
                    </a:lnTo>
                    <a:lnTo>
                      <a:pt x="2803" y="1372531"/>
                    </a:lnTo>
                    <a:cubicBezTo>
                      <a:pt x="-43020" y="1022920"/>
                      <a:pt x="484770" y="457510"/>
                      <a:pt x="725754" y="0"/>
                    </a:cubicBezTo>
                    <a:close/>
                  </a:path>
                </a:pathLst>
              </a:custGeom>
            </p:spPr>
          </p:pic>
          <p:sp>
            <p:nvSpPr>
              <p:cNvPr id="38" name="Trapezoid 34">
                <a:extLst>
                  <a:ext uri="{FF2B5EF4-FFF2-40B4-BE49-F238E27FC236}">
                    <a16:creationId xmlns:a16="http://schemas.microsoft.com/office/drawing/2014/main" id="{33F4FDC2-7282-D125-C8BC-66487E189528}"/>
                  </a:ext>
                </a:extLst>
              </p:cNvPr>
              <p:cNvSpPr/>
              <p:nvPr/>
            </p:nvSpPr>
            <p:spPr>
              <a:xfrm rot="1157600">
                <a:off x="1192300" y="4148503"/>
                <a:ext cx="878341" cy="1534315"/>
              </a:xfrm>
              <a:custGeom>
                <a:avLst/>
                <a:gdLst>
                  <a:gd name="connsiteX0" fmla="*/ 0 w 901482"/>
                  <a:gd name="connsiteY0" fmla="*/ 1534315 h 1534315"/>
                  <a:gd name="connsiteX1" fmla="*/ 247421 w 901482"/>
                  <a:gd name="connsiteY1" fmla="*/ 0 h 1534315"/>
                  <a:gd name="connsiteX2" fmla="*/ 654061 w 901482"/>
                  <a:gd name="connsiteY2" fmla="*/ 0 h 1534315"/>
                  <a:gd name="connsiteX3" fmla="*/ 901482 w 901482"/>
                  <a:gd name="connsiteY3" fmla="*/ 1534315 h 1534315"/>
                  <a:gd name="connsiteX4" fmla="*/ 0 w 901482"/>
                  <a:gd name="connsiteY4" fmla="*/ 1534315 h 1534315"/>
                  <a:gd name="connsiteX0" fmla="*/ 48097 w 949579"/>
                  <a:gd name="connsiteY0" fmla="*/ 1534315 h 1534315"/>
                  <a:gd name="connsiteX1" fmla="*/ 295518 w 949579"/>
                  <a:gd name="connsiteY1" fmla="*/ 0 h 1534315"/>
                  <a:gd name="connsiteX2" fmla="*/ 702158 w 949579"/>
                  <a:gd name="connsiteY2" fmla="*/ 0 h 1534315"/>
                  <a:gd name="connsiteX3" fmla="*/ 949579 w 949579"/>
                  <a:gd name="connsiteY3" fmla="*/ 1534315 h 1534315"/>
                  <a:gd name="connsiteX4" fmla="*/ 48097 w 949579"/>
                  <a:gd name="connsiteY4" fmla="*/ 1534315 h 15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79" h="1534315">
                    <a:moveTo>
                      <a:pt x="48097" y="1534315"/>
                    </a:moveTo>
                    <a:cubicBezTo>
                      <a:pt x="-123542" y="1219479"/>
                      <a:pt x="213044" y="511438"/>
                      <a:pt x="295518" y="0"/>
                    </a:cubicBezTo>
                    <a:lnTo>
                      <a:pt x="702158" y="0"/>
                    </a:lnTo>
                    <a:lnTo>
                      <a:pt x="949579" y="1534315"/>
                    </a:lnTo>
                    <a:lnTo>
                      <a:pt x="48097" y="1534315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ABD73D1-9840-E4CA-7D41-8C46C289ACFF}"/>
                </a:ext>
              </a:extLst>
            </p:cNvPr>
            <p:cNvGrpSpPr/>
            <p:nvPr/>
          </p:nvGrpSpPr>
          <p:grpSpPr>
            <a:xfrm>
              <a:off x="2045411" y="3422755"/>
              <a:ext cx="1091380" cy="1648039"/>
              <a:chOff x="4715689" y="3869727"/>
              <a:chExt cx="1091380" cy="164803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3DAEE32-AEF0-39EF-2529-5ADEEA702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8032" t="16824" r="23985" b="16442"/>
              <a:stretch>
                <a:fillRect/>
              </a:stretch>
            </p:blipFill>
            <p:spPr>
              <a:xfrm>
                <a:off x="4726306" y="3869727"/>
                <a:ext cx="1080763" cy="1648039"/>
              </a:xfrm>
              <a:custGeom>
                <a:avLst/>
                <a:gdLst>
                  <a:gd name="connsiteX0" fmla="*/ 355010 w 1080763"/>
                  <a:gd name="connsiteY0" fmla="*/ 0 h 1648039"/>
                  <a:gd name="connsiteX1" fmla="*/ 1077961 w 1080763"/>
                  <a:gd name="connsiteY1" fmla="*/ 1372531 h 1648039"/>
                  <a:gd name="connsiteX2" fmla="*/ 290939 w 1080763"/>
                  <a:gd name="connsiteY2" fmla="*/ 1648039 h 1648039"/>
                  <a:gd name="connsiteX3" fmla="*/ 0 w 1080763"/>
                  <a:gd name="connsiteY3" fmla="*/ 124276 h 164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763" h="1648039">
                    <a:moveTo>
                      <a:pt x="355010" y="0"/>
                    </a:moveTo>
                    <a:cubicBezTo>
                      <a:pt x="595994" y="457510"/>
                      <a:pt x="1123784" y="1022920"/>
                      <a:pt x="1077961" y="1372531"/>
                    </a:cubicBezTo>
                    <a:lnTo>
                      <a:pt x="290939" y="1648039"/>
                    </a:lnTo>
                    <a:lnTo>
                      <a:pt x="0" y="124276"/>
                    </a:lnTo>
                    <a:close/>
                  </a:path>
                </a:pathLst>
              </a:custGeom>
            </p:spPr>
          </p:pic>
          <p:sp>
            <p:nvSpPr>
              <p:cNvPr id="39" name="Trapezoid 34">
                <a:extLst>
                  <a:ext uri="{FF2B5EF4-FFF2-40B4-BE49-F238E27FC236}">
                    <a16:creationId xmlns:a16="http://schemas.microsoft.com/office/drawing/2014/main" id="{088C3783-3FF2-173F-5BEC-DEAE624E172D}"/>
                  </a:ext>
                </a:extLst>
              </p:cNvPr>
              <p:cNvSpPr/>
              <p:nvPr/>
            </p:nvSpPr>
            <p:spPr>
              <a:xfrm rot="20442400" flipH="1">
                <a:off x="4715689" y="3884265"/>
                <a:ext cx="878341" cy="1534315"/>
              </a:xfrm>
              <a:custGeom>
                <a:avLst/>
                <a:gdLst>
                  <a:gd name="connsiteX0" fmla="*/ 0 w 901482"/>
                  <a:gd name="connsiteY0" fmla="*/ 1534315 h 1534315"/>
                  <a:gd name="connsiteX1" fmla="*/ 247421 w 901482"/>
                  <a:gd name="connsiteY1" fmla="*/ 0 h 1534315"/>
                  <a:gd name="connsiteX2" fmla="*/ 654061 w 901482"/>
                  <a:gd name="connsiteY2" fmla="*/ 0 h 1534315"/>
                  <a:gd name="connsiteX3" fmla="*/ 901482 w 901482"/>
                  <a:gd name="connsiteY3" fmla="*/ 1534315 h 1534315"/>
                  <a:gd name="connsiteX4" fmla="*/ 0 w 901482"/>
                  <a:gd name="connsiteY4" fmla="*/ 1534315 h 1534315"/>
                  <a:gd name="connsiteX0" fmla="*/ 48097 w 949579"/>
                  <a:gd name="connsiteY0" fmla="*/ 1534315 h 1534315"/>
                  <a:gd name="connsiteX1" fmla="*/ 295518 w 949579"/>
                  <a:gd name="connsiteY1" fmla="*/ 0 h 1534315"/>
                  <a:gd name="connsiteX2" fmla="*/ 702158 w 949579"/>
                  <a:gd name="connsiteY2" fmla="*/ 0 h 1534315"/>
                  <a:gd name="connsiteX3" fmla="*/ 949579 w 949579"/>
                  <a:gd name="connsiteY3" fmla="*/ 1534315 h 1534315"/>
                  <a:gd name="connsiteX4" fmla="*/ 48097 w 949579"/>
                  <a:gd name="connsiteY4" fmla="*/ 1534315 h 15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79" h="1534315">
                    <a:moveTo>
                      <a:pt x="48097" y="1534315"/>
                    </a:moveTo>
                    <a:cubicBezTo>
                      <a:pt x="-123542" y="1219479"/>
                      <a:pt x="213044" y="511438"/>
                      <a:pt x="295518" y="0"/>
                    </a:cubicBezTo>
                    <a:lnTo>
                      <a:pt x="702158" y="0"/>
                    </a:lnTo>
                    <a:lnTo>
                      <a:pt x="949579" y="1534315"/>
                    </a:lnTo>
                    <a:lnTo>
                      <a:pt x="48097" y="1534315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418FAFC-3461-4799-2A6E-329AC36EBFE1}"/>
                </a:ext>
              </a:extLst>
            </p:cNvPr>
            <p:cNvGrpSpPr/>
            <p:nvPr/>
          </p:nvGrpSpPr>
          <p:grpSpPr>
            <a:xfrm>
              <a:off x="1206225" y="3607798"/>
              <a:ext cx="1457960" cy="2290948"/>
              <a:chOff x="7470140" y="2163037"/>
              <a:chExt cx="1457960" cy="229094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86CF3E4-FBA2-9605-C548-CF6C7DA7B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2767" t="12271" r="32574" b="9394"/>
              <a:stretch>
                <a:fillRect/>
              </a:stretch>
            </p:blipFill>
            <p:spPr>
              <a:xfrm>
                <a:off x="7470140" y="2163037"/>
                <a:ext cx="1457960" cy="2290948"/>
              </a:xfrm>
              <a:custGeom>
                <a:avLst/>
                <a:gdLst>
                  <a:gd name="connsiteX0" fmla="*/ 364490 w 1457960"/>
                  <a:gd name="connsiteY0" fmla="*/ 0 h 2290948"/>
                  <a:gd name="connsiteX1" fmla="*/ 1093470 w 1457960"/>
                  <a:gd name="connsiteY1" fmla="*/ 0 h 2290948"/>
                  <a:gd name="connsiteX2" fmla="*/ 1457960 w 1457960"/>
                  <a:gd name="connsiteY2" fmla="*/ 2290948 h 2290948"/>
                  <a:gd name="connsiteX3" fmla="*/ 0 w 1457960"/>
                  <a:gd name="connsiteY3" fmla="*/ 2290948 h 229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7960" h="2290948">
                    <a:moveTo>
                      <a:pt x="364490" y="0"/>
                    </a:moveTo>
                    <a:lnTo>
                      <a:pt x="1093470" y="0"/>
                    </a:lnTo>
                    <a:lnTo>
                      <a:pt x="1457960" y="2290948"/>
                    </a:lnTo>
                    <a:lnTo>
                      <a:pt x="0" y="2290948"/>
                    </a:lnTo>
                    <a:close/>
                  </a:path>
                </a:pathLst>
              </a:custGeom>
            </p:spPr>
          </p:pic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37428E8D-E2C8-48E3-5267-B9CE1E7C2631}"/>
                  </a:ext>
                </a:extLst>
              </p:cNvPr>
              <p:cNvSpPr/>
              <p:nvPr/>
            </p:nvSpPr>
            <p:spPr>
              <a:xfrm>
                <a:off x="7470140" y="2163037"/>
                <a:ext cx="1457960" cy="2290948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F5B4EF3C-2D65-89CE-4210-4D60F0050045}"/>
                </a:ext>
              </a:extLst>
            </p:cNvPr>
            <p:cNvSpPr/>
            <p:nvPr/>
          </p:nvSpPr>
          <p:spPr>
            <a:xfrm>
              <a:off x="1117600" y="2522211"/>
              <a:ext cx="457200" cy="1399287"/>
            </a:xfrm>
            <a:prstGeom prst="moon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2AD015C7-3E16-8BF3-7CF0-666A426C8F13}"/>
                </a:ext>
              </a:extLst>
            </p:cNvPr>
            <p:cNvSpPr/>
            <p:nvPr/>
          </p:nvSpPr>
          <p:spPr>
            <a:xfrm flipH="1">
              <a:off x="2304921" y="2470254"/>
              <a:ext cx="457200" cy="1399287"/>
            </a:xfrm>
            <a:prstGeom prst="moon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B5CB3D-AFFF-870C-5A14-60EA82E62F2D}"/>
                </a:ext>
              </a:extLst>
            </p:cNvPr>
            <p:cNvSpPr/>
            <p:nvPr/>
          </p:nvSpPr>
          <p:spPr>
            <a:xfrm rot="21336441">
              <a:off x="1252511" y="2180238"/>
              <a:ext cx="1365016" cy="15138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90023A-1DDC-07BA-5A84-74667312D1EF}"/>
                </a:ext>
              </a:extLst>
            </p:cNvPr>
            <p:cNvGrpSpPr/>
            <p:nvPr/>
          </p:nvGrpSpPr>
          <p:grpSpPr>
            <a:xfrm rot="539630">
              <a:off x="1244599" y="2178080"/>
              <a:ext cx="1463041" cy="748000"/>
              <a:chOff x="3743151" y="4699051"/>
              <a:chExt cx="1844784" cy="109625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B845B2A-4445-9A99-D860-5754A0B21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984" t="30043" r="18124" b="27712"/>
              <a:stretch>
                <a:fillRect/>
              </a:stretch>
            </p:blipFill>
            <p:spPr>
              <a:xfrm>
                <a:off x="3780525" y="4726640"/>
                <a:ext cx="1807410" cy="1068663"/>
              </a:xfrm>
              <a:custGeom>
                <a:avLst/>
                <a:gdLst>
                  <a:gd name="connsiteX0" fmla="*/ 866127 w 1807410"/>
                  <a:gd name="connsiteY0" fmla="*/ 358 h 1068663"/>
                  <a:gd name="connsiteX1" fmla="*/ 1736004 w 1807410"/>
                  <a:gd name="connsiteY1" fmla="*/ 742790 h 1068663"/>
                  <a:gd name="connsiteX2" fmla="*/ 1799321 w 1807410"/>
                  <a:gd name="connsiteY2" fmla="*/ 884900 h 1068663"/>
                  <a:gd name="connsiteX3" fmla="*/ 1799213 w 1807410"/>
                  <a:gd name="connsiteY3" fmla="*/ 885065 h 1068663"/>
                  <a:gd name="connsiteX4" fmla="*/ 1785685 w 1807410"/>
                  <a:gd name="connsiteY4" fmla="*/ 859304 h 1068663"/>
                  <a:gd name="connsiteX5" fmla="*/ 846343 w 1807410"/>
                  <a:gd name="connsiteY5" fmla="*/ 491975 h 1068663"/>
                  <a:gd name="connsiteX6" fmla="*/ 6249 w 1807410"/>
                  <a:gd name="connsiteY6" fmla="*/ 1050131 h 1068663"/>
                  <a:gd name="connsiteX7" fmla="*/ 1122 w 1807410"/>
                  <a:gd name="connsiteY7" fmla="*/ 1068663 h 1068663"/>
                  <a:gd name="connsiteX8" fmla="*/ 0 w 1807410"/>
                  <a:gd name="connsiteY8" fmla="*/ 1050553 h 1068663"/>
                  <a:gd name="connsiteX9" fmla="*/ 43556 w 1807410"/>
                  <a:gd name="connsiteY9" fmla="*/ 964283 h 1068663"/>
                  <a:gd name="connsiteX10" fmla="*/ 779034 w 1807410"/>
                  <a:gd name="connsiteY10" fmla="*/ 7312 h 1068663"/>
                  <a:gd name="connsiteX11" fmla="*/ 866127 w 1807410"/>
                  <a:gd name="connsiteY11" fmla="*/ 358 h 10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7410" h="1068663">
                    <a:moveTo>
                      <a:pt x="866127" y="358"/>
                    </a:moveTo>
                    <a:cubicBezTo>
                      <a:pt x="1298512" y="-12151"/>
                      <a:pt x="1678663" y="304643"/>
                      <a:pt x="1736004" y="742790"/>
                    </a:cubicBezTo>
                    <a:cubicBezTo>
                      <a:pt x="1802646" y="791362"/>
                      <a:pt x="1819696" y="839263"/>
                      <a:pt x="1799321" y="884900"/>
                    </a:cubicBezTo>
                    <a:lnTo>
                      <a:pt x="1799213" y="885065"/>
                    </a:lnTo>
                    <a:lnTo>
                      <a:pt x="1785685" y="859304"/>
                    </a:lnTo>
                    <a:cubicBezTo>
                      <a:pt x="1609937" y="603090"/>
                      <a:pt x="1246308" y="449083"/>
                      <a:pt x="846343" y="491975"/>
                    </a:cubicBezTo>
                    <a:cubicBezTo>
                      <a:pt x="446378" y="534867"/>
                      <a:pt x="123673" y="762477"/>
                      <a:pt x="6249" y="1050131"/>
                    </a:cubicBezTo>
                    <a:lnTo>
                      <a:pt x="1122" y="1068663"/>
                    </a:lnTo>
                    <a:lnTo>
                      <a:pt x="0" y="1050553"/>
                    </a:lnTo>
                    <a:cubicBezTo>
                      <a:pt x="3595" y="1025016"/>
                      <a:pt x="17607" y="996326"/>
                      <a:pt x="43556" y="964283"/>
                    </a:cubicBezTo>
                    <a:cubicBezTo>
                      <a:pt x="-17607" y="496926"/>
                      <a:pt x="311677" y="68476"/>
                      <a:pt x="779034" y="7312"/>
                    </a:cubicBezTo>
                    <a:cubicBezTo>
                      <a:pt x="808244" y="3490"/>
                      <a:pt x="837302" y="1192"/>
                      <a:pt x="866127" y="358"/>
                    </a:cubicBezTo>
                    <a:close/>
                  </a:path>
                </a:pathLst>
              </a:custGeom>
            </p:spPr>
          </p:pic>
          <p:sp>
            <p:nvSpPr>
              <p:cNvPr id="24" name="Moon 23">
                <a:extLst>
                  <a:ext uri="{FF2B5EF4-FFF2-40B4-BE49-F238E27FC236}">
                    <a16:creationId xmlns:a16="http://schemas.microsoft.com/office/drawing/2014/main" id="{94F0070C-D617-7BBF-12B4-5FB6C5F379DE}"/>
                  </a:ext>
                </a:extLst>
              </p:cNvPr>
              <p:cNvSpPr/>
              <p:nvPr/>
            </p:nvSpPr>
            <p:spPr>
              <a:xfrm rot="4952640">
                <a:off x="4169871" y="4272331"/>
                <a:ext cx="853440" cy="1706880"/>
              </a:xfrm>
              <a:prstGeom prst="moon">
                <a:avLst>
                  <a:gd name="adj" fmla="val 60061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4F68A0F-7D68-1741-292F-3FCC04582B63}"/>
                </a:ext>
              </a:extLst>
            </p:cNvPr>
            <p:cNvGrpSpPr/>
            <p:nvPr/>
          </p:nvGrpSpPr>
          <p:grpSpPr>
            <a:xfrm>
              <a:off x="1617099" y="3604438"/>
              <a:ext cx="597083" cy="323992"/>
              <a:chOff x="5037902" y="3797517"/>
              <a:chExt cx="1047938" cy="89408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6F1279E-BE05-83FA-23F9-29F409E0F29C}"/>
                  </a:ext>
                </a:extLst>
              </p:cNvPr>
              <p:cNvGrpSpPr/>
              <p:nvPr/>
            </p:nvGrpSpPr>
            <p:grpSpPr>
              <a:xfrm>
                <a:off x="5037902" y="3797517"/>
                <a:ext cx="1047938" cy="894080"/>
                <a:chOff x="5037902" y="3797517"/>
                <a:chExt cx="1047938" cy="894080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D6B33132-D55F-4243-8919-490FA3C93D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2360" t="13602" r="35045" b="45891"/>
                <a:stretch>
                  <a:fillRect/>
                </a:stretch>
              </p:blipFill>
              <p:spPr>
                <a:xfrm>
                  <a:off x="5041054" y="3797517"/>
                  <a:ext cx="1044786" cy="894080"/>
                </a:xfrm>
                <a:custGeom>
                  <a:avLst/>
                  <a:gdLst>
                    <a:gd name="connsiteX0" fmla="*/ 1044786 w 1044786"/>
                    <a:gd name="connsiteY0" fmla="*/ 0 h 894080"/>
                    <a:gd name="connsiteX1" fmla="*/ 1044786 w 1044786"/>
                    <a:gd name="connsiteY1" fmla="*/ 894080 h 894080"/>
                    <a:gd name="connsiteX2" fmla="*/ 522393 w 1044786"/>
                    <a:gd name="connsiteY2" fmla="*/ 447040 h 894080"/>
                    <a:gd name="connsiteX3" fmla="*/ 0 w 1044786"/>
                    <a:gd name="connsiteY3" fmla="*/ 0 h 894080"/>
                    <a:gd name="connsiteX4" fmla="*/ 522393 w 1044786"/>
                    <a:gd name="connsiteY4" fmla="*/ 447040 h 894080"/>
                    <a:gd name="connsiteX5" fmla="*/ 0 w 1044786"/>
                    <a:gd name="connsiteY5" fmla="*/ 894080 h 894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4786" h="894080">
                      <a:moveTo>
                        <a:pt x="1044786" y="0"/>
                      </a:moveTo>
                      <a:lnTo>
                        <a:pt x="1044786" y="894080"/>
                      </a:lnTo>
                      <a:lnTo>
                        <a:pt x="522393" y="447040"/>
                      </a:lnTo>
                      <a:close/>
                      <a:moveTo>
                        <a:pt x="0" y="0"/>
                      </a:moveTo>
                      <a:lnTo>
                        <a:pt x="522393" y="447040"/>
                      </a:lnTo>
                      <a:lnTo>
                        <a:pt x="0" y="894080"/>
                      </a:lnTo>
                      <a:close/>
                    </a:path>
                  </a:pathLst>
                </a:custGeom>
              </p:spPr>
            </p:pic>
            <p:sp>
              <p:nvSpPr>
                <p:cNvPr id="55" name="Flowchart: Collate 54">
                  <a:extLst>
                    <a:ext uri="{FF2B5EF4-FFF2-40B4-BE49-F238E27FC236}">
                      <a16:creationId xmlns:a16="http://schemas.microsoft.com/office/drawing/2014/main" id="{6245F69B-5A1A-C732-1832-3DC5C0CAA6E9}"/>
                    </a:ext>
                  </a:extLst>
                </p:cNvPr>
                <p:cNvSpPr/>
                <p:nvPr/>
              </p:nvSpPr>
              <p:spPr>
                <a:xfrm rot="16200000">
                  <a:off x="5113255" y="3722164"/>
                  <a:ext cx="894080" cy="1044786"/>
                </a:xfrm>
                <a:prstGeom prst="flowChartCollat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BB0E778-8CAA-EB84-B275-8F47C7C516F3}"/>
                  </a:ext>
                </a:extLst>
              </p:cNvPr>
              <p:cNvGrpSpPr/>
              <p:nvPr/>
            </p:nvGrpSpPr>
            <p:grpSpPr>
              <a:xfrm>
                <a:off x="5402815" y="4087076"/>
                <a:ext cx="314960" cy="314960"/>
                <a:chOff x="10001912" y="3615211"/>
                <a:chExt cx="314960" cy="31496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D282BE21-C745-76F0-05DB-6E64D02AC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6237" t="17822" r="67908" b="67909"/>
                <a:stretch>
                  <a:fillRect/>
                </a:stretch>
              </p:blipFill>
              <p:spPr>
                <a:xfrm>
                  <a:off x="10001912" y="3615211"/>
                  <a:ext cx="314960" cy="314960"/>
                </a:xfrm>
                <a:custGeom>
                  <a:avLst/>
                  <a:gdLst>
                    <a:gd name="connsiteX0" fmla="*/ 157480 w 314960"/>
                    <a:gd name="connsiteY0" fmla="*/ 0 h 314960"/>
                    <a:gd name="connsiteX1" fmla="*/ 314960 w 314960"/>
                    <a:gd name="connsiteY1" fmla="*/ 157480 h 314960"/>
                    <a:gd name="connsiteX2" fmla="*/ 157480 w 314960"/>
                    <a:gd name="connsiteY2" fmla="*/ 314960 h 314960"/>
                    <a:gd name="connsiteX3" fmla="*/ 0 w 314960"/>
                    <a:gd name="connsiteY3" fmla="*/ 157480 h 314960"/>
                    <a:gd name="connsiteX4" fmla="*/ 157480 w 314960"/>
                    <a:gd name="connsiteY4" fmla="*/ 0 h 31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" h="314960">
                      <a:moveTo>
                        <a:pt x="157480" y="0"/>
                      </a:moveTo>
                      <a:cubicBezTo>
                        <a:pt x="244454" y="0"/>
                        <a:pt x="314960" y="70506"/>
                        <a:pt x="314960" y="157480"/>
                      </a:cubicBezTo>
                      <a:cubicBezTo>
                        <a:pt x="314960" y="244454"/>
                        <a:pt x="244454" y="314960"/>
                        <a:pt x="157480" y="314960"/>
                      </a:cubicBezTo>
                      <a:cubicBezTo>
                        <a:pt x="70506" y="314960"/>
                        <a:pt x="0" y="244454"/>
                        <a:pt x="0" y="157480"/>
                      </a:cubicBezTo>
                      <a:cubicBezTo>
                        <a:pt x="0" y="70506"/>
                        <a:pt x="70506" y="0"/>
                        <a:pt x="157480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1964DCE-3427-4DAE-F4CB-0B8FCB325245}"/>
                    </a:ext>
                  </a:extLst>
                </p:cNvPr>
                <p:cNvSpPr/>
                <p:nvPr/>
              </p:nvSpPr>
              <p:spPr>
                <a:xfrm>
                  <a:off x="10001912" y="3615211"/>
                  <a:ext cx="314960" cy="3149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60A75-32EC-EE06-EA22-EEBECB96B090}"/>
              </a:ext>
            </a:extLst>
          </p:cNvPr>
          <p:cNvGrpSpPr/>
          <p:nvPr/>
        </p:nvGrpSpPr>
        <p:grpSpPr>
          <a:xfrm>
            <a:off x="4983126" y="1051685"/>
            <a:ext cx="2366246" cy="5173689"/>
            <a:chOff x="6408019" y="351893"/>
            <a:chExt cx="2603931" cy="569337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C15F20-BF87-8109-208C-D3DB7ADA8ECA}"/>
                </a:ext>
              </a:extLst>
            </p:cNvPr>
            <p:cNvSpPr/>
            <p:nvPr/>
          </p:nvSpPr>
          <p:spPr>
            <a:xfrm rot="19540506">
              <a:off x="7765760" y="5066815"/>
              <a:ext cx="735255" cy="978454"/>
            </a:xfrm>
            <a:prstGeom prst="ellipse">
              <a:avLst/>
            </a:prstGeom>
            <a:solidFill>
              <a:srgbClr val="BA78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1E5D76-7A22-16C6-62D0-8FCE434901D5}"/>
                </a:ext>
              </a:extLst>
            </p:cNvPr>
            <p:cNvSpPr/>
            <p:nvPr/>
          </p:nvSpPr>
          <p:spPr>
            <a:xfrm rot="2754858">
              <a:off x="6815987" y="5065969"/>
              <a:ext cx="558077" cy="978454"/>
            </a:xfrm>
            <a:prstGeom prst="ellipse">
              <a:avLst/>
            </a:prstGeom>
            <a:solidFill>
              <a:srgbClr val="BA78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216">
              <a:extLst>
                <a:ext uri="{FF2B5EF4-FFF2-40B4-BE49-F238E27FC236}">
                  <a16:creationId xmlns:a16="http://schemas.microsoft.com/office/drawing/2014/main" id="{58025B8C-C05D-2467-E840-E60CFC287103}"/>
                </a:ext>
              </a:extLst>
            </p:cNvPr>
            <p:cNvSpPr/>
            <p:nvPr/>
          </p:nvSpPr>
          <p:spPr>
            <a:xfrm rot="5912175">
              <a:off x="5886608" y="1843760"/>
              <a:ext cx="2211962" cy="66038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217">
              <a:extLst>
                <a:ext uri="{FF2B5EF4-FFF2-40B4-BE49-F238E27FC236}">
                  <a16:creationId xmlns:a16="http://schemas.microsoft.com/office/drawing/2014/main" id="{8F908E32-9DA9-06D8-6441-E68FA4EF4E37}"/>
                </a:ext>
              </a:extLst>
            </p:cNvPr>
            <p:cNvSpPr/>
            <p:nvPr/>
          </p:nvSpPr>
          <p:spPr>
            <a:xfrm rot="4845266">
              <a:off x="7451644" y="1995386"/>
              <a:ext cx="2143452" cy="41154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id="{6336C7BD-0EB7-7849-FC7C-24729064534A}"/>
                </a:ext>
              </a:extLst>
            </p:cNvPr>
            <p:cNvGrpSpPr/>
            <p:nvPr/>
          </p:nvGrpSpPr>
          <p:grpSpPr>
            <a:xfrm rot="2754858">
              <a:off x="6900181" y="5025186"/>
              <a:ext cx="458776" cy="978454"/>
              <a:chOff x="1676400" y="2133600"/>
              <a:chExt cx="1447800" cy="20574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E44C73A-1E5E-4B46-A763-3742F68FD770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Moon 79">
                <a:extLst>
                  <a:ext uri="{FF2B5EF4-FFF2-40B4-BE49-F238E27FC236}">
                    <a16:creationId xmlns:a16="http://schemas.microsoft.com/office/drawing/2014/main" id="{22908AEF-0A68-E554-1890-A4A7401CBED4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E614AD8F-C34A-D5C9-AF8A-AC28C3B7B62E}"/>
                </a:ext>
              </a:extLst>
            </p:cNvPr>
            <p:cNvGrpSpPr/>
            <p:nvPr/>
          </p:nvGrpSpPr>
          <p:grpSpPr>
            <a:xfrm rot="19182012">
              <a:off x="7838845" y="5258443"/>
              <a:ext cx="620880" cy="722992"/>
              <a:chOff x="1676400" y="2133600"/>
              <a:chExt cx="1447800" cy="2057400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A236BA7-52DE-2487-B42D-0CA5ADEBDC7F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Moon 77">
                <a:extLst>
                  <a:ext uri="{FF2B5EF4-FFF2-40B4-BE49-F238E27FC236}">
                    <a16:creationId xmlns:a16="http://schemas.microsoft.com/office/drawing/2014/main" id="{E3066B1A-195F-BF2C-501F-79F2ECECBE5B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759765-78DF-379F-7922-8AA162CFE9EA}"/>
                </a:ext>
              </a:extLst>
            </p:cNvPr>
            <p:cNvSpPr/>
            <p:nvPr/>
          </p:nvSpPr>
          <p:spPr>
            <a:xfrm rot="2451945">
              <a:off x="8513083" y="3527663"/>
              <a:ext cx="498867" cy="4438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B7DC58-8B02-5A49-5BD7-1A8E185BBFF1}"/>
                </a:ext>
              </a:extLst>
            </p:cNvPr>
            <p:cNvSpPr/>
            <p:nvPr/>
          </p:nvSpPr>
          <p:spPr>
            <a:xfrm rot="19586780">
              <a:off x="6408019" y="3529268"/>
              <a:ext cx="507764" cy="42710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87C77691-1B5F-1EDC-EF91-6900256F3BFA}"/>
                </a:ext>
              </a:extLst>
            </p:cNvPr>
            <p:cNvSpPr/>
            <p:nvPr/>
          </p:nvSpPr>
          <p:spPr>
            <a:xfrm rot="20354810">
              <a:off x="7610017" y="2005666"/>
              <a:ext cx="1118026" cy="1846448"/>
            </a:xfrm>
            <a:prstGeom prst="trapezoid">
              <a:avLst>
                <a:gd name="adj" fmla="val 12409"/>
              </a:avLst>
            </a:prstGeom>
            <a:solidFill>
              <a:srgbClr val="B05E2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EA3FE52-079B-C251-7174-DF5DE8DA81DD}"/>
                </a:ext>
              </a:extLst>
            </p:cNvPr>
            <p:cNvSpPr/>
            <p:nvPr/>
          </p:nvSpPr>
          <p:spPr>
            <a:xfrm rot="1018040">
              <a:off x="6597203" y="2099642"/>
              <a:ext cx="1118026" cy="1675962"/>
            </a:xfrm>
            <a:prstGeom prst="trapezoid">
              <a:avLst>
                <a:gd name="adj" fmla="val 26582"/>
              </a:avLst>
            </a:prstGeom>
            <a:solidFill>
              <a:srgbClr val="B05E2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6831BCF8-3ECE-5C8E-A1B8-F439D0D2A973}"/>
                </a:ext>
              </a:extLst>
            </p:cNvPr>
            <p:cNvSpPr/>
            <p:nvPr/>
          </p:nvSpPr>
          <p:spPr>
            <a:xfrm>
              <a:off x="6672727" y="2096059"/>
              <a:ext cx="2073218" cy="3388930"/>
            </a:xfrm>
            <a:prstGeom prst="trapezoid">
              <a:avLst>
                <a:gd name="adj" fmla="val 36016"/>
              </a:avLst>
            </a:prstGeom>
            <a:solidFill>
              <a:srgbClr val="B05E2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419DD5C-F1C1-AAAB-2E58-1EDAA4729D42}"/>
                </a:ext>
              </a:extLst>
            </p:cNvPr>
            <p:cNvSpPr/>
            <p:nvPr/>
          </p:nvSpPr>
          <p:spPr>
            <a:xfrm rot="10800000">
              <a:off x="7403023" y="1957062"/>
              <a:ext cx="592348" cy="138733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9421F0-00A7-DACD-4C66-7538F85FE577}"/>
                </a:ext>
              </a:extLst>
            </p:cNvPr>
            <p:cNvSpPr/>
            <p:nvPr/>
          </p:nvSpPr>
          <p:spPr>
            <a:xfrm>
              <a:off x="6771453" y="778088"/>
              <a:ext cx="1777044" cy="146220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EB999777-8693-8623-4352-155B038D88BA}"/>
                </a:ext>
              </a:extLst>
            </p:cNvPr>
            <p:cNvSpPr/>
            <p:nvPr/>
          </p:nvSpPr>
          <p:spPr>
            <a:xfrm>
              <a:off x="6836414" y="876446"/>
              <a:ext cx="1605714" cy="517845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71">
              <a:extLst>
                <a:ext uri="{FF2B5EF4-FFF2-40B4-BE49-F238E27FC236}">
                  <a16:creationId xmlns:a16="http://schemas.microsoft.com/office/drawing/2014/main" id="{C169F79A-9A0A-FC48-46A9-9409AF3F04FD}"/>
                </a:ext>
              </a:extLst>
            </p:cNvPr>
            <p:cNvGrpSpPr/>
            <p:nvPr/>
          </p:nvGrpSpPr>
          <p:grpSpPr>
            <a:xfrm flipH="1">
              <a:off x="6754094" y="351893"/>
              <a:ext cx="1980699" cy="1595721"/>
              <a:chOff x="6952937" y="1699574"/>
              <a:chExt cx="1652731" cy="1748246"/>
            </a:xfrm>
            <a:solidFill>
              <a:srgbClr val="E2B470"/>
            </a:solidFill>
          </p:grpSpPr>
          <p:sp>
            <p:nvSpPr>
              <p:cNvPr id="73" name="Chord 72">
                <a:extLst>
                  <a:ext uri="{FF2B5EF4-FFF2-40B4-BE49-F238E27FC236}">
                    <a16:creationId xmlns:a16="http://schemas.microsoft.com/office/drawing/2014/main" id="{EF31688D-84BB-BD3D-065D-A41BF615D479}"/>
                  </a:ext>
                </a:extLst>
              </p:cNvPr>
              <p:cNvSpPr/>
              <p:nvPr/>
            </p:nvSpPr>
            <p:spPr>
              <a:xfrm rot="8556574">
                <a:off x="6952937" y="1699574"/>
                <a:ext cx="1627371" cy="1748246"/>
              </a:xfrm>
              <a:prstGeom prst="chord">
                <a:avLst>
                  <a:gd name="adj1" fmla="val 2700247"/>
                  <a:gd name="adj2" fmla="val 12159613"/>
                </a:avLst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Chord 73">
                <a:extLst>
                  <a:ext uri="{FF2B5EF4-FFF2-40B4-BE49-F238E27FC236}">
                    <a16:creationId xmlns:a16="http://schemas.microsoft.com/office/drawing/2014/main" id="{C288F1B8-8AA1-7428-BD02-30043C128B74}"/>
                  </a:ext>
                </a:extLst>
              </p:cNvPr>
              <p:cNvSpPr/>
              <p:nvPr/>
            </p:nvSpPr>
            <p:spPr>
              <a:xfrm rot="8556574">
                <a:off x="7032233" y="1750901"/>
                <a:ext cx="1504306" cy="1584832"/>
              </a:xfrm>
              <a:prstGeom prst="chord">
                <a:avLst>
                  <a:gd name="adj1" fmla="val 2700000"/>
                  <a:gd name="adj2" fmla="val 12159613"/>
                </a:avLst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oon 74">
                <a:extLst>
                  <a:ext uri="{FF2B5EF4-FFF2-40B4-BE49-F238E27FC236}">
                    <a16:creationId xmlns:a16="http://schemas.microsoft.com/office/drawing/2014/main" id="{759F0D94-2BB1-3BF8-6B5E-8CD0D9FECFB3}"/>
                  </a:ext>
                </a:extLst>
              </p:cNvPr>
              <p:cNvSpPr/>
              <p:nvPr/>
            </p:nvSpPr>
            <p:spPr>
              <a:xfrm rot="5400000">
                <a:off x="7677150" y="1543050"/>
                <a:ext cx="647700" cy="1066800"/>
              </a:xfrm>
              <a:prstGeom prst="moon">
                <a:avLst>
                  <a:gd name="adj" fmla="val 87500"/>
                </a:avLst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250">
                <a:extLst>
                  <a:ext uri="{FF2B5EF4-FFF2-40B4-BE49-F238E27FC236}">
                    <a16:creationId xmlns:a16="http://schemas.microsoft.com/office/drawing/2014/main" id="{A79BAF50-3F90-15C1-B850-E8953583FE79}"/>
                  </a:ext>
                </a:extLst>
              </p:cNvPr>
              <p:cNvSpPr/>
              <p:nvPr/>
            </p:nvSpPr>
            <p:spPr>
              <a:xfrm>
                <a:off x="7048839" y="2145504"/>
                <a:ext cx="1556829" cy="433222"/>
              </a:xfrm>
              <a:prstGeom prst="roundRect">
                <a:avLst/>
              </a:prstGeom>
              <a:solidFill>
                <a:srgbClr val="BA781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A32E84C-6E3E-AF6E-4C69-3F0783928729}"/>
                </a:ext>
              </a:extLst>
            </p:cNvPr>
            <p:cNvGrpSpPr/>
            <p:nvPr/>
          </p:nvGrpSpPr>
          <p:grpSpPr>
            <a:xfrm>
              <a:off x="7287890" y="2283785"/>
              <a:ext cx="822614" cy="673180"/>
              <a:chOff x="2527899" y="293912"/>
              <a:chExt cx="1659340" cy="1357908"/>
            </a:xfrm>
            <a:noFill/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1C45593-01C5-9464-4AB2-F0C4C0BF0832}"/>
                  </a:ext>
                </a:extLst>
              </p:cNvPr>
              <p:cNvGrpSpPr/>
              <p:nvPr/>
            </p:nvGrpSpPr>
            <p:grpSpPr>
              <a:xfrm>
                <a:off x="2527899" y="293912"/>
                <a:ext cx="1659340" cy="1357908"/>
                <a:chOff x="2527899" y="293912"/>
                <a:chExt cx="1659340" cy="135790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FD289BED-5D47-3169-56E8-839E992149C2}"/>
                    </a:ext>
                  </a:extLst>
                </p:cNvPr>
                <p:cNvGrpSpPr/>
                <p:nvPr/>
              </p:nvGrpSpPr>
              <p:grpSpPr>
                <a:xfrm>
                  <a:off x="2527899" y="293912"/>
                  <a:ext cx="949449" cy="1317559"/>
                  <a:chOff x="2527899" y="293912"/>
                  <a:chExt cx="949449" cy="1317559"/>
                </a:xfrm>
                <a:grpFill/>
              </p:grpSpPr>
              <p:sp>
                <p:nvSpPr>
                  <p:cNvPr id="70" name="Flowchart: Summing Junction 69">
                    <a:extLst>
                      <a:ext uri="{FF2B5EF4-FFF2-40B4-BE49-F238E27FC236}">
                        <a16:creationId xmlns:a16="http://schemas.microsoft.com/office/drawing/2014/main" id="{E53C5760-3C4F-BD00-EF8B-6E3D97E71AA2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527899" y="293912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Flowchart: Summing Junction 70">
                    <a:extLst>
                      <a:ext uri="{FF2B5EF4-FFF2-40B4-BE49-F238E27FC236}">
                        <a16:creationId xmlns:a16="http://schemas.microsoft.com/office/drawing/2014/main" id="{9C1DFDAD-B2FC-EEC8-EFCA-5263F7AFDE9C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794692" y="649760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lowchart: Summing Junction 71">
                    <a:extLst>
                      <a:ext uri="{FF2B5EF4-FFF2-40B4-BE49-F238E27FC236}">
                        <a16:creationId xmlns:a16="http://schemas.microsoft.com/office/drawing/2014/main" id="{9A49C1DF-8D24-8FF8-CF97-B34907FDFF5A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3051238" y="1016216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CCB946D5-6E20-2E2E-A525-2A2FB39BAACE}"/>
                    </a:ext>
                  </a:extLst>
                </p:cNvPr>
                <p:cNvGrpSpPr/>
                <p:nvPr/>
              </p:nvGrpSpPr>
              <p:grpSpPr>
                <a:xfrm flipV="1">
                  <a:off x="3237790" y="334261"/>
                  <a:ext cx="949449" cy="1317559"/>
                  <a:chOff x="2527899" y="293912"/>
                  <a:chExt cx="949449" cy="1317559"/>
                </a:xfrm>
                <a:grpFill/>
              </p:grpSpPr>
              <p:sp>
                <p:nvSpPr>
                  <p:cNvPr id="67" name="Flowchart: Summing Junction 66">
                    <a:extLst>
                      <a:ext uri="{FF2B5EF4-FFF2-40B4-BE49-F238E27FC236}">
                        <a16:creationId xmlns:a16="http://schemas.microsoft.com/office/drawing/2014/main" id="{A2F8AC37-F2B9-A3C1-2FF7-A07CCCAFF2A8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527899" y="293912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lowchart: Summing Junction 67">
                    <a:extLst>
                      <a:ext uri="{FF2B5EF4-FFF2-40B4-BE49-F238E27FC236}">
                        <a16:creationId xmlns:a16="http://schemas.microsoft.com/office/drawing/2014/main" id="{B6AB4903-770A-5E89-FC61-8ED05016C004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2794692" y="649760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Summing Junction 68">
                    <a:extLst>
                      <a:ext uri="{FF2B5EF4-FFF2-40B4-BE49-F238E27FC236}">
                        <a16:creationId xmlns:a16="http://schemas.microsoft.com/office/drawing/2014/main" id="{A2FE4A58-FCA2-B5E0-EECF-FB443A31F6C1}"/>
                      </a:ext>
                    </a:extLst>
                  </p:cNvPr>
                  <p:cNvSpPr/>
                  <p:nvPr/>
                </p:nvSpPr>
                <p:spPr>
                  <a:xfrm rot="19553139">
                    <a:off x="3051238" y="1016216"/>
                    <a:ext cx="426110" cy="595255"/>
                  </a:xfrm>
                  <a:prstGeom prst="flowChartSummingJunction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4" name="Flowchart: Summing Junction 63">
                <a:extLst>
                  <a:ext uri="{FF2B5EF4-FFF2-40B4-BE49-F238E27FC236}">
                    <a16:creationId xmlns:a16="http://schemas.microsoft.com/office/drawing/2014/main" id="{7D6DC8FF-91B2-A25F-F941-6D7F58804AEC}"/>
                  </a:ext>
                </a:extLst>
              </p:cNvPr>
              <p:cNvSpPr/>
              <p:nvPr/>
            </p:nvSpPr>
            <p:spPr>
              <a:xfrm>
                <a:off x="3046998" y="1053707"/>
                <a:ext cx="595066" cy="595255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CC6C8EC5-07A6-52D8-A9D8-8DBE5543CE2D}"/>
                </a:ext>
              </a:extLst>
            </p:cNvPr>
            <p:cNvSpPr/>
            <p:nvPr/>
          </p:nvSpPr>
          <p:spPr>
            <a:xfrm>
              <a:off x="7255780" y="1883952"/>
              <a:ext cx="871444" cy="638825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71AC90-725C-FDCF-8DE0-6329517D1777}"/>
                </a:ext>
              </a:extLst>
            </p:cNvPr>
            <p:cNvSpPr/>
            <p:nvPr/>
          </p:nvSpPr>
          <p:spPr>
            <a:xfrm>
              <a:off x="7557102" y="2012011"/>
              <a:ext cx="288105" cy="2074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430C939-3856-D419-5EEA-BAC040CABF7D}"/>
                </a:ext>
              </a:extLst>
            </p:cNvPr>
            <p:cNvSpPr/>
            <p:nvPr/>
          </p:nvSpPr>
          <p:spPr>
            <a:xfrm>
              <a:off x="6826377" y="851510"/>
              <a:ext cx="251634" cy="213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A53E8D1-9C51-05C1-9D86-CA2EDCD60B7C}"/>
                </a:ext>
              </a:extLst>
            </p:cNvPr>
            <p:cNvSpPr/>
            <p:nvPr/>
          </p:nvSpPr>
          <p:spPr>
            <a:xfrm>
              <a:off x="7270877" y="851510"/>
              <a:ext cx="251634" cy="213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328D387-1AF1-EECA-F2C5-50DF7DE9791B}"/>
                </a:ext>
              </a:extLst>
            </p:cNvPr>
            <p:cNvSpPr/>
            <p:nvPr/>
          </p:nvSpPr>
          <p:spPr>
            <a:xfrm>
              <a:off x="7728077" y="864210"/>
              <a:ext cx="251634" cy="213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3722161-FABA-B3BA-B95A-B7143BD4E4B3}"/>
                </a:ext>
              </a:extLst>
            </p:cNvPr>
            <p:cNvSpPr/>
            <p:nvPr/>
          </p:nvSpPr>
          <p:spPr>
            <a:xfrm>
              <a:off x="8261477" y="851510"/>
              <a:ext cx="251634" cy="213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5B8A9486-39E0-6D11-33C7-F63F755021D7}"/>
              </a:ext>
            </a:extLst>
          </p:cNvPr>
          <p:cNvSpPr/>
          <p:nvPr/>
        </p:nvSpPr>
        <p:spPr>
          <a:xfrm rot="1618156">
            <a:off x="8892523" y="3896239"/>
            <a:ext cx="327141" cy="6526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0F6F1D0-8FD8-26C8-6C68-721E0532AB09}"/>
              </a:ext>
            </a:extLst>
          </p:cNvPr>
          <p:cNvSpPr/>
          <p:nvPr/>
        </p:nvSpPr>
        <p:spPr>
          <a:xfrm rot="20226769">
            <a:off x="10945302" y="3984606"/>
            <a:ext cx="307141" cy="6203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apezoid 83">
            <a:extLst>
              <a:ext uri="{FF2B5EF4-FFF2-40B4-BE49-F238E27FC236}">
                <a16:creationId xmlns:a16="http://schemas.microsoft.com/office/drawing/2014/main" id="{2CE10C2D-18BA-C0C5-53EA-3F0C6BA4BA0C}"/>
              </a:ext>
            </a:extLst>
          </p:cNvPr>
          <p:cNvSpPr/>
          <p:nvPr/>
        </p:nvSpPr>
        <p:spPr>
          <a:xfrm rot="1442139">
            <a:off x="9070938" y="2574561"/>
            <a:ext cx="917555" cy="1816703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rapezoid 84">
            <a:extLst>
              <a:ext uri="{FF2B5EF4-FFF2-40B4-BE49-F238E27FC236}">
                <a16:creationId xmlns:a16="http://schemas.microsoft.com/office/drawing/2014/main" id="{725BF8DF-C90F-4E1F-F263-F52619174B33}"/>
              </a:ext>
            </a:extLst>
          </p:cNvPr>
          <p:cNvSpPr/>
          <p:nvPr/>
        </p:nvSpPr>
        <p:spPr>
          <a:xfrm rot="20249249">
            <a:off x="10178714" y="2611906"/>
            <a:ext cx="896325" cy="181514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1771341-52C5-32BC-554B-F661F0356298}"/>
              </a:ext>
            </a:extLst>
          </p:cNvPr>
          <p:cNvSpPr/>
          <p:nvPr/>
        </p:nvSpPr>
        <p:spPr>
          <a:xfrm rot="2719712">
            <a:off x="10037960" y="5778701"/>
            <a:ext cx="711492" cy="433647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401C20C-5F25-E2BB-B761-250B55DF696D}"/>
              </a:ext>
            </a:extLst>
          </p:cNvPr>
          <p:cNvSpPr/>
          <p:nvPr/>
        </p:nvSpPr>
        <p:spPr>
          <a:xfrm rot="8328129">
            <a:off x="9450150" y="5767729"/>
            <a:ext cx="703550" cy="436833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rapezoid 87">
            <a:extLst>
              <a:ext uri="{FF2B5EF4-FFF2-40B4-BE49-F238E27FC236}">
                <a16:creationId xmlns:a16="http://schemas.microsoft.com/office/drawing/2014/main" id="{03A1237D-EDA0-FA81-F5F7-85F3E957A797}"/>
              </a:ext>
            </a:extLst>
          </p:cNvPr>
          <p:cNvSpPr/>
          <p:nvPr/>
        </p:nvSpPr>
        <p:spPr>
          <a:xfrm>
            <a:off x="9305381" y="4617686"/>
            <a:ext cx="1503941" cy="1318200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apezoid 88">
            <a:extLst>
              <a:ext uri="{FF2B5EF4-FFF2-40B4-BE49-F238E27FC236}">
                <a16:creationId xmlns:a16="http://schemas.microsoft.com/office/drawing/2014/main" id="{1DBE1477-C2C1-6DFE-50D0-94AC1FE52429}"/>
              </a:ext>
            </a:extLst>
          </p:cNvPr>
          <p:cNvSpPr/>
          <p:nvPr/>
        </p:nvSpPr>
        <p:spPr>
          <a:xfrm>
            <a:off x="9183310" y="2688283"/>
            <a:ext cx="1819357" cy="2901818"/>
          </a:xfrm>
          <a:prstGeom prst="trapezoid">
            <a:avLst>
              <a:gd name="adj" fmla="val 2824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rapezoid 90">
            <a:extLst>
              <a:ext uri="{FF2B5EF4-FFF2-40B4-BE49-F238E27FC236}">
                <a16:creationId xmlns:a16="http://schemas.microsoft.com/office/drawing/2014/main" id="{21B22DC0-BEF7-056C-EB36-12A276960572}"/>
              </a:ext>
            </a:extLst>
          </p:cNvPr>
          <p:cNvSpPr/>
          <p:nvPr/>
        </p:nvSpPr>
        <p:spPr>
          <a:xfrm rot="10800000">
            <a:off x="9813089" y="2688283"/>
            <a:ext cx="559802" cy="317621"/>
          </a:xfrm>
          <a:prstGeom prst="trapezoid">
            <a:avLst>
              <a:gd name="adj" fmla="val 3730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B200959-5300-C7CA-AD1A-71C2E42BED1A}"/>
              </a:ext>
            </a:extLst>
          </p:cNvPr>
          <p:cNvGrpSpPr/>
          <p:nvPr/>
        </p:nvGrpSpPr>
        <p:grpSpPr>
          <a:xfrm>
            <a:off x="9420082" y="4087986"/>
            <a:ext cx="1351488" cy="215094"/>
            <a:chOff x="4267200" y="3733800"/>
            <a:chExt cx="1981200" cy="1524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07D5335-6889-EC15-4A76-F1611FDC32FC}"/>
                </a:ext>
              </a:extLst>
            </p:cNvPr>
            <p:cNvSpPr/>
            <p:nvPr/>
          </p:nvSpPr>
          <p:spPr>
            <a:xfrm>
              <a:off x="4267200" y="3733800"/>
              <a:ext cx="1981200" cy="1524000"/>
            </a:xfrm>
            <a:prstGeom prst="rect">
              <a:avLst/>
            </a:prstGeom>
            <a:solidFill>
              <a:srgbClr val="9966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37">
              <a:extLst>
                <a:ext uri="{FF2B5EF4-FFF2-40B4-BE49-F238E27FC236}">
                  <a16:creationId xmlns:a16="http://schemas.microsoft.com/office/drawing/2014/main" id="{74B4FABB-ED39-70A8-6471-1652A82A6615}"/>
                </a:ext>
              </a:extLst>
            </p:cNvPr>
            <p:cNvGrpSpPr/>
            <p:nvPr/>
          </p:nvGrpSpPr>
          <p:grpSpPr>
            <a:xfrm>
              <a:off x="4438482" y="3818965"/>
              <a:ext cx="1706545" cy="1362635"/>
              <a:chOff x="4438482" y="3818965"/>
              <a:chExt cx="1706545" cy="1362635"/>
            </a:xfrm>
          </p:grpSpPr>
          <p:grpSp>
            <p:nvGrpSpPr>
              <p:cNvPr id="122" name="Group 26">
                <a:extLst>
                  <a:ext uri="{FF2B5EF4-FFF2-40B4-BE49-F238E27FC236}">
                    <a16:creationId xmlns:a16="http://schemas.microsoft.com/office/drawing/2014/main" id="{3B3B40E4-AFB2-935E-DE19-C2834B9DEFD4}"/>
                  </a:ext>
                </a:extLst>
              </p:cNvPr>
              <p:cNvGrpSpPr/>
              <p:nvPr/>
            </p:nvGrpSpPr>
            <p:grpSpPr>
              <a:xfrm>
                <a:off x="4438482" y="4052314"/>
                <a:ext cx="536650" cy="863189"/>
                <a:chOff x="4438482" y="4052314"/>
                <a:chExt cx="536650" cy="863189"/>
              </a:xfrm>
            </p:grpSpPr>
            <p:sp>
              <p:nvSpPr>
                <p:cNvPr id="133" name="Chevron 41">
                  <a:extLst>
                    <a:ext uri="{FF2B5EF4-FFF2-40B4-BE49-F238E27FC236}">
                      <a16:creationId xmlns:a16="http://schemas.microsoft.com/office/drawing/2014/main" id="{D33B4C61-E2D4-1725-9C1E-B0392E0CEC55}"/>
                    </a:ext>
                  </a:extLst>
                </p:cNvPr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Chevron 42">
                  <a:extLst>
                    <a:ext uri="{FF2B5EF4-FFF2-40B4-BE49-F238E27FC236}">
                      <a16:creationId xmlns:a16="http://schemas.microsoft.com/office/drawing/2014/main" id="{F516C1C8-25FF-5A16-0257-DCF47C2796F1}"/>
                    </a:ext>
                  </a:extLst>
                </p:cNvPr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Group 27">
                <a:extLst>
                  <a:ext uri="{FF2B5EF4-FFF2-40B4-BE49-F238E27FC236}">
                    <a16:creationId xmlns:a16="http://schemas.microsoft.com/office/drawing/2014/main" id="{7DB60CF1-053C-7B7C-8737-C5864E18A714}"/>
                  </a:ext>
                </a:extLst>
              </p:cNvPr>
              <p:cNvGrpSpPr/>
              <p:nvPr/>
            </p:nvGrpSpPr>
            <p:grpSpPr>
              <a:xfrm>
                <a:off x="5025671" y="4043350"/>
                <a:ext cx="536650" cy="863189"/>
                <a:chOff x="4438482" y="4052314"/>
                <a:chExt cx="536650" cy="863189"/>
              </a:xfrm>
            </p:grpSpPr>
            <p:sp>
              <p:nvSpPr>
                <p:cNvPr id="131" name="Chevron 39">
                  <a:extLst>
                    <a:ext uri="{FF2B5EF4-FFF2-40B4-BE49-F238E27FC236}">
                      <a16:creationId xmlns:a16="http://schemas.microsoft.com/office/drawing/2014/main" id="{8E8AFE09-C498-F881-4772-842A8149E175}"/>
                    </a:ext>
                  </a:extLst>
                </p:cNvPr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Chevron 40">
                  <a:extLst>
                    <a:ext uri="{FF2B5EF4-FFF2-40B4-BE49-F238E27FC236}">
                      <a16:creationId xmlns:a16="http://schemas.microsoft.com/office/drawing/2014/main" id="{5E4E1709-4C5B-F060-CB98-D7A51F5E6FE6}"/>
                    </a:ext>
                  </a:extLst>
                </p:cNvPr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Group 30">
                <a:extLst>
                  <a:ext uri="{FF2B5EF4-FFF2-40B4-BE49-F238E27FC236}">
                    <a16:creationId xmlns:a16="http://schemas.microsoft.com/office/drawing/2014/main" id="{4859066C-43BC-9B3F-3E29-02DED6844DBC}"/>
                  </a:ext>
                </a:extLst>
              </p:cNvPr>
              <p:cNvGrpSpPr/>
              <p:nvPr/>
            </p:nvGrpSpPr>
            <p:grpSpPr>
              <a:xfrm>
                <a:off x="5608377" y="4038867"/>
                <a:ext cx="536650" cy="863189"/>
                <a:chOff x="4438482" y="4052314"/>
                <a:chExt cx="536650" cy="863189"/>
              </a:xfrm>
            </p:grpSpPr>
            <p:sp>
              <p:nvSpPr>
                <p:cNvPr id="129" name="Chevron 37">
                  <a:extLst>
                    <a:ext uri="{FF2B5EF4-FFF2-40B4-BE49-F238E27FC236}">
                      <a16:creationId xmlns:a16="http://schemas.microsoft.com/office/drawing/2014/main" id="{93D19811-63BD-C462-C316-1255071AD9F8}"/>
                    </a:ext>
                  </a:extLst>
                </p:cNvPr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Chevron 38">
                  <a:extLst>
                    <a:ext uri="{FF2B5EF4-FFF2-40B4-BE49-F238E27FC236}">
                      <a16:creationId xmlns:a16="http://schemas.microsoft.com/office/drawing/2014/main" id="{0806EB20-93ED-5BB0-8B8E-0B8E9F631C56}"/>
                    </a:ext>
                  </a:extLst>
                </p:cNvPr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Diamond 124">
                <a:extLst>
                  <a:ext uri="{FF2B5EF4-FFF2-40B4-BE49-F238E27FC236}">
                    <a16:creationId xmlns:a16="http://schemas.microsoft.com/office/drawing/2014/main" id="{239D78FE-A8D6-861F-CA0B-F7C7055E6BC5}"/>
                  </a:ext>
                </a:extLst>
              </p:cNvPr>
              <p:cNvSpPr/>
              <p:nvPr/>
            </p:nvSpPr>
            <p:spPr>
              <a:xfrm>
                <a:off x="4845424" y="3845859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iamond 125">
                <a:extLst>
                  <a:ext uri="{FF2B5EF4-FFF2-40B4-BE49-F238E27FC236}">
                    <a16:creationId xmlns:a16="http://schemas.microsoft.com/office/drawing/2014/main" id="{A46D5472-DF70-8639-C9D7-94AD94BF5CC9}"/>
                  </a:ext>
                </a:extLst>
              </p:cNvPr>
              <p:cNvSpPr/>
              <p:nvPr/>
            </p:nvSpPr>
            <p:spPr>
              <a:xfrm>
                <a:off x="5428130" y="3818965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iamond 126">
                <a:extLst>
                  <a:ext uri="{FF2B5EF4-FFF2-40B4-BE49-F238E27FC236}">
                    <a16:creationId xmlns:a16="http://schemas.microsoft.com/office/drawing/2014/main" id="{85A85BE2-48D1-0741-D5BC-71971FF15902}"/>
                  </a:ext>
                </a:extLst>
              </p:cNvPr>
              <p:cNvSpPr/>
              <p:nvPr/>
            </p:nvSpPr>
            <p:spPr>
              <a:xfrm>
                <a:off x="4836459" y="4554070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iamond 127">
                <a:extLst>
                  <a:ext uri="{FF2B5EF4-FFF2-40B4-BE49-F238E27FC236}">
                    <a16:creationId xmlns:a16="http://schemas.microsoft.com/office/drawing/2014/main" id="{F4DC0DCD-AA09-FA98-CAFB-EB9A7835E6D1}"/>
                  </a:ext>
                </a:extLst>
              </p:cNvPr>
              <p:cNvSpPr/>
              <p:nvPr/>
            </p:nvSpPr>
            <p:spPr>
              <a:xfrm>
                <a:off x="5410200" y="4572000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Trapezoid 36">
            <a:extLst>
              <a:ext uri="{FF2B5EF4-FFF2-40B4-BE49-F238E27FC236}">
                <a16:creationId xmlns:a16="http://schemas.microsoft.com/office/drawing/2014/main" id="{57674865-D395-A7A0-76E9-2282FCB3C51A}"/>
              </a:ext>
            </a:extLst>
          </p:cNvPr>
          <p:cNvSpPr/>
          <p:nvPr/>
        </p:nvSpPr>
        <p:spPr>
          <a:xfrm rot="514932">
            <a:off x="9221371" y="2691198"/>
            <a:ext cx="672798" cy="2785302"/>
          </a:xfrm>
          <a:custGeom>
            <a:avLst/>
            <a:gdLst>
              <a:gd name="connsiteX0" fmla="*/ 0 w 1351038"/>
              <a:gd name="connsiteY0" fmla="*/ 2779179 h 2779179"/>
              <a:gd name="connsiteX1" fmla="*/ 514543 w 1351038"/>
              <a:gd name="connsiteY1" fmla="*/ 0 h 2779179"/>
              <a:gd name="connsiteX2" fmla="*/ 836495 w 1351038"/>
              <a:gd name="connsiteY2" fmla="*/ 0 h 2779179"/>
              <a:gd name="connsiteX3" fmla="*/ 1351038 w 1351038"/>
              <a:gd name="connsiteY3" fmla="*/ 2779179 h 2779179"/>
              <a:gd name="connsiteX4" fmla="*/ 0 w 1351038"/>
              <a:gd name="connsiteY4" fmla="*/ 2779179 h 2779179"/>
              <a:gd name="connsiteX0" fmla="*/ 67694 w 1418732"/>
              <a:gd name="connsiteY0" fmla="*/ 2779179 h 2779820"/>
              <a:gd name="connsiteX1" fmla="*/ 582237 w 1418732"/>
              <a:gd name="connsiteY1" fmla="*/ 0 h 2779820"/>
              <a:gd name="connsiteX2" fmla="*/ 904189 w 1418732"/>
              <a:gd name="connsiteY2" fmla="*/ 0 h 2779820"/>
              <a:gd name="connsiteX3" fmla="*/ 1418732 w 1418732"/>
              <a:gd name="connsiteY3" fmla="*/ 2779179 h 2779820"/>
              <a:gd name="connsiteX4" fmla="*/ 67694 w 1418732"/>
              <a:gd name="connsiteY4" fmla="*/ 2779179 h 2779820"/>
              <a:gd name="connsiteX0" fmla="*/ 67694 w 1505708"/>
              <a:gd name="connsiteY0" fmla="*/ 2779179 h 2779820"/>
              <a:gd name="connsiteX1" fmla="*/ 582237 w 1505708"/>
              <a:gd name="connsiteY1" fmla="*/ 0 h 2779820"/>
              <a:gd name="connsiteX2" fmla="*/ 904189 w 1505708"/>
              <a:gd name="connsiteY2" fmla="*/ 0 h 2779820"/>
              <a:gd name="connsiteX3" fmla="*/ 1418732 w 1505708"/>
              <a:gd name="connsiteY3" fmla="*/ 2779179 h 2779820"/>
              <a:gd name="connsiteX4" fmla="*/ 67694 w 1505708"/>
              <a:gd name="connsiteY4" fmla="*/ 2779179 h 277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708" h="2779820">
                <a:moveTo>
                  <a:pt x="67694" y="2779179"/>
                </a:moveTo>
                <a:cubicBezTo>
                  <a:pt x="-202226" y="2819738"/>
                  <a:pt x="410723" y="926393"/>
                  <a:pt x="582237" y="0"/>
                </a:cubicBezTo>
                <a:lnTo>
                  <a:pt x="904189" y="0"/>
                </a:lnTo>
                <a:cubicBezTo>
                  <a:pt x="1075703" y="926393"/>
                  <a:pt x="1741204" y="2809227"/>
                  <a:pt x="1418732" y="2779179"/>
                </a:cubicBezTo>
                <a:lnTo>
                  <a:pt x="67694" y="277917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rapezoid 36">
            <a:extLst>
              <a:ext uri="{FF2B5EF4-FFF2-40B4-BE49-F238E27FC236}">
                <a16:creationId xmlns:a16="http://schemas.microsoft.com/office/drawing/2014/main" id="{3FC12FBF-8D67-5D0F-D034-5C4FE1797C91}"/>
              </a:ext>
            </a:extLst>
          </p:cNvPr>
          <p:cNvSpPr/>
          <p:nvPr/>
        </p:nvSpPr>
        <p:spPr>
          <a:xfrm rot="21098190">
            <a:off x="10291797" y="2625954"/>
            <a:ext cx="672798" cy="2743823"/>
          </a:xfrm>
          <a:custGeom>
            <a:avLst/>
            <a:gdLst>
              <a:gd name="connsiteX0" fmla="*/ 0 w 1351038"/>
              <a:gd name="connsiteY0" fmla="*/ 2779179 h 2779179"/>
              <a:gd name="connsiteX1" fmla="*/ 514543 w 1351038"/>
              <a:gd name="connsiteY1" fmla="*/ 0 h 2779179"/>
              <a:gd name="connsiteX2" fmla="*/ 836495 w 1351038"/>
              <a:gd name="connsiteY2" fmla="*/ 0 h 2779179"/>
              <a:gd name="connsiteX3" fmla="*/ 1351038 w 1351038"/>
              <a:gd name="connsiteY3" fmla="*/ 2779179 h 2779179"/>
              <a:gd name="connsiteX4" fmla="*/ 0 w 1351038"/>
              <a:gd name="connsiteY4" fmla="*/ 2779179 h 2779179"/>
              <a:gd name="connsiteX0" fmla="*/ 67694 w 1418732"/>
              <a:gd name="connsiteY0" fmla="*/ 2779179 h 2779820"/>
              <a:gd name="connsiteX1" fmla="*/ 582237 w 1418732"/>
              <a:gd name="connsiteY1" fmla="*/ 0 h 2779820"/>
              <a:gd name="connsiteX2" fmla="*/ 904189 w 1418732"/>
              <a:gd name="connsiteY2" fmla="*/ 0 h 2779820"/>
              <a:gd name="connsiteX3" fmla="*/ 1418732 w 1418732"/>
              <a:gd name="connsiteY3" fmla="*/ 2779179 h 2779820"/>
              <a:gd name="connsiteX4" fmla="*/ 67694 w 1418732"/>
              <a:gd name="connsiteY4" fmla="*/ 2779179 h 2779820"/>
              <a:gd name="connsiteX0" fmla="*/ 67694 w 1505708"/>
              <a:gd name="connsiteY0" fmla="*/ 2779179 h 2779820"/>
              <a:gd name="connsiteX1" fmla="*/ 582237 w 1505708"/>
              <a:gd name="connsiteY1" fmla="*/ 0 h 2779820"/>
              <a:gd name="connsiteX2" fmla="*/ 904189 w 1505708"/>
              <a:gd name="connsiteY2" fmla="*/ 0 h 2779820"/>
              <a:gd name="connsiteX3" fmla="*/ 1418732 w 1505708"/>
              <a:gd name="connsiteY3" fmla="*/ 2779179 h 2779820"/>
              <a:gd name="connsiteX4" fmla="*/ 67694 w 1505708"/>
              <a:gd name="connsiteY4" fmla="*/ 2779179 h 277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708" h="2779820">
                <a:moveTo>
                  <a:pt x="67694" y="2779179"/>
                </a:moveTo>
                <a:cubicBezTo>
                  <a:pt x="-202226" y="2819738"/>
                  <a:pt x="410723" y="926393"/>
                  <a:pt x="582237" y="0"/>
                </a:cubicBezTo>
                <a:lnTo>
                  <a:pt x="904189" y="0"/>
                </a:lnTo>
                <a:cubicBezTo>
                  <a:pt x="1075703" y="926393"/>
                  <a:pt x="1741204" y="2809227"/>
                  <a:pt x="1418732" y="2779179"/>
                </a:cubicBezTo>
                <a:lnTo>
                  <a:pt x="67694" y="277917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51E5B3F5-5F1B-2E83-213C-F88032849335}"/>
              </a:ext>
            </a:extLst>
          </p:cNvPr>
          <p:cNvSpPr/>
          <p:nvPr/>
        </p:nvSpPr>
        <p:spPr>
          <a:xfrm rot="5749123">
            <a:off x="9191092" y="1014152"/>
            <a:ext cx="1712905" cy="1756273"/>
          </a:xfrm>
          <a:custGeom>
            <a:avLst/>
            <a:gdLst>
              <a:gd name="connsiteX0" fmla="*/ 5623 w 1712905"/>
              <a:gd name="connsiteY0" fmla="*/ 998781 h 1756273"/>
              <a:gd name="connsiteX1" fmla="*/ 48155 w 1712905"/>
              <a:gd name="connsiteY1" fmla="*/ 848271 h 1756273"/>
              <a:gd name="connsiteX2" fmla="*/ 47397 w 1712905"/>
              <a:gd name="connsiteY2" fmla="*/ 847314 h 1756273"/>
              <a:gd name="connsiteX3" fmla="*/ 14049 w 1712905"/>
              <a:gd name="connsiteY3" fmla="*/ 805302 h 1756273"/>
              <a:gd name="connsiteX4" fmla="*/ 115 w 1712905"/>
              <a:gd name="connsiteY4" fmla="*/ 746327 h 1756273"/>
              <a:gd name="connsiteX5" fmla="*/ 11647 w 1712905"/>
              <a:gd name="connsiteY5" fmla="*/ 679346 h 1756273"/>
              <a:gd name="connsiteX6" fmla="*/ 46927 w 1712905"/>
              <a:gd name="connsiteY6" fmla="*/ 629264 h 1756273"/>
              <a:gd name="connsiteX7" fmla="*/ 47981 w 1712905"/>
              <a:gd name="connsiteY7" fmla="*/ 627768 h 1756273"/>
              <a:gd name="connsiteX8" fmla="*/ 17527 w 1712905"/>
              <a:gd name="connsiteY8" fmla="*/ 502486 h 1756273"/>
              <a:gd name="connsiteX9" fmla="*/ 29649 w 1712905"/>
              <a:gd name="connsiteY9" fmla="*/ 458151 h 1756273"/>
              <a:gd name="connsiteX10" fmla="*/ 119340 w 1712905"/>
              <a:gd name="connsiteY10" fmla="*/ 379391 h 1756273"/>
              <a:gd name="connsiteX11" fmla="*/ 119580 w 1712905"/>
              <a:gd name="connsiteY11" fmla="*/ 378938 h 1756273"/>
              <a:gd name="connsiteX12" fmla="*/ 154040 w 1712905"/>
              <a:gd name="connsiteY12" fmla="*/ 314086 h 1756273"/>
              <a:gd name="connsiteX13" fmla="*/ 208332 w 1712905"/>
              <a:gd name="connsiteY13" fmla="*/ 276400 h 1756273"/>
              <a:gd name="connsiteX14" fmla="*/ 295819 w 1712905"/>
              <a:gd name="connsiteY14" fmla="*/ 287713 h 1756273"/>
              <a:gd name="connsiteX15" fmla="*/ 310141 w 1712905"/>
              <a:gd name="connsiteY15" fmla="*/ 278274 h 1756273"/>
              <a:gd name="connsiteX16" fmla="*/ 299822 w 1712905"/>
              <a:gd name="connsiteY16" fmla="*/ 261835 h 1756273"/>
              <a:gd name="connsiteX17" fmla="*/ 298756 w 1712905"/>
              <a:gd name="connsiteY17" fmla="*/ 240472 h 1756273"/>
              <a:gd name="connsiteX18" fmla="*/ 423407 w 1712905"/>
              <a:gd name="connsiteY18" fmla="*/ 176589 h 1756273"/>
              <a:gd name="connsiteX19" fmla="*/ 424599 w 1712905"/>
              <a:gd name="connsiteY19" fmla="*/ 174906 h 1756273"/>
              <a:gd name="connsiteX20" fmla="*/ 480125 w 1712905"/>
              <a:gd name="connsiteY20" fmla="*/ 83169 h 1756273"/>
              <a:gd name="connsiteX21" fmla="*/ 750244 w 1712905"/>
              <a:gd name="connsiteY21" fmla="*/ 62211 h 1756273"/>
              <a:gd name="connsiteX22" fmla="*/ 750304 w 1712905"/>
              <a:gd name="connsiteY22" fmla="*/ 62175 h 1756273"/>
              <a:gd name="connsiteX23" fmla="*/ 804023 w 1712905"/>
              <a:gd name="connsiteY23" fmla="*/ 30654 h 1756273"/>
              <a:gd name="connsiteX24" fmla="*/ 1022587 w 1712905"/>
              <a:gd name="connsiteY24" fmla="*/ 40454 h 1756273"/>
              <a:gd name="connsiteX25" fmla="*/ 1023558 w 1712905"/>
              <a:gd name="connsiteY25" fmla="*/ 39861 h 1756273"/>
              <a:gd name="connsiteX26" fmla="*/ 1066221 w 1712905"/>
              <a:gd name="connsiteY26" fmla="*/ 13790 h 1756273"/>
              <a:gd name="connsiteX27" fmla="*/ 1128708 w 1712905"/>
              <a:gd name="connsiteY27" fmla="*/ 726 h 1756273"/>
              <a:gd name="connsiteX28" fmla="*/ 1201837 w 1712905"/>
              <a:gd name="connsiteY28" fmla="*/ 5465 h 1756273"/>
              <a:gd name="connsiteX29" fmla="*/ 1258624 w 1712905"/>
              <a:gd name="connsiteY29" fmla="*/ 28089 h 1756273"/>
              <a:gd name="connsiteX30" fmla="*/ 1260319 w 1712905"/>
              <a:gd name="connsiteY30" fmla="*/ 28764 h 1756273"/>
              <a:gd name="connsiteX31" fmla="*/ 1392992 w 1712905"/>
              <a:gd name="connsiteY31" fmla="*/ 398 h 1756273"/>
              <a:gd name="connsiteX32" fmla="*/ 1441752 w 1712905"/>
              <a:gd name="connsiteY32" fmla="*/ 6749 h 1756273"/>
              <a:gd name="connsiteX33" fmla="*/ 1533758 w 1712905"/>
              <a:gd name="connsiteY33" fmla="*/ 66808 h 1756273"/>
              <a:gd name="connsiteX34" fmla="*/ 1534266 w 1712905"/>
              <a:gd name="connsiteY34" fmla="*/ 66957 h 1756273"/>
              <a:gd name="connsiteX35" fmla="*/ 1606911 w 1712905"/>
              <a:gd name="connsiteY35" fmla="*/ 88218 h 1756273"/>
              <a:gd name="connsiteX36" fmla="*/ 1651835 w 1712905"/>
              <a:gd name="connsiteY36" fmla="*/ 125097 h 1756273"/>
              <a:gd name="connsiteX37" fmla="*/ 1646550 w 1712905"/>
              <a:gd name="connsiteY37" fmla="*/ 188304 h 1756273"/>
              <a:gd name="connsiteX38" fmla="*/ 1685156 w 1712905"/>
              <a:gd name="connsiteY38" fmla="*/ 284945 h 1756273"/>
              <a:gd name="connsiteX39" fmla="*/ 1504303 w 1712905"/>
              <a:gd name="connsiteY39" fmla="*/ 369540 h 1756273"/>
              <a:gd name="connsiteX40" fmla="*/ 1439561 w 1712905"/>
              <a:gd name="connsiteY40" fmla="*/ 442027 h 1756273"/>
              <a:gd name="connsiteX41" fmla="*/ 1219134 w 1712905"/>
              <a:gd name="connsiteY41" fmla="*/ 450803 h 1756273"/>
              <a:gd name="connsiteX42" fmla="*/ 1061613 w 1712905"/>
              <a:gd name="connsiteY42" fmla="*/ 528133 h 1756273"/>
              <a:gd name="connsiteX43" fmla="*/ 830004 w 1712905"/>
              <a:gd name="connsiteY43" fmla="*/ 480932 h 1756273"/>
              <a:gd name="connsiteX44" fmla="*/ 639177 w 1712905"/>
              <a:gd name="connsiteY44" fmla="*/ 495278 h 1756273"/>
              <a:gd name="connsiteX45" fmla="*/ 622445 w 1712905"/>
              <a:gd name="connsiteY45" fmla="*/ 491077 h 1756273"/>
              <a:gd name="connsiteX46" fmla="*/ 634447 w 1712905"/>
              <a:gd name="connsiteY46" fmla="*/ 504504 h 1756273"/>
              <a:gd name="connsiteX47" fmla="*/ 631743 w 1712905"/>
              <a:gd name="connsiteY47" fmla="*/ 708746 h 1756273"/>
              <a:gd name="connsiteX48" fmla="*/ 728567 w 1712905"/>
              <a:gd name="connsiteY48" fmla="*/ 861937 h 1756273"/>
              <a:gd name="connsiteX49" fmla="*/ 647308 w 1712905"/>
              <a:gd name="connsiteY49" fmla="*/ 1070793 h 1756273"/>
              <a:gd name="connsiteX50" fmla="*/ 665053 w 1712905"/>
              <a:gd name="connsiteY50" fmla="*/ 1159662 h 1756273"/>
              <a:gd name="connsiteX51" fmla="*/ 654491 w 1712905"/>
              <a:gd name="connsiteY51" fmla="*/ 1247093 h 1756273"/>
              <a:gd name="connsiteX52" fmla="*/ 663944 w 1712905"/>
              <a:gd name="connsiteY52" fmla="*/ 1245412 h 1756273"/>
              <a:gd name="connsiteX53" fmla="*/ 830328 w 1712905"/>
              <a:gd name="connsiteY53" fmla="*/ 1275275 h 1756273"/>
              <a:gd name="connsiteX54" fmla="*/ 996059 w 1712905"/>
              <a:gd name="connsiteY54" fmla="*/ 1219546 h 1756273"/>
              <a:gd name="connsiteX55" fmla="*/ 1218285 w 1712905"/>
              <a:gd name="connsiteY55" fmla="*/ 1297072 h 1756273"/>
              <a:gd name="connsiteX56" fmla="*/ 1551524 w 1712905"/>
              <a:gd name="connsiteY56" fmla="*/ 1388964 h 1756273"/>
              <a:gd name="connsiteX57" fmla="*/ 1693856 w 1712905"/>
              <a:gd name="connsiteY57" fmla="*/ 1460479 h 1756273"/>
              <a:gd name="connsiteX58" fmla="*/ 1652623 w 1712905"/>
              <a:gd name="connsiteY58" fmla="*/ 1525615 h 1756273"/>
              <a:gd name="connsiteX59" fmla="*/ 1710384 w 1712905"/>
              <a:gd name="connsiteY59" fmla="*/ 1605906 h 1756273"/>
              <a:gd name="connsiteX60" fmla="*/ 1578878 w 1712905"/>
              <a:gd name="connsiteY60" fmla="*/ 1652671 h 1756273"/>
              <a:gd name="connsiteX61" fmla="*/ 1577477 w 1712905"/>
              <a:gd name="connsiteY61" fmla="*/ 1654182 h 1756273"/>
              <a:gd name="connsiteX62" fmla="*/ 1510460 w 1712905"/>
              <a:gd name="connsiteY62" fmla="*/ 1737728 h 1756273"/>
              <a:gd name="connsiteX63" fmla="*/ 1241148 w 1712905"/>
              <a:gd name="connsiteY63" fmla="*/ 1722641 h 1756273"/>
              <a:gd name="connsiteX64" fmla="*/ 1241084 w 1712905"/>
              <a:gd name="connsiteY64" fmla="*/ 1722669 h 1756273"/>
              <a:gd name="connsiteX65" fmla="*/ 1183879 w 1712905"/>
              <a:gd name="connsiteY65" fmla="*/ 1746777 h 1756273"/>
              <a:gd name="connsiteX66" fmla="*/ 969537 w 1712905"/>
              <a:gd name="connsiteY66" fmla="*/ 1708052 h 1756273"/>
              <a:gd name="connsiteX67" fmla="*/ 968500 w 1712905"/>
              <a:gd name="connsiteY67" fmla="*/ 1708510 h 1756273"/>
              <a:gd name="connsiteX68" fmla="*/ 922929 w 1712905"/>
              <a:gd name="connsiteY68" fmla="*/ 1728684 h 1756273"/>
              <a:gd name="connsiteX69" fmla="*/ 859534 w 1712905"/>
              <a:gd name="connsiteY69" fmla="*/ 1733337 h 1756273"/>
              <a:gd name="connsiteX70" fmla="*/ 788012 w 1712905"/>
              <a:gd name="connsiteY70" fmla="*/ 1718932 h 1756273"/>
              <a:gd name="connsiteX71" fmla="*/ 734999 w 1712905"/>
              <a:gd name="connsiteY71" fmla="*/ 1688973 h 1756273"/>
              <a:gd name="connsiteX72" fmla="*/ 733417 w 1712905"/>
              <a:gd name="connsiteY72" fmla="*/ 1688078 h 1756273"/>
              <a:gd name="connsiteX73" fmla="*/ 598731 w 1712905"/>
              <a:gd name="connsiteY73" fmla="*/ 1698579 h 1756273"/>
              <a:gd name="connsiteX74" fmla="*/ 551468 w 1712905"/>
              <a:gd name="connsiteY74" fmla="*/ 1685812 h 1756273"/>
              <a:gd name="connsiteX75" fmla="*/ 468698 w 1712905"/>
              <a:gd name="connsiteY75" fmla="*/ 1614075 h 1756273"/>
              <a:gd name="connsiteX76" fmla="*/ 468217 w 1712905"/>
              <a:gd name="connsiteY76" fmla="*/ 1613861 h 1756273"/>
              <a:gd name="connsiteX77" fmla="*/ 399375 w 1712905"/>
              <a:gd name="connsiteY77" fmla="*/ 1583146 h 1756273"/>
              <a:gd name="connsiteX78" fmla="*/ 359969 w 1712905"/>
              <a:gd name="connsiteY78" fmla="*/ 1540632 h 1756273"/>
              <a:gd name="connsiteX79" fmla="*/ 356400 w 1712905"/>
              <a:gd name="connsiteY79" fmla="*/ 1512276 h 1756273"/>
              <a:gd name="connsiteX80" fmla="*/ 335471 w 1712905"/>
              <a:gd name="connsiteY80" fmla="*/ 1528083 h 1756273"/>
              <a:gd name="connsiteX81" fmla="*/ 277205 w 1712905"/>
              <a:gd name="connsiteY81" fmla="*/ 1536389 h 1756273"/>
              <a:gd name="connsiteX82" fmla="*/ 196849 w 1712905"/>
              <a:gd name="connsiteY82" fmla="*/ 1414890 h 1756273"/>
              <a:gd name="connsiteX83" fmla="*/ 194589 w 1712905"/>
              <a:gd name="connsiteY83" fmla="*/ 1413619 h 1756273"/>
              <a:gd name="connsiteX84" fmla="*/ 70848 w 1712905"/>
              <a:gd name="connsiteY84" fmla="*/ 1353052 h 1756273"/>
              <a:gd name="connsiteX85" fmla="*/ 59982 w 1712905"/>
              <a:gd name="connsiteY85" fmla="*/ 1101727 h 1756273"/>
              <a:gd name="connsiteX86" fmla="*/ 59937 w 1712905"/>
              <a:gd name="connsiteY86" fmla="*/ 1101669 h 1756273"/>
              <a:gd name="connsiteX87" fmla="*/ 19760 w 1712905"/>
              <a:gd name="connsiteY87" fmla="*/ 1048902 h 1756273"/>
              <a:gd name="connsiteX88" fmla="*/ 5623 w 1712905"/>
              <a:gd name="connsiteY88" fmla="*/ 998781 h 175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712905" h="1756273">
                <a:moveTo>
                  <a:pt x="5623" y="998781"/>
                </a:moveTo>
                <a:cubicBezTo>
                  <a:pt x="-1553" y="946122"/>
                  <a:pt x="12272" y="888378"/>
                  <a:pt x="48155" y="848271"/>
                </a:cubicBezTo>
                <a:lnTo>
                  <a:pt x="47397" y="847314"/>
                </a:lnTo>
                <a:lnTo>
                  <a:pt x="14049" y="805302"/>
                </a:lnTo>
                <a:cubicBezTo>
                  <a:pt x="5797" y="787795"/>
                  <a:pt x="908" y="767620"/>
                  <a:pt x="115" y="746327"/>
                </a:cubicBezTo>
                <a:cubicBezTo>
                  <a:pt x="-761" y="722889"/>
                  <a:pt x="3377" y="699834"/>
                  <a:pt x="11647" y="679346"/>
                </a:cubicBezTo>
                <a:lnTo>
                  <a:pt x="46927" y="629264"/>
                </a:lnTo>
                <a:lnTo>
                  <a:pt x="47981" y="627768"/>
                </a:lnTo>
                <a:cubicBezTo>
                  <a:pt x="21871" y="594875"/>
                  <a:pt x="11159" y="547912"/>
                  <a:pt x="17527" y="502486"/>
                </a:cubicBezTo>
                <a:cubicBezTo>
                  <a:pt x="19649" y="487344"/>
                  <a:pt x="23669" y="472373"/>
                  <a:pt x="29649" y="458151"/>
                </a:cubicBezTo>
                <a:cubicBezTo>
                  <a:pt x="47872" y="414802"/>
                  <a:pt x="81538" y="385228"/>
                  <a:pt x="119340" y="379391"/>
                </a:cubicBezTo>
                <a:lnTo>
                  <a:pt x="119580" y="378938"/>
                </a:lnTo>
                <a:lnTo>
                  <a:pt x="154040" y="314086"/>
                </a:lnTo>
                <a:cubicBezTo>
                  <a:pt x="169340" y="296377"/>
                  <a:pt x="187905" y="283271"/>
                  <a:pt x="208332" y="276400"/>
                </a:cubicBezTo>
                <a:cubicBezTo>
                  <a:pt x="237988" y="266408"/>
                  <a:pt x="269107" y="270422"/>
                  <a:pt x="295819" y="287713"/>
                </a:cubicBezTo>
                <a:lnTo>
                  <a:pt x="310141" y="278274"/>
                </a:lnTo>
                <a:lnTo>
                  <a:pt x="299822" y="261835"/>
                </a:lnTo>
                <a:cubicBezTo>
                  <a:pt x="297499" y="254890"/>
                  <a:pt x="297080" y="247703"/>
                  <a:pt x="298756" y="240472"/>
                </a:cubicBezTo>
                <a:cubicBezTo>
                  <a:pt x="306619" y="206607"/>
                  <a:pt x="358374" y="180080"/>
                  <a:pt x="423407" y="176589"/>
                </a:cubicBezTo>
                <a:cubicBezTo>
                  <a:pt x="423793" y="176024"/>
                  <a:pt x="424212" y="175471"/>
                  <a:pt x="424599" y="174906"/>
                </a:cubicBezTo>
                <a:cubicBezTo>
                  <a:pt x="415866" y="141557"/>
                  <a:pt x="436233" y="107925"/>
                  <a:pt x="480125" y="83169"/>
                </a:cubicBezTo>
                <a:cubicBezTo>
                  <a:pt x="549475" y="44068"/>
                  <a:pt x="661912" y="35353"/>
                  <a:pt x="750244" y="62211"/>
                </a:cubicBezTo>
                <a:lnTo>
                  <a:pt x="750304" y="62175"/>
                </a:lnTo>
                <a:lnTo>
                  <a:pt x="804023" y="30654"/>
                </a:lnTo>
                <a:cubicBezTo>
                  <a:pt x="869001" y="7290"/>
                  <a:pt x="961148" y="9017"/>
                  <a:pt x="1022587" y="40454"/>
                </a:cubicBezTo>
                <a:lnTo>
                  <a:pt x="1023558" y="39861"/>
                </a:lnTo>
                <a:lnTo>
                  <a:pt x="1066221" y="13790"/>
                </a:lnTo>
                <a:cubicBezTo>
                  <a:pt x="1084445" y="6966"/>
                  <a:pt x="1105811" y="2410"/>
                  <a:pt x="1128708" y="726"/>
                </a:cubicBezTo>
                <a:cubicBezTo>
                  <a:pt x="1153908" y="-1131"/>
                  <a:pt x="1179093" y="621"/>
                  <a:pt x="1201837" y="5465"/>
                </a:cubicBezTo>
                <a:lnTo>
                  <a:pt x="1258624" y="28089"/>
                </a:lnTo>
                <a:lnTo>
                  <a:pt x="1260319" y="28764"/>
                </a:lnTo>
                <a:cubicBezTo>
                  <a:pt x="1293722" y="8353"/>
                  <a:pt x="1343511" y="-1777"/>
                  <a:pt x="1392992" y="398"/>
                </a:cubicBezTo>
                <a:cubicBezTo>
                  <a:pt x="1409486" y="1122"/>
                  <a:pt x="1425945" y="3214"/>
                  <a:pt x="1441752" y="6749"/>
                </a:cubicBezTo>
                <a:cubicBezTo>
                  <a:pt x="1489930" y="17516"/>
                  <a:pt x="1524477" y="40060"/>
                  <a:pt x="1533758" y="66808"/>
                </a:cubicBezTo>
                <a:lnTo>
                  <a:pt x="1534266" y="66957"/>
                </a:lnTo>
                <a:lnTo>
                  <a:pt x="1606911" y="88218"/>
                </a:lnTo>
                <a:cubicBezTo>
                  <a:pt x="1627214" y="98239"/>
                  <a:pt x="1642811" y="110839"/>
                  <a:pt x="1651835" y="125097"/>
                </a:cubicBezTo>
                <a:cubicBezTo>
                  <a:pt x="1664951" y="145797"/>
                  <a:pt x="1663081" y="168280"/>
                  <a:pt x="1646550" y="188304"/>
                </a:cubicBezTo>
                <a:cubicBezTo>
                  <a:pt x="1687187" y="215764"/>
                  <a:pt x="1701398" y="251363"/>
                  <a:pt x="1685156" y="284945"/>
                </a:cubicBezTo>
                <a:cubicBezTo>
                  <a:pt x="1663565" y="329591"/>
                  <a:pt x="1592087" y="363026"/>
                  <a:pt x="1504303" y="369540"/>
                </a:cubicBezTo>
                <a:cubicBezTo>
                  <a:pt x="1503884" y="397406"/>
                  <a:pt x="1480263" y="423835"/>
                  <a:pt x="1439561" y="442027"/>
                </a:cubicBezTo>
                <a:cubicBezTo>
                  <a:pt x="1377719" y="469672"/>
                  <a:pt x="1288388" y="473225"/>
                  <a:pt x="1219134" y="450803"/>
                </a:cubicBezTo>
                <a:cubicBezTo>
                  <a:pt x="1196737" y="489315"/>
                  <a:pt x="1136764" y="518754"/>
                  <a:pt x="1061613" y="528133"/>
                </a:cubicBezTo>
                <a:cubicBezTo>
                  <a:pt x="973055" y="539184"/>
                  <a:pt x="880631" y="520352"/>
                  <a:pt x="830004" y="480932"/>
                </a:cubicBezTo>
                <a:cubicBezTo>
                  <a:pt x="770256" y="499641"/>
                  <a:pt x="701583" y="503737"/>
                  <a:pt x="639177" y="495278"/>
                </a:cubicBezTo>
                <a:lnTo>
                  <a:pt x="622445" y="491077"/>
                </a:lnTo>
                <a:lnTo>
                  <a:pt x="634447" y="504504"/>
                </a:lnTo>
                <a:cubicBezTo>
                  <a:pt x="668687" y="564369"/>
                  <a:pt x="667586" y="647141"/>
                  <a:pt x="631743" y="708746"/>
                </a:cubicBezTo>
                <a:cubicBezTo>
                  <a:pt x="683752" y="733330"/>
                  <a:pt x="720613" y="791654"/>
                  <a:pt x="728567" y="861937"/>
                </a:cubicBezTo>
                <a:cubicBezTo>
                  <a:pt x="737938" y="944759"/>
                  <a:pt x="705518" y="1028104"/>
                  <a:pt x="647308" y="1070793"/>
                </a:cubicBezTo>
                <a:cubicBezTo>
                  <a:pt x="658289" y="1099305"/>
                  <a:pt x="664042" y="1129503"/>
                  <a:pt x="665053" y="1159662"/>
                </a:cubicBezTo>
                <a:lnTo>
                  <a:pt x="654491" y="1247093"/>
                </a:lnTo>
                <a:lnTo>
                  <a:pt x="663944" y="1245412"/>
                </a:lnTo>
                <a:cubicBezTo>
                  <a:pt x="719226" y="1241134"/>
                  <a:pt x="781322" y="1251714"/>
                  <a:pt x="830328" y="1275275"/>
                </a:cubicBezTo>
                <a:cubicBezTo>
                  <a:pt x="857561" y="1240081"/>
                  <a:pt x="920660" y="1218864"/>
                  <a:pt x="996059" y="1219546"/>
                </a:cubicBezTo>
                <a:cubicBezTo>
                  <a:pt x="1084909" y="1220350"/>
                  <a:pt x="1173590" y="1251282"/>
                  <a:pt x="1218285" y="1297072"/>
                </a:cubicBezTo>
                <a:cubicBezTo>
                  <a:pt x="1341175" y="1275852"/>
                  <a:pt x="1491502" y="1317299"/>
                  <a:pt x="1551524" y="1388964"/>
                </a:cubicBezTo>
                <a:cubicBezTo>
                  <a:pt x="1619294" y="1393902"/>
                  <a:pt x="1679484" y="1424139"/>
                  <a:pt x="1693856" y="1460479"/>
                </a:cubicBezTo>
                <a:cubicBezTo>
                  <a:pt x="1704271" y="1486772"/>
                  <a:pt x="1688606" y="1511530"/>
                  <a:pt x="1652623" y="1525615"/>
                </a:cubicBezTo>
                <a:cubicBezTo>
                  <a:pt x="1698165" y="1546589"/>
                  <a:pt x="1720855" y="1578132"/>
                  <a:pt x="1710384" y="1605906"/>
                </a:cubicBezTo>
                <a:cubicBezTo>
                  <a:pt x="1698110" y="1638425"/>
                  <a:pt x="1643508" y="1657845"/>
                  <a:pt x="1578878" y="1652671"/>
                </a:cubicBezTo>
                <a:cubicBezTo>
                  <a:pt x="1578421" y="1653180"/>
                  <a:pt x="1577934" y="1653673"/>
                  <a:pt x="1577477" y="1654182"/>
                </a:cubicBezTo>
                <a:cubicBezTo>
                  <a:pt x="1581647" y="1688393"/>
                  <a:pt x="1557067" y="1719019"/>
                  <a:pt x="1510460" y="1737728"/>
                </a:cubicBezTo>
                <a:cubicBezTo>
                  <a:pt x="1436820" y="1767275"/>
                  <a:pt x="1324721" y="1760986"/>
                  <a:pt x="1241148" y="1722641"/>
                </a:cubicBezTo>
                <a:lnTo>
                  <a:pt x="1241084" y="1722669"/>
                </a:lnTo>
                <a:lnTo>
                  <a:pt x="1183879" y="1746777"/>
                </a:lnTo>
                <a:cubicBezTo>
                  <a:pt x="1116652" y="1761307"/>
                  <a:pt x="1025964" y="1747363"/>
                  <a:pt x="969537" y="1708052"/>
                </a:cubicBezTo>
                <a:lnTo>
                  <a:pt x="968500" y="1708510"/>
                </a:lnTo>
                <a:lnTo>
                  <a:pt x="922929" y="1728684"/>
                </a:lnTo>
                <a:cubicBezTo>
                  <a:pt x="904038" y="1733028"/>
                  <a:pt x="882350" y="1734708"/>
                  <a:pt x="859534" y="1733337"/>
                </a:cubicBezTo>
                <a:cubicBezTo>
                  <a:pt x="834422" y="1731831"/>
                  <a:pt x="809807" y="1726753"/>
                  <a:pt x="788012" y="1718932"/>
                </a:cubicBezTo>
                <a:lnTo>
                  <a:pt x="734999" y="1688973"/>
                </a:lnTo>
                <a:lnTo>
                  <a:pt x="733417" y="1688078"/>
                </a:lnTo>
                <a:cubicBezTo>
                  <a:pt x="697738" y="1703873"/>
                  <a:pt x="647262" y="1707302"/>
                  <a:pt x="598731" y="1698579"/>
                </a:cubicBezTo>
                <a:cubicBezTo>
                  <a:pt x="582554" y="1695671"/>
                  <a:pt x="566593" y="1691413"/>
                  <a:pt x="551468" y="1685812"/>
                </a:cubicBezTo>
                <a:cubicBezTo>
                  <a:pt x="505368" y="1668744"/>
                  <a:pt x="474289" y="1641816"/>
                  <a:pt x="468698" y="1614075"/>
                </a:cubicBezTo>
                <a:lnTo>
                  <a:pt x="468217" y="1613861"/>
                </a:lnTo>
                <a:lnTo>
                  <a:pt x="399375" y="1583146"/>
                </a:lnTo>
                <a:cubicBezTo>
                  <a:pt x="380680" y="1570518"/>
                  <a:pt x="366970" y="1555961"/>
                  <a:pt x="359969" y="1540632"/>
                </a:cubicBezTo>
                <a:lnTo>
                  <a:pt x="356400" y="1512276"/>
                </a:lnTo>
                <a:lnTo>
                  <a:pt x="335471" y="1528083"/>
                </a:lnTo>
                <a:cubicBezTo>
                  <a:pt x="317277" y="1537771"/>
                  <a:pt x="297077" y="1540953"/>
                  <a:pt x="277205" y="1536389"/>
                </a:cubicBezTo>
                <a:cubicBezTo>
                  <a:pt x="230672" y="1525686"/>
                  <a:pt x="197304" y="1475239"/>
                  <a:pt x="196849" y="1414890"/>
                </a:cubicBezTo>
                <a:cubicBezTo>
                  <a:pt x="196089" y="1414476"/>
                  <a:pt x="195349" y="1414033"/>
                  <a:pt x="194589" y="1413619"/>
                </a:cubicBezTo>
                <a:cubicBezTo>
                  <a:pt x="147651" y="1418278"/>
                  <a:pt x="102287" y="1396065"/>
                  <a:pt x="70848" y="1353052"/>
                </a:cubicBezTo>
                <a:cubicBezTo>
                  <a:pt x="21194" y="1285093"/>
                  <a:pt x="16682" y="1180480"/>
                  <a:pt x="59982" y="1101727"/>
                </a:cubicBezTo>
                <a:lnTo>
                  <a:pt x="59937" y="1101669"/>
                </a:lnTo>
                <a:lnTo>
                  <a:pt x="19760" y="1048902"/>
                </a:lnTo>
                <a:cubicBezTo>
                  <a:pt x="12741" y="1033321"/>
                  <a:pt x="8015" y="1016334"/>
                  <a:pt x="5623" y="9987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7FC7B57-CF19-4E2E-79E5-1C8A8CCC27B8}"/>
              </a:ext>
            </a:extLst>
          </p:cNvPr>
          <p:cNvSpPr/>
          <p:nvPr/>
        </p:nvSpPr>
        <p:spPr>
          <a:xfrm>
            <a:off x="9393237" y="1137458"/>
            <a:ext cx="1329531" cy="17834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EDAF1FF-A193-5452-33C0-BA406CBC7E24}"/>
              </a:ext>
            </a:extLst>
          </p:cNvPr>
          <p:cNvGrpSpPr/>
          <p:nvPr/>
        </p:nvGrpSpPr>
        <p:grpSpPr>
          <a:xfrm>
            <a:off x="9313664" y="1276830"/>
            <a:ext cx="1495658" cy="215094"/>
            <a:chOff x="4267200" y="3733800"/>
            <a:chExt cx="1981200" cy="1524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141847-A5DD-97AE-831D-6442EAC5B920}"/>
                </a:ext>
              </a:extLst>
            </p:cNvPr>
            <p:cNvSpPr/>
            <p:nvPr/>
          </p:nvSpPr>
          <p:spPr>
            <a:xfrm>
              <a:off x="4267200" y="3733800"/>
              <a:ext cx="1981200" cy="1524000"/>
            </a:xfrm>
            <a:prstGeom prst="rect">
              <a:avLst/>
            </a:prstGeom>
            <a:solidFill>
              <a:srgbClr val="9966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37">
              <a:extLst>
                <a:ext uri="{FF2B5EF4-FFF2-40B4-BE49-F238E27FC236}">
                  <a16:creationId xmlns:a16="http://schemas.microsoft.com/office/drawing/2014/main" id="{B5B44725-20CF-1273-56D3-4A419599F9BE}"/>
                </a:ext>
              </a:extLst>
            </p:cNvPr>
            <p:cNvGrpSpPr/>
            <p:nvPr/>
          </p:nvGrpSpPr>
          <p:grpSpPr>
            <a:xfrm>
              <a:off x="4438482" y="3818965"/>
              <a:ext cx="1706545" cy="1362635"/>
              <a:chOff x="4438482" y="3818965"/>
              <a:chExt cx="1706545" cy="1362635"/>
            </a:xfrm>
          </p:grpSpPr>
          <p:grpSp>
            <p:nvGrpSpPr>
              <p:cNvPr id="138" name="Group 26">
                <a:extLst>
                  <a:ext uri="{FF2B5EF4-FFF2-40B4-BE49-F238E27FC236}">
                    <a16:creationId xmlns:a16="http://schemas.microsoft.com/office/drawing/2014/main" id="{FD4C4162-5732-CD4B-D204-CB9A84538A10}"/>
                  </a:ext>
                </a:extLst>
              </p:cNvPr>
              <p:cNvGrpSpPr/>
              <p:nvPr/>
            </p:nvGrpSpPr>
            <p:grpSpPr>
              <a:xfrm>
                <a:off x="4438482" y="4052314"/>
                <a:ext cx="536650" cy="863189"/>
                <a:chOff x="4438482" y="4052314"/>
                <a:chExt cx="536650" cy="863189"/>
              </a:xfrm>
            </p:grpSpPr>
            <p:sp>
              <p:nvSpPr>
                <p:cNvPr id="149" name="Chevron 41">
                  <a:extLst>
                    <a:ext uri="{FF2B5EF4-FFF2-40B4-BE49-F238E27FC236}">
                      <a16:creationId xmlns:a16="http://schemas.microsoft.com/office/drawing/2014/main" id="{5426B341-1DB5-61EC-3334-79611EE05E4E}"/>
                    </a:ext>
                  </a:extLst>
                </p:cNvPr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Chevron 42">
                  <a:extLst>
                    <a:ext uri="{FF2B5EF4-FFF2-40B4-BE49-F238E27FC236}">
                      <a16:creationId xmlns:a16="http://schemas.microsoft.com/office/drawing/2014/main" id="{BCE40333-2C76-47AF-C2C8-A0E3223D0EAF}"/>
                    </a:ext>
                  </a:extLst>
                </p:cNvPr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9" name="Group 27">
                <a:extLst>
                  <a:ext uri="{FF2B5EF4-FFF2-40B4-BE49-F238E27FC236}">
                    <a16:creationId xmlns:a16="http://schemas.microsoft.com/office/drawing/2014/main" id="{FE6BB1B1-E1E3-0E04-DF4B-EBC091E7BAC6}"/>
                  </a:ext>
                </a:extLst>
              </p:cNvPr>
              <p:cNvGrpSpPr/>
              <p:nvPr/>
            </p:nvGrpSpPr>
            <p:grpSpPr>
              <a:xfrm>
                <a:off x="5025671" y="4043350"/>
                <a:ext cx="536650" cy="863189"/>
                <a:chOff x="4438482" y="4052314"/>
                <a:chExt cx="536650" cy="863189"/>
              </a:xfrm>
            </p:grpSpPr>
            <p:sp>
              <p:nvSpPr>
                <p:cNvPr id="147" name="Chevron 39">
                  <a:extLst>
                    <a:ext uri="{FF2B5EF4-FFF2-40B4-BE49-F238E27FC236}">
                      <a16:creationId xmlns:a16="http://schemas.microsoft.com/office/drawing/2014/main" id="{15003557-83B2-FAD7-6378-FD7FEBF865E7}"/>
                    </a:ext>
                  </a:extLst>
                </p:cNvPr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Chevron 40">
                  <a:extLst>
                    <a:ext uri="{FF2B5EF4-FFF2-40B4-BE49-F238E27FC236}">
                      <a16:creationId xmlns:a16="http://schemas.microsoft.com/office/drawing/2014/main" id="{1CFAC14E-0A73-85B8-76FA-6D1B872902DB}"/>
                    </a:ext>
                  </a:extLst>
                </p:cNvPr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0" name="Group 30">
                <a:extLst>
                  <a:ext uri="{FF2B5EF4-FFF2-40B4-BE49-F238E27FC236}">
                    <a16:creationId xmlns:a16="http://schemas.microsoft.com/office/drawing/2014/main" id="{3BA0DD77-DA69-1F43-4EFC-F8B8047AF7C4}"/>
                  </a:ext>
                </a:extLst>
              </p:cNvPr>
              <p:cNvGrpSpPr/>
              <p:nvPr/>
            </p:nvGrpSpPr>
            <p:grpSpPr>
              <a:xfrm>
                <a:off x="5608377" y="4038867"/>
                <a:ext cx="536650" cy="863189"/>
                <a:chOff x="4438482" y="4052314"/>
                <a:chExt cx="536650" cy="863189"/>
              </a:xfrm>
            </p:grpSpPr>
            <p:sp>
              <p:nvSpPr>
                <p:cNvPr id="145" name="Chevron 37">
                  <a:extLst>
                    <a:ext uri="{FF2B5EF4-FFF2-40B4-BE49-F238E27FC236}">
                      <a16:creationId xmlns:a16="http://schemas.microsoft.com/office/drawing/2014/main" id="{592BB7A6-FBAF-F325-AFDA-6DB223B00D46}"/>
                    </a:ext>
                  </a:extLst>
                </p:cNvPr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Chevron 38">
                  <a:extLst>
                    <a:ext uri="{FF2B5EF4-FFF2-40B4-BE49-F238E27FC236}">
                      <a16:creationId xmlns:a16="http://schemas.microsoft.com/office/drawing/2014/main" id="{BAC71EB5-B107-2830-F414-A9712BAE6605}"/>
                    </a:ext>
                  </a:extLst>
                </p:cNvPr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1" name="Diamond 140">
                <a:extLst>
                  <a:ext uri="{FF2B5EF4-FFF2-40B4-BE49-F238E27FC236}">
                    <a16:creationId xmlns:a16="http://schemas.microsoft.com/office/drawing/2014/main" id="{819F5467-8831-6F1C-36A3-83415435AB6F}"/>
                  </a:ext>
                </a:extLst>
              </p:cNvPr>
              <p:cNvSpPr/>
              <p:nvPr/>
            </p:nvSpPr>
            <p:spPr>
              <a:xfrm>
                <a:off x="4845424" y="3845859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iamond 141">
                <a:extLst>
                  <a:ext uri="{FF2B5EF4-FFF2-40B4-BE49-F238E27FC236}">
                    <a16:creationId xmlns:a16="http://schemas.microsoft.com/office/drawing/2014/main" id="{76E0145E-3082-A070-E2BA-7E1D79F67558}"/>
                  </a:ext>
                </a:extLst>
              </p:cNvPr>
              <p:cNvSpPr/>
              <p:nvPr/>
            </p:nvSpPr>
            <p:spPr>
              <a:xfrm>
                <a:off x="5428130" y="3818965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iamond 142">
                <a:extLst>
                  <a:ext uri="{FF2B5EF4-FFF2-40B4-BE49-F238E27FC236}">
                    <a16:creationId xmlns:a16="http://schemas.microsoft.com/office/drawing/2014/main" id="{8A05161B-C4ED-3489-6380-46B4B774ADEB}"/>
                  </a:ext>
                </a:extLst>
              </p:cNvPr>
              <p:cNvSpPr/>
              <p:nvPr/>
            </p:nvSpPr>
            <p:spPr>
              <a:xfrm>
                <a:off x="4836459" y="4554070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iamond 143">
                <a:extLst>
                  <a:ext uri="{FF2B5EF4-FFF2-40B4-BE49-F238E27FC236}">
                    <a16:creationId xmlns:a16="http://schemas.microsoft.com/office/drawing/2014/main" id="{43065F78-5340-2F08-90D0-FB9920D08BFF}"/>
                  </a:ext>
                </a:extLst>
              </p:cNvPr>
              <p:cNvSpPr/>
              <p:nvPr/>
            </p:nvSpPr>
            <p:spPr>
              <a:xfrm>
                <a:off x="5410200" y="4572000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05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80490" y="71512"/>
            <a:ext cx="34594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Jesse/</a:t>
            </a:r>
            <a:r>
              <a:rPr lang="en-US" dirty="0" err="1"/>
              <a:t>Ephrim</a:t>
            </a:r>
            <a:r>
              <a:rPr lang="en-US" dirty="0"/>
              <a:t>/ Father of David</a:t>
            </a:r>
          </a:p>
          <a:p>
            <a:r>
              <a:rPr lang="en-US" sz="1100" dirty="0"/>
              <a:t>Ruth 4:17, 22; D&amp;C 113:1-2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31368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Jesus Christ</a:t>
            </a:r>
          </a:p>
          <a:p>
            <a:r>
              <a:rPr lang="en-US" sz="1100" dirty="0"/>
              <a:t>D&amp;C 19:1-4; 23-24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9306560" y="24371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Jethro</a:t>
            </a:r>
          </a:p>
          <a:p>
            <a:r>
              <a:rPr lang="en-US" sz="1100" dirty="0"/>
              <a:t>D&amp;C 3:1; 4:18; 84:6-7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004009-44BB-78C8-A9F2-E4707BFEED32}"/>
              </a:ext>
            </a:extLst>
          </p:cNvPr>
          <p:cNvGrpSpPr/>
          <p:nvPr/>
        </p:nvGrpSpPr>
        <p:grpSpPr>
          <a:xfrm>
            <a:off x="4849427" y="1146209"/>
            <a:ext cx="2493145" cy="5385558"/>
            <a:chOff x="1519855" y="349452"/>
            <a:chExt cx="2655905" cy="615909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FC3E42-2BCC-AD26-3C15-264B8E71AA9C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45C0CF-C94A-1023-F70E-E3E2F36A8F9D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9898CBA9-48DF-C0DA-C27D-47B8CA99B2A2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4E6A2F7-9076-37C7-866C-E27EB5795235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F85BF0-232B-8974-A891-A000C2D1635E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FA5786-CD2D-C17E-6C66-985CB84C4088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AF7C186B-B9ED-147F-187F-ACC1E0CC5DAD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675621-2D93-CDFB-F5A3-1E07FD4F2926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8EAEDBC1-CC5D-6E29-381F-93F314919B05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3C06D08C-D269-B324-BD0B-3A303150EEE8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DA8F47CA-617E-327F-C8AE-3857F6C81E23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750EF7-E68D-7CA4-0DF7-6A34FC9F03F9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3E7CDB2E-737A-F076-9195-50806E047F92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FBCCBED-F559-32E0-EBEF-877172459943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099DCF-D219-8717-0EDF-FB0656F20BE8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89B777E-D6A5-6DBB-4B6C-37B6717159E1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0EC7BD-773F-CAC7-91B6-9E9CF689B8C3}"/>
                </a:ext>
              </a:extLst>
            </p:cNvPr>
            <p:cNvSpPr/>
            <p:nvPr/>
          </p:nvSpPr>
          <p:spPr>
            <a:xfrm rot="407483">
              <a:off x="2236959" y="1769326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8D9350-7F8F-2E3A-65FA-4FC07B7880A5}"/>
                </a:ext>
              </a:extLst>
            </p:cNvPr>
            <p:cNvSpPr/>
            <p:nvPr/>
          </p:nvSpPr>
          <p:spPr>
            <a:xfrm>
              <a:off x="2706319" y="1889383"/>
              <a:ext cx="312006" cy="15143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B7B4C5-EC5F-8583-CAA1-F4487C45E27A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04FB71-8B19-5007-F25C-F24C74DED89C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6804D8-581E-F931-7F78-37C293CEE5F7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46">
            <a:extLst>
              <a:ext uri="{FF2B5EF4-FFF2-40B4-BE49-F238E27FC236}">
                <a16:creationId xmlns:a16="http://schemas.microsoft.com/office/drawing/2014/main" id="{90C5BE4C-19A2-062F-2732-50CDCC681197}"/>
              </a:ext>
            </a:extLst>
          </p:cNvPr>
          <p:cNvGrpSpPr/>
          <p:nvPr/>
        </p:nvGrpSpPr>
        <p:grpSpPr>
          <a:xfrm>
            <a:off x="1184832" y="832243"/>
            <a:ext cx="2570662" cy="5731117"/>
            <a:chOff x="445602" y="504933"/>
            <a:chExt cx="2462638" cy="528626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6D3556-9961-EFE1-F847-DA4D7BFA3D2B}"/>
                </a:ext>
              </a:extLst>
            </p:cNvPr>
            <p:cNvSpPr/>
            <p:nvPr/>
          </p:nvSpPr>
          <p:spPr>
            <a:xfrm rot="6128217">
              <a:off x="1837209" y="5175877"/>
              <a:ext cx="474843" cy="755802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A42270B-4444-EE9C-C5F8-2BBF8B3479BF}"/>
                </a:ext>
              </a:extLst>
            </p:cNvPr>
            <p:cNvSpPr/>
            <p:nvPr/>
          </p:nvSpPr>
          <p:spPr>
            <a:xfrm rot="4472555">
              <a:off x="1116645" y="5134595"/>
              <a:ext cx="410712" cy="837141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6F338DB-1F37-4B08-D43C-7B6E18789F4C}"/>
                </a:ext>
              </a:extLst>
            </p:cNvPr>
            <p:cNvSpPr/>
            <p:nvPr/>
          </p:nvSpPr>
          <p:spPr>
            <a:xfrm rot="20226769">
              <a:off x="1039389" y="5372692"/>
              <a:ext cx="260436" cy="3036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5851B8-0216-9134-5750-D380CCBF88C9}"/>
                </a:ext>
              </a:extLst>
            </p:cNvPr>
            <p:cNvSpPr/>
            <p:nvPr/>
          </p:nvSpPr>
          <p:spPr>
            <a:xfrm rot="20226769">
              <a:off x="2029988" y="5372693"/>
              <a:ext cx="260436" cy="3036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C0E5DB-ABE4-3CF0-6750-91B6F778014D}"/>
                </a:ext>
              </a:extLst>
            </p:cNvPr>
            <p:cNvSpPr/>
            <p:nvPr/>
          </p:nvSpPr>
          <p:spPr>
            <a:xfrm rot="1945202">
              <a:off x="445602" y="3714893"/>
              <a:ext cx="389374" cy="659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id="{47AE93B1-CDF2-3F6B-6A1C-046D14577410}"/>
                </a:ext>
              </a:extLst>
            </p:cNvPr>
            <p:cNvSpPr/>
            <p:nvPr/>
          </p:nvSpPr>
          <p:spPr>
            <a:xfrm rot="1442139">
              <a:off x="681027" y="2358680"/>
              <a:ext cx="740567" cy="1787479"/>
            </a:xfrm>
            <a:prstGeom prst="trapezoid">
              <a:avLst/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368336-139D-042B-0264-E7C330A52826}"/>
                </a:ext>
              </a:extLst>
            </p:cNvPr>
            <p:cNvSpPr/>
            <p:nvPr/>
          </p:nvSpPr>
          <p:spPr>
            <a:xfrm rot="20226769">
              <a:off x="2538311" y="3694486"/>
              <a:ext cx="369929" cy="7006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A5D421D5-D23E-6D54-9026-693C9068E7C5}"/>
                </a:ext>
              </a:extLst>
            </p:cNvPr>
            <p:cNvSpPr/>
            <p:nvPr/>
          </p:nvSpPr>
          <p:spPr>
            <a:xfrm rot="20249249">
              <a:off x="2062684" y="2423233"/>
              <a:ext cx="666092" cy="1744916"/>
            </a:xfrm>
            <a:prstGeom prst="trapezoid">
              <a:avLst/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D912F95A-FB3E-AC55-0D26-B7549E6D8DD6}"/>
                </a:ext>
              </a:extLst>
            </p:cNvPr>
            <p:cNvSpPr/>
            <p:nvPr/>
          </p:nvSpPr>
          <p:spPr>
            <a:xfrm rot="11274506">
              <a:off x="585079" y="1141284"/>
              <a:ext cx="2209800" cy="1651275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>
              <a:extLst>
                <a:ext uri="{FF2B5EF4-FFF2-40B4-BE49-F238E27FC236}">
                  <a16:creationId xmlns:a16="http://schemas.microsoft.com/office/drawing/2014/main" id="{6454CA94-69FB-B1AE-77D7-D2DB7C763387}"/>
                </a:ext>
              </a:extLst>
            </p:cNvPr>
            <p:cNvSpPr/>
            <p:nvPr/>
          </p:nvSpPr>
          <p:spPr>
            <a:xfrm>
              <a:off x="789848" y="2503593"/>
              <a:ext cx="1840063" cy="2965624"/>
            </a:xfrm>
            <a:prstGeom prst="trapezoid">
              <a:avLst>
                <a:gd name="adj" fmla="val 25866"/>
              </a:avLst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54E11481-A1AD-2A2D-CD15-E32671BBC093}"/>
                </a:ext>
              </a:extLst>
            </p:cNvPr>
            <p:cNvSpPr/>
            <p:nvPr/>
          </p:nvSpPr>
          <p:spPr>
            <a:xfrm rot="10800000">
              <a:off x="1293286" y="2436142"/>
              <a:ext cx="774074" cy="685800"/>
            </a:xfrm>
            <a:prstGeom prst="trapezoid">
              <a:avLst>
                <a:gd name="adj" fmla="val 7373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16716A-3855-EC9B-AC76-0F178CAA2E20}"/>
                </a:ext>
              </a:extLst>
            </p:cNvPr>
            <p:cNvSpPr/>
            <p:nvPr/>
          </p:nvSpPr>
          <p:spPr>
            <a:xfrm>
              <a:off x="990400" y="1176771"/>
              <a:ext cx="1344662" cy="16587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9E456DF2-D8E9-3B40-A632-927DFB37A3E9}"/>
                </a:ext>
              </a:extLst>
            </p:cNvPr>
            <p:cNvSpPr/>
            <p:nvPr/>
          </p:nvSpPr>
          <p:spPr>
            <a:xfrm rot="5400000">
              <a:off x="1211258" y="305594"/>
              <a:ext cx="909932" cy="1308610"/>
            </a:xfrm>
            <a:prstGeom prst="moon">
              <a:avLst>
                <a:gd name="adj" fmla="val 74044"/>
              </a:avLst>
            </a:prstGeom>
            <a:solidFill>
              <a:srgbClr val="A26D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A446706E-A05F-3951-517F-D20AA2DEEFE0}"/>
                </a:ext>
              </a:extLst>
            </p:cNvPr>
            <p:cNvSpPr/>
            <p:nvPr/>
          </p:nvSpPr>
          <p:spPr>
            <a:xfrm rot="5720381">
              <a:off x="1396989" y="442174"/>
              <a:ext cx="609600" cy="1371600"/>
            </a:xfrm>
            <a:prstGeom prst="moon">
              <a:avLst>
                <a:gd name="adj" fmla="val 74044"/>
              </a:avLst>
            </a:prstGeom>
            <a:solidFill>
              <a:srgbClr val="A26D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11">
              <a:extLst>
                <a:ext uri="{FF2B5EF4-FFF2-40B4-BE49-F238E27FC236}">
                  <a16:creationId xmlns:a16="http://schemas.microsoft.com/office/drawing/2014/main" id="{BB1379FB-543B-C1E4-F2DC-88DCF6B4B5D1}"/>
                </a:ext>
              </a:extLst>
            </p:cNvPr>
            <p:cNvSpPr/>
            <p:nvPr/>
          </p:nvSpPr>
          <p:spPr>
            <a:xfrm rot="5400000">
              <a:off x="1403178" y="729098"/>
              <a:ext cx="564286" cy="1541842"/>
            </a:xfrm>
            <a:prstGeom prst="roundRect">
              <a:avLst>
                <a:gd name="adj" fmla="val 50000"/>
              </a:avLst>
            </a:prstGeom>
            <a:solidFill>
              <a:srgbClr val="A26D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17">
              <a:extLst>
                <a:ext uri="{FF2B5EF4-FFF2-40B4-BE49-F238E27FC236}">
                  <a16:creationId xmlns:a16="http://schemas.microsoft.com/office/drawing/2014/main" id="{340D518F-7770-27D8-201A-C0A3A20F362E}"/>
                </a:ext>
              </a:extLst>
            </p:cNvPr>
            <p:cNvSpPr/>
            <p:nvPr/>
          </p:nvSpPr>
          <p:spPr>
            <a:xfrm flipV="1">
              <a:off x="860781" y="1431368"/>
              <a:ext cx="1729074" cy="358697"/>
            </a:xfrm>
            <a:prstGeom prst="roundRect">
              <a:avLst>
                <a:gd name="adj" fmla="val 19291"/>
              </a:avLst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97">
              <a:extLst>
                <a:ext uri="{FF2B5EF4-FFF2-40B4-BE49-F238E27FC236}">
                  <a16:creationId xmlns:a16="http://schemas.microsoft.com/office/drawing/2014/main" id="{B55996CE-F6E9-821D-0672-7330B9499E1C}"/>
                </a:ext>
              </a:extLst>
            </p:cNvPr>
            <p:cNvGrpSpPr/>
            <p:nvPr/>
          </p:nvGrpSpPr>
          <p:grpSpPr>
            <a:xfrm>
              <a:off x="941294" y="1474694"/>
              <a:ext cx="1447800" cy="274265"/>
              <a:chOff x="4953000" y="3276600"/>
              <a:chExt cx="6172200" cy="990600"/>
            </a:xfrm>
          </p:grpSpPr>
          <p:grpSp>
            <p:nvGrpSpPr>
              <p:cNvPr id="74" name="Group 284">
                <a:extLst>
                  <a:ext uri="{FF2B5EF4-FFF2-40B4-BE49-F238E27FC236}">
                    <a16:creationId xmlns:a16="http://schemas.microsoft.com/office/drawing/2014/main" id="{E78943F0-F5F6-3B52-1FED-807461F9B589}"/>
                  </a:ext>
                </a:extLst>
              </p:cNvPr>
              <p:cNvGrpSpPr/>
              <p:nvPr/>
            </p:nvGrpSpPr>
            <p:grpSpPr>
              <a:xfrm>
                <a:off x="4953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90" name="Octagon 89">
                  <a:extLst>
                    <a:ext uri="{FF2B5EF4-FFF2-40B4-BE49-F238E27FC236}">
                      <a16:creationId xmlns:a16="http://schemas.microsoft.com/office/drawing/2014/main" id="{66ED62C0-0491-E4F3-596D-8FDB53C1F380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Diamond 90">
                  <a:extLst>
                    <a:ext uri="{FF2B5EF4-FFF2-40B4-BE49-F238E27FC236}">
                      <a16:creationId xmlns:a16="http://schemas.microsoft.com/office/drawing/2014/main" id="{DE1EE4CF-D879-9293-3230-62801149A471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Diamond 91">
                  <a:extLst>
                    <a:ext uri="{FF2B5EF4-FFF2-40B4-BE49-F238E27FC236}">
                      <a16:creationId xmlns:a16="http://schemas.microsoft.com/office/drawing/2014/main" id="{C52E8611-4D2C-C2DA-81E5-9D562536B42A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Diamond 92">
                  <a:extLst>
                    <a:ext uri="{FF2B5EF4-FFF2-40B4-BE49-F238E27FC236}">
                      <a16:creationId xmlns:a16="http://schemas.microsoft.com/office/drawing/2014/main" id="{B1F6CDD2-7E88-4CF9-A9E3-4D509DC69050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285">
                <a:extLst>
                  <a:ext uri="{FF2B5EF4-FFF2-40B4-BE49-F238E27FC236}">
                    <a16:creationId xmlns:a16="http://schemas.microsoft.com/office/drawing/2014/main" id="{7A3F1C6E-ED65-111F-6D9C-0FA12A8F0857}"/>
                  </a:ext>
                </a:extLst>
              </p:cNvPr>
              <p:cNvGrpSpPr/>
              <p:nvPr/>
            </p:nvGrpSpPr>
            <p:grpSpPr>
              <a:xfrm>
                <a:off x="6477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86" name="Octagon 85">
                  <a:extLst>
                    <a:ext uri="{FF2B5EF4-FFF2-40B4-BE49-F238E27FC236}">
                      <a16:creationId xmlns:a16="http://schemas.microsoft.com/office/drawing/2014/main" id="{A058374F-2D43-4668-B250-70A5AE9A7B00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Diamond 86">
                  <a:extLst>
                    <a:ext uri="{FF2B5EF4-FFF2-40B4-BE49-F238E27FC236}">
                      <a16:creationId xmlns:a16="http://schemas.microsoft.com/office/drawing/2014/main" id="{F6F7DAD3-6A6B-E613-ABB2-02DCF075AAEB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Diamond 87">
                  <a:extLst>
                    <a:ext uri="{FF2B5EF4-FFF2-40B4-BE49-F238E27FC236}">
                      <a16:creationId xmlns:a16="http://schemas.microsoft.com/office/drawing/2014/main" id="{E23F89AB-BA95-EB90-40E6-782873C4C646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Diamond 88">
                  <a:extLst>
                    <a:ext uri="{FF2B5EF4-FFF2-40B4-BE49-F238E27FC236}">
                      <a16:creationId xmlns:a16="http://schemas.microsoft.com/office/drawing/2014/main" id="{9C0A713A-C20D-F6F7-38DF-2B360C2F1041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290">
                <a:extLst>
                  <a:ext uri="{FF2B5EF4-FFF2-40B4-BE49-F238E27FC236}">
                    <a16:creationId xmlns:a16="http://schemas.microsoft.com/office/drawing/2014/main" id="{4E37E7CB-71D4-C9E9-E15F-55A33DCD99F3}"/>
                  </a:ext>
                </a:extLst>
              </p:cNvPr>
              <p:cNvGrpSpPr/>
              <p:nvPr/>
            </p:nvGrpSpPr>
            <p:grpSpPr>
              <a:xfrm>
                <a:off x="8001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82" name="Octagon 81">
                  <a:extLst>
                    <a:ext uri="{FF2B5EF4-FFF2-40B4-BE49-F238E27FC236}">
                      <a16:creationId xmlns:a16="http://schemas.microsoft.com/office/drawing/2014/main" id="{FC929BE3-C21C-9E3F-B540-938E744A9A8B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Diamond 82">
                  <a:extLst>
                    <a:ext uri="{FF2B5EF4-FFF2-40B4-BE49-F238E27FC236}">
                      <a16:creationId xmlns:a16="http://schemas.microsoft.com/office/drawing/2014/main" id="{ED61F9D8-C319-32E5-3933-3A91E6A28A42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Diamond 83">
                  <a:extLst>
                    <a:ext uri="{FF2B5EF4-FFF2-40B4-BE49-F238E27FC236}">
                      <a16:creationId xmlns:a16="http://schemas.microsoft.com/office/drawing/2014/main" id="{0A3419EA-38E0-71BF-0B37-23D8513FF5DA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Diamond 84">
                  <a:extLst>
                    <a:ext uri="{FF2B5EF4-FFF2-40B4-BE49-F238E27FC236}">
                      <a16:creationId xmlns:a16="http://schemas.microsoft.com/office/drawing/2014/main" id="{083AD692-66C4-F775-B905-C88DA0E16DEA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295">
                <a:extLst>
                  <a:ext uri="{FF2B5EF4-FFF2-40B4-BE49-F238E27FC236}">
                    <a16:creationId xmlns:a16="http://schemas.microsoft.com/office/drawing/2014/main" id="{4BFCE2AD-6F44-AA6C-05D2-89F7C1D478E8}"/>
                  </a:ext>
                </a:extLst>
              </p:cNvPr>
              <p:cNvGrpSpPr/>
              <p:nvPr/>
            </p:nvGrpSpPr>
            <p:grpSpPr>
              <a:xfrm>
                <a:off x="9525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78" name="Octagon 77">
                  <a:extLst>
                    <a:ext uri="{FF2B5EF4-FFF2-40B4-BE49-F238E27FC236}">
                      <a16:creationId xmlns:a16="http://schemas.microsoft.com/office/drawing/2014/main" id="{891AF8B9-AF5D-837D-1C66-357AB010C326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Diamond 78">
                  <a:extLst>
                    <a:ext uri="{FF2B5EF4-FFF2-40B4-BE49-F238E27FC236}">
                      <a16:creationId xmlns:a16="http://schemas.microsoft.com/office/drawing/2014/main" id="{AD12F749-92AC-07BE-1CAB-8EA45ED02CC7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Diamond 79">
                  <a:extLst>
                    <a:ext uri="{FF2B5EF4-FFF2-40B4-BE49-F238E27FC236}">
                      <a16:creationId xmlns:a16="http://schemas.microsoft.com/office/drawing/2014/main" id="{59EF6CC7-DFA3-884B-EC0B-B3C8BFC80B66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iamond 80">
                  <a:extLst>
                    <a:ext uri="{FF2B5EF4-FFF2-40B4-BE49-F238E27FC236}">
                      <a16:creationId xmlns:a16="http://schemas.microsoft.com/office/drawing/2014/main" id="{4FEE4201-1333-DD75-E8D5-5B2A0A85540A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120">
              <a:extLst>
                <a:ext uri="{FF2B5EF4-FFF2-40B4-BE49-F238E27FC236}">
                  <a16:creationId xmlns:a16="http://schemas.microsoft.com/office/drawing/2014/main" id="{6107C3CF-D243-BC06-E39D-D48BF71F458F}"/>
                </a:ext>
              </a:extLst>
            </p:cNvPr>
            <p:cNvGrpSpPr/>
            <p:nvPr/>
          </p:nvGrpSpPr>
          <p:grpSpPr>
            <a:xfrm>
              <a:off x="838200" y="5105400"/>
              <a:ext cx="1752600" cy="274265"/>
              <a:chOff x="4953000" y="3276600"/>
              <a:chExt cx="6172200" cy="990600"/>
            </a:xfrm>
          </p:grpSpPr>
          <p:grpSp>
            <p:nvGrpSpPr>
              <p:cNvPr id="54" name="Group 284">
                <a:extLst>
                  <a:ext uri="{FF2B5EF4-FFF2-40B4-BE49-F238E27FC236}">
                    <a16:creationId xmlns:a16="http://schemas.microsoft.com/office/drawing/2014/main" id="{1F9C32B8-A1E6-A1A5-B013-C75F5FB469D4}"/>
                  </a:ext>
                </a:extLst>
              </p:cNvPr>
              <p:cNvGrpSpPr/>
              <p:nvPr/>
            </p:nvGrpSpPr>
            <p:grpSpPr>
              <a:xfrm>
                <a:off x="4953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70" name="Octagon 69">
                  <a:extLst>
                    <a:ext uri="{FF2B5EF4-FFF2-40B4-BE49-F238E27FC236}">
                      <a16:creationId xmlns:a16="http://schemas.microsoft.com/office/drawing/2014/main" id="{EFA465E2-9290-7AEE-5FC5-7C7782E97BF5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Diamond 70">
                  <a:extLst>
                    <a:ext uri="{FF2B5EF4-FFF2-40B4-BE49-F238E27FC236}">
                      <a16:creationId xmlns:a16="http://schemas.microsoft.com/office/drawing/2014/main" id="{024AC3DA-BFE3-B656-E52A-C7B57DEF1AF7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Diamond 71">
                  <a:extLst>
                    <a:ext uri="{FF2B5EF4-FFF2-40B4-BE49-F238E27FC236}">
                      <a16:creationId xmlns:a16="http://schemas.microsoft.com/office/drawing/2014/main" id="{D34E54F7-910A-BA74-E3F8-86AB71A7CC05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Diamond 72">
                  <a:extLst>
                    <a:ext uri="{FF2B5EF4-FFF2-40B4-BE49-F238E27FC236}">
                      <a16:creationId xmlns:a16="http://schemas.microsoft.com/office/drawing/2014/main" id="{F9E499AD-D0FC-7706-F280-205D9ABDFA29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285">
                <a:extLst>
                  <a:ext uri="{FF2B5EF4-FFF2-40B4-BE49-F238E27FC236}">
                    <a16:creationId xmlns:a16="http://schemas.microsoft.com/office/drawing/2014/main" id="{16E4569D-48CB-9248-C645-5B5423767405}"/>
                  </a:ext>
                </a:extLst>
              </p:cNvPr>
              <p:cNvGrpSpPr/>
              <p:nvPr/>
            </p:nvGrpSpPr>
            <p:grpSpPr>
              <a:xfrm>
                <a:off x="6477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66" name="Octagon 65">
                  <a:extLst>
                    <a:ext uri="{FF2B5EF4-FFF2-40B4-BE49-F238E27FC236}">
                      <a16:creationId xmlns:a16="http://schemas.microsoft.com/office/drawing/2014/main" id="{9AE8C8D9-C02C-8BC0-8EE8-1C7C80518703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Diamond 66">
                  <a:extLst>
                    <a:ext uri="{FF2B5EF4-FFF2-40B4-BE49-F238E27FC236}">
                      <a16:creationId xmlns:a16="http://schemas.microsoft.com/office/drawing/2014/main" id="{966F4D1E-8BE1-FE28-8D8F-97A7F07487C7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Diamond 67">
                  <a:extLst>
                    <a:ext uri="{FF2B5EF4-FFF2-40B4-BE49-F238E27FC236}">
                      <a16:creationId xmlns:a16="http://schemas.microsoft.com/office/drawing/2014/main" id="{AAD4A97D-32C7-5F1F-72E1-1E4D41CA3D7A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Diamond 68">
                  <a:extLst>
                    <a:ext uri="{FF2B5EF4-FFF2-40B4-BE49-F238E27FC236}">
                      <a16:creationId xmlns:a16="http://schemas.microsoft.com/office/drawing/2014/main" id="{9656957C-B99A-BF68-7D90-E0DBC627ED3C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290">
                <a:extLst>
                  <a:ext uri="{FF2B5EF4-FFF2-40B4-BE49-F238E27FC236}">
                    <a16:creationId xmlns:a16="http://schemas.microsoft.com/office/drawing/2014/main" id="{FE769D37-CA00-8DE4-0B59-53411F079380}"/>
                  </a:ext>
                </a:extLst>
              </p:cNvPr>
              <p:cNvGrpSpPr/>
              <p:nvPr/>
            </p:nvGrpSpPr>
            <p:grpSpPr>
              <a:xfrm>
                <a:off x="8001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62" name="Octagon 61">
                  <a:extLst>
                    <a:ext uri="{FF2B5EF4-FFF2-40B4-BE49-F238E27FC236}">
                      <a16:creationId xmlns:a16="http://schemas.microsoft.com/office/drawing/2014/main" id="{5CE6868B-C65E-E1F4-2346-C070CC911E01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Diamond 62">
                  <a:extLst>
                    <a:ext uri="{FF2B5EF4-FFF2-40B4-BE49-F238E27FC236}">
                      <a16:creationId xmlns:a16="http://schemas.microsoft.com/office/drawing/2014/main" id="{973AF598-DB79-307F-C65E-00463E1B0CF0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Diamond 63">
                  <a:extLst>
                    <a:ext uri="{FF2B5EF4-FFF2-40B4-BE49-F238E27FC236}">
                      <a16:creationId xmlns:a16="http://schemas.microsoft.com/office/drawing/2014/main" id="{B6B4BECE-08FB-98A1-1E17-E08950BE2ADC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Diamond 64">
                  <a:extLst>
                    <a:ext uri="{FF2B5EF4-FFF2-40B4-BE49-F238E27FC236}">
                      <a16:creationId xmlns:a16="http://schemas.microsoft.com/office/drawing/2014/main" id="{49710D34-6B83-BF8A-DDD2-E0F05A316335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295">
                <a:extLst>
                  <a:ext uri="{FF2B5EF4-FFF2-40B4-BE49-F238E27FC236}">
                    <a16:creationId xmlns:a16="http://schemas.microsoft.com/office/drawing/2014/main" id="{525C17B7-3F90-308D-4C7A-FC1EBC136480}"/>
                  </a:ext>
                </a:extLst>
              </p:cNvPr>
              <p:cNvGrpSpPr/>
              <p:nvPr/>
            </p:nvGrpSpPr>
            <p:grpSpPr>
              <a:xfrm>
                <a:off x="9525000" y="3276600"/>
                <a:ext cx="1600200" cy="990600"/>
                <a:chOff x="4953000" y="3276600"/>
                <a:chExt cx="1600200" cy="990600"/>
              </a:xfrm>
            </p:grpSpPr>
            <p:sp>
              <p:nvSpPr>
                <p:cNvPr id="58" name="Octagon 57">
                  <a:extLst>
                    <a:ext uri="{FF2B5EF4-FFF2-40B4-BE49-F238E27FC236}">
                      <a16:creationId xmlns:a16="http://schemas.microsoft.com/office/drawing/2014/main" id="{64EE551C-EB8A-BD5F-84E4-3944C3A15886}"/>
                    </a:ext>
                  </a:extLst>
                </p:cNvPr>
                <p:cNvSpPr/>
                <p:nvPr/>
              </p:nvSpPr>
              <p:spPr>
                <a:xfrm>
                  <a:off x="4953000" y="3276600"/>
                  <a:ext cx="1600200" cy="990600"/>
                </a:xfrm>
                <a:prstGeom prst="octagon">
                  <a:avLst>
                    <a:gd name="adj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Diamond 58">
                  <a:extLst>
                    <a:ext uri="{FF2B5EF4-FFF2-40B4-BE49-F238E27FC236}">
                      <a16:creationId xmlns:a16="http://schemas.microsoft.com/office/drawing/2014/main" id="{6E73CB87-DA5E-3F6F-0213-178DFE973C7F}"/>
                    </a:ext>
                  </a:extLst>
                </p:cNvPr>
                <p:cNvSpPr/>
                <p:nvPr/>
              </p:nvSpPr>
              <p:spPr>
                <a:xfrm>
                  <a:off x="5486400" y="3505200"/>
                  <a:ext cx="450122" cy="563511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Diamond 59">
                  <a:extLst>
                    <a:ext uri="{FF2B5EF4-FFF2-40B4-BE49-F238E27FC236}">
                      <a16:creationId xmlns:a16="http://schemas.microsoft.com/office/drawing/2014/main" id="{E537EC81-FD28-268C-FCD5-E7E7DA8FEF51}"/>
                    </a:ext>
                  </a:extLst>
                </p:cNvPr>
                <p:cNvSpPr/>
                <p:nvPr/>
              </p:nvSpPr>
              <p:spPr>
                <a:xfrm>
                  <a:off x="5181600" y="3581400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Diamond 60">
                  <a:extLst>
                    <a:ext uri="{FF2B5EF4-FFF2-40B4-BE49-F238E27FC236}">
                      <a16:creationId xmlns:a16="http://schemas.microsoft.com/office/drawing/2014/main" id="{2C02A1AA-CA9D-1BAE-48EC-4BC51CB98BC9}"/>
                    </a:ext>
                  </a:extLst>
                </p:cNvPr>
                <p:cNvSpPr/>
                <p:nvPr/>
              </p:nvSpPr>
              <p:spPr>
                <a:xfrm>
                  <a:off x="5948596" y="3598889"/>
                  <a:ext cx="312295" cy="434715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3">
              <a:extLst>
                <a:ext uri="{FF2B5EF4-FFF2-40B4-BE49-F238E27FC236}">
                  <a16:creationId xmlns:a16="http://schemas.microsoft.com/office/drawing/2014/main" id="{6D1F9861-6336-414B-188C-7F7287D999E4}"/>
                </a:ext>
              </a:extLst>
            </p:cNvPr>
            <p:cNvGrpSpPr/>
            <p:nvPr/>
          </p:nvGrpSpPr>
          <p:grpSpPr>
            <a:xfrm>
              <a:off x="1066800" y="3741809"/>
              <a:ext cx="1426353" cy="830194"/>
              <a:chOff x="4309849" y="4945456"/>
              <a:chExt cx="1063369" cy="676882"/>
            </a:xfrm>
          </p:grpSpPr>
          <p:sp>
            <p:nvSpPr>
              <p:cNvPr id="50" name="Diagonal Stripe 49">
                <a:extLst>
                  <a:ext uri="{FF2B5EF4-FFF2-40B4-BE49-F238E27FC236}">
                    <a16:creationId xmlns:a16="http://schemas.microsoft.com/office/drawing/2014/main" id="{092A13AB-C03B-DA1C-9F61-DEA269ECAD71}"/>
                  </a:ext>
                </a:extLst>
              </p:cNvPr>
              <p:cNvSpPr/>
              <p:nvPr/>
            </p:nvSpPr>
            <p:spPr>
              <a:xfrm rot="1443364">
                <a:off x="4309849" y="4945456"/>
                <a:ext cx="896741" cy="466807"/>
              </a:xfrm>
              <a:prstGeom prst="diagStripe">
                <a:avLst>
                  <a:gd name="adj" fmla="val 52553"/>
                </a:avLst>
              </a:prstGeom>
              <a:solidFill>
                <a:srgbClr val="8A6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Diagonal Stripe 50">
                <a:extLst>
                  <a:ext uri="{FF2B5EF4-FFF2-40B4-BE49-F238E27FC236}">
                    <a16:creationId xmlns:a16="http://schemas.microsoft.com/office/drawing/2014/main" id="{CEA28F70-5CA3-41CF-5B10-1319802C0FAA}"/>
                  </a:ext>
                </a:extLst>
              </p:cNvPr>
              <p:cNvSpPr/>
              <p:nvPr/>
            </p:nvSpPr>
            <p:spPr>
              <a:xfrm rot="16200000" flipH="1">
                <a:off x="4746158" y="5159842"/>
                <a:ext cx="669336" cy="255653"/>
              </a:xfrm>
              <a:prstGeom prst="diagStripe">
                <a:avLst/>
              </a:prstGeom>
              <a:solidFill>
                <a:srgbClr val="8A6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Diagonal Stripe 51">
                <a:extLst>
                  <a:ext uri="{FF2B5EF4-FFF2-40B4-BE49-F238E27FC236}">
                    <a16:creationId xmlns:a16="http://schemas.microsoft.com/office/drawing/2014/main" id="{64FA203A-2C23-0E8A-BE0A-240721597B80}"/>
                  </a:ext>
                </a:extLst>
              </p:cNvPr>
              <p:cNvSpPr/>
              <p:nvPr/>
            </p:nvSpPr>
            <p:spPr>
              <a:xfrm rot="5400000">
                <a:off x="4904641" y="5153760"/>
                <a:ext cx="669336" cy="267819"/>
              </a:xfrm>
              <a:prstGeom prst="diagStripe">
                <a:avLst/>
              </a:prstGeom>
              <a:solidFill>
                <a:srgbClr val="8A6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lowchart: Display 52">
                <a:extLst>
                  <a:ext uri="{FF2B5EF4-FFF2-40B4-BE49-F238E27FC236}">
                    <a16:creationId xmlns:a16="http://schemas.microsoft.com/office/drawing/2014/main" id="{06DB14B7-FEA3-76BA-7720-5AECDDA66167}"/>
                  </a:ext>
                </a:extLst>
              </p:cNvPr>
              <p:cNvSpPr/>
              <p:nvPr/>
            </p:nvSpPr>
            <p:spPr>
              <a:xfrm>
                <a:off x="4950708" y="4946556"/>
                <a:ext cx="330702" cy="267439"/>
              </a:xfrm>
              <a:prstGeom prst="flowChartDisplay">
                <a:avLst/>
              </a:prstGeom>
              <a:solidFill>
                <a:srgbClr val="8A6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B4AAC32-C491-21E7-C9EB-AB48BB73476D}"/>
              </a:ext>
            </a:extLst>
          </p:cNvPr>
          <p:cNvGrpSpPr/>
          <p:nvPr/>
        </p:nvGrpSpPr>
        <p:grpSpPr>
          <a:xfrm>
            <a:off x="8533224" y="894555"/>
            <a:ext cx="2787602" cy="5682748"/>
            <a:chOff x="-83112" y="1124606"/>
            <a:chExt cx="2791803" cy="5691311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E1B775-D909-B97D-58C7-6F6137D24019}"/>
                </a:ext>
              </a:extLst>
            </p:cNvPr>
            <p:cNvSpPr/>
            <p:nvPr/>
          </p:nvSpPr>
          <p:spPr>
            <a:xfrm rot="2901859">
              <a:off x="42839" y="4268999"/>
              <a:ext cx="445231" cy="69713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5EEE730-A2DB-4068-7BCB-225FFCA38464}"/>
                </a:ext>
              </a:extLst>
            </p:cNvPr>
            <p:cNvSpPr/>
            <p:nvPr/>
          </p:nvSpPr>
          <p:spPr>
            <a:xfrm rot="20226769">
              <a:off x="2216218" y="4212124"/>
              <a:ext cx="492473" cy="6626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96">
              <a:extLst>
                <a:ext uri="{FF2B5EF4-FFF2-40B4-BE49-F238E27FC236}">
                  <a16:creationId xmlns:a16="http://schemas.microsoft.com/office/drawing/2014/main" id="{69924B8D-1093-960A-6330-64319A9BC01F}"/>
                </a:ext>
              </a:extLst>
            </p:cNvPr>
            <p:cNvSpPr/>
            <p:nvPr/>
          </p:nvSpPr>
          <p:spPr>
            <a:xfrm rot="1442139">
              <a:off x="336645" y="2781713"/>
              <a:ext cx="980113" cy="1940565"/>
            </a:xfrm>
            <a:prstGeom prst="trapezoid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E3957047-AB06-6EEC-E666-222D69E1AC3D}"/>
                </a:ext>
              </a:extLst>
            </p:cNvPr>
            <p:cNvSpPr/>
            <p:nvPr/>
          </p:nvSpPr>
          <p:spPr>
            <a:xfrm rot="20249249">
              <a:off x="1519948" y="2821604"/>
              <a:ext cx="957436" cy="1938895"/>
            </a:xfrm>
            <a:prstGeom prst="trapezoid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CC7D179-7128-CE0E-543D-93CEE53A0AEC}"/>
                </a:ext>
              </a:extLst>
            </p:cNvPr>
            <p:cNvSpPr/>
            <p:nvPr/>
          </p:nvSpPr>
          <p:spPr>
            <a:xfrm rot="2719712">
              <a:off x="1369598" y="6204310"/>
              <a:ext cx="760001" cy="463213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13DA1DF-C3D1-4C26-F999-F0B88C0F22B7}"/>
                </a:ext>
              </a:extLst>
            </p:cNvPr>
            <p:cNvSpPr/>
            <p:nvPr/>
          </p:nvSpPr>
          <p:spPr>
            <a:xfrm rot="8328129">
              <a:off x="741711" y="6192590"/>
              <a:ext cx="751518" cy="466616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>
              <a:extLst>
                <a:ext uri="{FF2B5EF4-FFF2-40B4-BE49-F238E27FC236}">
                  <a16:creationId xmlns:a16="http://schemas.microsoft.com/office/drawing/2014/main" id="{A2C992CB-C206-2101-1CEB-C333E009797F}"/>
                </a:ext>
              </a:extLst>
            </p:cNvPr>
            <p:cNvSpPr/>
            <p:nvPr/>
          </p:nvSpPr>
          <p:spPr>
            <a:xfrm>
              <a:off x="587072" y="4964137"/>
              <a:ext cx="1606479" cy="1408074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63EBB735-DD8C-24CE-9F77-604C77CF1E20}"/>
                </a:ext>
              </a:extLst>
            </p:cNvPr>
            <p:cNvSpPr/>
            <p:nvPr/>
          </p:nvSpPr>
          <p:spPr>
            <a:xfrm>
              <a:off x="456679" y="2903189"/>
              <a:ext cx="1943399" cy="3099662"/>
            </a:xfrm>
            <a:prstGeom prst="trapezoid">
              <a:avLst>
                <a:gd name="adj" fmla="val 28245"/>
              </a:avLst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>
              <a:extLst>
                <a:ext uri="{FF2B5EF4-FFF2-40B4-BE49-F238E27FC236}">
                  <a16:creationId xmlns:a16="http://schemas.microsoft.com/office/drawing/2014/main" id="{986284BE-804B-3CA6-810D-81A9347E83A0}"/>
                </a:ext>
              </a:extLst>
            </p:cNvPr>
            <p:cNvSpPr/>
            <p:nvPr/>
          </p:nvSpPr>
          <p:spPr>
            <a:xfrm>
              <a:off x="680918" y="4145605"/>
              <a:ext cx="1494923" cy="248485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4A6846AA-95CB-D133-5ACB-A2240E41B4E5}"/>
                </a:ext>
              </a:extLst>
            </p:cNvPr>
            <p:cNvSpPr/>
            <p:nvPr/>
          </p:nvSpPr>
          <p:spPr>
            <a:xfrm rot="10800000">
              <a:off x="1129395" y="2903189"/>
              <a:ext cx="597969" cy="339276"/>
            </a:xfrm>
            <a:prstGeom prst="trapezoid">
              <a:avLst>
                <a:gd name="adj" fmla="val 3730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6A9C038-AD6F-5B66-DC6B-424FB765CC72}"/>
                </a:ext>
              </a:extLst>
            </p:cNvPr>
            <p:cNvSpPr/>
            <p:nvPr/>
          </p:nvSpPr>
          <p:spPr>
            <a:xfrm>
              <a:off x="680918" y="1246630"/>
              <a:ext cx="1420178" cy="19050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B4C6B4C2-F502-F18F-5D16-5CD838579821}"/>
                </a:ext>
              </a:extLst>
            </p:cNvPr>
            <p:cNvSpPr/>
            <p:nvPr/>
          </p:nvSpPr>
          <p:spPr>
            <a:xfrm rot="600599">
              <a:off x="726712" y="1124606"/>
              <a:ext cx="1375541" cy="790441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loud 106">
              <a:extLst>
                <a:ext uri="{FF2B5EF4-FFF2-40B4-BE49-F238E27FC236}">
                  <a16:creationId xmlns:a16="http://schemas.microsoft.com/office/drawing/2014/main" id="{3B9E2F5C-F01D-CCFE-3A2E-9C3B72B84CB4}"/>
                </a:ext>
              </a:extLst>
            </p:cNvPr>
            <p:cNvSpPr/>
            <p:nvPr/>
          </p:nvSpPr>
          <p:spPr>
            <a:xfrm rot="18382183">
              <a:off x="277660" y="1610693"/>
              <a:ext cx="940094" cy="56722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8C3AA96D-B0F7-49A8-1389-E456115DAE67}"/>
                </a:ext>
              </a:extLst>
            </p:cNvPr>
            <p:cNvSpPr/>
            <p:nvPr/>
          </p:nvSpPr>
          <p:spPr>
            <a:xfrm rot="5749123">
              <a:off x="1615908" y="1674376"/>
              <a:ext cx="866491" cy="56722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24">
              <a:extLst>
                <a:ext uri="{FF2B5EF4-FFF2-40B4-BE49-F238E27FC236}">
                  <a16:creationId xmlns:a16="http://schemas.microsoft.com/office/drawing/2014/main" id="{25C5C816-7656-54D3-61B3-031AE81E5924}"/>
                </a:ext>
              </a:extLst>
            </p:cNvPr>
            <p:cNvSpPr/>
            <p:nvPr/>
          </p:nvSpPr>
          <p:spPr>
            <a:xfrm>
              <a:off x="549136" y="1401376"/>
              <a:ext cx="1644415" cy="3313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0E3F7C5E-C508-9FE6-A5C5-D33A643395DD}"/>
                </a:ext>
              </a:extLst>
            </p:cNvPr>
            <p:cNvSpPr/>
            <p:nvPr/>
          </p:nvSpPr>
          <p:spPr>
            <a:xfrm rot="10800000">
              <a:off x="680918" y="1412286"/>
              <a:ext cx="149493" cy="331312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rapezoid 110">
              <a:extLst>
                <a:ext uri="{FF2B5EF4-FFF2-40B4-BE49-F238E27FC236}">
                  <a16:creationId xmlns:a16="http://schemas.microsoft.com/office/drawing/2014/main" id="{087957D8-013A-6D61-023B-461DC630349A}"/>
                </a:ext>
              </a:extLst>
            </p:cNvPr>
            <p:cNvSpPr/>
            <p:nvPr/>
          </p:nvSpPr>
          <p:spPr>
            <a:xfrm rot="10800000">
              <a:off x="979903" y="1412286"/>
              <a:ext cx="149493" cy="331312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B2D5EB88-D74B-0B92-0A38-A36572C10E92}"/>
                </a:ext>
              </a:extLst>
            </p:cNvPr>
            <p:cNvSpPr/>
            <p:nvPr/>
          </p:nvSpPr>
          <p:spPr>
            <a:xfrm rot="10800000">
              <a:off x="1278888" y="1412286"/>
              <a:ext cx="149493" cy="331312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0A86C9A9-EC39-5F49-0600-E08F7AE949B9}"/>
                </a:ext>
              </a:extLst>
            </p:cNvPr>
            <p:cNvSpPr/>
            <p:nvPr/>
          </p:nvSpPr>
          <p:spPr>
            <a:xfrm rot="10800000">
              <a:off x="1577871" y="1412286"/>
              <a:ext cx="149493" cy="331312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AAA3B2B4-C71A-29A0-7CCB-2D629F93B3DA}"/>
                </a:ext>
              </a:extLst>
            </p:cNvPr>
            <p:cNvSpPr/>
            <p:nvPr/>
          </p:nvSpPr>
          <p:spPr>
            <a:xfrm rot="10800000">
              <a:off x="1876857" y="1412286"/>
              <a:ext cx="149493" cy="331312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80">
              <a:extLst>
                <a:ext uri="{FF2B5EF4-FFF2-40B4-BE49-F238E27FC236}">
                  <a16:creationId xmlns:a16="http://schemas.microsoft.com/office/drawing/2014/main" id="{B24BFBAC-703A-9F6F-51B4-6797856388E7}"/>
                </a:ext>
              </a:extLst>
            </p:cNvPr>
            <p:cNvGrpSpPr/>
            <p:nvPr/>
          </p:nvGrpSpPr>
          <p:grpSpPr>
            <a:xfrm>
              <a:off x="456117" y="5515043"/>
              <a:ext cx="1955179" cy="438351"/>
              <a:chOff x="3352800" y="5486400"/>
              <a:chExt cx="1219200" cy="654390"/>
            </a:xfrm>
          </p:grpSpPr>
          <p:grpSp>
            <p:nvGrpSpPr>
              <p:cNvPr id="118" name="Group 172">
                <a:extLst>
                  <a:ext uri="{FF2B5EF4-FFF2-40B4-BE49-F238E27FC236}">
                    <a16:creationId xmlns:a16="http://schemas.microsoft.com/office/drawing/2014/main" id="{07B0317B-5C9E-7278-C80C-A59FC3B35B5E}"/>
                  </a:ext>
                </a:extLst>
              </p:cNvPr>
              <p:cNvGrpSpPr/>
              <p:nvPr/>
            </p:nvGrpSpPr>
            <p:grpSpPr>
              <a:xfrm>
                <a:off x="3352800" y="5867400"/>
                <a:ext cx="1188550" cy="273390"/>
                <a:chOff x="583296" y="4539882"/>
                <a:chExt cx="1188550" cy="273390"/>
              </a:xfrm>
            </p:grpSpPr>
            <p:sp>
              <p:nvSpPr>
                <p:cNvPr id="126" name="Trapezoid 125">
                  <a:extLst>
                    <a:ext uri="{FF2B5EF4-FFF2-40B4-BE49-F238E27FC236}">
                      <a16:creationId xmlns:a16="http://schemas.microsoft.com/office/drawing/2014/main" id="{E718930E-4869-C28D-62BD-89A4B533EE82}"/>
                    </a:ext>
                  </a:extLst>
                </p:cNvPr>
                <p:cNvSpPr/>
                <p:nvPr/>
              </p:nvSpPr>
              <p:spPr>
                <a:xfrm rot="10800000">
                  <a:off x="583296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Trapezoid 126">
                  <a:extLst>
                    <a:ext uri="{FF2B5EF4-FFF2-40B4-BE49-F238E27FC236}">
                      <a16:creationId xmlns:a16="http://schemas.microsoft.com/office/drawing/2014/main" id="{4F504301-4C86-DCBA-D31B-B3DA9F7E53B4}"/>
                    </a:ext>
                  </a:extLst>
                </p:cNvPr>
                <p:cNvSpPr/>
                <p:nvPr/>
              </p:nvSpPr>
              <p:spPr>
                <a:xfrm rot="10800000">
                  <a:off x="83091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Trapezoid 127">
                  <a:extLst>
                    <a:ext uri="{FF2B5EF4-FFF2-40B4-BE49-F238E27FC236}">
                      <a16:creationId xmlns:a16="http://schemas.microsoft.com/office/drawing/2014/main" id="{CE35FC3A-6E0F-44A6-88D7-DA943E312F87}"/>
                    </a:ext>
                  </a:extLst>
                </p:cNvPr>
                <p:cNvSpPr/>
                <p:nvPr/>
              </p:nvSpPr>
              <p:spPr>
                <a:xfrm rot="10800000">
                  <a:off x="1061520" y="4541485"/>
                  <a:ext cx="247614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rapezoid 128">
                  <a:extLst>
                    <a:ext uri="{FF2B5EF4-FFF2-40B4-BE49-F238E27FC236}">
                      <a16:creationId xmlns:a16="http://schemas.microsoft.com/office/drawing/2014/main" id="{0137AB5D-726F-E59B-B587-76C54A50C7EA}"/>
                    </a:ext>
                  </a:extLst>
                </p:cNvPr>
                <p:cNvSpPr/>
                <p:nvPr/>
              </p:nvSpPr>
              <p:spPr>
                <a:xfrm rot="10800000">
                  <a:off x="1326140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rapezoid 129">
                  <a:extLst>
                    <a:ext uri="{FF2B5EF4-FFF2-40B4-BE49-F238E27FC236}">
                      <a16:creationId xmlns:a16="http://schemas.microsoft.com/office/drawing/2014/main" id="{88E06DDA-7DA6-40C1-A9AC-2279A50D1524}"/>
                    </a:ext>
                  </a:extLst>
                </p:cNvPr>
                <p:cNvSpPr/>
                <p:nvPr/>
              </p:nvSpPr>
              <p:spPr>
                <a:xfrm rot="10800000">
                  <a:off x="152423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73">
                <a:extLst>
                  <a:ext uri="{FF2B5EF4-FFF2-40B4-BE49-F238E27FC236}">
                    <a16:creationId xmlns:a16="http://schemas.microsoft.com/office/drawing/2014/main" id="{C32BFAD5-1CE0-36CE-E04F-34DDA6213893}"/>
                  </a:ext>
                </a:extLst>
              </p:cNvPr>
              <p:cNvGrpSpPr/>
              <p:nvPr/>
            </p:nvGrpSpPr>
            <p:grpSpPr>
              <a:xfrm rot="10800000">
                <a:off x="3352800" y="5486400"/>
                <a:ext cx="1188550" cy="273390"/>
                <a:chOff x="583296" y="4539882"/>
                <a:chExt cx="1188550" cy="273390"/>
              </a:xfrm>
            </p:grpSpPr>
            <p:sp>
              <p:nvSpPr>
                <p:cNvPr id="121" name="Trapezoid 120">
                  <a:extLst>
                    <a:ext uri="{FF2B5EF4-FFF2-40B4-BE49-F238E27FC236}">
                      <a16:creationId xmlns:a16="http://schemas.microsoft.com/office/drawing/2014/main" id="{AE26DB01-C62C-EAEB-15AE-EF8A1458AEFF}"/>
                    </a:ext>
                  </a:extLst>
                </p:cNvPr>
                <p:cNvSpPr/>
                <p:nvPr/>
              </p:nvSpPr>
              <p:spPr>
                <a:xfrm rot="10800000">
                  <a:off x="583296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rapezoid 121">
                  <a:extLst>
                    <a:ext uri="{FF2B5EF4-FFF2-40B4-BE49-F238E27FC236}">
                      <a16:creationId xmlns:a16="http://schemas.microsoft.com/office/drawing/2014/main" id="{E3F25801-A434-5D11-BE01-1179C2562F15}"/>
                    </a:ext>
                  </a:extLst>
                </p:cNvPr>
                <p:cNvSpPr/>
                <p:nvPr/>
              </p:nvSpPr>
              <p:spPr>
                <a:xfrm rot="10800000">
                  <a:off x="83091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Trapezoid 122">
                  <a:extLst>
                    <a:ext uri="{FF2B5EF4-FFF2-40B4-BE49-F238E27FC236}">
                      <a16:creationId xmlns:a16="http://schemas.microsoft.com/office/drawing/2014/main" id="{C004B095-B8A8-65A6-71B8-3A1BF8E28466}"/>
                    </a:ext>
                  </a:extLst>
                </p:cNvPr>
                <p:cNvSpPr/>
                <p:nvPr/>
              </p:nvSpPr>
              <p:spPr>
                <a:xfrm rot="10800000">
                  <a:off x="1061520" y="4541485"/>
                  <a:ext cx="247614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79D8B8AF-79C1-FF6A-2023-5D648280AB55}"/>
                    </a:ext>
                  </a:extLst>
                </p:cNvPr>
                <p:cNvSpPr/>
                <p:nvPr/>
              </p:nvSpPr>
              <p:spPr>
                <a:xfrm rot="10800000">
                  <a:off x="1326140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rapezoid 124">
                  <a:extLst>
                    <a:ext uri="{FF2B5EF4-FFF2-40B4-BE49-F238E27FC236}">
                      <a16:creationId xmlns:a16="http://schemas.microsoft.com/office/drawing/2014/main" id="{E0BF77F3-51BF-7751-9159-21B2F74AC8D7}"/>
                    </a:ext>
                  </a:extLst>
                </p:cNvPr>
                <p:cNvSpPr/>
                <p:nvPr/>
              </p:nvSpPr>
              <p:spPr>
                <a:xfrm rot="10800000">
                  <a:off x="1524231" y="4539882"/>
                  <a:ext cx="247615" cy="271787"/>
                </a:xfrm>
                <a:prstGeom prst="trapezoid">
                  <a:avLst>
                    <a:gd name="adj" fmla="val 37308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2078A426-1FA8-BE8B-3ECD-9F5B330C0B38}"/>
                  </a:ext>
                </a:extLst>
              </p:cNvPr>
              <p:cNvSpPr/>
              <p:nvPr/>
            </p:nvSpPr>
            <p:spPr>
              <a:xfrm>
                <a:off x="3352800" y="5715001"/>
                <a:ext cx="1219200" cy="152400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D71CF3C-884D-7D64-8D60-17B18543E747}"/>
                </a:ext>
              </a:extLst>
            </p:cNvPr>
            <p:cNvSpPr/>
            <p:nvPr/>
          </p:nvSpPr>
          <p:spPr>
            <a:xfrm rot="16395385">
              <a:off x="782517" y="2619774"/>
              <a:ext cx="1123146" cy="886062"/>
            </a:xfrm>
            <a:custGeom>
              <a:avLst/>
              <a:gdLst>
                <a:gd name="connsiteX0" fmla="*/ 1122675 w 1123146"/>
                <a:gd name="connsiteY0" fmla="*/ 442681 h 886062"/>
                <a:gd name="connsiteX1" fmla="*/ 1065696 w 1123146"/>
                <a:gd name="connsiteY1" fmla="*/ 534993 h 886062"/>
                <a:gd name="connsiteX2" fmla="*/ 1066441 w 1123146"/>
                <a:gd name="connsiteY2" fmla="*/ 535786 h 886062"/>
                <a:gd name="connsiteX3" fmla="*/ 1099196 w 1123146"/>
                <a:gd name="connsiteY3" fmla="*/ 570659 h 886062"/>
                <a:gd name="connsiteX4" fmla="*/ 1109796 w 1123146"/>
                <a:gd name="connsiteY4" fmla="*/ 612992 h 886062"/>
                <a:gd name="connsiteX5" fmla="*/ 1092398 w 1123146"/>
                <a:gd name="connsiteY5" fmla="*/ 655562 h 886062"/>
                <a:gd name="connsiteX6" fmla="*/ 1050703 w 1123146"/>
                <a:gd name="connsiteY6" fmla="*/ 682024 h 886062"/>
                <a:gd name="connsiteX7" fmla="*/ 1049458 w 1123146"/>
                <a:gd name="connsiteY7" fmla="*/ 682814 h 886062"/>
                <a:gd name="connsiteX8" fmla="*/ 1072896 w 1123146"/>
                <a:gd name="connsiteY8" fmla="*/ 772914 h 886062"/>
                <a:gd name="connsiteX9" fmla="*/ 1056549 w 1123146"/>
                <a:gd name="connsiteY9" fmla="*/ 800187 h 886062"/>
                <a:gd name="connsiteX10" fmla="*/ 954169 w 1123146"/>
                <a:gd name="connsiteY10" fmla="*/ 834914 h 886062"/>
                <a:gd name="connsiteX11" fmla="*/ 953939 w 1123146"/>
                <a:gd name="connsiteY11" fmla="*/ 835180 h 886062"/>
                <a:gd name="connsiteX12" fmla="*/ 936056 w 1123146"/>
                <a:gd name="connsiteY12" fmla="*/ 855808 h 886062"/>
                <a:gd name="connsiteX13" fmla="*/ 850734 w 1123146"/>
                <a:gd name="connsiteY13" fmla="*/ 886022 h 886062"/>
                <a:gd name="connsiteX14" fmla="*/ 757435 w 1123146"/>
                <a:gd name="connsiteY14" fmla="*/ 860824 h 886062"/>
                <a:gd name="connsiteX15" fmla="*/ 608179 w 1123146"/>
                <a:gd name="connsiteY15" fmla="*/ 850528 h 886062"/>
                <a:gd name="connsiteX16" fmla="*/ 513501 w 1123146"/>
                <a:gd name="connsiteY16" fmla="*/ 752739 h 886062"/>
                <a:gd name="connsiteX17" fmla="*/ 508151 w 1123146"/>
                <a:gd name="connsiteY17" fmla="*/ 713612 h 886062"/>
                <a:gd name="connsiteX18" fmla="*/ 502626 w 1123146"/>
                <a:gd name="connsiteY18" fmla="*/ 726247 h 886062"/>
                <a:gd name="connsiteX19" fmla="*/ 405595 w 1123146"/>
                <a:gd name="connsiteY19" fmla="*/ 739107 h 886062"/>
                <a:gd name="connsiteX20" fmla="*/ 336255 w 1123146"/>
                <a:gd name="connsiteY20" fmla="*/ 852419 h 886062"/>
                <a:gd name="connsiteX21" fmla="*/ 234301 w 1123146"/>
                <a:gd name="connsiteY21" fmla="*/ 783254 h 886062"/>
                <a:gd name="connsiteX22" fmla="*/ 82854 w 1123146"/>
                <a:gd name="connsiteY22" fmla="*/ 714918 h 886062"/>
                <a:gd name="connsiteX23" fmla="*/ 16265 w 1123146"/>
                <a:gd name="connsiteY23" fmla="*/ 638872 h 886062"/>
                <a:gd name="connsiteX24" fmla="*/ 30494 w 1123146"/>
                <a:gd name="connsiteY24" fmla="*/ 536224 h 886062"/>
                <a:gd name="connsiteX25" fmla="*/ 448 w 1123146"/>
                <a:gd name="connsiteY25" fmla="*/ 430909 h 886062"/>
                <a:gd name="connsiteX26" fmla="*/ 55319 w 1123146"/>
                <a:gd name="connsiteY26" fmla="*/ 337303 h 886062"/>
                <a:gd name="connsiteX27" fmla="*/ 55844 w 1123146"/>
                <a:gd name="connsiteY27" fmla="*/ 334835 h 886062"/>
                <a:gd name="connsiteX28" fmla="*/ 80286 w 1123146"/>
                <a:gd name="connsiteY28" fmla="*/ 200414 h 886062"/>
                <a:gd name="connsiteX29" fmla="*/ 199191 w 1123146"/>
                <a:gd name="connsiteY29" fmla="*/ 169704 h 886062"/>
                <a:gd name="connsiteX30" fmla="*/ 199218 w 1123146"/>
                <a:gd name="connsiteY30" fmla="*/ 169652 h 886062"/>
                <a:gd name="connsiteX31" fmla="*/ 222865 w 1123146"/>
                <a:gd name="connsiteY31" fmla="*/ 123464 h 886062"/>
                <a:gd name="connsiteX32" fmla="*/ 319076 w 1123146"/>
                <a:gd name="connsiteY32" fmla="*/ 137823 h 886062"/>
                <a:gd name="connsiteX33" fmla="*/ 319503 w 1123146"/>
                <a:gd name="connsiteY33" fmla="*/ 136954 h 886062"/>
                <a:gd name="connsiteX34" fmla="*/ 338283 w 1123146"/>
                <a:gd name="connsiteY34" fmla="*/ 98753 h 886062"/>
                <a:gd name="connsiteX35" fmla="*/ 365789 w 1123146"/>
                <a:gd name="connsiteY35" fmla="*/ 79609 h 886062"/>
                <a:gd name="connsiteX36" fmla="*/ 397980 w 1123146"/>
                <a:gd name="connsiteY36" fmla="*/ 86555 h 886062"/>
                <a:gd name="connsiteX37" fmla="*/ 422978 w 1123146"/>
                <a:gd name="connsiteY37" fmla="*/ 119704 h 886062"/>
                <a:gd name="connsiteX38" fmla="*/ 423724 w 1123146"/>
                <a:gd name="connsiteY38" fmla="*/ 120694 h 886062"/>
                <a:gd name="connsiteX39" fmla="*/ 482126 w 1123146"/>
                <a:gd name="connsiteY39" fmla="*/ 79129 h 886062"/>
                <a:gd name="connsiteX40" fmla="*/ 503590 w 1123146"/>
                <a:gd name="connsiteY40" fmla="*/ 88435 h 886062"/>
                <a:gd name="connsiteX41" fmla="*/ 506683 w 1123146"/>
                <a:gd name="connsiteY41" fmla="*/ 92520 h 886062"/>
                <a:gd name="connsiteX42" fmla="*/ 555603 w 1123146"/>
                <a:gd name="connsiteY42" fmla="*/ 73405 h 886062"/>
                <a:gd name="connsiteX43" fmla="*/ 654223 w 1123146"/>
                <a:gd name="connsiteY43" fmla="*/ 1 h 886062"/>
                <a:gd name="connsiteX44" fmla="*/ 753884 w 1123146"/>
                <a:gd name="connsiteY44" fmla="*/ 43932 h 886062"/>
                <a:gd name="connsiteX45" fmla="*/ 870481 w 1123146"/>
                <a:gd name="connsiteY45" fmla="*/ 27678 h 886062"/>
                <a:gd name="connsiteX46" fmla="*/ 947900 w 1123146"/>
                <a:gd name="connsiteY46" fmla="*/ 125290 h 886062"/>
                <a:gd name="connsiteX47" fmla="*/ 950237 w 1123146"/>
                <a:gd name="connsiteY47" fmla="*/ 126597 h 886062"/>
                <a:gd name="connsiteX48" fmla="*/ 1078879 w 1123146"/>
                <a:gd name="connsiteY48" fmla="*/ 192106 h 886062"/>
                <a:gd name="connsiteX49" fmla="*/ 1071851 w 1123146"/>
                <a:gd name="connsiteY49" fmla="*/ 362738 h 886062"/>
                <a:gd name="connsiteX50" fmla="*/ 1071895 w 1123146"/>
                <a:gd name="connsiteY50" fmla="*/ 362787 h 886062"/>
                <a:gd name="connsiteX51" fmla="*/ 1111196 w 1123146"/>
                <a:gd name="connsiteY51" fmla="*/ 406242 h 886062"/>
                <a:gd name="connsiteX52" fmla="*/ 1122675 w 1123146"/>
                <a:gd name="connsiteY52" fmla="*/ 442681 h 8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23146" h="886062">
                  <a:moveTo>
                    <a:pt x="1122675" y="442681"/>
                  </a:moveTo>
                  <a:cubicBezTo>
                    <a:pt x="1126475" y="479419"/>
                    <a:pt x="1107297" y="515337"/>
                    <a:pt x="1065696" y="534993"/>
                  </a:cubicBezTo>
                  <a:lnTo>
                    <a:pt x="1066441" y="535786"/>
                  </a:lnTo>
                  <a:lnTo>
                    <a:pt x="1099196" y="570659"/>
                  </a:lnTo>
                  <a:cubicBezTo>
                    <a:pt x="1106771" y="584054"/>
                    <a:pt x="1110530" y="598560"/>
                    <a:pt x="1109796" y="612992"/>
                  </a:cubicBezTo>
                  <a:cubicBezTo>
                    <a:pt x="1108993" y="628876"/>
                    <a:pt x="1102824" y="643495"/>
                    <a:pt x="1092398" y="655562"/>
                  </a:cubicBezTo>
                  <a:lnTo>
                    <a:pt x="1050703" y="682024"/>
                  </a:lnTo>
                  <a:lnTo>
                    <a:pt x="1049458" y="682814"/>
                  </a:lnTo>
                  <a:cubicBezTo>
                    <a:pt x="1075104" y="710118"/>
                    <a:pt x="1083132" y="743750"/>
                    <a:pt x="1072896" y="772914"/>
                  </a:cubicBezTo>
                  <a:cubicBezTo>
                    <a:pt x="1069485" y="782635"/>
                    <a:pt x="1064043" y="791859"/>
                    <a:pt x="1056549" y="800187"/>
                  </a:cubicBezTo>
                  <a:cubicBezTo>
                    <a:pt x="1033711" y="825571"/>
                    <a:pt x="995281" y="838613"/>
                    <a:pt x="954169" y="834914"/>
                  </a:cubicBezTo>
                  <a:lnTo>
                    <a:pt x="953939" y="835180"/>
                  </a:lnTo>
                  <a:lnTo>
                    <a:pt x="936056" y="855808"/>
                  </a:lnTo>
                  <a:cubicBezTo>
                    <a:pt x="914749" y="874300"/>
                    <a:pt x="884473" y="885283"/>
                    <a:pt x="850734" y="886022"/>
                  </a:cubicBezTo>
                  <a:cubicBezTo>
                    <a:pt x="818079" y="886747"/>
                    <a:pt x="784891" y="877791"/>
                    <a:pt x="757435" y="860824"/>
                  </a:cubicBezTo>
                  <a:cubicBezTo>
                    <a:pt x="710827" y="875837"/>
                    <a:pt x="655849" y="872039"/>
                    <a:pt x="608179" y="850528"/>
                  </a:cubicBezTo>
                  <a:cubicBezTo>
                    <a:pt x="560648" y="829080"/>
                    <a:pt x="526470" y="792859"/>
                    <a:pt x="513501" y="752739"/>
                  </a:cubicBezTo>
                  <a:lnTo>
                    <a:pt x="508151" y="713612"/>
                  </a:lnTo>
                  <a:lnTo>
                    <a:pt x="502626" y="726247"/>
                  </a:lnTo>
                  <a:cubicBezTo>
                    <a:pt x="475403" y="766755"/>
                    <a:pt x="436080" y="771961"/>
                    <a:pt x="405595" y="739107"/>
                  </a:cubicBezTo>
                  <a:cubicBezTo>
                    <a:pt x="395736" y="795538"/>
                    <a:pt x="369336" y="838676"/>
                    <a:pt x="336255" y="852419"/>
                  </a:cubicBezTo>
                  <a:cubicBezTo>
                    <a:pt x="297272" y="868611"/>
                    <a:pt x="256587" y="841017"/>
                    <a:pt x="234301" y="783254"/>
                  </a:cubicBezTo>
                  <a:cubicBezTo>
                    <a:pt x="181700" y="838082"/>
                    <a:pt x="113381" y="807264"/>
                    <a:pt x="82854" y="714918"/>
                  </a:cubicBezTo>
                  <a:cubicBezTo>
                    <a:pt x="52865" y="720988"/>
                    <a:pt x="24706" y="688837"/>
                    <a:pt x="16265" y="638872"/>
                  </a:cubicBezTo>
                  <a:cubicBezTo>
                    <a:pt x="10151" y="602723"/>
                    <a:pt x="15556" y="563710"/>
                    <a:pt x="30494" y="536224"/>
                  </a:cubicBezTo>
                  <a:cubicBezTo>
                    <a:pt x="9300" y="514664"/>
                    <a:pt x="-2503" y="473291"/>
                    <a:pt x="448" y="430909"/>
                  </a:cubicBezTo>
                  <a:cubicBezTo>
                    <a:pt x="3909" y="381287"/>
                    <a:pt x="26692" y="342418"/>
                    <a:pt x="55319" y="337303"/>
                  </a:cubicBezTo>
                  <a:cubicBezTo>
                    <a:pt x="55489" y="336474"/>
                    <a:pt x="55674" y="335663"/>
                    <a:pt x="55844" y="334835"/>
                  </a:cubicBezTo>
                  <a:cubicBezTo>
                    <a:pt x="51999" y="285969"/>
                    <a:pt x="60965" y="236689"/>
                    <a:pt x="80286" y="200414"/>
                  </a:cubicBezTo>
                  <a:cubicBezTo>
                    <a:pt x="110814" y="143119"/>
                    <a:pt x="160308" y="130348"/>
                    <a:pt x="199191" y="169704"/>
                  </a:cubicBezTo>
                  <a:lnTo>
                    <a:pt x="199218" y="169652"/>
                  </a:lnTo>
                  <a:lnTo>
                    <a:pt x="222865" y="123464"/>
                  </a:lnTo>
                  <a:cubicBezTo>
                    <a:pt x="251468" y="89229"/>
                    <a:pt x="292030" y="91758"/>
                    <a:pt x="319076" y="137823"/>
                  </a:cubicBezTo>
                  <a:lnTo>
                    <a:pt x="319503" y="136954"/>
                  </a:lnTo>
                  <a:lnTo>
                    <a:pt x="338283" y="98753"/>
                  </a:lnTo>
                  <a:cubicBezTo>
                    <a:pt x="346305" y="88755"/>
                    <a:pt x="355710" y="82077"/>
                    <a:pt x="365789" y="79609"/>
                  </a:cubicBezTo>
                  <a:cubicBezTo>
                    <a:pt x="376883" y="76889"/>
                    <a:pt x="387969" y="79456"/>
                    <a:pt x="397980" y="86555"/>
                  </a:cubicBezTo>
                  <a:lnTo>
                    <a:pt x="422978" y="119704"/>
                  </a:lnTo>
                  <a:lnTo>
                    <a:pt x="423724" y="120694"/>
                  </a:lnTo>
                  <a:cubicBezTo>
                    <a:pt x="438428" y="90786"/>
                    <a:pt x="460345" y="75943"/>
                    <a:pt x="482126" y="79129"/>
                  </a:cubicBezTo>
                  <a:cubicBezTo>
                    <a:pt x="489387" y="80191"/>
                    <a:pt x="496632" y="83257"/>
                    <a:pt x="503590" y="88435"/>
                  </a:cubicBezTo>
                  <a:lnTo>
                    <a:pt x="506683" y="92520"/>
                  </a:lnTo>
                  <a:lnTo>
                    <a:pt x="555603" y="73405"/>
                  </a:lnTo>
                  <a:cubicBezTo>
                    <a:pt x="559077" y="30768"/>
                    <a:pt x="600774" y="-275"/>
                    <a:pt x="654223" y="1"/>
                  </a:cubicBezTo>
                  <a:cubicBezTo>
                    <a:pt x="692896" y="190"/>
                    <a:pt x="730775" y="16883"/>
                    <a:pt x="753884" y="43932"/>
                  </a:cubicBezTo>
                  <a:cubicBezTo>
                    <a:pt x="782588" y="19941"/>
                    <a:pt x="828393" y="13557"/>
                    <a:pt x="870481" y="27678"/>
                  </a:cubicBezTo>
                  <a:cubicBezTo>
                    <a:pt x="919757" y="44221"/>
                    <a:pt x="951905" y="84751"/>
                    <a:pt x="947900" y="125290"/>
                  </a:cubicBezTo>
                  <a:cubicBezTo>
                    <a:pt x="948686" y="125720"/>
                    <a:pt x="949450" y="126167"/>
                    <a:pt x="950237" y="126597"/>
                  </a:cubicBezTo>
                  <a:cubicBezTo>
                    <a:pt x="1001093" y="132925"/>
                    <a:pt x="1048253" y="156948"/>
                    <a:pt x="1078879" y="192106"/>
                  </a:cubicBezTo>
                  <a:cubicBezTo>
                    <a:pt x="1127248" y="247653"/>
                    <a:pt x="1124310" y="318675"/>
                    <a:pt x="1071851" y="362738"/>
                  </a:cubicBezTo>
                  <a:lnTo>
                    <a:pt x="1071895" y="362787"/>
                  </a:lnTo>
                  <a:lnTo>
                    <a:pt x="1111196" y="406242"/>
                  </a:lnTo>
                  <a:cubicBezTo>
                    <a:pt x="1117589" y="418099"/>
                    <a:pt x="1121409" y="430436"/>
                    <a:pt x="1122675" y="4426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5B8ABD5-7AC6-09F0-6471-66F74BF88CBF}"/>
                </a:ext>
              </a:extLst>
            </p:cNvPr>
            <p:cNvSpPr/>
            <p:nvPr/>
          </p:nvSpPr>
          <p:spPr>
            <a:xfrm rot="5400000">
              <a:off x="1283335" y="2568028"/>
              <a:ext cx="190708" cy="3785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42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85A6D-86BA-49CC-ADEC-518293730DDB}"/>
              </a:ext>
            </a:extLst>
          </p:cNvPr>
          <p:cNvGrpSpPr/>
          <p:nvPr/>
        </p:nvGrpSpPr>
        <p:grpSpPr>
          <a:xfrm>
            <a:off x="4701036" y="460325"/>
            <a:ext cx="2692617" cy="6119320"/>
            <a:chOff x="467058" y="1287948"/>
            <a:chExt cx="2193007" cy="4916728"/>
          </a:xfrm>
        </p:grpSpPr>
        <p:sp>
          <p:nvSpPr>
            <p:cNvPr id="72" name="Oval 5">
              <a:extLst>
                <a:ext uri="{FF2B5EF4-FFF2-40B4-BE49-F238E27FC236}">
                  <a16:creationId xmlns:a16="http://schemas.microsoft.com/office/drawing/2014/main" id="{C005607A-90B2-417C-AC31-DE01205761E2}"/>
                </a:ext>
              </a:extLst>
            </p:cNvPr>
            <p:cNvSpPr/>
            <p:nvPr/>
          </p:nvSpPr>
          <p:spPr>
            <a:xfrm rot="20061683">
              <a:off x="2244964" y="4093205"/>
              <a:ext cx="415101" cy="6408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4C458F-18EF-46DA-9858-F5C563662DA2}"/>
                </a:ext>
              </a:extLst>
            </p:cNvPr>
            <p:cNvSpPr/>
            <p:nvPr/>
          </p:nvSpPr>
          <p:spPr>
            <a:xfrm rot="10800000">
              <a:off x="482396" y="1287948"/>
              <a:ext cx="2066750" cy="2203008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B942CF05-6F03-4443-BC98-7EC36198D5D3}"/>
                </a:ext>
              </a:extLst>
            </p:cNvPr>
            <p:cNvSpPr/>
            <p:nvPr/>
          </p:nvSpPr>
          <p:spPr>
            <a:xfrm rot="20726610" flipH="1">
              <a:off x="1579161" y="2798381"/>
              <a:ext cx="971198" cy="1673457"/>
            </a:xfrm>
            <a:prstGeom prst="trapezoid">
              <a:avLst>
                <a:gd name="adj" fmla="val 4520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6396074-0A9C-414C-B51A-3E7D788E8506}"/>
                </a:ext>
              </a:extLst>
            </p:cNvPr>
            <p:cNvSpPr/>
            <p:nvPr/>
          </p:nvSpPr>
          <p:spPr>
            <a:xfrm rot="976600">
              <a:off x="467058" y="4037024"/>
              <a:ext cx="449222" cy="6503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D20FDAA9-3472-4FD2-B285-B316E61A4A7B}"/>
                </a:ext>
              </a:extLst>
            </p:cNvPr>
            <p:cNvSpPr/>
            <p:nvPr/>
          </p:nvSpPr>
          <p:spPr>
            <a:xfrm rot="808127">
              <a:off x="488827" y="2706164"/>
              <a:ext cx="1123505" cy="1747081"/>
            </a:xfrm>
            <a:prstGeom prst="trapezoid">
              <a:avLst>
                <a:gd name="adj" fmla="val 50000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6E90A0A-3F39-4C62-9098-AAACF69434DE}"/>
                </a:ext>
              </a:extLst>
            </p:cNvPr>
            <p:cNvSpPr/>
            <p:nvPr/>
          </p:nvSpPr>
          <p:spPr>
            <a:xfrm rot="886948" flipH="1">
              <a:off x="1487855" y="5728273"/>
              <a:ext cx="597118" cy="4764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D43FCD0-08D0-4886-B954-5B8822717924}"/>
                </a:ext>
              </a:extLst>
            </p:cNvPr>
            <p:cNvSpPr/>
            <p:nvPr/>
          </p:nvSpPr>
          <p:spPr>
            <a:xfrm rot="20713052">
              <a:off x="763009" y="5728273"/>
              <a:ext cx="597118" cy="4764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E0C6C7D8-B00C-4B6E-BC28-84F84D2AE83A}"/>
                </a:ext>
              </a:extLst>
            </p:cNvPr>
            <p:cNvSpPr/>
            <p:nvPr/>
          </p:nvSpPr>
          <p:spPr>
            <a:xfrm>
              <a:off x="495635" y="2799211"/>
              <a:ext cx="2120175" cy="3228831"/>
            </a:xfrm>
            <a:prstGeom prst="trapezoid">
              <a:avLst>
                <a:gd name="adj" fmla="val 34948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1893F1-C1D0-4C99-A6E4-1BCB6D4B9560}"/>
                </a:ext>
              </a:extLst>
            </p:cNvPr>
            <p:cNvSpPr/>
            <p:nvPr/>
          </p:nvSpPr>
          <p:spPr>
            <a:xfrm>
              <a:off x="933997" y="4015516"/>
              <a:ext cx="1279358" cy="177756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10">
              <a:extLst>
                <a:ext uri="{FF2B5EF4-FFF2-40B4-BE49-F238E27FC236}">
                  <a16:creationId xmlns:a16="http://schemas.microsoft.com/office/drawing/2014/main" id="{5FD0D97A-3BDE-452D-9BA5-AE9668BA8FF0}"/>
                </a:ext>
              </a:extLst>
            </p:cNvPr>
            <p:cNvSpPr/>
            <p:nvPr/>
          </p:nvSpPr>
          <p:spPr>
            <a:xfrm>
              <a:off x="984555" y="4152135"/>
              <a:ext cx="163091" cy="904074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11">
              <a:extLst>
                <a:ext uri="{FF2B5EF4-FFF2-40B4-BE49-F238E27FC236}">
                  <a16:creationId xmlns:a16="http://schemas.microsoft.com/office/drawing/2014/main" id="{E48B7528-C052-4FDD-9143-274D5C696B7E}"/>
                </a:ext>
              </a:extLst>
            </p:cNvPr>
            <p:cNvSpPr/>
            <p:nvPr/>
          </p:nvSpPr>
          <p:spPr>
            <a:xfrm rot="20563410">
              <a:off x="1097978" y="4059700"/>
              <a:ext cx="172389" cy="1097804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12">
              <a:extLst>
                <a:ext uri="{FF2B5EF4-FFF2-40B4-BE49-F238E27FC236}">
                  <a16:creationId xmlns:a16="http://schemas.microsoft.com/office/drawing/2014/main" id="{1651FE4E-9CC5-4FF0-AF02-CD70EC8917AF}"/>
                </a:ext>
              </a:extLst>
            </p:cNvPr>
            <p:cNvSpPr/>
            <p:nvPr/>
          </p:nvSpPr>
          <p:spPr>
            <a:xfrm>
              <a:off x="930192" y="4022984"/>
              <a:ext cx="217454" cy="193728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3">
              <a:extLst>
                <a:ext uri="{FF2B5EF4-FFF2-40B4-BE49-F238E27FC236}">
                  <a16:creationId xmlns:a16="http://schemas.microsoft.com/office/drawing/2014/main" id="{369BA784-8855-4E7A-90B7-090CF37C60DF}"/>
                </a:ext>
              </a:extLst>
            </p:cNvPr>
            <p:cNvSpPr/>
            <p:nvPr/>
          </p:nvSpPr>
          <p:spPr>
            <a:xfrm flipH="1">
              <a:off x="1298467" y="2002975"/>
              <a:ext cx="424191" cy="1189266"/>
            </a:xfrm>
            <a:custGeom>
              <a:avLst/>
              <a:gdLst>
                <a:gd name="connsiteX0" fmla="*/ 0 w 491120"/>
                <a:gd name="connsiteY0" fmla="*/ 489477 h 978954"/>
                <a:gd name="connsiteX1" fmla="*/ 245560 w 491120"/>
                <a:gd name="connsiteY1" fmla="*/ 0 h 978954"/>
                <a:gd name="connsiteX2" fmla="*/ 491120 w 491120"/>
                <a:gd name="connsiteY2" fmla="*/ 489477 h 978954"/>
                <a:gd name="connsiteX3" fmla="*/ 245560 w 491120"/>
                <a:gd name="connsiteY3" fmla="*/ 978954 h 978954"/>
                <a:gd name="connsiteX4" fmla="*/ 0 w 491120"/>
                <a:gd name="connsiteY4" fmla="*/ 489477 h 978954"/>
                <a:gd name="connsiteX0" fmla="*/ 16 w 491136"/>
                <a:gd name="connsiteY0" fmla="*/ 489477 h 1189266"/>
                <a:gd name="connsiteX1" fmla="*/ 245576 w 491136"/>
                <a:gd name="connsiteY1" fmla="*/ 0 h 1189266"/>
                <a:gd name="connsiteX2" fmla="*/ 491136 w 491136"/>
                <a:gd name="connsiteY2" fmla="*/ 489477 h 1189266"/>
                <a:gd name="connsiteX3" fmla="*/ 236432 w 491136"/>
                <a:gd name="connsiteY3" fmla="*/ 1189266 h 1189266"/>
                <a:gd name="connsiteX4" fmla="*/ 16 w 491136"/>
                <a:gd name="connsiteY4" fmla="*/ 489477 h 1189266"/>
                <a:gd name="connsiteX0" fmla="*/ 12 w 491132"/>
                <a:gd name="connsiteY0" fmla="*/ 489477 h 1189266"/>
                <a:gd name="connsiteX1" fmla="*/ 245572 w 491132"/>
                <a:gd name="connsiteY1" fmla="*/ 0 h 1189266"/>
                <a:gd name="connsiteX2" fmla="*/ 491132 w 491132"/>
                <a:gd name="connsiteY2" fmla="*/ 489477 h 1189266"/>
                <a:gd name="connsiteX3" fmla="*/ 236428 w 491132"/>
                <a:gd name="connsiteY3" fmla="*/ 1189266 h 1189266"/>
                <a:gd name="connsiteX4" fmla="*/ 12 w 491132"/>
                <a:gd name="connsiteY4" fmla="*/ 489477 h 11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32" h="1189266">
                  <a:moveTo>
                    <a:pt x="12" y="489477"/>
                  </a:moveTo>
                  <a:cubicBezTo>
                    <a:pt x="1536" y="291266"/>
                    <a:pt x="163719" y="0"/>
                    <a:pt x="245572" y="0"/>
                  </a:cubicBezTo>
                  <a:cubicBezTo>
                    <a:pt x="327425" y="0"/>
                    <a:pt x="491132" y="219146"/>
                    <a:pt x="491132" y="489477"/>
                  </a:cubicBezTo>
                  <a:cubicBezTo>
                    <a:pt x="491132" y="759808"/>
                    <a:pt x="318281" y="1189266"/>
                    <a:pt x="236428" y="1189266"/>
                  </a:cubicBezTo>
                  <a:cubicBezTo>
                    <a:pt x="154575" y="1189266"/>
                    <a:pt x="-1512" y="687688"/>
                    <a:pt x="12" y="48947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8F4BB29-706D-48EA-949F-A15216095E64}"/>
                </a:ext>
              </a:extLst>
            </p:cNvPr>
            <p:cNvSpPr/>
            <p:nvPr/>
          </p:nvSpPr>
          <p:spPr>
            <a:xfrm>
              <a:off x="1013288" y="1459929"/>
              <a:ext cx="994550" cy="14618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E5941BE-3DAF-4DAD-B31B-727BEF289796}"/>
                </a:ext>
              </a:extLst>
            </p:cNvPr>
            <p:cNvSpPr/>
            <p:nvPr/>
          </p:nvSpPr>
          <p:spPr>
            <a:xfrm>
              <a:off x="805794" y="1812508"/>
              <a:ext cx="132329" cy="118026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5B3CF85-1176-459D-8E2D-9D83BFAD0B63}"/>
                </a:ext>
              </a:extLst>
            </p:cNvPr>
            <p:cNvSpPr/>
            <p:nvPr/>
          </p:nvSpPr>
          <p:spPr>
            <a:xfrm rot="407483">
              <a:off x="1022149" y="2393814"/>
              <a:ext cx="980609" cy="626291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68D63D5-00AB-4042-BC24-6AA6235A0612}"/>
                </a:ext>
              </a:extLst>
            </p:cNvPr>
            <p:cNvSpPr/>
            <p:nvPr/>
          </p:nvSpPr>
          <p:spPr>
            <a:xfrm>
              <a:off x="1373264" y="2494341"/>
              <a:ext cx="275821" cy="1338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75FF5-D32D-4DFF-A252-8249189FEDDD}"/>
                </a:ext>
              </a:extLst>
            </p:cNvPr>
            <p:cNvSpPr/>
            <p:nvPr/>
          </p:nvSpPr>
          <p:spPr>
            <a:xfrm rot="10800000">
              <a:off x="1050579" y="1298662"/>
              <a:ext cx="940271" cy="57235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DD85A6-E9F1-488A-B2CC-8AA11F8E7F87}"/>
                </a:ext>
              </a:extLst>
            </p:cNvPr>
            <p:cNvSpPr/>
            <p:nvPr/>
          </p:nvSpPr>
          <p:spPr>
            <a:xfrm rot="886948" flipH="1">
              <a:off x="1673209" y="1327086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9A22DB-1EF0-42D7-A102-A2505AE98DEA}"/>
                </a:ext>
              </a:extLst>
            </p:cNvPr>
            <p:cNvSpPr/>
            <p:nvPr/>
          </p:nvSpPr>
          <p:spPr>
            <a:xfrm rot="886948" flipH="1">
              <a:off x="924297" y="1318967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0565F87-309A-48D6-8D2F-C3BB144AD834}"/>
              </a:ext>
            </a:extLst>
          </p:cNvPr>
          <p:cNvGrpSpPr/>
          <p:nvPr/>
        </p:nvGrpSpPr>
        <p:grpSpPr>
          <a:xfrm>
            <a:off x="493821" y="231579"/>
            <a:ext cx="2684676" cy="6394842"/>
            <a:chOff x="403818" y="251257"/>
            <a:chExt cx="2684676" cy="639484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7D3F86E-1D57-4714-A464-88EC868D5614}"/>
                </a:ext>
              </a:extLst>
            </p:cNvPr>
            <p:cNvGrpSpPr/>
            <p:nvPr/>
          </p:nvGrpSpPr>
          <p:grpSpPr>
            <a:xfrm>
              <a:off x="403818" y="251257"/>
              <a:ext cx="2684676" cy="6394842"/>
              <a:chOff x="403818" y="251257"/>
              <a:chExt cx="2684676" cy="639484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352DA1D-55BD-4DC0-98F4-AF72D9BC1119}"/>
                  </a:ext>
                </a:extLst>
              </p:cNvPr>
              <p:cNvGrpSpPr/>
              <p:nvPr/>
            </p:nvGrpSpPr>
            <p:grpSpPr>
              <a:xfrm>
                <a:off x="403818" y="361401"/>
                <a:ext cx="2684676" cy="6284698"/>
                <a:chOff x="1444129" y="2153330"/>
                <a:chExt cx="1750463" cy="4097751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E9BDEA9A-C73C-411A-892B-EE803170C655}"/>
                    </a:ext>
                  </a:extLst>
                </p:cNvPr>
                <p:cNvSpPr/>
                <p:nvPr/>
              </p:nvSpPr>
              <p:spPr>
                <a:xfrm rot="10800000">
                  <a:off x="1444129" y="2153330"/>
                  <a:ext cx="1691161" cy="1742103"/>
                </a:xfrm>
                <a:custGeom>
                  <a:avLst/>
                  <a:gdLst>
                    <a:gd name="connsiteX0" fmla="*/ 1656972 w 2588980"/>
                    <a:gd name="connsiteY0" fmla="*/ 2759669 h 2759669"/>
                    <a:gd name="connsiteX1" fmla="*/ 1288013 w 2588980"/>
                    <a:gd name="connsiteY1" fmla="*/ 2617194 h 2759669"/>
                    <a:gd name="connsiteX2" fmla="*/ 1256517 w 2588980"/>
                    <a:gd name="connsiteY2" fmla="*/ 2575051 h 2759669"/>
                    <a:gd name="connsiteX3" fmla="*/ 1225023 w 2588980"/>
                    <a:gd name="connsiteY3" fmla="*/ 2617193 h 2759669"/>
                    <a:gd name="connsiteX4" fmla="*/ 856063 w 2588980"/>
                    <a:gd name="connsiteY4" fmla="*/ 2759669 h 2759669"/>
                    <a:gd name="connsiteX5" fmla="*/ 411114 w 2588980"/>
                    <a:gd name="connsiteY5" fmla="*/ 2436513 h 2759669"/>
                    <a:gd name="connsiteX6" fmla="*/ 420154 w 2588980"/>
                    <a:gd name="connsiteY6" fmla="*/ 2371386 h 2759669"/>
                    <a:gd name="connsiteX7" fmla="*/ 420504 w 2588980"/>
                    <a:gd name="connsiteY7" fmla="*/ 2370568 h 2759669"/>
                    <a:gd name="connsiteX8" fmla="*/ 410857 w 2588980"/>
                    <a:gd name="connsiteY8" fmla="*/ 2354188 h 2759669"/>
                    <a:gd name="connsiteX9" fmla="*/ 380957 w 2588980"/>
                    <a:gd name="connsiteY9" fmla="*/ 2266634 h 2759669"/>
                    <a:gd name="connsiteX10" fmla="*/ 379983 w 2588980"/>
                    <a:gd name="connsiteY10" fmla="*/ 2266222 h 2759669"/>
                    <a:gd name="connsiteX11" fmla="*/ 304248 w 2588980"/>
                    <a:gd name="connsiteY11" fmla="*/ 2234205 h 2759669"/>
                    <a:gd name="connsiteX12" fmla="*/ 136290 w 2588980"/>
                    <a:gd name="connsiteY12" fmla="*/ 2014919 h 2759669"/>
                    <a:gd name="connsiteX13" fmla="*/ 117746 w 2588980"/>
                    <a:gd name="connsiteY13" fmla="*/ 1718328 h 2759669"/>
                    <a:gd name="connsiteX14" fmla="*/ 2978 w 2588980"/>
                    <a:gd name="connsiteY14" fmla="*/ 1273127 h 2759669"/>
                    <a:gd name="connsiteX15" fmla="*/ 299805 w 2588980"/>
                    <a:gd name="connsiteY15" fmla="*/ 845357 h 2759669"/>
                    <a:gd name="connsiteX16" fmla="*/ 387150 w 2588980"/>
                    <a:gd name="connsiteY16" fmla="*/ 494812 h 2759669"/>
                    <a:gd name="connsiteX17" fmla="*/ 791202 w 2588980"/>
                    <a:gd name="connsiteY17" fmla="*/ 414670 h 2759669"/>
                    <a:gd name="connsiteX18" fmla="*/ 1048100 w 2588980"/>
                    <a:gd name="connsiteY18" fmla="*/ 25019 h 2759669"/>
                    <a:gd name="connsiteX19" fmla="*/ 1497936 w 2588980"/>
                    <a:gd name="connsiteY19" fmla="*/ 204739 h 2759669"/>
                    <a:gd name="connsiteX20" fmla="*/ 2155625 w 2588980"/>
                    <a:gd name="connsiteY20" fmla="*/ 361875 h 2759669"/>
                    <a:gd name="connsiteX21" fmla="*/ 2458866 w 2588980"/>
                    <a:gd name="connsiteY21" fmla="*/ 577807 h 2759669"/>
                    <a:gd name="connsiteX22" fmla="*/ 2430434 w 2588980"/>
                    <a:gd name="connsiteY22" fmla="*/ 911218 h 2759669"/>
                    <a:gd name="connsiteX23" fmla="*/ 2588977 w 2588980"/>
                    <a:gd name="connsiteY23" fmla="*/ 1235303 h 2759669"/>
                    <a:gd name="connsiteX24" fmla="*/ 2386891 w 2588980"/>
                    <a:gd name="connsiteY24" fmla="*/ 1556223 h 2759669"/>
                    <a:gd name="connsiteX25" fmla="*/ 2385439 w 2588980"/>
                    <a:gd name="connsiteY25" fmla="*/ 1564313 h 2759669"/>
                    <a:gd name="connsiteX26" fmla="*/ 2323779 w 2588980"/>
                    <a:gd name="connsiteY26" fmla="*/ 2003264 h 2759669"/>
                    <a:gd name="connsiteX27" fmla="*/ 1968328 w 2588980"/>
                    <a:gd name="connsiteY27" fmla="*/ 2200239 h 2759669"/>
                    <a:gd name="connsiteX28" fmla="*/ 1951202 w 2588980"/>
                    <a:gd name="connsiteY28" fmla="*/ 2195785 h 2759669"/>
                    <a:gd name="connsiteX29" fmla="*/ 1971599 w 2588980"/>
                    <a:gd name="connsiteY29" fmla="*/ 2208008 h 2759669"/>
                    <a:gd name="connsiteX30" fmla="*/ 2101921 w 2588980"/>
                    <a:gd name="connsiteY30" fmla="*/ 2436514 h 2759669"/>
                    <a:gd name="connsiteX31" fmla="*/ 1656972 w 2588980"/>
                    <a:gd name="connsiteY31" fmla="*/ 2759669 h 275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588980" h="2759669">
                      <a:moveTo>
                        <a:pt x="1656972" y="2759669"/>
                      </a:moveTo>
                      <a:cubicBezTo>
                        <a:pt x="1503385" y="2759669"/>
                        <a:pt x="1367974" y="2703154"/>
                        <a:pt x="1288013" y="2617194"/>
                      </a:cubicBezTo>
                      <a:lnTo>
                        <a:pt x="1256517" y="2575051"/>
                      </a:lnTo>
                      <a:lnTo>
                        <a:pt x="1225023" y="2617193"/>
                      </a:lnTo>
                      <a:cubicBezTo>
                        <a:pt x="1145062" y="2703153"/>
                        <a:pt x="1009651" y="2759669"/>
                        <a:pt x="856063" y="2759669"/>
                      </a:cubicBezTo>
                      <a:cubicBezTo>
                        <a:pt x="610325" y="2759669"/>
                        <a:pt x="411115" y="2614988"/>
                        <a:pt x="411114" y="2436513"/>
                      </a:cubicBezTo>
                      <a:cubicBezTo>
                        <a:pt x="411115" y="2414204"/>
                        <a:pt x="414228" y="2392423"/>
                        <a:pt x="420154" y="2371386"/>
                      </a:cubicBezTo>
                      <a:lnTo>
                        <a:pt x="420504" y="2370568"/>
                      </a:lnTo>
                      <a:lnTo>
                        <a:pt x="410857" y="2354188"/>
                      </a:lnTo>
                      <a:cubicBezTo>
                        <a:pt x="398345" y="2326860"/>
                        <a:pt x="388248" y="2297502"/>
                        <a:pt x="380957" y="2266634"/>
                      </a:cubicBezTo>
                      <a:lnTo>
                        <a:pt x="379983" y="2266222"/>
                      </a:lnTo>
                      <a:lnTo>
                        <a:pt x="304248" y="2234205"/>
                      </a:lnTo>
                      <a:cubicBezTo>
                        <a:pt x="231267" y="2190123"/>
                        <a:pt x="170926" y="2112565"/>
                        <a:pt x="136290" y="2014919"/>
                      </a:cubicBezTo>
                      <a:cubicBezTo>
                        <a:pt x="102736" y="1920419"/>
                        <a:pt x="96120" y="1814924"/>
                        <a:pt x="117746" y="1718328"/>
                      </a:cubicBezTo>
                      <a:cubicBezTo>
                        <a:pt x="30224" y="1597084"/>
                        <a:pt x="-12034" y="1433091"/>
                        <a:pt x="2978" y="1273127"/>
                      </a:cubicBezTo>
                      <a:cubicBezTo>
                        <a:pt x="22934" y="1060466"/>
                        <a:pt x="140247" y="891398"/>
                        <a:pt x="299805" y="845357"/>
                      </a:cubicBezTo>
                      <a:cubicBezTo>
                        <a:pt x="288092" y="714935"/>
                        <a:pt x="319969" y="587126"/>
                        <a:pt x="387150" y="494812"/>
                      </a:cubicBezTo>
                      <a:cubicBezTo>
                        <a:pt x="489224" y="354533"/>
                        <a:pt x="652973" y="322075"/>
                        <a:pt x="791202" y="414670"/>
                      </a:cubicBezTo>
                      <a:cubicBezTo>
                        <a:pt x="815398" y="230558"/>
                        <a:pt x="913207" y="82216"/>
                        <a:pt x="1048100" y="25019"/>
                      </a:cubicBezTo>
                      <a:cubicBezTo>
                        <a:pt x="1207057" y="-42376"/>
                        <a:pt x="1386565" y="29321"/>
                        <a:pt x="1497936" y="204739"/>
                      </a:cubicBezTo>
                      <a:cubicBezTo>
                        <a:pt x="1702338" y="8525"/>
                        <a:pt x="1999023" y="79383"/>
                        <a:pt x="2155625" y="361875"/>
                      </a:cubicBezTo>
                      <a:cubicBezTo>
                        <a:pt x="2279862" y="330418"/>
                        <a:pt x="2408094" y="421708"/>
                        <a:pt x="2458866" y="577807"/>
                      </a:cubicBezTo>
                      <a:cubicBezTo>
                        <a:pt x="2495629" y="690742"/>
                        <a:pt x="2484836" y="817459"/>
                        <a:pt x="2430434" y="911218"/>
                      </a:cubicBezTo>
                      <a:cubicBezTo>
                        <a:pt x="2526141" y="971505"/>
                        <a:pt x="2588421" y="1098823"/>
                        <a:pt x="2588977" y="1235303"/>
                      </a:cubicBezTo>
                      <a:cubicBezTo>
                        <a:pt x="2589599" y="1395104"/>
                        <a:pt x="2505694" y="1528362"/>
                        <a:pt x="2386891" y="1556223"/>
                      </a:cubicBezTo>
                      <a:cubicBezTo>
                        <a:pt x="2386429" y="1558938"/>
                        <a:pt x="2385901" y="1561599"/>
                        <a:pt x="2385439" y="1564313"/>
                      </a:cubicBezTo>
                      <a:cubicBezTo>
                        <a:pt x="2416548" y="1718756"/>
                        <a:pt x="2393924" y="1879681"/>
                        <a:pt x="2323779" y="2003264"/>
                      </a:cubicBezTo>
                      <a:cubicBezTo>
                        <a:pt x="2240652" y="2149663"/>
                        <a:pt x="2105006" y="2220408"/>
                        <a:pt x="1968328" y="2200239"/>
                      </a:cubicBezTo>
                      <a:lnTo>
                        <a:pt x="1951202" y="2195785"/>
                      </a:lnTo>
                      <a:lnTo>
                        <a:pt x="1971599" y="2208008"/>
                      </a:lnTo>
                      <a:cubicBezTo>
                        <a:pt x="2052118" y="2266487"/>
                        <a:pt x="2101921" y="2347276"/>
                        <a:pt x="2101921" y="2436514"/>
                      </a:cubicBezTo>
                      <a:cubicBezTo>
                        <a:pt x="2101921" y="2614987"/>
                        <a:pt x="1902711" y="2759670"/>
                        <a:pt x="1656972" y="2759669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94C28C6-E825-4502-AA06-E4E872FFA782}"/>
                    </a:ext>
                  </a:extLst>
                </p:cNvPr>
                <p:cNvSpPr/>
                <p:nvPr/>
              </p:nvSpPr>
              <p:spPr>
                <a:xfrm rot="976600">
                  <a:off x="1461559" y="4425592"/>
                  <a:ext cx="333450" cy="54358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rapezoid 98">
                  <a:extLst>
                    <a:ext uri="{FF2B5EF4-FFF2-40B4-BE49-F238E27FC236}">
                      <a16:creationId xmlns:a16="http://schemas.microsoft.com/office/drawing/2014/main" id="{615B92FE-594A-4921-B11B-93FCA895E75A}"/>
                    </a:ext>
                  </a:extLst>
                </p:cNvPr>
                <p:cNvSpPr/>
                <p:nvPr/>
              </p:nvSpPr>
              <p:spPr>
                <a:xfrm rot="808127">
                  <a:off x="1508363" y="3326989"/>
                  <a:ext cx="907083" cy="1460229"/>
                </a:xfrm>
                <a:prstGeom prst="trapezoid">
                  <a:avLst>
                    <a:gd name="adj" fmla="val 5000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>
                  <a:extLst>
                    <a:ext uri="{FF2B5EF4-FFF2-40B4-BE49-F238E27FC236}">
                      <a16:creationId xmlns:a16="http://schemas.microsoft.com/office/drawing/2014/main" id="{AF3F4C59-3BC7-45AE-BA7B-D979117C4E3B}"/>
                    </a:ext>
                  </a:extLst>
                </p:cNvPr>
                <p:cNvSpPr/>
                <p:nvPr/>
              </p:nvSpPr>
              <p:spPr>
                <a:xfrm>
                  <a:off x="1877851" y="3280890"/>
                  <a:ext cx="921718" cy="1025504"/>
                </a:xfrm>
                <a:prstGeom prst="trapezoid">
                  <a:avLst>
                    <a:gd name="adj" fmla="val 24886"/>
                  </a:avLst>
                </a:prstGeom>
                <a:solidFill>
                  <a:srgbClr val="DBAF5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4BF79078-1385-4857-8D49-72C7ED3B6480}"/>
                    </a:ext>
                  </a:extLst>
                </p:cNvPr>
                <p:cNvSpPr/>
                <p:nvPr/>
              </p:nvSpPr>
              <p:spPr>
                <a:xfrm rot="886948" flipH="1">
                  <a:off x="2314948" y="5852899"/>
                  <a:ext cx="482095" cy="398182"/>
                </a:xfrm>
                <a:prstGeom prst="ellipse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347BF01D-5B8B-454B-B6F0-C9E0447799B1}"/>
                    </a:ext>
                  </a:extLst>
                </p:cNvPr>
                <p:cNvSpPr/>
                <p:nvPr/>
              </p:nvSpPr>
              <p:spPr>
                <a:xfrm rot="20713052">
                  <a:off x="1729729" y="5852899"/>
                  <a:ext cx="482095" cy="398182"/>
                </a:xfrm>
                <a:prstGeom prst="ellipse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102">
                  <a:extLst>
                    <a:ext uri="{FF2B5EF4-FFF2-40B4-BE49-F238E27FC236}">
                      <a16:creationId xmlns:a16="http://schemas.microsoft.com/office/drawing/2014/main" id="{D6C059C3-C8D3-489E-8EAD-12BFAC11D7A7}"/>
                    </a:ext>
                  </a:extLst>
                </p:cNvPr>
                <p:cNvSpPr/>
                <p:nvPr/>
              </p:nvSpPr>
              <p:spPr>
                <a:xfrm>
                  <a:off x="1482828" y="3334864"/>
                  <a:ext cx="1711764" cy="2698690"/>
                </a:xfrm>
                <a:prstGeom prst="trapezoid">
                  <a:avLst>
                    <a:gd name="adj" fmla="val 34948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580AC61-B9C6-47B6-8D47-00D08D098ADE}"/>
                    </a:ext>
                  </a:extLst>
                </p:cNvPr>
                <p:cNvSpPr/>
                <p:nvPr/>
              </p:nvSpPr>
              <p:spPr>
                <a:xfrm>
                  <a:off x="1849207" y="4479765"/>
                  <a:ext cx="921718" cy="161921"/>
                </a:xfrm>
                <a:prstGeom prst="rect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rapezoid 104">
                  <a:extLst>
                    <a:ext uri="{FF2B5EF4-FFF2-40B4-BE49-F238E27FC236}">
                      <a16:creationId xmlns:a16="http://schemas.microsoft.com/office/drawing/2014/main" id="{4FD78A65-E1DD-471E-B695-E0CFD4F4AB98}"/>
                    </a:ext>
                  </a:extLst>
                </p:cNvPr>
                <p:cNvSpPr/>
                <p:nvPr/>
              </p:nvSpPr>
              <p:spPr>
                <a:xfrm rot="381480" flipH="1">
                  <a:off x="1602529" y="3243103"/>
                  <a:ext cx="784115" cy="2854826"/>
                </a:xfrm>
                <a:prstGeom prst="trapezoid">
                  <a:avLst>
                    <a:gd name="adj" fmla="val 45127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rapezoid 105">
                  <a:extLst>
                    <a:ext uri="{FF2B5EF4-FFF2-40B4-BE49-F238E27FC236}">
                      <a16:creationId xmlns:a16="http://schemas.microsoft.com/office/drawing/2014/main" id="{754F1855-91ED-46C7-9AB4-3821B22E2382}"/>
                    </a:ext>
                  </a:extLst>
                </p:cNvPr>
                <p:cNvSpPr/>
                <p:nvPr/>
              </p:nvSpPr>
              <p:spPr>
                <a:xfrm rot="20990305" flipH="1">
                  <a:off x="2219626" y="3249829"/>
                  <a:ext cx="784115" cy="2854826"/>
                </a:xfrm>
                <a:prstGeom prst="trapezoid">
                  <a:avLst>
                    <a:gd name="adj" fmla="val 32128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AD3BCDA4-EAEF-4DFC-A249-BE29087075E1}"/>
                    </a:ext>
                  </a:extLst>
                </p:cNvPr>
                <p:cNvSpPr/>
                <p:nvPr/>
              </p:nvSpPr>
              <p:spPr>
                <a:xfrm rot="533072">
                  <a:off x="2597789" y="4436048"/>
                  <a:ext cx="359479" cy="53562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rapezoid 107">
                  <a:extLst>
                    <a:ext uri="{FF2B5EF4-FFF2-40B4-BE49-F238E27FC236}">
                      <a16:creationId xmlns:a16="http://schemas.microsoft.com/office/drawing/2014/main" id="{69DAE1BF-103C-4FFF-8008-8E62E6135172}"/>
                    </a:ext>
                  </a:extLst>
                </p:cNvPr>
                <p:cNvSpPr/>
                <p:nvPr/>
              </p:nvSpPr>
              <p:spPr>
                <a:xfrm rot="20882837" flipH="1">
                  <a:off x="2304690" y="3206317"/>
                  <a:ext cx="784115" cy="1477371"/>
                </a:xfrm>
                <a:prstGeom prst="trapezoid">
                  <a:avLst>
                    <a:gd name="adj" fmla="val 45207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06FE29C-C3F3-424C-A29D-9A391C5B9D04}"/>
                    </a:ext>
                  </a:extLst>
                </p:cNvPr>
                <p:cNvSpPr/>
                <p:nvPr/>
              </p:nvSpPr>
              <p:spPr>
                <a:xfrm flipH="1">
                  <a:off x="2029979" y="2939310"/>
                  <a:ext cx="476453" cy="81822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869BC04E-93E8-4281-BA52-8AE6B083637E}"/>
                    </a:ext>
                  </a:extLst>
                </p:cNvPr>
                <p:cNvSpPr/>
                <p:nvPr/>
              </p:nvSpPr>
              <p:spPr>
                <a:xfrm>
                  <a:off x="1885852" y="2356224"/>
                  <a:ext cx="802969" cy="122181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Moon 110">
                  <a:extLst>
                    <a:ext uri="{FF2B5EF4-FFF2-40B4-BE49-F238E27FC236}">
                      <a16:creationId xmlns:a16="http://schemas.microsoft.com/office/drawing/2014/main" id="{21B81076-2C4B-486D-A016-9BA0F655803C}"/>
                    </a:ext>
                  </a:extLst>
                </p:cNvPr>
                <p:cNvSpPr/>
                <p:nvPr/>
              </p:nvSpPr>
              <p:spPr>
                <a:xfrm rot="17176324">
                  <a:off x="2074346" y="3511616"/>
                  <a:ext cx="305419" cy="396934"/>
                </a:xfrm>
                <a:prstGeom prst="moon">
                  <a:avLst>
                    <a:gd name="adj" fmla="val 64386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Moon 111">
                  <a:extLst>
                    <a:ext uri="{FF2B5EF4-FFF2-40B4-BE49-F238E27FC236}">
                      <a16:creationId xmlns:a16="http://schemas.microsoft.com/office/drawing/2014/main" id="{2A2E7483-00A3-4B54-A84F-D33688B81F94}"/>
                    </a:ext>
                  </a:extLst>
                </p:cNvPr>
                <p:cNvSpPr/>
                <p:nvPr/>
              </p:nvSpPr>
              <p:spPr>
                <a:xfrm rot="14557315">
                  <a:off x="2163703" y="3612486"/>
                  <a:ext cx="305419" cy="396934"/>
                </a:xfrm>
                <a:prstGeom prst="moon">
                  <a:avLst>
                    <a:gd name="adj" fmla="val 64386"/>
                  </a:avLst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3F86A65E-7694-4423-A032-84649BECD634}"/>
                    </a:ext>
                  </a:extLst>
                </p:cNvPr>
                <p:cNvSpPr/>
                <p:nvPr/>
              </p:nvSpPr>
              <p:spPr>
                <a:xfrm rot="886948" flipH="1">
                  <a:off x="2550320" y="2332668"/>
                  <a:ext cx="248261" cy="250615"/>
                </a:xfrm>
                <a:prstGeom prst="ellipse">
                  <a:avLst/>
                </a:prstGeom>
                <a:solidFill>
                  <a:srgbClr val="9966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270D24E-ED30-4B00-A053-452B15AC08D9}"/>
                    </a:ext>
                  </a:extLst>
                </p:cNvPr>
                <p:cNvSpPr/>
                <p:nvPr/>
              </p:nvSpPr>
              <p:spPr>
                <a:xfrm rot="407483">
                  <a:off x="1905921" y="3198183"/>
                  <a:ext cx="758020" cy="484129"/>
                </a:xfrm>
                <a:custGeom>
                  <a:avLst/>
                  <a:gdLst>
                    <a:gd name="connsiteX0" fmla="*/ 1656972 w 2588980"/>
                    <a:gd name="connsiteY0" fmla="*/ 2759669 h 2759669"/>
                    <a:gd name="connsiteX1" fmla="*/ 1288013 w 2588980"/>
                    <a:gd name="connsiteY1" fmla="*/ 2617194 h 2759669"/>
                    <a:gd name="connsiteX2" fmla="*/ 1256517 w 2588980"/>
                    <a:gd name="connsiteY2" fmla="*/ 2575051 h 2759669"/>
                    <a:gd name="connsiteX3" fmla="*/ 1225023 w 2588980"/>
                    <a:gd name="connsiteY3" fmla="*/ 2617193 h 2759669"/>
                    <a:gd name="connsiteX4" fmla="*/ 856063 w 2588980"/>
                    <a:gd name="connsiteY4" fmla="*/ 2759669 h 2759669"/>
                    <a:gd name="connsiteX5" fmla="*/ 411114 w 2588980"/>
                    <a:gd name="connsiteY5" fmla="*/ 2436513 h 2759669"/>
                    <a:gd name="connsiteX6" fmla="*/ 420154 w 2588980"/>
                    <a:gd name="connsiteY6" fmla="*/ 2371386 h 2759669"/>
                    <a:gd name="connsiteX7" fmla="*/ 420504 w 2588980"/>
                    <a:gd name="connsiteY7" fmla="*/ 2370568 h 2759669"/>
                    <a:gd name="connsiteX8" fmla="*/ 410857 w 2588980"/>
                    <a:gd name="connsiteY8" fmla="*/ 2354188 h 2759669"/>
                    <a:gd name="connsiteX9" fmla="*/ 380957 w 2588980"/>
                    <a:gd name="connsiteY9" fmla="*/ 2266634 h 2759669"/>
                    <a:gd name="connsiteX10" fmla="*/ 379983 w 2588980"/>
                    <a:gd name="connsiteY10" fmla="*/ 2266222 h 2759669"/>
                    <a:gd name="connsiteX11" fmla="*/ 304248 w 2588980"/>
                    <a:gd name="connsiteY11" fmla="*/ 2234205 h 2759669"/>
                    <a:gd name="connsiteX12" fmla="*/ 136290 w 2588980"/>
                    <a:gd name="connsiteY12" fmla="*/ 2014919 h 2759669"/>
                    <a:gd name="connsiteX13" fmla="*/ 117746 w 2588980"/>
                    <a:gd name="connsiteY13" fmla="*/ 1718328 h 2759669"/>
                    <a:gd name="connsiteX14" fmla="*/ 2978 w 2588980"/>
                    <a:gd name="connsiteY14" fmla="*/ 1273127 h 2759669"/>
                    <a:gd name="connsiteX15" fmla="*/ 299805 w 2588980"/>
                    <a:gd name="connsiteY15" fmla="*/ 845357 h 2759669"/>
                    <a:gd name="connsiteX16" fmla="*/ 387150 w 2588980"/>
                    <a:gd name="connsiteY16" fmla="*/ 494812 h 2759669"/>
                    <a:gd name="connsiteX17" fmla="*/ 791202 w 2588980"/>
                    <a:gd name="connsiteY17" fmla="*/ 414670 h 2759669"/>
                    <a:gd name="connsiteX18" fmla="*/ 1048100 w 2588980"/>
                    <a:gd name="connsiteY18" fmla="*/ 25019 h 2759669"/>
                    <a:gd name="connsiteX19" fmla="*/ 1497936 w 2588980"/>
                    <a:gd name="connsiteY19" fmla="*/ 204739 h 2759669"/>
                    <a:gd name="connsiteX20" fmla="*/ 2155625 w 2588980"/>
                    <a:gd name="connsiteY20" fmla="*/ 361875 h 2759669"/>
                    <a:gd name="connsiteX21" fmla="*/ 2458866 w 2588980"/>
                    <a:gd name="connsiteY21" fmla="*/ 577807 h 2759669"/>
                    <a:gd name="connsiteX22" fmla="*/ 2430434 w 2588980"/>
                    <a:gd name="connsiteY22" fmla="*/ 911218 h 2759669"/>
                    <a:gd name="connsiteX23" fmla="*/ 2588977 w 2588980"/>
                    <a:gd name="connsiteY23" fmla="*/ 1235303 h 2759669"/>
                    <a:gd name="connsiteX24" fmla="*/ 2386891 w 2588980"/>
                    <a:gd name="connsiteY24" fmla="*/ 1556223 h 2759669"/>
                    <a:gd name="connsiteX25" fmla="*/ 2385439 w 2588980"/>
                    <a:gd name="connsiteY25" fmla="*/ 1564313 h 2759669"/>
                    <a:gd name="connsiteX26" fmla="*/ 2323779 w 2588980"/>
                    <a:gd name="connsiteY26" fmla="*/ 2003264 h 2759669"/>
                    <a:gd name="connsiteX27" fmla="*/ 1968328 w 2588980"/>
                    <a:gd name="connsiteY27" fmla="*/ 2200239 h 2759669"/>
                    <a:gd name="connsiteX28" fmla="*/ 1951202 w 2588980"/>
                    <a:gd name="connsiteY28" fmla="*/ 2195785 h 2759669"/>
                    <a:gd name="connsiteX29" fmla="*/ 1971599 w 2588980"/>
                    <a:gd name="connsiteY29" fmla="*/ 2208008 h 2759669"/>
                    <a:gd name="connsiteX30" fmla="*/ 2101921 w 2588980"/>
                    <a:gd name="connsiteY30" fmla="*/ 2436514 h 2759669"/>
                    <a:gd name="connsiteX31" fmla="*/ 1656972 w 2588980"/>
                    <a:gd name="connsiteY31" fmla="*/ 2759669 h 275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588980" h="2759669">
                      <a:moveTo>
                        <a:pt x="1656972" y="2759669"/>
                      </a:moveTo>
                      <a:cubicBezTo>
                        <a:pt x="1503385" y="2759669"/>
                        <a:pt x="1367974" y="2703154"/>
                        <a:pt x="1288013" y="2617194"/>
                      </a:cubicBezTo>
                      <a:lnTo>
                        <a:pt x="1256517" y="2575051"/>
                      </a:lnTo>
                      <a:lnTo>
                        <a:pt x="1225023" y="2617193"/>
                      </a:lnTo>
                      <a:cubicBezTo>
                        <a:pt x="1145062" y="2703153"/>
                        <a:pt x="1009651" y="2759669"/>
                        <a:pt x="856063" y="2759669"/>
                      </a:cubicBezTo>
                      <a:cubicBezTo>
                        <a:pt x="610325" y="2759669"/>
                        <a:pt x="411115" y="2614988"/>
                        <a:pt x="411114" y="2436513"/>
                      </a:cubicBezTo>
                      <a:cubicBezTo>
                        <a:pt x="411115" y="2414204"/>
                        <a:pt x="414228" y="2392423"/>
                        <a:pt x="420154" y="2371386"/>
                      </a:cubicBezTo>
                      <a:lnTo>
                        <a:pt x="420504" y="2370568"/>
                      </a:lnTo>
                      <a:lnTo>
                        <a:pt x="410857" y="2354188"/>
                      </a:lnTo>
                      <a:cubicBezTo>
                        <a:pt x="398345" y="2326860"/>
                        <a:pt x="388248" y="2297502"/>
                        <a:pt x="380957" y="2266634"/>
                      </a:cubicBezTo>
                      <a:lnTo>
                        <a:pt x="379983" y="2266222"/>
                      </a:lnTo>
                      <a:lnTo>
                        <a:pt x="304248" y="2234205"/>
                      </a:lnTo>
                      <a:cubicBezTo>
                        <a:pt x="231267" y="2190123"/>
                        <a:pt x="170926" y="2112565"/>
                        <a:pt x="136290" y="2014919"/>
                      </a:cubicBezTo>
                      <a:cubicBezTo>
                        <a:pt x="102736" y="1920419"/>
                        <a:pt x="96120" y="1814924"/>
                        <a:pt x="117746" y="1718328"/>
                      </a:cubicBezTo>
                      <a:cubicBezTo>
                        <a:pt x="30224" y="1597084"/>
                        <a:pt x="-12034" y="1433091"/>
                        <a:pt x="2978" y="1273127"/>
                      </a:cubicBezTo>
                      <a:cubicBezTo>
                        <a:pt x="22934" y="1060466"/>
                        <a:pt x="140247" y="891398"/>
                        <a:pt x="299805" y="845357"/>
                      </a:cubicBezTo>
                      <a:cubicBezTo>
                        <a:pt x="288092" y="714935"/>
                        <a:pt x="319969" y="587126"/>
                        <a:pt x="387150" y="494812"/>
                      </a:cubicBezTo>
                      <a:cubicBezTo>
                        <a:pt x="489224" y="354533"/>
                        <a:pt x="652973" y="322075"/>
                        <a:pt x="791202" y="414670"/>
                      </a:cubicBezTo>
                      <a:cubicBezTo>
                        <a:pt x="815398" y="230558"/>
                        <a:pt x="913207" y="82216"/>
                        <a:pt x="1048100" y="25019"/>
                      </a:cubicBezTo>
                      <a:cubicBezTo>
                        <a:pt x="1207057" y="-42376"/>
                        <a:pt x="1386565" y="29321"/>
                        <a:pt x="1497936" y="204739"/>
                      </a:cubicBezTo>
                      <a:cubicBezTo>
                        <a:pt x="1702338" y="8525"/>
                        <a:pt x="1999023" y="79383"/>
                        <a:pt x="2155625" y="361875"/>
                      </a:cubicBezTo>
                      <a:cubicBezTo>
                        <a:pt x="2279862" y="330418"/>
                        <a:pt x="2408094" y="421708"/>
                        <a:pt x="2458866" y="577807"/>
                      </a:cubicBezTo>
                      <a:cubicBezTo>
                        <a:pt x="2495629" y="690742"/>
                        <a:pt x="2484836" y="817459"/>
                        <a:pt x="2430434" y="911218"/>
                      </a:cubicBezTo>
                      <a:cubicBezTo>
                        <a:pt x="2526141" y="971505"/>
                        <a:pt x="2588421" y="1098823"/>
                        <a:pt x="2588977" y="1235303"/>
                      </a:cubicBezTo>
                      <a:cubicBezTo>
                        <a:pt x="2589599" y="1395104"/>
                        <a:pt x="2505694" y="1528362"/>
                        <a:pt x="2386891" y="1556223"/>
                      </a:cubicBezTo>
                      <a:cubicBezTo>
                        <a:pt x="2386429" y="1558938"/>
                        <a:pt x="2385901" y="1561599"/>
                        <a:pt x="2385439" y="1564313"/>
                      </a:cubicBezTo>
                      <a:cubicBezTo>
                        <a:pt x="2416548" y="1718756"/>
                        <a:pt x="2393924" y="1879681"/>
                        <a:pt x="2323779" y="2003264"/>
                      </a:cubicBezTo>
                      <a:cubicBezTo>
                        <a:pt x="2240652" y="2149663"/>
                        <a:pt x="2105006" y="2220408"/>
                        <a:pt x="1968328" y="2200239"/>
                      </a:cubicBezTo>
                      <a:lnTo>
                        <a:pt x="1951202" y="2195785"/>
                      </a:lnTo>
                      <a:lnTo>
                        <a:pt x="1971599" y="2208008"/>
                      </a:lnTo>
                      <a:cubicBezTo>
                        <a:pt x="2052118" y="2266487"/>
                        <a:pt x="2101921" y="2347276"/>
                        <a:pt x="2101921" y="2436514"/>
                      </a:cubicBezTo>
                      <a:cubicBezTo>
                        <a:pt x="2101921" y="2614987"/>
                        <a:pt x="1902711" y="2759670"/>
                        <a:pt x="1656972" y="2759669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FF7F6AB1-0990-425B-8AC8-0B2206795E0C}"/>
                    </a:ext>
                  </a:extLst>
                </p:cNvPr>
                <p:cNvSpPr/>
                <p:nvPr/>
              </p:nvSpPr>
              <p:spPr>
                <a:xfrm>
                  <a:off x="2159888" y="3283336"/>
                  <a:ext cx="234187" cy="10326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AA9971B-32D7-48A1-BA3B-E6C861749AC2}"/>
                  </a:ext>
                </a:extLst>
              </p:cNvPr>
              <p:cNvSpPr/>
              <p:nvPr/>
            </p:nvSpPr>
            <p:spPr>
              <a:xfrm rot="886948" flipH="1">
                <a:off x="940425" y="251257"/>
                <a:ext cx="1518418" cy="867990"/>
              </a:xfrm>
              <a:custGeom>
                <a:avLst/>
                <a:gdLst>
                  <a:gd name="connsiteX0" fmla="*/ 995363 w 1518418"/>
                  <a:gd name="connsiteY0" fmla="*/ 140247 h 867990"/>
                  <a:gd name="connsiteX1" fmla="*/ 814507 w 1518418"/>
                  <a:gd name="connsiteY1" fmla="*/ 132835 h 867990"/>
                  <a:gd name="connsiteX2" fmla="*/ 796975 w 1518418"/>
                  <a:gd name="connsiteY2" fmla="*/ 140134 h 867990"/>
                  <a:gd name="connsiteX3" fmla="*/ 785328 w 1518418"/>
                  <a:gd name="connsiteY3" fmla="*/ 125137 h 867990"/>
                  <a:gd name="connsiteX4" fmla="*/ 624363 w 1518418"/>
                  <a:gd name="connsiteY4" fmla="*/ 42346 h 867990"/>
                  <a:gd name="connsiteX5" fmla="*/ 472014 w 1518418"/>
                  <a:gd name="connsiteY5" fmla="*/ 28925 h 867990"/>
                  <a:gd name="connsiteX6" fmla="*/ 426592 w 1518418"/>
                  <a:gd name="connsiteY6" fmla="*/ 42653 h 867990"/>
                  <a:gd name="connsiteX7" fmla="*/ 389322 w 1518418"/>
                  <a:gd name="connsiteY7" fmla="*/ 22231 h 867990"/>
                  <a:gd name="connsiteX8" fmla="*/ 280240 w 1518418"/>
                  <a:gd name="connsiteY8" fmla="*/ 0 h 867990"/>
                  <a:gd name="connsiteX9" fmla="*/ 0 w 1518418"/>
                  <a:gd name="connsiteY9" fmla="*/ 282897 h 867990"/>
                  <a:gd name="connsiteX10" fmla="*/ 223762 w 1518418"/>
                  <a:gd name="connsiteY10" fmla="*/ 560047 h 867990"/>
                  <a:gd name="connsiteX11" fmla="*/ 239124 w 1518418"/>
                  <a:gd name="connsiteY11" fmla="*/ 561610 h 867990"/>
                  <a:gd name="connsiteX12" fmla="*/ 249052 w 1518418"/>
                  <a:gd name="connsiteY12" fmla="*/ 584155 h 867990"/>
                  <a:gd name="connsiteX13" fmla="*/ 430624 w 1518418"/>
                  <a:gd name="connsiteY13" fmla="*/ 654745 h 867990"/>
                  <a:gd name="connsiteX14" fmla="*/ 522425 w 1518418"/>
                  <a:gd name="connsiteY14" fmla="*/ 789222 h 867990"/>
                  <a:gd name="connsiteX15" fmla="*/ 743345 w 1518418"/>
                  <a:gd name="connsiteY15" fmla="*/ 796667 h 867990"/>
                  <a:gd name="connsiteX16" fmla="*/ 1058971 w 1518418"/>
                  <a:gd name="connsiteY16" fmla="*/ 835494 h 867990"/>
                  <a:gd name="connsiteX17" fmla="*/ 1214512 w 1518418"/>
                  <a:gd name="connsiteY17" fmla="*/ 815440 h 867990"/>
                  <a:gd name="connsiteX18" fmla="*/ 1219351 w 1518418"/>
                  <a:gd name="connsiteY18" fmla="*/ 805586 h 867990"/>
                  <a:gd name="connsiteX19" fmla="*/ 1238177 w 1518418"/>
                  <a:gd name="connsiteY19" fmla="*/ 807502 h 867990"/>
                  <a:gd name="connsiteX20" fmla="*/ 1518418 w 1518418"/>
                  <a:gd name="connsiteY20" fmla="*/ 524605 h 867990"/>
                  <a:gd name="connsiteX21" fmla="*/ 1238178 w 1518418"/>
                  <a:gd name="connsiteY21" fmla="*/ 241707 h 867990"/>
                  <a:gd name="connsiteX22" fmla="*/ 1181700 w 1518418"/>
                  <a:gd name="connsiteY22" fmla="*/ 247455 h 867990"/>
                  <a:gd name="connsiteX23" fmla="*/ 1173002 w 1518418"/>
                  <a:gd name="connsiteY23" fmla="*/ 250181 h 867990"/>
                  <a:gd name="connsiteX24" fmla="*/ 1171499 w 1518418"/>
                  <a:gd name="connsiteY24" fmla="*/ 242573 h 867990"/>
                  <a:gd name="connsiteX25" fmla="*/ 995363 w 1518418"/>
                  <a:gd name="connsiteY25" fmla="*/ 140247 h 86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18418" h="867990">
                    <a:moveTo>
                      <a:pt x="995363" y="140247"/>
                    </a:moveTo>
                    <a:cubicBezTo>
                      <a:pt x="924218" y="121473"/>
                      <a:pt x="857547" y="119871"/>
                      <a:pt x="814507" y="132835"/>
                    </a:cubicBezTo>
                    <a:lnTo>
                      <a:pt x="796975" y="140134"/>
                    </a:lnTo>
                    <a:lnTo>
                      <a:pt x="785328" y="125137"/>
                    </a:lnTo>
                    <a:cubicBezTo>
                      <a:pt x="754289" y="92623"/>
                      <a:pt x="695509" y="61120"/>
                      <a:pt x="624363" y="42346"/>
                    </a:cubicBezTo>
                    <a:cubicBezTo>
                      <a:pt x="567448" y="27327"/>
                      <a:pt x="513395" y="23298"/>
                      <a:pt x="472014" y="28925"/>
                    </a:cubicBezTo>
                    <a:lnTo>
                      <a:pt x="426592" y="42653"/>
                    </a:lnTo>
                    <a:lnTo>
                      <a:pt x="389322" y="22231"/>
                    </a:lnTo>
                    <a:cubicBezTo>
                      <a:pt x="355795" y="7916"/>
                      <a:pt x="318933" y="0"/>
                      <a:pt x="280240" y="0"/>
                    </a:cubicBezTo>
                    <a:cubicBezTo>
                      <a:pt x="125468" y="0"/>
                      <a:pt x="0" y="126657"/>
                      <a:pt x="0" y="282897"/>
                    </a:cubicBezTo>
                    <a:cubicBezTo>
                      <a:pt x="0" y="419607"/>
                      <a:pt x="96061" y="533668"/>
                      <a:pt x="223762" y="560047"/>
                    </a:cubicBezTo>
                    <a:lnTo>
                      <a:pt x="239124" y="561610"/>
                    </a:lnTo>
                    <a:lnTo>
                      <a:pt x="249052" y="584155"/>
                    </a:lnTo>
                    <a:cubicBezTo>
                      <a:pt x="286543" y="633740"/>
                      <a:pt x="360129" y="662342"/>
                      <a:pt x="430624" y="654745"/>
                    </a:cubicBezTo>
                    <a:cubicBezTo>
                      <a:pt x="428980" y="706405"/>
                      <a:pt x="463932" y="757603"/>
                      <a:pt x="522425" y="789222"/>
                    </a:cubicBezTo>
                    <a:cubicBezTo>
                      <a:pt x="591353" y="826481"/>
                      <a:pt x="679510" y="829457"/>
                      <a:pt x="743345" y="796667"/>
                    </a:cubicBezTo>
                    <a:cubicBezTo>
                      <a:pt x="824332" y="873558"/>
                      <a:pt x="966709" y="891080"/>
                      <a:pt x="1058971" y="835494"/>
                    </a:cubicBezTo>
                    <a:cubicBezTo>
                      <a:pt x="1114324" y="859002"/>
                      <a:pt x="1180096" y="850527"/>
                      <a:pt x="1214512" y="815440"/>
                    </a:cubicBezTo>
                    <a:lnTo>
                      <a:pt x="1219351" y="805586"/>
                    </a:lnTo>
                    <a:lnTo>
                      <a:pt x="1238177" y="807502"/>
                    </a:lnTo>
                    <a:cubicBezTo>
                      <a:pt x="1392950" y="807502"/>
                      <a:pt x="1518418" y="680844"/>
                      <a:pt x="1518418" y="524605"/>
                    </a:cubicBezTo>
                    <a:cubicBezTo>
                      <a:pt x="1518418" y="368365"/>
                      <a:pt x="1392950" y="241707"/>
                      <a:pt x="1238178" y="241707"/>
                    </a:cubicBezTo>
                    <a:cubicBezTo>
                      <a:pt x="1218831" y="241708"/>
                      <a:pt x="1199943" y="243687"/>
                      <a:pt x="1181700" y="247455"/>
                    </a:cubicBezTo>
                    <a:lnTo>
                      <a:pt x="1173002" y="250181"/>
                    </a:lnTo>
                    <a:lnTo>
                      <a:pt x="1171499" y="242573"/>
                    </a:lnTo>
                    <a:cubicBezTo>
                      <a:pt x="1148306" y="203633"/>
                      <a:pt x="1080737" y="162776"/>
                      <a:pt x="995363" y="140247"/>
                    </a:cubicBezTo>
                    <a:close/>
                  </a:path>
                </a:pathLst>
              </a:cu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2ADAB4D-34B9-48AE-AD26-0081C3092781}"/>
                </a:ext>
              </a:extLst>
            </p:cNvPr>
            <p:cNvSpPr/>
            <p:nvPr/>
          </p:nvSpPr>
          <p:spPr>
            <a:xfrm rot="886948" flipH="1">
              <a:off x="2081111" y="500187"/>
              <a:ext cx="436506" cy="440645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9C7630-B1C7-9565-2669-AAAB1E872D46}"/>
              </a:ext>
            </a:extLst>
          </p:cNvPr>
          <p:cNvGrpSpPr/>
          <p:nvPr/>
        </p:nvGrpSpPr>
        <p:grpSpPr>
          <a:xfrm>
            <a:off x="9103281" y="368924"/>
            <a:ext cx="2749820" cy="6165104"/>
            <a:chOff x="467058" y="1287948"/>
            <a:chExt cx="2193007" cy="4916728"/>
          </a:xfrm>
        </p:grpSpPr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485E2E34-C385-3129-69C6-735C25DAD5CF}"/>
                </a:ext>
              </a:extLst>
            </p:cNvPr>
            <p:cNvSpPr/>
            <p:nvPr/>
          </p:nvSpPr>
          <p:spPr>
            <a:xfrm rot="20061683">
              <a:off x="2244964" y="4093205"/>
              <a:ext cx="415101" cy="6408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8F7F73-FC77-4883-3A48-60C4D536D4D3}"/>
                </a:ext>
              </a:extLst>
            </p:cNvPr>
            <p:cNvSpPr/>
            <p:nvPr/>
          </p:nvSpPr>
          <p:spPr>
            <a:xfrm rot="10800000">
              <a:off x="482396" y="1287948"/>
              <a:ext cx="2066750" cy="2203008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3CF51C0B-0915-26CF-B116-1438D65649AC}"/>
                </a:ext>
              </a:extLst>
            </p:cNvPr>
            <p:cNvSpPr/>
            <p:nvPr/>
          </p:nvSpPr>
          <p:spPr>
            <a:xfrm rot="20726610" flipH="1">
              <a:off x="1579161" y="2798381"/>
              <a:ext cx="971198" cy="1673457"/>
            </a:xfrm>
            <a:prstGeom prst="trapezoid">
              <a:avLst>
                <a:gd name="adj" fmla="val 4520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16DDDC8-65A3-36D2-42AE-9B0EAE7804E1}"/>
                </a:ext>
              </a:extLst>
            </p:cNvPr>
            <p:cNvSpPr/>
            <p:nvPr/>
          </p:nvSpPr>
          <p:spPr>
            <a:xfrm rot="976600">
              <a:off x="467058" y="4037024"/>
              <a:ext cx="449222" cy="6503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3541C70A-B5C2-16E9-44DA-46888C616F46}"/>
                </a:ext>
              </a:extLst>
            </p:cNvPr>
            <p:cNvSpPr/>
            <p:nvPr/>
          </p:nvSpPr>
          <p:spPr>
            <a:xfrm rot="808127">
              <a:off x="488827" y="2706164"/>
              <a:ext cx="1123505" cy="1747081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BE2099-488C-4EA1-0C12-05CA4C9C7802}"/>
                </a:ext>
              </a:extLst>
            </p:cNvPr>
            <p:cNvSpPr/>
            <p:nvPr/>
          </p:nvSpPr>
          <p:spPr>
            <a:xfrm rot="886948" flipH="1">
              <a:off x="1487855" y="5728273"/>
              <a:ext cx="597118" cy="4764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45B7CA7-91A2-EB64-A385-B5272FBBE2BA}"/>
                </a:ext>
              </a:extLst>
            </p:cNvPr>
            <p:cNvSpPr/>
            <p:nvPr/>
          </p:nvSpPr>
          <p:spPr>
            <a:xfrm rot="20713052">
              <a:off x="763009" y="5728273"/>
              <a:ext cx="597118" cy="4764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FE1644C9-BBD3-CCCF-BC37-4A979189B6B5}"/>
                </a:ext>
              </a:extLst>
            </p:cNvPr>
            <p:cNvSpPr/>
            <p:nvPr/>
          </p:nvSpPr>
          <p:spPr>
            <a:xfrm>
              <a:off x="495635" y="2799211"/>
              <a:ext cx="2120175" cy="3228831"/>
            </a:xfrm>
            <a:prstGeom prst="trapezoid">
              <a:avLst>
                <a:gd name="adj" fmla="val 3494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8F4C29-E60C-321F-5000-0B2FFD87ADED}"/>
                </a:ext>
              </a:extLst>
            </p:cNvPr>
            <p:cNvSpPr/>
            <p:nvPr/>
          </p:nvSpPr>
          <p:spPr>
            <a:xfrm>
              <a:off x="933997" y="4015516"/>
              <a:ext cx="1279358" cy="1777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10">
              <a:extLst>
                <a:ext uri="{FF2B5EF4-FFF2-40B4-BE49-F238E27FC236}">
                  <a16:creationId xmlns:a16="http://schemas.microsoft.com/office/drawing/2014/main" id="{8420F7C6-9DE8-E0E8-8B15-8F175D2C94E0}"/>
                </a:ext>
              </a:extLst>
            </p:cNvPr>
            <p:cNvSpPr/>
            <p:nvPr/>
          </p:nvSpPr>
          <p:spPr>
            <a:xfrm>
              <a:off x="984555" y="4152135"/>
              <a:ext cx="163091" cy="90407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11">
              <a:extLst>
                <a:ext uri="{FF2B5EF4-FFF2-40B4-BE49-F238E27FC236}">
                  <a16:creationId xmlns:a16="http://schemas.microsoft.com/office/drawing/2014/main" id="{44202448-6C5F-C87D-27F4-542C0EE7F063}"/>
                </a:ext>
              </a:extLst>
            </p:cNvPr>
            <p:cNvSpPr/>
            <p:nvPr/>
          </p:nvSpPr>
          <p:spPr>
            <a:xfrm rot="20563410">
              <a:off x="1097978" y="4059700"/>
              <a:ext cx="172389" cy="109780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12">
              <a:extLst>
                <a:ext uri="{FF2B5EF4-FFF2-40B4-BE49-F238E27FC236}">
                  <a16:creationId xmlns:a16="http://schemas.microsoft.com/office/drawing/2014/main" id="{96A8E1B4-B382-3327-4499-B3B394D3F16D}"/>
                </a:ext>
              </a:extLst>
            </p:cNvPr>
            <p:cNvSpPr/>
            <p:nvPr/>
          </p:nvSpPr>
          <p:spPr>
            <a:xfrm>
              <a:off x="930192" y="4022984"/>
              <a:ext cx="217454" cy="19372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3">
              <a:extLst>
                <a:ext uri="{FF2B5EF4-FFF2-40B4-BE49-F238E27FC236}">
                  <a16:creationId xmlns:a16="http://schemas.microsoft.com/office/drawing/2014/main" id="{2B959EA4-E288-FF3D-8306-B5B2926B4100}"/>
                </a:ext>
              </a:extLst>
            </p:cNvPr>
            <p:cNvSpPr/>
            <p:nvPr/>
          </p:nvSpPr>
          <p:spPr>
            <a:xfrm flipH="1">
              <a:off x="1298467" y="2002975"/>
              <a:ext cx="424191" cy="1189266"/>
            </a:xfrm>
            <a:custGeom>
              <a:avLst/>
              <a:gdLst>
                <a:gd name="connsiteX0" fmla="*/ 0 w 491120"/>
                <a:gd name="connsiteY0" fmla="*/ 489477 h 978954"/>
                <a:gd name="connsiteX1" fmla="*/ 245560 w 491120"/>
                <a:gd name="connsiteY1" fmla="*/ 0 h 978954"/>
                <a:gd name="connsiteX2" fmla="*/ 491120 w 491120"/>
                <a:gd name="connsiteY2" fmla="*/ 489477 h 978954"/>
                <a:gd name="connsiteX3" fmla="*/ 245560 w 491120"/>
                <a:gd name="connsiteY3" fmla="*/ 978954 h 978954"/>
                <a:gd name="connsiteX4" fmla="*/ 0 w 491120"/>
                <a:gd name="connsiteY4" fmla="*/ 489477 h 978954"/>
                <a:gd name="connsiteX0" fmla="*/ 16 w 491136"/>
                <a:gd name="connsiteY0" fmla="*/ 489477 h 1189266"/>
                <a:gd name="connsiteX1" fmla="*/ 245576 w 491136"/>
                <a:gd name="connsiteY1" fmla="*/ 0 h 1189266"/>
                <a:gd name="connsiteX2" fmla="*/ 491136 w 491136"/>
                <a:gd name="connsiteY2" fmla="*/ 489477 h 1189266"/>
                <a:gd name="connsiteX3" fmla="*/ 236432 w 491136"/>
                <a:gd name="connsiteY3" fmla="*/ 1189266 h 1189266"/>
                <a:gd name="connsiteX4" fmla="*/ 16 w 491136"/>
                <a:gd name="connsiteY4" fmla="*/ 489477 h 1189266"/>
                <a:gd name="connsiteX0" fmla="*/ 12 w 491132"/>
                <a:gd name="connsiteY0" fmla="*/ 489477 h 1189266"/>
                <a:gd name="connsiteX1" fmla="*/ 245572 w 491132"/>
                <a:gd name="connsiteY1" fmla="*/ 0 h 1189266"/>
                <a:gd name="connsiteX2" fmla="*/ 491132 w 491132"/>
                <a:gd name="connsiteY2" fmla="*/ 489477 h 1189266"/>
                <a:gd name="connsiteX3" fmla="*/ 236428 w 491132"/>
                <a:gd name="connsiteY3" fmla="*/ 1189266 h 1189266"/>
                <a:gd name="connsiteX4" fmla="*/ 12 w 491132"/>
                <a:gd name="connsiteY4" fmla="*/ 489477 h 11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32" h="1189266">
                  <a:moveTo>
                    <a:pt x="12" y="489477"/>
                  </a:moveTo>
                  <a:cubicBezTo>
                    <a:pt x="1536" y="291266"/>
                    <a:pt x="163719" y="0"/>
                    <a:pt x="245572" y="0"/>
                  </a:cubicBezTo>
                  <a:cubicBezTo>
                    <a:pt x="327425" y="0"/>
                    <a:pt x="491132" y="219146"/>
                    <a:pt x="491132" y="489477"/>
                  </a:cubicBezTo>
                  <a:cubicBezTo>
                    <a:pt x="491132" y="759808"/>
                    <a:pt x="318281" y="1189266"/>
                    <a:pt x="236428" y="1189266"/>
                  </a:cubicBezTo>
                  <a:cubicBezTo>
                    <a:pt x="154575" y="1189266"/>
                    <a:pt x="-1512" y="687688"/>
                    <a:pt x="12" y="48947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3A4B9ED-FE77-5F41-01EE-01BCF09CE2BC}"/>
                </a:ext>
              </a:extLst>
            </p:cNvPr>
            <p:cNvSpPr/>
            <p:nvPr/>
          </p:nvSpPr>
          <p:spPr>
            <a:xfrm>
              <a:off x="1013288" y="1459929"/>
              <a:ext cx="994550" cy="14618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634E35D-3A38-5CBF-8268-82F057CC113A}"/>
                </a:ext>
              </a:extLst>
            </p:cNvPr>
            <p:cNvSpPr/>
            <p:nvPr/>
          </p:nvSpPr>
          <p:spPr>
            <a:xfrm>
              <a:off x="805794" y="1812508"/>
              <a:ext cx="132329" cy="118026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A481E18-22F2-450C-DD5F-42C44471D57B}"/>
                </a:ext>
              </a:extLst>
            </p:cNvPr>
            <p:cNvSpPr/>
            <p:nvPr/>
          </p:nvSpPr>
          <p:spPr>
            <a:xfrm rot="407483">
              <a:off x="1022149" y="2393814"/>
              <a:ext cx="980609" cy="626291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3A17653-6F22-881C-A50E-D01314418D30}"/>
                </a:ext>
              </a:extLst>
            </p:cNvPr>
            <p:cNvSpPr/>
            <p:nvPr/>
          </p:nvSpPr>
          <p:spPr>
            <a:xfrm>
              <a:off x="1379644" y="2500495"/>
              <a:ext cx="289970" cy="14073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2049437-4C76-37E9-2DF1-E4E2663D0169}"/>
                </a:ext>
              </a:extLst>
            </p:cNvPr>
            <p:cNvSpPr/>
            <p:nvPr/>
          </p:nvSpPr>
          <p:spPr>
            <a:xfrm rot="10800000">
              <a:off x="1050579" y="1298662"/>
              <a:ext cx="940271" cy="57235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C080204-D5FD-B215-71CF-0C22CCF3427A}"/>
                </a:ext>
              </a:extLst>
            </p:cNvPr>
            <p:cNvSpPr/>
            <p:nvPr/>
          </p:nvSpPr>
          <p:spPr>
            <a:xfrm rot="886948" flipH="1">
              <a:off x="1673209" y="1327086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BBE02CF-72AB-896B-A8DD-072C3DFF638A}"/>
                </a:ext>
              </a:extLst>
            </p:cNvPr>
            <p:cNvSpPr/>
            <p:nvPr/>
          </p:nvSpPr>
          <p:spPr>
            <a:xfrm rot="886948" flipH="1">
              <a:off x="924297" y="1318967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611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98320" y="3306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the Baptist</a:t>
            </a:r>
          </a:p>
          <a:p>
            <a:r>
              <a:rPr lang="en-US" sz="1100" dirty="0"/>
              <a:t>John 1:29-34; D&amp;C 84:27; 27:7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531368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the Beloved/Revelator</a:t>
            </a:r>
          </a:p>
          <a:p>
            <a:r>
              <a:rPr lang="en-US" sz="1100" dirty="0"/>
              <a:t>D&amp;C 7; 13; 128:20; Mark 4:21-22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9306560" y="24371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Aaron Johnson</a:t>
            </a:r>
          </a:p>
          <a:p>
            <a:r>
              <a:rPr lang="en-US" sz="1100" dirty="0"/>
              <a:t>D&amp;C 24:132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DB703-DDA9-9F2D-5A2E-7761D0563F04}"/>
              </a:ext>
            </a:extLst>
          </p:cNvPr>
          <p:cNvGrpSpPr/>
          <p:nvPr/>
        </p:nvGrpSpPr>
        <p:grpSpPr>
          <a:xfrm>
            <a:off x="9208786" y="1043039"/>
            <a:ext cx="2378694" cy="5814961"/>
            <a:chOff x="6080787" y="1037728"/>
            <a:chExt cx="1987171" cy="485784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B73ABBA-8547-4249-1F24-7852BD5E870B}"/>
                </a:ext>
              </a:extLst>
            </p:cNvPr>
            <p:cNvSpPr/>
            <p:nvPr/>
          </p:nvSpPr>
          <p:spPr>
            <a:xfrm rot="19338880">
              <a:off x="7700824" y="3942448"/>
              <a:ext cx="367134" cy="44665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F90E2-AF82-7C9E-07EB-8AD51DD93C6E}"/>
                </a:ext>
              </a:extLst>
            </p:cNvPr>
            <p:cNvSpPr/>
            <p:nvPr/>
          </p:nvSpPr>
          <p:spPr>
            <a:xfrm rot="1933618">
              <a:off x="6080787" y="3941690"/>
              <a:ext cx="367134" cy="44665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59551-3CD5-E8E5-4CAF-135E4BBDFC59}"/>
                </a:ext>
              </a:extLst>
            </p:cNvPr>
            <p:cNvSpPr/>
            <p:nvPr/>
          </p:nvSpPr>
          <p:spPr>
            <a:xfrm rot="19570491">
              <a:off x="7087261" y="5074120"/>
              <a:ext cx="397525" cy="743605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4C03FA-DBDA-ED65-B1B5-86E0F4F2F654}"/>
                </a:ext>
              </a:extLst>
            </p:cNvPr>
            <p:cNvSpPr/>
            <p:nvPr/>
          </p:nvSpPr>
          <p:spPr>
            <a:xfrm rot="2393332">
              <a:off x="6507342" y="5151966"/>
              <a:ext cx="381260" cy="743605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7B90DC6-492A-C17D-7ED7-55EEA899A9A3}"/>
                </a:ext>
              </a:extLst>
            </p:cNvPr>
            <p:cNvSpPr/>
            <p:nvPr/>
          </p:nvSpPr>
          <p:spPr>
            <a:xfrm>
              <a:off x="6942748" y="4232002"/>
              <a:ext cx="723403" cy="1267088"/>
            </a:xfrm>
            <a:prstGeom prst="trapezoid">
              <a:avLst>
                <a:gd name="adj" fmla="val 78"/>
              </a:avLst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43DF558B-517C-EBEA-2A03-D9C1AF97CAC2}"/>
                </a:ext>
              </a:extLst>
            </p:cNvPr>
            <p:cNvSpPr/>
            <p:nvPr/>
          </p:nvSpPr>
          <p:spPr>
            <a:xfrm rot="263894">
              <a:off x="6472140" y="4177430"/>
              <a:ext cx="649919" cy="1344487"/>
            </a:xfrm>
            <a:prstGeom prst="trapezoid">
              <a:avLst>
                <a:gd name="adj" fmla="val 0"/>
              </a:avLst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EA81EF48-3BD1-FE31-FE6E-AE1CC58A3656}"/>
                </a:ext>
              </a:extLst>
            </p:cNvPr>
            <p:cNvSpPr/>
            <p:nvPr/>
          </p:nvSpPr>
          <p:spPr>
            <a:xfrm rot="1375821">
              <a:off x="6267134" y="2841149"/>
              <a:ext cx="554084" cy="1331962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C427EEF5-8CFB-F0AB-38EC-FFC39059D6F3}"/>
                </a:ext>
              </a:extLst>
            </p:cNvPr>
            <p:cNvSpPr/>
            <p:nvPr/>
          </p:nvSpPr>
          <p:spPr>
            <a:xfrm rot="20337671">
              <a:off x="7334375" y="2840691"/>
              <a:ext cx="554084" cy="1362770"/>
            </a:xfrm>
            <a:prstGeom prst="trapezoid">
              <a:avLst>
                <a:gd name="adj" fmla="val 30985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4FB56035-C1C0-9838-EDB5-4B4BC97AEC47}"/>
                </a:ext>
              </a:extLst>
            </p:cNvPr>
            <p:cNvSpPr/>
            <p:nvPr/>
          </p:nvSpPr>
          <p:spPr>
            <a:xfrm>
              <a:off x="6454364" y="2974177"/>
              <a:ext cx="1231297" cy="1361803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71568A-65B4-3B4A-C5C4-06D637B01548}"/>
                </a:ext>
              </a:extLst>
            </p:cNvPr>
            <p:cNvCxnSpPr>
              <a:endCxn id="17" idx="2"/>
            </p:cNvCxnSpPr>
            <p:nvPr/>
          </p:nvCxnSpPr>
          <p:spPr>
            <a:xfrm flipH="1">
              <a:off x="7070013" y="3275940"/>
              <a:ext cx="36943" cy="10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38BA49-ED97-2817-6151-038593CE55FE}"/>
                </a:ext>
              </a:extLst>
            </p:cNvPr>
            <p:cNvSpPr/>
            <p:nvPr/>
          </p:nvSpPr>
          <p:spPr>
            <a:xfrm rot="15873315">
              <a:off x="6804033" y="4151785"/>
              <a:ext cx="474855" cy="886588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Diagonal Corner Rectangle 89">
              <a:extLst>
                <a:ext uri="{FF2B5EF4-FFF2-40B4-BE49-F238E27FC236}">
                  <a16:creationId xmlns:a16="http://schemas.microsoft.com/office/drawing/2014/main" id="{BC483EBE-F18A-DE96-BE34-BE4623B54FC8}"/>
                </a:ext>
              </a:extLst>
            </p:cNvPr>
            <p:cNvSpPr/>
            <p:nvPr/>
          </p:nvSpPr>
          <p:spPr>
            <a:xfrm rot="5400000">
              <a:off x="6970237" y="1877303"/>
              <a:ext cx="765528" cy="5367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 Diagonal Corner Rectangle 90">
              <a:extLst>
                <a:ext uri="{FF2B5EF4-FFF2-40B4-BE49-F238E27FC236}">
                  <a16:creationId xmlns:a16="http://schemas.microsoft.com/office/drawing/2014/main" id="{0F6D6224-E515-E395-873C-39BB2A47E743}"/>
                </a:ext>
              </a:extLst>
            </p:cNvPr>
            <p:cNvSpPr/>
            <p:nvPr/>
          </p:nvSpPr>
          <p:spPr>
            <a:xfrm rot="2359803">
              <a:off x="6596600" y="1786689"/>
              <a:ext cx="609588" cy="52750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4601909-59E8-1D59-37B2-BDFE25E1011B}"/>
                </a:ext>
              </a:extLst>
            </p:cNvPr>
            <p:cNvSpPr/>
            <p:nvPr/>
          </p:nvSpPr>
          <p:spPr>
            <a:xfrm rot="10800000">
              <a:off x="6807595" y="2963827"/>
              <a:ext cx="554084" cy="444287"/>
            </a:xfrm>
            <a:prstGeom prst="trapezoid">
              <a:avLst>
                <a:gd name="adj" fmla="val 621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 Diagonal Corner Rectangle 92">
              <a:extLst>
                <a:ext uri="{FF2B5EF4-FFF2-40B4-BE49-F238E27FC236}">
                  <a16:creationId xmlns:a16="http://schemas.microsoft.com/office/drawing/2014/main" id="{CB95D792-3AC2-FA51-AA0C-064E862115F4}"/>
                </a:ext>
              </a:extLst>
            </p:cNvPr>
            <p:cNvSpPr/>
            <p:nvPr/>
          </p:nvSpPr>
          <p:spPr>
            <a:xfrm rot="3330256">
              <a:off x="6773083" y="1670302"/>
              <a:ext cx="652651" cy="47074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04F828-486B-3D74-6FFC-93DBAC48178D}"/>
                </a:ext>
              </a:extLst>
            </p:cNvPr>
            <p:cNvSpPr/>
            <p:nvPr/>
          </p:nvSpPr>
          <p:spPr>
            <a:xfrm>
              <a:off x="6733022" y="2874269"/>
              <a:ext cx="120228" cy="1344449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73CE22-1E39-9408-8676-A0978C45BA56}"/>
                </a:ext>
              </a:extLst>
            </p:cNvPr>
            <p:cNvSpPr/>
            <p:nvPr/>
          </p:nvSpPr>
          <p:spPr>
            <a:xfrm>
              <a:off x="7260234" y="2928581"/>
              <a:ext cx="112658" cy="1285248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E60D28-9B0C-2233-11DD-FB7562AE4782}"/>
                </a:ext>
              </a:extLst>
            </p:cNvPr>
            <p:cNvSpPr/>
            <p:nvPr/>
          </p:nvSpPr>
          <p:spPr>
            <a:xfrm>
              <a:off x="6586903" y="1767958"/>
              <a:ext cx="967318" cy="13316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9D9E04-B2EC-50B6-46B9-35A61B2E9546}"/>
                </a:ext>
              </a:extLst>
            </p:cNvPr>
            <p:cNvSpPr/>
            <p:nvPr/>
          </p:nvSpPr>
          <p:spPr>
            <a:xfrm>
              <a:off x="6719585" y="1762904"/>
              <a:ext cx="806731" cy="5444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30763D-8AE4-99FD-4BED-9EEFA60D85B6}"/>
                </a:ext>
              </a:extLst>
            </p:cNvPr>
            <p:cNvSpPr/>
            <p:nvPr/>
          </p:nvSpPr>
          <p:spPr>
            <a:xfrm>
              <a:off x="6670600" y="1712527"/>
              <a:ext cx="931430" cy="5444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3B90A325-A038-D389-F021-3B65882BD38A}"/>
                </a:ext>
              </a:extLst>
            </p:cNvPr>
            <p:cNvSpPr/>
            <p:nvPr/>
          </p:nvSpPr>
          <p:spPr>
            <a:xfrm>
              <a:off x="6733022" y="3453710"/>
              <a:ext cx="690887" cy="774714"/>
            </a:xfrm>
            <a:prstGeom prst="trapezoid">
              <a:avLst>
                <a:gd name="adj" fmla="val 0"/>
              </a:avLst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entagon 6">
              <a:extLst>
                <a:ext uri="{FF2B5EF4-FFF2-40B4-BE49-F238E27FC236}">
                  <a16:creationId xmlns:a16="http://schemas.microsoft.com/office/drawing/2014/main" id="{556428F1-1A3E-F984-F70D-8FC176BA1CA8}"/>
                </a:ext>
              </a:extLst>
            </p:cNvPr>
            <p:cNvSpPr/>
            <p:nvPr/>
          </p:nvSpPr>
          <p:spPr>
            <a:xfrm rot="5400000">
              <a:off x="6831242" y="3653977"/>
              <a:ext cx="456572" cy="368079"/>
            </a:xfrm>
            <a:prstGeom prst="homePlate">
              <a:avLst/>
            </a:prstGeom>
            <a:solidFill>
              <a:srgbClr val="A47B2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113">
              <a:extLst>
                <a:ext uri="{FF2B5EF4-FFF2-40B4-BE49-F238E27FC236}">
                  <a16:creationId xmlns:a16="http://schemas.microsoft.com/office/drawing/2014/main" id="{716EBED0-C3C0-F7BF-C6EC-A088AF06463F}"/>
                </a:ext>
              </a:extLst>
            </p:cNvPr>
            <p:cNvGrpSpPr/>
            <p:nvPr/>
          </p:nvGrpSpPr>
          <p:grpSpPr>
            <a:xfrm>
              <a:off x="6258303" y="1037728"/>
              <a:ext cx="1676400" cy="1099077"/>
              <a:chOff x="5257800" y="1219200"/>
              <a:chExt cx="1364974" cy="834887"/>
            </a:xfrm>
          </p:grpSpPr>
          <p:grpSp>
            <p:nvGrpSpPr>
              <p:cNvPr id="33" name="Group 111">
                <a:extLst>
                  <a:ext uri="{FF2B5EF4-FFF2-40B4-BE49-F238E27FC236}">
                    <a16:creationId xmlns:a16="http://schemas.microsoft.com/office/drawing/2014/main" id="{2495D3FB-8084-1175-1ADF-41942B23594F}"/>
                  </a:ext>
                </a:extLst>
              </p:cNvPr>
              <p:cNvGrpSpPr/>
              <p:nvPr/>
            </p:nvGrpSpPr>
            <p:grpSpPr>
              <a:xfrm>
                <a:off x="5257800" y="1295400"/>
                <a:ext cx="1364974" cy="758687"/>
                <a:chOff x="3657600" y="990600"/>
                <a:chExt cx="2637183" cy="1395537"/>
              </a:xfrm>
            </p:grpSpPr>
            <p:sp>
              <p:nvSpPr>
                <p:cNvPr id="35" name="Teardrop 34">
                  <a:extLst>
                    <a:ext uri="{FF2B5EF4-FFF2-40B4-BE49-F238E27FC236}">
                      <a16:creationId xmlns:a16="http://schemas.microsoft.com/office/drawing/2014/main" id="{0505F2CB-2D82-4648-6D5D-47B87D1097BD}"/>
                    </a:ext>
                  </a:extLst>
                </p:cNvPr>
                <p:cNvSpPr/>
                <p:nvPr/>
              </p:nvSpPr>
              <p:spPr>
                <a:xfrm rot="11051829">
                  <a:off x="4876800" y="1828799"/>
                  <a:ext cx="1417983" cy="556591"/>
                </a:xfrm>
                <a:prstGeom prst="teardrop">
                  <a:avLst/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ardrop 35">
                  <a:extLst>
                    <a:ext uri="{FF2B5EF4-FFF2-40B4-BE49-F238E27FC236}">
                      <a16:creationId xmlns:a16="http://schemas.microsoft.com/office/drawing/2014/main" id="{BE48FAEA-0FAD-B040-BB92-32F169F5292C}"/>
                    </a:ext>
                  </a:extLst>
                </p:cNvPr>
                <p:cNvSpPr/>
                <p:nvPr/>
              </p:nvSpPr>
              <p:spPr>
                <a:xfrm>
                  <a:off x="3657600" y="1905000"/>
                  <a:ext cx="1371600" cy="457200"/>
                </a:xfrm>
                <a:prstGeom prst="teardrop">
                  <a:avLst/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Moon 36">
                  <a:extLst>
                    <a:ext uri="{FF2B5EF4-FFF2-40B4-BE49-F238E27FC236}">
                      <a16:creationId xmlns:a16="http://schemas.microsoft.com/office/drawing/2014/main" id="{58F8469C-B0B6-90C0-B46B-91EAE8AB2697}"/>
                    </a:ext>
                  </a:extLst>
                </p:cNvPr>
                <p:cNvSpPr/>
                <p:nvPr/>
              </p:nvSpPr>
              <p:spPr>
                <a:xfrm rot="5400000">
                  <a:off x="4914864" y="1369979"/>
                  <a:ext cx="305546" cy="172677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0BE4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37">
                  <a:extLst>
                    <a:ext uri="{FF2B5EF4-FFF2-40B4-BE49-F238E27FC236}">
                      <a16:creationId xmlns:a16="http://schemas.microsoft.com/office/drawing/2014/main" id="{493F8E76-8517-EC3E-BA8E-7397DF85F986}"/>
                    </a:ext>
                  </a:extLst>
                </p:cNvPr>
                <p:cNvSpPr/>
                <p:nvPr/>
              </p:nvSpPr>
              <p:spPr>
                <a:xfrm>
                  <a:off x="4343400" y="990600"/>
                  <a:ext cx="1371600" cy="914400"/>
                </a:xfrm>
                <a:prstGeom prst="trapezoid">
                  <a:avLst>
                    <a:gd name="adj" fmla="val 20652"/>
                  </a:avLst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Moon 38">
                  <a:extLst>
                    <a:ext uri="{FF2B5EF4-FFF2-40B4-BE49-F238E27FC236}">
                      <a16:creationId xmlns:a16="http://schemas.microsoft.com/office/drawing/2014/main" id="{078C38AB-3196-E641-154A-EA68C3CBE0CF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4914901" y="1257299"/>
                  <a:ext cx="228598" cy="13716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23816B-E794-228A-03BF-12254A99E980}"/>
                  </a:ext>
                </a:extLst>
              </p:cNvPr>
              <p:cNvSpPr/>
              <p:nvPr/>
            </p:nvSpPr>
            <p:spPr>
              <a:xfrm>
                <a:off x="5715000" y="1219200"/>
                <a:ext cx="533400" cy="228600"/>
              </a:xfrm>
              <a:prstGeom prst="ellipse">
                <a:avLst/>
              </a:prstGeom>
              <a:solidFill>
                <a:srgbClr val="F3CB6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A9271B95-C548-E10D-4B00-DE1EE170D06C}"/>
                </a:ext>
              </a:extLst>
            </p:cNvPr>
            <p:cNvSpPr/>
            <p:nvPr/>
          </p:nvSpPr>
          <p:spPr>
            <a:xfrm>
              <a:off x="6451948" y="4204419"/>
              <a:ext cx="1289111" cy="150409"/>
            </a:xfrm>
            <a:prstGeom prst="trapezoid">
              <a:avLst>
                <a:gd name="adj" fmla="val 0"/>
              </a:avLst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B78C4-709C-8A67-9729-26F6B9D125B2}"/>
              </a:ext>
            </a:extLst>
          </p:cNvPr>
          <p:cNvGrpSpPr/>
          <p:nvPr/>
        </p:nvGrpSpPr>
        <p:grpSpPr>
          <a:xfrm>
            <a:off x="5313680" y="1163116"/>
            <a:ext cx="2117945" cy="5359105"/>
            <a:chOff x="6934200" y="1265656"/>
            <a:chExt cx="1985484" cy="437314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E2E34F-439E-6DA2-28CC-C6588F1494CA}"/>
                </a:ext>
              </a:extLst>
            </p:cNvPr>
            <p:cNvSpPr/>
            <p:nvPr/>
          </p:nvSpPr>
          <p:spPr>
            <a:xfrm rot="649721" flipH="1">
              <a:off x="7888635" y="5272466"/>
              <a:ext cx="597376" cy="366334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4E061CB-2F08-876D-DE2B-414C8DC36EC0}"/>
                </a:ext>
              </a:extLst>
            </p:cNvPr>
            <p:cNvSpPr/>
            <p:nvPr/>
          </p:nvSpPr>
          <p:spPr>
            <a:xfrm rot="649721" flipH="1">
              <a:off x="7341974" y="5272466"/>
              <a:ext cx="597376" cy="366334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E358BABE-7398-C3DC-5B24-B2785DA5D5D9}"/>
                </a:ext>
              </a:extLst>
            </p:cNvPr>
            <p:cNvSpPr/>
            <p:nvPr/>
          </p:nvSpPr>
          <p:spPr>
            <a:xfrm flipH="1">
              <a:off x="7244801" y="2741009"/>
              <a:ext cx="1393852" cy="267735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BBA25CA-B9F3-F3CF-5E2A-55E0580A0913}"/>
                </a:ext>
              </a:extLst>
            </p:cNvPr>
            <p:cNvSpPr/>
            <p:nvPr/>
          </p:nvSpPr>
          <p:spPr>
            <a:xfrm rot="6724914" flipH="1">
              <a:off x="6809060" y="3667864"/>
              <a:ext cx="601800" cy="3515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C1C3C8-9171-ACEC-1498-AA2586A1C286}"/>
                </a:ext>
              </a:extLst>
            </p:cNvPr>
            <p:cNvSpPr/>
            <p:nvPr/>
          </p:nvSpPr>
          <p:spPr>
            <a:xfrm rot="3549535" flipH="1">
              <a:off x="8409583" y="3649135"/>
              <a:ext cx="601800" cy="3515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C64CEE26-1AB2-99E0-956C-4401F7D93093}"/>
                </a:ext>
              </a:extLst>
            </p:cNvPr>
            <p:cNvSpPr/>
            <p:nvPr/>
          </p:nvSpPr>
          <p:spPr>
            <a:xfrm rot="1217087" flipH="1">
              <a:off x="7110119" y="2659657"/>
              <a:ext cx="535069" cy="1175870"/>
            </a:xfrm>
            <a:prstGeom prst="trapezoid">
              <a:avLst/>
            </a:prstGeom>
            <a:solidFill>
              <a:srgbClr val="BEA34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3F658016-DA5C-C035-8F6D-7774B200AF7E}"/>
                </a:ext>
              </a:extLst>
            </p:cNvPr>
            <p:cNvSpPr/>
            <p:nvPr/>
          </p:nvSpPr>
          <p:spPr>
            <a:xfrm rot="20382913">
              <a:off x="8213629" y="2665899"/>
              <a:ext cx="582454" cy="1218491"/>
            </a:xfrm>
            <a:prstGeom prst="trapezoid">
              <a:avLst/>
            </a:prstGeom>
            <a:solidFill>
              <a:srgbClr val="BEA34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loud 47">
              <a:extLst>
                <a:ext uri="{FF2B5EF4-FFF2-40B4-BE49-F238E27FC236}">
                  <a16:creationId xmlns:a16="http://schemas.microsoft.com/office/drawing/2014/main" id="{718F7B7B-B811-334C-E6BF-1D3D9BD752B6}"/>
                </a:ext>
              </a:extLst>
            </p:cNvPr>
            <p:cNvSpPr/>
            <p:nvPr/>
          </p:nvSpPr>
          <p:spPr>
            <a:xfrm rot="671737">
              <a:off x="6993977" y="1670566"/>
              <a:ext cx="609128" cy="1320297"/>
            </a:xfrm>
            <a:prstGeom prst="cloud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BC1B6B87-35CA-C7B7-DB4D-B389408A0D07}"/>
                </a:ext>
              </a:extLst>
            </p:cNvPr>
            <p:cNvSpPr/>
            <p:nvPr/>
          </p:nvSpPr>
          <p:spPr>
            <a:xfrm rot="20706537">
              <a:off x="8223399" y="1730671"/>
              <a:ext cx="696285" cy="1206904"/>
            </a:xfrm>
            <a:prstGeom prst="cloud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A9ADF72B-C0A9-15D8-F659-6F8CDF278C8B}"/>
                </a:ext>
              </a:extLst>
            </p:cNvPr>
            <p:cNvSpPr/>
            <p:nvPr/>
          </p:nvSpPr>
          <p:spPr>
            <a:xfrm flipH="1">
              <a:off x="7275873" y="2610683"/>
              <a:ext cx="1294448" cy="2333159"/>
            </a:xfrm>
            <a:prstGeom prst="trapezoid">
              <a:avLst/>
            </a:prstGeom>
            <a:solidFill>
              <a:srgbClr val="BEA34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CBF90F3F-8BA3-7581-3EC4-4EAFBE02FE8B}"/>
                </a:ext>
              </a:extLst>
            </p:cNvPr>
            <p:cNvSpPr/>
            <p:nvPr/>
          </p:nvSpPr>
          <p:spPr>
            <a:xfrm rot="10800000" flipH="1">
              <a:off x="7707357" y="2809408"/>
              <a:ext cx="431483" cy="596171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4">
              <a:extLst>
                <a:ext uri="{FF2B5EF4-FFF2-40B4-BE49-F238E27FC236}">
                  <a16:creationId xmlns:a16="http://schemas.microsoft.com/office/drawing/2014/main" id="{4DE1C562-58EF-B840-474E-EE5DB37F8A82}"/>
                </a:ext>
              </a:extLst>
            </p:cNvPr>
            <p:cNvGrpSpPr/>
            <p:nvPr/>
          </p:nvGrpSpPr>
          <p:grpSpPr>
            <a:xfrm>
              <a:off x="7108136" y="2388756"/>
              <a:ext cx="1544360" cy="2210894"/>
              <a:chOff x="4553133" y="901823"/>
              <a:chExt cx="2186627" cy="3449921"/>
            </a:xfrm>
          </p:grpSpPr>
          <p:sp>
            <p:nvSpPr>
              <p:cNvPr id="119" name="Double Wave 23">
                <a:extLst>
                  <a:ext uri="{FF2B5EF4-FFF2-40B4-BE49-F238E27FC236}">
                    <a16:creationId xmlns:a16="http://schemas.microsoft.com/office/drawing/2014/main" id="{7A5C58CC-9131-22A6-6CF7-6F6D1D6AED89}"/>
                  </a:ext>
                </a:extLst>
              </p:cNvPr>
              <p:cNvSpPr/>
              <p:nvPr/>
            </p:nvSpPr>
            <p:spPr>
              <a:xfrm rot="17141950">
                <a:off x="3382792" y="2343203"/>
                <a:ext cx="3178882" cy="838200"/>
              </a:xfrm>
              <a:prstGeom prst="doubleWave">
                <a:avLst>
                  <a:gd name="adj1" fmla="val 6250"/>
                  <a:gd name="adj2" fmla="val -10000"/>
                </a:avLst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0" name="Group 16">
                <a:extLst>
                  <a:ext uri="{FF2B5EF4-FFF2-40B4-BE49-F238E27FC236}">
                    <a16:creationId xmlns:a16="http://schemas.microsoft.com/office/drawing/2014/main" id="{E43C29BB-84F1-42BB-00FD-0D3FEF6AE154}"/>
                  </a:ext>
                </a:extLst>
              </p:cNvPr>
              <p:cNvGrpSpPr/>
              <p:nvPr/>
            </p:nvGrpSpPr>
            <p:grpSpPr>
              <a:xfrm>
                <a:off x="4694566" y="901823"/>
                <a:ext cx="2045194" cy="1982724"/>
                <a:chOff x="2594848" y="2213440"/>
                <a:chExt cx="2045194" cy="1982724"/>
              </a:xfrm>
              <a:solidFill>
                <a:srgbClr val="E0C13C"/>
              </a:solidFill>
            </p:grpSpPr>
            <p:sp>
              <p:nvSpPr>
                <p:cNvPr id="121" name="Pie 17">
                  <a:extLst>
                    <a:ext uri="{FF2B5EF4-FFF2-40B4-BE49-F238E27FC236}">
                      <a16:creationId xmlns:a16="http://schemas.microsoft.com/office/drawing/2014/main" id="{ADC9CF47-8B35-0E87-DDE3-79FF1A40767A}"/>
                    </a:ext>
                  </a:extLst>
                </p:cNvPr>
                <p:cNvSpPr/>
                <p:nvPr/>
              </p:nvSpPr>
              <p:spPr>
                <a:xfrm rot="18695073">
                  <a:off x="2626083" y="2182205"/>
                  <a:ext cx="1982724" cy="2045194"/>
                </a:xfrm>
                <a:prstGeom prst="pi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2" name="Group 5">
                  <a:extLst>
                    <a:ext uri="{FF2B5EF4-FFF2-40B4-BE49-F238E27FC236}">
                      <a16:creationId xmlns:a16="http://schemas.microsoft.com/office/drawing/2014/main" id="{70BD0A5C-D70B-2309-E3E0-12ECAE41A3CC}"/>
                    </a:ext>
                  </a:extLst>
                </p:cNvPr>
                <p:cNvGrpSpPr/>
                <p:nvPr/>
              </p:nvGrpSpPr>
              <p:grpSpPr>
                <a:xfrm>
                  <a:off x="2889102" y="2288406"/>
                  <a:ext cx="1537323" cy="1679535"/>
                  <a:chOff x="2886840" y="2288406"/>
                  <a:chExt cx="1537323" cy="1679535"/>
                </a:xfrm>
                <a:grpFill/>
              </p:grpSpPr>
              <p:sp>
                <p:nvSpPr>
                  <p:cNvPr id="123" name="Moon 3">
                    <a:extLst>
                      <a:ext uri="{FF2B5EF4-FFF2-40B4-BE49-F238E27FC236}">
                        <a16:creationId xmlns:a16="http://schemas.microsoft.com/office/drawing/2014/main" id="{EFA8F1E1-CC05-85CD-BD58-8B6D51424E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26050" y="2469827"/>
                    <a:ext cx="1458904" cy="1537323"/>
                  </a:xfrm>
                  <a:prstGeom prst="moon">
                    <a:avLst>
                      <a:gd name="adj" fmla="val 67712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Moon 20">
                    <a:extLst>
                      <a:ext uri="{FF2B5EF4-FFF2-40B4-BE49-F238E27FC236}">
                        <a16:creationId xmlns:a16="http://schemas.microsoft.com/office/drawing/2014/main" id="{8FD894C6-B39E-5686-1E48-9CE114FB12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007917" y="2169718"/>
                    <a:ext cx="1216793" cy="1454170"/>
                  </a:xfrm>
                  <a:prstGeom prst="moon">
                    <a:avLst>
                      <a:gd name="adj" fmla="val 67712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32AF073-B74A-F481-B8FF-6F5CCE6C8A9D}"/>
                </a:ext>
              </a:extLst>
            </p:cNvPr>
            <p:cNvSpPr/>
            <p:nvPr/>
          </p:nvSpPr>
          <p:spPr>
            <a:xfrm flipH="1">
              <a:off x="7377452" y="1418345"/>
              <a:ext cx="1192870" cy="14904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8">
              <a:extLst>
                <a:ext uri="{FF2B5EF4-FFF2-40B4-BE49-F238E27FC236}">
                  <a16:creationId xmlns:a16="http://schemas.microsoft.com/office/drawing/2014/main" id="{D7035337-DF93-7208-208D-7E794EF379CA}"/>
                </a:ext>
              </a:extLst>
            </p:cNvPr>
            <p:cNvGrpSpPr/>
            <p:nvPr/>
          </p:nvGrpSpPr>
          <p:grpSpPr>
            <a:xfrm rot="175281">
              <a:off x="7281771" y="4966315"/>
              <a:ext cx="1319546" cy="446802"/>
              <a:chOff x="3810000" y="1677648"/>
              <a:chExt cx="4705061" cy="1827552"/>
            </a:xfrm>
          </p:grpSpPr>
          <p:grpSp>
            <p:nvGrpSpPr>
              <p:cNvPr id="89" name="Group 37">
                <a:extLst>
                  <a:ext uri="{FF2B5EF4-FFF2-40B4-BE49-F238E27FC236}">
                    <a16:creationId xmlns:a16="http://schemas.microsoft.com/office/drawing/2014/main" id="{C27B8CB8-1079-720D-9B81-60E3A8398F09}"/>
                  </a:ext>
                </a:extLst>
              </p:cNvPr>
              <p:cNvGrpSpPr/>
              <p:nvPr/>
            </p:nvGrpSpPr>
            <p:grpSpPr>
              <a:xfrm>
                <a:off x="3810000" y="1828800"/>
                <a:ext cx="1776984" cy="1676400"/>
                <a:chOff x="3810000" y="1828800"/>
                <a:chExt cx="4038600" cy="3810000"/>
              </a:xfrm>
            </p:grpSpPr>
            <p:sp>
              <p:nvSpPr>
                <p:cNvPr id="110" name="Half Frame 109">
                  <a:extLst>
                    <a:ext uri="{FF2B5EF4-FFF2-40B4-BE49-F238E27FC236}">
                      <a16:creationId xmlns:a16="http://schemas.microsoft.com/office/drawing/2014/main" id="{357CF117-07BB-5126-9222-6AF40AD5A5F3}"/>
                    </a:ext>
                  </a:extLst>
                </p:cNvPr>
                <p:cNvSpPr/>
                <p:nvPr/>
              </p:nvSpPr>
              <p:spPr>
                <a:xfrm rot="10800000">
                  <a:off x="3810000" y="1828800"/>
                  <a:ext cx="2057400" cy="1905000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Half Frame 110">
                  <a:extLst>
                    <a:ext uri="{FF2B5EF4-FFF2-40B4-BE49-F238E27FC236}">
                      <a16:creationId xmlns:a16="http://schemas.microsoft.com/office/drawing/2014/main" id="{6309D133-4493-7D67-610B-A400DD36A473}"/>
                    </a:ext>
                  </a:extLst>
                </p:cNvPr>
                <p:cNvSpPr/>
                <p:nvPr/>
              </p:nvSpPr>
              <p:spPr>
                <a:xfrm>
                  <a:off x="5791200" y="3733800"/>
                  <a:ext cx="2057400" cy="1905000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Half Frame 111">
                  <a:extLst>
                    <a:ext uri="{FF2B5EF4-FFF2-40B4-BE49-F238E27FC236}">
                      <a16:creationId xmlns:a16="http://schemas.microsoft.com/office/drawing/2014/main" id="{067C592D-07EA-3E4B-972E-72F82ABED941}"/>
                    </a:ext>
                  </a:extLst>
                </p:cNvPr>
                <p:cNvSpPr/>
                <p:nvPr/>
              </p:nvSpPr>
              <p:spPr>
                <a:xfrm rot="16200000">
                  <a:off x="6036664" y="2192936"/>
                  <a:ext cx="1356610" cy="1390338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Half Frame 112">
                  <a:extLst>
                    <a:ext uri="{FF2B5EF4-FFF2-40B4-BE49-F238E27FC236}">
                      <a16:creationId xmlns:a16="http://schemas.microsoft.com/office/drawing/2014/main" id="{096B05AD-FD18-A600-86AA-A906BDB5C6DC}"/>
                    </a:ext>
                  </a:extLst>
                </p:cNvPr>
                <p:cNvSpPr/>
                <p:nvPr/>
              </p:nvSpPr>
              <p:spPr>
                <a:xfrm flipH="1">
                  <a:off x="4191000" y="3886200"/>
                  <a:ext cx="1356610" cy="1390338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Donut 775">
                  <a:extLst>
                    <a:ext uri="{FF2B5EF4-FFF2-40B4-BE49-F238E27FC236}">
                      <a16:creationId xmlns:a16="http://schemas.microsoft.com/office/drawing/2014/main" id="{71E55EB5-FE51-2129-A4B4-A7B1AF21A85A}"/>
                    </a:ext>
                  </a:extLst>
                </p:cNvPr>
                <p:cNvSpPr/>
                <p:nvPr/>
              </p:nvSpPr>
              <p:spPr>
                <a:xfrm>
                  <a:off x="4955498" y="2948065"/>
                  <a:ext cx="1693333" cy="1607695"/>
                </a:xfrm>
                <a:prstGeom prst="donut">
                  <a:avLst>
                    <a:gd name="adj" fmla="val 32624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Diamond 114">
                  <a:extLst>
                    <a:ext uri="{FF2B5EF4-FFF2-40B4-BE49-F238E27FC236}">
                      <a16:creationId xmlns:a16="http://schemas.microsoft.com/office/drawing/2014/main" id="{7AFB64A7-FF6B-543A-97FF-FB5AB20F85C3}"/>
                    </a:ext>
                  </a:extLst>
                </p:cNvPr>
                <p:cNvSpPr/>
                <p:nvPr/>
              </p:nvSpPr>
              <p:spPr>
                <a:xfrm>
                  <a:off x="5638800" y="29718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Diamond 115">
                  <a:extLst>
                    <a:ext uri="{FF2B5EF4-FFF2-40B4-BE49-F238E27FC236}">
                      <a16:creationId xmlns:a16="http://schemas.microsoft.com/office/drawing/2014/main" id="{7CC73EB9-1A71-CD46-5621-8F05B03A66A4}"/>
                    </a:ext>
                  </a:extLst>
                </p:cNvPr>
                <p:cNvSpPr/>
                <p:nvPr/>
              </p:nvSpPr>
              <p:spPr>
                <a:xfrm>
                  <a:off x="5638800" y="40386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Diamond 116">
                  <a:extLst>
                    <a:ext uri="{FF2B5EF4-FFF2-40B4-BE49-F238E27FC236}">
                      <a16:creationId xmlns:a16="http://schemas.microsoft.com/office/drawing/2014/main" id="{F60A9FB6-EF14-7D58-44A3-B7F5B14E0A57}"/>
                    </a:ext>
                  </a:extLst>
                </p:cNvPr>
                <p:cNvSpPr/>
                <p:nvPr/>
              </p:nvSpPr>
              <p:spPr>
                <a:xfrm rot="5400000">
                  <a:off x="5067300" y="34671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Diamond 117">
                  <a:extLst>
                    <a:ext uri="{FF2B5EF4-FFF2-40B4-BE49-F238E27FC236}">
                      <a16:creationId xmlns:a16="http://schemas.microsoft.com/office/drawing/2014/main" id="{153D5515-2DC3-B0AC-66A6-2FF4B8E95C5F}"/>
                    </a:ext>
                  </a:extLst>
                </p:cNvPr>
                <p:cNvSpPr/>
                <p:nvPr/>
              </p:nvSpPr>
              <p:spPr>
                <a:xfrm rot="5400000">
                  <a:off x="6210300" y="34671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38">
                <a:extLst>
                  <a:ext uri="{FF2B5EF4-FFF2-40B4-BE49-F238E27FC236}">
                    <a16:creationId xmlns:a16="http://schemas.microsoft.com/office/drawing/2014/main" id="{F7515421-E96E-1787-26ED-F8D740A8D632}"/>
                  </a:ext>
                </a:extLst>
              </p:cNvPr>
              <p:cNvGrpSpPr/>
              <p:nvPr/>
            </p:nvGrpSpPr>
            <p:grpSpPr>
              <a:xfrm>
                <a:off x="5314014" y="1757596"/>
                <a:ext cx="1776984" cy="1676400"/>
                <a:chOff x="3810000" y="1828800"/>
                <a:chExt cx="4038600" cy="3810000"/>
              </a:xfrm>
            </p:grpSpPr>
            <p:sp>
              <p:nvSpPr>
                <p:cNvPr id="101" name="Half Frame 100">
                  <a:extLst>
                    <a:ext uri="{FF2B5EF4-FFF2-40B4-BE49-F238E27FC236}">
                      <a16:creationId xmlns:a16="http://schemas.microsoft.com/office/drawing/2014/main" id="{57273D18-47BF-2946-2BF7-95E775CF3E4F}"/>
                    </a:ext>
                  </a:extLst>
                </p:cNvPr>
                <p:cNvSpPr/>
                <p:nvPr/>
              </p:nvSpPr>
              <p:spPr>
                <a:xfrm rot="10800000">
                  <a:off x="3810000" y="1828800"/>
                  <a:ext cx="2057400" cy="1905000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Half Frame 101">
                  <a:extLst>
                    <a:ext uri="{FF2B5EF4-FFF2-40B4-BE49-F238E27FC236}">
                      <a16:creationId xmlns:a16="http://schemas.microsoft.com/office/drawing/2014/main" id="{4271CB6D-CBCB-0531-925D-96643AD7CA5B}"/>
                    </a:ext>
                  </a:extLst>
                </p:cNvPr>
                <p:cNvSpPr/>
                <p:nvPr/>
              </p:nvSpPr>
              <p:spPr>
                <a:xfrm>
                  <a:off x="5791200" y="3733800"/>
                  <a:ext cx="2057400" cy="1905000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Half Frame 102">
                  <a:extLst>
                    <a:ext uri="{FF2B5EF4-FFF2-40B4-BE49-F238E27FC236}">
                      <a16:creationId xmlns:a16="http://schemas.microsoft.com/office/drawing/2014/main" id="{30D296A1-DB36-13DC-F63D-C8DFD537CB34}"/>
                    </a:ext>
                  </a:extLst>
                </p:cNvPr>
                <p:cNvSpPr/>
                <p:nvPr/>
              </p:nvSpPr>
              <p:spPr>
                <a:xfrm rot="16200000">
                  <a:off x="6036664" y="2192936"/>
                  <a:ext cx="1356610" cy="1390338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Half Frame 103">
                  <a:extLst>
                    <a:ext uri="{FF2B5EF4-FFF2-40B4-BE49-F238E27FC236}">
                      <a16:creationId xmlns:a16="http://schemas.microsoft.com/office/drawing/2014/main" id="{D560134F-8495-473C-B28C-6E13F826C997}"/>
                    </a:ext>
                  </a:extLst>
                </p:cNvPr>
                <p:cNvSpPr/>
                <p:nvPr/>
              </p:nvSpPr>
              <p:spPr>
                <a:xfrm flipH="1">
                  <a:off x="4191000" y="3886200"/>
                  <a:ext cx="1356610" cy="1390338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Donut 766">
                  <a:extLst>
                    <a:ext uri="{FF2B5EF4-FFF2-40B4-BE49-F238E27FC236}">
                      <a16:creationId xmlns:a16="http://schemas.microsoft.com/office/drawing/2014/main" id="{D1F56EAA-A8C6-C3D3-DBFC-1DB0380E2D8A}"/>
                    </a:ext>
                  </a:extLst>
                </p:cNvPr>
                <p:cNvSpPr/>
                <p:nvPr/>
              </p:nvSpPr>
              <p:spPr>
                <a:xfrm>
                  <a:off x="4955498" y="2948065"/>
                  <a:ext cx="1693333" cy="1607695"/>
                </a:xfrm>
                <a:prstGeom prst="donut">
                  <a:avLst>
                    <a:gd name="adj" fmla="val 32624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Diamond 105">
                  <a:extLst>
                    <a:ext uri="{FF2B5EF4-FFF2-40B4-BE49-F238E27FC236}">
                      <a16:creationId xmlns:a16="http://schemas.microsoft.com/office/drawing/2014/main" id="{45141755-7C61-5F5F-6CCC-F9CBE5BC81D0}"/>
                    </a:ext>
                  </a:extLst>
                </p:cNvPr>
                <p:cNvSpPr/>
                <p:nvPr/>
              </p:nvSpPr>
              <p:spPr>
                <a:xfrm>
                  <a:off x="5638800" y="29718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Diamond 106">
                  <a:extLst>
                    <a:ext uri="{FF2B5EF4-FFF2-40B4-BE49-F238E27FC236}">
                      <a16:creationId xmlns:a16="http://schemas.microsoft.com/office/drawing/2014/main" id="{CD2B241C-C6CF-882B-31EF-3B3196E6FD41}"/>
                    </a:ext>
                  </a:extLst>
                </p:cNvPr>
                <p:cNvSpPr/>
                <p:nvPr/>
              </p:nvSpPr>
              <p:spPr>
                <a:xfrm>
                  <a:off x="5638800" y="40386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Diamond 107">
                  <a:extLst>
                    <a:ext uri="{FF2B5EF4-FFF2-40B4-BE49-F238E27FC236}">
                      <a16:creationId xmlns:a16="http://schemas.microsoft.com/office/drawing/2014/main" id="{C40BF1DA-C763-5558-23B6-8B42EF9D359B}"/>
                    </a:ext>
                  </a:extLst>
                </p:cNvPr>
                <p:cNvSpPr/>
                <p:nvPr/>
              </p:nvSpPr>
              <p:spPr>
                <a:xfrm rot="5400000">
                  <a:off x="5067300" y="34671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iamond 108">
                  <a:extLst>
                    <a:ext uri="{FF2B5EF4-FFF2-40B4-BE49-F238E27FC236}">
                      <a16:creationId xmlns:a16="http://schemas.microsoft.com/office/drawing/2014/main" id="{59E88147-B723-835F-495F-46F6E1DC494F}"/>
                    </a:ext>
                  </a:extLst>
                </p:cNvPr>
                <p:cNvSpPr/>
                <p:nvPr/>
              </p:nvSpPr>
              <p:spPr>
                <a:xfrm rot="5400000">
                  <a:off x="6210300" y="34671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48">
                <a:extLst>
                  <a:ext uri="{FF2B5EF4-FFF2-40B4-BE49-F238E27FC236}">
                    <a16:creationId xmlns:a16="http://schemas.microsoft.com/office/drawing/2014/main" id="{112B2648-9105-43CD-0301-796C2CC00C35}"/>
                  </a:ext>
                </a:extLst>
              </p:cNvPr>
              <p:cNvGrpSpPr/>
              <p:nvPr/>
            </p:nvGrpSpPr>
            <p:grpSpPr>
              <a:xfrm>
                <a:off x="6738077" y="1677648"/>
                <a:ext cx="1776984" cy="1676400"/>
                <a:chOff x="3810000" y="1828800"/>
                <a:chExt cx="4038600" cy="3810000"/>
              </a:xfrm>
            </p:grpSpPr>
            <p:sp>
              <p:nvSpPr>
                <p:cNvPr id="92" name="Half Frame 91">
                  <a:extLst>
                    <a:ext uri="{FF2B5EF4-FFF2-40B4-BE49-F238E27FC236}">
                      <a16:creationId xmlns:a16="http://schemas.microsoft.com/office/drawing/2014/main" id="{523C5007-DA15-BD99-FFBD-0E6DE217CDE2}"/>
                    </a:ext>
                  </a:extLst>
                </p:cNvPr>
                <p:cNvSpPr/>
                <p:nvPr/>
              </p:nvSpPr>
              <p:spPr>
                <a:xfrm rot="10800000">
                  <a:off x="3810000" y="1828800"/>
                  <a:ext cx="2057400" cy="1905000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Half Frame 50">
                  <a:extLst>
                    <a:ext uri="{FF2B5EF4-FFF2-40B4-BE49-F238E27FC236}">
                      <a16:creationId xmlns:a16="http://schemas.microsoft.com/office/drawing/2014/main" id="{43A6B05D-9B0B-C0E5-462A-F0E19793BED9}"/>
                    </a:ext>
                  </a:extLst>
                </p:cNvPr>
                <p:cNvSpPr/>
                <p:nvPr/>
              </p:nvSpPr>
              <p:spPr>
                <a:xfrm>
                  <a:off x="5791200" y="3733800"/>
                  <a:ext cx="2057400" cy="1905000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Half Frame 51">
                  <a:extLst>
                    <a:ext uri="{FF2B5EF4-FFF2-40B4-BE49-F238E27FC236}">
                      <a16:creationId xmlns:a16="http://schemas.microsoft.com/office/drawing/2014/main" id="{87C83284-4C7D-14C7-0847-7B82D1DDA1C5}"/>
                    </a:ext>
                  </a:extLst>
                </p:cNvPr>
                <p:cNvSpPr/>
                <p:nvPr/>
              </p:nvSpPr>
              <p:spPr>
                <a:xfrm rot="16200000">
                  <a:off x="6036664" y="2192936"/>
                  <a:ext cx="1356610" cy="1390338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Half Frame 52">
                  <a:extLst>
                    <a:ext uri="{FF2B5EF4-FFF2-40B4-BE49-F238E27FC236}">
                      <a16:creationId xmlns:a16="http://schemas.microsoft.com/office/drawing/2014/main" id="{AF737B3A-3414-15FF-9143-D9086AD81E5B}"/>
                    </a:ext>
                  </a:extLst>
                </p:cNvPr>
                <p:cNvSpPr/>
                <p:nvPr/>
              </p:nvSpPr>
              <p:spPr>
                <a:xfrm flipH="1">
                  <a:off x="4191000" y="3886200"/>
                  <a:ext cx="1356610" cy="1390338"/>
                </a:xfrm>
                <a:prstGeom prst="halfFrame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Donut 757">
                  <a:extLst>
                    <a:ext uri="{FF2B5EF4-FFF2-40B4-BE49-F238E27FC236}">
                      <a16:creationId xmlns:a16="http://schemas.microsoft.com/office/drawing/2014/main" id="{F16A1D1A-BBFE-5066-55AB-D314892BEEF6}"/>
                    </a:ext>
                  </a:extLst>
                </p:cNvPr>
                <p:cNvSpPr/>
                <p:nvPr/>
              </p:nvSpPr>
              <p:spPr>
                <a:xfrm>
                  <a:off x="4955498" y="2948065"/>
                  <a:ext cx="1693333" cy="1607695"/>
                </a:xfrm>
                <a:prstGeom prst="donut">
                  <a:avLst>
                    <a:gd name="adj" fmla="val 32624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Diamond 96">
                  <a:extLst>
                    <a:ext uri="{FF2B5EF4-FFF2-40B4-BE49-F238E27FC236}">
                      <a16:creationId xmlns:a16="http://schemas.microsoft.com/office/drawing/2014/main" id="{74E810DB-F7DF-7319-E601-25C938F46439}"/>
                    </a:ext>
                  </a:extLst>
                </p:cNvPr>
                <p:cNvSpPr/>
                <p:nvPr/>
              </p:nvSpPr>
              <p:spPr>
                <a:xfrm>
                  <a:off x="5638800" y="29718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iamond 97">
                  <a:extLst>
                    <a:ext uri="{FF2B5EF4-FFF2-40B4-BE49-F238E27FC236}">
                      <a16:creationId xmlns:a16="http://schemas.microsoft.com/office/drawing/2014/main" id="{427F649F-7E39-F212-0143-94D20396E296}"/>
                    </a:ext>
                  </a:extLst>
                </p:cNvPr>
                <p:cNvSpPr/>
                <p:nvPr/>
              </p:nvSpPr>
              <p:spPr>
                <a:xfrm>
                  <a:off x="5638800" y="40386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Diamond 98">
                  <a:extLst>
                    <a:ext uri="{FF2B5EF4-FFF2-40B4-BE49-F238E27FC236}">
                      <a16:creationId xmlns:a16="http://schemas.microsoft.com/office/drawing/2014/main" id="{3460E538-8FE3-FCC0-BB3F-93E8545A3C7B}"/>
                    </a:ext>
                  </a:extLst>
                </p:cNvPr>
                <p:cNvSpPr/>
                <p:nvPr/>
              </p:nvSpPr>
              <p:spPr>
                <a:xfrm rot="5400000">
                  <a:off x="5067300" y="34671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Diamond 99">
                  <a:extLst>
                    <a:ext uri="{FF2B5EF4-FFF2-40B4-BE49-F238E27FC236}">
                      <a16:creationId xmlns:a16="http://schemas.microsoft.com/office/drawing/2014/main" id="{685EF6BB-12D8-B26A-CBF9-C8CEADDD8D1F}"/>
                    </a:ext>
                  </a:extLst>
                </p:cNvPr>
                <p:cNvSpPr/>
                <p:nvPr/>
              </p:nvSpPr>
              <p:spPr>
                <a:xfrm rot="5400000">
                  <a:off x="6210300" y="3467100"/>
                  <a:ext cx="304800" cy="53340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CAFE1C0B-BD80-3901-4183-31E93DC13BDF}"/>
                </a:ext>
              </a:extLst>
            </p:cNvPr>
            <p:cNvSpPr/>
            <p:nvPr/>
          </p:nvSpPr>
          <p:spPr>
            <a:xfrm rot="11257361">
              <a:off x="7226737" y="1265656"/>
              <a:ext cx="1385232" cy="696968"/>
            </a:xfrm>
            <a:prstGeom prst="cloud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EE2DEAC-A5E9-4E6E-DBF1-0DF950AD94AC}"/>
                </a:ext>
              </a:extLst>
            </p:cNvPr>
            <p:cNvGrpSpPr/>
            <p:nvPr/>
          </p:nvGrpSpPr>
          <p:grpSpPr>
            <a:xfrm>
              <a:off x="7162023" y="1568903"/>
              <a:ext cx="1544762" cy="259293"/>
              <a:chOff x="7105896" y="1557210"/>
              <a:chExt cx="1544762" cy="488119"/>
            </a:xfrm>
          </p:grpSpPr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1292C5FF-D37C-2753-560D-B6840B3E9409}"/>
                  </a:ext>
                </a:extLst>
              </p:cNvPr>
              <p:cNvSpPr/>
              <p:nvPr/>
            </p:nvSpPr>
            <p:spPr>
              <a:xfrm>
                <a:off x="7105896" y="1589474"/>
                <a:ext cx="1544762" cy="444406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9">
                <a:extLst>
                  <a:ext uri="{FF2B5EF4-FFF2-40B4-BE49-F238E27FC236}">
                    <a16:creationId xmlns:a16="http://schemas.microsoft.com/office/drawing/2014/main" id="{5D2E21EB-CD42-2763-3882-E921230E2117}"/>
                  </a:ext>
                </a:extLst>
              </p:cNvPr>
              <p:cNvGrpSpPr/>
              <p:nvPr/>
            </p:nvGrpSpPr>
            <p:grpSpPr>
              <a:xfrm rot="160736">
                <a:off x="7230848" y="1557210"/>
                <a:ext cx="1269517" cy="488119"/>
                <a:chOff x="3810000" y="1677648"/>
                <a:chExt cx="4705061" cy="1827552"/>
              </a:xfrm>
            </p:grpSpPr>
            <p:grpSp>
              <p:nvGrpSpPr>
                <p:cNvPr id="59" name="Group 37">
                  <a:extLst>
                    <a:ext uri="{FF2B5EF4-FFF2-40B4-BE49-F238E27FC236}">
                      <a16:creationId xmlns:a16="http://schemas.microsoft.com/office/drawing/2014/main" id="{807AAA45-A721-8805-78C3-0C4BD2C4AE24}"/>
                    </a:ext>
                  </a:extLst>
                </p:cNvPr>
                <p:cNvGrpSpPr/>
                <p:nvPr/>
              </p:nvGrpSpPr>
              <p:grpSpPr>
                <a:xfrm>
                  <a:off x="3810000" y="1828800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80" name="Half Frame 79">
                    <a:extLst>
                      <a:ext uri="{FF2B5EF4-FFF2-40B4-BE49-F238E27FC236}">
                        <a16:creationId xmlns:a16="http://schemas.microsoft.com/office/drawing/2014/main" id="{B2FEA5AD-3923-DFD9-EAE5-0DC106CBC9F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Half Frame 80">
                    <a:extLst>
                      <a:ext uri="{FF2B5EF4-FFF2-40B4-BE49-F238E27FC236}">
                        <a16:creationId xmlns:a16="http://schemas.microsoft.com/office/drawing/2014/main" id="{E4ACD038-A709-7A75-53F0-80FF5314B040}"/>
                      </a:ext>
                    </a:extLst>
                  </p:cNvPr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Half Frame 81">
                    <a:extLst>
                      <a:ext uri="{FF2B5EF4-FFF2-40B4-BE49-F238E27FC236}">
                        <a16:creationId xmlns:a16="http://schemas.microsoft.com/office/drawing/2014/main" id="{BEE5B0C4-55EC-228E-D674-49E68BA417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Half Frame 82">
                    <a:extLst>
                      <a:ext uri="{FF2B5EF4-FFF2-40B4-BE49-F238E27FC236}">
                        <a16:creationId xmlns:a16="http://schemas.microsoft.com/office/drawing/2014/main" id="{FFF7F98A-90F5-65CF-E30E-C2237CCCA3FC}"/>
                      </a:ext>
                    </a:extLst>
                  </p:cNvPr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Donut 745">
                    <a:extLst>
                      <a:ext uri="{FF2B5EF4-FFF2-40B4-BE49-F238E27FC236}">
                        <a16:creationId xmlns:a16="http://schemas.microsoft.com/office/drawing/2014/main" id="{BDA96581-75C0-59A8-2C5D-EE84FC2077F6}"/>
                      </a:ext>
                    </a:extLst>
                  </p:cNvPr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Diamond 84">
                    <a:extLst>
                      <a:ext uri="{FF2B5EF4-FFF2-40B4-BE49-F238E27FC236}">
                        <a16:creationId xmlns:a16="http://schemas.microsoft.com/office/drawing/2014/main" id="{DBCA8EFB-C684-135B-6E65-AD5B82AE48CA}"/>
                      </a:ext>
                    </a:extLst>
                  </p:cNvPr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Diamond 85">
                    <a:extLst>
                      <a:ext uri="{FF2B5EF4-FFF2-40B4-BE49-F238E27FC236}">
                        <a16:creationId xmlns:a16="http://schemas.microsoft.com/office/drawing/2014/main" id="{031AB3EC-AA43-F3DF-6C61-A46D21DA92AF}"/>
                      </a:ext>
                    </a:extLst>
                  </p:cNvPr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Diamond 86">
                    <a:extLst>
                      <a:ext uri="{FF2B5EF4-FFF2-40B4-BE49-F238E27FC236}">
                        <a16:creationId xmlns:a16="http://schemas.microsoft.com/office/drawing/2014/main" id="{0FA9B802-1211-5984-0D38-E7E1A4B418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Diamond 87">
                    <a:extLst>
                      <a:ext uri="{FF2B5EF4-FFF2-40B4-BE49-F238E27FC236}">
                        <a16:creationId xmlns:a16="http://schemas.microsoft.com/office/drawing/2014/main" id="{1B1097C9-9A2F-0575-06EE-CE0E69B4EE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38">
                  <a:extLst>
                    <a:ext uri="{FF2B5EF4-FFF2-40B4-BE49-F238E27FC236}">
                      <a16:creationId xmlns:a16="http://schemas.microsoft.com/office/drawing/2014/main" id="{F3B483AF-65E4-5D2B-1FE0-EBCAB35B7A73}"/>
                    </a:ext>
                  </a:extLst>
                </p:cNvPr>
                <p:cNvGrpSpPr/>
                <p:nvPr/>
              </p:nvGrpSpPr>
              <p:grpSpPr>
                <a:xfrm>
                  <a:off x="5314014" y="1757596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71" name="Half Frame 70">
                    <a:extLst>
                      <a:ext uri="{FF2B5EF4-FFF2-40B4-BE49-F238E27FC236}">
                        <a16:creationId xmlns:a16="http://schemas.microsoft.com/office/drawing/2014/main" id="{078BF217-495C-E30F-B9EE-A508160165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Half Frame 71">
                    <a:extLst>
                      <a:ext uri="{FF2B5EF4-FFF2-40B4-BE49-F238E27FC236}">
                        <a16:creationId xmlns:a16="http://schemas.microsoft.com/office/drawing/2014/main" id="{4D10018E-A1FD-0A54-93B0-4474FCA28D03}"/>
                      </a:ext>
                    </a:extLst>
                  </p:cNvPr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Half Frame 72">
                    <a:extLst>
                      <a:ext uri="{FF2B5EF4-FFF2-40B4-BE49-F238E27FC236}">
                        <a16:creationId xmlns:a16="http://schemas.microsoft.com/office/drawing/2014/main" id="{BB4CAF52-2235-09ED-42C3-6B72FFAE71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Half Frame 73">
                    <a:extLst>
                      <a:ext uri="{FF2B5EF4-FFF2-40B4-BE49-F238E27FC236}">
                        <a16:creationId xmlns:a16="http://schemas.microsoft.com/office/drawing/2014/main" id="{BC6B1F80-2FE4-B5CD-B470-2200373CFB2A}"/>
                      </a:ext>
                    </a:extLst>
                  </p:cNvPr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Donut 736">
                    <a:extLst>
                      <a:ext uri="{FF2B5EF4-FFF2-40B4-BE49-F238E27FC236}">
                        <a16:creationId xmlns:a16="http://schemas.microsoft.com/office/drawing/2014/main" id="{CB7DC366-AE5A-229E-4847-1DE6441BDE99}"/>
                      </a:ext>
                    </a:extLst>
                  </p:cNvPr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Diamond 75">
                    <a:extLst>
                      <a:ext uri="{FF2B5EF4-FFF2-40B4-BE49-F238E27FC236}">
                        <a16:creationId xmlns:a16="http://schemas.microsoft.com/office/drawing/2014/main" id="{B393F08B-C884-6A66-F337-CF1DF7A3EEAA}"/>
                      </a:ext>
                    </a:extLst>
                  </p:cNvPr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Diamond 76">
                    <a:extLst>
                      <a:ext uri="{FF2B5EF4-FFF2-40B4-BE49-F238E27FC236}">
                        <a16:creationId xmlns:a16="http://schemas.microsoft.com/office/drawing/2014/main" id="{E8C4A4F8-F8DF-C70E-0173-B17E01D5B0A5}"/>
                      </a:ext>
                    </a:extLst>
                  </p:cNvPr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Diamond 77">
                    <a:extLst>
                      <a:ext uri="{FF2B5EF4-FFF2-40B4-BE49-F238E27FC236}">
                        <a16:creationId xmlns:a16="http://schemas.microsoft.com/office/drawing/2014/main" id="{9FD132F2-033A-8DE1-4FA8-432ACE24C2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Diamond 78">
                    <a:extLst>
                      <a:ext uri="{FF2B5EF4-FFF2-40B4-BE49-F238E27FC236}">
                        <a16:creationId xmlns:a16="http://schemas.microsoft.com/office/drawing/2014/main" id="{18985E12-616A-8F4E-76DA-8762A4F012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48">
                  <a:extLst>
                    <a:ext uri="{FF2B5EF4-FFF2-40B4-BE49-F238E27FC236}">
                      <a16:creationId xmlns:a16="http://schemas.microsoft.com/office/drawing/2014/main" id="{E25E8B1A-0352-9AFC-9BE1-79DD84D2E467}"/>
                    </a:ext>
                  </a:extLst>
                </p:cNvPr>
                <p:cNvGrpSpPr/>
                <p:nvPr/>
              </p:nvGrpSpPr>
              <p:grpSpPr>
                <a:xfrm>
                  <a:off x="6738077" y="1677648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62" name="Half Frame 61">
                    <a:extLst>
                      <a:ext uri="{FF2B5EF4-FFF2-40B4-BE49-F238E27FC236}">
                        <a16:creationId xmlns:a16="http://schemas.microsoft.com/office/drawing/2014/main" id="{BED9B507-65E7-5996-E7AD-94EAD11CD4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Half Frame 62">
                    <a:extLst>
                      <a:ext uri="{FF2B5EF4-FFF2-40B4-BE49-F238E27FC236}">
                        <a16:creationId xmlns:a16="http://schemas.microsoft.com/office/drawing/2014/main" id="{4B78F746-EDF0-389F-3280-69F75D7317BB}"/>
                      </a:ext>
                    </a:extLst>
                  </p:cNvPr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Half Frame 63">
                    <a:extLst>
                      <a:ext uri="{FF2B5EF4-FFF2-40B4-BE49-F238E27FC236}">
                        <a16:creationId xmlns:a16="http://schemas.microsoft.com/office/drawing/2014/main" id="{81732E77-04DE-C145-6ACF-67FF68F3344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Half Frame 64">
                    <a:extLst>
                      <a:ext uri="{FF2B5EF4-FFF2-40B4-BE49-F238E27FC236}">
                        <a16:creationId xmlns:a16="http://schemas.microsoft.com/office/drawing/2014/main" id="{5FD7AFF8-D660-397C-2708-A3D177B86813}"/>
                      </a:ext>
                    </a:extLst>
                  </p:cNvPr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Donut 727">
                    <a:extLst>
                      <a:ext uri="{FF2B5EF4-FFF2-40B4-BE49-F238E27FC236}">
                        <a16:creationId xmlns:a16="http://schemas.microsoft.com/office/drawing/2014/main" id="{D1BB9DD6-2C87-7D2C-B4C1-CE930A8D51AE}"/>
                      </a:ext>
                    </a:extLst>
                  </p:cNvPr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Diamond 66">
                    <a:extLst>
                      <a:ext uri="{FF2B5EF4-FFF2-40B4-BE49-F238E27FC236}">
                        <a16:creationId xmlns:a16="http://schemas.microsoft.com/office/drawing/2014/main" id="{7B5B959F-8056-6869-4B15-67BAF4F2871A}"/>
                      </a:ext>
                    </a:extLst>
                  </p:cNvPr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Diamond 67">
                    <a:extLst>
                      <a:ext uri="{FF2B5EF4-FFF2-40B4-BE49-F238E27FC236}">
                        <a16:creationId xmlns:a16="http://schemas.microsoft.com/office/drawing/2014/main" id="{511F2BFB-92AF-9231-58F2-A60DEE23F92D}"/>
                      </a:ext>
                    </a:extLst>
                  </p:cNvPr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Diamond 68">
                    <a:extLst>
                      <a:ext uri="{FF2B5EF4-FFF2-40B4-BE49-F238E27FC236}">
                        <a16:creationId xmlns:a16="http://schemas.microsoft.com/office/drawing/2014/main" id="{D15A36BE-397D-92C9-6A05-83B3B21C9C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Diamond 69">
                    <a:extLst>
                      <a:ext uri="{FF2B5EF4-FFF2-40B4-BE49-F238E27FC236}">
                        <a16:creationId xmlns:a16="http://schemas.microsoft.com/office/drawing/2014/main" id="{474B7BE5-3488-44D0-A238-40485C8589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25" name="Group 80">
            <a:extLst>
              <a:ext uri="{FF2B5EF4-FFF2-40B4-BE49-F238E27FC236}">
                <a16:creationId xmlns:a16="http://schemas.microsoft.com/office/drawing/2014/main" id="{D1519A2D-4E5A-61FC-B9FA-6B9F9E396C88}"/>
              </a:ext>
            </a:extLst>
          </p:cNvPr>
          <p:cNvGrpSpPr/>
          <p:nvPr/>
        </p:nvGrpSpPr>
        <p:grpSpPr>
          <a:xfrm>
            <a:off x="1260286" y="1092752"/>
            <a:ext cx="2776611" cy="5434647"/>
            <a:chOff x="4648199" y="990600"/>
            <a:chExt cx="2144079" cy="419659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7F72F0D-8CBF-98DA-8026-479831C1D044}"/>
                </a:ext>
              </a:extLst>
            </p:cNvPr>
            <p:cNvSpPr/>
            <p:nvPr/>
          </p:nvSpPr>
          <p:spPr>
            <a:xfrm rot="20275293" flipH="1">
              <a:off x="6376021" y="3200400"/>
              <a:ext cx="416257" cy="57030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7C8406F-1DB0-A3BE-C73B-36776C4BC6BB}"/>
                </a:ext>
              </a:extLst>
            </p:cNvPr>
            <p:cNvSpPr/>
            <p:nvPr/>
          </p:nvSpPr>
          <p:spPr>
            <a:xfrm rot="1639096" flipH="1">
              <a:off x="4648199" y="3200400"/>
              <a:ext cx="421452" cy="57030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61">
              <a:extLst>
                <a:ext uri="{FF2B5EF4-FFF2-40B4-BE49-F238E27FC236}">
                  <a16:creationId xmlns:a16="http://schemas.microsoft.com/office/drawing/2014/main" id="{C0FAE392-2EE1-394C-74A4-73D5FCC3A295}"/>
                </a:ext>
              </a:extLst>
            </p:cNvPr>
            <p:cNvGrpSpPr/>
            <p:nvPr/>
          </p:nvGrpSpPr>
          <p:grpSpPr>
            <a:xfrm>
              <a:off x="5142345" y="4629728"/>
              <a:ext cx="520849" cy="515905"/>
              <a:chOff x="7122338" y="5361709"/>
              <a:chExt cx="520849" cy="515905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B45EB8C-6715-B8FF-9A8D-F6E88382971F}"/>
                  </a:ext>
                </a:extLst>
              </p:cNvPr>
              <p:cNvSpPr/>
              <p:nvPr/>
            </p:nvSpPr>
            <p:spPr>
              <a:xfrm rot="21071524" flipH="1">
                <a:off x="7122338" y="5370796"/>
                <a:ext cx="519642" cy="506818"/>
              </a:xfrm>
              <a:prstGeom prst="ellipse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54D55F3-8B5F-14FA-80A5-B95E3A68DA20}"/>
                  </a:ext>
                </a:extLst>
              </p:cNvPr>
              <p:cNvSpPr/>
              <p:nvPr/>
            </p:nvSpPr>
            <p:spPr>
              <a:xfrm flipH="1">
                <a:off x="7123545" y="5361709"/>
                <a:ext cx="519642" cy="3650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60">
              <a:extLst>
                <a:ext uri="{FF2B5EF4-FFF2-40B4-BE49-F238E27FC236}">
                  <a16:creationId xmlns:a16="http://schemas.microsoft.com/office/drawing/2014/main" id="{188B3C95-28BE-A154-B505-26243D25423F}"/>
                </a:ext>
              </a:extLst>
            </p:cNvPr>
            <p:cNvGrpSpPr/>
            <p:nvPr/>
          </p:nvGrpSpPr>
          <p:grpSpPr>
            <a:xfrm>
              <a:off x="5634182" y="4671291"/>
              <a:ext cx="520849" cy="515905"/>
              <a:chOff x="7122338" y="5361709"/>
              <a:chExt cx="520849" cy="515905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F591146-516C-FBB6-F58E-8F8F65178FFA}"/>
                  </a:ext>
                </a:extLst>
              </p:cNvPr>
              <p:cNvSpPr/>
              <p:nvPr/>
            </p:nvSpPr>
            <p:spPr>
              <a:xfrm rot="21071524" flipH="1">
                <a:off x="7122338" y="5370796"/>
                <a:ext cx="519642" cy="506818"/>
              </a:xfrm>
              <a:prstGeom prst="ellipse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6FDC3D6-5F8C-0CD8-5D93-6315A3990F4F}"/>
                  </a:ext>
                </a:extLst>
              </p:cNvPr>
              <p:cNvSpPr/>
              <p:nvPr/>
            </p:nvSpPr>
            <p:spPr>
              <a:xfrm flipH="1">
                <a:off x="7123545" y="5361709"/>
                <a:ext cx="519642" cy="3650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rapezoid 129">
              <a:extLst>
                <a:ext uri="{FF2B5EF4-FFF2-40B4-BE49-F238E27FC236}">
                  <a16:creationId xmlns:a16="http://schemas.microsoft.com/office/drawing/2014/main" id="{6781D2FC-459F-84DC-8C47-A20C754E6C9F}"/>
                </a:ext>
              </a:extLst>
            </p:cNvPr>
            <p:cNvSpPr/>
            <p:nvPr/>
          </p:nvSpPr>
          <p:spPr>
            <a:xfrm flipH="1">
              <a:off x="5105400" y="3962400"/>
              <a:ext cx="1091248" cy="914400"/>
            </a:xfrm>
            <a:prstGeom prst="trapezoid">
              <a:avLst>
                <a:gd name="adj" fmla="val 8711"/>
              </a:avLst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495BFE9D-CC4D-2AD4-0FD6-5C953E1185F7}"/>
                </a:ext>
              </a:extLst>
            </p:cNvPr>
            <p:cNvSpPr/>
            <p:nvPr/>
          </p:nvSpPr>
          <p:spPr>
            <a:xfrm rot="19879197" flipH="1">
              <a:off x="5952198" y="2117173"/>
              <a:ext cx="623744" cy="1465500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rapezoid 131">
              <a:extLst>
                <a:ext uri="{FF2B5EF4-FFF2-40B4-BE49-F238E27FC236}">
                  <a16:creationId xmlns:a16="http://schemas.microsoft.com/office/drawing/2014/main" id="{009FECE7-15BB-C476-FE5F-7ED5A2EF744D}"/>
                </a:ext>
              </a:extLst>
            </p:cNvPr>
            <p:cNvSpPr/>
            <p:nvPr/>
          </p:nvSpPr>
          <p:spPr>
            <a:xfrm rot="1667365" flipH="1">
              <a:off x="4860183" y="1967244"/>
              <a:ext cx="672641" cy="1639715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rapezoid 132">
              <a:extLst>
                <a:ext uri="{FF2B5EF4-FFF2-40B4-BE49-F238E27FC236}">
                  <a16:creationId xmlns:a16="http://schemas.microsoft.com/office/drawing/2014/main" id="{D5A895A0-B4E1-D3C5-FD58-C78D880351C4}"/>
                </a:ext>
              </a:extLst>
            </p:cNvPr>
            <p:cNvSpPr/>
            <p:nvPr/>
          </p:nvSpPr>
          <p:spPr>
            <a:xfrm flipH="1">
              <a:off x="5105400" y="2133600"/>
              <a:ext cx="1219200" cy="2362200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BB368B23-92E5-E5E8-EED4-CD837CB00369}"/>
                </a:ext>
              </a:extLst>
            </p:cNvPr>
            <p:cNvSpPr/>
            <p:nvPr/>
          </p:nvSpPr>
          <p:spPr>
            <a:xfrm rot="10800000">
              <a:off x="5501046" y="2206782"/>
              <a:ext cx="457200" cy="99060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loud 134">
              <a:extLst>
                <a:ext uri="{FF2B5EF4-FFF2-40B4-BE49-F238E27FC236}">
                  <a16:creationId xmlns:a16="http://schemas.microsoft.com/office/drawing/2014/main" id="{5FCB7F27-B2BD-B43E-82C1-FD01A5650FFC}"/>
                </a:ext>
              </a:extLst>
            </p:cNvPr>
            <p:cNvSpPr/>
            <p:nvPr/>
          </p:nvSpPr>
          <p:spPr>
            <a:xfrm rot="4566406">
              <a:off x="5456319" y="1370091"/>
              <a:ext cx="1259042" cy="609600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loud 135">
              <a:extLst>
                <a:ext uri="{FF2B5EF4-FFF2-40B4-BE49-F238E27FC236}">
                  <a16:creationId xmlns:a16="http://schemas.microsoft.com/office/drawing/2014/main" id="{4FC87108-D1F9-E82A-197A-D9B8F3B991F0}"/>
                </a:ext>
              </a:extLst>
            </p:cNvPr>
            <p:cNvSpPr/>
            <p:nvPr/>
          </p:nvSpPr>
          <p:spPr>
            <a:xfrm>
              <a:off x="5029200" y="1066800"/>
              <a:ext cx="609600" cy="1295400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0BB2850-08F0-83A7-F3B0-3B6C8852D3D4}"/>
                </a:ext>
              </a:extLst>
            </p:cNvPr>
            <p:cNvSpPr/>
            <p:nvPr/>
          </p:nvSpPr>
          <p:spPr>
            <a:xfrm flipH="1">
              <a:off x="5600806" y="2054558"/>
              <a:ext cx="415714" cy="5184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rapezoid 11">
              <a:extLst>
                <a:ext uri="{FF2B5EF4-FFF2-40B4-BE49-F238E27FC236}">
                  <a16:creationId xmlns:a16="http://schemas.microsoft.com/office/drawing/2014/main" id="{4513C80E-637D-57A8-57DB-1490BB51E4B0}"/>
                </a:ext>
              </a:extLst>
            </p:cNvPr>
            <p:cNvSpPr/>
            <p:nvPr/>
          </p:nvSpPr>
          <p:spPr>
            <a:xfrm rot="647929" flipH="1">
              <a:off x="5091379" y="2194939"/>
              <a:ext cx="392672" cy="2555731"/>
            </a:xfrm>
            <a:prstGeom prst="trapezoid">
              <a:avLst>
                <a:gd name="adj" fmla="val 22121"/>
              </a:avLst>
            </a:prstGeom>
            <a:solidFill>
              <a:srgbClr val="D5C7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4E71561C-4606-0948-8DCA-98B4148C8E5B}"/>
                </a:ext>
              </a:extLst>
            </p:cNvPr>
            <p:cNvSpPr/>
            <p:nvPr/>
          </p:nvSpPr>
          <p:spPr>
            <a:xfrm rot="21080486" flipH="1">
              <a:off x="5901806" y="2227657"/>
              <a:ext cx="427558" cy="2514081"/>
            </a:xfrm>
            <a:prstGeom prst="trapezoid">
              <a:avLst>
                <a:gd name="adj" fmla="val 24980"/>
              </a:avLst>
            </a:prstGeom>
            <a:solidFill>
              <a:srgbClr val="D5C7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58">
              <a:extLst>
                <a:ext uri="{FF2B5EF4-FFF2-40B4-BE49-F238E27FC236}">
                  <a16:creationId xmlns:a16="http://schemas.microsoft.com/office/drawing/2014/main" id="{4E2E6E97-D364-FBD5-D7E1-DA194B471174}"/>
                </a:ext>
              </a:extLst>
            </p:cNvPr>
            <p:cNvGrpSpPr/>
            <p:nvPr/>
          </p:nvGrpSpPr>
          <p:grpSpPr>
            <a:xfrm rot="262221">
              <a:off x="4831890" y="3637028"/>
              <a:ext cx="1493485" cy="878243"/>
              <a:chOff x="5486400" y="5562600"/>
              <a:chExt cx="1088184" cy="878243"/>
            </a:xfrm>
          </p:grpSpPr>
          <p:sp>
            <p:nvSpPr>
              <p:cNvPr id="159" name="Diagonal Stripe 158">
                <a:extLst>
                  <a:ext uri="{FF2B5EF4-FFF2-40B4-BE49-F238E27FC236}">
                    <a16:creationId xmlns:a16="http://schemas.microsoft.com/office/drawing/2014/main" id="{DCA5113E-0013-DFD2-911E-4B9C1DC788EF}"/>
                  </a:ext>
                </a:extLst>
              </p:cNvPr>
              <p:cNvSpPr/>
              <p:nvPr/>
            </p:nvSpPr>
            <p:spPr>
              <a:xfrm rot="20116470" flipH="1">
                <a:off x="5669897" y="5583498"/>
                <a:ext cx="904687" cy="346988"/>
              </a:xfrm>
              <a:prstGeom prst="diagStrip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Diagonal Stripe 159">
                <a:extLst>
                  <a:ext uri="{FF2B5EF4-FFF2-40B4-BE49-F238E27FC236}">
                    <a16:creationId xmlns:a16="http://schemas.microsoft.com/office/drawing/2014/main" id="{0983ADE1-0995-3692-F2E0-323E38D49690}"/>
                  </a:ext>
                </a:extLst>
              </p:cNvPr>
              <p:cNvSpPr/>
              <p:nvPr/>
            </p:nvSpPr>
            <p:spPr>
              <a:xfrm rot="16200000" flipH="1">
                <a:off x="5279371" y="5922029"/>
                <a:ext cx="725843" cy="311785"/>
              </a:xfrm>
              <a:prstGeom prst="diagStrip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Diagonal Stripe 160">
                <a:extLst>
                  <a:ext uri="{FF2B5EF4-FFF2-40B4-BE49-F238E27FC236}">
                    <a16:creationId xmlns:a16="http://schemas.microsoft.com/office/drawing/2014/main" id="{32B876B7-C56D-B237-E732-55B461EDB49C}"/>
                  </a:ext>
                </a:extLst>
              </p:cNvPr>
              <p:cNvSpPr/>
              <p:nvPr/>
            </p:nvSpPr>
            <p:spPr>
              <a:xfrm rot="5400000">
                <a:off x="5507971" y="5845829"/>
                <a:ext cx="725843" cy="311785"/>
              </a:xfrm>
              <a:prstGeom prst="diagStrip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Flowchart: Display 161">
                <a:extLst>
                  <a:ext uri="{FF2B5EF4-FFF2-40B4-BE49-F238E27FC236}">
                    <a16:creationId xmlns:a16="http://schemas.microsoft.com/office/drawing/2014/main" id="{34D8A8C8-81BF-B66B-6B4E-89E92E8D2899}"/>
                  </a:ext>
                </a:extLst>
              </p:cNvPr>
              <p:cNvSpPr/>
              <p:nvPr/>
            </p:nvSpPr>
            <p:spPr>
              <a:xfrm flipH="1">
                <a:off x="5638800" y="5562600"/>
                <a:ext cx="259821" cy="207384"/>
              </a:xfrm>
              <a:prstGeom prst="flowChartDisplay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">
              <a:extLst>
                <a:ext uri="{FF2B5EF4-FFF2-40B4-BE49-F238E27FC236}">
                  <a16:creationId xmlns:a16="http://schemas.microsoft.com/office/drawing/2014/main" id="{84DFD27E-D074-93DF-75BE-DDA14A82EE03}"/>
                </a:ext>
              </a:extLst>
            </p:cNvPr>
            <p:cNvSpPr/>
            <p:nvPr/>
          </p:nvSpPr>
          <p:spPr>
            <a:xfrm flipH="1">
              <a:off x="5334000" y="1219200"/>
              <a:ext cx="831427" cy="12443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loud 141">
              <a:extLst>
                <a:ext uri="{FF2B5EF4-FFF2-40B4-BE49-F238E27FC236}">
                  <a16:creationId xmlns:a16="http://schemas.microsoft.com/office/drawing/2014/main" id="{04B20394-EBF3-660D-4CAF-D750982E1114}"/>
                </a:ext>
              </a:extLst>
            </p:cNvPr>
            <p:cNvSpPr/>
            <p:nvPr/>
          </p:nvSpPr>
          <p:spPr>
            <a:xfrm>
              <a:off x="5306017" y="2097394"/>
              <a:ext cx="890631" cy="738345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033E9CD-8E34-C643-D821-CF6D6F9146FF}"/>
                </a:ext>
              </a:extLst>
            </p:cNvPr>
            <p:cNvSpPr/>
            <p:nvPr/>
          </p:nvSpPr>
          <p:spPr>
            <a:xfrm flipH="1">
              <a:off x="5638897" y="2180596"/>
              <a:ext cx="256116" cy="1528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loud 143">
              <a:extLst>
                <a:ext uri="{FF2B5EF4-FFF2-40B4-BE49-F238E27FC236}">
                  <a16:creationId xmlns:a16="http://schemas.microsoft.com/office/drawing/2014/main" id="{B3D51441-0EE9-53CE-F7B6-16FC11D3B7F8}"/>
                </a:ext>
              </a:extLst>
            </p:cNvPr>
            <p:cNvSpPr/>
            <p:nvPr/>
          </p:nvSpPr>
          <p:spPr>
            <a:xfrm>
              <a:off x="5334000" y="990600"/>
              <a:ext cx="609600" cy="381000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F61E722-99B9-AE9F-93A9-EC6F8B0A58CE}"/>
                </a:ext>
              </a:extLst>
            </p:cNvPr>
            <p:cNvSpPr/>
            <p:nvPr/>
          </p:nvSpPr>
          <p:spPr>
            <a:xfrm flipH="1">
              <a:off x="5257800" y="1143000"/>
              <a:ext cx="304800" cy="2286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A3B0E98-38CA-1D4D-1A48-241AE8AD0D79}"/>
                </a:ext>
              </a:extLst>
            </p:cNvPr>
            <p:cNvSpPr/>
            <p:nvPr/>
          </p:nvSpPr>
          <p:spPr>
            <a:xfrm flipH="1">
              <a:off x="5791200" y="1066800"/>
              <a:ext cx="304800" cy="2286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79">
              <a:extLst>
                <a:ext uri="{FF2B5EF4-FFF2-40B4-BE49-F238E27FC236}">
                  <a16:creationId xmlns:a16="http://schemas.microsoft.com/office/drawing/2014/main" id="{8D70BC64-2697-C981-5F9E-105AE48B11AC}"/>
                </a:ext>
              </a:extLst>
            </p:cNvPr>
            <p:cNvGrpSpPr/>
            <p:nvPr/>
          </p:nvGrpSpPr>
          <p:grpSpPr>
            <a:xfrm>
              <a:off x="5029200" y="1295400"/>
              <a:ext cx="1295400" cy="294409"/>
              <a:chOff x="6858000" y="2438400"/>
              <a:chExt cx="1676400" cy="381000"/>
            </a:xfrm>
          </p:grpSpPr>
          <p:sp>
            <p:nvSpPr>
              <p:cNvPr id="148" name="Rounded Rectangle 182">
                <a:extLst>
                  <a:ext uri="{FF2B5EF4-FFF2-40B4-BE49-F238E27FC236}">
                    <a16:creationId xmlns:a16="http://schemas.microsoft.com/office/drawing/2014/main" id="{A7243E8F-875B-1340-6696-49E3F7529908}"/>
                  </a:ext>
                </a:extLst>
              </p:cNvPr>
              <p:cNvSpPr/>
              <p:nvPr/>
            </p:nvSpPr>
            <p:spPr>
              <a:xfrm>
                <a:off x="6858000" y="2438400"/>
                <a:ext cx="1676400" cy="381000"/>
              </a:xfrm>
              <a:prstGeom prst="roundRect">
                <a:avLst/>
              </a:prstGeom>
              <a:solidFill>
                <a:srgbClr val="CD8B2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78">
                <a:extLst>
                  <a:ext uri="{FF2B5EF4-FFF2-40B4-BE49-F238E27FC236}">
                    <a16:creationId xmlns:a16="http://schemas.microsoft.com/office/drawing/2014/main" id="{9B5BB10D-23E7-BDD4-77EA-0EC11F614E9E}"/>
                  </a:ext>
                </a:extLst>
              </p:cNvPr>
              <p:cNvGrpSpPr/>
              <p:nvPr/>
            </p:nvGrpSpPr>
            <p:grpSpPr>
              <a:xfrm>
                <a:off x="7086600" y="2438400"/>
                <a:ext cx="1219200" cy="353961"/>
                <a:chOff x="6934200" y="990600"/>
                <a:chExt cx="2362200" cy="685800"/>
              </a:xfrm>
            </p:grpSpPr>
            <p:grpSp>
              <p:nvGrpSpPr>
                <p:cNvPr id="150" name="Group 71">
                  <a:extLst>
                    <a:ext uri="{FF2B5EF4-FFF2-40B4-BE49-F238E27FC236}">
                      <a16:creationId xmlns:a16="http://schemas.microsoft.com/office/drawing/2014/main" id="{69C53AE7-238E-020B-0B11-31815ACD1864}"/>
                    </a:ext>
                  </a:extLst>
                </p:cNvPr>
                <p:cNvGrpSpPr/>
                <p:nvPr/>
              </p:nvGrpSpPr>
              <p:grpSpPr>
                <a:xfrm>
                  <a:off x="6934200" y="990600"/>
                  <a:ext cx="838200" cy="685800"/>
                  <a:chOff x="6934200" y="990600"/>
                  <a:chExt cx="838200" cy="685800"/>
                </a:xfrm>
              </p:grpSpPr>
              <p:sp>
                <p:nvSpPr>
                  <p:cNvPr id="157" name="Plaque 156">
                    <a:extLst>
                      <a:ext uri="{FF2B5EF4-FFF2-40B4-BE49-F238E27FC236}">
                        <a16:creationId xmlns:a16="http://schemas.microsoft.com/office/drawing/2014/main" id="{EAC98BAE-CC42-824F-5839-D3D9A181C80E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solidFill>
                    <a:srgbClr val="E7D65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Diamond 157">
                    <a:extLst>
                      <a:ext uri="{FF2B5EF4-FFF2-40B4-BE49-F238E27FC236}">
                        <a16:creationId xmlns:a16="http://schemas.microsoft.com/office/drawing/2014/main" id="{FE7FDBBA-824B-A26F-95A0-028DC6A9FC20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solidFill>
                    <a:srgbClr val="CD8B2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72">
                  <a:extLst>
                    <a:ext uri="{FF2B5EF4-FFF2-40B4-BE49-F238E27FC236}">
                      <a16:creationId xmlns:a16="http://schemas.microsoft.com/office/drawing/2014/main" id="{54404A9B-8699-DA43-F08A-13867E1509BC}"/>
                    </a:ext>
                  </a:extLst>
                </p:cNvPr>
                <p:cNvGrpSpPr/>
                <p:nvPr/>
              </p:nvGrpSpPr>
              <p:grpSpPr>
                <a:xfrm>
                  <a:off x="7696200" y="990600"/>
                  <a:ext cx="838200" cy="685800"/>
                  <a:chOff x="6934200" y="990600"/>
                  <a:chExt cx="838200" cy="685800"/>
                </a:xfrm>
              </p:grpSpPr>
              <p:sp>
                <p:nvSpPr>
                  <p:cNvPr id="155" name="Plaque 154">
                    <a:extLst>
                      <a:ext uri="{FF2B5EF4-FFF2-40B4-BE49-F238E27FC236}">
                        <a16:creationId xmlns:a16="http://schemas.microsoft.com/office/drawing/2014/main" id="{501A2235-E49E-7B24-6CCC-6B5E1A8DE431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solidFill>
                    <a:srgbClr val="E7D65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Diamond 155">
                    <a:extLst>
                      <a:ext uri="{FF2B5EF4-FFF2-40B4-BE49-F238E27FC236}">
                        <a16:creationId xmlns:a16="http://schemas.microsoft.com/office/drawing/2014/main" id="{453456E1-7EF6-8BDB-3867-953C3AD88C77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solidFill>
                    <a:srgbClr val="CD8B2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75">
                  <a:extLst>
                    <a:ext uri="{FF2B5EF4-FFF2-40B4-BE49-F238E27FC236}">
                      <a16:creationId xmlns:a16="http://schemas.microsoft.com/office/drawing/2014/main" id="{491AEAFC-A4B6-6891-6FAA-CBB02441412F}"/>
                    </a:ext>
                  </a:extLst>
                </p:cNvPr>
                <p:cNvGrpSpPr/>
                <p:nvPr/>
              </p:nvGrpSpPr>
              <p:grpSpPr>
                <a:xfrm>
                  <a:off x="8458200" y="990600"/>
                  <a:ext cx="838200" cy="685800"/>
                  <a:chOff x="6934200" y="990600"/>
                  <a:chExt cx="838200" cy="685800"/>
                </a:xfrm>
              </p:grpSpPr>
              <p:sp>
                <p:nvSpPr>
                  <p:cNvPr id="153" name="Plaque 152">
                    <a:extLst>
                      <a:ext uri="{FF2B5EF4-FFF2-40B4-BE49-F238E27FC236}">
                        <a16:creationId xmlns:a16="http://schemas.microsoft.com/office/drawing/2014/main" id="{D7AAF7F3-E85F-FB72-0484-4339612038A8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solidFill>
                    <a:srgbClr val="E7D65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Diamond 153">
                    <a:extLst>
                      <a:ext uri="{FF2B5EF4-FFF2-40B4-BE49-F238E27FC236}">
                        <a16:creationId xmlns:a16="http://schemas.microsoft.com/office/drawing/2014/main" id="{BFFABC0D-4D3D-A4FE-4F72-B23A83804A11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solidFill>
                    <a:srgbClr val="CD8B2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7250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3360035" y="6144188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Johnson </a:t>
            </a:r>
          </a:p>
          <a:p>
            <a:r>
              <a:rPr lang="en-US" sz="1100" dirty="0"/>
              <a:t>HC 1:353; D&amp;C 96:6-9; 104:24, 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456184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Elsa</a:t>
            </a:r>
          </a:p>
          <a:p>
            <a:r>
              <a:rPr lang="en-US" sz="1100" dirty="0"/>
              <a:t>Wife of John Johnson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35ECD-D282-3B6F-FB44-CA8900021C6F}"/>
              </a:ext>
            </a:extLst>
          </p:cNvPr>
          <p:cNvSpPr txBox="1"/>
          <p:nvPr/>
        </p:nvSpPr>
        <p:spPr>
          <a:xfrm>
            <a:off x="6624320" y="381400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Luke S. Johnson</a:t>
            </a:r>
          </a:p>
          <a:p>
            <a:r>
              <a:rPr lang="en-US" sz="1100" dirty="0"/>
              <a:t>Son of John Johnson</a:t>
            </a:r>
          </a:p>
          <a:p>
            <a:r>
              <a:rPr lang="en-US" sz="1100" dirty="0"/>
              <a:t>D&amp;C 68:7; 75:9-12; 102:3,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F08EB-5F9D-1A1E-421C-D0E6F6CDDDF5}"/>
              </a:ext>
            </a:extLst>
          </p:cNvPr>
          <p:cNvSpPr txBox="1"/>
          <p:nvPr/>
        </p:nvSpPr>
        <p:spPr>
          <a:xfrm>
            <a:off x="9509760" y="38140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Lyman E. Johnson</a:t>
            </a:r>
          </a:p>
          <a:p>
            <a:r>
              <a:rPr lang="en-US" sz="1100" dirty="0"/>
              <a:t>Son of John Johnson D&amp;C 68:7; 75:14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6F854C9-B298-9EFB-6B0C-1CBC7B2A0FEE}"/>
              </a:ext>
            </a:extLst>
          </p:cNvPr>
          <p:cNvGrpSpPr/>
          <p:nvPr/>
        </p:nvGrpSpPr>
        <p:grpSpPr>
          <a:xfrm>
            <a:off x="1079468" y="488280"/>
            <a:ext cx="2564975" cy="6136547"/>
            <a:chOff x="1117595" y="294640"/>
            <a:chExt cx="2486723" cy="5949333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A7C10D2-C0D8-EB41-D339-4AAE54D6E269}"/>
                </a:ext>
              </a:extLst>
            </p:cNvPr>
            <p:cNvSpPr/>
            <p:nvPr/>
          </p:nvSpPr>
          <p:spPr>
            <a:xfrm rot="19565654">
              <a:off x="1480429" y="1392531"/>
              <a:ext cx="680883" cy="835010"/>
            </a:xfrm>
            <a:custGeom>
              <a:avLst/>
              <a:gdLst>
                <a:gd name="connsiteX0" fmla="*/ 875889 w 1016363"/>
                <a:gd name="connsiteY0" fmla="*/ 11428 h 1246431"/>
                <a:gd name="connsiteX1" fmla="*/ 927591 w 1016363"/>
                <a:gd name="connsiteY1" fmla="*/ 113145 h 1246431"/>
                <a:gd name="connsiteX2" fmla="*/ 927873 w 1016363"/>
                <a:gd name="connsiteY2" fmla="*/ 113326 h 1246431"/>
                <a:gd name="connsiteX3" fmla="*/ 949734 w 1016363"/>
                <a:gd name="connsiteY3" fmla="*/ 127416 h 1246431"/>
                <a:gd name="connsiteX4" fmla="*/ 993943 w 1016363"/>
                <a:gd name="connsiteY4" fmla="*/ 211864 h 1246431"/>
                <a:gd name="connsiteX5" fmla="*/ 990973 w 1016363"/>
                <a:gd name="connsiteY5" fmla="*/ 318910 h 1246431"/>
                <a:gd name="connsiteX6" fmla="*/ 1012669 w 1016363"/>
                <a:gd name="connsiteY6" fmla="*/ 482581 h 1246431"/>
                <a:gd name="connsiteX7" fmla="*/ 911039 w 1016363"/>
                <a:gd name="connsiteY7" fmla="*/ 625851 h 1246431"/>
                <a:gd name="connsiteX8" fmla="*/ 874658 w 1016363"/>
                <a:gd name="connsiteY8" fmla="*/ 748615 h 1246431"/>
                <a:gd name="connsiteX9" fmla="*/ 781676 w 1016363"/>
                <a:gd name="connsiteY9" fmla="*/ 783760 h 1246431"/>
                <a:gd name="connsiteX10" fmla="*/ 780266 w 1016363"/>
                <a:gd name="connsiteY10" fmla="*/ 782834 h 1246431"/>
                <a:gd name="connsiteX11" fmla="*/ 779650 w 1016363"/>
                <a:gd name="connsiteY11" fmla="*/ 829273 h 1246431"/>
                <a:gd name="connsiteX12" fmla="*/ 678021 w 1016363"/>
                <a:gd name="connsiteY12" fmla="*/ 972542 h 1246431"/>
                <a:gd name="connsiteX13" fmla="*/ 641639 w 1016363"/>
                <a:gd name="connsiteY13" fmla="*/ 1095306 h 1246431"/>
                <a:gd name="connsiteX14" fmla="*/ 517772 w 1016363"/>
                <a:gd name="connsiteY14" fmla="*/ 1110170 h 1246431"/>
                <a:gd name="connsiteX15" fmla="*/ 429254 w 1016363"/>
                <a:gd name="connsiteY15" fmla="*/ 1241136 h 1246431"/>
                <a:gd name="connsiteX16" fmla="*/ 299103 w 1016363"/>
                <a:gd name="connsiteY16" fmla="*/ 1161195 h 1246431"/>
                <a:gd name="connsiteX17" fmla="*/ 105768 w 1016363"/>
                <a:gd name="connsiteY17" fmla="*/ 1082212 h 1246431"/>
                <a:gd name="connsiteX18" fmla="*/ 20763 w 1016363"/>
                <a:gd name="connsiteY18" fmla="*/ 994318 h 1246431"/>
                <a:gd name="connsiteX19" fmla="*/ 38927 w 1016363"/>
                <a:gd name="connsiteY19" fmla="*/ 875676 h 1246431"/>
                <a:gd name="connsiteX20" fmla="*/ 571 w 1016363"/>
                <a:gd name="connsiteY20" fmla="*/ 753953 h 1246431"/>
                <a:gd name="connsiteX21" fmla="*/ 70618 w 1016363"/>
                <a:gd name="connsiteY21" fmla="*/ 645762 h 1246431"/>
                <a:gd name="connsiteX22" fmla="*/ 71288 w 1016363"/>
                <a:gd name="connsiteY22" fmla="*/ 642910 h 1246431"/>
                <a:gd name="connsiteX23" fmla="*/ 102491 w 1016363"/>
                <a:gd name="connsiteY23" fmla="*/ 487545 h 1246431"/>
                <a:gd name="connsiteX24" fmla="*/ 215104 w 1016363"/>
                <a:gd name="connsiteY24" fmla="*/ 429094 h 1246431"/>
                <a:gd name="connsiteX25" fmla="*/ 237394 w 1016363"/>
                <a:gd name="connsiteY25" fmla="*/ 442155 h 1246431"/>
                <a:gd name="connsiteX26" fmla="*/ 233590 w 1016363"/>
                <a:gd name="connsiteY26" fmla="*/ 407262 h 1246431"/>
                <a:gd name="connsiteX27" fmla="*/ 303637 w 1016363"/>
                <a:gd name="connsiteY27" fmla="*/ 299071 h 1246431"/>
                <a:gd name="connsiteX28" fmla="*/ 304307 w 1016363"/>
                <a:gd name="connsiteY28" fmla="*/ 296219 h 1246431"/>
                <a:gd name="connsiteX29" fmla="*/ 335509 w 1016363"/>
                <a:gd name="connsiteY29" fmla="*/ 140854 h 1246431"/>
                <a:gd name="connsiteX30" fmla="*/ 487301 w 1016363"/>
                <a:gd name="connsiteY30" fmla="*/ 105359 h 1246431"/>
                <a:gd name="connsiteX31" fmla="*/ 487335 w 1016363"/>
                <a:gd name="connsiteY31" fmla="*/ 105299 h 1246431"/>
                <a:gd name="connsiteX32" fmla="*/ 517521 w 1016363"/>
                <a:gd name="connsiteY32" fmla="*/ 51915 h 1246431"/>
                <a:gd name="connsiteX33" fmla="*/ 640342 w 1016363"/>
                <a:gd name="connsiteY33" fmla="*/ 68511 h 1246431"/>
                <a:gd name="connsiteX34" fmla="*/ 640888 w 1016363"/>
                <a:gd name="connsiteY34" fmla="*/ 67507 h 1246431"/>
                <a:gd name="connsiteX35" fmla="*/ 664862 w 1016363"/>
                <a:gd name="connsiteY35" fmla="*/ 23354 h 1246431"/>
                <a:gd name="connsiteX36" fmla="*/ 699976 w 1016363"/>
                <a:gd name="connsiteY36" fmla="*/ 1228 h 1246431"/>
                <a:gd name="connsiteX37" fmla="*/ 741070 w 1016363"/>
                <a:gd name="connsiteY37" fmla="*/ 9255 h 1246431"/>
                <a:gd name="connsiteX38" fmla="*/ 772981 w 1016363"/>
                <a:gd name="connsiteY38" fmla="*/ 47569 h 1246431"/>
                <a:gd name="connsiteX39" fmla="*/ 773934 w 1016363"/>
                <a:gd name="connsiteY39" fmla="*/ 48713 h 1246431"/>
                <a:gd name="connsiteX40" fmla="*/ 848489 w 1016363"/>
                <a:gd name="connsiteY40" fmla="*/ 672 h 1246431"/>
                <a:gd name="connsiteX41" fmla="*/ 875889 w 1016363"/>
                <a:gd name="connsiteY41" fmla="*/ 11428 h 12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16363" h="1246431">
                  <a:moveTo>
                    <a:pt x="875889" y="11428"/>
                  </a:moveTo>
                  <a:cubicBezTo>
                    <a:pt x="902963" y="29665"/>
                    <a:pt x="922376" y="67845"/>
                    <a:pt x="927591" y="113145"/>
                  </a:cubicBezTo>
                  <a:lnTo>
                    <a:pt x="927873" y="113326"/>
                  </a:lnTo>
                  <a:lnTo>
                    <a:pt x="949734" y="127416"/>
                  </a:lnTo>
                  <a:cubicBezTo>
                    <a:pt x="970420" y="145741"/>
                    <a:pt x="986338" y="175641"/>
                    <a:pt x="993943" y="211864"/>
                  </a:cubicBezTo>
                  <a:cubicBezTo>
                    <a:pt x="1001314" y="246922"/>
                    <a:pt x="1000264" y="284998"/>
                    <a:pt x="990973" y="318910"/>
                  </a:cubicBezTo>
                  <a:cubicBezTo>
                    <a:pt x="1013809" y="365418"/>
                    <a:pt x="1021795" y="425707"/>
                    <a:pt x="1012669" y="482581"/>
                  </a:cubicBezTo>
                  <a:cubicBezTo>
                    <a:pt x="1000535" y="558192"/>
                    <a:pt x="960369" y="614818"/>
                    <a:pt x="911039" y="625851"/>
                  </a:cubicBezTo>
                  <a:cubicBezTo>
                    <a:pt x="910804" y="673045"/>
                    <a:pt x="897530" y="717804"/>
                    <a:pt x="874658" y="748615"/>
                  </a:cubicBezTo>
                  <a:cubicBezTo>
                    <a:pt x="848594" y="783729"/>
                    <a:pt x="813841" y="795892"/>
                    <a:pt x="781676" y="783760"/>
                  </a:cubicBezTo>
                  <a:lnTo>
                    <a:pt x="780266" y="782834"/>
                  </a:lnTo>
                  <a:lnTo>
                    <a:pt x="779650" y="829273"/>
                  </a:lnTo>
                  <a:cubicBezTo>
                    <a:pt x="767517" y="904884"/>
                    <a:pt x="727351" y="961509"/>
                    <a:pt x="678021" y="972542"/>
                  </a:cubicBezTo>
                  <a:cubicBezTo>
                    <a:pt x="677785" y="1019737"/>
                    <a:pt x="664511" y="1064495"/>
                    <a:pt x="641639" y="1095306"/>
                  </a:cubicBezTo>
                  <a:cubicBezTo>
                    <a:pt x="606887" y="1142125"/>
                    <a:pt x="556689" y="1148142"/>
                    <a:pt x="517772" y="1110170"/>
                  </a:cubicBezTo>
                  <a:cubicBezTo>
                    <a:pt x="505186" y="1175393"/>
                    <a:pt x="471485" y="1225252"/>
                    <a:pt x="429254" y="1241136"/>
                  </a:cubicBezTo>
                  <a:cubicBezTo>
                    <a:pt x="379490" y="1259852"/>
                    <a:pt x="327552" y="1227958"/>
                    <a:pt x="299103" y="1161195"/>
                  </a:cubicBezTo>
                  <a:cubicBezTo>
                    <a:pt x="231954" y="1224565"/>
                    <a:pt x="144739" y="1188945"/>
                    <a:pt x="105768" y="1082212"/>
                  </a:cubicBezTo>
                  <a:cubicBezTo>
                    <a:pt x="67485" y="1089227"/>
                    <a:pt x="31539" y="1052067"/>
                    <a:pt x="20763" y="994318"/>
                  </a:cubicBezTo>
                  <a:cubicBezTo>
                    <a:pt x="12958" y="952536"/>
                    <a:pt x="19858" y="907444"/>
                    <a:pt x="38927" y="875676"/>
                  </a:cubicBezTo>
                  <a:cubicBezTo>
                    <a:pt x="11871" y="850757"/>
                    <a:pt x="-3195" y="802938"/>
                    <a:pt x="571" y="753953"/>
                  </a:cubicBezTo>
                  <a:cubicBezTo>
                    <a:pt x="4990" y="696599"/>
                    <a:pt x="34074" y="651674"/>
                    <a:pt x="70618" y="645762"/>
                  </a:cubicBezTo>
                  <a:cubicBezTo>
                    <a:pt x="70835" y="644804"/>
                    <a:pt x="71071" y="643867"/>
                    <a:pt x="71288" y="642910"/>
                  </a:cubicBezTo>
                  <a:cubicBezTo>
                    <a:pt x="66381" y="586430"/>
                    <a:pt x="77826" y="529472"/>
                    <a:pt x="102491" y="487545"/>
                  </a:cubicBezTo>
                  <a:cubicBezTo>
                    <a:pt x="131718" y="437878"/>
                    <a:pt x="174566" y="417159"/>
                    <a:pt x="215104" y="429094"/>
                  </a:cubicBezTo>
                  <a:lnTo>
                    <a:pt x="237394" y="442155"/>
                  </a:lnTo>
                  <a:lnTo>
                    <a:pt x="233590" y="407262"/>
                  </a:lnTo>
                  <a:cubicBezTo>
                    <a:pt x="238009" y="349908"/>
                    <a:pt x="267092" y="304983"/>
                    <a:pt x="303637" y="299071"/>
                  </a:cubicBezTo>
                  <a:cubicBezTo>
                    <a:pt x="303854" y="298113"/>
                    <a:pt x="304089" y="297176"/>
                    <a:pt x="304307" y="296219"/>
                  </a:cubicBezTo>
                  <a:cubicBezTo>
                    <a:pt x="299399" y="239739"/>
                    <a:pt x="310844" y="182781"/>
                    <a:pt x="335509" y="140854"/>
                  </a:cubicBezTo>
                  <a:cubicBezTo>
                    <a:pt x="374480" y="74632"/>
                    <a:pt x="437663" y="59872"/>
                    <a:pt x="487301" y="105359"/>
                  </a:cubicBezTo>
                  <a:lnTo>
                    <a:pt x="487335" y="105299"/>
                  </a:lnTo>
                  <a:lnTo>
                    <a:pt x="517521" y="51915"/>
                  </a:lnTo>
                  <a:cubicBezTo>
                    <a:pt x="554036" y="12346"/>
                    <a:pt x="605817" y="15269"/>
                    <a:pt x="640342" y="68511"/>
                  </a:cubicBezTo>
                  <a:lnTo>
                    <a:pt x="640888" y="67507"/>
                  </a:lnTo>
                  <a:lnTo>
                    <a:pt x="664862" y="23354"/>
                  </a:lnTo>
                  <a:cubicBezTo>
                    <a:pt x="675103" y="11798"/>
                    <a:pt x="687109" y="4080"/>
                    <a:pt x="699976" y="1228"/>
                  </a:cubicBezTo>
                  <a:cubicBezTo>
                    <a:pt x="714137" y="-1916"/>
                    <a:pt x="728290" y="1050"/>
                    <a:pt x="741070" y="9255"/>
                  </a:cubicBezTo>
                  <a:lnTo>
                    <a:pt x="772981" y="47569"/>
                  </a:lnTo>
                  <a:lnTo>
                    <a:pt x="773934" y="48713"/>
                  </a:lnTo>
                  <a:cubicBezTo>
                    <a:pt x="792704" y="14145"/>
                    <a:pt x="820683" y="-3010"/>
                    <a:pt x="848489" y="672"/>
                  </a:cubicBezTo>
                  <a:cubicBezTo>
                    <a:pt x="857758" y="1900"/>
                    <a:pt x="867007" y="5443"/>
                    <a:pt x="875889" y="1142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B467FF-B1DA-CA68-A64E-E3E819C72E0C}"/>
                </a:ext>
              </a:extLst>
            </p:cNvPr>
            <p:cNvSpPr/>
            <p:nvPr/>
          </p:nvSpPr>
          <p:spPr>
            <a:xfrm rot="19565654">
              <a:off x="2632769" y="1413772"/>
              <a:ext cx="680883" cy="835010"/>
            </a:xfrm>
            <a:custGeom>
              <a:avLst/>
              <a:gdLst>
                <a:gd name="connsiteX0" fmla="*/ 875889 w 1016363"/>
                <a:gd name="connsiteY0" fmla="*/ 11428 h 1246431"/>
                <a:gd name="connsiteX1" fmla="*/ 927591 w 1016363"/>
                <a:gd name="connsiteY1" fmla="*/ 113145 h 1246431"/>
                <a:gd name="connsiteX2" fmla="*/ 927873 w 1016363"/>
                <a:gd name="connsiteY2" fmla="*/ 113326 h 1246431"/>
                <a:gd name="connsiteX3" fmla="*/ 949734 w 1016363"/>
                <a:gd name="connsiteY3" fmla="*/ 127416 h 1246431"/>
                <a:gd name="connsiteX4" fmla="*/ 993943 w 1016363"/>
                <a:gd name="connsiteY4" fmla="*/ 211864 h 1246431"/>
                <a:gd name="connsiteX5" fmla="*/ 990973 w 1016363"/>
                <a:gd name="connsiteY5" fmla="*/ 318910 h 1246431"/>
                <a:gd name="connsiteX6" fmla="*/ 1012669 w 1016363"/>
                <a:gd name="connsiteY6" fmla="*/ 482581 h 1246431"/>
                <a:gd name="connsiteX7" fmla="*/ 911039 w 1016363"/>
                <a:gd name="connsiteY7" fmla="*/ 625851 h 1246431"/>
                <a:gd name="connsiteX8" fmla="*/ 874658 w 1016363"/>
                <a:gd name="connsiteY8" fmla="*/ 748615 h 1246431"/>
                <a:gd name="connsiteX9" fmla="*/ 781676 w 1016363"/>
                <a:gd name="connsiteY9" fmla="*/ 783760 h 1246431"/>
                <a:gd name="connsiteX10" fmla="*/ 780266 w 1016363"/>
                <a:gd name="connsiteY10" fmla="*/ 782834 h 1246431"/>
                <a:gd name="connsiteX11" fmla="*/ 779650 w 1016363"/>
                <a:gd name="connsiteY11" fmla="*/ 829273 h 1246431"/>
                <a:gd name="connsiteX12" fmla="*/ 678021 w 1016363"/>
                <a:gd name="connsiteY12" fmla="*/ 972542 h 1246431"/>
                <a:gd name="connsiteX13" fmla="*/ 641639 w 1016363"/>
                <a:gd name="connsiteY13" fmla="*/ 1095306 h 1246431"/>
                <a:gd name="connsiteX14" fmla="*/ 517772 w 1016363"/>
                <a:gd name="connsiteY14" fmla="*/ 1110170 h 1246431"/>
                <a:gd name="connsiteX15" fmla="*/ 429254 w 1016363"/>
                <a:gd name="connsiteY15" fmla="*/ 1241136 h 1246431"/>
                <a:gd name="connsiteX16" fmla="*/ 299103 w 1016363"/>
                <a:gd name="connsiteY16" fmla="*/ 1161195 h 1246431"/>
                <a:gd name="connsiteX17" fmla="*/ 105768 w 1016363"/>
                <a:gd name="connsiteY17" fmla="*/ 1082212 h 1246431"/>
                <a:gd name="connsiteX18" fmla="*/ 20763 w 1016363"/>
                <a:gd name="connsiteY18" fmla="*/ 994318 h 1246431"/>
                <a:gd name="connsiteX19" fmla="*/ 38927 w 1016363"/>
                <a:gd name="connsiteY19" fmla="*/ 875676 h 1246431"/>
                <a:gd name="connsiteX20" fmla="*/ 571 w 1016363"/>
                <a:gd name="connsiteY20" fmla="*/ 753953 h 1246431"/>
                <a:gd name="connsiteX21" fmla="*/ 70618 w 1016363"/>
                <a:gd name="connsiteY21" fmla="*/ 645762 h 1246431"/>
                <a:gd name="connsiteX22" fmla="*/ 71288 w 1016363"/>
                <a:gd name="connsiteY22" fmla="*/ 642910 h 1246431"/>
                <a:gd name="connsiteX23" fmla="*/ 102491 w 1016363"/>
                <a:gd name="connsiteY23" fmla="*/ 487545 h 1246431"/>
                <a:gd name="connsiteX24" fmla="*/ 215104 w 1016363"/>
                <a:gd name="connsiteY24" fmla="*/ 429094 h 1246431"/>
                <a:gd name="connsiteX25" fmla="*/ 237394 w 1016363"/>
                <a:gd name="connsiteY25" fmla="*/ 442155 h 1246431"/>
                <a:gd name="connsiteX26" fmla="*/ 233590 w 1016363"/>
                <a:gd name="connsiteY26" fmla="*/ 407262 h 1246431"/>
                <a:gd name="connsiteX27" fmla="*/ 303637 w 1016363"/>
                <a:gd name="connsiteY27" fmla="*/ 299071 h 1246431"/>
                <a:gd name="connsiteX28" fmla="*/ 304307 w 1016363"/>
                <a:gd name="connsiteY28" fmla="*/ 296219 h 1246431"/>
                <a:gd name="connsiteX29" fmla="*/ 335509 w 1016363"/>
                <a:gd name="connsiteY29" fmla="*/ 140854 h 1246431"/>
                <a:gd name="connsiteX30" fmla="*/ 487301 w 1016363"/>
                <a:gd name="connsiteY30" fmla="*/ 105359 h 1246431"/>
                <a:gd name="connsiteX31" fmla="*/ 487335 w 1016363"/>
                <a:gd name="connsiteY31" fmla="*/ 105299 h 1246431"/>
                <a:gd name="connsiteX32" fmla="*/ 517521 w 1016363"/>
                <a:gd name="connsiteY32" fmla="*/ 51915 h 1246431"/>
                <a:gd name="connsiteX33" fmla="*/ 640342 w 1016363"/>
                <a:gd name="connsiteY33" fmla="*/ 68511 h 1246431"/>
                <a:gd name="connsiteX34" fmla="*/ 640888 w 1016363"/>
                <a:gd name="connsiteY34" fmla="*/ 67507 h 1246431"/>
                <a:gd name="connsiteX35" fmla="*/ 664862 w 1016363"/>
                <a:gd name="connsiteY35" fmla="*/ 23354 h 1246431"/>
                <a:gd name="connsiteX36" fmla="*/ 699976 w 1016363"/>
                <a:gd name="connsiteY36" fmla="*/ 1228 h 1246431"/>
                <a:gd name="connsiteX37" fmla="*/ 741070 w 1016363"/>
                <a:gd name="connsiteY37" fmla="*/ 9255 h 1246431"/>
                <a:gd name="connsiteX38" fmla="*/ 772981 w 1016363"/>
                <a:gd name="connsiteY38" fmla="*/ 47569 h 1246431"/>
                <a:gd name="connsiteX39" fmla="*/ 773934 w 1016363"/>
                <a:gd name="connsiteY39" fmla="*/ 48713 h 1246431"/>
                <a:gd name="connsiteX40" fmla="*/ 848489 w 1016363"/>
                <a:gd name="connsiteY40" fmla="*/ 672 h 1246431"/>
                <a:gd name="connsiteX41" fmla="*/ 875889 w 1016363"/>
                <a:gd name="connsiteY41" fmla="*/ 11428 h 12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16363" h="1246431">
                  <a:moveTo>
                    <a:pt x="875889" y="11428"/>
                  </a:moveTo>
                  <a:cubicBezTo>
                    <a:pt x="902963" y="29665"/>
                    <a:pt x="922376" y="67845"/>
                    <a:pt x="927591" y="113145"/>
                  </a:cubicBezTo>
                  <a:lnTo>
                    <a:pt x="927873" y="113326"/>
                  </a:lnTo>
                  <a:lnTo>
                    <a:pt x="949734" y="127416"/>
                  </a:lnTo>
                  <a:cubicBezTo>
                    <a:pt x="970420" y="145741"/>
                    <a:pt x="986338" y="175641"/>
                    <a:pt x="993943" y="211864"/>
                  </a:cubicBezTo>
                  <a:cubicBezTo>
                    <a:pt x="1001314" y="246922"/>
                    <a:pt x="1000264" y="284998"/>
                    <a:pt x="990973" y="318910"/>
                  </a:cubicBezTo>
                  <a:cubicBezTo>
                    <a:pt x="1013809" y="365418"/>
                    <a:pt x="1021795" y="425707"/>
                    <a:pt x="1012669" y="482581"/>
                  </a:cubicBezTo>
                  <a:cubicBezTo>
                    <a:pt x="1000535" y="558192"/>
                    <a:pt x="960369" y="614818"/>
                    <a:pt x="911039" y="625851"/>
                  </a:cubicBezTo>
                  <a:cubicBezTo>
                    <a:pt x="910804" y="673045"/>
                    <a:pt x="897530" y="717804"/>
                    <a:pt x="874658" y="748615"/>
                  </a:cubicBezTo>
                  <a:cubicBezTo>
                    <a:pt x="848594" y="783729"/>
                    <a:pt x="813841" y="795892"/>
                    <a:pt x="781676" y="783760"/>
                  </a:cubicBezTo>
                  <a:lnTo>
                    <a:pt x="780266" y="782834"/>
                  </a:lnTo>
                  <a:lnTo>
                    <a:pt x="779650" y="829273"/>
                  </a:lnTo>
                  <a:cubicBezTo>
                    <a:pt x="767517" y="904884"/>
                    <a:pt x="727351" y="961509"/>
                    <a:pt x="678021" y="972542"/>
                  </a:cubicBezTo>
                  <a:cubicBezTo>
                    <a:pt x="677785" y="1019737"/>
                    <a:pt x="664511" y="1064495"/>
                    <a:pt x="641639" y="1095306"/>
                  </a:cubicBezTo>
                  <a:cubicBezTo>
                    <a:pt x="606887" y="1142125"/>
                    <a:pt x="556689" y="1148142"/>
                    <a:pt x="517772" y="1110170"/>
                  </a:cubicBezTo>
                  <a:cubicBezTo>
                    <a:pt x="505186" y="1175393"/>
                    <a:pt x="471485" y="1225252"/>
                    <a:pt x="429254" y="1241136"/>
                  </a:cubicBezTo>
                  <a:cubicBezTo>
                    <a:pt x="379490" y="1259852"/>
                    <a:pt x="327552" y="1227958"/>
                    <a:pt x="299103" y="1161195"/>
                  </a:cubicBezTo>
                  <a:cubicBezTo>
                    <a:pt x="231954" y="1224565"/>
                    <a:pt x="144739" y="1188945"/>
                    <a:pt x="105768" y="1082212"/>
                  </a:cubicBezTo>
                  <a:cubicBezTo>
                    <a:pt x="67485" y="1089227"/>
                    <a:pt x="31539" y="1052067"/>
                    <a:pt x="20763" y="994318"/>
                  </a:cubicBezTo>
                  <a:cubicBezTo>
                    <a:pt x="12958" y="952536"/>
                    <a:pt x="19858" y="907444"/>
                    <a:pt x="38927" y="875676"/>
                  </a:cubicBezTo>
                  <a:cubicBezTo>
                    <a:pt x="11871" y="850757"/>
                    <a:pt x="-3195" y="802938"/>
                    <a:pt x="571" y="753953"/>
                  </a:cubicBezTo>
                  <a:cubicBezTo>
                    <a:pt x="4990" y="696599"/>
                    <a:pt x="34074" y="651674"/>
                    <a:pt x="70618" y="645762"/>
                  </a:cubicBezTo>
                  <a:cubicBezTo>
                    <a:pt x="70835" y="644804"/>
                    <a:pt x="71071" y="643867"/>
                    <a:pt x="71288" y="642910"/>
                  </a:cubicBezTo>
                  <a:cubicBezTo>
                    <a:pt x="66381" y="586430"/>
                    <a:pt x="77826" y="529472"/>
                    <a:pt x="102491" y="487545"/>
                  </a:cubicBezTo>
                  <a:cubicBezTo>
                    <a:pt x="131718" y="437878"/>
                    <a:pt x="174566" y="417159"/>
                    <a:pt x="215104" y="429094"/>
                  </a:cubicBezTo>
                  <a:lnTo>
                    <a:pt x="237394" y="442155"/>
                  </a:lnTo>
                  <a:lnTo>
                    <a:pt x="233590" y="407262"/>
                  </a:lnTo>
                  <a:cubicBezTo>
                    <a:pt x="238009" y="349908"/>
                    <a:pt x="267092" y="304983"/>
                    <a:pt x="303637" y="299071"/>
                  </a:cubicBezTo>
                  <a:cubicBezTo>
                    <a:pt x="303854" y="298113"/>
                    <a:pt x="304089" y="297176"/>
                    <a:pt x="304307" y="296219"/>
                  </a:cubicBezTo>
                  <a:cubicBezTo>
                    <a:pt x="299399" y="239739"/>
                    <a:pt x="310844" y="182781"/>
                    <a:pt x="335509" y="140854"/>
                  </a:cubicBezTo>
                  <a:cubicBezTo>
                    <a:pt x="374480" y="74632"/>
                    <a:pt x="437663" y="59872"/>
                    <a:pt x="487301" y="105359"/>
                  </a:cubicBezTo>
                  <a:lnTo>
                    <a:pt x="487335" y="105299"/>
                  </a:lnTo>
                  <a:lnTo>
                    <a:pt x="517521" y="51915"/>
                  </a:lnTo>
                  <a:cubicBezTo>
                    <a:pt x="554036" y="12346"/>
                    <a:pt x="605817" y="15269"/>
                    <a:pt x="640342" y="68511"/>
                  </a:cubicBezTo>
                  <a:lnTo>
                    <a:pt x="640888" y="67507"/>
                  </a:lnTo>
                  <a:lnTo>
                    <a:pt x="664862" y="23354"/>
                  </a:lnTo>
                  <a:cubicBezTo>
                    <a:pt x="675103" y="11798"/>
                    <a:pt x="687109" y="4080"/>
                    <a:pt x="699976" y="1228"/>
                  </a:cubicBezTo>
                  <a:cubicBezTo>
                    <a:pt x="714137" y="-1916"/>
                    <a:pt x="728290" y="1050"/>
                    <a:pt x="741070" y="9255"/>
                  </a:cubicBezTo>
                  <a:lnTo>
                    <a:pt x="772981" y="47569"/>
                  </a:lnTo>
                  <a:lnTo>
                    <a:pt x="773934" y="48713"/>
                  </a:lnTo>
                  <a:cubicBezTo>
                    <a:pt x="792704" y="14145"/>
                    <a:pt x="820683" y="-3010"/>
                    <a:pt x="848489" y="672"/>
                  </a:cubicBezTo>
                  <a:cubicBezTo>
                    <a:pt x="857758" y="1900"/>
                    <a:pt x="867007" y="5443"/>
                    <a:pt x="875889" y="1142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E442FE-3B7C-E918-CE40-3FE1CAE03E87}"/>
                </a:ext>
              </a:extLst>
            </p:cNvPr>
            <p:cNvSpPr/>
            <p:nvPr/>
          </p:nvSpPr>
          <p:spPr>
            <a:xfrm rot="2764428">
              <a:off x="1699168" y="5508561"/>
              <a:ext cx="410632" cy="74654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8C5C4C6-A2E2-CF06-94C2-88721EA8ADDA}"/>
                </a:ext>
              </a:extLst>
            </p:cNvPr>
            <p:cNvSpPr/>
            <p:nvPr/>
          </p:nvSpPr>
          <p:spPr>
            <a:xfrm rot="20347921">
              <a:off x="2476807" y="5497431"/>
              <a:ext cx="410632" cy="74654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FF7E2-CFF8-0B51-12D3-EE5C61981EA5}"/>
                </a:ext>
              </a:extLst>
            </p:cNvPr>
            <p:cNvSpPr/>
            <p:nvPr/>
          </p:nvSpPr>
          <p:spPr>
            <a:xfrm>
              <a:off x="3127306" y="3839934"/>
              <a:ext cx="306650" cy="40811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1FD792-060D-4644-7294-A1696ABB15F8}"/>
                </a:ext>
              </a:extLst>
            </p:cNvPr>
            <p:cNvSpPr/>
            <p:nvPr/>
          </p:nvSpPr>
          <p:spPr>
            <a:xfrm>
              <a:off x="1267886" y="3768028"/>
              <a:ext cx="306650" cy="40811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74FC58-EFC2-F18F-49FF-3A222DD6ED90}"/>
                </a:ext>
              </a:extLst>
            </p:cNvPr>
            <p:cNvGrpSpPr/>
            <p:nvPr/>
          </p:nvGrpSpPr>
          <p:grpSpPr>
            <a:xfrm>
              <a:off x="1440108" y="4078770"/>
              <a:ext cx="1819620" cy="1756009"/>
              <a:chOff x="1431639" y="4948204"/>
              <a:chExt cx="2180869" cy="174712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0EFF4749-9966-65B0-6EAE-6356943D4568}"/>
                  </a:ext>
                </a:extLst>
              </p:cNvPr>
              <p:cNvSpPr/>
              <p:nvPr/>
            </p:nvSpPr>
            <p:spPr>
              <a:xfrm>
                <a:off x="1431639" y="4948204"/>
                <a:ext cx="2180869" cy="1747126"/>
              </a:xfrm>
              <a:prstGeom prst="trapezoid">
                <a:avLst>
                  <a:gd name="adj" fmla="val 19766"/>
                </a:avLst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C33579-FF7C-5E6E-2DDF-C261B037F592}"/>
                  </a:ext>
                </a:extLst>
              </p:cNvPr>
              <p:cNvCxnSpPr>
                <a:endCxn id="37" idx="2"/>
              </p:cNvCxnSpPr>
              <p:nvPr/>
            </p:nvCxnSpPr>
            <p:spPr>
              <a:xfrm>
                <a:off x="2511914" y="5476240"/>
                <a:ext cx="10160" cy="121909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8B7F3A-FFD4-DC89-E750-C4E1F3F73935}"/>
                </a:ext>
              </a:extLst>
            </p:cNvPr>
            <p:cNvGrpSpPr/>
            <p:nvPr/>
          </p:nvGrpSpPr>
          <p:grpSpPr>
            <a:xfrm>
              <a:off x="1117595" y="2556991"/>
              <a:ext cx="1225228" cy="1509887"/>
              <a:chOff x="5344001" y="4178152"/>
              <a:chExt cx="1468472" cy="234096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481DEBC-3D4B-17AD-808D-5F7628AFD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8688" t="13112" r="30605" b="11048"/>
              <a:stretch>
                <a:fillRect/>
              </a:stretch>
            </p:blipFill>
            <p:spPr>
              <a:xfrm rot="21370222">
                <a:off x="5344001" y="4192715"/>
                <a:ext cx="1468472" cy="2326399"/>
              </a:xfrm>
              <a:custGeom>
                <a:avLst/>
                <a:gdLst>
                  <a:gd name="connsiteX0" fmla="*/ 1090236 w 1468472"/>
                  <a:gd name="connsiteY0" fmla="*/ 0 h 2326400"/>
                  <a:gd name="connsiteX1" fmla="*/ 1468472 w 1468472"/>
                  <a:gd name="connsiteY1" fmla="*/ 172026 h 2326400"/>
                  <a:gd name="connsiteX2" fmla="*/ 656637 w 1468472"/>
                  <a:gd name="connsiteY2" fmla="*/ 2326400 h 2326400"/>
                  <a:gd name="connsiteX3" fmla="*/ 0 w 1468472"/>
                  <a:gd name="connsiteY3" fmla="*/ 2027755 h 232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8472" h="2326400">
                    <a:moveTo>
                      <a:pt x="1090236" y="0"/>
                    </a:moveTo>
                    <a:lnTo>
                      <a:pt x="1468472" y="172026"/>
                    </a:lnTo>
                    <a:lnTo>
                      <a:pt x="656637" y="2326400"/>
                    </a:lnTo>
                    <a:lnTo>
                      <a:pt x="0" y="2027755"/>
                    </a:lnTo>
                    <a:close/>
                  </a:path>
                </a:pathLst>
              </a:custGeom>
            </p:spPr>
          </p:pic>
          <p:sp>
            <p:nvSpPr>
              <p:cNvPr id="22" name="Trapezoid 21">
                <a:extLst>
                  <a:ext uri="{FF2B5EF4-FFF2-40B4-BE49-F238E27FC236}">
                    <a16:creationId xmlns:a16="http://schemas.microsoft.com/office/drawing/2014/main" id="{097F9721-0E47-84E6-A49F-33BBB074D64A}"/>
                  </a:ext>
                </a:extLst>
              </p:cNvPr>
              <p:cNvSpPr/>
              <p:nvPr/>
            </p:nvSpPr>
            <p:spPr>
              <a:xfrm rot="1467389">
                <a:off x="5807220" y="4178152"/>
                <a:ext cx="721360" cy="2297175"/>
              </a:xfrm>
              <a:prstGeom prst="trapezoid">
                <a:avLst>
                  <a:gd name="adj" fmla="val 21199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EA61690-6A9F-AE47-2DB3-DE3CEEE5DC1C}"/>
                </a:ext>
              </a:extLst>
            </p:cNvPr>
            <p:cNvGrpSpPr/>
            <p:nvPr/>
          </p:nvGrpSpPr>
          <p:grpSpPr>
            <a:xfrm>
              <a:off x="2372850" y="2498872"/>
              <a:ext cx="1231468" cy="1641387"/>
              <a:chOff x="6906673" y="4109046"/>
              <a:chExt cx="1475951" cy="234747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78F0AE8-3E87-10E0-A79B-CD881309C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1499" t="12173" r="17536" b="12044"/>
              <a:stretch>
                <a:fillRect/>
              </a:stretch>
            </p:blipFill>
            <p:spPr>
              <a:xfrm rot="197072">
                <a:off x="6906673" y="4131887"/>
                <a:ext cx="1475951" cy="2324632"/>
              </a:xfrm>
              <a:custGeom>
                <a:avLst/>
                <a:gdLst>
                  <a:gd name="connsiteX0" fmla="*/ 377539 w 1475951"/>
                  <a:gd name="connsiteY0" fmla="*/ 0 h 2324630"/>
                  <a:gd name="connsiteX1" fmla="*/ 1475951 w 1475951"/>
                  <a:gd name="connsiteY1" fmla="*/ 2023337 h 2324630"/>
                  <a:gd name="connsiteX2" fmla="*/ 820526 w 1475951"/>
                  <a:gd name="connsiteY2" fmla="*/ 2324630 h 2324630"/>
                  <a:gd name="connsiteX3" fmla="*/ 0 w 1475951"/>
                  <a:gd name="connsiteY3" fmla="*/ 173551 h 2324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5951" h="2324630">
                    <a:moveTo>
                      <a:pt x="377539" y="0"/>
                    </a:moveTo>
                    <a:lnTo>
                      <a:pt x="1475951" y="2023337"/>
                    </a:lnTo>
                    <a:lnTo>
                      <a:pt x="820526" y="2324630"/>
                    </a:lnTo>
                    <a:lnTo>
                      <a:pt x="0" y="173551"/>
                    </a:lnTo>
                    <a:close/>
                  </a:path>
                </a:pathLst>
              </a:custGeom>
            </p:spPr>
          </p:pic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5BD3BE0A-BD26-8261-963A-6F5181B1A3B5}"/>
                  </a:ext>
                </a:extLst>
              </p:cNvPr>
              <p:cNvSpPr/>
              <p:nvPr/>
            </p:nvSpPr>
            <p:spPr>
              <a:xfrm rot="20118733">
                <a:off x="7194177" y="4109046"/>
                <a:ext cx="721360" cy="2297176"/>
              </a:xfrm>
              <a:prstGeom prst="trapezoid">
                <a:avLst>
                  <a:gd name="adj" fmla="val 21199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671690B-FF60-F0C5-22C8-AA30465C3722}"/>
                </a:ext>
              </a:extLst>
            </p:cNvPr>
            <p:cNvGrpSpPr/>
            <p:nvPr/>
          </p:nvGrpSpPr>
          <p:grpSpPr>
            <a:xfrm>
              <a:off x="1652301" y="2711648"/>
              <a:ext cx="1458052" cy="1728240"/>
              <a:chOff x="2270400" y="3521218"/>
              <a:chExt cx="1747519" cy="230041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0A173B3-6491-F4A3-BD00-2A6169CE2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8358" t="9911" r="22001" b="15200"/>
              <a:stretch>
                <a:fillRect/>
              </a:stretch>
            </p:blipFill>
            <p:spPr>
              <a:xfrm>
                <a:off x="2290719" y="3521218"/>
                <a:ext cx="1727200" cy="2297176"/>
              </a:xfrm>
              <a:custGeom>
                <a:avLst/>
                <a:gdLst>
                  <a:gd name="connsiteX0" fmla="*/ 543567 w 1727200"/>
                  <a:gd name="connsiteY0" fmla="*/ 0 h 2297176"/>
                  <a:gd name="connsiteX1" fmla="*/ 1183633 w 1727200"/>
                  <a:gd name="connsiteY1" fmla="*/ 0 h 2297176"/>
                  <a:gd name="connsiteX2" fmla="*/ 1727200 w 1727200"/>
                  <a:gd name="connsiteY2" fmla="*/ 2297176 h 2297176"/>
                  <a:gd name="connsiteX3" fmla="*/ 0 w 1727200"/>
                  <a:gd name="connsiteY3" fmla="*/ 2297176 h 229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200" h="2297176">
                    <a:moveTo>
                      <a:pt x="543567" y="0"/>
                    </a:moveTo>
                    <a:lnTo>
                      <a:pt x="1183633" y="0"/>
                    </a:lnTo>
                    <a:lnTo>
                      <a:pt x="1727200" y="2297176"/>
                    </a:lnTo>
                    <a:lnTo>
                      <a:pt x="0" y="2297176"/>
                    </a:lnTo>
                    <a:close/>
                  </a:path>
                </a:pathLst>
              </a:custGeom>
            </p:spPr>
          </p:pic>
          <p:sp>
            <p:nvSpPr>
              <p:cNvPr id="24" name="Trapezoid 23">
                <a:extLst>
                  <a:ext uri="{FF2B5EF4-FFF2-40B4-BE49-F238E27FC236}">
                    <a16:creationId xmlns:a16="http://schemas.microsoft.com/office/drawing/2014/main" id="{566E6BF0-DB75-ED66-26E1-0B0D00D873FE}"/>
                  </a:ext>
                </a:extLst>
              </p:cNvPr>
              <p:cNvSpPr/>
              <p:nvPr/>
            </p:nvSpPr>
            <p:spPr>
              <a:xfrm>
                <a:off x="2270400" y="3524452"/>
                <a:ext cx="1727200" cy="2297176"/>
              </a:xfrm>
              <a:prstGeom prst="trapezoid">
                <a:avLst>
                  <a:gd name="adj" fmla="val 31471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011F265-B0F1-6918-6EA5-7219016D1CBF}"/>
                </a:ext>
              </a:extLst>
            </p:cNvPr>
            <p:cNvGrpSpPr/>
            <p:nvPr/>
          </p:nvGrpSpPr>
          <p:grpSpPr>
            <a:xfrm>
              <a:off x="1887724" y="2580152"/>
              <a:ext cx="490214" cy="293380"/>
              <a:chOff x="9215992" y="1465296"/>
              <a:chExt cx="587536" cy="351624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F2C7678-5196-A0AB-B491-26EDC750E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1074" t="17776" r="68638" b="70761"/>
              <a:stretch>
                <a:fillRect/>
              </a:stretch>
            </p:blipFill>
            <p:spPr>
              <a:xfrm>
                <a:off x="9215992" y="1465296"/>
                <a:ext cx="587536" cy="351624"/>
              </a:xfrm>
              <a:custGeom>
                <a:avLst/>
                <a:gdLst>
                  <a:gd name="connsiteX0" fmla="*/ 126596 w 587536"/>
                  <a:gd name="connsiteY0" fmla="*/ 0 h 351624"/>
                  <a:gd name="connsiteX1" fmla="*/ 587536 w 587536"/>
                  <a:gd name="connsiteY1" fmla="*/ 145309 h 351624"/>
                  <a:gd name="connsiteX2" fmla="*/ 460940 w 587536"/>
                  <a:gd name="connsiteY2" fmla="*/ 351624 h 351624"/>
                  <a:gd name="connsiteX3" fmla="*/ 0 w 587536"/>
                  <a:gd name="connsiteY3" fmla="*/ 206316 h 35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536" h="351624">
                    <a:moveTo>
                      <a:pt x="126596" y="0"/>
                    </a:moveTo>
                    <a:lnTo>
                      <a:pt x="587536" y="145309"/>
                    </a:lnTo>
                    <a:lnTo>
                      <a:pt x="460940" y="351624"/>
                    </a:lnTo>
                    <a:lnTo>
                      <a:pt x="0" y="206316"/>
                    </a:lnTo>
                    <a:close/>
                  </a:path>
                </a:pathLst>
              </a:custGeom>
            </p:spPr>
          </p:pic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C50EB660-9C38-C0FC-092E-BA5D1C5A9432}"/>
                  </a:ext>
                </a:extLst>
              </p:cNvPr>
              <p:cNvSpPr/>
              <p:nvPr/>
            </p:nvSpPr>
            <p:spPr>
              <a:xfrm rot="1049829">
                <a:off x="9238755" y="1523692"/>
                <a:ext cx="542010" cy="234832"/>
              </a:xfrm>
              <a:prstGeom prst="parallelogram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06B630-E9E0-C0DF-00DB-974203BAADC8}"/>
                </a:ext>
              </a:extLst>
            </p:cNvPr>
            <p:cNvGrpSpPr/>
            <p:nvPr/>
          </p:nvGrpSpPr>
          <p:grpSpPr>
            <a:xfrm>
              <a:off x="2351301" y="2620979"/>
              <a:ext cx="490214" cy="293380"/>
              <a:chOff x="9215992" y="4271464"/>
              <a:chExt cx="587536" cy="35162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C6B429-532C-BA88-AF1A-F3F88EFC4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9925" t="16659" r="59787" b="71878"/>
              <a:stretch>
                <a:fillRect/>
              </a:stretch>
            </p:blipFill>
            <p:spPr>
              <a:xfrm>
                <a:off x="9215992" y="4271464"/>
                <a:ext cx="587536" cy="351625"/>
              </a:xfrm>
              <a:custGeom>
                <a:avLst/>
                <a:gdLst>
                  <a:gd name="connsiteX0" fmla="*/ 460940 w 587536"/>
                  <a:gd name="connsiteY0" fmla="*/ 0 h 351625"/>
                  <a:gd name="connsiteX1" fmla="*/ 587536 w 587536"/>
                  <a:gd name="connsiteY1" fmla="*/ 206316 h 351625"/>
                  <a:gd name="connsiteX2" fmla="*/ 126596 w 587536"/>
                  <a:gd name="connsiteY2" fmla="*/ 351625 h 351625"/>
                  <a:gd name="connsiteX3" fmla="*/ 0 w 587536"/>
                  <a:gd name="connsiteY3" fmla="*/ 145309 h 35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536" h="351625">
                    <a:moveTo>
                      <a:pt x="460940" y="0"/>
                    </a:moveTo>
                    <a:lnTo>
                      <a:pt x="587536" y="206316"/>
                    </a:lnTo>
                    <a:lnTo>
                      <a:pt x="126596" y="351625"/>
                    </a:lnTo>
                    <a:lnTo>
                      <a:pt x="0" y="145309"/>
                    </a:lnTo>
                    <a:close/>
                  </a:path>
                </a:pathLst>
              </a:custGeom>
            </p:spPr>
          </p:pic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42E1747-F3B3-9C56-4CB6-E4946F46AE5C}"/>
                  </a:ext>
                </a:extLst>
              </p:cNvPr>
              <p:cNvSpPr/>
              <p:nvPr/>
            </p:nvSpPr>
            <p:spPr>
              <a:xfrm rot="20550171" flipH="1">
                <a:off x="9238753" y="4312209"/>
                <a:ext cx="542010" cy="234832"/>
              </a:xfrm>
              <a:prstGeom prst="parallelogram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AF1DE5-315C-1CFF-D39E-370260B6B524}"/>
                </a:ext>
              </a:extLst>
            </p:cNvPr>
            <p:cNvSpPr/>
            <p:nvPr/>
          </p:nvSpPr>
          <p:spPr>
            <a:xfrm>
              <a:off x="1715092" y="1033129"/>
              <a:ext cx="1297794" cy="1727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3F3D2FF-67B6-D828-3A1B-58051113B8A9}"/>
                </a:ext>
              </a:extLst>
            </p:cNvPr>
            <p:cNvSpPr/>
            <p:nvPr/>
          </p:nvSpPr>
          <p:spPr>
            <a:xfrm>
              <a:off x="1668463" y="4174203"/>
              <a:ext cx="1377382" cy="25095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aque 46">
              <a:extLst>
                <a:ext uri="{FF2B5EF4-FFF2-40B4-BE49-F238E27FC236}">
                  <a16:creationId xmlns:a16="http://schemas.microsoft.com/office/drawing/2014/main" id="{5C32E246-D817-BA1C-C7C9-8E3D41C9D9AA}"/>
                </a:ext>
              </a:extLst>
            </p:cNvPr>
            <p:cNvSpPr/>
            <p:nvPr/>
          </p:nvSpPr>
          <p:spPr>
            <a:xfrm>
              <a:off x="2245262" y="4157378"/>
              <a:ext cx="265681" cy="280080"/>
            </a:xfrm>
            <a:prstGeom prst="plaque">
              <a:avLst>
                <a:gd name="adj" fmla="val 28139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1F86995-D2D4-309F-7E71-432F8FBB8B54}"/>
                </a:ext>
              </a:extLst>
            </p:cNvPr>
            <p:cNvGrpSpPr/>
            <p:nvPr/>
          </p:nvGrpSpPr>
          <p:grpSpPr>
            <a:xfrm>
              <a:off x="1607907" y="294640"/>
              <a:ext cx="1529885" cy="1209041"/>
              <a:chOff x="5805635" y="1889759"/>
              <a:chExt cx="2679811" cy="2206510"/>
            </a:xfrm>
          </p:grpSpPr>
          <p:sp>
            <p:nvSpPr>
              <p:cNvPr id="49" name="Moon 9">
                <a:extLst>
                  <a:ext uri="{FF2B5EF4-FFF2-40B4-BE49-F238E27FC236}">
                    <a16:creationId xmlns:a16="http://schemas.microsoft.com/office/drawing/2014/main" id="{7C6A7623-F81B-ECCF-8F3B-C96C93E22E4E}"/>
                  </a:ext>
                </a:extLst>
              </p:cNvPr>
              <p:cNvSpPr/>
              <p:nvPr/>
            </p:nvSpPr>
            <p:spPr>
              <a:xfrm rot="5400000">
                <a:off x="6071251" y="2048199"/>
                <a:ext cx="2154230" cy="1837349"/>
              </a:xfrm>
              <a:custGeom>
                <a:avLst/>
                <a:gdLst>
                  <a:gd name="connsiteX0" fmla="*/ 762000 w 762000"/>
                  <a:gd name="connsiteY0" fmla="*/ 1524000 h 1524000"/>
                  <a:gd name="connsiteX1" fmla="*/ 0 w 762000"/>
                  <a:gd name="connsiteY1" fmla="*/ 762000 h 1524000"/>
                  <a:gd name="connsiteX2" fmla="*/ 762000 w 762000"/>
                  <a:gd name="connsiteY2" fmla="*/ 0 h 1524000"/>
                  <a:gd name="connsiteX3" fmla="*/ 762000 w 762000"/>
                  <a:gd name="connsiteY3" fmla="*/ 1524000 h 1524000"/>
                  <a:gd name="connsiteX0" fmla="*/ 762000 w 983095"/>
                  <a:gd name="connsiteY0" fmla="*/ 1580717 h 1737899"/>
                  <a:gd name="connsiteX1" fmla="*/ 0 w 983095"/>
                  <a:gd name="connsiteY1" fmla="*/ 818717 h 1737899"/>
                  <a:gd name="connsiteX2" fmla="*/ 762000 w 983095"/>
                  <a:gd name="connsiteY2" fmla="*/ 56717 h 1737899"/>
                  <a:gd name="connsiteX3" fmla="*/ 762000 w 983095"/>
                  <a:gd name="connsiteY3" fmla="*/ 1580717 h 1737899"/>
                  <a:gd name="connsiteX0" fmla="*/ 762000 w 1031452"/>
                  <a:gd name="connsiteY0" fmla="*/ 1698533 h 1837349"/>
                  <a:gd name="connsiteX1" fmla="*/ 0 w 1031452"/>
                  <a:gd name="connsiteY1" fmla="*/ 936533 h 1837349"/>
                  <a:gd name="connsiteX2" fmla="*/ 762000 w 1031452"/>
                  <a:gd name="connsiteY2" fmla="*/ 174533 h 1837349"/>
                  <a:gd name="connsiteX3" fmla="*/ 762000 w 1031452"/>
                  <a:gd name="connsiteY3" fmla="*/ 1698533 h 18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452" h="1837349">
                    <a:moveTo>
                      <a:pt x="762000" y="1698533"/>
                    </a:moveTo>
                    <a:cubicBezTo>
                      <a:pt x="341159" y="1698533"/>
                      <a:pt x="0" y="1357374"/>
                      <a:pt x="0" y="936533"/>
                    </a:cubicBezTo>
                    <a:cubicBezTo>
                      <a:pt x="0" y="515692"/>
                      <a:pt x="341159" y="174533"/>
                      <a:pt x="762000" y="174533"/>
                    </a:cubicBezTo>
                    <a:cubicBezTo>
                      <a:pt x="1100663" y="-781840"/>
                      <a:pt x="1141303" y="2543145"/>
                      <a:pt x="762000" y="1698533"/>
                    </a:cubicBez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FA31112-72E3-7E70-FE99-1B5B67780FC0}"/>
                  </a:ext>
                </a:extLst>
              </p:cNvPr>
              <p:cNvSpPr/>
              <p:nvPr/>
            </p:nvSpPr>
            <p:spPr>
              <a:xfrm>
                <a:off x="5805635" y="3388383"/>
                <a:ext cx="2679811" cy="707886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oon 49">
                <a:extLst>
                  <a:ext uri="{FF2B5EF4-FFF2-40B4-BE49-F238E27FC236}">
                    <a16:creationId xmlns:a16="http://schemas.microsoft.com/office/drawing/2014/main" id="{B83F80DA-42C1-8331-2602-D97566AB9FBC}"/>
                  </a:ext>
                </a:extLst>
              </p:cNvPr>
              <p:cNvSpPr/>
              <p:nvPr/>
            </p:nvSpPr>
            <p:spPr>
              <a:xfrm rot="16200000">
                <a:off x="7036466" y="2712581"/>
                <a:ext cx="223800" cy="1524000"/>
              </a:xfrm>
              <a:prstGeom prst="moon">
                <a:avLst>
                  <a:gd name="adj" fmla="val 87500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E7BE386-98B1-36EE-D90F-29C0BB5105CA}"/>
              </a:ext>
            </a:extLst>
          </p:cNvPr>
          <p:cNvGrpSpPr/>
          <p:nvPr/>
        </p:nvGrpSpPr>
        <p:grpSpPr>
          <a:xfrm>
            <a:off x="2997273" y="1688453"/>
            <a:ext cx="769786" cy="4656845"/>
            <a:chOff x="2938373" y="1630608"/>
            <a:chExt cx="851875" cy="515344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F32EFA7-C7EE-FB35-E9F0-3447A460BB27}"/>
                </a:ext>
              </a:extLst>
            </p:cNvPr>
            <p:cNvGrpSpPr/>
            <p:nvPr/>
          </p:nvGrpSpPr>
          <p:grpSpPr>
            <a:xfrm rot="270055">
              <a:off x="2938373" y="1630608"/>
              <a:ext cx="851875" cy="5153444"/>
              <a:chOff x="3876194" y="1640041"/>
              <a:chExt cx="1037755" cy="4480101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4A49F25-DC7D-8D88-8F69-CBB42136B5BC}"/>
                  </a:ext>
                </a:extLst>
              </p:cNvPr>
              <p:cNvSpPr/>
              <p:nvPr/>
            </p:nvSpPr>
            <p:spPr>
              <a:xfrm>
                <a:off x="4248113" y="2753711"/>
                <a:ext cx="250891" cy="336643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26A9289-704E-6683-D9EB-CE8E30F58539}"/>
                  </a:ext>
                </a:extLst>
              </p:cNvPr>
              <p:cNvSpPr/>
              <p:nvPr/>
            </p:nvSpPr>
            <p:spPr>
              <a:xfrm>
                <a:off x="3876194" y="1640041"/>
                <a:ext cx="1037755" cy="1264506"/>
              </a:xfrm>
              <a:custGeom>
                <a:avLst/>
                <a:gdLst>
                  <a:gd name="connsiteX0" fmla="*/ 243840 w 1337840"/>
                  <a:gd name="connsiteY0" fmla="*/ 0 h 2724605"/>
                  <a:gd name="connsiteX1" fmla="*/ 445294 w 1337840"/>
                  <a:gd name="connsiteY1" fmla="*/ 1380043 h 2724605"/>
                  <a:gd name="connsiteX2" fmla="*/ 450350 w 1337840"/>
                  <a:gd name="connsiteY2" fmla="*/ 1454102 h 2724605"/>
                  <a:gd name="connsiteX3" fmla="*/ 476876 w 1337840"/>
                  <a:gd name="connsiteY3" fmla="*/ 1446043 h 2724605"/>
                  <a:gd name="connsiteX4" fmla="*/ 483129 w 1337840"/>
                  <a:gd name="connsiteY4" fmla="*/ 1370622 h 2724605"/>
                  <a:gd name="connsiteX5" fmla="*/ 677439 w 1337840"/>
                  <a:gd name="connsiteY5" fmla="*/ 13439 h 2724605"/>
                  <a:gd name="connsiteX6" fmla="*/ 878893 w 1337840"/>
                  <a:gd name="connsiteY6" fmla="*/ 1393482 h 2724605"/>
                  <a:gd name="connsiteX7" fmla="*/ 882937 w 1337840"/>
                  <a:gd name="connsiteY7" fmla="*/ 1452718 h 2724605"/>
                  <a:gd name="connsiteX8" fmla="*/ 892638 w 1337840"/>
                  <a:gd name="connsiteY8" fmla="*/ 1455665 h 2724605"/>
                  <a:gd name="connsiteX9" fmla="*/ 899689 w 1337840"/>
                  <a:gd name="connsiteY9" fmla="*/ 1370621 h 2724605"/>
                  <a:gd name="connsiteX10" fmla="*/ 1093999 w 1337840"/>
                  <a:gd name="connsiteY10" fmla="*/ 13438 h 2724605"/>
                  <a:gd name="connsiteX11" fmla="*/ 1337839 w 1337840"/>
                  <a:gd name="connsiteY11" fmla="*/ 1889691 h 2724605"/>
                  <a:gd name="connsiteX12" fmla="*/ 1308910 w 1337840"/>
                  <a:gd name="connsiteY12" fmla="*/ 1889691 h 2724605"/>
                  <a:gd name="connsiteX13" fmla="*/ 1324250 w 1337840"/>
                  <a:gd name="connsiteY13" fmla="*/ 1938052 h 2724605"/>
                  <a:gd name="connsiteX14" fmla="*/ 1337840 w 1337840"/>
                  <a:gd name="connsiteY14" fmla="*/ 2069981 h 2724605"/>
                  <a:gd name="connsiteX15" fmla="*/ 668920 w 1337840"/>
                  <a:gd name="connsiteY15" fmla="*/ 2724605 h 2724605"/>
                  <a:gd name="connsiteX16" fmla="*/ 0 w 1337840"/>
                  <a:gd name="connsiteY16" fmla="*/ 2069981 h 2724605"/>
                  <a:gd name="connsiteX17" fmla="*/ 7708 w 1337840"/>
                  <a:gd name="connsiteY17" fmla="*/ 1970288 h 2724605"/>
                  <a:gd name="connsiteX18" fmla="*/ 29853 w 1337840"/>
                  <a:gd name="connsiteY18" fmla="*/ 1876253 h 2724605"/>
                  <a:gd name="connsiteX19" fmla="*/ 0 w 1337840"/>
                  <a:gd name="connsiteY19" fmla="*/ 1876253 h 2724605"/>
                  <a:gd name="connsiteX20" fmla="*/ 243840 w 1337840"/>
                  <a:gd name="connsiteY20" fmla="*/ 0 h 272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7840" h="2724605">
                    <a:moveTo>
                      <a:pt x="243840" y="0"/>
                    </a:moveTo>
                    <a:cubicBezTo>
                      <a:pt x="403860" y="324283"/>
                      <a:pt x="415290" y="865736"/>
                      <a:pt x="445294" y="1380043"/>
                    </a:cubicBezTo>
                    <a:lnTo>
                      <a:pt x="450350" y="1454102"/>
                    </a:lnTo>
                    <a:lnTo>
                      <a:pt x="476876" y="1446043"/>
                    </a:lnTo>
                    <a:lnTo>
                      <a:pt x="483129" y="1370622"/>
                    </a:lnTo>
                    <a:cubicBezTo>
                      <a:pt x="525039" y="818215"/>
                      <a:pt x="555519" y="215802"/>
                      <a:pt x="677439" y="13439"/>
                    </a:cubicBezTo>
                    <a:cubicBezTo>
                      <a:pt x="837459" y="337722"/>
                      <a:pt x="848889" y="879175"/>
                      <a:pt x="878893" y="1393482"/>
                    </a:cubicBezTo>
                    <a:lnTo>
                      <a:pt x="882937" y="1452718"/>
                    </a:lnTo>
                    <a:lnTo>
                      <a:pt x="892638" y="1455665"/>
                    </a:lnTo>
                    <a:lnTo>
                      <a:pt x="899689" y="1370621"/>
                    </a:lnTo>
                    <a:cubicBezTo>
                      <a:pt x="941599" y="818214"/>
                      <a:pt x="972079" y="215801"/>
                      <a:pt x="1093999" y="13438"/>
                    </a:cubicBezTo>
                    <a:cubicBezTo>
                      <a:pt x="1307359" y="445816"/>
                      <a:pt x="1256559" y="1264273"/>
                      <a:pt x="1337839" y="1889691"/>
                    </a:cubicBezTo>
                    <a:lnTo>
                      <a:pt x="1308910" y="1889691"/>
                    </a:lnTo>
                    <a:lnTo>
                      <a:pt x="1324250" y="1938052"/>
                    </a:lnTo>
                    <a:cubicBezTo>
                      <a:pt x="1333161" y="1980666"/>
                      <a:pt x="1337840" y="2024789"/>
                      <a:pt x="1337840" y="2069981"/>
                    </a:cubicBezTo>
                    <a:cubicBezTo>
                      <a:pt x="1337840" y="2431520"/>
                      <a:pt x="1038354" y="2724605"/>
                      <a:pt x="668920" y="2724605"/>
                    </a:cubicBezTo>
                    <a:cubicBezTo>
                      <a:pt x="299486" y="2724605"/>
                      <a:pt x="0" y="2431520"/>
                      <a:pt x="0" y="2069981"/>
                    </a:cubicBezTo>
                    <a:cubicBezTo>
                      <a:pt x="0" y="2036087"/>
                      <a:pt x="2632" y="2002794"/>
                      <a:pt x="7708" y="1970288"/>
                    </a:cubicBezTo>
                    <a:lnTo>
                      <a:pt x="29853" y="1876253"/>
                    </a:lnTo>
                    <a:lnTo>
                      <a:pt x="0" y="1876253"/>
                    </a:lnTo>
                    <a:cubicBezTo>
                      <a:pt x="81280" y="1250835"/>
                      <a:pt x="81280" y="269818"/>
                      <a:pt x="24384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BD746F6-BA6C-A087-3FC0-4B8BF3F80B27}"/>
                </a:ext>
              </a:extLst>
            </p:cNvPr>
            <p:cNvSpPr/>
            <p:nvPr/>
          </p:nvSpPr>
          <p:spPr>
            <a:xfrm>
              <a:off x="3317698" y="3042755"/>
              <a:ext cx="242000" cy="13848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99789C-4F86-F4D4-5F91-BA6A607B1434}"/>
              </a:ext>
            </a:extLst>
          </p:cNvPr>
          <p:cNvGrpSpPr/>
          <p:nvPr/>
        </p:nvGrpSpPr>
        <p:grpSpPr>
          <a:xfrm>
            <a:off x="9798722" y="1036383"/>
            <a:ext cx="1770585" cy="5572889"/>
            <a:chOff x="4746535" y="1642830"/>
            <a:chExt cx="1205630" cy="34426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976694-DFAE-4D77-5251-0D22EEA4445F}"/>
                </a:ext>
              </a:extLst>
            </p:cNvPr>
            <p:cNvGrpSpPr/>
            <p:nvPr/>
          </p:nvGrpSpPr>
          <p:grpSpPr>
            <a:xfrm>
              <a:off x="4746535" y="1642830"/>
              <a:ext cx="1205630" cy="766670"/>
              <a:chOff x="2818248" y="1170384"/>
              <a:chExt cx="1909500" cy="1217570"/>
            </a:xfrm>
          </p:grpSpPr>
          <p:sp>
            <p:nvSpPr>
              <p:cNvPr id="62" name="Moon 61">
                <a:extLst>
                  <a:ext uri="{FF2B5EF4-FFF2-40B4-BE49-F238E27FC236}">
                    <a16:creationId xmlns:a16="http://schemas.microsoft.com/office/drawing/2014/main" id="{BE5F7F18-4B13-A78D-7C88-5B97882990D6}"/>
                  </a:ext>
                </a:extLst>
              </p:cNvPr>
              <p:cNvSpPr/>
              <p:nvPr/>
            </p:nvSpPr>
            <p:spPr>
              <a:xfrm rot="4054239">
                <a:off x="3182590" y="1436451"/>
                <a:ext cx="187734" cy="916418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Moon 62">
                <a:extLst>
                  <a:ext uri="{FF2B5EF4-FFF2-40B4-BE49-F238E27FC236}">
                    <a16:creationId xmlns:a16="http://schemas.microsoft.com/office/drawing/2014/main" id="{9F882473-9D6F-6BC0-B5AF-DD89E2D30BC7}"/>
                  </a:ext>
                </a:extLst>
              </p:cNvPr>
              <p:cNvSpPr/>
              <p:nvPr/>
            </p:nvSpPr>
            <p:spPr>
              <a:xfrm rot="4054239">
                <a:off x="3150244" y="1544200"/>
                <a:ext cx="453485" cy="916418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Moon 63">
                <a:extLst>
                  <a:ext uri="{FF2B5EF4-FFF2-40B4-BE49-F238E27FC236}">
                    <a16:creationId xmlns:a16="http://schemas.microsoft.com/office/drawing/2014/main" id="{4241852C-E05C-0460-D561-571F042A7D65}"/>
                  </a:ext>
                </a:extLst>
              </p:cNvPr>
              <p:cNvSpPr/>
              <p:nvPr/>
            </p:nvSpPr>
            <p:spPr>
              <a:xfrm rot="5400000">
                <a:off x="3567519" y="1343057"/>
                <a:ext cx="656342" cy="130599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Moon 64">
                <a:extLst>
                  <a:ext uri="{FF2B5EF4-FFF2-40B4-BE49-F238E27FC236}">
                    <a16:creationId xmlns:a16="http://schemas.microsoft.com/office/drawing/2014/main" id="{70A7DB21-1772-E4B3-7701-ABA5BAFEAE16}"/>
                  </a:ext>
                </a:extLst>
              </p:cNvPr>
              <p:cNvSpPr/>
              <p:nvPr/>
            </p:nvSpPr>
            <p:spPr>
              <a:xfrm>
                <a:off x="3339447" y="1200329"/>
                <a:ext cx="381000" cy="996292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Moon 68">
                <a:extLst>
                  <a:ext uri="{FF2B5EF4-FFF2-40B4-BE49-F238E27FC236}">
                    <a16:creationId xmlns:a16="http://schemas.microsoft.com/office/drawing/2014/main" id="{C5313453-7F79-10FC-0C5F-BEEAD0F4D9C2}"/>
                  </a:ext>
                </a:extLst>
              </p:cNvPr>
              <p:cNvSpPr/>
              <p:nvPr/>
            </p:nvSpPr>
            <p:spPr>
              <a:xfrm rot="1176997">
                <a:off x="3513801" y="1170384"/>
                <a:ext cx="381000" cy="101787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Moon 72">
                <a:extLst>
                  <a:ext uri="{FF2B5EF4-FFF2-40B4-BE49-F238E27FC236}">
                    <a16:creationId xmlns:a16="http://schemas.microsoft.com/office/drawing/2014/main" id="{79A913F5-8448-2B80-7AB4-D623F340F49B}"/>
                  </a:ext>
                </a:extLst>
              </p:cNvPr>
              <p:cNvSpPr/>
              <p:nvPr/>
            </p:nvSpPr>
            <p:spPr>
              <a:xfrm rot="19664572">
                <a:off x="3051833" y="1386758"/>
                <a:ext cx="420420" cy="100119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Moon 73">
                <a:extLst>
                  <a:ext uri="{FF2B5EF4-FFF2-40B4-BE49-F238E27FC236}">
                    <a16:creationId xmlns:a16="http://schemas.microsoft.com/office/drawing/2014/main" id="{A38F4400-1CCF-7D46-5A2A-40215E4802E4}"/>
                  </a:ext>
                </a:extLst>
              </p:cNvPr>
              <p:cNvSpPr/>
              <p:nvPr/>
            </p:nvSpPr>
            <p:spPr>
              <a:xfrm rot="4584428">
                <a:off x="4028310" y="1426850"/>
                <a:ext cx="381000" cy="101787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oon 74">
                <a:extLst>
                  <a:ext uri="{FF2B5EF4-FFF2-40B4-BE49-F238E27FC236}">
                    <a16:creationId xmlns:a16="http://schemas.microsoft.com/office/drawing/2014/main" id="{02106108-BDFE-AA52-B0EC-3BC7C9E56555}"/>
                  </a:ext>
                </a:extLst>
              </p:cNvPr>
              <p:cNvSpPr/>
              <p:nvPr/>
            </p:nvSpPr>
            <p:spPr>
              <a:xfrm rot="3348030">
                <a:off x="3961354" y="1236701"/>
                <a:ext cx="250733" cy="1017876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oon 75">
                <a:extLst>
                  <a:ext uri="{FF2B5EF4-FFF2-40B4-BE49-F238E27FC236}">
                    <a16:creationId xmlns:a16="http://schemas.microsoft.com/office/drawing/2014/main" id="{5226BDBA-BF1E-B0D2-C2BA-BA26A2D491FE}"/>
                  </a:ext>
                </a:extLst>
              </p:cNvPr>
              <p:cNvSpPr/>
              <p:nvPr/>
            </p:nvSpPr>
            <p:spPr>
              <a:xfrm rot="1176997">
                <a:off x="3731898" y="1358482"/>
                <a:ext cx="297799" cy="774314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Moon 76">
                <a:extLst>
                  <a:ext uri="{FF2B5EF4-FFF2-40B4-BE49-F238E27FC236}">
                    <a16:creationId xmlns:a16="http://schemas.microsoft.com/office/drawing/2014/main" id="{4771FE4F-D71E-EADD-2E25-41DE898B99C5}"/>
                  </a:ext>
                </a:extLst>
              </p:cNvPr>
              <p:cNvSpPr/>
              <p:nvPr/>
            </p:nvSpPr>
            <p:spPr>
              <a:xfrm rot="7380762">
                <a:off x="3142343" y="1403382"/>
                <a:ext cx="273432" cy="916418"/>
              </a:xfrm>
              <a:prstGeom prst="moon">
                <a:avLst>
                  <a:gd name="adj" fmla="val 87500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2A45151-F7B6-1606-DB33-FAE10EFA8885}"/>
                  </a:ext>
                </a:extLst>
              </p:cNvPr>
              <p:cNvSpPr/>
              <p:nvPr/>
            </p:nvSpPr>
            <p:spPr>
              <a:xfrm>
                <a:off x="3100456" y="1582398"/>
                <a:ext cx="1390324" cy="658165"/>
              </a:xfrm>
              <a:prstGeom prst="ellipse">
                <a:avLst/>
              </a:prstGeom>
              <a:solidFill>
                <a:srgbClr val="6F53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F58C3F-9AC5-C633-88C9-ACB6B338B0F2}"/>
                </a:ext>
              </a:extLst>
            </p:cNvPr>
            <p:cNvSpPr/>
            <p:nvPr/>
          </p:nvSpPr>
          <p:spPr>
            <a:xfrm rot="4050661">
              <a:off x="5417551" y="4694360"/>
              <a:ext cx="241888" cy="5162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2596DB-4831-30D3-FA92-D472F1F159F1}"/>
                </a:ext>
              </a:extLst>
            </p:cNvPr>
            <p:cNvSpPr/>
            <p:nvPr/>
          </p:nvSpPr>
          <p:spPr>
            <a:xfrm rot="4050661">
              <a:off x="4945991" y="4700165"/>
              <a:ext cx="254451" cy="5162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695D9-50A6-CE65-82D3-5E6664F2416E}"/>
                </a:ext>
              </a:extLst>
            </p:cNvPr>
            <p:cNvSpPr/>
            <p:nvPr/>
          </p:nvSpPr>
          <p:spPr>
            <a:xfrm rot="20433897">
              <a:off x="5717594" y="3590099"/>
              <a:ext cx="209568" cy="501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E9E619-0253-6AA3-9B37-9F74E76E2874}"/>
                </a:ext>
              </a:extLst>
            </p:cNvPr>
            <p:cNvSpPr/>
            <p:nvPr/>
          </p:nvSpPr>
          <p:spPr>
            <a:xfrm rot="1176528">
              <a:off x="4773967" y="3601283"/>
              <a:ext cx="223385" cy="501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72F13FAC-2079-7D91-5CC1-99BEFACA367D}"/>
                </a:ext>
              </a:extLst>
            </p:cNvPr>
            <p:cNvSpPr/>
            <p:nvPr/>
          </p:nvSpPr>
          <p:spPr>
            <a:xfrm rot="20029742">
              <a:off x="5470857" y="3133463"/>
              <a:ext cx="450764" cy="747529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3E6B944C-BCDF-EF92-D122-E161C4FA8D5D}"/>
                </a:ext>
              </a:extLst>
            </p:cNvPr>
            <p:cNvSpPr/>
            <p:nvPr/>
          </p:nvSpPr>
          <p:spPr>
            <a:xfrm rot="1905609">
              <a:off x="4827964" y="3107294"/>
              <a:ext cx="450764" cy="747529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282C5BB3-2405-B626-D45A-E8ECA8FD31FD}"/>
                </a:ext>
              </a:extLst>
            </p:cNvPr>
            <p:cNvSpPr/>
            <p:nvPr/>
          </p:nvSpPr>
          <p:spPr>
            <a:xfrm>
              <a:off x="4981113" y="3016499"/>
              <a:ext cx="748684" cy="1003126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EC6940B-5F52-1CD1-6ABF-17CB569A0358}"/>
                </a:ext>
              </a:extLst>
            </p:cNvPr>
            <p:cNvSpPr/>
            <p:nvPr/>
          </p:nvSpPr>
          <p:spPr>
            <a:xfrm rot="10800000">
              <a:off x="5208972" y="2999053"/>
              <a:ext cx="280756" cy="401251"/>
            </a:xfrm>
            <a:prstGeom prst="triangle">
              <a:avLst>
                <a:gd name="adj" fmla="val 4652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84">
              <a:extLst>
                <a:ext uri="{FF2B5EF4-FFF2-40B4-BE49-F238E27FC236}">
                  <a16:creationId xmlns:a16="http://schemas.microsoft.com/office/drawing/2014/main" id="{0152C9DE-D0B0-4450-F4F4-A91A400FA861}"/>
                </a:ext>
              </a:extLst>
            </p:cNvPr>
            <p:cNvGrpSpPr/>
            <p:nvPr/>
          </p:nvGrpSpPr>
          <p:grpSpPr>
            <a:xfrm rot="20814385">
              <a:off x="5090974" y="3003415"/>
              <a:ext cx="703926" cy="632405"/>
              <a:chOff x="4343400" y="1905000"/>
              <a:chExt cx="827320" cy="764627"/>
            </a:xfrm>
          </p:grpSpPr>
          <p:sp>
            <p:nvSpPr>
              <p:cNvPr id="60" name="Double Wave 59">
                <a:extLst>
                  <a:ext uri="{FF2B5EF4-FFF2-40B4-BE49-F238E27FC236}">
                    <a16:creationId xmlns:a16="http://schemas.microsoft.com/office/drawing/2014/main" id="{2CD013CB-6500-27E6-7D8A-D0D81C11B7BE}"/>
                  </a:ext>
                </a:extLst>
              </p:cNvPr>
              <p:cNvSpPr/>
              <p:nvPr/>
            </p:nvSpPr>
            <p:spPr>
              <a:xfrm>
                <a:off x="4343400" y="1905000"/>
                <a:ext cx="685800" cy="228600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01C362F7-CF6A-F294-0DE9-FA1C2D2F2C07}"/>
                  </a:ext>
                </a:extLst>
              </p:cNvPr>
              <p:cNvSpPr/>
              <p:nvPr/>
            </p:nvSpPr>
            <p:spPr>
              <a:xfrm rot="10095459">
                <a:off x="4637320" y="1907627"/>
                <a:ext cx="533400" cy="7620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B968C2-9A6B-A0F8-6420-373D10B932B8}"/>
                </a:ext>
              </a:extLst>
            </p:cNvPr>
            <p:cNvSpPr/>
            <p:nvPr/>
          </p:nvSpPr>
          <p:spPr>
            <a:xfrm>
              <a:off x="4887527" y="1997774"/>
              <a:ext cx="935854" cy="111903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698A273A-397B-2281-75C4-3A3BCE180CEE}"/>
                </a:ext>
              </a:extLst>
            </p:cNvPr>
            <p:cNvSpPr/>
            <p:nvPr/>
          </p:nvSpPr>
          <p:spPr>
            <a:xfrm>
              <a:off x="4879389" y="3914951"/>
              <a:ext cx="569650" cy="1003126"/>
            </a:xfrm>
            <a:prstGeom prst="trapezoid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DBB127FB-D3E6-8EED-346C-2F317FBD6C98}"/>
                </a:ext>
              </a:extLst>
            </p:cNvPr>
            <p:cNvSpPr/>
            <p:nvPr/>
          </p:nvSpPr>
          <p:spPr>
            <a:xfrm>
              <a:off x="5355454" y="3919313"/>
              <a:ext cx="516755" cy="1003126"/>
            </a:xfrm>
            <a:prstGeom prst="trapezoid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54">
              <a:extLst>
                <a:ext uri="{FF2B5EF4-FFF2-40B4-BE49-F238E27FC236}">
                  <a16:creationId xmlns:a16="http://schemas.microsoft.com/office/drawing/2014/main" id="{A3E6A2F4-0AE5-6D10-AD59-24FCE8A2E2B4}"/>
                </a:ext>
              </a:extLst>
            </p:cNvPr>
            <p:cNvSpPr/>
            <p:nvPr/>
          </p:nvSpPr>
          <p:spPr>
            <a:xfrm>
              <a:off x="5090974" y="3949843"/>
              <a:ext cx="561513" cy="553984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E2CFCF-B976-BBE5-89C3-1A18A046018A}"/>
                </a:ext>
              </a:extLst>
            </p:cNvPr>
            <p:cNvSpPr/>
            <p:nvPr/>
          </p:nvSpPr>
          <p:spPr>
            <a:xfrm>
              <a:off x="4981113" y="3819000"/>
              <a:ext cx="748684" cy="2006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2A8041-66D1-E3DD-9C06-8747C106149E}"/>
                </a:ext>
              </a:extLst>
            </p:cNvPr>
            <p:cNvSpPr/>
            <p:nvPr/>
          </p:nvSpPr>
          <p:spPr>
            <a:xfrm>
              <a:off x="5265938" y="3845168"/>
              <a:ext cx="183102" cy="1962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 Diagonal Corner Rectangle 75">
              <a:extLst>
                <a:ext uri="{FF2B5EF4-FFF2-40B4-BE49-F238E27FC236}">
                  <a16:creationId xmlns:a16="http://schemas.microsoft.com/office/drawing/2014/main" id="{C44719F4-0D05-53AF-EB2F-3594BA8280C4}"/>
                </a:ext>
              </a:extLst>
            </p:cNvPr>
            <p:cNvSpPr/>
            <p:nvPr/>
          </p:nvSpPr>
          <p:spPr>
            <a:xfrm>
              <a:off x="5010427" y="1981341"/>
              <a:ext cx="685800" cy="32663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6F5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B2697E7-076B-06E6-D9E1-5E4B3D22915C}"/>
                </a:ext>
              </a:extLst>
            </p:cNvPr>
            <p:cNvSpPr/>
            <p:nvPr/>
          </p:nvSpPr>
          <p:spPr>
            <a:xfrm>
              <a:off x="4973864" y="1947273"/>
              <a:ext cx="755933" cy="211895"/>
            </a:xfrm>
            <a:prstGeom prst="ellipse">
              <a:avLst/>
            </a:prstGeom>
            <a:solidFill>
              <a:srgbClr val="6F5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993179-0ADD-8B53-8C58-12A0C25A58CB}"/>
              </a:ext>
            </a:extLst>
          </p:cNvPr>
          <p:cNvGrpSpPr/>
          <p:nvPr/>
        </p:nvGrpSpPr>
        <p:grpSpPr>
          <a:xfrm>
            <a:off x="6743188" y="1197473"/>
            <a:ext cx="2095189" cy="5505377"/>
            <a:chOff x="914400" y="1210872"/>
            <a:chExt cx="1600200" cy="4204730"/>
          </a:xfrm>
        </p:grpSpPr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A6DDE171-8529-94AE-C6C9-526AF124C7FD}"/>
                </a:ext>
              </a:extLst>
            </p:cNvPr>
            <p:cNvSpPr/>
            <p:nvPr/>
          </p:nvSpPr>
          <p:spPr>
            <a:xfrm>
              <a:off x="1067671" y="1210872"/>
              <a:ext cx="1181075" cy="13529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2432EFB-D42F-CD20-D635-8387B4F1DD4B}"/>
                </a:ext>
              </a:extLst>
            </p:cNvPr>
            <p:cNvSpPr/>
            <p:nvPr/>
          </p:nvSpPr>
          <p:spPr>
            <a:xfrm rot="2704841" flipH="1">
              <a:off x="1196968" y="5003416"/>
              <a:ext cx="271034" cy="553337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rapezoid 81">
              <a:extLst>
                <a:ext uri="{FF2B5EF4-FFF2-40B4-BE49-F238E27FC236}">
                  <a16:creationId xmlns:a16="http://schemas.microsoft.com/office/drawing/2014/main" id="{D5E6EFF3-3013-968A-8602-3F9DC77B6EDC}"/>
                </a:ext>
              </a:extLst>
            </p:cNvPr>
            <p:cNvSpPr/>
            <p:nvPr/>
          </p:nvSpPr>
          <p:spPr>
            <a:xfrm>
              <a:off x="1219200" y="2563843"/>
              <a:ext cx="914400" cy="12954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F3286F-BCD6-54DC-47CD-74FE86B4A260}"/>
                </a:ext>
              </a:extLst>
            </p:cNvPr>
            <p:cNvSpPr/>
            <p:nvPr/>
          </p:nvSpPr>
          <p:spPr>
            <a:xfrm rot="17610301" flipH="1">
              <a:off x="1815267" y="4991569"/>
              <a:ext cx="218726" cy="553337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901CF4C-95CF-4EF7-E49B-F13768BFEA0C}"/>
                </a:ext>
              </a:extLst>
            </p:cNvPr>
            <p:cNvSpPr/>
            <p:nvPr/>
          </p:nvSpPr>
          <p:spPr>
            <a:xfrm>
              <a:off x="914400" y="3577478"/>
              <a:ext cx="320040" cy="5626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495E5F-4987-8ECC-0D90-DA6A459123B9}"/>
                </a:ext>
              </a:extLst>
            </p:cNvPr>
            <p:cNvSpPr/>
            <p:nvPr/>
          </p:nvSpPr>
          <p:spPr>
            <a:xfrm>
              <a:off x="2194560" y="3577478"/>
              <a:ext cx="320040" cy="5626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Manual Operation 85">
              <a:extLst>
                <a:ext uri="{FF2B5EF4-FFF2-40B4-BE49-F238E27FC236}">
                  <a16:creationId xmlns:a16="http://schemas.microsoft.com/office/drawing/2014/main" id="{406BE56C-1419-C7E9-06F8-F8AF688A36E9}"/>
                </a:ext>
              </a:extLst>
            </p:cNvPr>
            <p:cNvSpPr/>
            <p:nvPr/>
          </p:nvSpPr>
          <p:spPr>
            <a:xfrm rot="9438105" flipH="1">
              <a:off x="1906307" y="2530672"/>
              <a:ext cx="481590" cy="1288263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Manual Operation 86">
              <a:extLst>
                <a:ext uri="{FF2B5EF4-FFF2-40B4-BE49-F238E27FC236}">
                  <a16:creationId xmlns:a16="http://schemas.microsoft.com/office/drawing/2014/main" id="{F4A5B65B-86B4-5F6C-57A5-D14350F0206B}"/>
                </a:ext>
              </a:extLst>
            </p:cNvPr>
            <p:cNvSpPr/>
            <p:nvPr/>
          </p:nvSpPr>
          <p:spPr>
            <a:xfrm rot="11918038">
              <a:off x="992111" y="2529231"/>
              <a:ext cx="481590" cy="1348716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Manual Operation 87">
              <a:extLst>
                <a:ext uri="{FF2B5EF4-FFF2-40B4-BE49-F238E27FC236}">
                  <a16:creationId xmlns:a16="http://schemas.microsoft.com/office/drawing/2014/main" id="{006F3EDF-E41E-AE00-E52D-0D00B64590B2}"/>
                </a:ext>
              </a:extLst>
            </p:cNvPr>
            <p:cNvSpPr/>
            <p:nvPr/>
          </p:nvSpPr>
          <p:spPr>
            <a:xfrm rot="10800000">
              <a:off x="1106424" y="3929112"/>
              <a:ext cx="704088" cy="1336208"/>
            </a:xfrm>
            <a:prstGeom prst="flowChartManualOperation">
              <a:avLst/>
            </a:prstGeom>
            <a:solidFill>
              <a:srgbClr val="4C1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Manual Operation 88">
              <a:extLst>
                <a:ext uri="{FF2B5EF4-FFF2-40B4-BE49-F238E27FC236}">
                  <a16:creationId xmlns:a16="http://schemas.microsoft.com/office/drawing/2014/main" id="{FDE76241-475A-ACD0-175E-9930022C5B1E}"/>
                </a:ext>
              </a:extLst>
            </p:cNvPr>
            <p:cNvSpPr/>
            <p:nvPr/>
          </p:nvSpPr>
          <p:spPr>
            <a:xfrm rot="10800000">
              <a:off x="1554480" y="3929112"/>
              <a:ext cx="704088" cy="1336208"/>
            </a:xfrm>
            <a:prstGeom prst="flowChartManualOperation">
              <a:avLst/>
            </a:prstGeom>
            <a:solidFill>
              <a:srgbClr val="4C1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15">
              <a:extLst>
                <a:ext uri="{FF2B5EF4-FFF2-40B4-BE49-F238E27FC236}">
                  <a16:creationId xmlns:a16="http://schemas.microsoft.com/office/drawing/2014/main" id="{25687988-F284-1374-D973-0976B2CCD848}"/>
                </a:ext>
              </a:extLst>
            </p:cNvPr>
            <p:cNvSpPr/>
            <p:nvPr/>
          </p:nvSpPr>
          <p:spPr>
            <a:xfrm>
              <a:off x="1170432" y="3788459"/>
              <a:ext cx="1024128" cy="140653"/>
            </a:xfrm>
            <a:prstGeom prst="roundRect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DBE5D1B-BC8B-882B-9872-12ADFD3689D1}"/>
                </a:ext>
              </a:extLst>
            </p:cNvPr>
            <p:cNvSpPr/>
            <p:nvPr/>
          </p:nvSpPr>
          <p:spPr>
            <a:xfrm>
              <a:off x="1554480" y="3788459"/>
              <a:ext cx="256032" cy="14065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53789581-999A-25B8-587D-4A13BA50CD3C}"/>
                </a:ext>
              </a:extLst>
            </p:cNvPr>
            <p:cNvSpPr/>
            <p:nvPr/>
          </p:nvSpPr>
          <p:spPr>
            <a:xfrm>
              <a:off x="1143000" y="2487643"/>
              <a:ext cx="609600" cy="1295400"/>
            </a:xfrm>
            <a:prstGeom prst="trapezoid">
              <a:avLst>
                <a:gd name="adj" fmla="val 32353"/>
              </a:avLst>
            </a:prstGeom>
            <a:solidFill>
              <a:srgbClr val="977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763D5B48-E52F-808F-F42F-AC29B7C27103}"/>
                </a:ext>
              </a:extLst>
            </p:cNvPr>
            <p:cNvSpPr/>
            <p:nvPr/>
          </p:nvSpPr>
          <p:spPr>
            <a:xfrm>
              <a:off x="1600200" y="2487643"/>
              <a:ext cx="609600" cy="1295400"/>
            </a:xfrm>
            <a:prstGeom prst="trapezoid">
              <a:avLst>
                <a:gd name="adj" fmla="val 30882"/>
              </a:avLst>
            </a:prstGeom>
            <a:solidFill>
              <a:srgbClr val="977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5">
              <a:extLst>
                <a:ext uri="{FF2B5EF4-FFF2-40B4-BE49-F238E27FC236}">
                  <a16:creationId xmlns:a16="http://schemas.microsoft.com/office/drawing/2014/main" id="{41C72CA0-46EE-FC17-7C75-C2646FF918EE}"/>
                </a:ext>
              </a:extLst>
            </p:cNvPr>
            <p:cNvSpPr/>
            <p:nvPr/>
          </p:nvSpPr>
          <p:spPr>
            <a:xfrm>
              <a:off x="1143000" y="1268443"/>
              <a:ext cx="1027176" cy="1447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E52F163-4011-CF64-5A19-19078DCF8605}"/>
                </a:ext>
              </a:extLst>
            </p:cNvPr>
            <p:cNvSpPr/>
            <p:nvPr/>
          </p:nvSpPr>
          <p:spPr>
            <a:xfrm>
              <a:off x="1524000" y="3935443"/>
              <a:ext cx="381000" cy="304800"/>
            </a:xfrm>
            <a:prstGeom prst="ellipse">
              <a:avLst/>
            </a:prstGeom>
            <a:solidFill>
              <a:srgbClr val="4C1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2D4074B-1658-8C42-128A-8CF9AA16F171}"/>
                </a:ext>
              </a:extLst>
            </p:cNvPr>
            <p:cNvSpPr/>
            <p:nvPr/>
          </p:nvSpPr>
          <p:spPr>
            <a:xfrm>
              <a:off x="1568824" y="3285502"/>
              <a:ext cx="228600" cy="91440"/>
            </a:xfrm>
            <a:prstGeom prst="ellipse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23B64E-4ADE-9144-6DCA-2E495AB97C2C}"/>
                </a:ext>
              </a:extLst>
            </p:cNvPr>
            <p:cNvSpPr/>
            <p:nvPr/>
          </p:nvSpPr>
          <p:spPr>
            <a:xfrm>
              <a:off x="1577788" y="3491690"/>
              <a:ext cx="228600" cy="91440"/>
            </a:xfrm>
            <a:prstGeom prst="ellipse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 Diagonal Corner Rectangle 5">
              <a:extLst>
                <a:ext uri="{FF2B5EF4-FFF2-40B4-BE49-F238E27FC236}">
                  <a16:creationId xmlns:a16="http://schemas.microsoft.com/office/drawing/2014/main" id="{9ED1FB81-0238-9B96-4F09-66D656127C95}"/>
                </a:ext>
              </a:extLst>
            </p:cNvPr>
            <p:cNvSpPr/>
            <p:nvPr/>
          </p:nvSpPr>
          <p:spPr>
            <a:xfrm>
              <a:off x="1294311" y="1219091"/>
              <a:ext cx="685800" cy="32663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06B936C-7942-EA11-7380-CD31F733B7CD}"/>
                </a:ext>
              </a:extLst>
            </p:cNvPr>
            <p:cNvSpPr/>
            <p:nvPr/>
          </p:nvSpPr>
          <p:spPr>
            <a:xfrm>
              <a:off x="1170432" y="1237046"/>
              <a:ext cx="288035" cy="2118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1BF9E68-E5B6-FE34-E9A9-F49090BA9129}"/>
                </a:ext>
              </a:extLst>
            </p:cNvPr>
            <p:cNvSpPr/>
            <p:nvPr/>
          </p:nvSpPr>
          <p:spPr>
            <a:xfrm>
              <a:off x="1811830" y="1250670"/>
              <a:ext cx="288035" cy="2118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314510E-CAF6-4A47-2CE2-07E73FE232DD}"/>
              </a:ext>
            </a:extLst>
          </p:cNvPr>
          <p:cNvGrpSpPr/>
          <p:nvPr/>
        </p:nvGrpSpPr>
        <p:grpSpPr>
          <a:xfrm>
            <a:off x="4091378" y="1602023"/>
            <a:ext cx="2132312" cy="4678582"/>
            <a:chOff x="4245760" y="996255"/>
            <a:chExt cx="1901931" cy="4173095"/>
          </a:xfrm>
        </p:grpSpPr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E380D3D4-3863-577B-81D4-E0F4E68A2EA3}"/>
                </a:ext>
              </a:extLst>
            </p:cNvPr>
            <p:cNvSpPr/>
            <p:nvPr/>
          </p:nvSpPr>
          <p:spPr>
            <a:xfrm rot="2335770">
              <a:off x="4744923" y="4608795"/>
              <a:ext cx="317197" cy="5605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5">
              <a:extLst>
                <a:ext uri="{FF2B5EF4-FFF2-40B4-BE49-F238E27FC236}">
                  <a16:creationId xmlns:a16="http://schemas.microsoft.com/office/drawing/2014/main" id="{C01D1D5B-BA34-F660-55A5-44DCC1DB7DDD}"/>
                </a:ext>
              </a:extLst>
            </p:cNvPr>
            <p:cNvSpPr/>
            <p:nvPr/>
          </p:nvSpPr>
          <p:spPr>
            <a:xfrm rot="19480217">
              <a:off x="5174598" y="4584048"/>
              <a:ext cx="317197" cy="5605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5">
              <a:extLst>
                <a:ext uri="{FF2B5EF4-FFF2-40B4-BE49-F238E27FC236}">
                  <a16:creationId xmlns:a16="http://schemas.microsoft.com/office/drawing/2014/main" id="{51D9812F-5259-5E53-5AE9-C90C0BBD7D3E}"/>
                </a:ext>
              </a:extLst>
            </p:cNvPr>
            <p:cNvSpPr/>
            <p:nvPr/>
          </p:nvSpPr>
          <p:spPr>
            <a:xfrm rot="20739370">
              <a:off x="5788479" y="3641590"/>
              <a:ext cx="241920" cy="3937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5">
              <a:extLst>
                <a:ext uri="{FF2B5EF4-FFF2-40B4-BE49-F238E27FC236}">
                  <a16:creationId xmlns:a16="http://schemas.microsoft.com/office/drawing/2014/main" id="{F2FC9E32-5201-87EB-E7B8-AF44D15EAEB7}"/>
                </a:ext>
              </a:extLst>
            </p:cNvPr>
            <p:cNvSpPr/>
            <p:nvPr/>
          </p:nvSpPr>
          <p:spPr>
            <a:xfrm rot="895346">
              <a:off x="4336754" y="3645085"/>
              <a:ext cx="241920" cy="3937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5">
              <a:extLst>
                <a:ext uri="{FF2B5EF4-FFF2-40B4-BE49-F238E27FC236}">
                  <a16:creationId xmlns:a16="http://schemas.microsoft.com/office/drawing/2014/main" id="{AED5FF6B-D936-10D5-908B-23D222D137D2}"/>
                </a:ext>
              </a:extLst>
            </p:cNvPr>
            <p:cNvSpPr/>
            <p:nvPr/>
          </p:nvSpPr>
          <p:spPr>
            <a:xfrm>
              <a:off x="4998862" y="2295154"/>
              <a:ext cx="385249" cy="5296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B938F10-C38B-3677-9CEA-3B3B8E8557BE}"/>
                </a:ext>
              </a:extLst>
            </p:cNvPr>
            <p:cNvGrpSpPr/>
            <p:nvPr/>
          </p:nvGrpSpPr>
          <p:grpSpPr>
            <a:xfrm>
              <a:off x="5266861" y="2431535"/>
              <a:ext cx="880830" cy="1510611"/>
              <a:chOff x="8149553" y="4646116"/>
              <a:chExt cx="880830" cy="1676706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6FE14534-2AA5-37C8-3B98-DE877EA70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1769" t="5962" r="38095" b="11812"/>
              <a:stretch>
                <a:fillRect/>
              </a:stretch>
            </p:blipFill>
            <p:spPr>
              <a:xfrm rot="263371">
                <a:off x="8149553" y="4661618"/>
                <a:ext cx="880830" cy="1574665"/>
              </a:xfrm>
              <a:custGeom>
                <a:avLst/>
                <a:gdLst>
                  <a:gd name="connsiteX0" fmla="*/ 250937 w 880830"/>
                  <a:gd name="connsiteY0" fmla="*/ 638 h 1574665"/>
                  <a:gd name="connsiteX1" fmla="*/ 880830 w 880830"/>
                  <a:gd name="connsiteY1" fmla="*/ 1539780 h 1574665"/>
                  <a:gd name="connsiteX2" fmla="*/ 535058 w 880830"/>
                  <a:gd name="connsiteY2" fmla="*/ 1574665 h 1574665"/>
                  <a:gd name="connsiteX3" fmla="*/ 0 w 880830"/>
                  <a:gd name="connsiteY3" fmla="*/ 103194 h 1574665"/>
                  <a:gd name="connsiteX4" fmla="*/ 186530 w 880830"/>
                  <a:gd name="connsiteY4" fmla="*/ 13082 h 1574665"/>
                  <a:gd name="connsiteX5" fmla="*/ 250937 w 880830"/>
                  <a:gd name="connsiteY5" fmla="*/ 638 h 157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830" h="1574665">
                    <a:moveTo>
                      <a:pt x="250937" y="638"/>
                    </a:moveTo>
                    <a:cubicBezTo>
                      <a:pt x="553065" y="-21789"/>
                      <a:pt x="569483" y="548862"/>
                      <a:pt x="880830" y="1539780"/>
                    </a:cubicBezTo>
                    <a:cubicBezTo>
                      <a:pt x="606182" y="1624113"/>
                      <a:pt x="692260" y="1498721"/>
                      <a:pt x="535058" y="1574665"/>
                    </a:cubicBezTo>
                    <a:lnTo>
                      <a:pt x="0" y="103194"/>
                    </a:lnTo>
                    <a:lnTo>
                      <a:pt x="186530" y="13082"/>
                    </a:lnTo>
                    <a:cubicBezTo>
                      <a:pt x="209383" y="6264"/>
                      <a:pt x="230795" y="2133"/>
                      <a:pt x="250937" y="638"/>
                    </a:cubicBezTo>
                    <a:close/>
                  </a:path>
                </a:pathLst>
              </a:custGeom>
            </p:spPr>
          </p:pic>
          <p:sp>
            <p:nvSpPr>
              <p:cNvPr id="103" name="Trapezoid 16">
                <a:extLst>
                  <a:ext uri="{FF2B5EF4-FFF2-40B4-BE49-F238E27FC236}">
                    <a16:creationId xmlns:a16="http://schemas.microsoft.com/office/drawing/2014/main" id="{E426DC02-8867-5DD3-6569-E7097F2E20F9}"/>
                  </a:ext>
                </a:extLst>
              </p:cNvPr>
              <p:cNvSpPr/>
              <p:nvPr/>
            </p:nvSpPr>
            <p:spPr>
              <a:xfrm rot="20052897" flipH="1">
                <a:off x="8337575" y="4646116"/>
                <a:ext cx="561118" cy="1676706"/>
              </a:xfrm>
              <a:custGeom>
                <a:avLst/>
                <a:gdLst>
                  <a:gd name="connsiteX0" fmla="*/ 0 w 523756"/>
                  <a:gd name="connsiteY0" fmla="*/ 1557708 h 1557708"/>
                  <a:gd name="connsiteX1" fmla="*/ 158300 w 523756"/>
                  <a:gd name="connsiteY1" fmla="*/ 0 h 1557708"/>
                  <a:gd name="connsiteX2" fmla="*/ 365456 w 523756"/>
                  <a:gd name="connsiteY2" fmla="*/ 0 h 1557708"/>
                  <a:gd name="connsiteX3" fmla="*/ 523756 w 523756"/>
                  <a:gd name="connsiteY3" fmla="*/ 1557708 h 1557708"/>
                  <a:gd name="connsiteX4" fmla="*/ 0 w 523756"/>
                  <a:gd name="connsiteY4" fmla="*/ 1557708 h 1557708"/>
                  <a:gd name="connsiteX0" fmla="*/ 50947 w 574703"/>
                  <a:gd name="connsiteY0" fmla="*/ 1557708 h 1557708"/>
                  <a:gd name="connsiteX1" fmla="*/ 209247 w 574703"/>
                  <a:gd name="connsiteY1" fmla="*/ 0 h 1557708"/>
                  <a:gd name="connsiteX2" fmla="*/ 416403 w 574703"/>
                  <a:gd name="connsiteY2" fmla="*/ 0 h 1557708"/>
                  <a:gd name="connsiteX3" fmla="*/ 574703 w 574703"/>
                  <a:gd name="connsiteY3" fmla="*/ 1557708 h 1557708"/>
                  <a:gd name="connsiteX4" fmla="*/ 50947 w 574703"/>
                  <a:gd name="connsiteY4" fmla="*/ 1557708 h 1557708"/>
                  <a:gd name="connsiteX0" fmla="*/ 124196 w 647952"/>
                  <a:gd name="connsiteY0" fmla="*/ 1557708 h 1557708"/>
                  <a:gd name="connsiteX1" fmla="*/ 282496 w 647952"/>
                  <a:gd name="connsiteY1" fmla="*/ 0 h 1557708"/>
                  <a:gd name="connsiteX2" fmla="*/ 489652 w 647952"/>
                  <a:gd name="connsiteY2" fmla="*/ 0 h 1557708"/>
                  <a:gd name="connsiteX3" fmla="*/ 647952 w 647952"/>
                  <a:gd name="connsiteY3" fmla="*/ 1557708 h 1557708"/>
                  <a:gd name="connsiteX4" fmla="*/ 124196 w 647952"/>
                  <a:gd name="connsiteY4" fmla="*/ 1557708 h 1557708"/>
                  <a:gd name="connsiteX0" fmla="*/ 124196 w 647952"/>
                  <a:gd name="connsiteY0" fmla="*/ 1557708 h 1557708"/>
                  <a:gd name="connsiteX1" fmla="*/ 282496 w 647952"/>
                  <a:gd name="connsiteY1" fmla="*/ 0 h 1557708"/>
                  <a:gd name="connsiteX2" fmla="*/ 489652 w 647952"/>
                  <a:gd name="connsiteY2" fmla="*/ 0 h 1557708"/>
                  <a:gd name="connsiteX3" fmla="*/ 647952 w 647952"/>
                  <a:gd name="connsiteY3" fmla="*/ 1557708 h 1557708"/>
                  <a:gd name="connsiteX4" fmla="*/ 124196 w 647952"/>
                  <a:gd name="connsiteY4" fmla="*/ 1557708 h 1557708"/>
                  <a:gd name="connsiteX0" fmla="*/ 234599 w 561118"/>
                  <a:gd name="connsiteY0" fmla="*/ 1676706 h 1676706"/>
                  <a:gd name="connsiteX1" fmla="*/ 195662 w 561118"/>
                  <a:gd name="connsiteY1" fmla="*/ 0 h 1676706"/>
                  <a:gd name="connsiteX2" fmla="*/ 402818 w 561118"/>
                  <a:gd name="connsiteY2" fmla="*/ 0 h 1676706"/>
                  <a:gd name="connsiteX3" fmla="*/ 561118 w 561118"/>
                  <a:gd name="connsiteY3" fmla="*/ 1557708 h 1676706"/>
                  <a:gd name="connsiteX4" fmla="*/ 234599 w 561118"/>
                  <a:gd name="connsiteY4" fmla="*/ 1676706 h 167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118" h="1676706">
                    <a:moveTo>
                      <a:pt x="234599" y="1676706"/>
                    </a:moveTo>
                    <a:cubicBezTo>
                      <a:pt x="73853" y="580504"/>
                      <a:pt x="-181042" y="60831"/>
                      <a:pt x="195662" y="0"/>
                    </a:cubicBezTo>
                    <a:lnTo>
                      <a:pt x="402818" y="0"/>
                    </a:lnTo>
                    <a:lnTo>
                      <a:pt x="561118" y="1557708"/>
                    </a:lnTo>
                    <a:cubicBezTo>
                      <a:pt x="386533" y="1557708"/>
                      <a:pt x="518586" y="1633171"/>
                      <a:pt x="234599" y="1676706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DF0CD0A-9FD1-FF86-2DFB-19217AE9EAAE}"/>
                </a:ext>
              </a:extLst>
            </p:cNvPr>
            <p:cNvGrpSpPr/>
            <p:nvPr/>
          </p:nvGrpSpPr>
          <p:grpSpPr>
            <a:xfrm>
              <a:off x="4245760" y="2431535"/>
              <a:ext cx="880831" cy="1489399"/>
              <a:chOff x="5476364" y="3653507"/>
              <a:chExt cx="880831" cy="1676706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04F14261-4152-4979-EB1C-A7D72DB6B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420" t="7889" r="39156" b="9294"/>
              <a:stretch>
                <a:fillRect/>
              </a:stretch>
            </p:blipFill>
            <p:spPr>
              <a:xfrm rot="21412978">
                <a:off x="5476364" y="3680444"/>
                <a:ext cx="880831" cy="1574665"/>
              </a:xfrm>
              <a:custGeom>
                <a:avLst/>
                <a:gdLst>
                  <a:gd name="connsiteX0" fmla="*/ 629893 w 880831"/>
                  <a:gd name="connsiteY0" fmla="*/ 638 h 1574665"/>
                  <a:gd name="connsiteX1" fmla="*/ 694301 w 880831"/>
                  <a:gd name="connsiteY1" fmla="*/ 13082 h 1574665"/>
                  <a:gd name="connsiteX2" fmla="*/ 880831 w 880831"/>
                  <a:gd name="connsiteY2" fmla="*/ 103194 h 1574665"/>
                  <a:gd name="connsiteX3" fmla="*/ 345772 w 880831"/>
                  <a:gd name="connsiteY3" fmla="*/ 1574665 h 1574665"/>
                  <a:gd name="connsiteX4" fmla="*/ 0 w 880831"/>
                  <a:gd name="connsiteY4" fmla="*/ 1539780 h 1574665"/>
                  <a:gd name="connsiteX5" fmla="*/ 629893 w 880831"/>
                  <a:gd name="connsiteY5" fmla="*/ 638 h 157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831" h="1574665">
                    <a:moveTo>
                      <a:pt x="629893" y="638"/>
                    </a:moveTo>
                    <a:cubicBezTo>
                      <a:pt x="650035" y="2133"/>
                      <a:pt x="671447" y="6264"/>
                      <a:pt x="694301" y="13082"/>
                    </a:cubicBezTo>
                    <a:lnTo>
                      <a:pt x="880831" y="103194"/>
                    </a:lnTo>
                    <a:lnTo>
                      <a:pt x="345772" y="1574665"/>
                    </a:lnTo>
                    <a:cubicBezTo>
                      <a:pt x="188570" y="1498721"/>
                      <a:pt x="274649" y="1624113"/>
                      <a:pt x="0" y="1539780"/>
                    </a:cubicBezTo>
                    <a:cubicBezTo>
                      <a:pt x="311346" y="548861"/>
                      <a:pt x="327764" y="-21789"/>
                      <a:pt x="629893" y="638"/>
                    </a:cubicBezTo>
                    <a:close/>
                  </a:path>
                </a:pathLst>
              </a:custGeom>
            </p:spPr>
          </p:pic>
          <p:sp>
            <p:nvSpPr>
              <p:cNvPr id="106" name="Trapezoid 16">
                <a:extLst>
                  <a:ext uri="{FF2B5EF4-FFF2-40B4-BE49-F238E27FC236}">
                    <a16:creationId xmlns:a16="http://schemas.microsoft.com/office/drawing/2014/main" id="{B21D6D78-9AB0-339F-CDF3-F01645F0F26F}"/>
                  </a:ext>
                </a:extLst>
              </p:cNvPr>
              <p:cNvSpPr/>
              <p:nvPr/>
            </p:nvSpPr>
            <p:spPr>
              <a:xfrm rot="1547103">
                <a:off x="5600593" y="3653507"/>
                <a:ext cx="561118" cy="1676706"/>
              </a:xfrm>
              <a:custGeom>
                <a:avLst/>
                <a:gdLst>
                  <a:gd name="connsiteX0" fmla="*/ 0 w 523756"/>
                  <a:gd name="connsiteY0" fmla="*/ 1557708 h 1557708"/>
                  <a:gd name="connsiteX1" fmla="*/ 158300 w 523756"/>
                  <a:gd name="connsiteY1" fmla="*/ 0 h 1557708"/>
                  <a:gd name="connsiteX2" fmla="*/ 365456 w 523756"/>
                  <a:gd name="connsiteY2" fmla="*/ 0 h 1557708"/>
                  <a:gd name="connsiteX3" fmla="*/ 523756 w 523756"/>
                  <a:gd name="connsiteY3" fmla="*/ 1557708 h 1557708"/>
                  <a:gd name="connsiteX4" fmla="*/ 0 w 523756"/>
                  <a:gd name="connsiteY4" fmla="*/ 1557708 h 1557708"/>
                  <a:gd name="connsiteX0" fmla="*/ 50947 w 574703"/>
                  <a:gd name="connsiteY0" fmla="*/ 1557708 h 1557708"/>
                  <a:gd name="connsiteX1" fmla="*/ 209247 w 574703"/>
                  <a:gd name="connsiteY1" fmla="*/ 0 h 1557708"/>
                  <a:gd name="connsiteX2" fmla="*/ 416403 w 574703"/>
                  <a:gd name="connsiteY2" fmla="*/ 0 h 1557708"/>
                  <a:gd name="connsiteX3" fmla="*/ 574703 w 574703"/>
                  <a:gd name="connsiteY3" fmla="*/ 1557708 h 1557708"/>
                  <a:gd name="connsiteX4" fmla="*/ 50947 w 574703"/>
                  <a:gd name="connsiteY4" fmla="*/ 1557708 h 1557708"/>
                  <a:gd name="connsiteX0" fmla="*/ 124196 w 647952"/>
                  <a:gd name="connsiteY0" fmla="*/ 1557708 h 1557708"/>
                  <a:gd name="connsiteX1" fmla="*/ 282496 w 647952"/>
                  <a:gd name="connsiteY1" fmla="*/ 0 h 1557708"/>
                  <a:gd name="connsiteX2" fmla="*/ 489652 w 647952"/>
                  <a:gd name="connsiteY2" fmla="*/ 0 h 1557708"/>
                  <a:gd name="connsiteX3" fmla="*/ 647952 w 647952"/>
                  <a:gd name="connsiteY3" fmla="*/ 1557708 h 1557708"/>
                  <a:gd name="connsiteX4" fmla="*/ 124196 w 647952"/>
                  <a:gd name="connsiteY4" fmla="*/ 1557708 h 1557708"/>
                  <a:gd name="connsiteX0" fmla="*/ 124196 w 647952"/>
                  <a:gd name="connsiteY0" fmla="*/ 1557708 h 1557708"/>
                  <a:gd name="connsiteX1" fmla="*/ 282496 w 647952"/>
                  <a:gd name="connsiteY1" fmla="*/ 0 h 1557708"/>
                  <a:gd name="connsiteX2" fmla="*/ 489652 w 647952"/>
                  <a:gd name="connsiteY2" fmla="*/ 0 h 1557708"/>
                  <a:gd name="connsiteX3" fmla="*/ 647952 w 647952"/>
                  <a:gd name="connsiteY3" fmla="*/ 1557708 h 1557708"/>
                  <a:gd name="connsiteX4" fmla="*/ 124196 w 647952"/>
                  <a:gd name="connsiteY4" fmla="*/ 1557708 h 1557708"/>
                  <a:gd name="connsiteX0" fmla="*/ 234599 w 561118"/>
                  <a:gd name="connsiteY0" fmla="*/ 1676706 h 1676706"/>
                  <a:gd name="connsiteX1" fmla="*/ 195662 w 561118"/>
                  <a:gd name="connsiteY1" fmla="*/ 0 h 1676706"/>
                  <a:gd name="connsiteX2" fmla="*/ 402818 w 561118"/>
                  <a:gd name="connsiteY2" fmla="*/ 0 h 1676706"/>
                  <a:gd name="connsiteX3" fmla="*/ 561118 w 561118"/>
                  <a:gd name="connsiteY3" fmla="*/ 1557708 h 1676706"/>
                  <a:gd name="connsiteX4" fmla="*/ 234599 w 561118"/>
                  <a:gd name="connsiteY4" fmla="*/ 1676706 h 167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118" h="1676706">
                    <a:moveTo>
                      <a:pt x="234599" y="1676706"/>
                    </a:moveTo>
                    <a:cubicBezTo>
                      <a:pt x="73853" y="580504"/>
                      <a:pt x="-181042" y="60831"/>
                      <a:pt x="195662" y="0"/>
                    </a:cubicBezTo>
                    <a:lnTo>
                      <a:pt x="402818" y="0"/>
                    </a:lnTo>
                    <a:lnTo>
                      <a:pt x="561118" y="1557708"/>
                    </a:lnTo>
                    <a:cubicBezTo>
                      <a:pt x="386533" y="1557708"/>
                      <a:pt x="518586" y="1633171"/>
                      <a:pt x="234599" y="1676706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592BDDD-6B31-D6B4-A2BE-C244AC42DA4F}"/>
                </a:ext>
              </a:extLst>
            </p:cNvPr>
            <p:cNvGrpSpPr/>
            <p:nvPr/>
          </p:nvGrpSpPr>
          <p:grpSpPr>
            <a:xfrm>
              <a:off x="4415505" y="2537187"/>
              <a:ext cx="1551964" cy="2297078"/>
              <a:chOff x="7561157" y="565728"/>
              <a:chExt cx="1551964" cy="2297078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5A68B938-E4DF-154F-EECB-2945BBFFD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7447" t="1923" r="36215" b="2771"/>
              <a:stretch>
                <a:fillRect/>
              </a:stretch>
            </p:blipFill>
            <p:spPr>
              <a:xfrm>
                <a:off x="7561157" y="571858"/>
                <a:ext cx="1551964" cy="2290948"/>
              </a:xfrm>
              <a:custGeom>
                <a:avLst/>
                <a:gdLst>
                  <a:gd name="connsiteX0" fmla="*/ 631277 w 1551964"/>
                  <a:gd name="connsiteY0" fmla="*/ 0 h 2290948"/>
                  <a:gd name="connsiteX1" fmla="*/ 721874 w 1551964"/>
                  <a:gd name="connsiteY1" fmla="*/ 0 h 2290948"/>
                  <a:gd name="connsiteX2" fmla="*/ 787948 w 1551964"/>
                  <a:gd name="connsiteY2" fmla="*/ 276836 h 2290948"/>
                  <a:gd name="connsiteX3" fmla="*/ 854023 w 1551964"/>
                  <a:gd name="connsiteY3" fmla="*/ 0 h 2290948"/>
                  <a:gd name="connsiteX4" fmla="*/ 920687 w 1551964"/>
                  <a:gd name="connsiteY4" fmla="*/ 0 h 2290948"/>
                  <a:gd name="connsiteX5" fmla="*/ 1551964 w 1551964"/>
                  <a:gd name="connsiteY5" fmla="*/ 2290948 h 2290948"/>
                  <a:gd name="connsiteX6" fmla="*/ 0 w 1551964"/>
                  <a:gd name="connsiteY6" fmla="*/ 2290948 h 229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964" h="2290948">
                    <a:moveTo>
                      <a:pt x="631277" y="0"/>
                    </a:moveTo>
                    <a:lnTo>
                      <a:pt x="721874" y="0"/>
                    </a:lnTo>
                    <a:lnTo>
                      <a:pt x="787948" y="276836"/>
                    </a:lnTo>
                    <a:lnTo>
                      <a:pt x="854023" y="0"/>
                    </a:lnTo>
                    <a:lnTo>
                      <a:pt x="920687" y="0"/>
                    </a:lnTo>
                    <a:lnTo>
                      <a:pt x="1551964" y="2290948"/>
                    </a:lnTo>
                    <a:lnTo>
                      <a:pt x="0" y="2290948"/>
                    </a:lnTo>
                    <a:close/>
                  </a:path>
                </a:pathLst>
              </a:custGeom>
            </p:spPr>
          </p:pic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8BC6FED-5951-E52D-4114-8C2ED0562EBA}"/>
                  </a:ext>
                </a:extLst>
              </p:cNvPr>
              <p:cNvSpPr/>
              <p:nvPr/>
            </p:nvSpPr>
            <p:spPr>
              <a:xfrm>
                <a:off x="7561157" y="565728"/>
                <a:ext cx="1551964" cy="2290948"/>
              </a:xfrm>
              <a:custGeom>
                <a:avLst/>
                <a:gdLst>
                  <a:gd name="connsiteX0" fmla="*/ 631277 w 1551964"/>
                  <a:gd name="connsiteY0" fmla="*/ 0 h 2290948"/>
                  <a:gd name="connsiteX1" fmla="*/ 721874 w 1551964"/>
                  <a:gd name="connsiteY1" fmla="*/ 0 h 2290948"/>
                  <a:gd name="connsiteX2" fmla="*/ 787948 w 1551964"/>
                  <a:gd name="connsiteY2" fmla="*/ 276836 h 2290948"/>
                  <a:gd name="connsiteX3" fmla="*/ 854023 w 1551964"/>
                  <a:gd name="connsiteY3" fmla="*/ 0 h 2290948"/>
                  <a:gd name="connsiteX4" fmla="*/ 920687 w 1551964"/>
                  <a:gd name="connsiteY4" fmla="*/ 0 h 2290948"/>
                  <a:gd name="connsiteX5" fmla="*/ 1551964 w 1551964"/>
                  <a:gd name="connsiteY5" fmla="*/ 2290948 h 2290948"/>
                  <a:gd name="connsiteX6" fmla="*/ 0 w 1551964"/>
                  <a:gd name="connsiteY6" fmla="*/ 2290948 h 229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964" h="2290948">
                    <a:moveTo>
                      <a:pt x="631277" y="0"/>
                    </a:moveTo>
                    <a:lnTo>
                      <a:pt x="721874" y="0"/>
                    </a:lnTo>
                    <a:lnTo>
                      <a:pt x="787948" y="276836"/>
                    </a:lnTo>
                    <a:lnTo>
                      <a:pt x="854023" y="0"/>
                    </a:lnTo>
                    <a:lnTo>
                      <a:pt x="920687" y="0"/>
                    </a:lnTo>
                    <a:lnTo>
                      <a:pt x="1551964" y="2290948"/>
                    </a:lnTo>
                    <a:lnTo>
                      <a:pt x="0" y="2290948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Oval 15">
              <a:extLst>
                <a:ext uri="{FF2B5EF4-FFF2-40B4-BE49-F238E27FC236}">
                  <a16:creationId xmlns:a16="http://schemas.microsoft.com/office/drawing/2014/main" id="{A08B065C-2EA1-C3F0-8B41-2B949A069237}"/>
                </a:ext>
              </a:extLst>
            </p:cNvPr>
            <p:cNvSpPr/>
            <p:nvPr/>
          </p:nvSpPr>
          <p:spPr>
            <a:xfrm>
              <a:off x="4713684" y="1198998"/>
              <a:ext cx="945691" cy="130575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A20788C-8A8E-2A74-77EB-97BBB43E9947}"/>
                </a:ext>
              </a:extLst>
            </p:cNvPr>
            <p:cNvSpPr/>
            <p:nvPr/>
          </p:nvSpPr>
          <p:spPr>
            <a:xfrm rot="15063417">
              <a:off x="4057178" y="1226050"/>
              <a:ext cx="2074027" cy="1614438"/>
            </a:xfrm>
            <a:custGeom>
              <a:avLst/>
              <a:gdLst>
                <a:gd name="connsiteX0" fmla="*/ 3087776 w 3089985"/>
                <a:gd name="connsiteY0" fmla="*/ 1522497 h 2405267"/>
                <a:gd name="connsiteX1" fmla="*/ 3031007 w 3089985"/>
                <a:gd name="connsiteY1" fmla="*/ 1614964 h 2405267"/>
                <a:gd name="connsiteX2" fmla="*/ 3007386 w 3089985"/>
                <a:gd name="connsiteY2" fmla="*/ 1680841 h 2405267"/>
                <a:gd name="connsiteX3" fmla="*/ 2972368 w 3089985"/>
                <a:gd name="connsiteY3" fmla="*/ 1710789 h 2405267"/>
                <a:gd name="connsiteX4" fmla="*/ 2944693 w 3089985"/>
                <a:gd name="connsiteY4" fmla="*/ 1716885 h 2405267"/>
                <a:gd name="connsiteX5" fmla="*/ 2954514 w 3089985"/>
                <a:gd name="connsiteY5" fmla="*/ 1734269 h 2405267"/>
                <a:gd name="connsiteX6" fmla="*/ 2960289 w 3089985"/>
                <a:gd name="connsiteY6" fmla="*/ 1804020 h 2405267"/>
                <a:gd name="connsiteX7" fmla="*/ 2903521 w 3089985"/>
                <a:gd name="connsiteY7" fmla="*/ 1896487 h 2405267"/>
                <a:gd name="connsiteX8" fmla="*/ 2879899 w 3089985"/>
                <a:gd name="connsiteY8" fmla="*/ 1962364 h 2405267"/>
                <a:gd name="connsiteX9" fmla="*/ 2849699 w 3089985"/>
                <a:gd name="connsiteY9" fmla="*/ 1988192 h 2405267"/>
                <a:gd name="connsiteX10" fmla="*/ 2853819 w 3089985"/>
                <a:gd name="connsiteY10" fmla="*/ 2006514 h 2405267"/>
                <a:gd name="connsiteX11" fmla="*/ 2852099 w 3089985"/>
                <a:gd name="connsiteY11" fmla="*/ 2042930 h 2405267"/>
                <a:gd name="connsiteX12" fmla="*/ 2795331 w 3089985"/>
                <a:gd name="connsiteY12" fmla="*/ 2135398 h 2405267"/>
                <a:gd name="connsiteX13" fmla="*/ 2771710 w 3089985"/>
                <a:gd name="connsiteY13" fmla="*/ 2201274 h 2405267"/>
                <a:gd name="connsiteX14" fmla="*/ 2736692 w 3089985"/>
                <a:gd name="connsiteY14" fmla="*/ 2231223 h 2405267"/>
                <a:gd name="connsiteX15" fmla="*/ 2695826 w 3089985"/>
                <a:gd name="connsiteY15" fmla="*/ 2240224 h 2405267"/>
                <a:gd name="connsiteX16" fmla="*/ 2695540 w 3089985"/>
                <a:gd name="connsiteY16" fmla="*/ 2240286 h 2405267"/>
                <a:gd name="connsiteX17" fmla="*/ 2630176 w 3089985"/>
                <a:gd name="connsiteY17" fmla="*/ 2285726 h 2405267"/>
                <a:gd name="connsiteX18" fmla="*/ 2628566 w 3089985"/>
                <a:gd name="connsiteY18" fmla="*/ 2285587 h 2405267"/>
                <a:gd name="connsiteX19" fmla="*/ 2582726 w 3089985"/>
                <a:gd name="connsiteY19" fmla="*/ 2309207 h 2405267"/>
                <a:gd name="connsiteX20" fmla="*/ 2412769 w 3089985"/>
                <a:gd name="connsiteY20" fmla="*/ 2344799 h 2405267"/>
                <a:gd name="connsiteX21" fmla="*/ 2307860 w 3089985"/>
                <a:gd name="connsiteY21" fmla="*/ 2336465 h 2405267"/>
                <a:gd name="connsiteX22" fmla="*/ 2303108 w 3089985"/>
                <a:gd name="connsiteY22" fmla="*/ 2341622 h 2405267"/>
                <a:gd name="connsiteX23" fmla="*/ 2262083 w 3089985"/>
                <a:gd name="connsiteY23" fmla="*/ 2357449 h 2405267"/>
                <a:gd name="connsiteX24" fmla="*/ 2090277 w 3089985"/>
                <a:gd name="connsiteY24" fmla="*/ 2357528 h 2405267"/>
                <a:gd name="connsiteX25" fmla="*/ 1882069 w 3089985"/>
                <a:gd name="connsiteY25" fmla="*/ 2403437 h 2405267"/>
                <a:gd name="connsiteX26" fmla="*/ 1662153 w 3089985"/>
                <a:gd name="connsiteY26" fmla="*/ 2349184 h 2405267"/>
                <a:gd name="connsiteX27" fmla="*/ 1516087 w 3089985"/>
                <a:gd name="connsiteY27" fmla="*/ 2326988 h 2405267"/>
                <a:gd name="connsiteX28" fmla="*/ 1468640 w 3089985"/>
                <a:gd name="connsiteY28" fmla="*/ 2307338 h 2405267"/>
                <a:gd name="connsiteX29" fmla="*/ 1454040 w 3089985"/>
                <a:gd name="connsiteY29" fmla="*/ 2314575 h 2405267"/>
                <a:gd name="connsiteX30" fmla="*/ 408153 w 3089985"/>
                <a:gd name="connsiteY30" fmla="*/ 2280015 h 2405267"/>
                <a:gd name="connsiteX31" fmla="*/ 288716 w 3089985"/>
                <a:gd name="connsiteY31" fmla="*/ 2126532 h 2405267"/>
                <a:gd name="connsiteX32" fmla="*/ 268524 w 3089985"/>
                <a:gd name="connsiteY32" fmla="*/ 2122085 h 2405267"/>
                <a:gd name="connsiteX33" fmla="*/ 186810 w 3089985"/>
                <a:gd name="connsiteY33" fmla="*/ 2088244 h 2405267"/>
                <a:gd name="connsiteX34" fmla="*/ 143121 w 3089985"/>
                <a:gd name="connsiteY34" fmla="*/ 2048395 h 2405267"/>
                <a:gd name="connsiteX35" fmla="*/ 142816 w 3089985"/>
                <a:gd name="connsiteY35" fmla="*/ 2048117 h 2405267"/>
                <a:gd name="connsiteX36" fmla="*/ 11121 w 3089985"/>
                <a:gd name="connsiteY36" fmla="*/ 1984806 h 2405267"/>
                <a:gd name="connsiteX37" fmla="*/ 51 w 3089985"/>
                <a:gd name="connsiteY37" fmla="*/ 1961128 h 2405267"/>
                <a:gd name="connsiteX38" fmla="*/ 75138 w 3089985"/>
                <a:gd name="connsiteY38" fmla="*/ 1914392 h 2405267"/>
                <a:gd name="connsiteX39" fmla="*/ 73705 w 3089985"/>
                <a:gd name="connsiteY39" fmla="*/ 1913393 h 2405267"/>
                <a:gd name="connsiteX40" fmla="*/ 25718 w 3089985"/>
                <a:gd name="connsiteY40" fmla="*/ 1879916 h 2405267"/>
                <a:gd name="connsiteX41" fmla="*/ 20143 w 3089985"/>
                <a:gd name="connsiteY41" fmla="*/ 1846258 h 2405267"/>
                <a:gd name="connsiteX42" fmla="*/ 54828 w 3089985"/>
                <a:gd name="connsiteY42" fmla="*/ 1824132 h 2405267"/>
                <a:gd name="connsiteX43" fmla="*/ 118036 w 3089985"/>
                <a:gd name="connsiteY43" fmla="*/ 1815671 h 2405267"/>
                <a:gd name="connsiteX44" fmla="*/ 119474 w 3089985"/>
                <a:gd name="connsiteY44" fmla="*/ 1815479 h 2405267"/>
                <a:gd name="connsiteX45" fmla="*/ 112880 w 3089985"/>
                <a:gd name="connsiteY45" fmla="*/ 1716579 h 2405267"/>
                <a:gd name="connsiteX46" fmla="*/ 189461 w 3089985"/>
                <a:gd name="connsiteY46" fmla="*/ 1705421 h 2405267"/>
                <a:gd name="connsiteX47" fmla="*/ 189547 w 3089985"/>
                <a:gd name="connsiteY47" fmla="*/ 1705408 h 2405267"/>
                <a:gd name="connsiteX48" fmla="*/ 257615 w 3089985"/>
                <a:gd name="connsiteY48" fmla="*/ 1595995 h 2405267"/>
                <a:gd name="connsiteX49" fmla="*/ 473114 w 3089985"/>
                <a:gd name="connsiteY49" fmla="*/ 1607387 h 2405267"/>
                <a:gd name="connsiteX50" fmla="*/ 477083 w 3089985"/>
                <a:gd name="connsiteY50" fmla="*/ 1607521 h 2405267"/>
                <a:gd name="connsiteX51" fmla="*/ 633440 w 3089985"/>
                <a:gd name="connsiteY51" fmla="*/ 1578040 h 2405267"/>
                <a:gd name="connsiteX52" fmla="*/ 794099 w 3089985"/>
                <a:gd name="connsiteY52" fmla="*/ 1635594 h 2405267"/>
                <a:gd name="connsiteX53" fmla="*/ 957924 w 3089985"/>
                <a:gd name="connsiteY53" fmla="*/ 1648679 h 2405267"/>
                <a:gd name="connsiteX54" fmla="*/ 1066495 w 3089985"/>
                <a:gd name="connsiteY54" fmla="*/ 1712389 h 2405267"/>
                <a:gd name="connsiteX55" fmla="*/ 1066475 w 3089985"/>
                <a:gd name="connsiteY55" fmla="*/ 1731086 h 2405267"/>
                <a:gd name="connsiteX56" fmla="*/ 1072131 w 3089985"/>
                <a:gd name="connsiteY56" fmla="*/ 1731858 h 2405267"/>
                <a:gd name="connsiteX57" fmla="*/ 1076100 w 3089985"/>
                <a:gd name="connsiteY57" fmla="*/ 1731992 h 2405267"/>
                <a:gd name="connsiteX58" fmla="*/ 1232457 w 3089985"/>
                <a:gd name="connsiteY58" fmla="*/ 1702511 h 2405267"/>
                <a:gd name="connsiteX59" fmla="*/ 1393116 w 3089985"/>
                <a:gd name="connsiteY59" fmla="*/ 1760065 h 2405267"/>
                <a:gd name="connsiteX60" fmla="*/ 1556941 w 3089985"/>
                <a:gd name="connsiteY60" fmla="*/ 1773150 h 2405267"/>
                <a:gd name="connsiteX61" fmla="*/ 1619222 w 3089985"/>
                <a:gd name="connsiteY61" fmla="*/ 1798436 h 2405267"/>
                <a:gd name="connsiteX62" fmla="*/ 1720677 w 3089985"/>
                <a:gd name="connsiteY62" fmla="*/ 1812291 h 2405267"/>
                <a:gd name="connsiteX63" fmla="*/ 1724646 w 3089985"/>
                <a:gd name="connsiteY63" fmla="*/ 1812424 h 2405267"/>
                <a:gd name="connsiteX64" fmla="*/ 1881004 w 3089985"/>
                <a:gd name="connsiteY64" fmla="*/ 1782944 h 2405267"/>
                <a:gd name="connsiteX65" fmla="*/ 2041663 w 3089985"/>
                <a:gd name="connsiteY65" fmla="*/ 1840497 h 2405267"/>
                <a:gd name="connsiteX66" fmla="*/ 2205487 w 3089985"/>
                <a:gd name="connsiteY66" fmla="*/ 1853582 h 2405267"/>
                <a:gd name="connsiteX67" fmla="*/ 2220659 w 3089985"/>
                <a:gd name="connsiteY67" fmla="*/ 1859048 h 2405267"/>
                <a:gd name="connsiteX68" fmla="*/ 2220572 w 3089985"/>
                <a:gd name="connsiteY68" fmla="*/ 1843485 h 2405267"/>
                <a:gd name="connsiteX69" fmla="*/ 2280282 w 3089985"/>
                <a:gd name="connsiteY69" fmla="*/ 1781708 h 2405267"/>
                <a:gd name="connsiteX70" fmla="*/ 2294756 w 3089985"/>
                <a:gd name="connsiteY70" fmla="*/ 1704017 h 2405267"/>
                <a:gd name="connsiteX71" fmla="*/ 2336639 w 3089985"/>
                <a:gd name="connsiteY71" fmla="*/ 1672749 h 2405267"/>
                <a:gd name="connsiteX72" fmla="*/ 2337693 w 3089985"/>
                <a:gd name="connsiteY72" fmla="*/ 1672639 h 2405267"/>
                <a:gd name="connsiteX73" fmla="*/ 2329051 w 3089985"/>
                <a:gd name="connsiteY73" fmla="*/ 1656325 h 2405267"/>
                <a:gd name="connsiteX74" fmla="*/ 2328762 w 3089985"/>
                <a:gd name="connsiteY74" fmla="*/ 1604575 h 2405267"/>
                <a:gd name="connsiteX75" fmla="*/ 2388472 w 3089985"/>
                <a:gd name="connsiteY75" fmla="*/ 1542797 h 2405267"/>
                <a:gd name="connsiteX76" fmla="*/ 2402945 w 3089985"/>
                <a:gd name="connsiteY76" fmla="*/ 1465106 h 2405267"/>
                <a:gd name="connsiteX77" fmla="*/ 2444828 w 3089985"/>
                <a:gd name="connsiteY77" fmla="*/ 1433838 h 2405267"/>
                <a:gd name="connsiteX78" fmla="*/ 2451772 w 3089985"/>
                <a:gd name="connsiteY78" fmla="*/ 1433112 h 2405267"/>
                <a:gd name="connsiteX79" fmla="*/ 2378489 w 3089985"/>
                <a:gd name="connsiteY79" fmla="*/ 1394456 h 2405267"/>
                <a:gd name="connsiteX80" fmla="*/ 2318128 w 3089985"/>
                <a:gd name="connsiteY80" fmla="*/ 1344829 h 2405267"/>
                <a:gd name="connsiteX81" fmla="*/ 2155973 w 3089985"/>
                <a:gd name="connsiteY81" fmla="*/ 1291635 h 2405267"/>
                <a:gd name="connsiteX82" fmla="*/ 2050643 w 3089985"/>
                <a:gd name="connsiteY82" fmla="*/ 1172378 h 2405267"/>
                <a:gd name="connsiteX83" fmla="*/ 2047428 w 3089985"/>
                <a:gd name="connsiteY83" fmla="*/ 1170048 h 2405267"/>
                <a:gd name="connsiteX84" fmla="*/ 2018643 w 3089985"/>
                <a:gd name="connsiteY84" fmla="*/ 1153364 h 2405267"/>
                <a:gd name="connsiteX85" fmla="*/ 2005979 w 3089985"/>
                <a:gd name="connsiteY85" fmla="*/ 1150266 h 2405267"/>
                <a:gd name="connsiteX86" fmla="*/ 1867539 w 3089985"/>
                <a:gd name="connsiteY86" fmla="*/ 1151466 h 2405267"/>
                <a:gd name="connsiteX87" fmla="*/ 1730184 w 3089985"/>
                <a:gd name="connsiteY87" fmla="*/ 1061226 h 2405267"/>
                <a:gd name="connsiteX88" fmla="*/ 1568029 w 3089985"/>
                <a:gd name="connsiteY88" fmla="*/ 1008032 h 2405267"/>
                <a:gd name="connsiteX89" fmla="*/ 1487442 w 3089985"/>
                <a:gd name="connsiteY89" fmla="*/ 944098 h 2405267"/>
                <a:gd name="connsiteX90" fmla="*/ 1478000 w 3089985"/>
                <a:gd name="connsiteY90" fmla="*/ 930273 h 2405267"/>
                <a:gd name="connsiteX91" fmla="*/ 1463469 w 3089985"/>
                <a:gd name="connsiteY91" fmla="*/ 933222 h 2405267"/>
                <a:gd name="connsiteX92" fmla="*/ 1368589 w 3089985"/>
                <a:gd name="connsiteY92" fmla="*/ 910789 h 2405267"/>
                <a:gd name="connsiteX93" fmla="*/ 1231234 w 3089985"/>
                <a:gd name="connsiteY93" fmla="*/ 820549 h 2405267"/>
                <a:gd name="connsiteX94" fmla="*/ 1069079 w 3089985"/>
                <a:gd name="connsiteY94" fmla="*/ 767355 h 2405267"/>
                <a:gd name="connsiteX95" fmla="*/ 963749 w 3089985"/>
                <a:gd name="connsiteY95" fmla="*/ 648098 h 2405267"/>
                <a:gd name="connsiteX96" fmla="*/ 960534 w 3089985"/>
                <a:gd name="connsiteY96" fmla="*/ 645767 h 2405267"/>
                <a:gd name="connsiteX97" fmla="*/ 783427 w 3089985"/>
                <a:gd name="connsiteY97" fmla="*/ 522468 h 2405267"/>
                <a:gd name="connsiteX98" fmla="*/ 796862 w 3089985"/>
                <a:gd name="connsiteY98" fmla="*/ 394312 h 2405267"/>
                <a:gd name="connsiteX99" fmla="*/ 796802 w 3089985"/>
                <a:gd name="connsiteY99" fmla="*/ 394249 h 2405267"/>
                <a:gd name="connsiteX100" fmla="*/ 743199 w 3089985"/>
                <a:gd name="connsiteY100" fmla="*/ 338429 h 2405267"/>
                <a:gd name="connsiteX101" fmla="*/ 809118 w 3089985"/>
                <a:gd name="connsiteY101" fmla="*/ 264406 h 2405267"/>
                <a:gd name="connsiteX102" fmla="*/ 808101 w 3089985"/>
                <a:gd name="connsiteY102" fmla="*/ 263371 h 2405267"/>
                <a:gd name="connsiteX103" fmla="*/ 763398 w 3089985"/>
                <a:gd name="connsiteY103" fmla="*/ 217890 h 2405267"/>
                <a:gd name="connsiteX104" fmla="*/ 749601 w 3089985"/>
                <a:gd name="connsiteY104" fmla="*/ 179131 h 2405267"/>
                <a:gd name="connsiteX105" fmla="*/ 774664 w 3089985"/>
                <a:gd name="connsiteY105" fmla="*/ 155984 h 2405267"/>
                <a:gd name="connsiteX106" fmla="*/ 791747 w 3089985"/>
                <a:gd name="connsiteY106" fmla="*/ 156871 h 2405267"/>
                <a:gd name="connsiteX107" fmla="*/ 780458 w 3089985"/>
                <a:gd name="connsiteY107" fmla="*/ 134459 h 2405267"/>
                <a:gd name="connsiteX108" fmla="*/ 809485 w 3089985"/>
                <a:gd name="connsiteY108" fmla="*/ 126566 h 2405267"/>
                <a:gd name="connsiteX109" fmla="*/ 800862 w 3089985"/>
                <a:gd name="connsiteY109" fmla="*/ 110562 h 2405267"/>
                <a:gd name="connsiteX110" fmla="*/ 804258 w 3089985"/>
                <a:gd name="connsiteY110" fmla="*/ 76119 h 2405267"/>
                <a:gd name="connsiteX111" fmla="*/ 827532 w 3089985"/>
                <a:gd name="connsiteY111" fmla="*/ 64223 h 2405267"/>
                <a:gd name="connsiteX112" fmla="*/ 889670 w 3089985"/>
                <a:gd name="connsiteY112" fmla="*/ 67347 h 2405267"/>
                <a:gd name="connsiteX113" fmla="*/ 950435 w 3089985"/>
                <a:gd name="connsiteY113" fmla="*/ 88243 h 2405267"/>
                <a:gd name="connsiteX114" fmla="*/ 1274982 w 3089985"/>
                <a:gd name="connsiteY114" fmla="*/ 0 h 2405267"/>
                <a:gd name="connsiteX115" fmla="*/ 2132111 w 3089985"/>
                <a:gd name="connsiteY115" fmla="*/ 600336 h 2405267"/>
                <a:gd name="connsiteX116" fmla="*/ 2143004 w 3089985"/>
                <a:gd name="connsiteY116" fmla="*/ 621961 h 2405267"/>
                <a:gd name="connsiteX117" fmla="*/ 2201891 w 3089985"/>
                <a:gd name="connsiteY117" fmla="*/ 638153 h 2405267"/>
                <a:gd name="connsiteX118" fmla="*/ 2330821 w 3089985"/>
                <a:gd name="connsiteY118" fmla="*/ 710300 h 2405267"/>
                <a:gd name="connsiteX119" fmla="*/ 2537726 w 3089985"/>
                <a:gd name="connsiteY119" fmla="*/ 802476 h 2405267"/>
                <a:gd name="connsiteX120" fmla="*/ 2673902 w 3089985"/>
                <a:gd name="connsiteY120" fmla="*/ 966533 h 2405267"/>
                <a:gd name="connsiteX121" fmla="*/ 2809477 w 3089985"/>
                <a:gd name="connsiteY121" fmla="*/ 1072063 h 2405267"/>
                <a:gd name="connsiteX122" fmla="*/ 2821195 w 3089985"/>
                <a:gd name="connsiteY122" fmla="*/ 1091542 h 2405267"/>
                <a:gd name="connsiteX123" fmla="*/ 2874166 w 3089985"/>
                <a:gd name="connsiteY123" fmla="*/ 1121678 h 2405267"/>
                <a:gd name="connsiteX124" fmla="*/ 3059257 w 3089985"/>
                <a:gd name="connsiteY124" fmla="*/ 1339673 h 2405267"/>
                <a:gd name="connsiteX125" fmla="*/ 3048191 w 3089985"/>
                <a:gd name="connsiteY125" fmla="*/ 1342682 h 2405267"/>
                <a:gd name="connsiteX126" fmla="*/ 3051258 w 3089985"/>
                <a:gd name="connsiteY126" fmla="*/ 1359583 h 2405267"/>
                <a:gd name="connsiteX127" fmla="*/ 3042520 w 3089985"/>
                <a:gd name="connsiteY127" fmla="*/ 1403601 h 2405267"/>
                <a:gd name="connsiteX128" fmla="*/ 3087776 w 3089985"/>
                <a:gd name="connsiteY128" fmla="*/ 1522497 h 24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3089985" h="2405267">
                  <a:moveTo>
                    <a:pt x="3087776" y="1522497"/>
                  </a:moveTo>
                  <a:cubicBezTo>
                    <a:pt x="3081168" y="1559873"/>
                    <a:pt x="3060261" y="1593935"/>
                    <a:pt x="3031007" y="1614964"/>
                  </a:cubicBezTo>
                  <a:cubicBezTo>
                    <a:pt x="3030096" y="1638461"/>
                    <a:pt x="3021689" y="1661892"/>
                    <a:pt x="3007386" y="1680841"/>
                  </a:cubicBezTo>
                  <a:cubicBezTo>
                    <a:pt x="2997539" y="1693895"/>
                    <a:pt x="2985464" y="1704083"/>
                    <a:pt x="2972368" y="1710789"/>
                  </a:cubicBezTo>
                  <a:lnTo>
                    <a:pt x="2944693" y="1716885"/>
                  </a:lnTo>
                  <a:lnTo>
                    <a:pt x="2954514" y="1734269"/>
                  </a:lnTo>
                  <a:cubicBezTo>
                    <a:pt x="2962406" y="1755006"/>
                    <a:pt x="2964681" y="1779175"/>
                    <a:pt x="2960289" y="1804020"/>
                  </a:cubicBezTo>
                  <a:cubicBezTo>
                    <a:pt x="2953681" y="1841396"/>
                    <a:pt x="2932774" y="1875458"/>
                    <a:pt x="2903521" y="1896487"/>
                  </a:cubicBezTo>
                  <a:cubicBezTo>
                    <a:pt x="2902610" y="1919984"/>
                    <a:pt x="2894203" y="1943415"/>
                    <a:pt x="2879899" y="1962364"/>
                  </a:cubicBezTo>
                  <a:lnTo>
                    <a:pt x="2849699" y="1988192"/>
                  </a:lnTo>
                  <a:lnTo>
                    <a:pt x="2853819" y="2006514"/>
                  </a:lnTo>
                  <a:cubicBezTo>
                    <a:pt x="2854825" y="2018255"/>
                    <a:pt x="2854296" y="2030508"/>
                    <a:pt x="2852099" y="2042930"/>
                  </a:cubicBezTo>
                  <a:cubicBezTo>
                    <a:pt x="2845492" y="2080306"/>
                    <a:pt x="2824585" y="2114368"/>
                    <a:pt x="2795331" y="2135398"/>
                  </a:cubicBezTo>
                  <a:cubicBezTo>
                    <a:pt x="2794420" y="2158895"/>
                    <a:pt x="2786013" y="2182325"/>
                    <a:pt x="2771710" y="2201274"/>
                  </a:cubicBezTo>
                  <a:cubicBezTo>
                    <a:pt x="2761863" y="2214329"/>
                    <a:pt x="2749788" y="2224517"/>
                    <a:pt x="2736692" y="2231223"/>
                  </a:cubicBezTo>
                  <a:lnTo>
                    <a:pt x="2695826" y="2240224"/>
                  </a:lnTo>
                  <a:lnTo>
                    <a:pt x="2695540" y="2240286"/>
                  </a:lnTo>
                  <a:cubicBezTo>
                    <a:pt x="2680449" y="2266127"/>
                    <a:pt x="2655909" y="2283181"/>
                    <a:pt x="2630176" y="2285726"/>
                  </a:cubicBezTo>
                  <a:lnTo>
                    <a:pt x="2628566" y="2285587"/>
                  </a:lnTo>
                  <a:lnTo>
                    <a:pt x="2582726" y="2309207"/>
                  </a:lnTo>
                  <a:cubicBezTo>
                    <a:pt x="2526073" y="2333538"/>
                    <a:pt x="2469421" y="2343813"/>
                    <a:pt x="2412769" y="2344799"/>
                  </a:cubicBezTo>
                  <a:lnTo>
                    <a:pt x="2307860" y="2336465"/>
                  </a:lnTo>
                  <a:lnTo>
                    <a:pt x="2303108" y="2341622"/>
                  </a:lnTo>
                  <a:cubicBezTo>
                    <a:pt x="2292859" y="2348020"/>
                    <a:pt x="2279144" y="2353400"/>
                    <a:pt x="2262083" y="2357449"/>
                  </a:cubicBezTo>
                  <a:cubicBezTo>
                    <a:pt x="2217175" y="2368109"/>
                    <a:pt x="2154535" y="2368145"/>
                    <a:pt x="2090277" y="2357528"/>
                  </a:cubicBezTo>
                  <a:cubicBezTo>
                    <a:pt x="2068839" y="2393200"/>
                    <a:pt x="1986548" y="2411344"/>
                    <a:pt x="1882069" y="2403437"/>
                  </a:cubicBezTo>
                  <a:cubicBezTo>
                    <a:pt x="1803480" y="2397489"/>
                    <a:pt x="1722472" y="2377509"/>
                    <a:pt x="1662153" y="2349184"/>
                  </a:cubicBezTo>
                  <a:cubicBezTo>
                    <a:pt x="1614792" y="2348617"/>
                    <a:pt x="1562838" y="2340717"/>
                    <a:pt x="1516087" y="2326988"/>
                  </a:cubicBezTo>
                  <a:lnTo>
                    <a:pt x="1468640" y="2307338"/>
                  </a:lnTo>
                  <a:lnTo>
                    <a:pt x="1454040" y="2314575"/>
                  </a:lnTo>
                  <a:cubicBezTo>
                    <a:pt x="1105411" y="2451169"/>
                    <a:pt x="756782" y="2069366"/>
                    <a:pt x="408153" y="2280015"/>
                  </a:cubicBezTo>
                  <a:lnTo>
                    <a:pt x="288716" y="2126532"/>
                  </a:lnTo>
                  <a:lnTo>
                    <a:pt x="268524" y="2122085"/>
                  </a:lnTo>
                  <a:cubicBezTo>
                    <a:pt x="236320" y="2112632"/>
                    <a:pt x="208422" y="2100962"/>
                    <a:pt x="186810" y="2088244"/>
                  </a:cubicBezTo>
                  <a:lnTo>
                    <a:pt x="143121" y="2048395"/>
                  </a:lnTo>
                  <a:lnTo>
                    <a:pt x="142816" y="2048117"/>
                  </a:lnTo>
                  <a:cubicBezTo>
                    <a:pt x="81846" y="2033712"/>
                    <a:pt x="32415" y="2009943"/>
                    <a:pt x="11121" y="1984806"/>
                  </a:cubicBezTo>
                  <a:cubicBezTo>
                    <a:pt x="4133" y="1976559"/>
                    <a:pt x="515" y="1968585"/>
                    <a:pt x="51" y="1961128"/>
                  </a:cubicBezTo>
                  <a:cubicBezTo>
                    <a:pt x="-1340" y="1938755"/>
                    <a:pt x="25650" y="1921015"/>
                    <a:pt x="75138" y="1914392"/>
                  </a:cubicBezTo>
                  <a:lnTo>
                    <a:pt x="73705" y="1913393"/>
                  </a:lnTo>
                  <a:lnTo>
                    <a:pt x="25718" y="1879916"/>
                  </a:lnTo>
                  <a:cubicBezTo>
                    <a:pt x="16216" y="1868141"/>
                    <a:pt x="14021" y="1856505"/>
                    <a:pt x="20143" y="1846258"/>
                  </a:cubicBezTo>
                  <a:cubicBezTo>
                    <a:pt x="25700" y="1836948"/>
                    <a:pt x="37767" y="1829417"/>
                    <a:pt x="54828" y="1824132"/>
                  </a:cubicBezTo>
                  <a:lnTo>
                    <a:pt x="118036" y="1815671"/>
                  </a:lnTo>
                  <a:lnTo>
                    <a:pt x="119474" y="1815479"/>
                  </a:lnTo>
                  <a:cubicBezTo>
                    <a:pt x="51512" y="1776562"/>
                    <a:pt x="54276" y="1735798"/>
                    <a:pt x="112880" y="1716579"/>
                  </a:cubicBezTo>
                  <a:lnTo>
                    <a:pt x="189461" y="1705421"/>
                  </a:lnTo>
                  <a:lnTo>
                    <a:pt x="189547" y="1705408"/>
                  </a:lnTo>
                  <a:cubicBezTo>
                    <a:pt x="134106" y="1656564"/>
                    <a:pt x="162419" y="1611018"/>
                    <a:pt x="257615" y="1595995"/>
                  </a:cubicBezTo>
                  <a:cubicBezTo>
                    <a:pt x="317886" y="1586491"/>
                    <a:pt x="396890" y="1590663"/>
                    <a:pt x="473114" y="1607387"/>
                  </a:cubicBezTo>
                  <a:cubicBezTo>
                    <a:pt x="474445" y="1607438"/>
                    <a:pt x="475751" y="1607470"/>
                    <a:pt x="477083" y="1607521"/>
                  </a:cubicBezTo>
                  <a:cubicBezTo>
                    <a:pt x="489887" y="1580577"/>
                    <a:pt x="554812" y="1568337"/>
                    <a:pt x="633440" y="1578040"/>
                  </a:cubicBezTo>
                  <a:cubicBezTo>
                    <a:pt x="700594" y="1586334"/>
                    <a:pt x="763709" y="1608942"/>
                    <a:pt x="794099" y="1635594"/>
                  </a:cubicBezTo>
                  <a:cubicBezTo>
                    <a:pt x="839815" y="1628099"/>
                    <a:pt x="902079" y="1633075"/>
                    <a:pt x="957924" y="1648679"/>
                  </a:cubicBezTo>
                  <a:cubicBezTo>
                    <a:pt x="1015815" y="1664847"/>
                    <a:pt x="1056101" y="1689330"/>
                    <a:pt x="1066495" y="1712389"/>
                  </a:cubicBezTo>
                  <a:lnTo>
                    <a:pt x="1066475" y="1731086"/>
                  </a:lnTo>
                  <a:lnTo>
                    <a:pt x="1072131" y="1731858"/>
                  </a:lnTo>
                  <a:cubicBezTo>
                    <a:pt x="1073462" y="1731909"/>
                    <a:pt x="1074768" y="1731941"/>
                    <a:pt x="1076100" y="1731992"/>
                  </a:cubicBezTo>
                  <a:cubicBezTo>
                    <a:pt x="1088904" y="1705048"/>
                    <a:pt x="1153829" y="1692808"/>
                    <a:pt x="1232457" y="1702511"/>
                  </a:cubicBezTo>
                  <a:cubicBezTo>
                    <a:pt x="1299611" y="1710804"/>
                    <a:pt x="1362726" y="1733413"/>
                    <a:pt x="1393116" y="1760065"/>
                  </a:cubicBezTo>
                  <a:cubicBezTo>
                    <a:pt x="1438832" y="1752570"/>
                    <a:pt x="1501096" y="1757546"/>
                    <a:pt x="1556941" y="1773150"/>
                  </a:cubicBezTo>
                  <a:lnTo>
                    <a:pt x="1619222" y="1798436"/>
                  </a:lnTo>
                  <a:lnTo>
                    <a:pt x="1720677" y="1812291"/>
                  </a:lnTo>
                  <a:cubicBezTo>
                    <a:pt x="1722009" y="1812342"/>
                    <a:pt x="1723315" y="1812373"/>
                    <a:pt x="1724646" y="1812424"/>
                  </a:cubicBezTo>
                  <a:cubicBezTo>
                    <a:pt x="1737450" y="1785481"/>
                    <a:pt x="1802376" y="1773241"/>
                    <a:pt x="1881004" y="1782944"/>
                  </a:cubicBezTo>
                  <a:cubicBezTo>
                    <a:pt x="1948157" y="1791237"/>
                    <a:pt x="2011273" y="1813846"/>
                    <a:pt x="2041663" y="1840497"/>
                  </a:cubicBezTo>
                  <a:cubicBezTo>
                    <a:pt x="2087379" y="1833002"/>
                    <a:pt x="2149642" y="1837978"/>
                    <a:pt x="2205487" y="1853582"/>
                  </a:cubicBezTo>
                  <a:lnTo>
                    <a:pt x="2220659" y="1859048"/>
                  </a:lnTo>
                  <a:lnTo>
                    <a:pt x="2220572" y="1843485"/>
                  </a:lnTo>
                  <a:cubicBezTo>
                    <a:pt x="2229486" y="1812582"/>
                    <a:pt x="2252942" y="1788313"/>
                    <a:pt x="2280282" y="1781708"/>
                  </a:cubicBezTo>
                  <a:cubicBezTo>
                    <a:pt x="2272976" y="1756435"/>
                    <a:pt x="2278479" y="1726909"/>
                    <a:pt x="2294756" y="1704017"/>
                  </a:cubicBezTo>
                  <a:cubicBezTo>
                    <a:pt x="2305999" y="1688195"/>
                    <a:pt x="2320947" y="1677476"/>
                    <a:pt x="2336639" y="1672749"/>
                  </a:cubicBezTo>
                  <a:lnTo>
                    <a:pt x="2337693" y="1672639"/>
                  </a:lnTo>
                  <a:lnTo>
                    <a:pt x="2329051" y="1656325"/>
                  </a:lnTo>
                  <a:cubicBezTo>
                    <a:pt x="2323939" y="1640815"/>
                    <a:pt x="2323546" y="1622667"/>
                    <a:pt x="2328762" y="1604575"/>
                  </a:cubicBezTo>
                  <a:cubicBezTo>
                    <a:pt x="2337676" y="1573672"/>
                    <a:pt x="2361132" y="1549403"/>
                    <a:pt x="2388472" y="1542797"/>
                  </a:cubicBezTo>
                  <a:cubicBezTo>
                    <a:pt x="2381165" y="1517525"/>
                    <a:pt x="2386669" y="1487998"/>
                    <a:pt x="2402945" y="1465106"/>
                  </a:cubicBezTo>
                  <a:cubicBezTo>
                    <a:pt x="2414188" y="1449284"/>
                    <a:pt x="2429136" y="1438565"/>
                    <a:pt x="2444828" y="1433838"/>
                  </a:cubicBezTo>
                  <a:lnTo>
                    <a:pt x="2451772" y="1433112"/>
                  </a:lnTo>
                  <a:lnTo>
                    <a:pt x="2378489" y="1394456"/>
                  </a:lnTo>
                  <a:cubicBezTo>
                    <a:pt x="2354794" y="1378890"/>
                    <a:pt x="2333871" y="1361820"/>
                    <a:pt x="2318128" y="1344829"/>
                  </a:cubicBezTo>
                  <a:cubicBezTo>
                    <a:pt x="2277777" y="1347212"/>
                    <a:pt x="2214075" y="1326314"/>
                    <a:pt x="2155973" y="1291635"/>
                  </a:cubicBezTo>
                  <a:cubicBezTo>
                    <a:pt x="2087948" y="1251026"/>
                    <a:pt x="2044210" y="1201508"/>
                    <a:pt x="2050643" y="1172378"/>
                  </a:cubicBezTo>
                  <a:cubicBezTo>
                    <a:pt x="2049561" y="1171601"/>
                    <a:pt x="2048511" y="1170825"/>
                    <a:pt x="2047428" y="1170048"/>
                  </a:cubicBezTo>
                  <a:lnTo>
                    <a:pt x="2018643" y="1153364"/>
                  </a:lnTo>
                  <a:lnTo>
                    <a:pt x="2005979" y="1150266"/>
                  </a:lnTo>
                  <a:cubicBezTo>
                    <a:pt x="2000238" y="1181320"/>
                    <a:pt x="1941705" y="1181833"/>
                    <a:pt x="1867539" y="1151466"/>
                  </a:cubicBezTo>
                  <a:cubicBezTo>
                    <a:pt x="1813876" y="1129502"/>
                    <a:pt x="1761670" y="1095207"/>
                    <a:pt x="1730184" y="1061226"/>
                  </a:cubicBezTo>
                  <a:cubicBezTo>
                    <a:pt x="1689833" y="1063609"/>
                    <a:pt x="1626131" y="1042710"/>
                    <a:pt x="1568029" y="1008032"/>
                  </a:cubicBezTo>
                  <a:cubicBezTo>
                    <a:pt x="1534017" y="987728"/>
                    <a:pt x="1506076" y="965195"/>
                    <a:pt x="1487442" y="944098"/>
                  </a:cubicBezTo>
                  <a:lnTo>
                    <a:pt x="1478000" y="930273"/>
                  </a:lnTo>
                  <a:lnTo>
                    <a:pt x="1463469" y="933222"/>
                  </a:lnTo>
                  <a:cubicBezTo>
                    <a:pt x="1438847" y="933437"/>
                    <a:pt x="1405672" y="925973"/>
                    <a:pt x="1368589" y="910789"/>
                  </a:cubicBezTo>
                  <a:cubicBezTo>
                    <a:pt x="1314926" y="888825"/>
                    <a:pt x="1262721" y="854531"/>
                    <a:pt x="1231234" y="820549"/>
                  </a:cubicBezTo>
                  <a:cubicBezTo>
                    <a:pt x="1190883" y="822932"/>
                    <a:pt x="1127181" y="802033"/>
                    <a:pt x="1069079" y="767355"/>
                  </a:cubicBezTo>
                  <a:cubicBezTo>
                    <a:pt x="1001054" y="726746"/>
                    <a:pt x="957316" y="677227"/>
                    <a:pt x="963749" y="648098"/>
                  </a:cubicBezTo>
                  <a:cubicBezTo>
                    <a:pt x="962667" y="647320"/>
                    <a:pt x="961616" y="646544"/>
                    <a:pt x="960534" y="645767"/>
                  </a:cubicBezTo>
                  <a:cubicBezTo>
                    <a:pt x="890097" y="612176"/>
                    <a:pt x="825170" y="566969"/>
                    <a:pt x="783427" y="522468"/>
                  </a:cubicBezTo>
                  <a:cubicBezTo>
                    <a:pt x="717502" y="452170"/>
                    <a:pt x="723112" y="398835"/>
                    <a:pt x="796862" y="394312"/>
                  </a:cubicBezTo>
                  <a:lnTo>
                    <a:pt x="796802" y="394249"/>
                  </a:lnTo>
                  <a:lnTo>
                    <a:pt x="743199" y="338429"/>
                  </a:lnTo>
                  <a:cubicBezTo>
                    <a:pt x="708735" y="287281"/>
                    <a:pt x="731578" y="253406"/>
                    <a:pt x="809118" y="264406"/>
                  </a:cubicBezTo>
                  <a:lnTo>
                    <a:pt x="808101" y="263371"/>
                  </a:lnTo>
                  <a:lnTo>
                    <a:pt x="763398" y="217890"/>
                  </a:lnTo>
                  <a:cubicBezTo>
                    <a:pt x="753175" y="203244"/>
                    <a:pt x="748272" y="189891"/>
                    <a:pt x="749601" y="179131"/>
                  </a:cubicBezTo>
                  <a:cubicBezTo>
                    <a:pt x="751059" y="167285"/>
                    <a:pt x="759935" y="159446"/>
                    <a:pt x="774664" y="155984"/>
                  </a:cubicBezTo>
                  <a:lnTo>
                    <a:pt x="791747" y="156871"/>
                  </a:lnTo>
                  <a:lnTo>
                    <a:pt x="780458" y="134459"/>
                  </a:lnTo>
                  <a:lnTo>
                    <a:pt x="809485" y="126566"/>
                  </a:lnTo>
                  <a:lnTo>
                    <a:pt x="800862" y="110562"/>
                  </a:lnTo>
                  <a:cubicBezTo>
                    <a:pt x="795737" y="96368"/>
                    <a:pt x="796841" y="84523"/>
                    <a:pt x="804258" y="76119"/>
                  </a:cubicBezTo>
                  <a:cubicBezTo>
                    <a:pt x="809202" y="70517"/>
                    <a:pt x="816952" y="66444"/>
                    <a:pt x="827532" y="64223"/>
                  </a:cubicBezTo>
                  <a:cubicBezTo>
                    <a:pt x="843652" y="60838"/>
                    <a:pt x="865115" y="62041"/>
                    <a:pt x="889670" y="67347"/>
                  </a:cubicBezTo>
                  <a:lnTo>
                    <a:pt x="950435" y="88243"/>
                  </a:lnTo>
                  <a:lnTo>
                    <a:pt x="1274982" y="0"/>
                  </a:lnTo>
                  <a:cubicBezTo>
                    <a:pt x="1427297" y="377776"/>
                    <a:pt x="1935332" y="281780"/>
                    <a:pt x="2132111" y="600336"/>
                  </a:cubicBezTo>
                  <a:lnTo>
                    <a:pt x="2143004" y="621961"/>
                  </a:lnTo>
                  <a:lnTo>
                    <a:pt x="2201891" y="638153"/>
                  </a:lnTo>
                  <a:cubicBezTo>
                    <a:pt x="2247224" y="656015"/>
                    <a:pt x="2293087" y="681673"/>
                    <a:pt x="2330821" y="710300"/>
                  </a:cubicBezTo>
                  <a:cubicBezTo>
                    <a:pt x="2395825" y="724969"/>
                    <a:pt x="2472037" y="758926"/>
                    <a:pt x="2537726" y="802476"/>
                  </a:cubicBezTo>
                  <a:cubicBezTo>
                    <a:pt x="2625055" y="860372"/>
                    <a:pt x="2678877" y="925212"/>
                    <a:pt x="2673902" y="966533"/>
                  </a:cubicBezTo>
                  <a:cubicBezTo>
                    <a:pt x="2731144" y="997597"/>
                    <a:pt x="2780570" y="1036081"/>
                    <a:pt x="2809477" y="1072063"/>
                  </a:cubicBezTo>
                  <a:lnTo>
                    <a:pt x="2821195" y="1091542"/>
                  </a:lnTo>
                  <a:lnTo>
                    <a:pt x="2874166" y="1121678"/>
                  </a:lnTo>
                  <a:cubicBezTo>
                    <a:pt x="2952727" y="1171883"/>
                    <a:pt x="3018640" y="1238933"/>
                    <a:pt x="3059257" y="1339673"/>
                  </a:cubicBezTo>
                  <a:lnTo>
                    <a:pt x="3048191" y="1342682"/>
                  </a:lnTo>
                  <a:lnTo>
                    <a:pt x="3051258" y="1359583"/>
                  </a:lnTo>
                  <a:cubicBezTo>
                    <a:pt x="3051066" y="1374239"/>
                    <a:pt x="3048150" y="1389249"/>
                    <a:pt x="3042520" y="1403601"/>
                  </a:cubicBezTo>
                  <a:cubicBezTo>
                    <a:pt x="3078675" y="1425816"/>
                    <a:pt x="3096561" y="1472808"/>
                    <a:pt x="3087776" y="15224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3B1D4BF-1AAA-BB22-564F-659041283297}"/>
              </a:ext>
            </a:extLst>
          </p:cNvPr>
          <p:cNvSpPr/>
          <p:nvPr/>
        </p:nvSpPr>
        <p:spPr>
          <a:xfrm>
            <a:off x="3317698" y="4371556"/>
            <a:ext cx="203859" cy="2713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1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74488"/>
            <a:ext cx="975360" cy="1015663"/>
            <a:chOff x="426720" y="274488"/>
            <a:chExt cx="975360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604520" y="274488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J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4123545" y="5384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</a:t>
            </a:r>
          </a:p>
          <a:p>
            <a:r>
              <a:rPr lang="en-US" sz="1100" dirty="0"/>
              <a:t>D&amp;C 98:32-33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E5D1-5E60-86D0-41B9-5D42433FD327}"/>
              </a:ext>
            </a:extLst>
          </p:cNvPr>
          <p:cNvSpPr txBox="1"/>
          <p:nvPr/>
        </p:nvSpPr>
        <p:spPr>
          <a:xfrm>
            <a:off x="8529833" y="118334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Judah</a:t>
            </a:r>
          </a:p>
          <a:p>
            <a:r>
              <a:rPr lang="en-US" sz="1100" dirty="0"/>
              <a:t>Gen. 29:35, 37:26-27</a:t>
            </a:r>
          </a:p>
          <a:p>
            <a:r>
              <a:rPr lang="en-US" sz="1100" dirty="0"/>
              <a:t>D&amp;C 133:35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4DC048-5457-4D35-13D6-A26EB4DD570C}"/>
              </a:ext>
            </a:extLst>
          </p:cNvPr>
          <p:cNvGrpSpPr/>
          <p:nvPr/>
        </p:nvGrpSpPr>
        <p:grpSpPr>
          <a:xfrm>
            <a:off x="4836160" y="826219"/>
            <a:ext cx="2160679" cy="5846247"/>
            <a:chOff x="1161752" y="976190"/>
            <a:chExt cx="1828340" cy="4947022"/>
          </a:xfrm>
        </p:grpSpPr>
        <p:sp>
          <p:nvSpPr>
            <p:cNvPr id="3" name="Rounded Rectangle 150">
              <a:extLst>
                <a:ext uri="{FF2B5EF4-FFF2-40B4-BE49-F238E27FC236}">
                  <a16:creationId xmlns:a16="http://schemas.microsoft.com/office/drawing/2014/main" id="{1F56E16C-3A9B-343E-F18D-35AB497ACACF}"/>
                </a:ext>
              </a:extLst>
            </p:cNvPr>
            <p:cNvSpPr/>
            <p:nvPr/>
          </p:nvSpPr>
          <p:spPr>
            <a:xfrm>
              <a:off x="1351470" y="980295"/>
              <a:ext cx="1375185" cy="1468070"/>
            </a:xfrm>
            <a:prstGeom prst="roundRect">
              <a:avLst/>
            </a:prstGeom>
            <a:solidFill>
              <a:srgbClr val="715A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7C5BB030-B44B-13D8-9E0A-DA1CE948645F}"/>
                </a:ext>
              </a:extLst>
            </p:cNvPr>
            <p:cNvGrpSpPr/>
            <p:nvPr/>
          </p:nvGrpSpPr>
          <p:grpSpPr>
            <a:xfrm rot="2754858">
              <a:off x="1446639" y="5211653"/>
              <a:ext cx="435949" cy="697518"/>
              <a:chOff x="1676400" y="2133600"/>
              <a:chExt cx="1447800" cy="208884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1971C5C-39C4-DA20-3C1D-34DFB907F107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Moon 67">
                <a:extLst>
                  <a:ext uri="{FF2B5EF4-FFF2-40B4-BE49-F238E27FC236}">
                    <a16:creationId xmlns:a16="http://schemas.microsoft.com/office/drawing/2014/main" id="{4E272257-5214-2E6B-D4A1-6BBBE435903D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Moon 68">
                <a:extLst>
                  <a:ext uri="{FF2B5EF4-FFF2-40B4-BE49-F238E27FC236}">
                    <a16:creationId xmlns:a16="http://schemas.microsoft.com/office/drawing/2014/main" id="{7C23EBDF-C8BF-783C-A4B5-F4E2F7C24AEF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664C8EB7-4F27-8330-3FDD-CD4B11BF0C7C}"/>
                </a:ext>
              </a:extLst>
            </p:cNvPr>
            <p:cNvGrpSpPr/>
            <p:nvPr/>
          </p:nvGrpSpPr>
          <p:grpSpPr>
            <a:xfrm rot="19182012">
              <a:off x="2180075" y="5225694"/>
              <a:ext cx="435949" cy="697518"/>
              <a:chOff x="1676400" y="2133600"/>
              <a:chExt cx="1447800" cy="208884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B9D95CD-3F8B-6854-03B7-0E1CA18DE330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Moon 64">
                <a:extLst>
                  <a:ext uri="{FF2B5EF4-FFF2-40B4-BE49-F238E27FC236}">
                    <a16:creationId xmlns:a16="http://schemas.microsoft.com/office/drawing/2014/main" id="{B4632358-F512-5D29-240D-5C872335C73A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Moon 65">
                <a:extLst>
                  <a:ext uri="{FF2B5EF4-FFF2-40B4-BE49-F238E27FC236}">
                    <a16:creationId xmlns:a16="http://schemas.microsoft.com/office/drawing/2014/main" id="{C218B43F-84CF-245C-D478-22ABC1288082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5DF4D1-F123-5F9A-E8FC-D26A7CEB8ED7}"/>
                </a:ext>
              </a:extLst>
            </p:cNvPr>
            <p:cNvSpPr/>
            <p:nvPr/>
          </p:nvSpPr>
          <p:spPr>
            <a:xfrm rot="2451945">
              <a:off x="2639815" y="3667572"/>
              <a:ext cx="350277" cy="4217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F07D15-1347-CD90-E262-31E23E1E04F6}"/>
                </a:ext>
              </a:extLst>
            </p:cNvPr>
            <p:cNvSpPr/>
            <p:nvPr/>
          </p:nvSpPr>
          <p:spPr>
            <a:xfrm rot="19586780">
              <a:off x="1161752" y="3669097"/>
              <a:ext cx="356524" cy="40585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B270518F-A7D7-0D6B-9867-9F818E0A5B02}"/>
                </a:ext>
              </a:extLst>
            </p:cNvPr>
            <p:cNvSpPr/>
            <p:nvPr/>
          </p:nvSpPr>
          <p:spPr>
            <a:xfrm rot="20354810">
              <a:off x="2005730" y="2221304"/>
              <a:ext cx="785018" cy="1754575"/>
            </a:xfrm>
            <a:prstGeom prst="trapezoid">
              <a:avLst>
                <a:gd name="adj" fmla="val 12409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A618D32A-7289-4E22-0716-C1316F1D100F}"/>
                </a:ext>
              </a:extLst>
            </p:cNvPr>
            <p:cNvSpPr/>
            <p:nvPr/>
          </p:nvSpPr>
          <p:spPr>
            <a:xfrm rot="1018040">
              <a:off x="1294586" y="2310604"/>
              <a:ext cx="785018" cy="1592572"/>
            </a:xfrm>
            <a:prstGeom prst="trapezoid">
              <a:avLst>
                <a:gd name="adj" fmla="val 26582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5F66DCA4-71F6-900E-C8E1-B6CD497E4B17}"/>
                </a:ext>
              </a:extLst>
            </p:cNvPr>
            <p:cNvSpPr/>
            <p:nvPr/>
          </p:nvSpPr>
          <p:spPr>
            <a:xfrm>
              <a:off x="1347616" y="2307199"/>
              <a:ext cx="1455702" cy="3220309"/>
            </a:xfrm>
            <a:prstGeom prst="trapezoid">
              <a:avLst>
                <a:gd name="adj" fmla="val 36016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721C960-1A86-FD81-D3FB-ABD33833D8F2}"/>
                </a:ext>
              </a:extLst>
            </p:cNvPr>
            <p:cNvSpPr/>
            <p:nvPr/>
          </p:nvSpPr>
          <p:spPr>
            <a:xfrm rot="10800000">
              <a:off x="1586402" y="1578601"/>
              <a:ext cx="892651" cy="1318309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BCBEA8-4950-AE5E-3FB5-E5DA1EAC7538}"/>
                </a:ext>
              </a:extLst>
            </p:cNvPr>
            <p:cNvSpPr/>
            <p:nvPr/>
          </p:nvSpPr>
          <p:spPr>
            <a:xfrm>
              <a:off x="1416932" y="1054806"/>
              <a:ext cx="1247744" cy="138945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60">
              <a:extLst>
                <a:ext uri="{FF2B5EF4-FFF2-40B4-BE49-F238E27FC236}">
                  <a16:creationId xmlns:a16="http://schemas.microsoft.com/office/drawing/2014/main" id="{13A6AD8E-3ED5-8911-419D-99E359E25D5C}"/>
                </a:ext>
              </a:extLst>
            </p:cNvPr>
            <p:cNvSpPr/>
            <p:nvPr/>
          </p:nvSpPr>
          <p:spPr>
            <a:xfrm>
              <a:off x="1360199" y="976190"/>
              <a:ext cx="1366456" cy="551871"/>
            </a:xfrm>
            <a:prstGeom prst="roundRect">
              <a:avLst>
                <a:gd name="adj" fmla="val 50000"/>
              </a:avLst>
            </a:prstGeom>
            <a:solidFill>
              <a:srgbClr val="715A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14A348-E6C2-6579-93C6-596D48388E90}"/>
                </a:ext>
              </a:extLst>
            </p:cNvPr>
            <p:cNvGrpSpPr/>
            <p:nvPr/>
          </p:nvGrpSpPr>
          <p:grpSpPr>
            <a:xfrm>
              <a:off x="1354953" y="1117548"/>
              <a:ext cx="1371702" cy="331018"/>
              <a:chOff x="4535146" y="1712458"/>
              <a:chExt cx="1791466" cy="517311"/>
            </a:xfrm>
          </p:grpSpPr>
          <p:sp>
            <p:nvSpPr>
              <p:cNvPr id="50" name="Rounded Rectangle 192">
                <a:extLst>
                  <a:ext uri="{FF2B5EF4-FFF2-40B4-BE49-F238E27FC236}">
                    <a16:creationId xmlns:a16="http://schemas.microsoft.com/office/drawing/2014/main" id="{1FDF6D11-D5E0-2CDC-CB56-9E506915C431}"/>
                  </a:ext>
                </a:extLst>
              </p:cNvPr>
              <p:cNvSpPr/>
              <p:nvPr/>
            </p:nvSpPr>
            <p:spPr>
              <a:xfrm rot="21588756">
                <a:off x="4535146" y="1715387"/>
                <a:ext cx="1791466" cy="514382"/>
              </a:xfrm>
              <a:prstGeom prst="round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7F12E72-707D-2ADE-9706-C15E0325980C}"/>
                  </a:ext>
                </a:extLst>
              </p:cNvPr>
              <p:cNvGrpSpPr/>
              <p:nvPr/>
            </p:nvGrpSpPr>
            <p:grpSpPr>
              <a:xfrm>
                <a:off x="4697711" y="1712458"/>
                <a:ext cx="1466335" cy="514778"/>
                <a:chOff x="3690551" y="2714454"/>
                <a:chExt cx="3343942" cy="142521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19B7709-BACE-0F10-26CC-EC58C1E673D8}"/>
                    </a:ext>
                  </a:extLst>
                </p:cNvPr>
                <p:cNvGrpSpPr/>
                <p:nvPr/>
              </p:nvGrpSpPr>
              <p:grpSpPr>
                <a:xfrm>
                  <a:off x="3690551" y="2718486"/>
                  <a:ext cx="1112108" cy="1421181"/>
                  <a:chOff x="3690551" y="2718486"/>
                  <a:chExt cx="1112108" cy="1421181"/>
                </a:xfrm>
              </p:grpSpPr>
              <p:sp>
                <p:nvSpPr>
                  <p:cNvPr id="61" name="6-Point Star 203">
                    <a:extLst>
                      <a:ext uri="{FF2B5EF4-FFF2-40B4-BE49-F238E27FC236}">
                        <a16:creationId xmlns:a16="http://schemas.microsoft.com/office/drawing/2014/main" id="{B9C0E5F4-1AA3-3EB9-01C7-D0A56FEE011E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6-Point Star 204">
                    <a:extLst>
                      <a:ext uri="{FF2B5EF4-FFF2-40B4-BE49-F238E27FC236}">
                        <a16:creationId xmlns:a16="http://schemas.microsoft.com/office/drawing/2014/main" id="{775A90F3-EAE4-B78B-2F27-9581380D5BC7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Diamond 62">
                    <a:extLst>
                      <a:ext uri="{FF2B5EF4-FFF2-40B4-BE49-F238E27FC236}">
                        <a16:creationId xmlns:a16="http://schemas.microsoft.com/office/drawing/2014/main" id="{1F2AA7C7-4088-15F0-9D2F-FA87E4362AF4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D5AA6691-1F92-0B28-8F60-22537361A438}"/>
                    </a:ext>
                  </a:extLst>
                </p:cNvPr>
                <p:cNvGrpSpPr/>
                <p:nvPr/>
              </p:nvGrpSpPr>
              <p:grpSpPr>
                <a:xfrm>
                  <a:off x="4802659" y="2718486"/>
                  <a:ext cx="1112108" cy="1421181"/>
                  <a:chOff x="3690551" y="2718486"/>
                  <a:chExt cx="1112108" cy="1421181"/>
                </a:xfrm>
              </p:grpSpPr>
              <p:sp>
                <p:nvSpPr>
                  <p:cNvPr id="58" name="6-Point Star 200">
                    <a:extLst>
                      <a:ext uri="{FF2B5EF4-FFF2-40B4-BE49-F238E27FC236}">
                        <a16:creationId xmlns:a16="http://schemas.microsoft.com/office/drawing/2014/main" id="{3E37ADB2-634C-48C3-B021-0FC7B06B806A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6-Point Star 201">
                    <a:extLst>
                      <a:ext uri="{FF2B5EF4-FFF2-40B4-BE49-F238E27FC236}">
                        <a16:creationId xmlns:a16="http://schemas.microsoft.com/office/drawing/2014/main" id="{B19C646E-7FCE-25A4-8DE8-BAA044FF3456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Diamond 59">
                    <a:extLst>
                      <a:ext uri="{FF2B5EF4-FFF2-40B4-BE49-F238E27FC236}">
                        <a16:creationId xmlns:a16="http://schemas.microsoft.com/office/drawing/2014/main" id="{98F98B0A-6A45-D0BB-1FD9-E3AD4B9117B2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E3296E3-31DC-E7B4-7A7D-BB5E782579AF}"/>
                    </a:ext>
                  </a:extLst>
                </p:cNvPr>
                <p:cNvGrpSpPr/>
                <p:nvPr/>
              </p:nvGrpSpPr>
              <p:grpSpPr>
                <a:xfrm>
                  <a:off x="5922385" y="2714454"/>
                  <a:ext cx="1112108" cy="1421181"/>
                  <a:chOff x="3690551" y="2718486"/>
                  <a:chExt cx="1112108" cy="1421181"/>
                </a:xfrm>
              </p:grpSpPr>
              <p:sp>
                <p:nvSpPr>
                  <p:cNvPr id="55" name="6-Point Star 197">
                    <a:extLst>
                      <a:ext uri="{FF2B5EF4-FFF2-40B4-BE49-F238E27FC236}">
                        <a16:creationId xmlns:a16="http://schemas.microsoft.com/office/drawing/2014/main" id="{809B0479-BF89-A8AD-12D3-D86A4B49D147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6-Point Star 198">
                    <a:extLst>
                      <a:ext uri="{FF2B5EF4-FFF2-40B4-BE49-F238E27FC236}">
                        <a16:creationId xmlns:a16="http://schemas.microsoft.com/office/drawing/2014/main" id="{2939E76F-9CD8-E8BB-760F-57F8F7B2703F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Diamond 56">
                    <a:extLst>
                      <a:ext uri="{FF2B5EF4-FFF2-40B4-BE49-F238E27FC236}">
                        <a16:creationId xmlns:a16="http://schemas.microsoft.com/office/drawing/2014/main" id="{C4783751-6AE6-D4C1-4E89-EF058ACC1A05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192CEE-85FB-9CF5-2AC9-F0C6C943BE34}"/>
                </a:ext>
              </a:extLst>
            </p:cNvPr>
            <p:cNvGrpSpPr/>
            <p:nvPr/>
          </p:nvGrpSpPr>
          <p:grpSpPr>
            <a:xfrm>
              <a:off x="1585923" y="3463714"/>
              <a:ext cx="973421" cy="277729"/>
              <a:chOff x="4535146" y="1712458"/>
              <a:chExt cx="1791466" cy="517311"/>
            </a:xfrm>
          </p:grpSpPr>
          <p:sp>
            <p:nvSpPr>
              <p:cNvPr id="36" name="Rounded Rectangle 178">
                <a:extLst>
                  <a:ext uri="{FF2B5EF4-FFF2-40B4-BE49-F238E27FC236}">
                    <a16:creationId xmlns:a16="http://schemas.microsoft.com/office/drawing/2014/main" id="{FEE379F4-1645-FBEA-44A0-79134D4F6B37}"/>
                  </a:ext>
                </a:extLst>
              </p:cNvPr>
              <p:cNvSpPr/>
              <p:nvPr/>
            </p:nvSpPr>
            <p:spPr>
              <a:xfrm rot="21588756">
                <a:off x="4535146" y="1715387"/>
                <a:ext cx="1791466" cy="514382"/>
              </a:xfrm>
              <a:prstGeom prst="round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7F640F0-A4F6-25CF-8F55-6E91542C6079}"/>
                  </a:ext>
                </a:extLst>
              </p:cNvPr>
              <p:cNvGrpSpPr/>
              <p:nvPr/>
            </p:nvGrpSpPr>
            <p:grpSpPr>
              <a:xfrm>
                <a:off x="4697711" y="1712458"/>
                <a:ext cx="1466335" cy="514778"/>
                <a:chOff x="3690551" y="2714454"/>
                <a:chExt cx="3343942" cy="1425213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28B29CE-84D3-9673-42B7-93D4298E99F8}"/>
                    </a:ext>
                  </a:extLst>
                </p:cNvPr>
                <p:cNvGrpSpPr/>
                <p:nvPr/>
              </p:nvGrpSpPr>
              <p:grpSpPr>
                <a:xfrm>
                  <a:off x="3690551" y="2718486"/>
                  <a:ext cx="1112108" cy="1421181"/>
                  <a:chOff x="3690551" y="2718486"/>
                  <a:chExt cx="1112108" cy="1421181"/>
                </a:xfrm>
              </p:grpSpPr>
              <p:sp>
                <p:nvSpPr>
                  <p:cNvPr id="47" name="6-Point Star 189">
                    <a:extLst>
                      <a:ext uri="{FF2B5EF4-FFF2-40B4-BE49-F238E27FC236}">
                        <a16:creationId xmlns:a16="http://schemas.microsoft.com/office/drawing/2014/main" id="{9FCB000B-03C8-3DA3-362D-9A434787E579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6-Point Star 190">
                    <a:extLst>
                      <a:ext uri="{FF2B5EF4-FFF2-40B4-BE49-F238E27FC236}">
                        <a16:creationId xmlns:a16="http://schemas.microsoft.com/office/drawing/2014/main" id="{00024E72-0F80-8B04-5435-F8B5AF1FAE3D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Diamond 48">
                    <a:extLst>
                      <a:ext uri="{FF2B5EF4-FFF2-40B4-BE49-F238E27FC236}">
                        <a16:creationId xmlns:a16="http://schemas.microsoft.com/office/drawing/2014/main" id="{90E22A97-5721-40F4-2F3F-EDA5F31AA3F2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1D7BAAD0-F181-869D-30B4-3BED8DDA16BC}"/>
                    </a:ext>
                  </a:extLst>
                </p:cNvPr>
                <p:cNvGrpSpPr/>
                <p:nvPr/>
              </p:nvGrpSpPr>
              <p:grpSpPr>
                <a:xfrm>
                  <a:off x="4802659" y="2718486"/>
                  <a:ext cx="1112108" cy="1421181"/>
                  <a:chOff x="3690551" y="2718486"/>
                  <a:chExt cx="1112108" cy="1421181"/>
                </a:xfrm>
              </p:grpSpPr>
              <p:sp>
                <p:nvSpPr>
                  <p:cNvPr id="44" name="6-Point Star 186">
                    <a:extLst>
                      <a:ext uri="{FF2B5EF4-FFF2-40B4-BE49-F238E27FC236}">
                        <a16:creationId xmlns:a16="http://schemas.microsoft.com/office/drawing/2014/main" id="{705EB41B-C1C4-E7F6-3F75-AA4874E236F4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6-Point Star 187">
                    <a:extLst>
                      <a:ext uri="{FF2B5EF4-FFF2-40B4-BE49-F238E27FC236}">
                        <a16:creationId xmlns:a16="http://schemas.microsoft.com/office/drawing/2014/main" id="{DA0A439D-8D7C-BE68-9193-E6E19B055397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Diamond 45">
                    <a:extLst>
                      <a:ext uri="{FF2B5EF4-FFF2-40B4-BE49-F238E27FC236}">
                        <a16:creationId xmlns:a16="http://schemas.microsoft.com/office/drawing/2014/main" id="{79D27A89-8AA0-105F-A0E5-472859D0D37C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84B8AC8F-F27C-F137-8B2C-04FA81A49E61}"/>
                    </a:ext>
                  </a:extLst>
                </p:cNvPr>
                <p:cNvGrpSpPr/>
                <p:nvPr/>
              </p:nvGrpSpPr>
              <p:grpSpPr>
                <a:xfrm>
                  <a:off x="5922385" y="2714454"/>
                  <a:ext cx="1112108" cy="1421181"/>
                  <a:chOff x="3690551" y="2718486"/>
                  <a:chExt cx="1112108" cy="1421181"/>
                </a:xfrm>
              </p:grpSpPr>
              <p:sp>
                <p:nvSpPr>
                  <p:cNvPr id="41" name="6-Point Star 183">
                    <a:extLst>
                      <a:ext uri="{FF2B5EF4-FFF2-40B4-BE49-F238E27FC236}">
                        <a16:creationId xmlns:a16="http://schemas.microsoft.com/office/drawing/2014/main" id="{FEB731B1-0672-2041-3C18-D6E61BE52138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6-Point Star 184">
                    <a:extLst>
                      <a:ext uri="{FF2B5EF4-FFF2-40B4-BE49-F238E27FC236}">
                        <a16:creationId xmlns:a16="http://schemas.microsoft.com/office/drawing/2014/main" id="{246F895A-F178-AD9A-43BC-6710A41D57F6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Diamond 42">
                    <a:extLst>
                      <a:ext uri="{FF2B5EF4-FFF2-40B4-BE49-F238E27FC236}">
                        <a16:creationId xmlns:a16="http://schemas.microsoft.com/office/drawing/2014/main" id="{F793252A-1B69-0E36-BDE4-1EA1D066C943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7B710F-C54E-7EBB-ED38-E6B7C745CF68}"/>
                </a:ext>
              </a:extLst>
            </p:cNvPr>
            <p:cNvGrpSpPr/>
            <p:nvPr/>
          </p:nvGrpSpPr>
          <p:grpSpPr>
            <a:xfrm>
              <a:off x="1521863" y="2103140"/>
              <a:ext cx="1050658" cy="1057884"/>
              <a:chOff x="4223111" y="2758126"/>
              <a:chExt cx="1421326" cy="1376033"/>
            </a:xfrm>
          </p:grpSpPr>
          <p:sp>
            <p:nvSpPr>
              <p:cNvPr id="22" name="Pie 164">
                <a:extLst>
                  <a:ext uri="{FF2B5EF4-FFF2-40B4-BE49-F238E27FC236}">
                    <a16:creationId xmlns:a16="http://schemas.microsoft.com/office/drawing/2014/main" id="{D82A15DF-0EB2-7EDE-5670-994D83DB103C}"/>
                  </a:ext>
                </a:extLst>
              </p:cNvPr>
              <p:cNvSpPr/>
              <p:nvPr/>
            </p:nvSpPr>
            <p:spPr>
              <a:xfrm rot="18801898">
                <a:off x="4245757" y="2735480"/>
                <a:ext cx="1376033" cy="1421326"/>
              </a:xfrm>
              <a:prstGeom prst="pie">
                <a:avLst>
                  <a:gd name="adj1" fmla="val 384372"/>
                  <a:gd name="adj2" fmla="val 1601921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6D04300-0B9A-EA1B-75BD-1A00F2B6C775}"/>
                  </a:ext>
                </a:extLst>
              </p:cNvPr>
              <p:cNvGrpSpPr/>
              <p:nvPr/>
            </p:nvGrpSpPr>
            <p:grpSpPr>
              <a:xfrm>
                <a:off x="4282291" y="3188043"/>
                <a:ext cx="1290606" cy="901366"/>
                <a:chOff x="4282291" y="3188043"/>
                <a:chExt cx="1290606" cy="90136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4A3029E-B63E-E816-DCDA-363F19A2F63D}"/>
                    </a:ext>
                  </a:extLst>
                </p:cNvPr>
                <p:cNvGrpSpPr/>
                <p:nvPr/>
              </p:nvGrpSpPr>
              <p:grpSpPr>
                <a:xfrm>
                  <a:off x="4282291" y="3188043"/>
                  <a:ext cx="520368" cy="551258"/>
                  <a:chOff x="3690551" y="2718486"/>
                  <a:chExt cx="1112108" cy="1421181"/>
                </a:xfrm>
              </p:grpSpPr>
              <p:sp>
                <p:nvSpPr>
                  <p:cNvPr id="33" name="6-Point Star 175">
                    <a:extLst>
                      <a:ext uri="{FF2B5EF4-FFF2-40B4-BE49-F238E27FC236}">
                        <a16:creationId xmlns:a16="http://schemas.microsoft.com/office/drawing/2014/main" id="{05546218-DAFE-9F4C-9D5D-F07EA89AF4C5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6-Point Star 176">
                    <a:extLst>
                      <a:ext uri="{FF2B5EF4-FFF2-40B4-BE49-F238E27FC236}">
                        <a16:creationId xmlns:a16="http://schemas.microsoft.com/office/drawing/2014/main" id="{031B4EEB-931F-0809-D9FF-A7C42AA723A1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Diamond 34">
                    <a:extLst>
                      <a:ext uri="{FF2B5EF4-FFF2-40B4-BE49-F238E27FC236}">
                        <a16:creationId xmlns:a16="http://schemas.microsoft.com/office/drawing/2014/main" id="{0624F6BB-86C9-F910-8A53-7BBD642F8C9A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BE77C76D-57ED-6FC7-BB5E-49587584B1C9}"/>
                    </a:ext>
                  </a:extLst>
                </p:cNvPr>
                <p:cNvGrpSpPr/>
                <p:nvPr/>
              </p:nvGrpSpPr>
              <p:grpSpPr>
                <a:xfrm>
                  <a:off x="5052529" y="3192162"/>
                  <a:ext cx="520368" cy="551258"/>
                  <a:chOff x="3690551" y="2718486"/>
                  <a:chExt cx="1112108" cy="1421181"/>
                </a:xfrm>
              </p:grpSpPr>
              <p:sp>
                <p:nvSpPr>
                  <p:cNvPr id="30" name="6-Point Star 172">
                    <a:extLst>
                      <a:ext uri="{FF2B5EF4-FFF2-40B4-BE49-F238E27FC236}">
                        <a16:creationId xmlns:a16="http://schemas.microsoft.com/office/drawing/2014/main" id="{B4867252-4378-BA6F-3211-C31D19DB8044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6-Point Star 173">
                    <a:extLst>
                      <a:ext uri="{FF2B5EF4-FFF2-40B4-BE49-F238E27FC236}">
                        <a16:creationId xmlns:a16="http://schemas.microsoft.com/office/drawing/2014/main" id="{FD3A9BC0-A011-A8DB-D465-07EB1E93E74B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Diamond 31">
                    <a:extLst>
                      <a:ext uri="{FF2B5EF4-FFF2-40B4-BE49-F238E27FC236}">
                        <a16:creationId xmlns:a16="http://schemas.microsoft.com/office/drawing/2014/main" id="{EA6AC2BF-F370-BBFD-F58E-0564AD082BF9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 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AA23A7D-E499-4236-9EAC-59BCC781EC53}"/>
                    </a:ext>
                  </a:extLst>
                </p:cNvPr>
                <p:cNvGrpSpPr/>
                <p:nvPr/>
              </p:nvGrpSpPr>
              <p:grpSpPr>
                <a:xfrm>
                  <a:off x="4673588" y="3538151"/>
                  <a:ext cx="520368" cy="551258"/>
                  <a:chOff x="3690551" y="2718486"/>
                  <a:chExt cx="1112108" cy="1421181"/>
                </a:xfrm>
              </p:grpSpPr>
              <p:sp>
                <p:nvSpPr>
                  <p:cNvPr id="27" name="6-Point Star 169">
                    <a:extLst>
                      <a:ext uri="{FF2B5EF4-FFF2-40B4-BE49-F238E27FC236}">
                        <a16:creationId xmlns:a16="http://schemas.microsoft.com/office/drawing/2014/main" id="{3192F423-8A78-7194-28A0-E1970D243793}"/>
                      </a:ext>
                    </a:extLst>
                  </p:cNvPr>
                  <p:cNvSpPr/>
                  <p:nvPr/>
                </p:nvSpPr>
                <p:spPr>
                  <a:xfrm>
                    <a:off x="3690551" y="2718486"/>
                    <a:ext cx="1112108" cy="1421181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6-Point Star 170">
                    <a:extLst>
                      <a:ext uri="{FF2B5EF4-FFF2-40B4-BE49-F238E27FC236}">
                        <a16:creationId xmlns:a16="http://schemas.microsoft.com/office/drawing/2014/main" id="{C6A47BCC-2DD6-BEBF-9B00-2248849D2C52}"/>
                      </a:ext>
                    </a:extLst>
                  </p:cNvPr>
                  <p:cNvSpPr/>
                  <p:nvPr/>
                </p:nvSpPr>
                <p:spPr>
                  <a:xfrm>
                    <a:off x="3941525" y="3024457"/>
                    <a:ext cx="630195" cy="805336"/>
                  </a:xfrm>
                  <a:prstGeom prst="star6">
                    <a:avLst>
                      <a:gd name="adj" fmla="val 33505"/>
                      <a:gd name="hf" fmla="val 11547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Diamond 28">
                    <a:extLst>
                      <a:ext uri="{FF2B5EF4-FFF2-40B4-BE49-F238E27FC236}">
                        <a16:creationId xmlns:a16="http://schemas.microsoft.com/office/drawing/2014/main" id="{2332C1EC-3EAB-0275-DD27-8DC2D515D139}"/>
                      </a:ext>
                    </a:extLst>
                  </p:cNvPr>
                  <p:cNvSpPr/>
                  <p:nvPr/>
                </p:nvSpPr>
                <p:spPr>
                  <a:xfrm>
                    <a:off x="4143632" y="3245708"/>
                    <a:ext cx="214184" cy="358674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70" name="Group 72">
            <a:extLst>
              <a:ext uri="{FF2B5EF4-FFF2-40B4-BE49-F238E27FC236}">
                <a16:creationId xmlns:a16="http://schemas.microsoft.com/office/drawing/2014/main" id="{2F31988A-C2A2-FFF0-C10A-E9BCBE129BC7}"/>
              </a:ext>
            </a:extLst>
          </p:cNvPr>
          <p:cNvGrpSpPr/>
          <p:nvPr/>
        </p:nvGrpSpPr>
        <p:grpSpPr>
          <a:xfrm>
            <a:off x="1673531" y="642257"/>
            <a:ext cx="2214008" cy="6247245"/>
            <a:chOff x="754412" y="3803705"/>
            <a:chExt cx="1521331" cy="4292726"/>
          </a:xfrm>
        </p:grpSpPr>
        <p:grpSp>
          <p:nvGrpSpPr>
            <p:cNvPr id="71" name="Group 3">
              <a:extLst>
                <a:ext uri="{FF2B5EF4-FFF2-40B4-BE49-F238E27FC236}">
                  <a16:creationId xmlns:a16="http://schemas.microsoft.com/office/drawing/2014/main" id="{3444ED48-F027-9343-9ADD-693E3461F887}"/>
                </a:ext>
              </a:extLst>
            </p:cNvPr>
            <p:cNvGrpSpPr/>
            <p:nvPr/>
          </p:nvGrpSpPr>
          <p:grpSpPr>
            <a:xfrm rot="2754858">
              <a:off x="991462" y="7433382"/>
              <a:ext cx="362746" cy="580393"/>
              <a:chOff x="1676400" y="2133600"/>
              <a:chExt cx="1447800" cy="2088845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21CFF45-EC53-946F-63D4-44053C69B052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Moon 121">
                <a:extLst>
                  <a:ext uri="{FF2B5EF4-FFF2-40B4-BE49-F238E27FC236}">
                    <a16:creationId xmlns:a16="http://schemas.microsoft.com/office/drawing/2014/main" id="{C2D13FF5-6A90-A0FB-C797-BC8427CCF765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Moon 122">
                <a:extLst>
                  <a:ext uri="{FF2B5EF4-FFF2-40B4-BE49-F238E27FC236}">
                    <a16:creationId xmlns:a16="http://schemas.microsoft.com/office/drawing/2014/main" id="{4381C49A-6F39-6FC7-FB8D-5CCC2585D532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8">
              <a:extLst>
                <a:ext uri="{FF2B5EF4-FFF2-40B4-BE49-F238E27FC236}">
                  <a16:creationId xmlns:a16="http://schemas.microsoft.com/office/drawing/2014/main" id="{79DED848-FEB1-D444-0365-63923B38F973}"/>
                </a:ext>
              </a:extLst>
            </p:cNvPr>
            <p:cNvGrpSpPr/>
            <p:nvPr/>
          </p:nvGrpSpPr>
          <p:grpSpPr>
            <a:xfrm rot="19182012">
              <a:off x="1592451" y="7516038"/>
              <a:ext cx="362746" cy="580393"/>
              <a:chOff x="1676400" y="2133600"/>
              <a:chExt cx="1447800" cy="2088845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FCECAC0C-9C1D-CED7-F14B-C7D2BBB38BA0}"/>
                  </a:ext>
                </a:extLst>
              </p:cNvPr>
              <p:cNvSpPr/>
              <p:nvPr/>
            </p:nvSpPr>
            <p:spPr>
              <a:xfrm>
                <a:off x="1676400" y="2133600"/>
                <a:ext cx="1447800" cy="20574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Moon 118">
                <a:extLst>
                  <a:ext uri="{FF2B5EF4-FFF2-40B4-BE49-F238E27FC236}">
                    <a16:creationId xmlns:a16="http://schemas.microsoft.com/office/drawing/2014/main" id="{8EE04907-2E78-7988-C675-76CDB3565CED}"/>
                  </a:ext>
                </a:extLst>
              </p:cNvPr>
              <p:cNvSpPr/>
              <p:nvPr/>
            </p:nvSpPr>
            <p:spPr>
              <a:xfrm rot="16429614">
                <a:off x="2042866" y="3204410"/>
                <a:ext cx="672490" cy="1363580"/>
              </a:xfrm>
              <a:prstGeom prst="moon">
                <a:avLst>
                  <a:gd name="adj" fmla="val 87500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Moon 119">
                <a:extLst>
                  <a:ext uri="{FF2B5EF4-FFF2-40B4-BE49-F238E27FC236}">
                    <a16:creationId xmlns:a16="http://schemas.microsoft.com/office/drawing/2014/main" id="{877F9B70-ABE4-5516-A6DE-5400D25EEC8E}"/>
                  </a:ext>
                </a:extLst>
              </p:cNvPr>
              <p:cNvSpPr/>
              <p:nvPr/>
            </p:nvSpPr>
            <p:spPr>
              <a:xfrm rot="5400000">
                <a:off x="2031790" y="2496488"/>
                <a:ext cx="718282" cy="1364105"/>
              </a:xfrm>
              <a:prstGeom prst="moon">
                <a:avLst>
                  <a:gd name="adj" fmla="val 34385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96CB15E-BABD-6BD1-900E-635AB08B6841}"/>
                </a:ext>
              </a:extLst>
            </p:cNvPr>
            <p:cNvSpPr/>
            <p:nvPr/>
          </p:nvSpPr>
          <p:spPr>
            <a:xfrm rot="2451945">
              <a:off x="1984283" y="6148579"/>
              <a:ext cx="291460" cy="3509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24ACC87-B925-A813-6035-F9B6BD4F3707}"/>
                </a:ext>
              </a:extLst>
            </p:cNvPr>
            <p:cNvSpPr/>
            <p:nvPr/>
          </p:nvSpPr>
          <p:spPr>
            <a:xfrm rot="19586780">
              <a:off x="754412" y="6149848"/>
              <a:ext cx="296658" cy="3377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46ABB548-5E3A-512E-B622-8747AC253563}"/>
                </a:ext>
              </a:extLst>
            </p:cNvPr>
            <p:cNvSpPr/>
            <p:nvPr/>
          </p:nvSpPr>
          <p:spPr>
            <a:xfrm rot="20354810">
              <a:off x="1456672" y="4945164"/>
              <a:ext cx="653200" cy="1459952"/>
            </a:xfrm>
            <a:prstGeom prst="trapezoid">
              <a:avLst>
                <a:gd name="adj" fmla="val 12409"/>
              </a:avLst>
            </a:prstGeom>
            <a:solidFill>
              <a:srgbClr val="B05E2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461B060A-7F39-6E94-EE78-AB9DA0CBD829}"/>
                </a:ext>
              </a:extLst>
            </p:cNvPr>
            <p:cNvSpPr/>
            <p:nvPr/>
          </p:nvSpPr>
          <p:spPr>
            <a:xfrm rot="1018040">
              <a:off x="864941" y="5019469"/>
              <a:ext cx="653200" cy="1325152"/>
            </a:xfrm>
            <a:prstGeom prst="trapezoid">
              <a:avLst>
                <a:gd name="adj" fmla="val 26582"/>
              </a:avLst>
            </a:prstGeom>
            <a:solidFill>
              <a:srgbClr val="B05E2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>
              <a:extLst>
                <a:ext uri="{FF2B5EF4-FFF2-40B4-BE49-F238E27FC236}">
                  <a16:creationId xmlns:a16="http://schemas.microsoft.com/office/drawing/2014/main" id="{42936CD5-357C-9D42-A026-B76EDFF67B6D}"/>
                </a:ext>
              </a:extLst>
            </p:cNvPr>
            <p:cNvSpPr/>
            <p:nvPr/>
          </p:nvSpPr>
          <p:spPr>
            <a:xfrm>
              <a:off x="909066" y="5016636"/>
              <a:ext cx="1211265" cy="2679564"/>
            </a:xfrm>
            <a:prstGeom prst="trapezoid">
              <a:avLst>
                <a:gd name="adj" fmla="val 36016"/>
              </a:avLst>
            </a:prstGeom>
            <a:solidFill>
              <a:srgbClr val="B05E2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A59EB6FF-8403-DCEE-1483-0EB6ADA9B412}"/>
                </a:ext>
              </a:extLst>
            </p:cNvPr>
            <p:cNvSpPr/>
            <p:nvPr/>
          </p:nvSpPr>
          <p:spPr>
            <a:xfrm rot="10800000">
              <a:off x="1320140" y="4403766"/>
              <a:ext cx="346076" cy="109694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7">
              <a:extLst>
                <a:ext uri="{FF2B5EF4-FFF2-40B4-BE49-F238E27FC236}">
                  <a16:creationId xmlns:a16="http://schemas.microsoft.com/office/drawing/2014/main" id="{CF82E240-A6FD-FDEF-84E4-58A7F720ABC0}"/>
                </a:ext>
              </a:extLst>
            </p:cNvPr>
            <p:cNvGrpSpPr/>
            <p:nvPr/>
          </p:nvGrpSpPr>
          <p:grpSpPr>
            <a:xfrm>
              <a:off x="966746" y="3803705"/>
              <a:ext cx="1166855" cy="1482633"/>
              <a:chOff x="5029200" y="600855"/>
              <a:chExt cx="1541530" cy="2059846"/>
            </a:xfrm>
          </p:grpSpPr>
          <p:sp>
            <p:nvSpPr>
              <p:cNvPr id="110" name="Rounded Rectangle 134">
                <a:extLst>
                  <a:ext uri="{FF2B5EF4-FFF2-40B4-BE49-F238E27FC236}">
                    <a16:creationId xmlns:a16="http://schemas.microsoft.com/office/drawing/2014/main" id="{7AAD3B38-E13D-0CA4-563F-1D9A0C29E6E1}"/>
                  </a:ext>
                </a:extLst>
              </p:cNvPr>
              <p:cNvSpPr/>
              <p:nvPr/>
            </p:nvSpPr>
            <p:spPr>
              <a:xfrm rot="4035056">
                <a:off x="5713976" y="1727746"/>
                <a:ext cx="1427825" cy="285683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35">
                <a:extLst>
                  <a:ext uri="{FF2B5EF4-FFF2-40B4-BE49-F238E27FC236}">
                    <a16:creationId xmlns:a16="http://schemas.microsoft.com/office/drawing/2014/main" id="{45823EAE-EF36-B244-7139-A6D657AC0EA7}"/>
                  </a:ext>
                </a:extLst>
              </p:cNvPr>
              <p:cNvSpPr/>
              <p:nvPr/>
            </p:nvSpPr>
            <p:spPr>
              <a:xfrm rot="4845266">
                <a:off x="5637774" y="1803947"/>
                <a:ext cx="1427825" cy="285683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9FD9985-5501-C9B7-5B41-8D1AA2A18CB9}"/>
                  </a:ext>
                </a:extLst>
              </p:cNvPr>
              <p:cNvSpPr/>
              <p:nvPr/>
            </p:nvSpPr>
            <p:spPr>
              <a:xfrm>
                <a:off x="5029200" y="838200"/>
                <a:ext cx="1371600" cy="160624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71">
                <a:extLst>
                  <a:ext uri="{FF2B5EF4-FFF2-40B4-BE49-F238E27FC236}">
                    <a16:creationId xmlns:a16="http://schemas.microsoft.com/office/drawing/2014/main" id="{B8DC9E2C-CD65-3FF4-9DE0-01054D2F5D46}"/>
                  </a:ext>
                </a:extLst>
              </p:cNvPr>
              <p:cNvGrpSpPr/>
              <p:nvPr/>
            </p:nvGrpSpPr>
            <p:grpSpPr>
              <a:xfrm rot="21037220">
                <a:off x="5059595" y="600855"/>
                <a:ext cx="1340487" cy="1376021"/>
                <a:chOff x="6862932" y="1711953"/>
                <a:chExt cx="1742735" cy="1770839"/>
              </a:xfrm>
              <a:solidFill>
                <a:srgbClr val="E2B470"/>
              </a:solidFill>
            </p:grpSpPr>
            <p:sp>
              <p:nvSpPr>
                <p:cNvPr id="114" name="Chord 113">
                  <a:extLst>
                    <a:ext uri="{FF2B5EF4-FFF2-40B4-BE49-F238E27FC236}">
                      <a16:creationId xmlns:a16="http://schemas.microsoft.com/office/drawing/2014/main" id="{E6C776BE-9F2F-28C4-5007-514A3EC74C93}"/>
                    </a:ext>
                  </a:extLst>
                </p:cNvPr>
                <p:cNvSpPr/>
                <p:nvPr/>
              </p:nvSpPr>
              <p:spPr>
                <a:xfrm rot="8556574">
                  <a:off x="6874226" y="1711953"/>
                  <a:ext cx="1709272" cy="1770839"/>
                </a:xfrm>
                <a:prstGeom prst="chord">
                  <a:avLst>
                    <a:gd name="adj1" fmla="val 2700000"/>
                    <a:gd name="adj2" fmla="val 12159613"/>
                  </a:avLst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Chord 114">
                  <a:extLst>
                    <a:ext uri="{FF2B5EF4-FFF2-40B4-BE49-F238E27FC236}">
                      <a16:creationId xmlns:a16="http://schemas.microsoft.com/office/drawing/2014/main" id="{A5AD0E11-8ED5-2512-CD8F-4469BF44F852}"/>
                    </a:ext>
                  </a:extLst>
                </p:cNvPr>
                <p:cNvSpPr/>
                <p:nvPr/>
              </p:nvSpPr>
              <p:spPr>
                <a:xfrm rot="8556574">
                  <a:off x="7032233" y="1750901"/>
                  <a:ext cx="1504306" cy="1584832"/>
                </a:xfrm>
                <a:prstGeom prst="chord">
                  <a:avLst>
                    <a:gd name="adj1" fmla="val 2700000"/>
                    <a:gd name="adj2" fmla="val 12159613"/>
                  </a:avLst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Moon 115">
                  <a:extLst>
                    <a:ext uri="{FF2B5EF4-FFF2-40B4-BE49-F238E27FC236}">
                      <a16:creationId xmlns:a16="http://schemas.microsoft.com/office/drawing/2014/main" id="{F5148F22-46B4-ED6D-2C51-EA2FAEAFC7ED}"/>
                    </a:ext>
                  </a:extLst>
                </p:cNvPr>
                <p:cNvSpPr/>
                <p:nvPr/>
              </p:nvSpPr>
              <p:spPr>
                <a:xfrm rot="5400000">
                  <a:off x="7677150" y="1543050"/>
                  <a:ext cx="647700" cy="10668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ed Rectangle 141">
                  <a:extLst>
                    <a:ext uri="{FF2B5EF4-FFF2-40B4-BE49-F238E27FC236}">
                      <a16:creationId xmlns:a16="http://schemas.microsoft.com/office/drawing/2014/main" id="{1AC83BC0-8242-988D-594E-F00452FCD442}"/>
                    </a:ext>
                  </a:extLst>
                </p:cNvPr>
                <p:cNvSpPr/>
                <p:nvPr/>
              </p:nvSpPr>
              <p:spPr>
                <a:xfrm rot="551536">
                  <a:off x="6862932" y="2145504"/>
                  <a:ext cx="1742735" cy="201855"/>
                </a:xfrm>
                <a:prstGeom prst="round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" name="Group 213">
              <a:extLst>
                <a:ext uri="{FF2B5EF4-FFF2-40B4-BE49-F238E27FC236}">
                  <a16:creationId xmlns:a16="http://schemas.microsoft.com/office/drawing/2014/main" id="{C3EBF92C-06BC-BE92-1ED4-451ACF0A764A}"/>
                </a:ext>
              </a:extLst>
            </p:cNvPr>
            <p:cNvGrpSpPr/>
            <p:nvPr/>
          </p:nvGrpSpPr>
          <p:grpSpPr>
            <a:xfrm>
              <a:off x="990600" y="4114800"/>
              <a:ext cx="990600" cy="228600"/>
              <a:chOff x="2895600" y="4343400"/>
              <a:chExt cx="1524000" cy="381000"/>
            </a:xfrm>
          </p:grpSpPr>
          <p:sp>
            <p:nvSpPr>
              <p:cNvPr id="96" name="Rounded Rectangle 120">
                <a:extLst>
                  <a:ext uri="{FF2B5EF4-FFF2-40B4-BE49-F238E27FC236}">
                    <a16:creationId xmlns:a16="http://schemas.microsoft.com/office/drawing/2014/main" id="{5200C01B-C799-F499-3C6F-FE3FF4CA80D5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1524000" cy="38100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200">
                <a:extLst>
                  <a:ext uri="{FF2B5EF4-FFF2-40B4-BE49-F238E27FC236}">
                    <a16:creationId xmlns:a16="http://schemas.microsoft.com/office/drawing/2014/main" id="{7C080F09-B04E-E016-03E7-AE75CB371920}"/>
                  </a:ext>
                </a:extLst>
              </p:cNvPr>
              <p:cNvGrpSpPr/>
              <p:nvPr/>
            </p:nvGrpSpPr>
            <p:grpSpPr>
              <a:xfrm>
                <a:off x="2950029" y="4388922"/>
                <a:ext cx="1405247" cy="294904"/>
                <a:chOff x="990600" y="3101789"/>
                <a:chExt cx="4800600" cy="1775011"/>
              </a:xfrm>
            </p:grpSpPr>
            <p:sp>
              <p:nvSpPr>
                <p:cNvPr id="98" name="L-Shape 97">
                  <a:extLst>
                    <a:ext uri="{FF2B5EF4-FFF2-40B4-BE49-F238E27FC236}">
                      <a16:creationId xmlns:a16="http://schemas.microsoft.com/office/drawing/2014/main" id="{B06407D1-0B23-A53B-E0F3-E03B233F5EAF}"/>
                    </a:ext>
                  </a:extLst>
                </p:cNvPr>
                <p:cNvSpPr/>
                <p:nvPr/>
              </p:nvSpPr>
              <p:spPr>
                <a:xfrm>
                  <a:off x="9906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L-Shape 98">
                  <a:extLst>
                    <a:ext uri="{FF2B5EF4-FFF2-40B4-BE49-F238E27FC236}">
                      <a16:creationId xmlns:a16="http://schemas.microsoft.com/office/drawing/2014/main" id="{57BF7F52-78EE-3358-5E5E-2A49D15FC67C}"/>
                    </a:ext>
                  </a:extLst>
                </p:cNvPr>
                <p:cNvSpPr/>
                <p:nvPr/>
              </p:nvSpPr>
              <p:spPr>
                <a:xfrm rot="10800000">
                  <a:off x="1371600" y="4038600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L-Shape 99">
                  <a:extLst>
                    <a:ext uri="{FF2B5EF4-FFF2-40B4-BE49-F238E27FC236}">
                      <a16:creationId xmlns:a16="http://schemas.microsoft.com/office/drawing/2014/main" id="{8A1DEB0C-FA50-5002-4540-0CE9868710E4}"/>
                    </a:ext>
                  </a:extLst>
                </p:cNvPr>
                <p:cNvSpPr/>
                <p:nvPr/>
              </p:nvSpPr>
              <p:spPr>
                <a:xfrm rot="10800000">
                  <a:off x="18288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L-Shape 100">
                  <a:extLst>
                    <a:ext uri="{FF2B5EF4-FFF2-40B4-BE49-F238E27FC236}">
                      <a16:creationId xmlns:a16="http://schemas.microsoft.com/office/drawing/2014/main" id="{6849BF9D-A188-CCF1-A236-43BEB1AC3098}"/>
                    </a:ext>
                  </a:extLst>
                </p:cNvPr>
                <p:cNvSpPr/>
                <p:nvPr/>
              </p:nvSpPr>
              <p:spPr>
                <a:xfrm rot="10800000" flipH="1">
                  <a:off x="3975847" y="4034118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L-Shape 101">
                  <a:extLst>
                    <a:ext uri="{FF2B5EF4-FFF2-40B4-BE49-F238E27FC236}">
                      <a16:creationId xmlns:a16="http://schemas.microsoft.com/office/drawing/2014/main" id="{905C3C69-1714-B4C1-A9A4-EC68DA9B4CAE}"/>
                    </a:ext>
                  </a:extLst>
                </p:cNvPr>
                <p:cNvSpPr/>
                <p:nvPr/>
              </p:nvSpPr>
              <p:spPr>
                <a:xfrm flipH="1">
                  <a:off x="4267200" y="3101789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L-Shape 102">
                  <a:extLst>
                    <a:ext uri="{FF2B5EF4-FFF2-40B4-BE49-F238E27FC236}">
                      <a16:creationId xmlns:a16="http://schemas.microsoft.com/office/drawing/2014/main" id="{8E4692DD-A520-297F-7F0F-81724AB0306E}"/>
                    </a:ext>
                  </a:extLst>
                </p:cNvPr>
                <p:cNvSpPr/>
                <p:nvPr/>
              </p:nvSpPr>
              <p:spPr>
                <a:xfrm rot="10800000" flipH="1">
                  <a:off x="3532094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DC1E4DCF-924B-AA52-287E-A6174D65A268}"/>
                    </a:ext>
                  </a:extLst>
                </p:cNvPr>
                <p:cNvSpPr/>
                <p:nvPr/>
              </p:nvSpPr>
              <p:spPr>
                <a:xfrm>
                  <a:off x="1447800" y="3657600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Isosceles Triangle 104">
                  <a:extLst>
                    <a:ext uri="{FF2B5EF4-FFF2-40B4-BE49-F238E27FC236}">
                      <a16:creationId xmlns:a16="http://schemas.microsoft.com/office/drawing/2014/main" id="{D8EB5BA5-3FEF-0D26-D06F-951DB8DEFBCB}"/>
                    </a:ext>
                  </a:extLst>
                </p:cNvPr>
                <p:cNvSpPr/>
                <p:nvPr/>
              </p:nvSpPr>
              <p:spPr>
                <a:xfrm>
                  <a:off x="2568388" y="3666564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DE7C083B-8626-5CCB-E5BE-ACAED4F18E82}"/>
                    </a:ext>
                  </a:extLst>
                </p:cNvPr>
                <p:cNvSpPr/>
                <p:nvPr/>
              </p:nvSpPr>
              <p:spPr>
                <a:xfrm>
                  <a:off x="4020671" y="3648635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8243A9F5-94AC-704D-0F98-5605AC2DBD67}"/>
                    </a:ext>
                  </a:extLst>
                </p:cNvPr>
                <p:cNvSpPr/>
                <p:nvPr/>
              </p:nvSpPr>
              <p:spPr>
                <a:xfrm>
                  <a:off x="5132294" y="3648635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Diamond 107">
                  <a:extLst>
                    <a:ext uri="{FF2B5EF4-FFF2-40B4-BE49-F238E27FC236}">
                      <a16:creationId xmlns:a16="http://schemas.microsoft.com/office/drawing/2014/main" id="{183102A0-428D-1C84-4A72-4B69CD065B5B}"/>
                    </a:ext>
                  </a:extLst>
                </p:cNvPr>
                <p:cNvSpPr/>
                <p:nvPr/>
              </p:nvSpPr>
              <p:spPr>
                <a:xfrm>
                  <a:off x="1981200" y="3352800"/>
                  <a:ext cx="381000" cy="685800"/>
                </a:xfrm>
                <a:prstGeom prst="diamond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iamond 108">
                  <a:extLst>
                    <a:ext uri="{FF2B5EF4-FFF2-40B4-BE49-F238E27FC236}">
                      <a16:creationId xmlns:a16="http://schemas.microsoft.com/office/drawing/2014/main" id="{A742461F-A508-9E36-0938-DC63BC7176E8}"/>
                    </a:ext>
                  </a:extLst>
                </p:cNvPr>
                <p:cNvSpPr/>
                <p:nvPr/>
              </p:nvSpPr>
              <p:spPr>
                <a:xfrm>
                  <a:off x="4536142" y="3334871"/>
                  <a:ext cx="381000" cy="685800"/>
                </a:xfrm>
                <a:prstGeom prst="diamond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1" name="Group 214">
              <a:extLst>
                <a:ext uri="{FF2B5EF4-FFF2-40B4-BE49-F238E27FC236}">
                  <a16:creationId xmlns:a16="http://schemas.microsoft.com/office/drawing/2014/main" id="{377821F8-B4B2-1583-0CCD-3F90CA3B38D5}"/>
                </a:ext>
              </a:extLst>
            </p:cNvPr>
            <p:cNvGrpSpPr/>
            <p:nvPr/>
          </p:nvGrpSpPr>
          <p:grpSpPr>
            <a:xfrm>
              <a:off x="1143000" y="5867400"/>
              <a:ext cx="762000" cy="304800"/>
              <a:chOff x="2895600" y="4343400"/>
              <a:chExt cx="1524000" cy="381000"/>
            </a:xfrm>
          </p:grpSpPr>
          <p:sp>
            <p:nvSpPr>
              <p:cNvPr id="82" name="Rounded Rectangle 106">
                <a:extLst>
                  <a:ext uri="{FF2B5EF4-FFF2-40B4-BE49-F238E27FC236}">
                    <a16:creationId xmlns:a16="http://schemas.microsoft.com/office/drawing/2014/main" id="{1ECED7DB-94B6-D900-32ED-4CF3509AEAA0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1524000" cy="38100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200">
                <a:extLst>
                  <a:ext uri="{FF2B5EF4-FFF2-40B4-BE49-F238E27FC236}">
                    <a16:creationId xmlns:a16="http://schemas.microsoft.com/office/drawing/2014/main" id="{37CE41FA-36BA-E351-065D-1D3A698C6663}"/>
                  </a:ext>
                </a:extLst>
              </p:cNvPr>
              <p:cNvGrpSpPr/>
              <p:nvPr/>
            </p:nvGrpSpPr>
            <p:grpSpPr>
              <a:xfrm>
                <a:off x="2950029" y="4388922"/>
                <a:ext cx="1405247" cy="294904"/>
                <a:chOff x="990600" y="3101789"/>
                <a:chExt cx="4800600" cy="1775011"/>
              </a:xfrm>
            </p:grpSpPr>
            <p:sp>
              <p:nvSpPr>
                <p:cNvPr id="84" name="L-Shape 83">
                  <a:extLst>
                    <a:ext uri="{FF2B5EF4-FFF2-40B4-BE49-F238E27FC236}">
                      <a16:creationId xmlns:a16="http://schemas.microsoft.com/office/drawing/2014/main" id="{262C5B3F-82EC-46DE-1754-40A1C5446E6F}"/>
                    </a:ext>
                  </a:extLst>
                </p:cNvPr>
                <p:cNvSpPr/>
                <p:nvPr/>
              </p:nvSpPr>
              <p:spPr>
                <a:xfrm>
                  <a:off x="9906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L-Shape 84">
                  <a:extLst>
                    <a:ext uri="{FF2B5EF4-FFF2-40B4-BE49-F238E27FC236}">
                      <a16:creationId xmlns:a16="http://schemas.microsoft.com/office/drawing/2014/main" id="{45C47C2B-8D52-D6C0-25E3-6A6E10FD9D6D}"/>
                    </a:ext>
                  </a:extLst>
                </p:cNvPr>
                <p:cNvSpPr/>
                <p:nvPr/>
              </p:nvSpPr>
              <p:spPr>
                <a:xfrm rot="10800000">
                  <a:off x="1371600" y="4038600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L-Shape 85">
                  <a:extLst>
                    <a:ext uri="{FF2B5EF4-FFF2-40B4-BE49-F238E27FC236}">
                      <a16:creationId xmlns:a16="http://schemas.microsoft.com/office/drawing/2014/main" id="{C5BE624E-5076-030C-7091-FE0C881BDAAC}"/>
                    </a:ext>
                  </a:extLst>
                </p:cNvPr>
                <p:cNvSpPr/>
                <p:nvPr/>
              </p:nvSpPr>
              <p:spPr>
                <a:xfrm rot="10800000">
                  <a:off x="1828800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L-Shape 86">
                  <a:extLst>
                    <a:ext uri="{FF2B5EF4-FFF2-40B4-BE49-F238E27FC236}">
                      <a16:creationId xmlns:a16="http://schemas.microsoft.com/office/drawing/2014/main" id="{C34398B8-5647-E783-A32F-E8D7B129BE58}"/>
                    </a:ext>
                  </a:extLst>
                </p:cNvPr>
                <p:cNvSpPr/>
                <p:nvPr/>
              </p:nvSpPr>
              <p:spPr>
                <a:xfrm rot="10800000" flipH="1">
                  <a:off x="3975847" y="4034118"/>
                  <a:ext cx="1524000" cy="8382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L-Shape 87">
                  <a:extLst>
                    <a:ext uri="{FF2B5EF4-FFF2-40B4-BE49-F238E27FC236}">
                      <a16:creationId xmlns:a16="http://schemas.microsoft.com/office/drawing/2014/main" id="{AD7AAC65-8F1D-5F26-AC12-453B6D1CAE7C}"/>
                    </a:ext>
                  </a:extLst>
                </p:cNvPr>
                <p:cNvSpPr/>
                <p:nvPr/>
              </p:nvSpPr>
              <p:spPr>
                <a:xfrm flipH="1">
                  <a:off x="4267200" y="3101789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L-Shape 88">
                  <a:extLst>
                    <a:ext uri="{FF2B5EF4-FFF2-40B4-BE49-F238E27FC236}">
                      <a16:creationId xmlns:a16="http://schemas.microsoft.com/office/drawing/2014/main" id="{38812D07-862B-4D59-AB1D-511FBB6B77FF}"/>
                    </a:ext>
                  </a:extLst>
                </p:cNvPr>
                <p:cNvSpPr/>
                <p:nvPr/>
              </p:nvSpPr>
              <p:spPr>
                <a:xfrm rot="10800000" flipH="1">
                  <a:off x="3532094" y="3124200"/>
                  <a:ext cx="1524000" cy="1752600"/>
                </a:xfrm>
                <a:prstGeom prst="corner">
                  <a:avLst>
                    <a:gd name="adj1" fmla="val 17320"/>
                    <a:gd name="adj2" fmla="val 18628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81A5722F-7091-A3CA-9B55-667B9C195CAB}"/>
                    </a:ext>
                  </a:extLst>
                </p:cNvPr>
                <p:cNvSpPr/>
                <p:nvPr/>
              </p:nvSpPr>
              <p:spPr>
                <a:xfrm>
                  <a:off x="1447800" y="3657600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604DFF19-0F60-B3EB-9823-478F7038A9B6}"/>
                    </a:ext>
                  </a:extLst>
                </p:cNvPr>
                <p:cNvSpPr/>
                <p:nvPr/>
              </p:nvSpPr>
              <p:spPr>
                <a:xfrm>
                  <a:off x="2568388" y="3666564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C78CABB6-4414-826D-6A49-1E3E2AA01A20}"/>
                    </a:ext>
                  </a:extLst>
                </p:cNvPr>
                <p:cNvSpPr/>
                <p:nvPr/>
              </p:nvSpPr>
              <p:spPr>
                <a:xfrm>
                  <a:off x="4020671" y="3648635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Isosceles Triangle 92">
                  <a:extLst>
                    <a:ext uri="{FF2B5EF4-FFF2-40B4-BE49-F238E27FC236}">
                      <a16:creationId xmlns:a16="http://schemas.microsoft.com/office/drawing/2014/main" id="{DA772CDE-B246-9368-B2EE-9162E19BED27}"/>
                    </a:ext>
                  </a:extLst>
                </p:cNvPr>
                <p:cNvSpPr/>
                <p:nvPr/>
              </p:nvSpPr>
              <p:spPr>
                <a:xfrm>
                  <a:off x="5132294" y="3648635"/>
                  <a:ext cx="304800" cy="381000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Diamond 93">
                  <a:extLst>
                    <a:ext uri="{FF2B5EF4-FFF2-40B4-BE49-F238E27FC236}">
                      <a16:creationId xmlns:a16="http://schemas.microsoft.com/office/drawing/2014/main" id="{3005BA06-A29F-B384-5252-DB8159FBAE94}"/>
                    </a:ext>
                  </a:extLst>
                </p:cNvPr>
                <p:cNvSpPr/>
                <p:nvPr/>
              </p:nvSpPr>
              <p:spPr>
                <a:xfrm>
                  <a:off x="1981200" y="3352800"/>
                  <a:ext cx="381000" cy="685800"/>
                </a:xfrm>
                <a:prstGeom prst="diamond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Diamond 94">
                  <a:extLst>
                    <a:ext uri="{FF2B5EF4-FFF2-40B4-BE49-F238E27FC236}">
                      <a16:creationId xmlns:a16="http://schemas.microsoft.com/office/drawing/2014/main" id="{AD882CBA-2524-CD0B-AB45-10A593A6A963}"/>
                    </a:ext>
                  </a:extLst>
                </p:cNvPr>
                <p:cNvSpPr/>
                <p:nvPr/>
              </p:nvSpPr>
              <p:spPr>
                <a:xfrm>
                  <a:off x="4536142" y="3334871"/>
                  <a:ext cx="381000" cy="685800"/>
                </a:xfrm>
                <a:prstGeom prst="diamond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334DC11-B2DD-E1A0-EDF5-4C514BB99C0B}"/>
              </a:ext>
            </a:extLst>
          </p:cNvPr>
          <p:cNvGrpSpPr/>
          <p:nvPr/>
        </p:nvGrpSpPr>
        <p:grpSpPr>
          <a:xfrm>
            <a:off x="9100829" y="371218"/>
            <a:ext cx="2421182" cy="6273968"/>
            <a:chOff x="4855631" y="334044"/>
            <a:chExt cx="2421182" cy="6273968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25D0615-4254-F53C-EB42-61846B41F16B}"/>
                </a:ext>
              </a:extLst>
            </p:cNvPr>
            <p:cNvSpPr/>
            <p:nvPr/>
          </p:nvSpPr>
          <p:spPr>
            <a:xfrm rot="6360011">
              <a:off x="4718368" y="4073281"/>
              <a:ext cx="890266" cy="553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7BD7B98-936D-F5F6-FCF4-7BED4891BE19}"/>
                </a:ext>
              </a:extLst>
            </p:cNvPr>
            <p:cNvSpPr/>
            <p:nvPr/>
          </p:nvSpPr>
          <p:spPr>
            <a:xfrm rot="3628137">
              <a:off x="6470494" y="4114463"/>
              <a:ext cx="890266" cy="4865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rapezoid 126">
              <a:extLst>
                <a:ext uri="{FF2B5EF4-FFF2-40B4-BE49-F238E27FC236}">
                  <a16:creationId xmlns:a16="http://schemas.microsoft.com/office/drawing/2014/main" id="{C4DA5AAC-10E2-0183-A6EB-AAE42E29C91E}"/>
                </a:ext>
              </a:extLst>
            </p:cNvPr>
            <p:cNvSpPr/>
            <p:nvPr/>
          </p:nvSpPr>
          <p:spPr>
            <a:xfrm rot="20378210">
              <a:off x="6184240" y="2726047"/>
              <a:ext cx="764343" cy="1833723"/>
            </a:xfrm>
            <a:prstGeom prst="trapezoid">
              <a:avLst>
                <a:gd name="adj" fmla="val 20429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apezoid 127">
              <a:extLst>
                <a:ext uri="{FF2B5EF4-FFF2-40B4-BE49-F238E27FC236}">
                  <a16:creationId xmlns:a16="http://schemas.microsoft.com/office/drawing/2014/main" id="{0F902729-A059-7C8E-C07E-4F242EAEF967}"/>
                </a:ext>
              </a:extLst>
            </p:cNvPr>
            <p:cNvSpPr/>
            <p:nvPr/>
          </p:nvSpPr>
          <p:spPr>
            <a:xfrm rot="1422945">
              <a:off x="5044279" y="2824510"/>
              <a:ext cx="906664" cy="1714856"/>
            </a:xfrm>
            <a:prstGeom prst="trapezoid">
              <a:avLst>
                <a:gd name="adj" fmla="val 20429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4837F8F8-6C4D-2104-C3B6-F7E74A96B7AD}"/>
                </a:ext>
              </a:extLst>
            </p:cNvPr>
            <p:cNvSpPr/>
            <p:nvPr/>
          </p:nvSpPr>
          <p:spPr>
            <a:xfrm rot="10800000">
              <a:off x="5397515" y="2325157"/>
              <a:ext cx="1293540" cy="2207543"/>
            </a:xfrm>
            <a:prstGeom prst="trapezoid">
              <a:avLst>
                <a:gd name="adj" fmla="val 20429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gular Pentagon 268">
              <a:extLst>
                <a:ext uri="{FF2B5EF4-FFF2-40B4-BE49-F238E27FC236}">
                  <a16:creationId xmlns:a16="http://schemas.microsoft.com/office/drawing/2014/main" id="{9F36074F-51A0-EFCE-4130-D114D08B7DFB}"/>
                </a:ext>
              </a:extLst>
            </p:cNvPr>
            <p:cNvSpPr/>
            <p:nvPr/>
          </p:nvSpPr>
          <p:spPr>
            <a:xfrm rot="10800000">
              <a:off x="5694156" y="1720857"/>
              <a:ext cx="705568" cy="1780533"/>
            </a:xfrm>
            <a:prstGeom prst="pentag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7FF5D03-6F59-E6E6-3A2A-6BFFDD28F807}"/>
                </a:ext>
              </a:extLst>
            </p:cNvPr>
            <p:cNvSpPr/>
            <p:nvPr/>
          </p:nvSpPr>
          <p:spPr>
            <a:xfrm flipH="1">
              <a:off x="5219255" y="1091740"/>
              <a:ext cx="1613970" cy="211059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2" name="Group 101">
              <a:extLst>
                <a:ext uri="{FF2B5EF4-FFF2-40B4-BE49-F238E27FC236}">
                  <a16:creationId xmlns:a16="http://schemas.microsoft.com/office/drawing/2014/main" id="{1772D5F1-1738-C40F-9A24-DFFB9853E4F3}"/>
                </a:ext>
              </a:extLst>
            </p:cNvPr>
            <p:cNvGrpSpPr/>
            <p:nvPr/>
          </p:nvGrpSpPr>
          <p:grpSpPr>
            <a:xfrm rot="7128265">
              <a:off x="6153403" y="5955901"/>
              <a:ext cx="430982" cy="838760"/>
              <a:chOff x="4267200" y="5105400"/>
              <a:chExt cx="685800" cy="609600"/>
            </a:xfrm>
          </p:grpSpPr>
          <p:sp>
            <p:nvSpPr>
              <p:cNvPr id="357" name="Oval 99">
                <a:extLst>
                  <a:ext uri="{FF2B5EF4-FFF2-40B4-BE49-F238E27FC236}">
                    <a16:creationId xmlns:a16="http://schemas.microsoft.com/office/drawing/2014/main" id="{B7831D59-128D-1EB1-F3EE-F5038F7ED65A}"/>
                  </a:ext>
                </a:extLst>
              </p:cNvPr>
              <p:cNvSpPr/>
              <p:nvPr/>
            </p:nvSpPr>
            <p:spPr>
              <a:xfrm>
                <a:off x="4267200" y="5105400"/>
                <a:ext cx="685800" cy="60960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100">
                <a:extLst>
                  <a:ext uri="{FF2B5EF4-FFF2-40B4-BE49-F238E27FC236}">
                    <a16:creationId xmlns:a16="http://schemas.microsoft.com/office/drawing/2014/main" id="{01DAC23E-37E8-7EC4-6776-FB0672C6CB55}"/>
                  </a:ext>
                </a:extLst>
              </p:cNvPr>
              <p:cNvSpPr/>
              <p:nvPr/>
            </p:nvSpPr>
            <p:spPr>
              <a:xfrm>
                <a:off x="4343400" y="5257800"/>
                <a:ext cx="457200" cy="457200"/>
              </a:xfrm>
              <a:prstGeom prst="ellipse">
                <a:avLst/>
              </a:prstGeom>
              <a:solidFill>
                <a:srgbClr val="F8AB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02">
              <a:extLst>
                <a:ext uri="{FF2B5EF4-FFF2-40B4-BE49-F238E27FC236}">
                  <a16:creationId xmlns:a16="http://schemas.microsoft.com/office/drawing/2014/main" id="{838399AB-C7CB-F92C-9DD5-26AF21465829}"/>
                </a:ext>
              </a:extLst>
            </p:cNvPr>
            <p:cNvGrpSpPr/>
            <p:nvPr/>
          </p:nvGrpSpPr>
          <p:grpSpPr>
            <a:xfrm rot="14157531">
              <a:off x="5683022" y="5973141"/>
              <a:ext cx="430982" cy="838760"/>
              <a:chOff x="4267200" y="5105400"/>
              <a:chExt cx="685800" cy="609600"/>
            </a:xfrm>
          </p:grpSpPr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997FFAA-05C9-AE4E-B714-0C26CC9863A4}"/>
                  </a:ext>
                </a:extLst>
              </p:cNvPr>
              <p:cNvSpPr/>
              <p:nvPr/>
            </p:nvSpPr>
            <p:spPr>
              <a:xfrm>
                <a:off x="4267200" y="5105400"/>
                <a:ext cx="685800" cy="60960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B020E1A2-B32B-75BB-343B-51D3F67D5F8B}"/>
                  </a:ext>
                </a:extLst>
              </p:cNvPr>
              <p:cNvSpPr/>
              <p:nvPr/>
            </p:nvSpPr>
            <p:spPr>
              <a:xfrm>
                <a:off x="4343400" y="5257800"/>
                <a:ext cx="457200" cy="457200"/>
              </a:xfrm>
              <a:prstGeom prst="ellipse">
                <a:avLst/>
              </a:prstGeom>
              <a:solidFill>
                <a:srgbClr val="F8AB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70">
              <a:extLst>
                <a:ext uri="{FF2B5EF4-FFF2-40B4-BE49-F238E27FC236}">
                  <a16:creationId xmlns:a16="http://schemas.microsoft.com/office/drawing/2014/main" id="{DE825D4F-4221-B2B6-1BC2-F1A09C1D8DFD}"/>
                </a:ext>
              </a:extLst>
            </p:cNvPr>
            <p:cNvGrpSpPr/>
            <p:nvPr/>
          </p:nvGrpSpPr>
          <p:grpSpPr>
            <a:xfrm>
              <a:off x="4937217" y="773798"/>
              <a:ext cx="2234297" cy="1920329"/>
              <a:chOff x="2731569" y="4101704"/>
              <a:chExt cx="2435810" cy="2042401"/>
            </a:xfrm>
          </p:grpSpPr>
          <p:sp>
            <p:nvSpPr>
              <p:cNvPr id="346" name="Moon 68">
                <a:extLst>
                  <a:ext uri="{FF2B5EF4-FFF2-40B4-BE49-F238E27FC236}">
                    <a16:creationId xmlns:a16="http://schemas.microsoft.com/office/drawing/2014/main" id="{1E0D67FC-6D10-344B-9344-BA7E02F71169}"/>
                  </a:ext>
                </a:extLst>
              </p:cNvPr>
              <p:cNvSpPr/>
              <p:nvPr/>
            </p:nvSpPr>
            <p:spPr>
              <a:xfrm rot="9849500">
                <a:off x="4439437" y="4238028"/>
                <a:ext cx="609600" cy="19050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Moon 67">
                <a:extLst>
                  <a:ext uri="{FF2B5EF4-FFF2-40B4-BE49-F238E27FC236}">
                    <a16:creationId xmlns:a16="http://schemas.microsoft.com/office/drawing/2014/main" id="{54B8F2B0-90E6-B10E-9759-5FB2A60131DD}"/>
                  </a:ext>
                </a:extLst>
              </p:cNvPr>
              <p:cNvSpPr/>
              <p:nvPr/>
            </p:nvSpPr>
            <p:spPr>
              <a:xfrm rot="833472">
                <a:off x="2744907" y="4239105"/>
                <a:ext cx="609600" cy="19050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Moon 61">
                <a:extLst>
                  <a:ext uri="{FF2B5EF4-FFF2-40B4-BE49-F238E27FC236}">
                    <a16:creationId xmlns:a16="http://schemas.microsoft.com/office/drawing/2014/main" id="{AD523419-AF4A-725E-190A-3369591F7DC9}"/>
                  </a:ext>
                </a:extLst>
              </p:cNvPr>
              <p:cNvSpPr/>
              <p:nvPr/>
            </p:nvSpPr>
            <p:spPr>
              <a:xfrm>
                <a:off x="3581400" y="4191000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Moon 62">
                <a:extLst>
                  <a:ext uri="{FF2B5EF4-FFF2-40B4-BE49-F238E27FC236}">
                    <a16:creationId xmlns:a16="http://schemas.microsoft.com/office/drawing/2014/main" id="{37FCD5AA-B031-7C83-CCDD-2A55613DFF9A}"/>
                  </a:ext>
                </a:extLst>
              </p:cNvPr>
              <p:cNvSpPr/>
              <p:nvPr/>
            </p:nvSpPr>
            <p:spPr>
              <a:xfrm rot="20163857">
                <a:off x="3829522" y="4247461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Moon 63">
                <a:extLst>
                  <a:ext uri="{FF2B5EF4-FFF2-40B4-BE49-F238E27FC236}">
                    <a16:creationId xmlns:a16="http://schemas.microsoft.com/office/drawing/2014/main" id="{C585F5DA-1C74-8E79-28D6-EEE3899E6394}"/>
                  </a:ext>
                </a:extLst>
              </p:cNvPr>
              <p:cNvSpPr/>
              <p:nvPr/>
            </p:nvSpPr>
            <p:spPr>
              <a:xfrm rot="1214739">
                <a:off x="3266487" y="4101704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Moon 64">
                <a:extLst>
                  <a:ext uri="{FF2B5EF4-FFF2-40B4-BE49-F238E27FC236}">
                    <a16:creationId xmlns:a16="http://schemas.microsoft.com/office/drawing/2014/main" id="{F870EADC-17DD-4A15-3809-7741CD7C1ED4}"/>
                  </a:ext>
                </a:extLst>
              </p:cNvPr>
              <p:cNvSpPr/>
              <p:nvPr/>
            </p:nvSpPr>
            <p:spPr>
              <a:xfrm rot="6545841">
                <a:off x="4176779" y="3789002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Moon 65">
                <a:extLst>
                  <a:ext uri="{FF2B5EF4-FFF2-40B4-BE49-F238E27FC236}">
                    <a16:creationId xmlns:a16="http://schemas.microsoft.com/office/drawing/2014/main" id="{6BB210F5-3A33-5B46-54D7-F24027E5DBDC}"/>
                  </a:ext>
                </a:extLst>
              </p:cNvPr>
              <p:cNvSpPr/>
              <p:nvPr/>
            </p:nvSpPr>
            <p:spPr>
              <a:xfrm rot="8444331">
                <a:off x="4175211" y="4152889"/>
                <a:ext cx="609600" cy="1371600"/>
              </a:xfrm>
              <a:prstGeom prst="moon">
                <a:avLst>
                  <a:gd name="adj" fmla="val 65904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Moon 66">
                <a:extLst>
                  <a:ext uri="{FF2B5EF4-FFF2-40B4-BE49-F238E27FC236}">
                    <a16:creationId xmlns:a16="http://schemas.microsoft.com/office/drawing/2014/main" id="{5038034E-FBD7-2661-3FCE-A6E1DAC56D5F}"/>
                  </a:ext>
                </a:extLst>
              </p:cNvPr>
              <p:cNvSpPr/>
              <p:nvPr/>
            </p:nvSpPr>
            <p:spPr>
              <a:xfrm rot="4022086">
                <a:off x="3112569" y="3901022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69">
                <a:extLst>
                  <a:ext uri="{FF2B5EF4-FFF2-40B4-BE49-F238E27FC236}">
                    <a16:creationId xmlns:a16="http://schemas.microsoft.com/office/drawing/2014/main" id="{C4CB3D9C-2045-8BF8-E180-B02AC003C34A}"/>
                  </a:ext>
                </a:extLst>
              </p:cNvPr>
              <p:cNvSpPr/>
              <p:nvPr/>
            </p:nvSpPr>
            <p:spPr>
              <a:xfrm>
                <a:off x="3048000" y="4267200"/>
                <a:ext cx="1828800" cy="990600"/>
              </a:xfrm>
              <a:prstGeom prst="ellipse">
                <a:avLst/>
              </a:prstGeom>
              <a:solidFill>
                <a:srgbClr val="3D2817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5888CE80-2D40-6939-3031-0B2F12F52957}"/>
                </a:ext>
              </a:extLst>
            </p:cNvPr>
            <p:cNvSpPr/>
            <p:nvPr/>
          </p:nvSpPr>
          <p:spPr>
            <a:xfrm>
              <a:off x="5192040" y="4532702"/>
              <a:ext cx="1733290" cy="1752270"/>
            </a:xfrm>
            <a:prstGeom prst="trapezoid">
              <a:avLst>
                <a:gd name="adj" fmla="val 27929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97">
              <a:extLst>
                <a:ext uri="{FF2B5EF4-FFF2-40B4-BE49-F238E27FC236}">
                  <a16:creationId xmlns:a16="http://schemas.microsoft.com/office/drawing/2014/main" id="{52EAE89A-5F42-9065-9ADB-CA00FC9D7420}"/>
                </a:ext>
              </a:extLst>
            </p:cNvPr>
            <p:cNvGrpSpPr/>
            <p:nvPr/>
          </p:nvGrpSpPr>
          <p:grpSpPr>
            <a:xfrm>
              <a:off x="5585666" y="4631619"/>
              <a:ext cx="876269" cy="1187022"/>
              <a:chOff x="4648200" y="4038600"/>
              <a:chExt cx="838200" cy="1349829"/>
            </a:xfrm>
          </p:grpSpPr>
          <p:sp>
            <p:nvSpPr>
              <p:cNvPr id="325" name="Trapezoid 324">
                <a:extLst>
                  <a:ext uri="{FF2B5EF4-FFF2-40B4-BE49-F238E27FC236}">
                    <a16:creationId xmlns:a16="http://schemas.microsoft.com/office/drawing/2014/main" id="{AD0A5AC1-7812-A282-6DAA-B347D03ABE51}"/>
                  </a:ext>
                </a:extLst>
              </p:cNvPr>
              <p:cNvSpPr/>
              <p:nvPr/>
            </p:nvSpPr>
            <p:spPr>
              <a:xfrm>
                <a:off x="4648200" y="4038600"/>
                <a:ext cx="838200" cy="1349829"/>
              </a:xfrm>
              <a:prstGeom prst="trapezoid">
                <a:avLst>
                  <a:gd name="adj" fmla="val 20429"/>
                </a:avLst>
              </a:prstGeom>
              <a:solidFill>
                <a:srgbClr val="51A59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B9FB488D-8637-17C3-050F-BDBFDE15E3AA}"/>
                  </a:ext>
                </a:extLst>
              </p:cNvPr>
              <p:cNvGrpSpPr/>
              <p:nvPr/>
            </p:nvGrpSpPr>
            <p:grpSpPr>
              <a:xfrm rot="5595418">
                <a:off x="4297276" y="4567385"/>
                <a:ext cx="1211525" cy="322729"/>
                <a:chOff x="6019800" y="5334000"/>
                <a:chExt cx="2590800" cy="914400"/>
              </a:xfrm>
            </p:grpSpPr>
            <p:grpSp>
              <p:nvGrpSpPr>
                <p:cNvPr id="337" name="Group 79">
                  <a:extLst>
                    <a:ext uri="{FF2B5EF4-FFF2-40B4-BE49-F238E27FC236}">
                      <a16:creationId xmlns:a16="http://schemas.microsoft.com/office/drawing/2014/main" id="{D0E97CD2-DD39-9DBE-C00C-1DA60D5A5C82}"/>
                    </a:ext>
                  </a:extLst>
                </p:cNvPr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44" name="Quad Arrow 363">
                    <a:extLst>
                      <a:ext uri="{FF2B5EF4-FFF2-40B4-BE49-F238E27FC236}">
                        <a16:creationId xmlns:a16="http://schemas.microsoft.com/office/drawing/2014/main" id="{F17F82AB-EF08-39FB-E168-8F8FA715CEB0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Diamond 344">
                    <a:extLst>
                      <a:ext uri="{FF2B5EF4-FFF2-40B4-BE49-F238E27FC236}">
                        <a16:creationId xmlns:a16="http://schemas.microsoft.com/office/drawing/2014/main" id="{643421E4-7E33-9FBE-757C-B77EB950257D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8" name="Group 80">
                  <a:extLst>
                    <a:ext uri="{FF2B5EF4-FFF2-40B4-BE49-F238E27FC236}">
                      <a16:creationId xmlns:a16="http://schemas.microsoft.com/office/drawing/2014/main" id="{C7D7FE10-B600-6B95-5E48-67126B83BEAE}"/>
                    </a:ext>
                  </a:extLst>
                </p:cNvPr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42" name="Quad Arrow 361">
                    <a:extLst>
                      <a:ext uri="{FF2B5EF4-FFF2-40B4-BE49-F238E27FC236}">
                        <a16:creationId xmlns:a16="http://schemas.microsoft.com/office/drawing/2014/main" id="{45F86F94-4ACE-93D4-6C9E-13A1BDCD1EAA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Diamond 342">
                    <a:extLst>
                      <a:ext uri="{FF2B5EF4-FFF2-40B4-BE49-F238E27FC236}">
                        <a16:creationId xmlns:a16="http://schemas.microsoft.com/office/drawing/2014/main" id="{5DCBC6D0-CE10-0010-1D84-70038E689F8C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83">
                  <a:extLst>
                    <a:ext uri="{FF2B5EF4-FFF2-40B4-BE49-F238E27FC236}">
                      <a16:creationId xmlns:a16="http://schemas.microsoft.com/office/drawing/2014/main" id="{77153FF6-1E29-4A0E-B11E-ABC30E13C57C}"/>
                    </a:ext>
                  </a:extLst>
                </p:cNvPr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40" name="Quad Arrow 359">
                    <a:extLst>
                      <a:ext uri="{FF2B5EF4-FFF2-40B4-BE49-F238E27FC236}">
                        <a16:creationId xmlns:a16="http://schemas.microsoft.com/office/drawing/2014/main" id="{B33D64BD-9EC5-3C9E-14CF-0478A4584931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Diamond 340">
                    <a:extLst>
                      <a:ext uri="{FF2B5EF4-FFF2-40B4-BE49-F238E27FC236}">
                        <a16:creationId xmlns:a16="http://schemas.microsoft.com/office/drawing/2014/main" id="{D1E25DD3-B434-2855-A39B-8F25159B05F0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54F56BA7-DD9B-97FF-B3D0-454BC54BC71B}"/>
                  </a:ext>
                </a:extLst>
              </p:cNvPr>
              <p:cNvGrpSpPr/>
              <p:nvPr/>
            </p:nvGrpSpPr>
            <p:grpSpPr>
              <a:xfrm rot="5160593">
                <a:off x="4618957" y="4567387"/>
                <a:ext cx="1211525" cy="322729"/>
                <a:chOff x="6019800" y="5334000"/>
                <a:chExt cx="2590800" cy="914400"/>
              </a:xfrm>
            </p:grpSpPr>
            <p:grpSp>
              <p:nvGrpSpPr>
                <p:cNvPr id="328" name="Group 79">
                  <a:extLst>
                    <a:ext uri="{FF2B5EF4-FFF2-40B4-BE49-F238E27FC236}">
                      <a16:creationId xmlns:a16="http://schemas.microsoft.com/office/drawing/2014/main" id="{5DA2A127-7878-43AD-08FC-CA7BCAED510E}"/>
                    </a:ext>
                  </a:extLst>
                </p:cNvPr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35" name="Quad Arrow 354">
                    <a:extLst>
                      <a:ext uri="{FF2B5EF4-FFF2-40B4-BE49-F238E27FC236}">
                        <a16:creationId xmlns:a16="http://schemas.microsoft.com/office/drawing/2014/main" id="{8F5BEB37-711A-E8B0-7325-5B65E52068BE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Diamond 335">
                    <a:extLst>
                      <a:ext uri="{FF2B5EF4-FFF2-40B4-BE49-F238E27FC236}">
                        <a16:creationId xmlns:a16="http://schemas.microsoft.com/office/drawing/2014/main" id="{D757D146-50E2-B62A-5A40-32FBC83A74D8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" name="Group 80">
                  <a:extLst>
                    <a:ext uri="{FF2B5EF4-FFF2-40B4-BE49-F238E27FC236}">
                      <a16:creationId xmlns:a16="http://schemas.microsoft.com/office/drawing/2014/main" id="{F1FA150F-DF26-A1C5-4A26-093905590EA4}"/>
                    </a:ext>
                  </a:extLst>
                </p:cNvPr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33" name="Quad Arrow 352">
                    <a:extLst>
                      <a:ext uri="{FF2B5EF4-FFF2-40B4-BE49-F238E27FC236}">
                        <a16:creationId xmlns:a16="http://schemas.microsoft.com/office/drawing/2014/main" id="{ECD2EA2B-0A09-4F2E-B8CE-F6FBD258F995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Diamond 333">
                    <a:extLst>
                      <a:ext uri="{FF2B5EF4-FFF2-40B4-BE49-F238E27FC236}">
                        <a16:creationId xmlns:a16="http://schemas.microsoft.com/office/drawing/2014/main" id="{05ADBBFD-0B26-8B76-690A-87BE577670BD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83">
                  <a:extLst>
                    <a:ext uri="{FF2B5EF4-FFF2-40B4-BE49-F238E27FC236}">
                      <a16:creationId xmlns:a16="http://schemas.microsoft.com/office/drawing/2014/main" id="{C5505C39-3640-AFBC-F9C8-A8FCCBBE6B5C}"/>
                    </a:ext>
                  </a:extLst>
                </p:cNvPr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31" name="Quad Arrow 350">
                    <a:extLst>
                      <a:ext uri="{FF2B5EF4-FFF2-40B4-BE49-F238E27FC236}">
                        <a16:creationId xmlns:a16="http://schemas.microsoft.com/office/drawing/2014/main" id="{4634FBC2-2E08-D978-9EAB-007AF2ED3832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Diamond 331">
                    <a:extLst>
                      <a:ext uri="{FF2B5EF4-FFF2-40B4-BE49-F238E27FC236}">
                        <a16:creationId xmlns:a16="http://schemas.microsoft.com/office/drawing/2014/main" id="{B25D6A6A-B563-A96F-36D6-AAD2CA76E99A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37" name="Rounded Rectangle 273">
              <a:extLst>
                <a:ext uri="{FF2B5EF4-FFF2-40B4-BE49-F238E27FC236}">
                  <a16:creationId xmlns:a16="http://schemas.microsoft.com/office/drawing/2014/main" id="{BF197435-6020-EEC3-7275-8AB54E1DBF9B}"/>
                </a:ext>
              </a:extLst>
            </p:cNvPr>
            <p:cNvSpPr/>
            <p:nvPr/>
          </p:nvSpPr>
          <p:spPr>
            <a:xfrm>
              <a:off x="5642783" y="4433782"/>
              <a:ext cx="823162" cy="197837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25">
              <a:extLst>
                <a:ext uri="{FF2B5EF4-FFF2-40B4-BE49-F238E27FC236}">
                  <a16:creationId xmlns:a16="http://schemas.microsoft.com/office/drawing/2014/main" id="{9F82E253-0D7C-A83C-CB5C-12E775E98597}"/>
                </a:ext>
              </a:extLst>
            </p:cNvPr>
            <p:cNvGrpSpPr/>
            <p:nvPr/>
          </p:nvGrpSpPr>
          <p:grpSpPr>
            <a:xfrm flipV="1">
              <a:off x="4937215" y="1466228"/>
              <a:ext cx="2116702" cy="336324"/>
              <a:chOff x="5029200" y="838200"/>
              <a:chExt cx="1905000" cy="457200"/>
            </a:xfrm>
          </p:grpSpPr>
          <p:sp>
            <p:nvSpPr>
              <p:cNvPr id="314" name="Rounded Rectangle 276">
                <a:extLst>
                  <a:ext uri="{FF2B5EF4-FFF2-40B4-BE49-F238E27FC236}">
                    <a16:creationId xmlns:a16="http://schemas.microsoft.com/office/drawing/2014/main" id="{49ADEF0D-EA5B-E083-653A-60A206CE62AA}"/>
                  </a:ext>
                </a:extLst>
              </p:cNvPr>
              <p:cNvSpPr/>
              <p:nvPr/>
            </p:nvSpPr>
            <p:spPr>
              <a:xfrm>
                <a:off x="5029200" y="838200"/>
                <a:ext cx="1905000" cy="457200"/>
              </a:xfrm>
              <a:prstGeom prst="roundRect">
                <a:avLst/>
              </a:prstGeom>
              <a:solidFill>
                <a:srgbClr val="FFDD7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" name="Group 114">
                <a:extLst>
                  <a:ext uri="{FF2B5EF4-FFF2-40B4-BE49-F238E27FC236}">
                    <a16:creationId xmlns:a16="http://schemas.microsoft.com/office/drawing/2014/main" id="{97E6AC77-E929-E6CE-CBFF-AB67302FBA3D}"/>
                  </a:ext>
                </a:extLst>
              </p:cNvPr>
              <p:cNvGrpSpPr/>
              <p:nvPr/>
            </p:nvGrpSpPr>
            <p:grpSpPr>
              <a:xfrm rot="10800000">
                <a:off x="5334000" y="914400"/>
                <a:ext cx="1211525" cy="322729"/>
                <a:chOff x="6019800" y="5334000"/>
                <a:chExt cx="2590800" cy="914400"/>
              </a:xfrm>
            </p:grpSpPr>
            <p:grpSp>
              <p:nvGrpSpPr>
                <p:cNvPr id="316" name="Group 79">
                  <a:extLst>
                    <a:ext uri="{FF2B5EF4-FFF2-40B4-BE49-F238E27FC236}">
                      <a16:creationId xmlns:a16="http://schemas.microsoft.com/office/drawing/2014/main" id="{8CA0CE94-DABB-9AB8-F66E-0A8779E551EF}"/>
                    </a:ext>
                  </a:extLst>
                </p:cNvPr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23" name="Quad Arrow 285">
                    <a:extLst>
                      <a:ext uri="{FF2B5EF4-FFF2-40B4-BE49-F238E27FC236}">
                        <a16:creationId xmlns:a16="http://schemas.microsoft.com/office/drawing/2014/main" id="{C4BA2ED7-3E33-C434-7D6F-ED390C190B51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Diamond 323">
                    <a:extLst>
                      <a:ext uri="{FF2B5EF4-FFF2-40B4-BE49-F238E27FC236}">
                        <a16:creationId xmlns:a16="http://schemas.microsoft.com/office/drawing/2014/main" id="{2AC54745-64F0-E16A-793E-E69B22D7AA3E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7" name="Group 80">
                  <a:extLst>
                    <a:ext uri="{FF2B5EF4-FFF2-40B4-BE49-F238E27FC236}">
                      <a16:creationId xmlns:a16="http://schemas.microsoft.com/office/drawing/2014/main" id="{FA8A945C-3BB6-015B-9932-EA8CB26486EF}"/>
                    </a:ext>
                  </a:extLst>
                </p:cNvPr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21" name="Quad Arrow 283">
                    <a:extLst>
                      <a:ext uri="{FF2B5EF4-FFF2-40B4-BE49-F238E27FC236}">
                        <a16:creationId xmlns:a16="http://schemas.microsoft.com/office/drawing/2014/main" id="{79DD2F73-5E56-7A03-CCF6-FBA697925998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Diamond 321">
                    <a:extLst>
                      <a:ext uri="{FF2B5EF4-FFF2-40B4-BE49-F238E27FC236}">
                        <a16:creationId xmlns:a16="http://schemas.microsoft.com/office/drawing/2014/main" id="{1E0F817F-951A-D963-9433-02DE1A80727E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8" name="Group 83">
                  <a:extLst>
                    <a:ext uri="{FF2B5EF4-FFF2-40B4-BE49-F238E27FC236}">
                      <a16:creationId xmlns:a16="http://schemas.microsoft.com/office/drawing/2014/main" id="{F5DB4A4D-AE05-07D9-7485-613B610257CE}"/>
                    </a:ext>
                  </a:extLst>
                </p:cNvPr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319" name="Quad Arrow 281">
                    <a:extLst>
                      <a:ext uri="{FF2B5EF4-FFF2-40B4-BE49-F238E27FC236}">
                        <a16:creationId xmlns:a16="http://schemas.microsoft.com/office/drawing/2014/main" id="{2781995F-52C9-FA90-184B-DE6DCA0DCE1E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Diamond 319">
                    <a:extLst>
                      <a:ext uri="{FF2B5EF4-FFF2-40B4-BE49-F238E27FC236}">
                        <a16:creationId xmlns:a16="http://schemas.microsoft.com/office/drawing/2014/main" id="{F178B20F-9F27-39C7-8394-2E615D684509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72C2ACD-A042-8940-62A0-5F13265C0547}"/>
                </a:ext>
              </a:extLst>
            </p:cNvPr>
            <p:cNvGrpSpPr/>
            <p:nvPr/>
          </p:nvGrpSpPr>
          <p:grpSpPr>
            <a:xfrm>
              <a:off x="4855631" y="334044"/>
              <a:ext cx="2421182" cy="1302254"/>
              <a:chOff x="4823577" y="4053405"/>
              <a:chExt cx="2270956" cy="1287310"/>
            </a:xfrm>
            <a:solidFill>
              <a:schemeClr val="accent2">
                <a:lumMod val="75000"/>
              </a:schemeClr>
            </a:solidFill>
          </p:grpSpPr>
          <p:grpSp>
            <p:nvGrpSpPr>
              <p:cNvPr id="140" name="Group 113">
                <a:extLst>
                  <a:ext uri="{FF2B5EF4-FFF2-40B4-BE49-F238E27FC236}">
                    <a16:creationId xmlns:a16="http://schemas.microsoft.com/office/drawing/2014/main" id="{3ADE328A-71A3-E41E-B735-17F7802333ED}"/>
                  </a:ext>
                </a:extLst>
              </p:cNvPr>
              <p:cNvGrpSpPr/>
              <p:nvPr/>
            </p:nvGrpSpPr>
            <p:grpSpPr>
              <a:xfrm>
                <a:off x="4823577" y="4493188"/>
                <a:ext cx="1404453" cy="847527"/>
                <a:chOff x="5334000" y="1676401"/>
                <a:chExt cx="3200400" cy="2295940"/>
              </a:xfrm>
              <a:grpFill/>
            </p:grpSpPr>
            <p:grpSp>
              <p:nvGrpSpPr>
                <p:cNvPr id="257" name="Group 59">
                  <a:extLst>
                    <a:ext uri="{FF2B5EF4-FFF2-40B4-BE49-F238E27FC236}">
                      <a16:creationId xmlns:a16="http://schemas.microsoft.com/office/drawing/2014/main" id="{9C7E1316-9857-4337-AE3A-69215B99108D}"/>
                    </a:ext>
                  </a:extLst>
                </p:cNvPr>
                <p:cNvGrpSpPr/>
                <p:nvPr/>
              </p:nvGrpSpPr>
              <p:grpSpPr>
                <a:xfrm>
                  <a:off x="5334000" y="1676401"/>
                  <a:ext cx="3200400" cy="2295940"/>
                  <a:chOff x="3329709" y="1676400"/>
                  <a:chExt cx="5204691" cy="3733801"/>
                </a:xfrm>
                <a:grpFill/>
              </p:grpSpPr>
              <p:grpSp>
                <p:nvGrpSpPr>
                  <p:cNvPr id="261" name="Group 139">
                    <a:extLst>
                      <a:ext uri="{FF2B5EF4-FFF2-40B4-BE49-F238E27FC236}">
                        <a16:creationId xmlns:a16="http://schemas.microsoft.com/office/drawing/2014/main" id="{25203C9A-6705-4162-A707-32F9EFF883E5}"/>
                      </a:ext>
                    </a:extLst>
                  </p:cNvPr>
                  <p:cNvGrpSpPr/>
                  <p:nvPr/>
                </p:nvGrpSpPr>
                <p:grpSpPr>
                  <a:xfrm>
                    <a:off x="5784951" y="1676400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93" name="Rounded Rectangle 38">
                      <a:extLst>
                        <a:ext uri="{FF2B5EF4-FFF2-40B4-BE49-F238E27FC236}">
                          <a16:creationId xmlns:a16="http://schemas.microsoft.com/office/drawing/2014/main" id="{F626327C-0DBE-32E8-10F0-D45F2DBA9073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94" name="Group 122">
                      <a:extLst>
                        <a:ext uri="{FF2B5EF4-FFF2-40B4-BE49-F238E27FC236}">
                          <a16:creationId xmlns:a16="http://schemas.microsoft.com/office/drawing/2014/main" id="{C5844010-DD52-C244-DFD6-55135FB3DF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11" name="Moon 56">
                        <a:extLst>
                          <a:ext uri="{FF2B5EF4-FFF2-40B4-BE49-F238E27FC236}">
                            <a16:creationId xmlns:a16="http://schemas.microsoft.com/office/drawing/2014/main" id="{B81DD321-7CE5-4B95-2A4C-FA75070F880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2" name="Moon 57">
                        <a:extLst>
                          <a:ext uri="{FF2B5EF4-FFF2-40B4-BE49-F238E27FC236}">
                            <a16:creationId xmlns:a16="http://schemas.microsoft.com/office/drawing/2014/main" id="{ECE90331-F344-8A01-B64E-9F39C3108182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" name="Moon 58">
                        <a:extLst>
                          <a:ext uri="{FF2B5EF4-FFF2-40B4-BE49-F238E27FC236}">
                            <a16:creationId xmlns:a16="http://schemas.microsoft.com/office/drawing/2014/main" id="{8034FFDC-9F04-27DA-1EA1-205949D1EF53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5" name="Group 123">
                      <a:extLst>
                        <a:ext uri="{FF2B5EF4-FFF2-40B4-BE49-F238E27FC236}">
                          <a16:creationId xmlns:a16="http://schemas.microsoft.com/office/drawing/2014/main" id="{B060D765-6FF8-CC6F-BD70-88440B5C18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08" name="Moon 53">
                        <a:extLst>
                          <a:ext uri="{FF2B5EF4-FFF2-40B4-BE49-F238E27FC236}">
                            <a16:creationId xmlns:a16="http://schemas.microsoft.com/office/drawing/2014/main" id="{ED4508C8-63E4-2CC4-6653-E8DD9F548D15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" name="Moon 54">
                        <a:extLst>
                          <a:ext uri="{FF2B5EF4-FFF2-40B4-BE49-F238E27FC236}">
                            <a16:creationId xmlns:a16="http://schemas.microsoft.com/office/drawing/2014/main" id="{F3E8C533-A9DD-5C6D-7DD3-238B0F1AE63A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" name="Moon 55">
                        <a:extLst>
                          <a:ext uri="{FF2B5EF4-FFF2-40B4-BE49-F238E27FC236}">
                            <a16:creationId xmlns:a16="http://schemas.microsoft.com/office/drawing/2014/main" id="{09EC1C99-C7C1-C651-F210-70DB1383380A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6" name="Group 127">
                      <a:extLst>
                        <a:ext uri="{FF2B5EF4-FFF2-40B4-BE49-F238E27FC236}">
                          <a16:creationId xmlns:a16="http://schemas.microsoft.com/office/drawing/2014/main" id="{ABA68A39-4727-AC08-1E2F-E6DA042583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05" name="Moon 50">
                        <a:extLst>
                          <a:ext uri="{FF2B5EF4-FFF2-40B4-BE49-F238E27FC236}">
                            <a16:creationId xmlns:a16="http://schemas.microsoft.com/office/drawing/2014/main" id="{1039BA3D-294D-EF9D-4503-8EE9FC97057A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" name="Moon 51">
                        <a:extLst>
                          <a:ext uri="{FF2B5EF4-FFF2-40B4-BE49-F238E27FC236}">
                            <a16:creationId xmlns:a16="http://schemas.microsoft.com/office/drawing/2014/main" id="{0400C2C0-73B3-58EF-C238-420578B8009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" name="Moon 52">
                        <a:extLst>
                          <a:ext uri="{FF2B5EF4-FFF2-40B4-BE49-F238E27FC236}">
                            <a16:creationId xmlns:a16="http://schemas.microsoft.com/office/drawing/2014/main" id="{A49DD3D4-DFB8-F9B1-2581-646B4D18818A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" name="Group 131">
                      <a:extLst>
                        <a:ext uri="{FF2B5EF4-FFF2-40B4-BE49-F238E27FC236}">
                          <a16:creationId xmlns:a16="http://schemas.microsoft.com/office/drawing/2014/main" id="{9EFEBC0E-0ACF-C8B3-5CB9-E7F485647F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302" name="Moon 47">
                        <a:extLst>
                          <a:ext uri="{FF2B5EF4-FFF2-40B4-BE49-F238E27FC236}">
                            <a16:creationId xmlns:a16="http://schemas.microsoft.com/office/drawing/2014/main" id="{F70FC009-B67D-8DF2-075A-6FAEE67CFC2C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Moon 48">
                        <a:extLst>
                          <a:ext uri="{FF2B5EF4-FFF2-40B4-BE49-F238E27FC236}">
                            <a16:creationId xmlns:a16="http://schemas.microsoft.com/office/drawing/2014/main" id="{61EFF245-BFEA-2364-7F8A-9E75EEB89C8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Moon 49">
                        <a:extLst>
                          <a:ext uri="{FF2B5EF4-FFF2-40B4-BE49-F238E27FC236}">
                            <a16:creationId xmlns:a16="http://schemas.microsoft.com/office/drawing/2014/main" id="{5C1E1BA5-C75F-D0C7-CDED-BCCF706B0D54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8" name="Group 135">
                      <a:extLst>
                        <a:ext uri="{FF2B5EF4-FFF2-40B4-BE49-F238E27FC236}">
                          <a16:creationId xmlns:a16="http://schemas.microsoft.com/office/drawing/2014/main" id="{2892ABA7-076F-16C9-AD51-748FACE9A8A3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99" name="Moon 44">
                        <a:extLst>
                          <a:ext uri="{FF2B5EF4-FFF2-40B4-BE49-F238E27FC236}">
                            <a16:creationId xmlns:a16="http://schemas.microsoft.com/office/drawing/2014/main" id="{19E27F13-440B-E49E-9A74-B2429E7FC624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" name="Moon 45">
                        <a:extLst>
                          <a:ext uri="{FF2B5EF4-FFF2-40B4-BE49-F238E27FC236}">
                            <a16:creationId xmlns:a16="http://schemas.microsoft.com/office/drawing/2014/main" id="{A009F896-7866-05F3-B329-69C95829C02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" name="Moon 46">
                        <a:extLst>
                          <a:ext uri="{FF2B5EF4-FFF2-40B4-BE49-F238E27FC236}">
                            <a16:creationId xmlns:a16="http://schemas.microsoft.com/office/drawing/2014/main" id="{7A477859-3B5D-F87D-7CB1-EABC680F20E8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2" name="Group 140">
                    <a:extLst>
                      <a:ext uri="{FF2B5EF4-FFF2-40B4-BE49-F238E27FC236}">
                        <a16:creationId xmlns:a16="http://schemas.microsoft.com/office/drawing/2014/main" id="{0D6A0F8F-5F2B-E0EF-5172-E801C73BA4B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9709" y="1768267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72" name="Rounded Rectangle 718">
                      <a:extLst>
                        <a:ext uri="{FF2B5EF4-FFF2-40B4-BE49-F238E27FC236}">
                          <a16:creationId xmlns:a16="http://schemas.microsoft.com/office/drawing/2014/main" id="{538C92CC-8C9D-DBD1-DFE9-040573CC18D7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3" name="Group 122">
                      <a:extLst>
                        <a:ext uri="{FF2B5EF4-FFF2-40B4-BE49-F238E27FC236}">
                          <a16:creationId xmlns:a16="http://schemas.microsoft.com/office/drawing/2014/main" id="{FFAD7E9E-2EF2-8ACB-0002-16A4C4B9C8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90" name="Moon 35">
                        <a:extLst>
                          <a:ext uri="{FF2B5EF4-FFF2-40B4-BE49-F238E27FC236}">
                            <a16:creationId xmlns:a16="http://schemas.microsoft.com/office/drawing/2014/main" id="{379920A8-13CD-9E20-49BD-3687BE26BC73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" name="Moon 36">
                        <a:extLst>
                          <a:ext uri="{FF2B5EF4-FFF2-40B4-BE49-F238E27FC236}">
                            <a16:creationId xmlns:a16="http://schemas.microsoft.com/office/drawing/2014/main" id="{DD72DC78-31DC-CFAF-DD6E-ABBC728A14C2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" name="Moon 37">
                        <a:extLst>
                          <a:ext uri="{FF2B5EF4-FFF2-40B4-BE49-F238E27FC236}">
                            <a16:creationId xmlns:a16="http://schemas.microsoft.com/office/drawing/2014/main" id="{555354F1-A597-4F46-E107-3D2A1969338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4" name="Group 123">
                      <a:extLst>
                        <a:ext uri="{FF2B5EF4-FFF2-40B4-BE49-F238E27FC236}">
                          <a16:creationId xmlns:a16="http://schemas.microsoft.com/office/drawing/2014/main" id="{3F22A0D0-060B-1E3C-303B-914C3A7C0C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87" name="Moon 32">
                        <a:extLst>
                          <a:ext uri="{FF2B5EF4-FFF2-40B4-BE49-F238E27FC236}">
                            <a16:creationId xmlns:a16="http://schemas.microsoft.com/office/drawing/2014/main" id="{907CA694-92C0-CE73-5280-6530680B2C91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Moon 33">
                        <a:extLst>
                          <a:ext uri="{FF2B5EF4-FFF2-40B4-BE49-F238E27FC236}">
                            <a16:creationId xmlns:a16="http://schemas.microsoft.com/office/drawing/2014/main" id="{2BD77F2D-064E-215F-D4E7-2B9AA92039E3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Moon 34">
                        <a:extLst>
                          <a:ext uri="{FF2B5EF4-FFF2-40B4-BE49-F238E27FC236}">
                            <a16:creationId xmlns:a16="http://schemas.microsoft.com/office/drawing/2014/main" id="{590B7F40-B892-7AB6-B0AC-7ECA0C4529A4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5" name="Group 127">
                      <a:extLst>
                        <a:ext uri="{FF2B5EF4-FFF2-40B4-BE49-F238E27FC236}">
                          <a16:creationId xmlns:a16="http://schemas.microsoft.com/office/drawing/2014/main" id="{506435D5-54B5-A32C-3589-73471B2D67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84" name="Moon 29">
                        <a:extLst>
                          <a:ext uri="{FF2B5EF4-FFF2-40B4-BE49-F238E27FC236}">
                            <a16:creationId xmlns:a16="http://schemas.microsoft.com/office/drawing/2014/main" id="{593CF543-CEAD-1227-814B-3CA81DA8EA0E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" name="Moon 284">
                        <a:extLst>
                          <a:ext uri="{FF2B5EF4-FFF2-40B4-BE49-F238E27FC236}">
                            <a16:creationId xmlns:a16="http://schemas.microsoft.com/office/drawing/2014/main" id="{164D18C8-FF56-48E8-90C2-1112380D724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" name="Moon 285">
                        <a:extLst>
                          <a:ext uri="{FF2B5EF4-FFF2-40B4-BE49-F238E27FC236}">
                            <a16:creationId xmlns:a16="http://schemas.microsoft.com/office/drawing/2014/main" id="{87D72227-84D2-E7DD-1E6D-3B0EAC26D9EF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6" name="Group 131">
                      <a:extLst>
                        <a:ext uri="{FF2B5EF4-FFF2-40B4-BE49-F238E27FC236}">
                          <a16:creationId xmlns:a16="http://schemas.microsoft.com/office/drawing/2014/main" id="{5F361B8B-1DA5-DBDD-24F1-06AE4AA25F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81" name="Moon 280">
                        <a:extLst>
                          <a:ext uri="{FF2B5EF4-FFF2-40B4-BE49-F238E27FC236}">
                            <a16:creationId xmlns:a16="http://schemas.microsoft.com/office/drawing/2014/main" id="{E30A5614-57F4-4EF5-CBDF-C682FE840AD9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" name="Moon 281">
                        <a:extLst>
                          <a:ext uri="{FF2B5EF4-FFF2-40B4-BE49-F238E27FC236}">
                            <a16:creationId xmlns:a16="http://schemas.microsoft.com/office/drawing/2014/main" id="{FE2979CC-3CED-8439-AA31-F8CE908ECE4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" name="Moon 28">
                        <a:extLst>
                          <a:ext uri="{FF2B5EF4-FFF2-40B4-BE49-F238E27FC236}">
                            <a16:creationId xmlns:a16="http://schemas.microsoft.com/office/drawing/2014/main" id="{3409D7E5-F8CB-20A3-AE40-4D2BA63BB96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" name="Group 135">
                      <a:extLst>
                        <a:ext uri="{FF2B5EF4-FFF2-40B4-BE49-F238E27FC236}">
                          <a16:creationId xmlns:a16="http://schemas.microsoft.com/office/drawing/2014/main" id="{FC4F1AE2-8EF3-3CCF-62C2-5CB8006ED18B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78" name="Moon 277">
                        <a:extLst>
                          <a:ext uri="{FF2B5EF4-FFF2-40B4-BE49-F238E27FC236}">
                            <a16:creationId xmlns:a16="http://schemas.microsoft.com/office/drawing/2014/main" id="{8298628C-E11B-787C-D196-3B099EABB778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" name="Moon 278">
                        <a:extLst>
                          <a:ext uri="{FF2B5EF4-FFF2-40B4-BE49-F238E27FC236}">
                            <a16:creationId xmlns:a16="http://schemas.microsoft.com/office/drawing/2014/main" id="{78FE6AA4-3EDA-BBD8-4C68-BEAD7CC103D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" name="Moon 279">
                        <a:extLst>
                          <a:ext uri="{FF2B5EF4-FFF2-40B4-BE49-F238E27FC236}">
                            <a16:creationId xmlns:a16="http://schemas.microsoft.com/office/drawing/2014/main" id="{EAB292AC-FFB7-C416-94CD-2EFFD0F6772D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3" name="Group 162">
                    <a:extLst>
                      <a:ext uri="{FF2B5EF4-FFF2-40B4-BE49-F238E27FC236}">
                        <a16:creationId xmlns:a16="http://schemas.microsoft.com/office/drawing/2014/main" id="{153AA12C-1341-7E76-A85C-A13879739F3A}"/>
                      </a:ext>
                    </a:extLst>
                  </p:cNvPr>
                  <p:cNvGrpSpPr/>
                  <p:nvPr/>
                </p:nvGrpSpPr>
                <p:grpSpPr>
                  <a:xfrm rot="4467257">
                    <a:off x="4822952" y="4237309"/>
                    <a:ext cx="1510882" cy="806088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69" name="Moon 268">
                      <a:extLst>
                        <a:ext uri="{FF2B5EF4-FFF2-40B4-BE49-F238E27FC236}">
                          <a16:creationId xmlns:a16="http://schemas.microsoft.com/office/drawing/2014/main" id="{C1D99935-1A78-D98E-E3B5-8B64E8EDF46F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Moon 15">
                      <a:extLst>
                        <a:ext uri="{FF2B5EF4-FFF2-40B4-BE49-F238E27FC236}">
                          <a16:creationId xmlns:a16="http://schemas.microsoft.com/office/drawing/2014/main" id="{1402CEB4-17CE-57E1-B5B8-AA93B03AFE79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Moon 16">
                      <a:extLst>
                        <a:ext uri="{FF2B5EF4-FFF2-40B4-BE49-F238E27FC236}">
                          <a16:creationId xmlns:a16="http://schemas.microsoft.com/office/drawing/2014/main" id="{CAD4CAD9-D826-DC59-E47A-28B9BAB04071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166">
                    <a:extLst>
                      <a:ext uri="{FF2B5EF4-FFF2-40B4-BE49-F238E27FC236}">
                        <a16:creationId xmlns:a16="http://schemas.microsoft.com/office/drawing/2014/main" id="{25F6481A-2F13-BA7C-A685-10F99635D60F}"/>
                      </a:ext>
                    </a:extLst>
                  </p:cNvPr>
                  <p:cNvGrpSpPr/>
                  <p:nvPr/>
                </p:nvGrpSpPr>
                <p:grpSpPr>
                  <a:xfrm rot="16200000" flipH="1">
                    <a:off x="5569396" y="4270840"/>
                    <a:ext cx="1602452" cy="676270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66" name="Moon 11">
                      <a:extLst>
                        <a:ext uri="{FF2B5EF4-FFF2-40B4-BE49-F238E27FC236}">
                          <a16:creationId xmlns:a16="http://schemas.microsoft.com/office/drawing/2014/main" id="{98B5AE95-B4FB-0314-B2FA-79ACA2F700A7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Moon 266">
                      <a:extLst>
                        <a:ext uri="{FF2B5EF4-FFF2-40B4-BE49-F238E27FC236}">
                          <a16:creationId xmlns:a16="http://schemas.microsoft.com/office/drawing/2014/main" id="{96E25E2D-E3A2-FF6E-7AF2-6A49B7D7ADDC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Moon 13">
                      <a:extLst>
                        <a:ext uri="{FF2B5EF4-FFF2-40B4-BE49-F238E27FC236}">
                          <a16:creationId xmlns:a16="http://schemas.microsoft.com/office/drawing/2014/main" id="{18FE89A7-06BB-0FF8-B124-C665295A7234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E9D7BEC0-1E37-AF79-257F-EA27B5E99B30}"/>
                      </a:ext>
                    </a:extLst>
                  </p:cNvPr>
                  <p:cNvSpPr/>
                  <p:nvPr/>
                </p:nvSpPr>
                <p:spPr>
                  <a:xfrm>
                    <a:off x="5870539" y="3729189"/>
                    <a:ext cx="138361" cy="201352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8" name="Group 110">
                  <a:extLst>
                    <a:ext uri="{FF2B5EF4-FFF2-40B4-BE49-F238E27FC236}">
                      <a16:creationId xmlns:a16="http://schemas.microsoft.com/office/drawing/2014/main" id="{B1FD7F6B-3271-C21C-6E96-8921A10D60D9}"/>
                    </a:ext>
                  </a:extLst>
                </p:cNvPr>
                <p:cNvGrpSpPr/>
                <p:nvPr/>
              </p:nvGrpSpPr>
              <p:grpSpPr>
                <a:xfrm>
                  <a:off x="6705600" y="2819400"/>
                  <a:ext cx="457200" cy="457200"/>
                  <a:chOff x="6019800" y="5334000"/>
                  <a:chExt cx="914400" cy="914400"/>
                </a:xfrm>
                <a:grpFill/>
              </p:grpSpPr>
              <p:sp>
                <p:nvSpPr>
                  <p:cNvPr id="259" name="Quad Arrow 705">
                    <a:extLst>
                      <a:ext uri="{FF2B5EF4-FFF2-40B4-BE49-F238E27FC236}">
                        <a16:creationId xmlns:a16="http://schemas.microsoft.com/office/drawing/2014/main" id="{FDBECCA3-3F9F-46FB-CD85-F5A079CC0AC7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Diamond 259">
                    <a:extLst>
                      <a:ext uri="{FF2B5EF4-FFF2-40B4-BE49-F238E27FC236}">
                        <a16:creationId xmlns:a16="http://schemas.microsoft.com/office/drawing/2014/main" id="{11166A5B-B826-357A-715F-F1411BE6E8D7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1" name="Group 113">
                <a:extLst>
                  <a:ext uri="{FF2B5EF4-FFF2-40B4-BE49-F238E27FC236}">
                    <a16:creationId xmlns:a16="http://schemas.microsoft.com/office/drawing/2014/main" id="{BC0AE6A9-4BE2-1101-3CBC-CCBB0FD9CB7B}"/>
                  </a:ext>
                </a:extLst>
              </p:cNvPr>
              <p:cNvGrpSpPr/>
              <p:nvPr/>
            </p:nvGrpSpPr>
            <p:grpSpPr>
              <a:xfrm rot="10800000">
                <a:off x="5254651" y="4053405"/>
                <a:ext cx="1404453" cy="847527"/>
                <a:chOff x="5334000" y="1676401"/>
                <a:chExt cx="3200400" cy="2295940"/>
              </a:xfrm>
              <a:grpFill/>
            </p:grpSpPr>
            <p:grpSp>
              <p:nvGrpSpPr>
                <p:cNvPr id="200" name="Group 59">
                  <a:extLst>
                    <a:ext uri="{FF2B5EF4-FFF2-40B4-BE49-F238E27FC236}">
                      <a16:creationId xmlns:a16="http://schemas.microsoft.com/office/drawing/2014/main" id="{FD33AA88-3E0C-5583-0929-D67AEF921440}"/>
                    </a:ext>
                  </a:extLst>
                </p:cNvPr>
                <p:cNvGrpSpPr/>
                <p:nvPr/>
              </p:nvGrpSpPr>
              <p:grpSpPr>
                <a:xfrm>
                  <a:off x="5334000" y="1676401"/>
                  <a:ext cx="3200400" cy="2295940"/>
                  <a:chOff x="3329709" y="1676400"/>
                  <a:chExt cx="5204691" cy="3733801"/>
                </a:xfrm>
                <a:grpFill/>
              </p:grpSpPr>
              <p:grpSp>
                <p:nvGrpSpPr>
                  <p:cNvPr id="204" name="Group 139">
                    <a:extLst>
                      <a:ext uri="{FF2B5EF4-FFF2-40B4-BE49-F238E27FC236}">
                        <a16:creationId xmlns:a16="http://schemas.microsoft.com/office/drawing/2014/main" id="{01496592-EBE1-5F2C-E169-F175EA6AACC6}"/>
                      </a:ext>
                    </a:extLst>
                  </p:cNvPr>
                  <p:cNvGrpSpPr/>
                  <p:nvPr/>
                </p:nvGrpSpPr>
                <p:grpSpPr>
                  <a:xfrm>
                    <a:off x="5784951" y="1676400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36" name="Rounded Rectangle 38">
                      <a:extLst>
                        <a:ext uri="{FF2B5EF4-FFF2-40B4-BE49-F238E27FC236}">
                          <a16:creationId xmlns:a16="http://schemas.microsoft.com/office/drawing/2014/main" id="{FEDBBE04-AAC5-2BC4-56C3-7CEB9CF33BA6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7" name="Group 122">
                      <a:extLst>
                        <a:ext uri="{FF2B5EF4-FFF2-40B4-BE49-F238E27FC236}">
                          <a16:creationId xmlns:a16="http://schemas.microsoft.com/office/drawing/2014/main" id="{AC4C13EC-59E6-1441-AFB2-CD41F8B384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54" name="Moon 56">
                        <a:extLst>
                          <a:ext uri="{FF2B5EF4-FFF2-40B4-BE49-F238E27FC236}">
                            <a16:creationId xmlns:a16="http://schemas.microsoft.com/office/drawing/2014/main" id="{08D16276-64AE-47BE-7219-713C3FD41553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" name="Moon 57">
                        <a:extLst>
                          <a:ext uri="{FF2B5EF4-FFF2-40B4-BE49-F238E27FC236}">
                            <a16:creationId xmlns:a16="http://schemas.microsoft.com/office/drawing/2014/main" id="{4E4ACD1F-1808-8D74-D702-520D7339699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Moon 58">
                        <a:extLst>
                          <a:ext uri="{FF2B5EF4-FFF2-40B4-BE49-F238E27FC236}">
                            <a16:creationId xmlns:a16="http://schemas.microsoft.com/office/drawing/2014/main" id="{9C7750AC-C35A-BBBE-823B-BB1E184FBFC0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8" name="Group 123">
                      <a:extLst>
                        <a:ext uri="{FF2B5EF4-FFF2-40B4-BE49-F238E27FC236}">
                          <a16:creationId xmlns:a16="http://schemas.microsoft.com/office/drawing/2014/main" id="{D66366B8-D5C8-1696-A2D0-7BF4A2C7A4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51" name="Moon 53">
                        <a:extLst>
                          <a:ext uri="{FF2B5EF4-FFF2-40B4-BE49-F238E27FC236}">
                            <a16:creationId xmlns:a16="http://schemas.microsoft.com/office/drawing/2014/main" id="{2A04E1C5-A552-1290-FF1A-746CF4F2A8F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Moon 54">
                        <a:extLst>
                          <a:ext uri="{FF2B5EF4-FFF2-40B4-BE49-F238E27FC236}">
                            <a16:creationId xmlns:a16="http://schemas.microsoft.com/office/drawing/2014/main" id="{DE460AF5-16BD-5EF1-F9A9-B848365A20D7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" name="Moon 55">
                        <a:extLst>
                          <a:ext uri="{FF2B5EF4-FFF2-40B4-BE49-F238E27FC236}">
                            <a16:creationId xmlns:a16="http://schemas.microsoft.com/office/drawing/2014/main" id="{C85E8C34-D289-5CA1-5215-7F21D7B51580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127">
                      <a:extLst>
                        <a:ext uri="{FF2B5EF4-FFF2-40B4-BE49-F238E27FC236}">
                          <a16:creationId xmlns:a16="http://schemas.microsoft.com/office/drawing/2014/main" id="{3D0B86D5-93D5-E7BC-222B-C5DA8D354E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48" name="Moon 50">
                        <a:extLst>
                          <a:ext uri="{FF2B5EF4-FFF2-40B4-BE49-F238E27FC236}">
                            <a16:creationId xmlns:a16="http://schemas.microsoft.com/office/drawing/2014/main" id="{7BF0ABA2-FE2E-0BEB-2F35-7F37521153FF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" name="Moon 51">
                        <a:extLst>
                          <a:ext uri="{FF2B5EF4-FFF2-40B4-BE49-F238E27FC236}">
                            <a16:creationId xmlns:a16="http://schemas.microsoft.com/office/drawing/2014/main" id="{46AFE98E-E322-E372-CD1D-D2CC5EC77777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Moon 52">
                        <a:extLst>
                          <a:ext uri="{FF2B5EF4-FFF2-40B4-BE49-F238E27FC236}">
                            <a16:creationId xmlns:a16="http://schemas.microsoft.com/office/drawing/2014/main" id="{569BE167-2823-E53E-B952-0DF23ED154D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131">
                      <a:extLst>
                        <a:ext uri="{FF2B5EF4-FFF2-40B4-BE49-F238E27FC236}">
                          <a16:creationId xmlns:a16="http://schemas.microsoft.com/office/drawing/2014/main" id="{00A5C595-C98E-7C64-0F07-897869ABFB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45" name="Moon 47">
                        <a:extLst>
                          <a:ext uri="{FF2B5EF4-FFF2-40B4-BE49-F238E27FC236}">
                            <a16:creationId xmlns:a16="http://schemas.microsoft.com/office/drawing/2014/main" id="{4B9C5883-1CDD-D4E1-8D0C-4F8F76B8508D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Moon 48">
                        <a:extLst>
                          <a:ext uri="{FF2B5EF4-FFF2-40B4-BE49-F238E27FC236}">
                            <a16:creationId xmlns:a16="http://schemas.microsoft.com/office/drawing/2014/main" id="{8CBE2F36-0FC3-4127-4CDB-D8D49B12C35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" name="Moon 49">
                        <a:extLst>
                          <a:ext uri="{FF2B5EF4-FFF2-40B4-BE49-F238E27FC236}">
                            <a16:creationId xmlns:a16="http://schemas.microsoft.com/office/drawing/2014/main" id="{66319C12-EF81-F46E-4406-935E06ED9492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135">
                      <a:extLst>
                        <a:ext uri="{FF2B5EF4-FFF2-40B4-BE49-F238E27FC236}">
                          <a16:creationId xmlns:a16="http://schemas.microsoft.com/office/drawing/2014/main" id="{46417E39-A0CC-1356-2756-C1028EDF760A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42" name="Moon 44">
                        <a:extLst>
                          <a:ext uri="{FF2B5EF4-FFF2-40B4-BE49-F238E27FC236}">
                            <a16:creationId xmlns:a16="http://schemas.microsoft.com/office/drawing/2014/main" id="{20F6F52E-E82E-67E9-548D-77B16928D492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" name="Moon 45">
                        <a:extLst>
                          <a:ext uri="{FF2B5EF4-FFF2-40B4-BE49-F238E27FC236}">
                            <a16:creationId xmlns:a16="http://schemas.microsoft.com/office/drawing/2014/main" id="{EB8D4EBC-81E0-E217-EDD8-9C4B9A479208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Moon 46">
                        <a:extLst>
                          <a:ext uri="{FF2B5EF4-FFF2-40B4-BE49-F238E27FC236}">
                            <a16:creationId xmlns:a16="http://schemas.microsoft.com/office/drawing/2014/main" id="{A1273B98-292F-D764-14C1-3FEA7553CBA8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5" name="Group 140">
                    <a:extLst>
                      <a:ext uri="{FF2B5EF4-FFF2-40B4-BE49-F238E27FC236}">
                        <a16:creationId xmlns:a16="http://schemas.microsoft.com/office/drawing/2014/main" id="{D5D02044-E453-1029-0C5F-42582175C50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9709" y="1768267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215" name="Rounded Rectangle 776">
                      <a:extLst>
                        <a:ext uri="{FF2B5EF4-FFF2-40B4-BE49-F238E27FC236}">
                          <a16:creationId xmlns:a16="http://schemas.microsoft.com/office/drawing/2014/main" id="{1F805B33-695C-6EC0-1CD5-EBE32792F90F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6" name="Group 122">
                      <a:extLst>
                        <a:ext uri="{FF2B5EF4-FFF2-40B4-BE49-F238E27FC236}">
                          <a16:creationId xmlns:a16="http://schemas.microsoft.com/office/drawing/2014/main" id="{8D916F17-FEBE-14B4-9D2C-876650F22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33" name="Moon 35">
                        <a:extLst>
                          <a:ext uri="{FF2B5EF4-FFF2-40B4-BE49-F238E27FC236}">
                            <a16:creationId xmlns:a16="http://schemas.microsoft.com/office/drawing/2014/main" id="{F5C0241E-734E-A777-3A5C-EF362B00A3B5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Moon 36">
                        <a:extLst>
                          <a:ext uri="{FF2B5EF4-FFF2-40B4-BE49-F238E27FC236}">
                            <a16:creationId xmlns:a16="http://schemas.microsoft.com/office/drawing/2014/main" id="{0B3B81B3-D54D-3726-416A-5996092C3E56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Moon 37">
                        <a:extLst>
                          <a:ext uri="{FF2B5EF4-FFF2-40B4-BE49-F238E27FC236}">
                            <a16:creationId xmlns:a16="http://schemas.microsoft.com/office/drawing/2014/main" id="{4D8CEAEC-6726-7260-3D75-A96A71544D62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" name="Group 123">
                      <a:extLst>
                        <a:ext uri="{FF2B5EF4-FFF2-40B4-BE49-F238E27FC236}">
                          <a16:creationId xmlns:a16="http://schemas.microsoft.com/office/drawing/2014/main" id="{C1BCE223-9C5E-B39B-DE9F-5E31E10C0E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30" name="Moon 32">
                        <a:extLst>
                          <a:ext uri="{FF2B5EF4-FFF2-40B4-BE49-F238E27FC236}">
                            <a16:creationId xmlns:a16="http://schemas.microsoft.com/office/drawing/2014/main" id="{985AB222-30FA-A64E-A830-2F9EC3A94185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Moon 33">
                        <a:extLst>
                          <a:ext uri="{FF2B5EF4-FFF2-40B4-BE49-F238E27FC236}">
                            <a16:creationId xmlns:a16="http://schemas.microsoft.com/office/drawing/2014/main" id="{5EF72C80-3113-A56F-8A4E-A3DB99DE2E31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Moon 34">
                        <a:extLst>
                          <a:ext uri="{FF2B5EF4-FFF2-40B4-BE49-F238E27FC236}">
                            <a16:creationId xmlns:a16="http://schemas.microsoft.com/office/drawing/2014/main" id="{F8D01902-384C-840F-6269-D3C36DA84803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" name="Group 127">
                      <a:extLst>
                        <a:ext uri="{FF2B5EF4-FFF2-40B4-BE49-F238E27FC236}">
                          <a16:creationId xmlns:a16="http://schemas.microsoft.com/office/drawing/2014/main" id="{FCF5F813-4FA1-4D07-08BB-DE1888D100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27" name="Moon 29">
                        <a:extLst>
                          <a:ext uri="{FF2B5EF4-FFF2-40B4-BE49-F238E27FC236}">
                            <a16:creationId xmlns:a16="http://schemas.microsoft.com/office/drawing/2014/main" id="{67AD0D87-7502-78B1-2B20-E94082676916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" name="Moon 227">
                        <a:extLst>
                          <a:ext uri="{FF2B5EF4-FFF2-40B4-BE49-F238E27FC236}">
                            <a16:creationId xmlns:a16="http://schemas.microsoft.com/office/drawing/2014/main" id="{95C92F94-53AD-3EED-585A-7478D9C29D78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Moon 228">
                        <a:extLst>
                          <a:ext uri="{FF2B5EF4-FFF2-40B4-BE49-F238E27FC236}">
                            <a16:creationId xmlns:a16="http://schemas.microsoft.com/office/drawing/2014/main" id="{3297F56B-3425-A140-F3E9-D1129318BCBA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" name="Group 131">
                      <a:extLst>
                        <a:ext uri="{FF2B5EF4-FFF2-40B4-BE49-F238E27FC236}">
                          <a16:creationId xmlns:a16="http://schemas.microsoft.com/office/drawing/2014/main" id="{EA80E23B-FF52-8B41-EA4A-1EE77B6ABA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24" name="Moon 223">
                        <a:extLst>
                          <a:ext uri="{FF2B5EF4-FFF2-40B4-BE49-F238E27FC236}">
                            <a16:creationId xmlns:a16="http://schemas.microsoft.com/office/drawing/2014/main" id="{3256DE4A-0290-B4B5-B5C6-19B1A86E65F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Moon 224">
                        <a:extLst>
                          <a:ext uri="{FF2B5EF4-FFF2-40B4-BE49-F238E27FC236}">
                            <a16:creationId xmlns:a16="http://schemas.microsoft.com/office/drawing/2014/main" id="{479B4886-5237-8D96-E02A-2EF2B474ED4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Moon 28">
                        <a:extLst>
                          <a:ext uri="{FF2B5EF4-FFF2-40B4-BE49-F238E27FC236}">
                            <a16:creationId xmlns:a16="http://schemas.microsoft.com/office/drawing/2014/main" id="{93915F20-D480-9B5F-6365-7E2D905935B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0" name="Group 135">
                      <a:extLst>
                        <a:ext uri="{FF2B5EF4-FFF2-40B4-BE49-F238E27FC236}">
                          <a16:creationId xmlns:a16="http://schemas.microsoft.com/office/drawing/2014/main" id="{14F0F84C-7D78-C6BE-D041-7D854C6E2C88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221" name="Moon 220">
                        <a:extLst>
                          <a:ext uri="{FF2B5EF4-FFF2-40B4-BE49-F238E27FC236}">
                            <a16:creationId xmlns:a16="http://schemas.microsoft.com/office/drawing/2014/main" id="{DD116305-988A-A0CE-2052-1288CDC975EB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Moon 221">
                        <a:extLst>
                          <a:ext uri="{FF2B5EF4-FFF2-40B4-BE49-F238E27FC236}">
                            <a16:creationId xmlns:a16="http://schemas.microsoft.com/office/drawing/2014/main" id="{CE862496-8E8D-B190-08A1-FEEF659E2B23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Moon 222">
                        <a:extLst>
                          <a:ext uri="{FF2B5EF4-FFF2-40B4-BE49-F238E27FC236}">
                            <a16:creationId xmlns:a16="http://schemas.microsoft.com/office/drawing/2014/main" id="{403983D7-FA19-ACBE-1880-C268FCA0BCB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6" name="Group 162">
                    <a:extLst>
                      <a:ext uri="{FF2B5EF4-FFF2-40B4-BE49-F238E27FC236}">
                        <a16:creationId xmlns:a16="http://schemas.microsoft.com/office/drawing/2014/main" id="{B495B806-0A30-DE0B-7636-D4782E6BB379}"/>
                      </a:ext>
                    </a:extLst>
                  </p:cNvPr>
                  <p:cNvGrpSpPr/>
                  <p:nvPr/>
                </p:nvGrpSpPr>
                <p:grpSpPr>
                  <a:xfrm rot="4467257">
                    <a:off x="4822952" y="4237309"/>
                    <a:ext cx="1510882" cy="806088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12" name="Moon 211">
                      <a:extLst>
                        <a:ext uri="{FF2B5EF4-FFF2-40B4-BE49-F238E27FC236}">
                          <a16:creationId xmlns:a16="http://schemas.microsoft.com/office/drawing/2014/main" id="{814E8C52-ADE6-F724-2D79-DA693667E0E8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Moon 15">
                      <a:extLst>
                        <a:ext uri="{FF2B5EF4-FFF2-40B4-BE49-F238E27FC236}">
                          <a16:creationId xmlns:a16="http://schemas.microsoft.com/office/drawing/2014/main" id="{F5F0B787-AE4B-584A-1D8F-60F7B354FCF9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Moon 16">
                      <a:extLst>
                        <a:ext uri="{FF2B5EF4-FFF2-40B4-BE49-F238E27FC236}">
                          <a16:creationId xmlns:a16="http://schemas.microsoft.com/office/drawing/2014/main" id="{5A77DC85-1F1B-F9DF-F377-7E98CFD24A3C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166">
                    <a:extLst>
                      <a:ext uri="{FF2B5EF4-FFF2-40B4-BE49-F238E27FC236}">
                        <a16:creationId xmlns:a16="http://schemas.microsoft.com/office/drawing/2014/main" id="{587D4C46-1AFC-FCB5-2604-BFB6AB6CFFCB}"/>
                      </a:ext>
                    </a:extLst>
                  </p:cNvPr>
                  <p:cNvGrpSpPr/>
                  <p:nvPr/>
                </p:nvGrpSpPr>
                <p:grpSpPr>
                  <a:xfrm rot="16200000" flipH="1">
                    <a:off x="5569396" y="4270840"/>
                    <a:ext cx="1602452" cy="676270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209" name="Moon 11">
                      <a:extLst>
                        <a:ext uri="{FF2B5EF4-FFF2-40B4-BE49-F238E27FC236}">
                          <a16:creationId xmlns:a16="http://schemas.microsoft.com/office/drawing/2014/main" id="{32CD3502-BA56-4B47-0304-7F215AF190A7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Moon 209">
                      <a:extLst>
                        <a:ext uri="{FF2B5EF4-FFF2-40B4-BE49-F238E27FC236}">
                          <a16:creationId xmlns:a16="http://schemas.microsoft.com/office/drawing/2014/main" id="{F0801807-6FC6-B997-F770-43DD9D096567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Moon 13">
                      <a:extLst>
                        <a:ext uri="{FF2B5EF4-FFF2-40B4-BE49-F238E27FC236}">
                          <a16:creationId xmlns:a16="http://schemas.microsoft.com/office/drawing/2014/main" id="{9214EA7E-39DA-EE02-9500-9D355DBF2CF4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81045A09-B006-D39D-D493-9C5E983D8598}"/>
                      </a:ext>
                    </a:extLst>
                  </p:cNvPr>
                  <p:cNvSpPr/>
                  <p:nvPr/>
                </p:nvSpPr>
                <p:spPr>
                  <a:xfrm>
                    <a:off x="5870539" y="3729189"/>
                    <a:ext cx="138361" cy="201352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110">
                  <a:extLst>
                    <a:ext uri="{FF2B5EF4-FFF2-40B4-BE49-F238E27FC236}">
                      <a16:creationId xmlns:a16="http://schemas.microsoft.com/office/drawing/2014/main" id="{EFF8000F-451E-2F4D-3E8E-878A2FAF7563}"/>
                    </a:ext>
                  </a:extLst>
                </p:cNvPr>
                <p:cNvGrpSpPr/>
                <p:nvPr/>
              </p:nvGrpSpPr>
              <p:grpSpPr>
                <a:xfrm>
                  <a:off x="6705600" y="2819400"/>
                  <a:ext cx="457200" cy="457200"/>
                  <a:chOff x="6019800" y="5334000"/>
                  <a:chExt cx="914400" cy="914400"/>
                </a:xfrm>
                <a:grpFill/>
              </p:grpSpPr>
              <p:sp>
                <p:nvSpPr>
                  <p:cNvPr id="202" name="Quad Arrow 763">
                    <a:extLst>
                      <a:ext uri="{FF2B5EF4-FFF2-40B4-BE49-F238E27FC236}">
                        <a16:creationId xmlns:a16="http://schemas.microsoft.com/office/drawing/2014/main" id="{046826F7-EB80-BA15-1240-C13D75A4F7ED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Diamond 202">
                    <a:extLst>
                      <a:ext uri="{FF2B5EF4-FFF2-40B4-BE49-F238E27FC236}">
                        <a16:creationId xmlns:a16="http://schemas.microsoft.com/office/drawing/2014/main" id="{7C936862-194F-AC14-3F23-5C0BEADA4B5B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2" name="Group 113">
                <a:extLst>
                  <a:ext uri="{FF2B5EF4-FFF2-40B4-BE49-F238E27FC236}">
                    <a16:creationId xmlns:a16="http://schemas.microsoft.com/office/drawing/2014/main" id="{3A642DAE-D016-7B7D-6FF3-E78D9C90C1A0}"/>
                  </a:ext>
                </a:extLst>
              </p:cNvPr>
              <p:cNvGrpSpPr/>
              <p:nvPr/>
            </p:nvGrpSpPr>
            <p:grpSpPr>
              <a:xfrm>
                <a:off x="5690080" y="4462708"/>
                <a:ext cx="1404453" cy="847527"/>
                <a:chOff x="5334000" y="1676401"/>
                <a:chExt cx="3200400" cy="2295940"/>
              </a:xfrm>
              <a:grpFill/>
            </p:grpSpPr>
            <p:grpSp>
              <p:nvGrpSpPr>
                <p:cNvPr id="143" name="Group 59">
                  <a:extLst>
                    <a:ext uri="{FF2B5EF4-FFF2-40B4-BE49-F238E27FC236}">
                      <a16:creationId xmlns:a16="http://schemas.microsoft.com/office/drawing/2014/main" id="{D1F7F1F3-E327-D775-89EE-344886A5E40E}"/>
                    </a:ext>
                  </a:extLst>
                </p:cNvPr>
                <p:cNvGrpSpPr/>
                <p:nvPr/>
              </p:nvGrpSpPr>
              <p:grpSpPr>
                <a:xfrm>
                  <a:off x="5334000" y="1676401"/>
                  <a:ext cx="3200400" cy="2295940"/>
                  <a:chOff x="3329709" y="1676400"/>
                  <a:chExt cx="5204691" cy="3733801"/>
                </a:xfrm>
                <a:grpFill/>
              </p:grpSpPr>
              <p:grpSp>
                <p:nvGrpSpPr>
                  <p:cNvPr id="147" name="Group 139">
                    <a:extLst>
                      <a:ext uri="{FF2B5EF4-FFF2-40B4-BE49-F238E27FC236}">
                        <a16:creationId xmlns:a16="http://schemas.microsoft.com/office/drawing/2014/main" id="{6F98C677-CF69-D402-4820-1E35004947CF}"/>
                      </a:ext>
                    </a:extLst>
                  </p:cNvPr>
                  <p:cNvGrpSpPr/>
                  <p:nvPr/>
                </p:nvGrpSpPr>
                <p:grpSpPr>
                  <a:xfrm>
                    <a:off x="5784951" y="1676400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179" name="Rounded Rectangle 38">
                      <a:extLst>
                        <a:ext uri="{FF2B5EF4-FFF2-40B4-BE49-F238E27FC236}">
                          <a16:creationId xmlns:a16="http://schemas.microsoft.com/office/drawing/2014/main" id="{E30956E1-D6C7-F481-ED21-CB3DC5A28588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0" name="Group 122">
                      <a:extLst>
                        <a:ext uri="{FF2B5EF4-FFF2-40B4-BE49-F238E27FC236}">
                          <a16:creationId xmlns:a16="http://schemas.microsoft.com/office/drawing/2014/main" id="{ABF6A4F2-BA55-2E95-9C82-C5E097A4B4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97" name="Moon 56">
                        <a:extLst>
                          <a:ext uri="{FF2B5EF4-FFF2-40B4-BE49-F238E27FC236}">
                            <a16:creationId xmlns:a16="http://schemas.microsoft.com/office/drawing/2014/main" id="{0771944A-7807-6CE3-AF88-A80F6BF3B70F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Moon 57">
                        <a:extLst>
                          <a:ext uri="{FF2B5EF4-FFF2-40B4-BE49-F238E27FC236}">
                            <a16:creationId xmlns:a16="http://schemas.microsoft.com/office/drawing/2014/main" id="{0C90FF4A-5653-C972-BA32-4FFACEA92461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Moon 58">
                        <a:extLst>
                          <a:ext uri="{FF2B5EF4-FFF2-40B4-BE49-F238E27FC236}">
                            <a16:creationId xmlns:a16="http://schemas.microsoft.com/office/drawing/2014/main" id="{A360CE0B-1EAA-5848-49A9-CFA100BFA24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" name="Group 123">
                      <a:extLst>
                        <a:ext uri="{FF2B5EF4-FFF2-40B4-BE49-F238E27FC236}">
                          <a16:creationId xmlns:a16="http://schemas.microsoft.com/office/drawing/2014/main" id="{5176A560-DAFF-135D-7E15-91AE0BA0D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94" name="Moon 53">
                        <a:extLst>
                          <a:ext uri="{FF2B5EF4-FFF2-40B4-BE49-F238E27FC236}">
                            <a16:creationId xmlns:a16="http://schemas.microsoft.com/office/drawing/2014/main" id="{E1ED7DAA-6A85-56F0-3639-0B0E50455620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Moon 54">
                        <a:extLst>
                          <a:ext uri="{FF2B5EF4-FFF2-40B4-BE49-F238E27FC236}">
                            <a16:creationId xmlns:a16="http://schemas.microsoft.com/office/drawing/2014/main" id="{9A0D8614-141B-DA7D-7AEA-DCEC685F30B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Moon 55">
                        <a:extLst>
                          <a:ext uri="{FF2B5EF4-FFF2-40B4-BE49-F238E27FC236}">
                            <a16:creationId xmlns:a16="http://schemas.microsoft.com/office/drawing/2014/main" id="{907F72DE-A099-BAA2-A152-5176921E9DDD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27">
                      <a:extLst>
                        <a:ext uri="{FF2B5EF4-FFF2-40B4-BE49-F238E27FC236}">
                          <a16:creationId xmlns:a16="http://schemas.microsoft.com/office/drawing/2014/main" id="{71D27A18-E81D-574F-362C-346F06417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91" name="Moon 50">
                        <a:extLst>
                          <a:ext uri="{FF2B5EF4-FFF2-40B4-BE49-F238E27FC236}">
                            <a16:creationId xmlns:a16="http://schemas.microsoft.com/office/drawing/2014/main" id="{A2E560F7-2A44-7C43-14E2-9BFCEEFAABBD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Moon 51">
                        <a:extLst>
                          <a:ext uri="{FF2B5EF4-FFF2-40B4-BE49-F238E27FC236}">
                            <a16:creationId xmlns:a16="http://schemas.microsoft.com/office/drawing/2014/main" id="{E41766DE-11DC-8478-B7D9-E0AD61B9C94B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Moon 52">
                        <a:extLst>
                          <a:ext uri="{FF2B5EF4-FFF2-40B4-BE49-F238E27FC236}">
                            <a16:creationId xmlns:a16="http://schemas.microsoft.com/office/drawing/2014/main" id="{7F05EC43-CE77-AE7A-37A8-0029BDB695D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3" name="Group 131">
                      <a:extLst>
                        <a:ext uri="{FF2B5EF4-FFF2-40B4-BE49-F238E27FC236}">
                          <a16:creationId xmlns:a16="http://schemas.microsoft.com/office/drawing/2014/main" id="{20B29E3C-1175-4E53-0CFA-254F105340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88" name="Moon 47">
                        <a:extLst>
                          <a:ext uri="{FF2B5EF4-FFF2-40B4-BE49-F238E27FC236}">
                            <a16:creationId xmlns:a16="http://schemas.microsoft.com/office/drawing/2014/main" id="{C4857719-BE8C-016E-376B-F3F38D319CFE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" name="Moon 48">
                        <a:extLst>
                          <a:ext uri="{FF2B5EF4-FFF2-40B4-BE49-F238E27FC236}">
                            <a16:creationId xmlns:a16="http://schemas.microsoft.com/office/drawing/2014/main" id="{CDB237AD-D73D-EA6A-F522-00557631A0E1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Moon 49">
                        <a:extLst>
                          <a:ext uri="{FF2B5EF4-FFF2-40B4-BE49-F238E27FC236}">
                            <a16:creationId xmlns:a16="http://schemas.microsoft.com/office/drawing/2014/main" id="{3E4196D9-5ADE-D3DE-CC06-9ADFB975EF9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35">
                      <a:extLst>
                        <a:ext uri="{FF2B5EF4-FFF2-40B4-BE49-F238E27FC236}">
                          <a16:creationId xmlns:a16="http://schemas.microsoft.com/office/drawing/2014/main" id="{5C521023-F154-3176-B22E-2BB54E5664B0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85" name="Moon 44">
                        <a:extLst>
                          <a:ext uri="{FF2B5EF4-FFF2-40B4-BE49-F238E27FC236}">
                            <a16:creationId xmlns:a16="http://schemas.microsoft.com/office/drawing/2014/main" id="{8C13375F-F653-EE7C-187D-F1CB692A633A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Moon 45">
                        <a:extLst>
                          <a:ext uri="{FF2B5EF4-FFF2-40B4-BE49-F238E27FC236}">
                            <a16:creationId xmlns:a16="http://schemas.microsoft.com/office/drawing/2014/main" id="{8BE15E13-7675-023D-9462-F19824379177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Moon 46">
                        <a:extLst>
                          <a:ext uri="{FF2B5EF4-FFF2-40B4-BE49-F238E27FC236}">
                            <a16:creationId xmlns:a16="http://schemas.microsoft.com/office/drawing/2014/main" id="{3592EA31-51C9-BD30-CCAA-19A2776D868E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8" name="Group 140">
                    <a:extLst>
                      <a:ext uri="{FF2B5EF4-FFF2-40B4-BE49-F238E27FC236}">
                        <a16:creationId xmlns:a16="http://schemas.microsoft.com/office/drawing/2014/main" id="{B301646D-A1A6-38C2-52A9-1BC3AF7DA3A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9709" y="1768267"/>
                    <a:ext cx="2749449" cy="2932281"/>
                    <a:chOff x="4370181" y="2237947"/>
                    <a:chExt cx="1395285" cy="1533800"/>
                  </a:xfrm>
                  <a:grpFill/>
                </p:grpSpPr>
                <p:sp>
                  <p:nvSpPr>
                    <p:cNvPr id="158" name="Rounded Rectangle 834">
                      <a:extLst>
                        <a:ext uri="{FF2B5EF4-FFF2-40B4-BE49-F238E27FC236}">
                          <a16:creationId xmlns:a16="http://schemas.microsoft.com/office/drawing/2014/main" id="{9A6AE398-EE75-C1C3-A77A-B45415157CB3}"/>
                        </a:ext>
                      </a:extLst>
                    </p:cNvPr>
                    <p:cNvSpPr/>
                    <p:nvPr/>
                  </p:nvSpPr>
                  <p:spPr>
                    <a:xfrm rot="7483574">
                      <a:off x="4138676" y="2853106"/>
                      <a:ext cx="1355172" cy="124854"/>
                    </a:xfrm>
                    <a:prstGeom prst="round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9" name="Group 122">
                      <a:extLst>
                        <a:ext uri="{FF2B5EF4-FFF2-40B4-BE49-F238E27FC236}">
                          <a16:creationId xmlns:a16="http://schemas.microsoft.com/office/drawing/2014/main" id="{CC8FCFF9-7E06-0556-F9D9-31ADE2191B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163" y="2434420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76" name="Moon 35">
                        <a:extLst>
                          <a:ext uri="{FF2B5EF4-FFF2-40B4-BE49-F238E27FC236}">
                            <a16:creationId xmlns:a16="http://schemas.microsoft.com/office/drawing/2014/main" id="{3B015797-033A-79EC-1112-5AC3D8E95153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Moon 36">
                        <a:extLst>
                          <a:ext uri="{FF2B5EF4-FFF2-40B4-BE49-F238E27FC236}">
                            <a16:creationId xmlns:a16="http://schemas.microsoft.com/office/drawing/2014/main" id="{01BB56C1-2EDB-4B9C-379F-DBBC00409C03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Moon 37">
                        <a:extLst>
                          <a:ext uri="{FF2B5EF4-FFF2-40B4-BE49-F238E27FC236}">
                            <a16:creationId xmlns:a16="http://schemas.microsoft.com/office/drawing/2014/main" id="{70C3229E-BD2C-73DB-E843-9909182EF577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0" name="Group 123">
                      <a:extLst>
                        <a:ext uri="{FF2B5EF4-FFF2-40B4-BE49-F238E27FC236}">
                          <a16:creationId xmlns:a16="http://schemas.microsoft.com/office/drawing/2014/main" id="{C0955662-663C-DEAB-EBB9-C47D0498C7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164" y="2673927"/>
                      <a:ext cx="856672" cy="364837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73" name="Moon 32">
                        <a:extLst>
                          <a:ext uri="{FF2B5EF4-FFF2-40B4-BE49-F238E27FC236}">
                            <a16:creationId xmlns:a16="http://schemas.microsoft.com/office/drawing/2014/main" id="{3E8741A9-A48B-C076-6CFB-8D8CCD203C69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Moon 33">
                        <a:extLst>
                          <a:ext uri="{FF2B5EF4-FFF2-40B4-BE49-F238E27FC236}">
                            <a16:creationId xmlns:a16="http://schemas.microsoft.com/office/drawing/2014/main" id="{B95F1FF9-5C9C-A3C1-7477-D51191F83455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Moon 34">
                        <a:extLst>
                          <a:ext uri="{FF2B5EF4-FFF2-40B4-BE49-F238E27FC236}">
                            <a16:creationId xmlns:a16="http://schemas.microsoft.com/office/drawing/2014/main" id="{BD50E3C4-3196-643E-B0DC-C5528F9232F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1" name="Group 127">
                      <a:extLst>
                        <a:ext uri="{FF2B5EF4-FFF2-40B4-BE49-F238E27FC236}">
                          <a16:creationId xmlns:a16="http://schemas.microsoft.com/office/drawing/2014/main" id="{0B2B1613-A824-F38F-36FF-2A4191B7D3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2690" y="2882384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70" name="Moon 29">
                        <a:extLst>
                          <a:ext uri="{FF2B5EF4-FFF2-40B4-BE49-F238E27FC236}">
                            <a16:creationId xmlns:a16="http://schemas.microsoft.com/office/drawing/2014/main" id="{B5258C4E-7826-0F3B-E8B0-7C6A0392A13D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Moon 170">
                        <a:extLst>
                          <a:ext uri="{FF2B5EF4-FFF2-40B4-BE49-F238E27FC236}">
                            <a16:creationId xmlns:a16="http://schemas.microsoft.com/office/drawing/2014/main" id="{03F31EB3-1A2A-D7E2-883C-F1C4466831A0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Moon 171">
                        <a:extLst>
                          <a:ext uri="{FF2B5EF4-FFF2-40B4-BE49-F238E27FC236}">
                            <a16:creationId xmlns:a16="http://schemas.microsoft.com/office/drawing/2014/main" id="{E1D56975-97E1-8C47-30DE-A71B744516DB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2" name="Group 131">
                      <a:extLst>
                        <a:ext uri="{FF2B5EF4-FFF2-40B4-BE49-F238E27FC236}">
                          <a16:creationId xmlns:a16="http://schemas.microsoft.com/office/drawing/2014/main" id="{4938E5BA-2854-3758-781D-61175AF5AE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5672" y="3122529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67" name="Moon 166">
                        <a:extLst>
                          <a:ext uri="{FF2B5EF4-FFF2-40B4-BE49-F238E27FC236}">
                            <a16:creationId xmlns:a16="http://schemas.microsoft.com/office/drawing/2014/main" id="{DE9897AE-8390-8E43-BE56-CFC4B28809EB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Moon 167">
                        <a:extLst>
                          <a:ext uri="{FF2B5EF4-FFF2-40B4-BE49-F238E27FC236}">
                            <a16:creationId xmlns:a16="http://schemas.microsoft.com/office/drawing/2014/main" id="{D88847EE-8556-7F31-9264-BCAFF8B53B1A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Moon 28">
                        <a:extLst>
                          <a:ext uri="{FF2B5EF4-FFF2-40B4-BE49-F238E27FC236}">
                            <a16:creationId xmlns:a16="http://schemas.microsoft.com/office/drawing/2014/main" id="{F03BF855-C35F-CA6C-E730-203F64317D0D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3" name="Group 135">
                      <a:extLst>
                        <a:ext uri="{FF2B5EF4-FFF2-40B4-BE49-F238E27FC236}">
                          <a16:creationId xmlns:a16="http://schemas.microsoft.com/office/drawing/2014/main" id="{F7F7DD5F-913A-AE47-A32A-6ACD836F0AC9}"/>
                        </a:ext>
                      </a:extLst>
                    </p:cNvPr>
                    <p:cNvGrpSpPr/>
                    <p:nvPr/>
                  </p:nvGrpSpPr>
                  <p:grpSpPr>
                    <a:xfrm rot="1269795">
                      <a:off x="4370181" y="3362675"/>
                      <a:ext cx="790303" cy="409072"/>
                      <a:chOff x="4975163" y="2434420"/>
                      <a:chExt cx="790303" cy="409072"/>
                    </a:xfrm>
                    <a:grpFill/>
                  </p:grpSpPr>
                  <p:sp>
                    <p:nvSpPr>
                      <p:cNvPr id="164" name="Moon 163">
                        <a:extLst>
                          <a:ext uri="{FF2B5EF4-FFF2-40B4-BE49-F238E27FC236}">
                            <a16:creationId xmlns:a16="http://schemas.microsoft.com/office/drawing/2014/main" id="{C49516DD-6090-51B3-785B-8A15B4616CDB}"/>
                          </a:ext>
                        </a:extLst>
                      </p:cNvPr>
                      <p:cNvSpPr/>
                      <p:nvPr/>
                    </p:nvSpPr>
                    <p:spPr>
                      <a:xfrm rot="7257268">
                        <a:off x="5322931" y="2233063"/>
                        <a:ext cx="241178" cy="643892"/>
                      </a:xfrm>
                      <a:prstGeom prst="moon">
                        <a:avLst>
                          <a:gd name="adj" fmla="val 51004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Moon 164">
                        <a:extLst>
                          <a:ext uri="{FF2B5EF4-FFF2-40B4-BE49-F238E27FC236}">
                            <a16:creationId xmlns:a16="http://schemas.microsoft.com/office/drawing/2014/main" id="{1C369601-DF01-04FD-AD81-DF5791D0779E}"/>
                          </a:ext>
                        </a:extLst>
                      </p:cNvPr>
                      <p:cNvSpPr/>
                      <p:nvPr/>
                    </p:nvSpPr>
                    <p:spPr>
                      <a:xfrm rot="8006089">
                        <a:off x="5214124" y="2302347"/>
                        <a:ext cx="302184" cy="780106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Moon 165">
                        <a:extLst>
                          <a:ext uri="{FF2B5EF4-FFF2-40B4-BE49-F238E27FC236}">
                            <a16:creationId xmlns:a16="http://schemas.microsoft.com/office/drawing/2014/main" id="{A372967A-88A1-5663-6217-00CA5E3603E5}"/>
                          </a:ext>
                        </a:extLst>
                      </p:cNvPr>
                      <p:cNvSpPr/>
                      <p:nvPr/>
                    </p:nvSpPr>
                    <p:spPr>
                      <a:xfrm rot="6288045">
                        <a:off x="5227364" y="2325535"/>
                        <a:ext cx="259387" cy="609039"/>
                      </a:xfrm>
                      <a:prstGeom prst="moon">
                        <a:avLst>
                          <a:gd name="adj" fmla="val 36556"/>
                        </a:avLst>
                      </a:prstGeom>
                      <a:grp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9" name="Group 162">
                    <a:extLst>
                      <a:ext uri="{FF2B5EF4-FFF2-40B4-BE49-F238E27FC236}">
                        <a16:creationId xmlns:a16="http://schemas.microsoft.com/office/drawing/2014/main" id="{32FBEA62-AF51-E1B2-1CD7-E3DD63EA73D9}"/>
                      </a:ext>
                    </a:extLst>
                  </p:cNvPr>
                  <p:cNvGrpSpPr/>
                  <p:nvPr/>
                </p:nvGrpSpPr>
                <p:grpSpPr>
                  <a:xfrm rot="4467257">
                    <a:off x="4822952" y="4237309"/>
                    <a:ext cx="1510882" cy="806088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55" name="Moon 154">
                      <a:extLst>
                        <a:ext uri="{FF2B5EF4-FFF2-40B4-BE49-F238E27FC236}">
                          <a16:creationId xmlns:a16="http://schemas.microsoft.com/office/drawing/2014/main" id="{3A7E2053-DAC0-592F-0B58-FA4C80BFD3C3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Moon 15">
                      <a:extLst>
                        <a:ext uri="{FF2B5EF4-FFF2-40B4-BE49-F238E27FC236}">
                          <a16:creationId xmlns:a16="http://schemas.microsoft.com/office/drawing/2014/main" id="{4FCBEA4B-058A-5D9B-D519-DEECEF0C8D6C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Moon 16">
                      <a:extLst>
                        <a:ext uri="{FF2B5EF4-FFF2-40B4-BE49-F238E27FC236}">
                          <a16:creationId xmlns:a16="http://schemas.microsoft.com/office/drawing/2014/main" id="{2A69D03C-14E7-49DB-A6E8-3108DF147466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0" name="Group 166">
                    <a:extLst>
                      <a:ext uri="{FF2B5EF4-FFF2-40B4-BE49-F238E27FC236}">
                        <a16:creationId xmlns:a16="http://schemas.microsoft.com/office/drawing/2014/main" id="{F5E36AE0-C111-A06D-78D3-FBC0B587A293}"/>
                      </a:ext>
                    </a:extLst>
                  </p:cNvPr>
                  <p:cNvGrpSpPr/>
                  <p:nvPr/>
                </p:nvGrpSpPr>
                <p:grpSpPr>
                  <a:xfrm rot="16200000" flipH="1">
                    <a:off x="5569396" y="4270840"/>
                    <a:ext cx="1602452" cy="676270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52" name="Moon 11">
                      <a:extLst>
                        <a:ext uri="{FF2B5EF4-FFF2-40B4-BE49-F238E27FC236}">
                          <a16:creationId xmlns:a16="http://schemas.microsoft.com/office/drawing/2014/main" id="{B8B07578-23CD-DC4E-944E-FD4D9F19C6FA}"/>
                        </a:ext>
                      </a:extLst>
                    </p:cNvPr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Moon 152">
                      <a:extLst>
                        <a:ext uri="{FF2B5EF4-FFF2-40B4-BE49-F238E27FC236}">
                          <a16:creationId xmlns:a16="http://schemas.microsoft.com/office/drawing/2014/main" id="{ABD35A54-D144-23A6-6270-B0B177769548}"/>
                        </a:ext>
                      </a:extLst>
                    </p:cNvPr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Moon 13">
                      <a:extLst>
                        <a:ext uri="{FF2B5EF4-FFF2-40B4-BE49-F238E27FC236}">
                          <a16:creationId xmlns:a16="http://schemas.microsoft.com/office/drawing/2014/main" id="{5D4E9DE2-29A2-9146-C9BF-2DEA5C21A12E}"/>
                        </a:ext>
                      </a:extLst>
                    </p:cNvPr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3BC6DF3D-FAAD-68A6-3B09-4F3972FF3D68}"/>
                      </a:ext>
                    </a:extLst>
                  </p:cNvPr>
                  <p:cNvSpPr/>
                  <p:nvPr/>
                </p:nvSpPr>
                <p:spPr>
                  <a:xfrm>
                    <a:off x="5870539" y="3729189"/>
                    <a:ext cx="138361" cy="201352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110">
                  <a:extLst>
                    <a:ext uri="{FF2B5EF4-FFF2-40B4-BE49-F238E27FC236}">
                      <a16:creationId xmlns:a16="http://schemas.microsoft.com/office/drawing/2014/main" id="{C598E159-0A27-DD82-89C1-3C94B2D02C20}"/>
                    </a:ext>
                  </a:extLst>
                </p:cNvPr>
                <p:cNvGrpSpPr/>
                <p:nvPr/>
              </p:nvGrpSpPr>
              <p:grpSpPr>
                <a:xfrm>
                  <a:off x="6705600" y="2819400"/>
                  <a:ext cx="457200" cy="457200"/>
                  <a:chOff x="6019800" y="5334000"/>
                  <a:chExt cx="914400" cy="914400"/>
                </a:xfrm>
                <a:grpFill/>
              </p:grpSpPr>
              <p:sp>
                <p:nvSpPr>
                  <p:cNvPr id="145" name="Quad Arrow 821">
                    <a:extLst>
                      <a:ext uri="{FF2B5EF4-FFF2-40B4-BE49-F238E27FC236}">
                        <a16:creationId xmlns:a16="http://schemas.microsoft.com/office/drawing/2014/main" id="{580C7741-8A0F-ECC7-3995-3525B57868BE}"/>
                      </a:ext>
                    </a:extLst>
                  </p:cNvPr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Diamond 145">
                    <a:extLst>
                      <a:ext uri="{FF2B5EF4-FFF2-40B4-BE49-F238E27FC236}">
                        <a16:creationId xmlns:a16="http://schemas.microsoft.com/office/drawing/2014/main" id="{E0BBB8C4-797A-1CC2-76F9-77A51F4DD81C}"/>
                      </a:ext>
                    </a:extLst>
                  </p:cNvPr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23958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3137E6-51AC-A87C-2735-F1EC3A5B8356}"/>
              </a:ext>
            </a:extLst>
          </p:cNvPr>
          <p:cNvGrpSpPr/>
          <p:nvPr/>
        </p:nvGrpSpPr>
        <p:grpSpPr>
          <a:xfrm>
            <a:off x="766985" y="414095"/>
            <a:ext cx="2674954" cy="5847630"/>
            <a:chOff x="8452105" y="4176679"/>
            <a:chExt cx="1240535" cy="233497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019C0E-7BB6-5110-1AFB-0B6E6CEE368C}"/>
                </a:ext>
              </a:extLst>
            </p:cNvPr>
            <p:cNvSpPr/>
            <p:nvPr/>
          </p:nvSpPr>
          <p:spPr>
            <a:xfrm rot="19338880">
              <a:off x="9485409" y="5415871"/>
              <a:ext cx="207231" cy="2770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B0DA5B-0DB4-113A-AE2B-340F437B6118}"/>
                </a:ext>
              </a:extLst>
            </p:cNvPr>
            <p:cNvSpPr/>
            <p:nvPr/>
          </p:nvSpPr>
          <p:spPr>
            <a:xfrm rot="1933618">
              <a:off x="8491765" y="5416715"/>
              <a:ext cx="207231" cy="2770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17A1F977-A14F-C9EB-C704-AF8DFD52CD4B}"/>
                </a:ext>
              </a:extLst>
            </p:cNvPr>
            <p:cNvSpPr/>
            <p:nvPr/>
          </p:nvSpPr>
          <p:spPr>
            <a:xfrm rot="1297750" flipH="1">
              <a:off x="8452105" y="5324136"/>
              <a:ext cx="312756" cy="275532"/>
            </a:xfrm>
            <a:prstGeom prst="trapezoid">
              <a:avLst>
                <a:gd name="adj" fmla="val 11213"/>
              </a:avLst>
            </a:prstGeom>
            <a:solidFill>
              <a:srgbClr val="DDCEA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97F61F2E-1C69-675B-DB65-238224DFD81F}"/>
                </a:ext>
              </a:extLst>
            </p:cNvPr>
            <p:cNvSpPr/>
            <p:nvPr/>
          </p:nvSpPr>
          <p:spPr>
            <a:xfrm rot="20302250">
              <a:off x="9365860" y="5333165"/>
              <a:ext cx="312756" cy="275532"/>
            </a:xfrm>
            <a:prstGeom prst="trapezoid">
              <a:avLst>
                <a:gd name="adj" fmla="val 11213"/>
              </a:avLst>
            </a:prstGeom>
            <a:solidFill>
              <a:srgbClr val="DDCEA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ACADF7-802A-0A35-D06E-B522A4779899}"/>
                </a:ext>
              </a:extLst>
            </p:cNvPr>
            <p:cNvSpPr/>
            <p:nvPr/>
          </p:nvSpPr>
          <p:spPr>
            <a:xfrm rot="4886474">
              <a:off x="9119076" y="6229611"/>
              <a:ext cx="137490" cy="379986"/>
            </a:xfrm>
            <a:prstGeom prst="ellipse">
              <a:avLst/>
            </a:prstGeom>
            <a:solidFill>
              <a:srgbClr val="8C430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4BF699B-D945-A4BC-FAE4-E8F308F60FD0}"/>
                </a:ext>
              </a:extLst>
            </p:cNvPr>
            <p:cNvSpPr/>
            <p:nvPr/>
          </p:nvSpPr>
          <p:spPr>
            <a:xfrm rot="4886474">
              <a:off x="8779917" y="6237309"/>
              <a:ext cx="161398" cy="387296"/>
            </a:xfrm>
            <a:prstGeom prst="ellipse">
              <a:avLst/>
            </a:prstGeom>
            <a:solidFill>
              <a:srgbClr val="8C430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711E1FEE-0413-A04D-D0EA-78E4F28D0B9B}"/>
                </a:ext>
              </a:extLst>
            </p:cNvPr>
            <p:cNvSpPr/>
            <p:nvPr/>
          </p:nvSpPr>
          <p:spPr>
            <a:xfrm>
              <a:off x="8992282" y="5634697"/>
              <a:ext cx="408329" cy="785806"/>
            </a:xfrm>
            <a:prstGeom prst="trapezoid">
              <a:avLst>
                <a:gd name="adj" fmla="val 78"/>
              </a:avLst>
            </a:prstGeom>
            <a:solidFill>
              <a:srgbClr val="66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8B38F347-D5CC-A676-3E62-F89A44C05175}"/>
                </a:ext>
              </a:extLst>
            </p:cNvPr>
            <p:cNvSpPr/>
            <p:nvPr/>
          </p:nvSpPr>
          <p:spPr>
            <a:xfrm rot="263894">
              <a:off x="8726645" y="5600853"/>
              <a:ext cx="366851" cy="833807"/>
            </a:xfrm>
            <a:prstGeom prst="trapezoid">
              <a:avLst>
                <a:gd name="adj" fmla="val 0"/>
              </a:avLst>
            </a:prstGeom>
            <a:solidFill>
              <a:srgbClr val="66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8945DE9F-CE33-3D56-92BE-5BF8C7CB63A7}"/>
                </a:ext>
              </a:extLst>
            </p:cNvPr>
            <p:cNvSpPr/>
            <p:nvPr/>
          </p:nvSpPr>
          <p:spPr>
            <a:xfrm rot="1375821">
              <a:off x="8555235" y="4774498"/>
              <a:ext cx="364353" cy="734699"/>
            </a:xfrm>
            <a:prstGeom prst="trapezoid">
              <a:avLst>
                <a:gd name="adj" fmla="val 37766"/>
              </a:avLst>
            </a:prstGeom>
            <a:solidFill>
              <a:srgbClr val="DDCEA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9F56FEA7-308B-D066-3FFC-013852BA5CBC}"/>
                </a:ext>
              </a:extLst>
            </p:cNvPr>
            <p:cNvSpPr/>
            <p:nvPr/>
          </p:nvSpPr>
          <p:spPr>
            <a:xfrm rot="20337671">
              <a:off x="9241915" y="4862803"/>
              <a:ext cx="312756" cy="650011"/>
            </a:xfrm>
            <a:prstGeom prst="trapezoid">
              <a:avLst/>
            </a:prstGeom>
            <a:solidFill>
              <a:srgbClr val="DDCEA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BCC650CA-E28E-2CF3-9557-E2C39E304C5C}"/>
                </a:ext>
              </a:extLst>
            </p:cNvPr>
            <p:cNvSpPr/>
            <p:nvPr/>
          </p:nvSpPr>
          <p:spPr>
            <a:xfrm>
              <a:off x="8716612" y="4854636"/>
              <a:ext cx="695012" cy="844545"/>
            </a:xfrm>
            <a:prstGeom prst="trapezoid">
              <a:avLst/>
            </a:prstGeom>
            <a:solidFill>
              <a:srgbClr val="DDCEA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11FC8D-A0BB-C4C4-A13B-F367255CB50B}"/>
                </a:ext>
              </a:extLst>
            </p:cNvPr>
            <p:cNvSpPr/>
            <p:nvPr/>
          </p:nvSpPr>
          <p:spPr>
            <a:xfrm>
              <a:off x="8786114" y="4382146"/>
              <a:ext cx="556010" cy="6392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FF59E96F-D1BD-667E-D08F-AD3DEF281AC1}"/>
                </a:ext>
              </a:extLst>
            </p:cNvPr>
            <p:cNvSpPr/>
            <p:nvPr/>
          </p:nvSpPr>
          <p:spPr>
            <a:xfrm rot="7269359" flipV="1">
              <a:off x="9060183" y="4866503"/>
              <a:ext cx="301540" cy="115232"/>
            </a:xfrm>
            <a:prstGeom prst="flowChartManualInput">
              <a:avLst/>
            </a:prstGeom>
            <a:solidFill>
              <a:srgbClr val="DDCEA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5477F40C-EFEB-872C-2402-CCA8EBDF6293}"/>
                </a:ext>
              </a:extLst>
            </p:cNvPr>
            <p:cNvSpPr/>
            <p:nvPr/>
          </p:nvSpPr>
          <p:spPr>
            <a:xfrm rot="14330641" flipH="1" flipV="1">
              <a:off x="8782178" y="4866503"/>
              <a:ext cx="301540" cy="115232"/>
            </a:xfrm>
            <a:prstGeom prst="flowChartManualInput">
              <a:avLst/>
            </a:prstGeom>
            <a:solidFill>
              <a:srgbClr val="DDCEA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D28186-2E67-B610-90C7-75580F074BEA}"/>
                </a:ext>
              </a:extLst>
            </p:cNvPr>
            <p:cNvSpPr/>
            <p:nvPr/>
          </p:nvSpPr>
          <p:spPr>
            <a:xfrm>
              <a:off x="8751363" y="4298765"/>
              <a:ext cx="660262" cy="6392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F8BCDC-EFA2-0DCE-8629-79AAAB6CF131}"/>
                </a:ext>
              </a:extLst>
            </p:cNvPr>
            <p:cNvCxnSpPr>
              <a:endCxn id="13" idx="2"/>
            </p:cNvCxnSpPr>
            <p:nvPr/>
          </p:nvCxnSpPr>
          <p:spPr>
            <a:xfrm flipH="1">
              <a:off x="9064118" y="5041779"/>
              <a:ext cx="20853" cy="6574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3C335F2E-346C-3FDD-ED31-AFF335DA32FF}"/>
                </a:ext>
              </a:extLst>
            </p:cNvPr>
            <p:cNvSpPr/>
            <p:nvPr/>
          </p:nvSpPr>
          <p:spPr>
            <a:xfrm>
              <a:off x="8694321" y="5620928"/>
              <a:ext cx="727646" cy="114890"/>
            </a:xfrm>
            <a:prstGeom prst="trapezoid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F3D6DB8B-95A2-B763-10F5-B46C4559A2A1}"/>
                </a:ext>
              </a:extLst>
            </p:cNvPr>
            <p:cNvSpPr/>
            <p:nvPr/>
          </p:nvSpPr>
          <p:spPr>
            <a:xfrm>
              <a:off x="9035166" y="5596850"/>
              <a:ext cx="104252" cy="138968"/>
            </a:xfrm>
            <a:prstGeom prst="frame">
              <a:avLst/>
            </a:prstGeom>
            <a:solidFill>
              <a:srgbClr val="BF7717"/>
            </a:solidFill>
            <a:ln w="12700">
              <a:solidFill>
                <a:srgbClr val="AC6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BC8D24-3501-5A93-C4C8-82908929D507}"/>
                </a:ext>
              </a:extLst>
            </p:cNvPr>
            <p:cNvSpPr/>
            <p:nvPr/>
          </p:nvSpPr>
          <p:spPr>
            <a:xfrm rot="711584">
              <a:off x="8705946" y="4176679"/>
              <a:ext cx="726353" cy="550607"/>
            </a:xfrm>
            <a:custGeom>
              <a:avLst/>
              <a:gdLst>
                <a:gd name="connsiteX0" fmla="*/ 351002 w 726353"/>
                <a:gd name="connsiteY0" fmla="*/ 38771 h 550607"/>
                <a:gd name="connsiteX1" fmla="*/ 726353 w 726353"/>
                <a:gd name="connsiteY1" fmla="*/ 0 h 550607"/>
                <a:gd name="connsiteX2" fmla="*/ 649568 w 726353"/>
                <a:gd name="connsiteY2" fmla="*/ 243077 h 550607"/>
                <a:gd name="connsiteX3" fmla="*/ 274217 w 726353"/>
                <a:gd name="connsiteY3" fmla="*/ 281847 h 550607"/>
                <a:gd name="connsiteX4" fmla="*/ 243254 w 726353"/>
                <a:gd name="connsiteY4" fmla="*/ 290924 h 550607"/>
                <a:gd name="connsiteX5" fmla="*/ 243254 w 726353"/>
                <a:gd name="connsiteY5" fmla="*/ 356052 h 550607"/>
                <a:gd name="connsiteX6" fmla="*/ 121627 w 726353"/>
                <a:gd name="connsiteY6" fmla="*/ 550607 h 550607"/>
                <a:gd name="connsiteX7" fmla="*/ 0 w 726353"/>
                <a:gd name="connsiteY7" fmla="*/ 356052 h 550607"/>
                <a:gd name="connsiteX8" fmla="*/ 121627 w 726353"/>
                <a:gd name="connsiteY8" fmla="*/ 161497 h 550607"/>
                <a:gd name="connsiteX9" fmla="*/ 218098 w 726353"/>
                <a:gd name="connsiteY9" fmla="*/ 161497 h 550607"/>
                <a:gd name="connsiteX10" fmla="*/ 236626 w 726353"/>
                <a:gd name="connsiteY10" fmla="*/ 102843 h 550607"/>
                <a:gd name="connsiteX11" fmla="*/ 351002 w 726353"/>
                <a:gd name="connsiteY11" fmla="*/ 38771 h 5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6353" h="550607">
                  <a:moveTo>
                    <a:pt x="351002" y="38771"/>
                  </a:moveTo>
                  <a:cubicBezTo>
                    <a:pt x="476119" y="25848"/>
                    <a:pt x="625404" y="128009"/>
                    <a:pt x="726353" y="0"/>
                  </a:cubicBezTo>
                  <a:lnTo>
                    <a:pt x="649568" y="243077"/>
                  </a:lnTo>
                  <a:cubicBezTo>
                    <a:pt x="548619" y="371084"/>
                    <a:pt x="399335" y="268923"/>
                    <a:pt x="274217" y="281847"/>
                  </a:cubicBezTo>
                  <a:lnTo>
                    <a:pt x="243254" y="290924"/>
                  </a:lnTo>
                  <a:lnTo>
                    <a:pt x="243254" y="356052"/>
                  </a:lnTo>
                  <a:cubicBezTo>
                    <a:pt x="243254" y="463502"/>
                    <a:pt x="188800" y="550607"/>
                    <a:pt x="121627" y="550607"/>
                  </a:cubicBezTo>
                  <a:cubicBezTo>
                    <a:pt x="54454" y="550607"/>
                    <a:pt x="0" y="463502"/>
                    <a:pt x="0" y="356052"/>
                  </a:cubicBezTo>
                  <a:cubicBezTo>
                    <a:pt x="0" y="248602"/>
                    <a:pt x="54454" y="161497"/>
                    <a:pt x="121627" y="161497"/>
                  </a:cubicBezTo>
                  <a:lnTo>
                    <a:pt x="218098" y="161497"/>
                  </a:lnTo>
                  <a:lnTo>
                    <a:pt x="236626" y="102843"/>
                  </a:lnTo>
                  <a:cubicBezTo>
                    <a:pt x="270276" y="60174"/>
                    <a:pt x="309297" y="43078"/>
                    <a:pt x="351002" y="38771"/>
                  </a:cubicBezTo>
                  <a:close/>
                </a:path>
              </a:pathLst>
            </a:custGeom>
            <a:solidFill>
              <a:srgbClr val="AC6E2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094460-A035-7E35-32CE-D5621288CDD0}"/>
                </a:ext>
              </a:extLst>
            </p:cNvPr>
            <p:cNvSpPr/>
            <p:nvPr/>
          </p:nvSpPr>
          <p:spPr>
            <a:xfrm rot="15873315">
              <a:off x="8957831" y="5609592"/>
              <a:ext cx="180333" cy="500440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29DCE1D-3916-31A1-F33C-1D302B839895}"/>
              </a:ext>
            </a:extLst>
          </p:cNvPr>
          <p:cNvSpPr txBox="1"/>
          <p:nvPr/>
        </p:nvSpPr>
        <p:spPr>
          <a:xfrm>
            <a:off x="989511" y="626172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see “S List”</a:t>
            </a:r>
          </a:p>
        </p:txBody>
      </p:sp>
    </p:spTree>
    <p:extLst>
      <p:ext uri="{BB962C8B-B14F-4D97-AF65-F5344CB8AC3E}">
        <p14:creationId xmlns:p14="http://schemas.microsoft.com/office/powerpoint/2010/main" val="37225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392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Brad Blau</cp:lastModifiedBy>
  <cp:revision>31</cp:revision>
  <dcterms:created xsi:type="dcterms:W3CDTF">2020-10-12T15:16:00Z</dcterms:created>
  <dcterms:modified xsi:type="dcterms:W3CDTF">2024-12-27T16:45:32Z</dcterms:modified>
</cp:coreProperties>
</file>