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70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91A8-20CD-C362-A5B8-C045F4CF7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CAA6B4-DF26-93DC-7AD4-F3689F426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66037-2730-0B58-4FFA-5727653C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37F19-BAEF-46FA-CBCB-CA32FD03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DB202-4C90-9B03-9999-B2CD047A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7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830F-3B84-6B8F-047F-988250156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F63C4-A3F0-43BA-43B7-312F4D0A2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88BD3-A223-990C-D78D-3C236FC13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A103F-9EFE-3666-189A-2D7DC908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E2CA9-F7B0-F8A0-CEA5-89ECFEB2E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2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33D77-D5DC-AD7A-B69C-1946102C4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88493-76BD-9B84-7E6A-28425F147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A750C-8CAF-8AE6-311E-860C11972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9B36D-C6E3-BFF0-0985-97D15716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31855-1BED-EA24-535E-216C1FC4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9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DB64A-45CC-9497-EC68-4199DCEEF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A6F94-B940-A477-FB03-9B49EEC16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7160B-2D43-41B8-80B7-9609F5F17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ADED-A341-0E69-188D-8A02E0DE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5A3C8-A198-09BB-D2AA-8D81E61E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6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06B6B-8A86-DDE9-E147-7F25EA4D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87D87-C84B-BB76-FA61-13B54C683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06414-B197-8989-0644-F7D3C1AEE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1D963-EEFE-DB82-554A-6CC08EA5B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1202F-7153-3CA8-E8B3-D4D99C2FC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9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BC8E5-81D6-DA38-AD0F-E9F93087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7A96C-BC49-640A-A1AD-ED092137D0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7B9E7-B759-5C58-4350-E50B13714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CCE92-B141-981A-FA00-056027CF8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31F659-1DCB-F053-CA85-C03F215E5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7103E-B1AE-E787-7E3E-3CFE5D1B9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40694-D516-F874-67BC-492301FFE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6DE55-6FB6-3810-96B4-F7714C377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F7462-58D3-A476-17F3-5F6AA2992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92F5E4-4583-A72D-1560-13536FBE09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7C6021-3338-2259-5364-EC5715ADC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EB963D-816C-3117-AA5D-C48AFB95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1FDFDE-6655-C108-7208-0E9F288D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E796C0-EB9B-2235-AE50-9EBCE01E0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7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95851-4E95-786E-E268-C9451EA2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6ABEE0-FBCD-218A-015D-C60DD074E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024683-5850-9C21-5A37-CA50FC35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3DA9A-910C-4B72-F3E1-59A61E389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4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90952-3F00-AC0D-F587-A0C86F5F9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2F2A3A-FEB0-C225-DCCD-327595CB3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6A1A4-5F21-4353-5BDF-C37034822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8ED53-29A9-D45A-B464-2C4ACD75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E97C-4254-19AB-A7C2-0A642CD7A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2C158-1042-8571-9460-AB416A299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B57B9-5A8D-4E10-544F-06AC4367D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0D5F5-860A-FF78-7013-6D47D4B52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93543-EA5C-5B49-DF76-B86D14C9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6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B142D-1E5B-F9E1-49AF-3DF54C0CD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C8659-CD8C-4976-F11E-489F89D889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DE1D1-0062-C4C2-1892-E3C7397FA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F7ABF1-823E-2D1B-4D9E-C0A23D054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1EBFC9-5BCB-3B38-404C-8E00CD056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0A17A2-C55C-AFC3-5D2A-29213B1B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8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B0ABA7-6595-5D98-C6FF-EE6DED55E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FCDBD-EA39-FAD9-AD0A-7B0ED27C7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7171C-C132-4B78-CEF1-3082F8078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79B98-6973-4E1C-8DCE-D0A8281CB2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68181-4F32-158D-E0D3-9A41B6845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53AF3-B695-7D52-FEA8-B3768AA72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12711-2FAB-4301-956B-4FB11680F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9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/>
              <a:t>The </a:t>
            </a:r>
            <a:r>
              <a:rPr lang="en-US" sz="3600" dirty="0"/>
              <a:t>K</a:t>
            </a:r>
            <a:r>
              <a:rPr lang="en-US" sz="3600"/>
              <a:t> </a:t>
            </a:r>
            <a:r>
              <a:rPr lang="en-US" sz="3600" dirty="0"/>
              <a:t>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ABE9EB5-ECD7-9AEA-9A51-6143E095B2B0}"/>
              </a:ext>
            </a:extLst>
          </p:cNvPr>
          <p:cNvGrpSpPr/>
          <p:nvPr/>
        </p:nvGrpSpPr>
        <p:grpSpPr>
          <a:xfrm>
            <a:off x="2491193" y="2339159"/>
            <a:ext cx="1269576" cy="2739459"/>
            <a:chOff x="942470" y="650408"/>
            <a:chExt cx="2945342" cy="5271150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5BCCDC9-F49D-9947-E253-C711F78805AA}"/>
                </a:ext>
              </a:extLst>
            </p:cNvPr>
            <p:cNvSpPr/>
            <p:nvPr/>
          </p:nvSpPr>
          <p:spPr>
            <a:xfrm rot="3587918">
              <a:off x="1894192" y="4900754"/>
              <a:ext cx="420146" cy="1153038"/>
            </a:xfrm>
            <a:prstGeom prst="ellipse">
              <a:avLst/>
            </a:prstGeom>
            <a:solidFill>
              <a:srgbClr val="5528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A3AE24C-D162-61BC-3A36-A1F1C179EF27}"/>
                </a:ext>
              </a:extLst>
            </p:cNvPr>
            <p:cNvSpPr/>
            <p:nvPr/>
          </p:nvSpPr>
          <p:spPr>
            <a:xfrm rot="19099841">
              <a:off x="2280274" y="4965229"/>
              <a:ext cx="506566" cy="956329"/>
            </a:xfrm>
            <a:prstGeom prst="ellipse">
              <a:avLst/>
            </a:prstGeom>
            <a:solidFill>
              <a:srgbClr val="5528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4E509D9D-5DD4-BF35-52EA-E2261D6ACAA5}"/>
                </a:ext>
              </a:extLst>
            </p:cNvPr>
            <p:cNvSpPr/>
            <p:nvPr/>
          </p:nvSpPr>
          <p:spPr>
            <a:xfrm rot="727541">
              <a:off x="976677" y="3797305"/>
              <a:ext cx="362993" cy="68528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D1A621AF-F748-56B4-A727-466DCA473AB6}"/>
                </a:ext>
              </a:extLst>
            </p:cNvPr>
            <p:cNvSpPr/>
            <p:nvPr/>
          </p:nvSpPr>
          <p:spPr>
            <a:xfrm rot="20296828">
              <a:off x="3524819" y="3835344"/>
              <a:ext cx="362993" cy="68528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69">
              <a:extLst>
                <a:ext uri="{FF2B5EF4-FFF2-40B4-BE49-F238E27FC236}">
                  <a16:creationId xmlns:a16="http://schemas.microsoft.com/office/drawing/2014/main" id="{8850B241-3CA8-CEFC-47E2-743096454AC9}"/>
                </a:ext>
              </a:extLst>
            </p:cNvPr>
            <p:cNvSpPr/>
            <p:nvPr/>
          </p:nvSpPr>
          <p:spPr>
            <a:xfrm rot="1806826">
              <a:off x="942470" y="2023852"/>
              <a:ext cx="1104796" cy="2180364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61679 w 713422"/>
                <a:gd name="connsiteY0" fmla="*/ 1806183 h 1806183"/>
                <a:gd name="connsiteX1" fmla="*/ 206155 w 713422"/>
                <a:gd name="connsiteY1" fmla="*/ 0 h 1806183"/>
                <a:gd name="connsiteX2" fmla="*/ 549292 w 713422"/>
                <a:gd name="connsiteY2" fmla="*/ 0 h 1806183"/>
                <a:gd name="connsiteX3" fmla="*/ 713422 w 713422"/>
                <a:gd name="connsiteY3" fmla="*/ 1786250 h 1806183"/>
                <a:gd name="connsiteX4" fmla="*/ 261679 w 713422"/>
                <a:gd name="connsiteY4" fmla="*/ 1806183 h 1806183"/>
                <a:gd name="connsiteX0" fmla="*/ 653053 w 1104796"/>
                <a:gd name="connsiteY0" fmla="*/ 1806183 h 1806183"/>
                <a:gd name="connsiteX1" fmla="*/ 597529 w 1104796"/>
                <a:gd name="connsiteY1" fmla="*/ 0 h 1806183"/>
                <a:gd name="connsiteX2" fmla="*/ 940666 w 1104796"/>
                <a:gd name="connsiteY2" fmla="*/ 0 h 1806183"/>
                <a:gd name="connsiteX3" fmla="*/ 1104796 w 1104796"/>
                <a:gd name="connsiteY3" fmla="*/ 1786250 h 1806183"/>
                <a:gd name="connsiteX4" fmla="*/ 653053 w 1104796"/>
                <a:gd name="connsiteY4" fmla="*/ 1806183 h 1806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796" h="1806183">
                  <a:moveTo>
                    <a:pt x="653053" y="1806183"/>
                  </a:moveTo>
                  <a:cubicBezTo>
                    <a:pt x="-754302" y="76653"/>
                    <a:pt x="542819" y="595417"/>
                    <a:pt x="597529" y="0"/>
                  </a:cubicBezTo>
                  <a:lnTo>
                    <a:pt x="940666" y="0"/>
                  </a:lnTo>
                  <a:lnTo>
                    <a:pt x="1104796" y="1786250"/>
                  </a:lnTo>
                  <a:cubicBezTo>
                    <a:pt x="880997" y="1786250"/>
                    <a:pt x="876852" y="1806183"/>
                    <a:pt x="653053" y="180618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69">
              <a:extLst>
                <a:ext uri="{FF2B5EF4-FFF2-40B4-BE49-F238E27FC236}">
                  <a16:creationId xmlns:a16="http://schemas.microsoft.com/office/drawing/2014/main" id="{E1BF7FD0-04E4-51DF-997C-07D08CFB8E4A}"/>
                </a:ext>
              </a:extLst>
            </p:cNvPr>
            <p:cNvSpPr/>
            <p:nvPr/>
          </p:nvSpPr>
          <p:spPr>
            <a:xfrm rot="19793174" flipH="1">
              <a:off x="2778751" y="2034058"/>
              <a:ext cx="1104796" cy="2180364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61679 w 713422"/>
                <a:gd name="connsiteY0" fmla="*/ 1806183 h 1806183"/>
                <a:gd name="connsiteX1" fmla="*/ 206155 w 713422"/>
                <a:gd name="connsiteY1" fmla="*/ 0 h 1806183"/>
                <a:gd name="connsiteX2" fmla="*/ 549292 w 713422"/>
                <a:gd name="connsiteY2" fmla="*/ 0 h 1806183"/>
                <a:gd name="connsiteX3" fmla="*/ 713422 w 713422"/>
                <a:gd name="connsiteY3" fmla="*/ 1786250 h 1806183"/>
                <a:gd name="connsiteX4" fmla="*/ 261679 w 713422"/>
                <a:gd name="connsiteY4" fmla="*/ 1806183 h 1806183"/>
                <a:gd name="connsiteX0" fmla="*/ 653053 w 1104796"/>
                <a:gd name="connsiteY0" fmla="*/ 1806183 h 1806183"/>
                <a:gd name="connsiteX1" fmla="*/ 597529 w 1104796"/>
                <a:gd name="connsiteY1" fmla="*/ 0 h 1806183"/>
                <a:gd name="connsiteX2" fmla="*/ 940666 w 1104796"/>
                <a:gd name="connsiteY2" fmla="*/ 0 h 1806183"/>
                <a:gd name="connsiteX3" fmla="*/ 1104796 w 1104796"/>
                <a:gd name="connsiteY3" fmla="*/ 1786250 h 1806183"/>
                <a:gd name="connsiteX4" fmla="*/ 653053 w 1104796"/>
                <a:gd name="connsiteY4" fmla="*/ 1806183 h 1806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796" h="1806183">
                  <a:moveTo>
                    <a:pt x="653053" y="1806183"/>
                  </a:moveTo>
                  <a:cubicBezTo>
                    <a:pt x="-754302" y="76653"/>
                    <a:pt x="542819" y="595417"/>
                    <a:pt x="597529" y="0"/>
                  </a:cubicBezTo>
                  <a:lnTo>
                    <a:pt x="940666" y="0"/>
                  </a:lnTo>
                  <a:lnTo>
                    <a:pt x="1104796" y="1786250"/>
                  </a:lnTo>
                  <a:cubicBezTo>
                    <a:pt x="880997" y="1786250"/>
                    <a:pt x="876852" y="1806183"/>
                    <a:pt x="653053" y="180618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F4B4EB8C-FD9D-FC0E-E3E8-D455C6926399}"/>
                </a:ext>
              </a:extLst>
            </p:cNvPr>
            <p:cNvSpPr/>
            <p:nvPr/>
          </p:nvSpPr>
          <p:spPr>
            <a:xfrm>
              <a:off x="1632150" y="677732"/>
              <a:ext cx="1600468" cy="1771248"/>
            </a:xfrm>
            <a:custGeom>
              <a:avLst/>
              <a:gdLst>
                <a:gd name="connsiteX0" fmla="*/ 502366 w 1600468"/>
                <a:gd name="connsiteY0" fmla="*/ 1561722 h 1771248"/>
                <a:gd name="connsiteX1" fmla="*/ 523298 w 1600468"/>
                <a:gd name="connsiteY1" fmla="*/ 1609019 h 1771248"/>
                <a:gd name="connsiteX2" fmla="*/ 579180 w 1600468"/>
                <a:gd name="connsiteY2" fmla="*/ 1654011 h 1771248"/>
                <a:gd name="connsiteX3" fmla="*/ 644729 w 1600468"/>
                <a:gd name="connsiteY3" fmla="*/ 1590347 h 1771248"/>
                <a:gd name="connsiteX4" fmla="*/ 645533 w 1600468"/>
                <a:gd name="connsiteY4" fmla="*/ 1588027 h 1771248"/>
                <a:gd name="connsiteX5" fmla="*/ 641318 w 1600468"/>
                <a:gd name="connsiteY5" fmla="*/ 1590761 h 1771248"/>
                <a:gd name="connsiteX6" fmla="*/ 594063 w 1600468"/>
                <a:gd name="connsiteY6" fmla="*/ 1600716 h 1771248"/>
                <a:gd name="connsiteX7" fmla="*/ 502795 w 1600468"/>
                <a:gd name="connsiteY7" fmla="*/ 1562209 h 1771248"/>
                <a:gd name="connsiteX8" fmla="*/ 1282676 w 1600468"/>
                <a:gd name="connsiteY8" fmla="*/ 1449023 h 1771248"/>
                <a:gd name="connsiteX9" fmla="*/ 1306622 w 1600468"/>
                <a:gd name="connsiteY9" fmla="*/ 1485625 h 1771248"/>
                <a:gd name="connsiteX10" fmla="*/ 1341485 w 1600468"/>
                <a:gd name="connsiteY10" fmla="*/ 1502384 h 1771248"/>
                <a:gd name="connsiteX11" fmla="*/ 1376348 w 1600468"/>
                <a:gd name="connsiteY11" fmla="*/ 1485625 h 1771248"/>
                <a:gd name="connsiteX12" fmla="*/ 1391413 w 1600468"/>
                <a:gd name="connsiteY12" fmla="*/ 1462598 h 1771248"/>
                <a:gd name="connsiteX13" fmla="*/ 1349215 w 1600468"/>
                <a:gd name="connsiteY13" fmla="*/ 1471488 h 1771248"/>
                <a:gd name="connsiteX14" fmla="*/ 1301960 w 1600468"/>
                <a:gd name="connsiteY14" fmla="*/ 1461533 h 1771248"/>
                <a:gd name="connsiteX15" fmla="*/ 1128656 w 1600468"/>
                <a:gd name="connsiteY15" fmla="*/ 1433312 h 1771248"/>
                <a:gd name="connsiteX16" fmla="*/ 1074000 w 1600468"/>
                <a:gd name="connsiteY16" fmla="*/ 1480692 h 1771248"/>
                <a:gd name="connsiteX17" fmla="*/ 1012598 w 1600468"/>
                <a:gd name="connsiteY17" fmla="*/ 1497665 h 1771248"/>
                <a:gd name="connsiteX18" fmla="*/ 953999 w 1600468"/>
                <a:gd name="connsiteY18" fmla="*/ 1482238 h 1771248"/>
                <a:gd name="connsiteX19" fmla="*/ 940750 w 1600468"/>
                <a:gd name="connsiteY19" fmla="*/ 1471344 h 1771248"/>
                <a:gd name="connsiteX20" fmla="*/ 947213 w 1600468"/>
                <a:gd name="connsiteY20" fmla="*/ 1496253 h 1771248"/>
                <a:gd name="connsiteX21" fmla="*/ 1030113 w 1600468"/>
                <a:gd name="connsiteY21" fmla="*/ 1605435 h 1771248"/>
                <a:gd name="connsiteX22" fmla="*/ 1127329 w 1600468"/>
                <a:gd name="connsiteY22" fmla="*/ 1441083 h 1771248"/>
                <a:gd name="connsiteX23" fmla="*/ 353277 w 1600468"/>
                <a:gd name="connsiteY23" fmla="*/ 1405641 h 1771248"/>
                <a:gd name="connsiteX24" fmla="*/ 342520 w 1600468"/>
                <a:gd name="connsiteY24" fmla="*/ 1417843 h 1771248"/>
                <a:gd name="connsiteX25" fmla="*/ 251252 w 1600468"/>
                <a:gd name="connsiteY25" fmla="*/ 1456350 h 1771248"/>
                <a:gd name="connsiteX26" fmla="*/ 203997 w 1600468"/>
                <a:gd name="connsiteY26" fmla="*/ 1446395 h 1771248"/>
                <a:gd name="connsiteX27" fmla="*/ 161954 w 1600468"/>
                <a:gd name="connsiteY27" fmla="*/ 1419121 h 1771248"/>
                <a:gd name="connsiteX28" fmla="*/ 170814 w 1600468"/>
                <a:gd name="connsiteY28" fmla="*/ 1471027 h 1771248"/>
                <a:gd name="connsiteX29" fmla="*/ 268030 w 1600468"/>
                <a:gd name="connsiteY29" fmla="*/ 1635379 h 1771248"/>
                <a:gd name="connsiteX30" fmla="*/ 350930 w 1600468"/>
                <a:gd name="connsiteY30" fmla="*/ 1526197 h 1771248"/>
                <a:gd name="connsiteX31" fmla="*/ 364066 w 1600468"/>
                <a:gd name="connsiteY31" fmla="*/ 1475574 h 1771248"/>
                <a:gd name="connsiteX32" fmla="*/ 363130 w 1600468"/>
                <a:gd name="connsiteY32" fmla="*/ 1471972 h 1771248"/>
                <a:gd name="connsiteX33" fmla="*/ 511031 w 1600468"/>
                <a:gd name="connsiteY33" fmla="*/ 1373783 h 1771248"/>
                <a:gd name="connsiteX34" fmla="*/ 511164 w 1600468"/>
                <a:gd name="connsiteY34" fmla="*/ 1374297 h 1771248"/>
                <a:gd name="connsiteX35" fmla="*/ 594064 w 1600468"/>
                <a:gd name="connsiteY35" fmla="*/ 1483479 h 1771248"/>
                <a:gd name="connsiteX36" fmla="*/ 659613 w 1600468"/>
                <a:gd name="connsiteY36" fmla="*/ 1419816 h 1771248"/>
                <a:gd name="connsiteX37" fmla="*/ 673621 w 1600468"/>
                <a:gd name="connsiteY37" fmla="*/ 1383066 h 1771248"/>
                <a:gd name="connsiteX38" fmla="*/ 646736 w 1600468"/>
                <a:gd name="connsiteY38" fmla="*/ 1400507 h 1771248"/>
                <a:gd name="connsiteX39" fmla="*/ 599481 w 1600468"/>
                <a:gd name="connsiteY39" fmla="*/ 1410462 h 1771248"/>
                <a:gd name="connsiteX40" fmla="*/ 552226 w 1600468"/>
                <a:gd name="connsiteY40" fmla="*/ 1400507 h 1771248"/>
                <a:gd name="connsiteX41" fmla="*/ 1455456 w 1600468"/>
                <a:gd name="connsiteY41" fmla="*/ 1137033 h 1771248"/>
                <a:gd name="connsiteX42" fmla="*/ 1411934 w 1600468"/>
                <a:gd name="connsiteY42" fmla="*/ 1165267 h 1771248"/>
                <a:gd name="connsiteX43" fmla="*/ 1364679 w 1600468"/>
                <a:gd name="connsiteY43" fmla="*/ 1175222 h 1771248"/>
                <a:gd name="connsiteX44" fmla="*/ 1317424 w 1600468"/>
                <a:gd name="connsiteY44" fmla="*/ 1165267 h 1771248"/>
                <a:gd name="connsiteX45" fmla="*/ 1304320 w 1600468"/>
                <a:gd name="connsiteY45" fmla="*/ 1156766 h 1771248"/>
                <a:gd name="connsiteX46" fmla="*/ 1277551 w 1600468"/>
                <a:gd name="connsiteY46" fmla="*/ 1174131 h 1771248"/>
                <a:gd name="connsiteX47" fmla="*/ 1261923 w 1600468"/>
                <a:gd name="connsiteY47" fmla="*/ 1177423 h 1771248"/>
                <a:gd name="connsiteX48" fmla="*/ 1264587 w 1600468"/>
                <a:gd name="connsiteY48" fmla="*/ 1232662 h 1771248"/>
                <a:gd name="connsiteX49" fmla="*/ 1264469 w 1600468"/>
                <a:gd name="connsiteY49" fmla="*/ 1235120 h 1771248"/>
                <a:gd name="connsiteX50" fmla="*/ 1283667 w 1600468"/>
                <a:gd name="connsiteY50" fmla="*/ 1290587 h 1771248"/>
                <a:gd name="connsiteX51" fmla="*/ 1349216 w 1600468"/>
                <a:gd name="connsiteY51" fmla="*/ 1354251 h 1771248"/>
                <a:gd name="connsiteX52" fmla="*/ 1446432 w 1600468"/>
                <a:gd name="connsiteY52" fmla="*/ 1189899 h 1771248"/>
                <a:gd name="connsiteX53" fmla="*/ 1107616 w 1600468"/>
                <a:gd name="connsiteY53" fmla="*/ 1117033 h 1771248"/>
                <a:gd name="connsiteX54" fmla="*/ 1078266 w 1600468"/>
                <a:gd name="connsiteY54" fmla="*/ 1150326 h 1771248"/>
                <a:gd name="connsiteX55" fmla="*/ 986997 w 1600468"/>
                <a:gd name="connsiteY55" fmla="*/ 1188833 h 1771248"/>
                <a:gd name="connsiteX56" fmla="*/ 939742 w 1600468"/>
                <a:gd name="connsiteY56" fmla="*/ 1178878 h 1771248"/>
                <a:gd name="connsiteX57" fmla="*/ 917218 w 1600468"/>
                <a:gd name="connsiteY57" fmla="*/ 1164266 h 1771248"/>
                <a:gd name="connsiteX58" fmla="*/ 914323 w 1600468"/>
                <a:gd name="connsiteY58" fmla="*/ 1209863 h 1771248"/>
                <a:gd name="connsiteX59" fmla="*/ 915384 w 1600468"/>
                <a:gd name="connsiteY59" fmla="*/ 1216076 h 1771248"/>
                <a:gd name="connsiteX60" fmla="*/ 1012599 w 1600468"/>
                <a:gd name="connsiteY60" fmla="*/ 1380428 h 1771248"/>
                <a:gd name="connsiteX61" fmla="*/ 1109815 w 1600468"/>
                <a:gd name="connsiteY61" fmla="*/ 1216076 h 1771248"/>
                <a:gd name="connsiteX62" fmla="*/ 1110879 w 1600468"/>
                <a:gd name="connsiteY62" fmla="*/ 1209841 h 1771248"/>
                <a:gd name="connsiteX63" fmla="*/ 1107009 w 1600468"/>
                <a:gd name="connsiteY63" fmla="*/ 1129611 h 1771248"/>
                <a:gd name="connsiteX64" fmla="*/ 360977 w 1600468"/>
                <a:gd name="connsiteY64" fmla="*/ 1081916 h 1771248"/>
                <a:gd name="connsiteX65" fmla="*/ 336130 w 1600468"/>
                <a:gd name="connsiteY65" fmla="*/ 1111762 h 1771248"/>
                <a:gd name="connsiteX66" fmla="*/ 234475 w 1600468"/>
                <a:gd name="connsiteY66" fmla="*/ 1160082 h 1771248"/>
                <a:gd name="connsiteX67" fmla="*/ 187220 w 1600468"/>
                <a:gd name="connsiteY67" fmla="*/ 1150127 h 1771248"/>
                <a:gd name="connsiteX68" fmla="*/ 159092 w 1600468"/>
                <a:gd name="connsiteY68" fmla="*/ 1131880 h 1771248"/>
                <a:gd name="connsiteX69" fmla="*/ 155911 w 1600468"/>
                <a:gd name="connsiteY69" fmla="*/ 1181983 h 1771248"/>
                <a:gd name="connsiteX70" fmla="*/ 168353 w 1600468"/>
                <a:gd name="connsiteY70" fmla="*/ 1229931 h 1771248"/>
                <a:gd name="connsiteX71" fmla="*/ 251253 w 1600468"/>
                <a:gd name="connsiteY71" fmla="*/ 1339113 h 1771248"/>
                <a:gd name="connsiteX72" fmla="*/ 359278 w 1600468"/>
                <a:gd name="connsiteY72" fmla="*/ 1111440 h 1771248"/>
                <a:gd name="connsiteX73" fmla="*/ 360421 w 1600468"/>
                <a:gd name="connsiteY73" fmla="*/ 1093436 h 1771248"/>
                <a:gd name="connsiteX74" fmla="*/ 675969 w 1600468"/>
                <a:gd name="connsiteY74" fmla="*/ 1077249 h 1771248"/>
                <a:gd name="connsiteX75" fmla="*/ 636894 w 1600468"/>
                <a:gd name="connsiteY75" fmla="*/ 1121573 h 1771248"/>
                <a:gd name="connsiteX76" fmla="*/ 545625 w 1600468"/>
                <a:gd name="connsiteY76" fmla="*/ 1160080 h 1771248"/>
                <a:gd name="connsiteX77" fmla="*/ 507981 w 1600468"/>
                <a:gd name="connsiteY77" fmla="*/ 1152150 h 1771248"/>
                <a:gd name="connsiteX78" fmla="*/ 509016 w 1600468"/>
                <a:gd name="connsiteY78" fmla="*/ 1157571 h 1771248"/>
                <a:gd name="connsiteX79" fmla="*/ 599482 w 1600468"/>
                <a:gd name="connsiteY79" fmla="*/ 1293225 h 1771248"/>
                <a:gd name="connsiteX80" fmla="*/ 682382 w 1600468"/>
                <a:gd name="connsiteY80" fmla="*/ 1184043 h 1771248"/>
                <a:gd name="connsiteX81" fmla="*/ 688701 w 1600468"/>
                <a:gd name="connsiteY81" fmla="*/ 1159692 h 1771248"/>
                <a:gd name="connsiteX82" fmla="*/ 687205 w 1600468"/>
                <a:gd name="connsiteY82" fmla="*/ 1136138 h 1771248"/>
                <a:gd name="connsiteX83" fmla="*/ 1437804 w 1600468"/>
                <a:gd name="connsiteY83" fmla="*/ 917694 h 1771248"/>
                <a:gd name="connsiteX84" fmla="*/ 1424727 w 1600468"/>
                <a:gd name="connsiteY84" fmla="*/ 968045 h 1771248"/>
                <a:gd name="connsiteX85" fmla="*/ 1396095 w 1600468"/>
                <a:gd name="connsiteY85" fmla="*/ 1040566 h 1771248"/>
                <a:gd name="connsiteX86" fmla="*/ 1392880 w 1600468"/>
                <a:gd name="connsiteY86" fmla="*/ 1046109 h 1771248"/>
                <a:gd name="connsiteX87" fmla="*/ 1399543 w 1600468"/>
                <a:gd name="connsiteY87" fmla="*/ 1041226 h 1771248"/>
                <a:gd name="connsiteX88" fmla="*/ 1430229 w 1600468"/>
                <a:gd name="connsiteY88" fmla="*/ 994322 h 1771248"/>
                <a:gd name="connsiteX89" fmla="*/ 1444703 w 1600468"/>
                <a:gd name="connsiteY89" fmla="*/ 956351 h 1771248"/>
                <a:gd name="connsiteX90" fmla="*/ 1438701 w 1600468"/>
                <a:gd name="connsiteY90" fmla="*/ 921190 h 1771248"/>
                <a:gd name="connsiteX91" fmla="*/ 579180 w 1600468"/>
                <a:gd name="connsiteY91" fmla="*/ 908465 h 1771248"/>
                <a:gd name="connsiteX92" fmla="*/ 513631 w 1600468"/>
                <a:gd name="connsiteY92" fmla="*/ 972129 h 1771248"/>
                <a:gd name="connsiteX93" fmla="*/ 498696 w 1600468"/>
                <a:gd name="connsiteY93" fmla="*/ 1011312 h 1771248"/>
                <a:gd name="connsiteX94" fmla="*/ 499992 w 1600468"/>
                <a:gd name="connsiteY94" fmla="*/ 1013549 h 1771248"/>
                <a:gd name="connsiteX95" fmla="*/ 545626 w 1600468"/>
                <a:gd name="connsiteY95" fmla="*/ 1042843 h 1771248"/>
                <a:gd name="connsiteX96" fmla="*/ 611175 w 1600468"/>
                <a:gd name="connsiteY96" fmla="*/ 979180 h 1771248"/>
                <a:gd name="connsiteX97" fmla="*/ 626022 w 1600468"/>
                <a:gd name="connsiteY97" fmla="*/ 940231 h 1771248"/>
                <a:gd name="connsiteX98" fmla="*/ 614043 w 1600468"/>
                <a:gd name="connsiteY98" fmla="*/ 925224 h 1771248"/>
                <a:gd name="connsiteX99" fmla="*/ 579180 w 1600468"/>
                <a:gd name="connsiteY99" fmla="*/ 908465 h 1771248"/>
                <a:gd name="connsiteX100" fmla="*/ 268030 w 1600468"/>
                <a:gd name="connsiteY100" fmla="*/ 889833 h 1771248"/>
                <a:gd name="connsiteX101" fmla="*/ 185130 w 1600468"/>
                <a:gd name="connsiteY101" fmla="*/ 999016 h 1771248"/>
                <a:gd name="connsiteX102" fmla="*/ 183673 w 1600468"/>
                <a:gd name="connsiteY102" fmla="*/ 1004631 h 1771248"/>
                <a:gd name="connsiteX103" fmla="*/ 188841 w 1600468"/>
                <a:gd name="connsiteY103" fmla="*/ 1013551 h 1771248"/>
                <a:gd name="connsiteX104" fmla="*/ 234476 w 1600468"/>
                <a:gd name="connsiteY104" fmla="*/ 1042845 h 1771248"/>
                <a:gd name="connsiteX105" fmla="*/ 317376 w 1600468"/>
                <a:gd name="connsiteY105" fmla="*/ 933663 h 1771248"/>
                <a:gd name="connsiteX106" fmla="*/ 318750 w 1600468"/>
                <a:gd name="connsiteY106" fmla="*/ 928367 h 1771248"/>
                <a:gd name="connsiteX107" fmla="*/ 297330 w 1600468"/>
                <a:gd name="connsiteY107" fmla="*/ 901569 h 1771248"/>
                <a:gd name="connsiteX108" fmla="*/ 268030 w 1600468"/>
                <a:gd name="connsiteY108" fmla="*/ 889833 h 1771248"/>
                <a:gd name="connsiteX109" fmla="*/ 1011435 w 1600468"/>
                <a:gd name="connsiteY109" fmla="*/ 865876 h 1771248"/>
                <a:gd name="connsiteX110" fmla="*/ 1006486 w 1600468"/>
                <a:gd name="connsiteY110" fmla="*/ 867463 h 1771248"/>
                <a:gd name="connsiteX111" fmla="*/ 936166 w 1600468"/>
                <a:gd name="connsiteY111" fmla="*/ 1009626 h 1771248"/>
                <a:gd name="connsiteX112" fmla="*/ 932902 w 1600468"/>
                <a:gd name="connsiteY112" fmla="*/ 1027698 h 1771248"/>
                <a:gd name="connsiteX113" fmla="*/ 941364 w 1600468"/>
                <a:gd name="connsiteY113" fmla="*/ 1042302 h 1771248"/>
                <a:gd name="connsiteX114" fmla="*/ 986998 w 1600468"/>
                <a:gd name="connsiteY114" fmla="*/ 1071596 h 1771248"/>
                <a:gd name="connsiteX115" fmla="*/ 1042881 w 1600468"/>
                <a:gd name="connsiteY115" fmla="*/ 1026604 h 1771248"/>
                <a:gd name="connsiteX116" fmla="*/ 1051392 w 1600468"/>
                <a:gd name="connsiteY116" fmla="*/ 1007372 h 1771248"/>
                <a:gd name="connsiteX117" fmla="*/ 1035866 w 1600468"/>
                <a:gd name="connsiteY117" fmla="*/ 968045 h 1771248"/>
                <a:gd name="connsiteX118" fmla="*/ 1014247 w 1600468"/>
                <a:gd name="connsiteY118" fmla="*/ 884810 h 1771248"/>
                <a:gd name="connsiteX119" fmla="*/ 1343046 w 1600468"/>
                <a:gd name="connsiteY119" fmla="*/ 764780 h 1771248"/>
                <a:gd name="connsiteX120" fmla="*/ 1299038 w 1600468"/>
                <a:gd name="connsiteY120" fmla="*/ 785191 h 1771248"/>
                <a:gd name="connsiteX121" fmla="*/ 1275936 w 1600468"/>
                <a:gd name="connsiteY121" fmla="*/ 820502 h 1771248"/>
                <a:gd name="connsiteX122" fmla="*/ 1261463 w 1600468"/>
                <a:gd name="connsiteY122" fmla="*/ 858473 h 1771248"/>
                <a:gd name="connsiteX123" fmla="*/ 1267465 w 1600468"/>
                <a:gd name="connsiteY123" fmla="*/ 893633 h 1771248"/>
                <a:gd name="connsiteX124" fmla="*/ 1285852 w 1600468"/>
                <a:gd name="connsiteY124" fmla="*/ 961146 h 1771248"/>
                <a:gd name="connsiteX125" fmla="*/ 1299831 w 1600468"/>
                <a:gd name="connsiteY125" fmla="*/ 992732 h 1771248"/>
                <a:gd name="connsiteX126" fmla="*/ 1313197 w 1600468"/>
                <a:gd name="connsiteY126" fmla="*/ 957667 h 1771248"/>
                <a:gd name="connsiteX127" fmla="*/ 1338322 w 1600468"/>
                <a:gd name="connsiteY127" fmla="*/ 839176 h 1771248"/>
                <a:gd name="connsiteX128" fmla="*/ 173023 w 1600468"/>
                <a:gd name="connsiteY128" fmla="*/ 690498 h 1771248"/>
                <a:gd name="connsiteX129" fmla="*/ 168353 w 1600468"/>
                <a:gd name="connsiteY129" fmla="*/ 702750 h 1771248"/>
                <a:gd name="connsiteX130" fmla="*/ 143228 w 1600468"/>
                <a:gd name="connsiteY130" fmla="*/ 821240 h 1771248"/>
                <a:gd name="connsiteX131" fmla="*/ 141339 w 1600468"/>
                <a:gd name="connsiteY131" fmla="*/ 850988 h 1771248"/>
                <a:gd name="connsiteX132" fmla="*/ 166374 w 1600468"/>
                <a:gd name="connsiteY132" fmla="*/ 820917 h 1771248"/>
                <a:gd name="connsiteX133" fmla="*/ 268029 w 1600468"/>
                <a:gd name="connsiteY133" fmla="*/ 772596 h 1771248"/>
                <a:gd name="connsiteX134" fmla="*/ 315284 w 1600468"/>
                <a:gd name="connsiteY134" fmla="*/ 782552 h 1771248"/>
                <a:gd name="connsiteX135" fmla="*/ 318237 w 1600468"/>
                <a:gd name="connsiteY135" fmla="*/ 784468 h 1771248"/>
                <a:gd name="connsiteX136" fmla="*/ 317113 w 1600468"/>
                <a:gd name="connsiteY136" fmla="*/ 776902 h 1771248"/>
                <a:gd name="connsiteX137" fmla="*/ 263023 w 1600468"/>
                <a:gd name="connsiteY137" fmla="*/ 751815 h 1771248"/>
                <a:gd name="connsiteX138" fmla="*/ 817011 w 1600468"/>
                <a:gd name="connsiteY138" fmla="*/ 0 h 1771248"/>
                <a:gd name="connsiteX139" fmla="*/ 1600468 w 1600468"/>
                <a:gd name="connsiteY139" fmla="*/ 440403 h 1771248"/>
                <a:gd name="connsiteX140" fmla="*/ 1596423 w 1600468"/>
                <a:gd name="connsiteY140" fmla="*/ 485432 h 1771248"/>
                <a:gd name="connsiteX141" fmla="*/ 1585410 w 1600468"/>
                <a:gd name="connsiteY141" fmla="*/ 525997 h 1771248"/>
                <a:gd name="connsiteX142" fmla="*/ 1594391 w 1600468"/>
                <a:gd name="connsiteY142" fmla="*/ 586458 h 1771248"/>
                <a:gd name="connsiteX143" fmla="*/ 1599154 w 1600468"/>
                <a:gd name="connsiteY143" fmla="*/ 685212 h 1771248"/>
                <a:gd name="connsiteX144" fmla="*/ 1580728 w 1600468"/>
                <a:gd name="connsiteY144" fmla="*/ 875946 h 1771248"/>
                <a:gd name="connsiteX145" fmla="*/ 1578933 w 1600468"/>
                <a:gd name="connsiteY145" fmla="*/ 882858 h 1771248"/>
                <a:gd name="connsiteX146" fmla="*/ 1583690 w 1600468"/>
                <a:gd name="connsiteY146" fmla="*/ 981478 h 1771248"/>
                <a:gd name="connsiteX147" fmla="*/ 1578927 w 1600468"/>
                <a:gd name="connsiteY147" fmla="*/ 1080232 h 1771248"/>
                <a:gd name="connsiteX148" fmla="*/ 1574889 w 1600468"/>
                <a:gd name="connsiteY148" fmla="*/ 1107417 h 1771248"/>
                <a:gd name="connsiteX149" fmla="*/ 1575959 w 1600468"/>
                <a:gd name="connsiteY149" fmla="*/ 1129611 h 1771248"/>
                <a:gd name="connsiteX150" fmla="*/ 1341484 w 1600468"/>
                <a:gd name="connsiteY150" fmla="*/ 1619621 h 1771248"/>
                <a:gd name="connsiteX151" fmla="*/ 1250216 w 1600468"/>
                <a:gd name="connsiteY151" fmla="*/ 1581114 h 1771248"/>
                <a:gd name="connsiteX152" fmla="*/ 1212173 w 1600468"/>
                <a:gd name="connsiteY152" fmla="*/ 1537961 h 1771248"/>
                <a:gd name="connsiteX153" fmla="*/ 1195911 w 1600468"/>
                <a:gd name="connsiteY153" fmla="*/ 1579152 h 1771248"/>
                <a:gd name="connsiteX154" fmla="*/ 1030112 w 1600468"/>
                <a:gd name="connsiteY154" fmla="*/ 1722672 h 1771248"/>
                <a:gd name="connsiteX155" fmla="*/ 814063 w 1600468"/>
                <a:gd name="connsiteY155" fmla="*/ 1423396 h 1771248"/>
                <a:gd name="connsiteX156" fmla="*/ 808253 w 1600468"/>
                <a:gd name="connsiteY156" fmla="*/ 1384282 h 1771248"/>
                <a:gd name="connsiteX157" fmla="*/ 795228 w 1600468"/>
                <a:gd name="connsiteY157" fmla="*/ 1471972 h 1771248"/>
                <a:gd name="connsiteX158" fmla="*/ 579179 w 1600468"/>
                <a:gd name="connsiteY158" fmla="*/ 1771248 h 1771248"/>
                <a:gd name="connsiteX159" fmla="*/ 448082 w 1600468"/>
                <a:gd name="connsiteY159" fmla="*/ 1687562 h 1771248"/>
                <a:gd name="connsiteX160" fmla="*/ 418890 w 1600468"/>
                <a:gd name="connsiteY160" fmla="*/ 1637227 h 1771248"/>
                <a:gd name="connsiteX161" fmla="*/ 417177 w 1600468"/>
                <a:gd name="connsiteY161" fmla="*/ 1640722 h 1771248"/>
                <a:gd name="connsiteX162" fmla="*/ 268029 w 1600468"/>
                <a:gd name="connsiteY162" fmla="*/ 1752616 h 1771248"/>
                <a:gd name="connsiteX163" fmla="*/ 33554 w 1600468"/>
                <a:gd name="connsiteY163" fmla="*/ 1262606 h 1771248"/>
                <a:gd name="connsiteX164" fmla="*/ 38106 w 1600468"/>
                <a:gd name="connsiteY164" fmla="*/ 1168249 h 1771248"/>
                <a:gd name="connsiteX165" fmla="*/ 35203 w 1600468"/>
                <a:gd name="connsiteY165" fmla="*/ 1157074 h 1771248"/>
                <a:gd name="connsiteX166" fmla="*/ 16777 w 1600468"/>
                <a:gd name="connsiteY166" fmla="*/ 966340 h 1771248"/>
                <a:gd name="connsiteX167" fmla="*/ 21541 w 1600468"/>
                <a:gd name="connsiteY167" fmla="*/ 867586 h 1771248"/>
                <a:gd name="connsiteX168" fmla="*/ 21900 w 1600468"/>
                <a:gd name="connsiteY168" fmla="*/ 865165 h 1771248"/>
                <a:gd name="connsiteX169" fmla="*/ 10541 w 1600468"/>
                <a:gd name="connsiteY169" fmla="*/ 815786 h 1771248"/>
                <a:gd name="connsiteX170" fmla="*/ 0 w 1600468"/>
                <a:gd name="connsiteY170" fmla="*/ 670072 h 1771248"/>
                <a:gd name="connsiteX171" fmla="*/ 18426 w 1600468"/>
                <a:gd name="connsiteY171" fmla="*/ 479338 h 1771248"/>
                <a:gd name="connsiteX172" fmla="*/ 36206 w 1600468"/>
                <a:gd name="connsiteY172" fmla="*/ 410883 h 1771248"/>
                <a:gd name="connsiteX173" fmla="*/ 37599 w 1600468"/>
                <a:gd name="connsiteY173" fmla="*/ 395374 h 1771248"/>
                <a:gd name="connsiteX174" fmla="*/ 95122 w 1600468"/>
                <a:gd name="connsiteY174" fmla="*/ 268978 h 1771248"/>
                <a:gd name="connsiteX175" fmla="*/ 137022 w 1600468"/>
                <a:gd name="connsiteY175" fmla="*/ 225584 h 1771248"/>
                <a:gd name="connsiteX176" fmla="*/ 143207 w 1600468"/>
                <a:gd name="connsiteY176" fmla="*/ 218569 h 1771248"/>
                <a:gd name="connsiteX177" fmla="*/ 144784 w 1600468"/>
                <a:gd name="connsiteY177" fmla="*/ 217546 h 1771248"/>
                <a:gd name="connsiteX178" fmla="*/ 167356 w 1600468"/>
                <a:gd name="connsiteY178" fmla="*/ 194169 h 1771248"/>
                <a:gd name="connsiteX179" fmla="*/ 817011 w 1600468"/>
                <a:gd name="connsiteY179" fmla="*/ 0 h 1771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</a:cxnLst>
              <a:rect l="l" t="t" r="r" b="b"/>
              <a:pathLst>
                <a:path w="1600468" h="1771248">
                  <a:moveTo>
                    <a:pt x="502366" y="1561722"/>
                  </a:moveTo>
                  <a:lnTo>
                    <a:pt x="523298" y="1609019"/>
                  </a:lnTo>
                  <a:cubicBezTo>
                    <a:pt x="539910" y="1637713"/>
                    <a:pt x="558946" y="1654011"/>
                    <a:pt x="579180" y="1654011"/>
                  </a:cubicBezTo>
                  <a:cubicBezTo>
                    <a:pt x="603461" y="1654011"/>
                    <a:pt x="626018" y="1630541"/>
                    <a:pt x="644729" y="1590347"/>
                  </a:cubicBezTo>
                  <a:lnTo>
                    <a:pt x="645533" y="1588027"/>
                  </a:lnTo>
                  <a:lnTo>
                    <a:pt x="641318" y="1590761"/>
                  </a:lnTo>
                  <a:cubicBezTo>
                    <a:pt x="626054" y="1597288"/>
                    <a:pt x="610250" y="1600716"/>
                    <a:pt x="594063" y="1600716"/>
                  </a:cubicBezTo>
                  <a:cubicBezTo>
                    <a:pt x="561689" y="1600716"/>
                    <a:pt x="530847" y="1587005"/>
                    <a:pt x="502795" y="1562209"/>
                  </a:cubicBezTo>
                  <a:close/>
                  <a:moveTo>
                    <a:pt x="1282676" y="1449023"/>
                  </a:moveTo>
                  <a:lnTo>
                    <a:pt x="1306622" y="1485625"/>
                  </a:lnTo>
                  <a:cubicBezTo>
                    <a:pt x="1317635" y="1496517"/>
                    <a:pt x="1329345" y="1502384"/>
                    <a:pt x="1341485" y="1502384"/>
                  </a:cubicBezTo>
                  <a:cubicBezTo>
                    <a:pt x="1353626" y="1502384"/>
                    <a:pt x="1365335" y="1496517"/>
                    <a:pt x="1376348" y="1485625"/>
                  </a:cubicBezTo>
                  <a:lnTo>
                    <a:pt x="1391413" y="1462598"/>
                  </a:lnTo>
                  <a:lnTo>
                    <a:pt x="1349215" y="1471488"/>
                  </a:lnTo>
                  <a:cubicBezTo>
                    <a:pt x="1333028" y="1471488"/>
                    <a:pt x="1317224" y="1468060"/>
                    <a:pt x="1301960" y="1461533"/>
                  </a:cubicBezTo>
                  <a:close/>
                  <a:moveTo>
                    <a:pt x="1128656" y="1433312"/>
                  </a:moveTo>
                  <a:lnTo>
                    <a:pt x="1074000" y="1480692"/>
                  </a:lnTo>
                  <a:cubicBezTo>
                    <a:pt x="1054430" y="1491760"/>
                    <a:pt x="1033844" y="1497665"/>
                    <a:pt x="1012598" y="1497665"/>
                  </a:cubicBezTo>
                  <a:cubicBezTo>
                    <a:pt x="992364" y="1497665"/>
                    <a:pt x="972729" y="1492309"/>
                    <a:pt x="953999" y="1482238"/>
                  </a:cubicBezTo>
                  <a:lnTo>
                    <a:pt x="940750" y="1471344"/>
                  </a:lnTo>
                  <a:lnTo>
                    <a:pt x="947213" y="1496253"/>
                  </a:lnTo>
                  <a:cubicBezTo>
                    <a:pt x="968429" y="1563711"/>
                    <a:pt x="997739" y="1605435"/>
                    <a:pt x="1030113" y="1605435"/>
                  </a:cubicBezTo>
                  <a:cubicBezTo>
                    <a:pt x="1070581" y="1605435"/>
                    <a:pt x="1106260" y="1540242"/>
                    <a:pt x="1127329" y="1441083"/>
                  </a:cubicBezTo>
                  <a:close/>
                  <a:moveTo>
                    <a:pt x="353277" y="1405641"/>
                  </a:moveTo>
                  <a:lnTo>
                    <a:pt x="342520" y="1417843"/>
                  </a:lnTo>
                  <a:cubicBezTo>
                    <a:pt x="314468" y="1442639"/>
                    <a:pt x="283626" y="1456350"/>
                    <a:pt x="251252" y="1456350"/>
                  </a:cubicBezTo>
                  <a:cubicBezTo>
                    <a:pt x="235065" y="1456350"/>
                    <a:pt x="219261" y="1452922"/>
                    <a:pt x="203997" y="1446395"/>
                  </a:cubicBezTo>
                  <a:lnTo>
                    <a:pt x="161954" y="1419121"/>
                  </a:lnTo>
                  <a:lnTo>
                    <a:pt x="170814" y="1471027"/>
                  </a:lnTo>
                  <a:cubicBezTo>
                    <a:pt x="191883" y="1570185"/>
                    <a:pt x="227562" y="1635379"/>
                    <a:pt x="268030" y="1635379"/>
                  </a:cubicBezTo>
                  <a:cubicBezTo>
                    <a:pt x="300404" y="1635379"/>
                    <a:pt x="329714" y="1593655"/>
                    <a:pt x="350930" y="1526197"/>
                  </a:cubicBezTo>
                  <a:lnTo>
                    <a:pt x="364066" y="1475574"/>
                  </a:lnTo>
                  <a:lnTo>
                    <a:pt x="363130" y="1471972"/>
                  </a:lnTo>
                  <a:close/>
                  <a:moveTo>
                    <a:pt x="511031" y="1373783"/>
                  </a:moveTo>
                  <a:lnTo>
                    <a:pt x="511164" y="1374297"/>
                  </a:lnTo>
                  <a:cubicBezTo>
                    <a:pt x="532380" y="1441755"/>
                    <a:pt x="561690" y="1483479"/>
                    <a:pt x="594064" y="1483479"/>
                  </a:cubicBezTo>
                  <a:cubicBezTo>
                    <a:pt x="618345" y="1483479"/>
                    <a:pt x="640902" y="1460009"/>
                    <a:pt x="659613" y="1419816"/>
                  </a:cubicBezTo>
                  <a:lnTo>
                    <a:pt x="673621" y="1383066"/>
                  </a:lnTo>
                  <a:lnTo>
                    <a:pt x="646736" y="1400507"/>
                  </a:lnTo>
                  <a:cubicBezTo>
                    <a:pt x="631472" y="1407034"/>
                    <a:pt x="615668" y="1410462"/>
                    <a:pt x="599481" y="1410462"/>
                  </a:cubicBezTo>
                  <a:cubicBezTo>
                    <a:pt x="583294" y="1410462"/>
                    <a:pt x="567490" y="1407034"/>
                    <a:pt x="552226" y="1400507"/>
                  </a:cubicBezTo>
                  <a:close/>
                  <a:moveTo>
                    <a:pt x="1455456" y="1137033"/>
                  </a:moveTo>
                  <a:lnTo>
                    <a:pt x="1411934" y="1165267"/>
                  </a:lnTo>
                  <a:cubicBezTo>
                    <a:pt x="1396670" y="1171794"/>
                    <a:pt x="1380866" y="1175222"/>
                    <a:pt x="1364679" y="1175222"/>
                  </a:cubicBezTo>
                  <a:cubicBezTo>
                    <a:pt x="1348492" y="1175222"/>
                    <a:pt x="1332688" y="1171794"/>
                    <a:pt x="1317424" y="1165267"/>
                  </a:cubicBezTo>
                  <a:lnTo>
                    <a:pt x="1304320" y="1156766"/>
                  </a:lnTo>
                  <a:lnTo>
                    <a:pt x="1277551" y="1174131"/>
                  </a:lnTo>
                  <a:lnTo>
                    <a:pt x="1261923" y="1177423"/>
                  </a:lnTo>
                  <a:lnTo>
                    <a:pt x="1264587" y="1232662"/>
                  </a:lnTo>
                  <a:lnTo>
                    <a:pt x="1264469" y="1235120"/>
                  </a:lnTo>
                  <a:lnTo>
                    <a:pt x="1283667" y="1290587"/>
                  </a:lnTo>
                  <a:cubicBezTo>
                    <a:pt x="1302379" y="1330782"/>
                    <a:pt x="1324936" y="1354251"/>
                    <a:pt x="1349216" y="1354251"/>
                  </a:cubicBezTo>
                  <a:cubicBezTo>
                    <a:pt x="1389684" y="1354251"/>
                    <a:pt x="1425363" y="1289057"/>
                    <a:pt x="1446432" y="1189899"/>
                  </a:cubicBezTo>
                  <a:close/>
                  <a:moveTo>
                    <a:pt x="1107616" y="1117033"/>
                  </a:moveTo>
                  <a:lnTo>
                    <a:pt x="1078266" y="1150326"/>
                  </a:lnTo>
                  <a:cubicBezTo>
                    <a:pt x="1050213" y="1175122"/>
                    <a:pt x="1019371" y="1188833"/>
                    <a:pt x="986997" y="1188833"/>
                  </a:cubicBezTo>
                  <a:cubicBezTo>
                    <a:pt x="970810" y="1188833"/>
                    <a:pt x="955006" y="1185405"/>
                    <a:pt x="939742" y="1178878"/>
                  </a:cubicBezTo>
                  <a:lnTo>
                    <a:pt x="917218" y="1164266"/>
                  </a:lnTo>
                  <a:lnTo>
                    <a:pt x="914323" y="1209863"/>
                  </a:lnTo>
                  <a:lnTo>
                    <a:pt x="915384" y="1216076"/>
                  </a:lnTo>
                  <a:cubicBezTo>
                    <a:pt x="936452" y="1315235"/>
                    <a:pt x="972131" y="1380428"/>
                    <a:pt x="1012599" y="1380428"/>
                  </a:cubicBezTo>
                  <a:cubicBezTo>
                    <a:pt x="1053067" y="1380428"/>
                    <a:pt x="1088746" y="1315235"/>
                    <a:pt x="1109815" y="1216076"/>
                  </a:cubicBezTo>
                  <a:lnTo>
                    <a:pt x="1110879" y="1209841"/>
                  </a:lnTo>
                  <a:lnTo>
                    <a:pt x="1107009" y="1129611"/>
                  </a:lnTo>
                  <a:close/>
                  <a:moveTo>
                    <a:pt x="360977" y="1081916"/>
                  </a:moveTo>
                  <a:lnTo>
                    <a:pt x="336130" y="1111762"/>
                  </a:lnTo>
                  <a:cubicBezTo>
                    <a:pt x="305378" y="1142729"/>
                    <a:pt x="270896" y="1160082"/>
                    <a:pt x="234475" y="1160082"/>
                  </a:cubicBezTo>
                  <a:cubicBezTo>
                    <a:pt x="218288" y="1160082"/>
                    <a:pt x="202484" y="1156654"/>
                    <a:pt x="187220" y="1150127"/>
                  </a:cubicBezTo>
                  <a:lnTo>
                    <a:pt x="159092" y="1131880"/>
                  </a:lnTo>
                  <a:lnTo>
                    <a:pt x="155911" y="1181983"/>
                  </a:lnTo>
                  <a:lnTo>
                    <a:pt x="168353" y="1229931"/>
                  </a:lnTo>
                  <a:cubicBezTo>
                    <a:pt x="189569" y="1297389"/>
                    <a:pt x="218878" y="1339113"/>
                    <a:pt x="251253" y="1339113"/>
                  </a:cubicBezTo>
                  <a:cubicBezTo>
                    <a:pt x="299815" y="1339113"/>
                    <a:pt x="341480" y="1245234"/>
                    <a:pt x="359278" y="1111440"/>
                  </a:cubicBezTo>
                  <a:lnTo>
                    <a:pt x="360421" y="1093436"/>
                  </a:lnTo>
                  <a:close/>
                  <a:moveTo>
                    <a:pt x="675969" y="1077249"/>
                  </a:moveTo>
                  <a:lnTo>
                    <a:pt x="636894" y="1121573"/>
                  </a:lnTo>
                  <a:cubicBezTo>
                    <a:pt x="608841" y="1146369"/>
                    <a:pt x="578000" y="1160080"/>
                    <a:pt x="545625" y="1160080"/>
                  </a:cubicBezTo>
                  <a:lnTo>
                    <a:pt x="507981" y="1152150"/>
                  </a:lnTo>
                  <a:lnTo>
                    <a:pt x="509016" y="1157571"/>
                  </a:lnTo>
                  <a:cubicBezTo>
                    <a:pt x="530519" y="1240418"/>
                    <a:pt x="563061" y="1293225"/>
                    <a:pt x="599482" y="1293225"/>
                  </a:cubicBezTo>
                  <a:cubicBezTo>
                    <a:pt x="631857" y="1293225"/>
                    <a:pt x="661166" y="1251501"/>
                    <a:pt x="682382" y="1184043"/>
                  </a:cubicBezTo>
                  <a:lnTo>
                    <a:pt x="688701" y="1159692"/>
                  </a:lnTo>
                  <a:lnTo>
                    <a:pt x="687205" y="1136138"/>
                  </a:lnTo>
                  <a:close/>
                  <a:moveTo>
                    <a:pt x="1437804" y="917694"/>
                  </a:moveTo>
                  <a:lnTo>
                    <a:pt x="1424727" y="968045"/>
                  </a:lnTo>
                  <a:cubicBezTo>
                    <a:pt x="1416299" y="994114"/>
                    <a:pt x="1406703" y="1018397"/>
                    <a:pt x="1396095" y="1040566"/>
                  </a:cubicBezTo>
                  <a:lnTo>
                    <a:pt x="1392880" y="1046109"/>
                  </a:lnTo>
                  <a:lnTo>
                    <a:pt x="1399543" y="1041226"/>
                  </a:lnTo>
                  <a:cubicBezTo>
                    <a:pt x="1410557" y="1030335"/>
                    <a:pt x="1420874" y="1014419"/>
                    <a:pt x="1430229" y="994322"/>
                  </a:cubicBezTo>
                  <a:lnTo>
                    <a:pt x="1444703" y="956351"/>
                  </a:lnTo>
                  <a:lnTo>
                    <a:pt x="1438701" y="921190"/>
                  </a:lnTo>
                  <a:close/>
                  <a:moveTo>
                    <a:pt x="579180" y="908465"/>
                  </a:moveTo>
                  <a:cubicBezTo>
                    <a:pt x="554899" y="908465"/>
                    <a:pt x="532343" y="931935"/>
                    <a:pt x="513631" y="972129"/>
                  </a:cubicBezTo>
                  <a:lnTo>
                    <a:pt x="498696" y="1011312"/>
                  </a:lnTo>
                  <a:lnTo>
                    <a:pt x="499992" y="1013549"/>
                  </a:lnTo>
                  <a:cubicBezTo>
                    <a:pt x="514018" y="1032412"/>
                    <a:pt x="529439" y="1042843"/>
                    <a:pt x="545626" y="1042843"/>
                  </a:cubicBezTo>
                  <a:cubicBezTo>
                    <a:pt x="569907" y="1042843"/>
                    <a:pt x="592464" y="1019373"/>
                    <a:pt x="611175" y="979180"/>
                  </a:cubicBezTo>
                  <a:lnTo>
                    <a:pt x="626022" y="940231"/>
                  </a:lnTo>
                  <a:lnTo>
                    <a:pt x="614043" y="925224"/>
                  </a:lnTo>
                  <a:cubicBezTo>
                    <a:pt x="603030" y="914333"/>
                    <a:pt x="591321" y="908465"/>
                    <a:pt x="579180" y="908465"/>
                  </a:cubicBezTo>
                  <a:close/>
                  <a:moveTo>
                    <a:pt x="268030" y="889833"/>
                  </a:moveTo>
                  <a:cubicBezTo>
                    <a:pt x="235655" y="889833"/>
                    <a:pt x="206346" y="931557"/>
                    <a:pt x="185130" y="999016"/>
                  </a:cubicBezTo>
                  <a:lnTo>
                    <a:pt x="183673" y="1004631"/>
                  </a:lnTo>
                  <a:lnTo>
                    <a:pt x="188841" y="1013551"/>
                  </a:lnTo>
                  <a:cubicBezTo>
                    <a:pt x="202868" y="1032414"/>
                    <a:pt x="218289" y="1042845"/>
                    <a:pt x="234476" y="1042845"/>
                  </a:cubicBezTo>
                  <a:cubicBezTo>
                    <a:pt x="266850" y="1042845"/>
                    <a:pt x="296160" y="1001121"/>
                    <a:pt x="317376" y="933663"/>
                  </a:cubicBezTo>
                  <a:lnTo>
                    <a:pt x="318750" y="928367"/>
                  </a:lnTo>
                  <a:lnTo>
                    <a:pt x="297330" y="901569"/>
                  </a:lnTo>
                  <a:cubicBezTo>
                    <a:pt x="287965" y="893908"/>
                    <a:pt x="278147" y="889833"/>
                    <a:pt x="268030" y="889833"/>
                  </a:cubicBezTo>
                  <a:close/>
                  <a:moveTo>
                    <a:pt x="1011435" y="865876"/>
                  </a:moveTo>
                  <a:lnTo>
                    <a:pt x="1006486" y="867463"/>
                  </a:lnTo>
                  <a:cubicBezTo>
                    <a:pt x="977866" y="886084"/>
                    <a:pt x="953045" y="937863"/>
                    <a:pt x="936166" y="1009626"/>
                  </a:cubicBezTo>
                  <a:lnTo>
                    <a:pt x="932902" y="1027698"/>
                  </a:lnTo>
                  <a:lnTo>
                    <a:pt x="941364" y="1042302"/>
                  </a:lnTo>
                  <a:cubicBezTo>
                    <a:pt x="955390" y="1061165"/>
                    <a:pt x="970811" y="1071596"/>
                    <a:pt x="986998" y="1071596"/>
                  </a:cubicBezTo>
                  <a:cubicBezTo>
                    <a:pt x="1007232" y="1071596"/>
                    <a:pt x="1026269" y="1055298"/>
                    <a:pt x="1042881" y="1026604"/>
                  </a:cubicBezTo>
                  <a:lnTo>
                    <a:pt x="1051392" y="1007372"/>
                  </a:lnTo>
                  <a:lnTo>
                    <a:pt x="1035866" y="968045"/>
                  </a:lnTo>
                  <a:cubicBezTo>
                    <a:pt x="1027439" y="941977"/>
                    <a:pt x="1020180" y="914122"/>
                    <a:pt x="1014247" y="884810"/>
                  </a:cubicBezTo>
                  <a:close/>
                  <a:moveTo>
                    <a:pt x="1343046" y="764780"/>
                  </a:moveTo>
                  <a:lnTo>
                    <a:pt x="1299038" y="785191"/>
                  </a:lnTo>
                  <a:lnTo>
                    <a:pt x="1275936" y="820502"/>
                  </a:lnTo>
                  <a:lnTo>
                    <a:pt x="1261463" y="858473"/>
                  </a:lnTo>
                  <a:lnTo>
                    <a:pt x="1267465" y="893633"/>
                  </a:lnTo>
                  <a:cubicBezTo>
                    <a:pt x="1272732" y="918423"/>
                    <a:pt x="1278912" y="941090"/>
                    <a:pt x="1285852" y="961146"/>
                  </a:cubicBezTo>
                  <a:lnTo>
                    <a:pt x="1299831" y="992732"/>
                  </a:lnTo>
                  <a:lnTo>
                    <a:pt x="1313197" y="957667"/>
                  </a:lnTo>
                  <a:cubicBezTo>
                    <a:pt x="1323805" y="923937"/>
                    <a:pt x="1332390" y="883774"/>
                    <a:pt x="1338322" y="839176"/>
                  </a:cubicBezTo>
                  <a:close/>
                  <a:moveTo>
                    <a:pt x="173023" y="690498"/>
                  </a:moveTo>
                  <a:lnTo>
                    <a:pt x="168353" y="702750"/>
                  </a:lnTo>
                  <a:cubicBezTo>
                    <a:pt x="157745" y="736479"/>
                    <a:pt x="149161" y="776642"/>
                    <a:pt x="143228" y="821240"/>
                  </a:cubicBezTo>
                  <a:lnTo>
                    <a:pt x="141339" y="850988"/>
                  </a:lnTo>
                  <a:lnTo>
                    <a:pt x="166374" y="820917"/>
                  </a:lnTo>
                  <a:cubicBezTo>
                    <a:pt x="197126" y="789950"/>
                    <a:pt x="231608" y="772596"/>
                    <a:pt x="268029" y="772596"/>
                  </a:cubicBezTo>
                  <a:cubicBezTo>
                    <a:pt x="284216" y="772596"/>
                    <a:pt x="300020" y="776024"/>
                    <a:pt x="315284" y="782552"/>
                  </a:cubicBezTo>
                  <a:lnTo>
                    <a:pt x="318237" y="784468"/>
                  </a:lnTo>
                  <a:lnTo>
                    <a:pt x="317113" y="776902"/>
                  </a:lnTo>
                  <a:lnTo>
                    <a:pt x="263023" y="751815"/>
                  </a:lnTo>
                  <a:close/>
                  <a:moveTo>
                    <a:pt x="817011" y="0"/>
                  </a:moveTo>
                  <a:cubicBezTo>
                    <a:pt x="1249702" y="0"/>
                    <a:pt x="1600468" y="197175"/>
                    <a:pt x="1600468" y="440403"/>
                  </a:cubicBezTo>
                  <a:cubicBezTo>
                    <a:pt x="1600468" y="455605"/>
                    <a:pt x="1599098" y="470627"/>
                    <a:pt x="1596423" y="485432"/>
                  </a:cubicBezTo>
                  <a:lnTo>
                    <a:pt x="1585410" y="525997"/>
                  </a:lnTo>
                  <a:lnTo>
                    <a:pt x="1594391" y="586458"/>
                  </a:lnTo>
                  <a:cubicBezTo>
                    <a:pt x="1597514" y="618357"/>
                    <a:pt x="1599154" y="651384"/>
                    <a:pt x="1599154" y="685212"/>
                  </a:cubicBezTo>
                  <a:cubicBezTo>
                    <a:pt x="1599154" y="752869"/>
                    <a:pt x="1592593" y="817322"/>
                    <a:pt x="1580728" y="875946"/>
                  </a:cubicBezTo>
                  <a:lnTo>
                    <a:pt x="1578933" y="882858"/>
                  </a:lnTo>
                  <a:lnTo>
                    <a:pt x="1583690" y="981478"/>
                  </a:lnTo>
                  <a:cubicBezTo>
                    <a:pt x="1583690" y="1015306"/>
                    <a:pt x="1582050" y="1048334"/>
                    <a:pt x="1578927" y="1080232"/>
                  </a:cubicBezTo>
                  <a:lnTo>
                    <a:pt x="1574889" y="1107417"/>
                  </a:lnTo>
                  <a:lnTo>
                    <a:pt x="1575959" y="1129611"/>
                  </a:lnTo>
                  <a:cubicBezTo>
                    <a:pt x="1575959" y="1400236"/>
                    <a:pt x="1470981" y="1619621"/>
                    <a:pt x="1341484" y="1619621"/>
                  </a:cubicBezTo>
                  <a:cubicBezTo>
                    <a:pt x="1309110" y="1619621"/>
                    <a:pt x="1278268" y="1605910"/>
                    <a:pt x="1250216" y="1581114"/>
                  </a:cubicBezTo>
                  <a:lnTo>
                    <a:pt x="1212173" y="1537961"/>
                  </a:lnTo>
                  <a:lnTo>
                    <a:pt x="1195911" y="1579152"/>
                  </a:lnTo>
                  <a:cubicBezTo>
                    <a:pt x="1153480" y="1667826"/>
                    <a:pt x="1094861" y="1722672"/>
                    <a:pt x="1030112" y="1722672"/>
                  </a:cubicBezTo>
                  <a:cubicBezTo>
                    <a:pt x="932990" y="1722672"/>
                    <a:pt x="849659" y="1599268"/>
                    <a:pt x="814063" y="1423396"/>
                  </a:cubicBezTo>
                  <a:lnTo>
                    <a:pt x="808253" y="1384282"/>
                  </a:lnTo>
                  <a:lnTo>
                    <a:pt x="795228" y="1471972"/>
                  </a:lnTo>
                  <a:cubicBezTo>
                    <a:pt x="759633" y="1647844"/>
                    <a:pt x="676302" y="1771248"/>
                    <a:pt x="579179" y="1771248"/>
                  </a:cubicBezTo>
                  <a:cubicBezTo>
                    <a:pt x="530618" y="1771248"/>
                    <a:pt x="485505" y="1740397"/>
                    <a:pt x="448082" y="1687562"/>
                  </a:cubicBezTo>
                  <a:lnTo>
                    <a:pt x="418890" y="1637227"/>
                  </a:lnTo>
                  <a:lnTo>
                    <a:pt x="417177" y="1640722"/>
                  </a:lnTo>
                  <a:cubicBezTo>
                    <a:pt x="376646" y="1710625"/>
                    <a:pt x="324684" y="1752616"/>
                    <a:pt x="268029" y="1752616"/>
                  </a:cubicBezTo>
                  <a:cubicBezTo>
                    <a:pt x="138532" y="1752616"/>
                    <a:pt x="33554" y="1533231"/>
                    <a:pt x="33554" y="1262606"/>
                  </a:cubicBezTo>
                  <a:lnTo>
                    <a:pt x="38106" y="1168249"/>
                  </a:lnTo>
                  <a:lnTo>
                    <a:pt x="35203" y="1157074"/>
                  </a:lnTo>
                  <a:cubicBezTo>
                    <a:pt x="23338" y="1098450"/>
                    <a:pt x="16777" y="1033997"/>
                    <a:pt x="16777" y="966340"/>
                  </a:cubicBezTo>
                  <a:cubicBezTo>
                    <a:pt x="16777" y="932512"/>
                    <a:pt x="18417" y="899485"/>
                    <a:pt x="21541" y="867586"/>
                  </a:cubicBezTo>
                  <a:lnTo>
                    <a:pt x="21900" y="865165"/>
                  </a:lnTo>
                  <a:lnTo>
                    <a:pt x="10541" y="815786"/>
                  </a:lnTo>
                  <a:cubicBezTo>
                    <a:pt x="3691" y="769755"/>
                    <a:pt x="0" y="720815"/>
                    <a:pt x="0" y="670072"/>
                  </a:cubicBezTo>
                  <a:cubicBezTo>
                    <a:pt x="0" y="602416"/>
                    <a:pt x="6561" y="537962"/>
                    <a:pt x="18426" y="479338"/>
                  </a:cubicBezTo>
                  <a:lnTo>
                    <a:pt x="36206" y="410883"/>
                  </a:lnTo>
                  <a:lnTo>
                    <a:pt x="37599" y="395374"/>
                  </a:lnTo>
                  <a:cubicBezTo>
                    <a:pt x="45623" y="350959"/>
                    <a:pt x="65388" y="308495"/>
                    <a:pt x="95122" y="268978"/>
                  </a:cubicBezTo>
                  <a:lnTo>
                    <a:pt x="137022" y="225584"/>
                  </a:lnTo>
                  <a:lnTo>
                    <a:pt x="143207" y="218569"/>
                  </a:lnTo>
                  <a:lnTo>
                    <a:pt x="144784" y="217546"/>
                  </a:lnTo>
                  <a:lnTo>
                    <a:pt x="167356" y="194169"/>
                  </a:lnTo>
                  <a:cubicBezTo>
                    <a:pt x="308149" y="77021"/>
                    <a:pt x="546579" y="0"/>
                    <a:pt x="817011" y="0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Trapezoid 104">
              <a:extLst>
                <a:ext uri="{FF2B5EF4-FFF2-40B4-BE49-F238E27FC236}">
                  <a16:creationId xmlns:a16="http://schemas.microsoft.com/office/drawing/2014/main" id="{FCA41FEE-43B6-B9FF-A780-C9C943B1CA73}"/>
                </a:ext>
              </a:extLst>
            </p:cNvPr>
            <p:cNvSpPr/>
            <p:nvPr/>
          </p:nvSpPr>
          <p:spPr>
            <a:xfrm>
              <a:off x="1201692" y="2353380"/>
              <a:ext cx="2326976" cy="3162839"/>
            </a:xfrm>
            <a:custGeom>
              <a:avLst/>
              <a:gdLst>
                <a:gd name="connsiteX0" fmla="*/ 0 w 2193373"/>
                <a:gd name="connsiteY0" fmla="*/ 2924037 h 2924037"/>
                <a:gd name="connsiteX1" fmla="*/ 748423 w 2193373"/>
                <a:gd name="connsiteY1" fmla="*/ 0 h 2924037"/>
                <a:gd name="connsiteX2" fmla="*/ 1444950 w 2193373"/>
                <a:gd name="connsiteY2" fmla="*/ 0 h 2924037"/>
                <a:gd name="connsiteX3" fmla="*/ 2193373 w 2193373"/>
                <a:gd name="connsiteY3" fmla="*/ 2924037 h 2924037"/>
                <a:gd name="connsiteX4" fmla="*/ 0 w 2193373"/>
                <a:gd name="connsiteY4" fmla="*/ 2924037 h 2924037"/>
                <a:gd name="connsiteX0" fmla="*/ 94369 w 2287742"/>
                <a:gd name="connsiteY0" fmla="*/ 2924037 h 2924037"/>
                <a:gd name="connsiteX1" fmla="*/ 842792 w 2287742"/>
                <a:gd name="connsiteY1" fmla="*/ 0 h 2924037"/>
                <a:gd name="connsiteX2" fmla="*/ 1539319 w 2287742"/>
                <a:gd name="connsiteY2" fmla="*/ 0 h 2924037"/>
                <a:gd name="connsiteX3" fmla="*/ 2287742 w 2287742"/>
                <a:gd name="connsiteY3" fmla="*/ 2924037 h 2924037"/>
                <a:gd name="connsiteX4" fmla="*/ 94369 w 2287742"/>
                <a:gd name="connsiteY4" fmla="*/ 2924037 h 2924037"/>
                <a:gd name="connsiteX0" fmla="*/ 94369 w 2326976"/>
                <a:gd name="connsiteY0" fmla="*/ 2924037 h 2924037"/>
                <a:gd name="connsiteX1" fmla="*/ 842792 w 2326976"/>
                <a:gd name="connsiteY1" fmla="*/ 0 h 2924037"/>
                <a:gd name="connsiteX2" fmla="*/ 1539319 w 2326976"/>
                <a:gd name="connsiteY2" fmla="*/ 0 h 2924037"/>
                <a:gd name="connsiteX3" fmla="*/ 2287742 w 2326976"/>
                <a:gd name="connsiteY3" fmla="*/ 2924037 h 2924037"/>
                <a:gd name="connsiteX4" fmla="*/ 94369 w 2326976"/>
                <a:gd name="connsiteY4" fmla="*/ 2924037 h 2924037"/>
                <a:gd name="connsiteX0" fmla="*/ 94369 w 2326976"/>
                <a:gd name="connsiteY0" fmla="*/ 2924037 h 3092202"/>
                <a:gd name="connsiteX1" fmla="*/ 842792 w 2326976"/>
                <a:gd name="connsiteY1" fmla="*/ 0 h 3092202"/>
                <a:gd name="connsiteX2" fmla="*/ 1539319 w 2326976"/>
                <a:gd name="connsiteY2" fmla="*/ 0 h 3092202"/>
                <a:gd name="connsiteX3" fmla="*/ 2287742 w 2326976"/>
                <a:gd name="connsiteY3" fmla="*/ 2924037 h 3092202"/>
                <a:gd name="connsiteX4" fmla="*/ 94369 w 2326976"/>
                <a:gd name="connsiteY4" fmla="*/ 2924037 h 3092202"/>
                <a:gd name="connsiteX0" fmla="*/ 94369 w 2326976"/>
                <a:gd name="connsiteY0" fmla="*/ 2924037 h 3162839"/>
                <a:gd name="connsiteX1" fmla="*/ 842792 w 2326976"/>
                <a:gd name="connsiteY1" fmla="*/ 0 h 3162839"/>
                <a:gd name="connsiteX2" fmla="*/ 1539319 w 2326976"/>
                <a:gd name="connsiteY2" fmla="*/ 0 h 3162839"/>
                <a:gd name="connsiteX3" fmla="*/ 2287742 w 2326976"/>
                <a:gd name="connsiteY3" fmla="*/ 2924037 h 3162839"/>
                <a:gd name="connsiteX4" fmla="*/ 94369 w 2326976"/>
                <a:gd name="connsiteY4" fmla="*/ 2924037 h 3162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6976" h="3162839">
                  <a:moveTo>
                    <a:pt x="94369" y="2924037"/>
                  </a:moveTo>
                  <a:cubicBezTo>
                    <a:pt x="-286778" y="2769165"/>
                    <a:pt x="593318" y="974679"/>
                    <a:pt x="842792" y="0"/>
                  </a:cubicBezTo>
                  <a:lnTo>
                    <a:pt x="1539319" y="0"/>
                  </a:lnTo>
                  <a:cubicBezTo>
                    <a:pt x="1788793" y="974679"/>
                    <a:pt x="2500723" y="2516917"/>
                    <a:pt x="2287742" y="2924037"/>
                  </a:cubicBezTo>
                  <a:cubicBezTo>
                    <a:pt x="1441005" y="3302409"/>
                    <a:pt x="678348" y="3176286"/>
                    <a:pt x="94369" y="292403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107FDC7E-CE67-6585-A9EB-0DFC93B602FC}"/>
                </a:ext>
              </a:extLst>
            </p:cNvPr>
            <p:cNvSpPr/>
            <p:nvPr/>
          </p:nvSpPr>
          <p:spPr>
            <a:xfrm>
              <a:off x="1829127" y="2885363"/>
              <a:ext cx="1099603" cy="250383"/>
            </a:xfrm>
            <a:custGeom>
              <a:avLst/>
              <a:gdLst>
                <a:gd name="connsiteX0" fmla="*/ 664089 w 1058853"/>
                <a:gd name="connsiteY0" fmla="*/ 183303 h 392730"/>
                <a:gd name="connsiteX1" fmla="*/ 663879 w 1058853"/>
                <a:gd name="connsiteY1" fmla="*/ 183933 h 392730"/>
                <a:gd name="connsiteX2" fmla="*/ 672358 w 1058853"/>
                <a:gd name="connsiteY2" fmla="*/ 209428 h 392730"/>
                <a:gd name="connsiteX3" fmla="*/ 672568 w 1058853"/>
                <a:gd name="connsiteY3" fmla="*/ 208797 h 392730"/>
                <a:gd name="connsiteX4" fmla="*/ 382267 w 1058853"/>
                <a:gd name="connsiteY4" fmla="*/ 172280 h 392730"/>
                <a:gd name="connsiteX5" fmla="*/ 381468 w 1058853"/>
                <a:gd name="connsiteY5" fmla="*/ 173000 h 392730"/>
                <a:gd name="connsiteX6" fmla="*/ 369562 w 1058853"/>
                <a:gd name="connsiteY6" fmla="*/ 208797 h 392730"/>
                <a:gd name="connsiteX7" fmla="*/ 381468 w 1058853"/>
                <a:gd name="connsiteY7" fmla="*/ 244594 h 392730"/>
                <a:gd name="connsiteX8" fmla="*/ 382267 w 1058853"/>
                <a:gd name="connsiteY8" fmla="*/ 245314 h 392730"/>
                <a:gd name="connsiteX9" fmla="*/ 383066 w 1058853"/>
                <a:gd name="connsiteY9" fmla="*/ 244594 h 392730"/>
                <a:gd name="connsiteX10" fmla="*/ 394972 w 1058853"/>
                <a:gd name="connsiteY10" fmla="*/ 208797 h 392730"/>
                <a:gd name="connsiteX11" fmla="*/ 383066 w 1058853"/>
                <a:gd name="connsiteY11" fmla="*/ 173000 h 392730"/>
                <a:gd name="connsiteX12" fmla="*/ 521065 w 1058853"/>
                <a:gd name="connsiteY12" fmla="*/ 116831 h 392730"/>
                <a:gd name="connsiteX13" fmla="*/ 462093 w 1058853"/>
                <a:gd name="connsiteY13" fmla="*/ 124058 h 392730"/>
                <a:gd name="connsiteX14" fmla="*/ 457686 w 1058853"/>
                <a:gd name="connsiteY14" fmla="*/ 125862 h 392730"/>
                <a:gd name="connsiteX15" fmla="*/ 467807 w 1058853"/>
                <a:gd name="connsiteY15" fmla="*/ 137202 h 392730"/>
                <a:gd name="connsiteX16" fmla="*/ 486940 w 1058853"/>
                <a:gd name="connsiteY16" fmla="*/ 208797 h 392730"/>
                <a:gd name="connsiteX17" fmla="*/ 467807 w 1058853"/>
                <a:gd name="connsiteY17" fmla="*/ 280392 h 392730"/>
                <a:gd name="connsiteX18" fmla="*/ 457686 w 1058853"/>
                <a:gd name="connsiteY18" fmla="*/ 291732 h 392730"/>
                <a:gd name="connsiteX19" fmla="*/ 462093 w 1058853"/>
                <a:gd name="connsiteY19" fmla="*/ 293536 h 392730"/>
                <a:gd name="connsiteX20" fmla="*/ 521065 w 1058853"/>
                <a:gd name="connsiteY20" fmla="*/ 300763 h 392730"/>
                <a:gd name="connsiteX21" fmla="*/ 580037 w 1058853"/>
                <a:gd name="connsiteY21" fmla="*/ 293536 h 392730"/>
                <a:gd name="connsiteX22" fmla="*/ 612946 w 1058853"/>
                <a:gd name="connsiteY22" fmla="*/ 280067 h 392730"/>
                <a:gd name="connsiteX23" fmla="*/ 591046 w 1058853"/>
                <a:gd name="connsiteY23" fmla="*/ 255528 h 392730"/>
                <a:gd name="connsiteX24" fmla="*/ 571913 w 1058853"/>
                <a:gd name="connsiteY24" fmla="*/ 183933 h 392730"/>
                <a:gd name="connsiteX25" fmla="*/ 587138 w 1058853"/>
                <a:gd name="connsiteY25" fmla="*/ 126964 h 392730"/>
                <a:gd name="connsiteX26" fmla="*/ 580037 w 1058853"/>
                <a:gd name="connsiteY26" fmla="*/ 124058 h 392730"/>
                <a:gd name="connsiteX27" fmla="*/ 521065 w 1058853"/>
                <a:gd name="connsiteY27" fmla="*/ 116831 h 392730"/>
                <a:gd name="connsiteX28" fmla="*/ 243469 w 1058853"/>
                <a:gd name="connsiteY28" fmla="*/ 116831 h 392730"/>
                <a:gd name="connsiteX29" fmla="*/ 91966 w 1058853"/>
                <a:gd name="connsiteY29" fmla="*/ 208797 h 392730"/>
                <a:gd name="connsiteX30" fmla="*/ 243469 w 1058853"/>
                <a:gd name="connsiteY30" fmla="*/ 300763 h 392730"/>
                <a:gd name="connsiteX31" fmla="*/ 302441 w 1058853"/>
                <a:gd name="connsiteY31" fmla="*/ 293536 h 392730"/>
                <a:gd name="connsiteX32" fmla="*/ 306849 w 1058853"/>
                <a:gd name="connsiteY32" fmla="*/ 291732 h 392730"/>
                <a:gd name="connsiteX33" fmla="*/ 296729 w 1058853"/>
                <a:gd name="connsiteY33" fmla="*/ 280392 h 392730"/>
                <a:gd name="connsiteX34" fmla="*/ 277596 w 1058853"/>
                <a:gd name="connsiteY34" fmla="*/ 208797 h 392730"/>
                <a:gd name="connsiteX35" fmla="*/ 296729 w 1058853"/>
                <a:gd name="connsiteY35" fmla="*/ 137202 h 392730"/>
                <a:gd name="connsiteX36" fmla="*/ 306849 w 1058853"/>
                <a:gd name="connsiteY36" fmla="*/ 125863 h 392730"/>
                <a:gd name="connsiteX37" fmla="*/ 302441 w 1058853"/>
                <a:gd name="connsiteY37" fmla="*/ 124058 h 392730"/>
                <a:gd name="connsiteX38" fmla="*/ 243469 w 1058853"/>
                <a:gd name="connsiteY38" fmla="*/ 116831 h 392730"/>
                <a:gd name="connsiteX39" fmla="*/ 815382 w 1058853"/>
                <a:gd name="connsiteY39" fmla="*/ 91967 h 392730"/>
                <a:gd name="connsiteX40" fmla="*/ 756410 w 1058853"/>
                <a:gd name="connsiteY40" fmla="*/ 99194 h 392730"/>
                <a:gd name="connsiteX41" fmla="*/ 723502 w 1058853"/>
                <a:gd name="connsiteY41" fmla="*/ 112662 h 392730"/>
                <a:gd name="connsiteX42" fmla="*/ 745403 w 1058853"/>
                <a:gd name="connsiteY42" fmla="*/ 137202 h 392730"/>
                <a:gd name="connsiteX43" fmla="*/ 764536 w 1058853"/>
                <a:gd name="connsiteY43" fmla="*/ 208797 h 392730"/>
                <a:gd name="connsiteX44" fmla="*/ 749312 w 1058853"/>
                <a:gd name="connsiteY44" fmla="*/ 265767 h 392730"/>
                <a:gd name="connsiteX45" fmla="*/ 756410 w 1058853"/>
                <a:gd name="connsiteY45" fmla="*/ 268672 h 392730"/>
                <a:gd name="connsiteX46" fmla="*/ 815382 w 1058853"/>
                <a:gd name="connsiteY46" fmla="*/ 275899 h 392730"/>
                <a:gd name="connsiteX47" fmla="*/ 966885 w 1058853"/>
                <a:gd name="connsiteY47" fmla="*/ 183933 h 392730"/>
                <a:gd name="connsiteX48" fmla="*/ 815382 w 1058853"/>
                <a:gd name="connsiteY48" fmla="*/ 91967 h 392730"/>
                <a:gd name="connsiteX49" fmla="*/ 815383 w 1058853"/>
                <a:gd name="connsiteY49" fmla="*/ 0 h 392730"/>
                <a:gd name="connsiteX50" fmla="*/ 1058853 w 1058853"/>
                <a:gd name="connsiteY50" fmla="*/ 183933 h 392730"/>
                <a:gd name="connsiteX51" fmla="*/ 815383 w 1058853"/>
                <a:gd name="connsiteY51" fmla="*/ 367866 h 392730"/>
                <a:gd name="connsiteX52" fmla="*/ 720614 w 1058853"/>
                <a:gd name="connsiteY52" fmla="*/ 353412 h 392730"/>
                <a:gd name="connsiteX53" fmla="*/ 692632 w 1058853"/>
                <a:gd name="connsiteY53" fmla="*/ 339159 h 392730"/>
                <a:gd name="connsiteX54" fmla="*/ 615836 w 1058853"/>
                <a:gd name="connsiteY54" fmla="*/ 378276 h 392730"/>
                <a:gd name="connsiteX55" fmla="*/ 521066 w 1058853"/>
                <a:gd name="connsiteY55" fmla="*/ 392730 h 392730"/>
                <a:gd name="connsiteX56" fmla="*/ 426296 w 1058853"/>
                <a:gd name="connsiteY56" fmla="*/ 378276 h 392730"/>
                <a:gd name="connsiteX57" fmla="*/ 382268 w 1058853"/>
                <a:gd name="connsiteY57" fmla="*/ 355850 h 392730"/>
                <a:gd name="connsiteX58" fmla="*/ 338239 w 1058853"/>
                <a:gd name="connsiteY58" fmla="*/ 378276 h 392730"/>
                <a:gd name="connsiteX59" fmla="*/ 243470 w 1058853"/>
                <a:gd name="connsiteY59" fmla="*/ 392730 h 392730"/>
                <a:gd name="connsiteX60" fmla="*/ 0 w 1058853"/>
                <a:gd name="connsiteY60" fmla="*/ 208797 h 392730"/>
                <a:gd name="connsiteX61" fmla="*/ 243470 w 1058853"/>
                <a:gd name="connsiteY61" fmla="*/ 24864 h 392730"/>
                <a:gd name="connsiteX62" fmla="*/ 338239 w 1058853"/>
                <a:gd name="connsiteY62" fmla="*/ 39319 h 392730"/>
                <a:gd name="connsiteX63" fmla="*/ 382268 w 1058853"/>
                <a:gd name="connsiteY63" fmla="*/ 61744 h 392730"/>
                <a:gd name="connsiteX64" fmla="*/ 426296 w 1058853"/>
                <a:gd name="connsiteY64" fmla="*/ 39319 h 392730"/>
                <a:gd name="connsiteX65" fmla="*/ 521066 w 1058853"/>
                <a:gd name="connsiteY65" fmla="*/ 24864 h 392730"/>
                <a:gd name="connsiteX66" fmla="*/ 615836 w 1058853"/>
                <a:gd name="connsiteY66" fmla="*/ 39319 h 392730"/>
                <a:gd name="connsiteX67" fmla="*/ 643817 w 1058853"/>
                <a:gd name="connsiteY67" fmla="*/ 53571 h 392730"/>
                <a:gd name="connsiteX68" fmla="*/ 720614 w 1058853"/>
                <a:gd name="connsiteY68" fmla="*/ 14455 h 392730"/>
                <a:gd name="connsiteX69" fmla="*/ 815383 w 1058853"/>
                <a:gd name="connsiteY69" fmla="*/ 0 h 392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1058853" h="392730">
                  <a:moveTo>
                    <a:pt x="664089" y="183303"/>
                  </a:moveTo>
                  <a:lnTo>
                    <a:pt x="663879" y="183933"/>
                  </a:lnTo>
                  <a:lnTo>
                    <a:pt x="672358" y="209428"/>
                  </a:lnTo>
                  <a:lnTo>
                    <a:pt x="672568" y="208797"/>
                  </a:lnTo>
                  <a:close/>
                  <a:moveTo>
                    <a:pt x="382267" y="172280"/>
                  </a:moveTo>
                  <a:lnTo>
                    <a:pt x="381468" y="173000"/>
                  </a:lnTo>
                  <a:cubicBezTo>
                    <a:pt x="373801" y="184003"/>
                    <a:pt x="369562" y="196099"/>
                    <a:pt x="369562" y="208797"/>
                  </a:cubicBezTo>
                  <a:cubicBezTo>
                    <a:pt x="369562" y="221495"/>
                    <a:pt x="373801" y="233592"/>
                    <a:pt x="381468" y="244594"/>
                  </a:cubicBezTo>
                  <a:lnTo>
                    <a:pt x="382267" y="245314"/>
                  </a:lnTo>
                  <a:lnTo>
                    <a:pt x="383066" y="244594"/>
                  </a:lnTo>
                  <a:cubicBezTo>
                    <a:pt x="390733" y="233592"/>
                    <a:pt x="394972" y="221495"/>
                    <a:pt x="394972" y="208797"/>
                  </a:cubicBezTo>
                  <a:cubicBezTo>
                    <a:pt x="394972" y="196099"/>
                    <a:pt x="390733" y="184003"/>
                    <a:pt x="383066" y="173000"/>
                  </a:cubicBezTo>
                  <a:close/>
                  <a:moveTo>
                    <a:pt x="521065" y="116831"/>
                  </a:moveTo>
                  <a:cubicBezTo>
                    <a:pt x="500147" y="116831"/>
                    <a:pt x="480219" y="119405"/>
                    <a:pt x="462093" y="124058"/>
                  </a:cubicBezTo>
                  <a:lnTo>
                    <a:pt x="457686" y="125862"/>
                  </a:lnTo>
                  <a:lnTo>
                    <a:pt x="467807" y="137202"/>
                  </a:lnTo>
                  <a:cubicBezTo>
                    <a:pt x="480127" y="159208"/>
                    <a:pt x="486940" y="183401"/>
                    <a:pt x="486940" y="208797"/>
                  </a:cubicBezTo>
                  <a:cubicBezTo>
                    <a:pt x="486940" y="234193"/>
                    <a:pt x="480127" y="258387"/>
                    <a:pt x="467807" y="280392"/>
                  </a:cubicBezTo>
                  <a:lnTo>
                    <a:pt x="457686" y="291732"/>
                  </a:lnTo>
                  <a:lnTo>
                    <a:pt x="462093" y="293536"/>
                  </a:lnTo>
                  <a:cubicBezTo>
                    <a:pt x="480219" y="298190"/>
                    <a:pt x="500147" y="300763"/>
                    <a:pt x="521065" y="300763"/>
                  </a:cubicBezTo>
                  <a:cubicBezTo>
                    <a:pt x="541983" y="300763"/>
                    <a:pt x="561911" y="298190"/>
                    <a:pt x="580037" y="293536"/>
                  </a:cubicBezTo>
                  <a:lnTo>
                    <a:pt x="612946" y="280067"/>
                  </a:lnTo>
                  <a:lnTo>
                    <a:pt x="591046" y="255528"/>
                  </a:lnTo>
                  <a:cubicBezTo>
                    <a:pt x="578726" y="233523"/>
                    <a:pt x="571913" y="209329"/>
                    <a:pt x="571913" y="183933"/>
                  </a:cubicBezTo>
                  <a:lnTo>
                    <a:pt x="587138" y="126964"/>
                  </a:lnTo>
                  <a:lnTo>
                    <a:pt x="580037" y="124058"/>
                  </a:lnTo>
                  <a:cubicBezTo>
                    <a:pt x="561911" y="119405"/>
                    <a:pt x="541983" y="116831"/>
                    <a:pt x="521065" y="116831"/>
                  </a:cubicBezTo>
                  <a:close/>
                  <a:moveTo>
                    <a:pt x="243469" y="116831"/>
                  </a:moveTo>
                  <a:cubicBezTo>
                    <a:pt x="159796" y="116831"/>
                    <a:pt x="91966" y="158006"/>
                    <a:pt x="91966" y="208797"/>
                  </a:cubicBezTo>
                  <a:cubicBezTo>
                    <a:pt x="91966" y="259588"/>
                    <a:pt x="159796" y="300763"/>
                    <a:pt x="243469" y="300763"/>
                  </a:cubicBezTo>
                  <a:cubicBezTo>
                    <a:pt x="264387" y="300763"/>
                    <a:pt x="284315" y="298190"/>
                    <a:pt x="302441" y="293536"/>
                  </a:cubicBezTo>
                  <a:lnTo>
                    <a:pt x="306849" y="291732"/>
                  </a:lnTo>
                  <a:lnTo>
                    <a:pt x="296729" y="280392"/>
                  </a:lnTo>
                  <a:cubicBezTo>
                    <a:pt x="284409" y="258387"/>
                    <a:pt x="277596" y="234193"/>
                    <a:pt x="277596" y="208797"/>
                  </a:cubicBezTo>
                  <a:cubicBezTo>
                    <a:pt x="277596" y="183401"/>
                    <a:pt x="284409" y="159208"/>
                    <a:pt x="296729" y="137202"/>
                  </a:cubicBezTo>
                  <a:lnTo>
                    <a:pt x="306849" y="125863"/>
                  </a:lnTo>
                  <a:lnTo>
                    <a:pt x="302441" y="124058"/>
                  </a:lnTo>
                  <a:cubicBezTo>
                    <a:pt x="284315" y="119405"/>
                    <a:pt x="264387" y="116831"/>
                    <a:pt x="243469" y="116831"/>
                  </a:cubicBezTo>
                  <a:close/>
                  <a:moveTo>
                    <a:pt x="815382" y="91967"/>
                  </a:moveTo>
                  <a:cubicBezTo>
                    <a:pt x="794464" y="91967"/>
                    <a:pt x="774536" y="94541"/>
                    <a:pt x="756410" y="99194"/>
                  </a:cubicBezTo>
                  <a:lnTo>
                    <a:pt x="723502" y="112662"/>
                  </a:lnTo>
                  <a:lnTo>
                    <a:pt x="745403" y="137202"/>
                  </a:lnTo>
                  <a:cubicBezTo>
                    <a:pt x="757723" y="159208"/>
                    <a:pt x="764536" y="183401"/>
                    <a:pt x="764536" y="208797"/>
                  </a:cubicBezTo>
                  <a:lnTo>
                    <a:pt x="749312" y="265767"/>
                  </a:lnTo>
                  <a:lnTo>
                    <a:pt x="756410" y="268672"/>
                  </a:lnTo>
                  <a:cubicBezTo>
                    <a:pt x="774536" y="273326"/>
                    <a:pt x="794464" y="275899"/>
                    <a:pt x="815382" y="275899"/>
                  </a:cubicBezTo>
                  <a:cubicBezTo>
                    <a:pt x="899055" y="275899"/>
                    <a:pt x="966885" y="234724"/>
                    <a:pt x="966885" y="183933"/>
                  </a:cubicBezTo>
                  <a:cubicBezTo>
                    <a:pt x="966885" y="133142"/>
                    <a:pt x="899055" y="91967"/>
                    <a:pt x="815382" y="91967"/>
                  </a:cubicBezTo>
                  <a:close/>
                  <a:moveTo>
                    <a:pt x="815383" y="0"/>
                  </a:moveTo>
                  <a:cubicBezTo>
                    <a:pt x="949848" y="0"/>
                    <a:pt x="1058853" y="82350"/>
                    <a:pt x="1058853" y="183933"/>
                  </a:cubicBezTo>
                  <a:cubicBezTo>
                    <a:pt x="1058853" y="285516"/>
                    <a:pt x="949848" y="367866"/>
                    <a:pt x="815383" y="367866"/>
                  </a:cubicBezTo>
                  <a:cubicBezTo>
                    <a:pt x="781767" y="367866"/>
                    <a:pt x="749742" y="362719"/>
                    <a:pt x="720614" y="353412"/>
                  </a:cubicBezTo>
                  <a:lnTo>
                    <a:pt x="692632" y="339159"/>
                  </a:lnTo>
                  <a:lnTo>
                    <a:pt x="615836" y="378276"/>
                  </a:lnTo>
                  <a:cubicBezTo>
                    <a:pt x="586707" y="387583"/>
                    <a:pt x="554682" y="392730"/>
                    <a:pt x="521066" y="392730"/>
                  </a:cubicBezTo>
                  <a:cubicBezTo>
                    <a:pt x="487450" y="392730"/>
                    <a:pt x="455425" y="387583"/>
                    <a:pt x="426296" y="378276"/>
                  </a:cubicBezTo>
                  <a:lnTo>
                    <a:pt x="382268" y="355850"/>
                  </a:lnTo>
                  <a:lnTo>
                    <a:pt x="338239" y="378276"/>
                  </a:lnTo>
                  <a:cubicBezTo>
                    <a:pt x="309111" y="387583"/>
                    <a:pt x="277086" y="392730"/>
                    <a:pt x="243470" y="392730"/>
                  </a:cubicBezTo>
                  <a:cubicBezTo>
                    <a:pt x="109005" y="392730"/>
                    <a:pt x="0" y="310380"/>
                    <a:pt x="0" y="208797"/>
                  </a:cubicBezTo>
                  <a:cubicBezTo>
                    <a:pt x="0" y="107214"/>
                    <a:pt x="109005" y="24864"/>
                    <a:pt x="243470" y="24864"/>
                  </a:cubicBezTo>
                  <a:cubicBezTo>
                    <a:pt x="277086" y="24864"/>
                    <a:pt x="309111" y="30011"/>
                    <a:pt x="338239" y="39319"/>
                  </a:cubicBezTo>
                  <a:lnTo>
                    <a:pt x="382268" y="61744"/>
                  </a:lnTo>
                  <a:lnTo>
                    <a:pt x="426296" y="39319"/>
                  </a:lnTo>
                  <a:cubicBezTo>
                    <a:pt x="455425" y="30011"/>
                    <a:pt x="487450" y="24864"/>
                    <a:pt x="521066" y="24864"/>
                  </a:cubicBezTo>
                  <a:cubicBezTo>
                    <a:pt x="554682" y="24864"/>
                    <a:pt x="586707" y="30011"/>
                    <a:pt x="615836" y="39319"/>
                  </a:cubicBezTo>
                  <a:lnTo>
                    <a:pt x="643817" y="53571"/>
                  </a:lnTo>
                  <a:lnTo>
                    <a:pt x="720614" y="14455"/>
                  </a:lnTo>
                  <a:cubicBezTo>
                    <a:pt x="749742" y="5147"/>
                    <a:pt x="781767" y="0"/>
                    <a:pt x="815383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E5B36F62-B3ED-F195-118F-7664E070A4C8}"/>
                </a:ext>
              </a:extLst>
            </p:cNvPr>
            <p:cNvSpPr/>
            <p:nvPr/>
          </p:nvSpPr>
          <p:spPr>
            <a:xfrm>
              <a:off x="1539366" y="3665092"/>
              <a:ext cx="1712196" cy="187764"/>
            </a:xfrm>
            <a:custGeom>
              <a:avLst/>
              <a:gdLst>
                <a:gd name="connsiteX0" fmla="*/ 1266616 w 1661380"/>
                <a:gd name="connsiteY0" fmla="*/ 183303 h 399211"/>
                <a:gd name="connsiteX1" fmla="*/ 1266406 w 1661380"/>
                <a:gd name="connsiteY1" fmla="*/ 183933 h 399211"/>
                <a:gd name="connsiteX2" fmla="*/ 1274885 w 1661380"/>
                <a:gd name="connsiteY2" fmla="*/ 209428 h 399211"/>
                <a:gd name="connsiteX3" fmla="*/ 1275095 w 1661380"/>
                <a:gd name="connsiteY3" fmla="*/ 208797 h 399211"/>
                <a:gd name="connsiteX4" fmla="*/ 382267 w 1661380"/>
                <a:gd name="connsiteY4" fmla="*/ 178761 h 399211"/>
                <a:gd name="connsiteX5" fmla="*/ 381468 w 1661380"/>
                <a:gd name="connsiteY5" fmla="*/ 179481 h 399211"/>
                <a:gd name="connsiteX6" fmla="*/ 369562 w 1661380"/>
                <a:gd name="connsiteY6" fmla="*/ 215278 h 399211"/>
                <a:gd name="connsiteX7" fmla="*/ 381468 w 1661380"/>
                <a:gd name="connsiteY7" fmla="*/ 251075 h 399211"/>
                <a:gd name="connsiteX8" fmla="*/ 382267 w 1661380"/>
                <a:gd name="connsiteY8" fmla="*/ 251795 h 399211"/>
                <a:gd name="connsiteX9" fmla="*/ 383066 w 1661380"/>
                <a:gd name="connsiteY9" fmla="*/ 251075 h 399211"/>
                <a:gd name="connsiteX10" fmla="*/ 394972 w 1661380"/>
                <a:gd name="connsiteY10" fmla="*/ 215278 h 399211"/>
                <a:gd name="connsiteX11" fmla="*/ 383066 w 1661380"/>
                <a:gd name="connsiteY11" fmla="*/ 179481 h 399211"/>
                <a:gd name="connsiteX12" fmla="*/ 521065 w 1661380"/>
                <a:gd name="connsiteY12" fmla="*/ 123312 h 399211"/>
                <a:gd name="connsiteX13" fmla="*/ 462093 w 1661380"/>
                <a:gd name="connsiteY13" fmla="*/ 130539 h 399211"/>
                <a:gd name="connsiteX14" fmla="*/ 457686 w 1661380"/>
                <a:gd name="connsiteY14" fmla="*/ 132343 h 399211"/>
                <a:gd name="connsiteX15" fmla="*/ 467807 w 1661380"/>
                <a:gd name="connsiteY15" fmla="*/ 143683 h 399211"/>
                <a:gd name="connsiteX16" fmla="*/ 486940 w 1661380"/>
                <a:gd name="connsiteY16" fmla="*/ 215278 h 399211"/>
                <a:gd name="connsiteX17" fmla="*/ 467807 w 1661380"/>
                <a:gd name="connsiteY17" fmla="*/ 286873 h 399211"/>
                <a:gd name="connsiteX18" fmla="*/ 457686 w 1661380"/>
                <a:gd name="connsiteY18" fmla="*/ 298213 h 399211"/>
                <a:gd name="connsiteX19" fmla="*/ 462093 w 1661380"/>
                <a:gd name="connsiteY19" fmla="*/ 300017 h 399211"/>
                <a:gd name="connsiteX20" fmla="*/ 521065 w 1661380"/>
                <a:gd name="connsiteY20" fmla="*/ 307244 h 399211"/>
                <a:gd name="connsiteX21" fmla="*/ 580037 w 1661380"/>
                <a:gd name="connsiteY21" fmla="*/ 300017 h 399211"/>
                <a:gd name="connsiteX22" fmla="*/ 612946 w 1661380"/>
                <a:gd name="connsiteY22" fmla="*/ 286548 h 399211"/>
                <a:gd name="connsiteX23" fmla="*/ 591046 w 1661380"/>
                <a:gd name="connsiteY23" fmla="*/ 262009 h 399211"/>
                <a:gd name="connsiteX24" fmla="*/ 571913 w 1661380"/>
                <a:gd name="connsiteY24" fmla="*/ 190414 h 399211"/>
                <a:gd name="connsiteX25" fmla="*/ 587138 w 1661380"/>
                <a:gd name="connsiteY25" fmla="*/ 133445 h 399211"/>
                <a:gd name="connsiteX26" fmla="*/ 580037 w 1661380"/>
                <a:gd name="connsiteY26" fmla="*/ 130539 h 399211"/>
                <a:gd name="connsiteX27" fmla="*/ 521065 w 1661380"/>
                <a:gd name="connsiteY27" fmla="*/ 123312 h 399211"/>
                <a:gd name="connsiteX28" fmla="*/ 243469 w 1661380"/>
                <a:gd name="connsiteY28" fmla="*/ 123312 h 399211"/>
                <a:gd name="connsiteX29" fmla="*/ 91966 w 1661380"/>
                <a:gd name="connsiteY29" fmla="*/ 215278 h 399211"/>
                <a:gd name="connsiteX30" fmla="*/ 243469 w 1661380"/>
                <a:gd name="connsiteY30" fmla="*/ 307244 h 399211"/>
                <a:gd name="connsiteX31" fmla="*/ 302441 w 1661380"/>
                <a:gd name="connsiteY31" fmla="*/ 300017 h 399211"/>
                <a:gd name="connsiteX32" fmla="*/ 306849 w 1661380"/>
                <a:gd name="connsiteY32" fmla="*/ 298213 h 399211"/>
                <a:gd name="connsiteX33" fmla="*/ 296729 w 1661380"/>
                <a:gd name="connsiteY33" fmla="*/ 286873 h 399211"/>
                <a:gd name="connsiteX34" fmla="*/ 277596 w 1661380"/>
                <a:gd name="connsiteY34" fmla="*/ 215278 h 399211"/>
                <a:gd name="connsiteX35" fmla="*/ 296729 w 1661380"/>
                <a:gd name="connsiteY35" fmla="*/ 143683 h 399211"/>
                <a:gd name="connsiteX36" fmla="*/ 306849 w 1661380"/>
                <a:gd name="connsiteY36" fmla="*/ 132344 h 399211"/>
                <a:gd name="connsiteX37" fmla="*/ 302441 w 1661380"/>
                <a:gd name="connsiteY37" fmla="*/ 130539 h 399211"/>
                <a:gd name="connsiteX38" fmla="*/ 243469 w 1661380"/>
                <a:gd name="connsiteY38" fmla="*/ 123312 h 399211"/>
                <a:gd name="connsiteX39" fmla="*/ 1123592 w 1661380"/>
                <a:gd name="connsiteY39" fmla="*/ 116831 h 399211"/>
                <a:gd name="connsiteX40" fmla="*/ 1064620 w 1661380"/>
                <a:gd name="connsiteY40" fmla="*/ 124058 h 399211"/>
                <a:gd name="connsiteX41" fmla="*/ 1060213 w 1661380"/>
                <a:gd name="connsiteY41" fmla="*/ 125862 h 399211"/>
                <a:gd name="connsiteX42" fmla="*/ 1070334 w 1661380"/>
                <a:gd name="connsiteY42" fmla="*/ 137202 h 399211"/>
                <a:gd name="connsiteX43" fmla="*/ 1089467 w 1661380"/>
                <a:gd name="connsiteY43" fmla="*/ 208797 h 399211"/>
                <a:gd name="connsiteX44" fmla="*/ 1070334 w 1661380"/>
                <a:gd name="connsiteY44" fmla="*/ 280392 h 399211"/>
                <a:gd name="connsiteX45" fmla="*/ 1060213 w 1661380"/>
                <a:gd name="connsiteY45" fmla="*/ 291732 h 399211"/>
                <a:gd name="connsiteX46" fmla="*/ 1064620 w 1661380"/>
                <a:gd name="connsiteY46" fmla="*/ 293536 h 399211"/>
                <a:gd name="connsiteX47" fmla="*/ 1123592 w 1661380"/>
                <a:gd name="connsiteY47" fmla="*/ 300763 h 399211"/>
                <a:gd name="connsiteX48" fmla="*/ 1182564 w 1661380"/>
                <a:gd name="connsiteY48" fmla="*/ 293536 h 399211"/>
                <a:gd name="connsiteX49" fmla="*/ 1215473 w 1661380"/>
                <a:gd name="connsiteY49" fmla="*/ 280067 h 399211"/>
                <a:gd name="connsiteX50" fmla="*/ 1193573 w 1661380"/>
                <a:gd name="connsiteY50" fmla="*/ 255528 h 399211"/>
                <a:gd name="connsiteX51" fmla="*/ 1174440 w 1661380"/>
                <a:gd name="connsiteY51" fmla="*/ 183933 h 399211"/>
                <a:gd name="connsiteX52" fmla="*/ 1189665 w 1661380"/>
                <a:gd name="connsiteY52" fmla="*/ 126964 h 399211"/>
                <a:gd name="connsiteX53" fmla="*/ 1182564 w 1661380"/>
                <a:gd name="connsiteY53" fmla="*/ 124058 h 399211"/>
                <a:gd name="connsiteX54" fmla="*/ 1123592 w 1661380"/>
                <a:gd name="connsiteY54" fmla="*/ 116831 h 399211"/>
                <a:gd name="connsiteX55" fmla="*/ 845996 w 1661380"/>
                <a:gd name="connsiteY55" fmla="*/ 116831 h 399211"/>
                <a:gd name="connsiteX56" fmla="*/ 787024 w 1661380"/>
                <a:gd name="connsiteY56" fmla="*/ 124058 h 399211"/>
                <a:gd name="connsiteX57" fmla="*/ 743710 w 1661380"/>
                <a:gd name="connsiteY57" fmla="*/ 141786 h 399211"/>
                <a:gd name="connsiteX58" fmla="*/ 745403 w 1661380"/>
                <a:gd name="connsiteY58" fmla="*/ 143683 h 399211"/>
                <a:gd name="connsiteX59" fmla="*/ 764536 w 1661380"/>
                <a:gd name="connsiteY59" fmla="*/ 215278 h 399211"/>
                <a:gd name="connsiteX60" fmla="*/ 749312 w 1661380"/>
                <a:gd name="connsiteY60" fmla="*/ 272248 h 399211"/>
                <a:gd name="connsiteX61" fmla="*/ 756410 w 1661380"/>
                <a:gd name="connsiteY61" fmla="*/ 275153 h 399211"/>
                <a:gd name="connsiteX62" fmla="*/ 815382 w 1661380"/>
                <a:gd name="connsiteY62" fmla="*/ 282380 h 399211"/>
                <a:gd name="connsiteX63" fmla="*/ 874354 w 1661380"/>
                <a:gd name="connsiteY63" fmla="*/ 275153 h 399211"/>
                <a:gd name="connsiteX64" fmla="*/ 895539 w 1661380"/>
                <a:gd name="connsiteY64" fmla="*/ 266483 h 399211"/>
                <a:gd name="connsiteX65" fmla="*/ 880123 w 1661380"/>
                <a:gd name="connsiteY65" fmla="*/ 208797 h 399211"/>
                <a:gd name="connsiteX66" fmla="*/ 899256 w 1661380"/>
                <a:gd name="connsiteY66" fmla="*/ 137202 h 399211"/>
                <a:gd name="connsiteX67" fmla="*/ 909376 w 1661380"/>
                <a:gd name="connsiteY67" fmla="*/ 125863 h 399211"/>
                <a:gd name="connsiteX68" fmla="*/ 904968 w 1661380"/>
                <a:gd name="connsiteY68" fmla="*/ 124058 h 399211"/>
                <a:gd name="connsiteX69" fmla="*/ 845996 w 1661380"/>
                <a:gd name="connsiteY69" fmla="*/ 116831 h 399211"/>
                <a:gd name="connsiteX70" fmla="*/ 1417909 w 1661380"/>
                <a:gd name="connsiteY70" fmla="*/ 91967 h 399211"/>
                <a:gd name="connsiteX71" fmla="*/ 1358937 w 1661380"/>
                <a:gd name="connsiteY71" fmla="*/ 99194 h 399211"/>
                <a:gd name="connsiteX72" fmla="*/ 1326029 w 1661380"/>
                <a:gd name="connsiteY72" fmla="*/ 112662 h 399211"/>
                <a:gd name="connsiteX73" fmla="*/ 1347930 w 1661380"/>
                <a:gd name="connsiteY73" fmla="*/ 137202 h 399211"/>
                <a:gd name="connsiteX74" fmla="*/ 1367063 w 1661380"/>
                <a:gd name="connsiteY74" fmla="*/ 208797 h 399211"/>
                <a:gd name="connsiteX75" fmla="*/ 1351839 w 1661380"/>
                <a:gd name="connsiteY75" fmla="*/ 265767 h 399211"/>
                <a:gd name="connsiteX76" fmla="*/ 1358937 w 1661380"/>
                <a:gd name="connsiteY76" fmla="*/ 268672 h 399211"/>
                <a:gd name="connsiteX77" fmla="*/ 1417909 w 1661380"/>
                <a:gd name="connsiteY77" fmla="*/ 275899 h 399211"/>
                <a:gd name="connsiteX78" fmla="*/ 1569412 w 1661380"/>
                <a:gd name="connsiteY78" fmla="*/ 183933 h 399211"/>
                <a:gd name="connsiteX79" fmla="*/ 1417909 w 1661380"/>
                <a:gd name="connsiteY79" fmla="*/ 91967 h 399211"/>
                <a:gd name="connsiteX80" fmla="*/ 1417910 w 1661380"/>
                <a:gd name="connsiteY80" fmla="*/ 0 h 399211"/>
                <a:gd name="connsiteX81" fmla="*/ 1661380 w 1661380"/>
                <a:gd name="connsiteY81" fmla="*/ 183933 h 399211"/>
                <a:gd name="connsiteX82" fmla="*/ 1417910 w 1661380"/>
                <a:gd name="connsiteY82" fmla="*/ 367866 h 399211"/>
                <a:gd name="connsiteX83" fmla="*/ 1323141 w 1661380"/>
                <a:gd name="connsiteY83" fmla="*/ 353412 h 399211"/>
                <a:gd name="connsiteX84" fmla="*/ 1295159 w 1661380"/>
                <a:gd name="connsiteY84" fmla="*/ 339159 h 399211"/>
                <a:gd name="connsiteX85" fmla="*/ 1218363 w 1661380"/>
                <a:gd name="connsiteY85" fmla="*/ 378276 h 399211"/>
                <a:gd name="connsiteX86" fmla="*/ 1123593 w 1661380"/>
                <a:gd name="connsiteY86" fmla="*/ 392730 h 399211"/>
                <a:gd name="connsiteX87" fmla="*/ 1028823 w 1661380"/>
                <a:gd name="connsiteY87" fmla="*/ 378276 h 399211"/>
                <a:gd name="connsiteX88" fmla="*/ 984795 w 1661380"/>
                <a:gd name="connsiteY88" fmla="*/ 355850 h 399211"/>
                <a:gd name="connsiteX89" fmla="*/ 940766 w 1661380"/>
                <a:gd name="connsiteY89" fmla="*/ 378276 h 399211"/>
                <a:gd name="connsiteX90" fmla="*/ 845997 w 1661380"/>
                <a:gd name="connsiteY90" fmla="*/ 392730 h 399211"/>
                <a:gd name="connsiteX91" fmla="*/ 751228 w 1661380"/>
                <a:gd name="connsiteY91" fmla="*/ 378276 h 399211"/>
                <a:gd name="connsiteX92" fmla="*/ 689893 w 1661380"/>
                <a:gd name="connsiteY92" fmla="*/ 347035 h 399211"/>
                <a:gd name="connsiteX93" fmla="*/ 615836 w 1661380"/>
                <a:gd name="connsiteY93" fmla="*/ 384757 h 399211"/>
                <a:gd name="connsiteX94" fmla="*/ 521066 w 1661380"/>
                <a:gd name="connsiteY94" fmla="*/ 399211 h 399211"/>
                <a:gd name="connsiteX95" fmla="*/ 426296 w 1661380"/>
                <a:gd name="connsiteY95" fmla="*/ 384757 h 399211"/>
                <a:gd name="connsiteX96" fmla="*/ 382268 w 1661380"/>
                <a:gd name="connsiteY96" fmla="*/ 362331 h 399211"/>
                <a:gd name="connsiteX97" fmla="*/ 338239 w 1661380"/>
                <a:gd name="connsiteY97" fmla="*/ 384757 h 399211"/>
                <a:gd name="connsiteX98" fmla="*/ 243470 w 1661380"/>
                <a:gd name="connsiteY98" fmla="*/ 399211 h 399211"/>
                <a:gd name="connsiteX99" fmla="*/ 0 w 1661380"/>
                <a:gd name="connsiteY99" fmla="*/ 215278 h 399211"/>
                <a:gd name="connsiteX100" fmla="*/ 243470 w 1661380"/>
                <a:gd name="connsiteY100" fmla="*/ 31345 h 399211"/>
                <a:gd name="connsiteX101" fmla="*/ 338239 w 1661380"/>
                <a:gd name="connsiteY101" fmla="*/ 45800 h 399211"/>
                <a:gd name="connsiteX102" fmla="*/ 382268 w 1661380"/>
                <a:gd name="connsiteY102" fmla="*/ 68225 h 399211"/>
                <a:gd name="connsiteX103" fmla="*/ 426296 w 1661380"/>
                <a:gd name="connsiteY103" fmla="*/ 45800 h 399211"/>
                <a:gd name="connsiteX104" fmla="*/ 521066 w 1661380"/>
                <a:gd name="connsiteY104" fmla="*/ 31345 h 399211"/>
                <a:gd name="connsiteX105" fmla="*/ 615836 w 1661380"/>
                <a:gd name="connsiteY105" fmla="*/ 45800 h 399211"/>
                <a:gd name="connsiteX106" fmla="*/ 643817 w 1661380"/>
                <a:gd name="connsiteY106" fmla="*/ 60052 h 399211"/>
                <a:gd name="connsiteX107" fmla="*/ 720614 w 1661380"/>
                <a:gd name="connsiteY107" fmla="*/ 20936 h 399211"/>
                <a:gd name="connsiteX108" fmla="*/ 815383 w 1661380"/>
                <a:gd name="connsiteY108" fmla="*/ 6481 h 399211"/>
                <a:gd name="connsiteX109" fmla="*/ 910153 w 1661380"/>
                <a:gd name="connsiteY109" fmla="*/ 20936 h 399211"/>
                <a:gd name="connsiteX110" fmla="*/ 987533 w 1661380"/>
                <a:gd name="connsiteY110" fmla="*/ 60349 h 399211"/>
                <a:gd name="connsiteX111" fmla="*/ 1028823 w 1661380"/>
                <a:gd name="connsiteY111" fmla="*/ 39319 h 399211"/>
                <a:gd name="connsiteX112" fmla="*/ 1123593 w 1661380"/>
                <a:gd name="connsiteY112" fmla="*/ 24864 h 399211"/>
                <a:gd name="connsiteX113" fmla="*/ 1218363 w 1661380"/>
                <a:gd name="connsiteY113" fmla="*/ 39319 h 399211"/>
                <a:gd name="connsiteX114" fmla="*/ 1246344 w 1661380"/>
                <a:gd name="connsiteY114" fmla="*/ 53571 h 399211"/>
                <a:gd name="connsiteX115" fmla="*/ 1323141 w 1661380"/>
                <a:gd name="connsiteY115" fmla="*/ 14455 h 399211"/>
                <a:gd name="connsiteX116" fmla="*/ 1417910 w 1661380"/>
                <a:gd name="connsiteY116" fmla="*/ 0 h 399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661380" h="399211">
                  <a:moveTo>
                    <a:pt x="1266616" y="183303"/>
                  </a:moveTo>
                  <a:lnTo>
                    <a:pt x="1266406" y="183933"/>
                  </a:lnTo>
                  <a:lnTo>
                    <a:pt x="1274885" y="209428"/>
                  </a:lnTo>
                  <a:lnTo>
                    <a:pt x="1275095" y="208797"/>
                  </a:lnTo>
                  <a:close/>
                  <a:moveTo>
                    <a:pt x="382267" y="178761"/>
                  </a:moveTo>
                  <a:lnTo>
                    <a:pt x="381468" y="179481"/>
                  </a:lnTo>
                  <a:cubicBezTo>
                    <a:pt x="373801" y="190484"/>
                    <a:pt x="369562" y="202580"/>
                    <a:pt x="369562" y="215278"/>
                  </a:cubicBezTo>
                  <a:cubicBezTo>
                    <a:pt x="369562" y="227976"/>
                    <a:pt x="373801" y="240073"/>
                    <a:pt x="381468" y="251075"/>
                  </a:cubicBezTo>
                  <a:lnTo>
                    <a:pt x="382267" y="251795"/>
                  </a:lnTo>
                  <a:lnTo>
                    <a:pt x="383066" y="251075"/>
                  </a:lnTo>
                  <a:cubicBezTo>
                    <a:pt x="390733" y="240073"/>
                    <a:pt x="394972" y="227976"/>
                    <a:pt x="394972" y="215278"/>
                  </a:cubicBezTo>
                  <a:cubicBezTo>
                    <a:pt x="394972" y="202580"/>
                    <a:pt x="390733" y="190484"/>
                    <a:pt x="383066" y="179481"/>
                  </a:cubicBezTo>
                  <a:close/>
                  <a:moveTo>
                    <a:pt x="521065" y="123312"/>
                  </a:moveTo>
                  <a:cubicBezTo>
                    <a:pt x="500147" y="123312"/>
                    <a:pt x="480219" y="125886"/>
                    <a:pt x="462093" y="130539"/>
                  </a:cubicBezTo>
                  <a:lnTo>
                    <a:pt x="457686" y="132343"/>
                  </a:lnTo>
                  <a:lnTo>
                    <a:pt x="467807" y="143683"/>
                  </a:lnTo>
                  <a:cubicBezTo>
                    <a:pt x="480127" y="165689"/>
                    <a:pt x="486940" y="189882"/>
                    <a:pt x="486940" y="215278"/>
                  </a:cubicBezTo>
                  <a:cubicBezTo>
                    <a:pt x="486940" y="240674"/>
                    <a:pt x="480127" y="264868"/>
                    <a:pt x="467807" y="286873"/>
                  </a:cubicBezTo>
                  <a:lnTo>
                    <a:pt x="457686" y="298213"/>
                  </a:lnTo>
                  <a:lnTo>
                    <a:pt x="462093" y="300017"/>
                  </a:lnTo>
                  <a:cubicBezTo>
                    <a:pt x="480219" y="304671"/>
                    <a:pt x="500147" y="307244"/>
                    <a:pt x="521065" y="307244"/>
                  </a:cubicBezTo>
                  <a:cubicBezTo>
                    <a:pt x="541983" y="307244"/>
                    <a:pt x="561911" y="304671"/>
                    <a:pt x="580037" y="300017"/>
                  </a:cubicBezTo>
                  <a:lnTo>
                    <a:pt x="612946" y="286548"/>
                  </a:lnTo>
                  <a:lnTo>
                    <a:pt x="591046" y="262009"/>
                  </a:lnTo>
                  <a:cubicBezTo>
                    <a:pt x="578726" y="240004"/>
                    <a:pt x="571913" y="215810"/>
                    <a:pt x="571913" y="190414"/>
                  </a:cubicBezTo>
                  <a:lnTo>
                    <a:pt x="587138" y="133445"/>
                  </a:lnTo>
                  <a:lnTo>
                    <a:pt x="580037" y="130539"/>
                  </a:lnTo>
                  <a:cubicBezTo>
                    <a:pt x="561911" y="125886"/>
                    <a:pt x="541983" y="123312"/>
                    <a:pt x="521065" y="123312"/>
                  </a:cubicBezTo>
                  <a:close/>
                  <a:moveTo>
                    <a:pt x="243469" y="123312"/>
                  </a:moveTo>
                  <a:cubicBezTo>
                    <a:pt x="159796" y="123312"/>
                    <a:pt x="91966" y="164487"/>
                    <a:pt x="91966" y="215278"/>
                  </a:cubicBezTo>
                  <a:cubicBezTo>
                    <a:pt x="91966" y="266069"/>
                    <a:pt x="159796" y="307244"/>
                    <a:pt x="243469" y="307244"/>
                  </a:cubicBezTo>
                  <a:cubicBezTo>
                    <a:pt x="264387" y="307244"/>
                    <a:pt x="284315" y="304671"/>
                    <a:pt x="302441" y="300017"/>
                  </a:cubicBezTo>
                  <a:lnTo>
                    <a:pt x="306849" y="298213"/>
                  </a:lnTo>
                  <a:lnTo>
                    <a:pt x="296729" y="286873"/>
                  </a:lnTo>
                  <a:cubicBezTo>
                    <a:pt x="284409" y="264868"/>
                    <a:pt x="277596" y="240674"/>
                    <a:pt x="277596" y="215278"/>
                  </a:cubicBezTo>
                  <a:cubicBezTo>
                    <a:pt x="277596" y="189882"/>
                    <a:pt x="284409" y="165689"/>
                    <a:pt x="296729" y="143683"/>
                  </a:cubicBezTo>
                  <a:lnTo>
                    <a:pt x="306849" y="132344"/>
                  </a:lnTo>
                  <a:lnTo>
                    <a:pt x="302441" y="130539"/>
                  </a:lnTo>
                  <a:cubicBezTo>
                    <a:pt x="284315" y="125886"/>
                    <a:pt x="264387" y="123312"/>
                    <a:pt x="243469" y="123312"/>
                  </a:cubicBezTo>
                  <a:close/>
                  <a:moveTo>
                    <a:pt x="1123592" y="116831"/>
                  </a:moveTo>
                  <a:cubicBezTo>
                    <a:pt x="1102674" y="116831"/>
                    <a:pt x="1082746" y="119405"/>
                    <a:pt x="1064620" y="124058"/>
                  </a:cubicBezTo>
                  <a:lnTo>
                    <a:pt x="1060213" y="125862"/>
                  </a:lnTo>
                  <a:lnTo>
                    <a:pt x="1070334" y="137202"/>
                  </a:lnTo>
                  <a:cubicBezTo>
                    <a:pt x="1082654" y="159208"/>
                    <a:pt x="1089467" y="183401"/>
                    <a:pt x="1089467" y="208797"/>
                  </a:cubicBezTo>
                  <a:cubicBezTo>
                    <a:pt x="1089467" y="234193"/>
                    <a:pt x="1082654" y="258387"/>
                    <a:pt x="1070334" y="280392"/>
                  </a:cubicBezTo>
                  <a:lnTo>
                    <a:pt x="1060213" y="291732"/>
                  </a:lnTo>
                  <a:lnTo>
                    <a:pt x="1064620" y="293536"/>
                  </a:lnTo>
                  <a:cubicBezTo>
                    <a:pt x="1082746" y="298190"/>
                    <a:pt x="1102674" y="300763"/>
                    <a:pt x="1123592" y="300763"/>
                  </a:cubicBezTo>
                  <a:cubicBezTo>
                    <a:pt x="1144510" y="300763"/>
                    <a:pt x="1164438" y="298190"/>
                    <a:pt x="1182564" y="293536"/>
                  </a:cubicBezTo>
                  <a:lnTo>
                    <a:pt x="1215473" y="280067"/>
                  </a:lnTo>
                  <a:lnTo>
                    <a:pt x="1193573" y="255528"/>
                  </a:lnTo>
                  <a:cubicBezTo>
                    <a:pt x="1181253" y="233523"/>
                    <a:pt x="1174440" y="209329"/>
                    <a:pt x="1174440" y="183933"/>
                  </a:cubicBezTo>
                  <a:lnTo>
                    <a:pt x="1189665" y="126964"/>
                  </a:lnTo>
                  <a:lnTo>
                    <a:pt x="1182564" y="124058"/>
                  </a:lnTo>
                  <a:cubicBezTo>
                    <a:pt x="1164438" y="119405"/>
                    <a:pt x="1144510" y="116831"/>
                    <a:pt x="1123592" y="116831"/>
                  </a:cubicBezTo>
                  <a:close/>
                  <a:moveTo>
                    <a:pt x="845996" y="116831"/>
                  </a:moveTo>
                  <a:cubicBezTo>
                    <a:pt x="825078" y="116831"/>
                    <a:pt x="805150" y="119405"/>
                    <a:pt x="787024" y="124058"/>
                  </a:cubicBezTo>
                  <a:lnTo>
                    <a:pt x="743710" y="141786"/>
                  </a:lnTo>
                  <a:lnTo>
                    <a:pt x="745403" y="143683"/>
                  </a:lnTo>
                  <a:cubicBezTo>
                    <a:pt x="757723" y="165689"/>
                    <a:pt x="764536" y="189882"/>
                    <a:pt x="764536" y="215278"/>
                  </a:cubicBezTo>
                  <a:lnTo>
                    <a:pt x="749312" y="272248"/>
                  </a:lnTo>
                  <a:lnTo>
                    <a:pt x="756410" y="275153"/>
                  </a:lnTo>
                  <a:cubicBezTo>
                    <a:pt x="774536" y="279807"/>
                    <a:pt x="794464" y="282380"/>
                    <a:pt x="815382" y="282380"/>
                  </a:cubicBezTo>
                  <a:cubicBezTo>
                    <a:pt x="836300" y="282380"/>
                    <a:pt x="856228" y="279807"/>
                    <a:pt x="874354" y="275153"/>
                  </a:cubicBezTo>
                  <a:lnTo>
                    <a:pt x="895539" y="266483"/>
                  </a:lnTo>
                  <a:lnTo>
                    <a:pt x="880123" y="208797"/>
                  </a:lnTo>
                  <a:cubicBezTo>
                    <a:pt x="880123" y="183401"/>
                    <a:pt x="886936" y="159208"/>
                    <a:pt x="899256" y="137202"/>
                  </a:cubicBezTo>
                  <a:lnTo>
                    <a:pt x="909376" y="125863"/>
                  </a:lnTo>
                  <a:lnTo>
                    <a:pt x="904968" y="124058"/>
                  </a:lnTo>
                  <a:cubicBezTo>
                    <a:pt x="886842" y="119405"/>
                    <a:pt x="866914" y="116831"/>
                    <a:pt x="845996" y="116831"/>
                  </a:cubicBezTo>
                  <a:close/>
                  <a:moveTo>
                    <a:pt x="1417909" y="91967"/>
                  </a:moveTo>
                  <a:cubicBezTo>
                    <a:pt x="1396991" y="91967"/>
                    <a:pt x="1377063" y="94541"/>
                    <a:pt x="1358937" y="99194"/>
                  </a:cubicBezTo>
                  <a:lnTo>
                    <a:pt x="1326029" y="112662"/>
                  </a:lnTo>
                  <a:lnTo>
                    <a:pt x="1347930" y="137202"/>
                  </a:lnTo>
                  <a:cubicBezTo>
                    <a:pt x="1360250" y="159208"/>
                    <a:pt x="1367063" y="183401"/>
                    <a:pt x="1367063" y="208797"/>
                  </a:cubicBezTo>
                  <a:lnTo>
                    <a:pt x="1351839" y="265767"/>
                  </a:lnTo>
                  <a:lnTo>
                    <a:pt x="1358937" y="268672"/>
                  </a:lnTo>
                  <a:cubicBezTo>
                    <a:pt x="1377063" y="273326"/>
                    <a:pt x="1396991" y="275899"/>
                    <a:pt x="1417909" y="275899"/>
                  </a:cubicBezTo>
                  <a:cubicBezTo>
                    <a:pt x="1501582" y="275899"/>
                    <a:pt x="1569412" y="234724"/>
                    <a:pt x="1569412" y="183933"/>
                  </a:cubicBezTo>
                  <a:cubicBezTo>
                    <a:pt x="1569412" y="133142"/>
                    <a:pt x="1501582" y="91967"/>
                    <a:pt x="1417909" y="91967"/>
                  </a:cubicBezTo>
                  <a:close/>
                  <a:moveTo>
                    <a:pt x="1417910" y="0"/>
                  </a:moveTo>
                  <a:cubicBezTo>
                    <a:pt x="1552375" y="0"/>
                    <a:pt x="1661380" y="82350"/>
                    <a:pt x="1661380" y="183933"/>
                  </a:cubicBezTo>
                  <a:cubicBezTo>
                    <a:pt x="1661380" y="285516"/>
                    <a:pt x="1552375" y="367866"/>
                    <a:pt x="1417910" y="367866"/>
                  </a:cubicBezTo>
                  <a:cubicBezTo>
                    <a:pt x="1384294" y="367866"/>
                    <a:pt x="1352269" y="362719"/>
                    <a:pt x="1323141" y="353412"/>
                  </a:cubicBezTo>
                  <a:lnTo>
                    <a:pt x="1295159" y="339159"/>
                  </a:lnTo>
                  <a:lnTo>
                    <a:pt x="1218363" y="378276"/>
                  </a:lnTo>
                  <a:cubicBezTo>
                    <a:pt x="1189234" y="387583"/>
                    <a:pt x="1157209" y="392730"/>
                    <a:pt x="1123593" y="392730"/>
                  </a:cubicBezTo>
                  <a:cubicBezTo>
                    <a:pt x="1089977" y="392730"/>
                    <a:pt x="1057952" y="387583"/>
                    <a:pt x="1028823" y="378276"/>
                  </a:cubicBezTo>
                  <a:lnTo>
                    <a:pt x="984795" y="355850"/>
                  </a:lnTo>
                  <a:lnTo>
                    <a:pt x="940766" y="378276"/>
                  </a:lnTo>
                  <a:cubicBezTo>
                    <a:pt x="911638" y="387583"/>
                    <a:pt x="879613" y="392730"/>
                    <a:pt x="845997" y="392730"/>
                  </a:cubicBezTo>
                  <a:cubicBezTo>
                    <a:pt x="812381" y="392730"/>
                    <a:pt x="780356" y="387583"/>
                    <a:pt x="751228" y="378276"/>
                  </a:cubicBezTo>
                  <a:lnTo>
                    <a:pt x="689893" y="347035"/>
                  </a:lnTo>
                  <a:lnTo>
                    <a:pt x="615836" y="384757"/>
                  </a:lnTo>
                  <a:cubicBezTo>
                    <a:pt x="586707" y="394064"/>
                    <a:pt x="554682" y="399211"/>
                    <a:pt x="521066" y="399211"/>
                  </a:cubicBezTo>
                  <a:cubicBezTo>
                    <a:pt x="487450" y="399211"/>
                    <a:pt x="455425" y="394064"/>
                    <a:pt x="426296" y="384757"/>
                  </a:cubicBezTo>
                  <a:lnTo>
                    <a:pt x="382268" y="362331"/>
                  </a:lnTo>
                  <a:lnTo>
                    <a:pt x="338239" y="384757"/>
                  </a:lnTo>
                  <a:cubicBezTo>
                    <a:pt x="309111" y="394064"/>
                    <a:pt x="277086" y="399211"/>
                    <a:pt x="243470" y="399211"/>
                  </a:cubicBezTo>
                  <a:cubicBezTo>
                    <a:pt x="109005" y="399211"/>
                    <a:pt x="0" y="316861"/>
                    <a:pt x="0" y="215278"/>
                  </a:cubicBezTo>
                  <a:cubicBezTo>
                    <a:pt x="0" y="113695"/>
                    <a:pt x="109005" y="31345"/>
                    <a:pt x="243470" y="31345"/>
                  </a:cubicBezTo>
                  <a:cubicBezTo>
                    <a:pt x="277086" y="31345"/>
                    <a:pt x="309111" y="36492"/>
                    <a:pt x="338239" y="45800"/>
                  </a:cubicBezTo>
                  <a:lnTo>
                    <a:pt x="382268" y="68225"/>
                  </a:lnTo>
                  <a:lnTo>
                    <a:pt x="426296" y="45800"/>
                  </a:lnTo>
                  <a:cubicBezTo>
                    <a:pt x="455425" y="36492"/>
                    <a:pt x="487450" y="31345"/>
                    <a:pt x="521066" y="31345"/>
                  </a:cubicBezTo>
                  <a:cubicBezTo>
                    <a:pt x="554682" y="31345"/>
                    <a:pt x="586707" y="36492"/>
                    <a:pt x="615836" y="45800"/>
                  </a:cubicBezTo>
                  <a:lnTo>
                    <a:pt x="643817" y="60052"/>
                  </a:lnTo>
                  <a:lnTo>
                    <a:pt x="720614" y="20936"/>
                  </a:lnTo>
                  <a:cubicBezTo>
                    <a:pt x="749742" y="11628"/>
                    <a:pt x="781767" y="6481"/>
                    <a:pt x="815383" y="6481"/>
                  </a:cubicBezTo>
                  <a:cubicBezTo>
                    <a:pt x="848999" y="6481"/>
                    <a:pt x="881024" y="11628"/>
                    <a:pt x="910153" y="20936"/>
                  </a:cubicBezTo>
                  <a:lnTo>
                    <a:pt x="987533" y="60349"/>
                  </a:lnTo>
                  <a:lnTo>
                    <a:pt x="1028823" y="39319"/>
                  </a:lnTo>
                  <a:cubicBezTo>
                    <a:pt x="1057952" y="30011"/>
                    <a:pt x="1089977" y="24864"/>
                    <a:pt x="1123593" y="24864"/>
                  </a:cubicBezTo>
                  <a:cubicBezTo>
                    <a:pt x="1157209" y="24864"/>
                    <a:pt x="1189234" y="30011"/>
                    <a:pt x="1218363" y="39319"/>
                  </a:cubicBezTo>
                  <a:lnTo>
                    <a:pt x="1246344" y="53571"/>
                  </a:lnTo>
                  <a:lnTo>
                    <a:pt x="1323141" y="14455"/>
                  </a:lnTo>
                  <a:cubicBezTo>
                    <a:pt x="1352269" y="5147"/>
                    <a:pt x="1384294" y="0"/>
                    <a:pt x="1417910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982C676D-4670-5F0A-68E4-F4DE982D83A2}"/>
                </a:ext>
              </a:extLst>
            </p:cNvPr>
            <p:cNvSpPr/>
            <p:nvPr/>
          </p:nvSpPr>
          <p:spPr>
            <a:xfrm>
              <a:off x="1245196" y="4564213"/>
              <a:ext cx="2177256" cy="206394"/>
            </a:xfrm>
            <a:custGeom>
              <a:avLst/>
              <a:gdLst>
                <a:gd name="connsiteX0" fmla="*/ 1266616 w 1661380"/>
                <a:gd name="connsiteY0" fmla="*/ 183303 h 399211"/>
                <a:gd name="connsiteX1" fmla="*/ 1266406 w 1661380"/>
                <a:gd name="connsiteY1" fmla="*/ 183933 h 399211"/>
                <a:gd name="connsiteX2" fmla="*/ 1274885 w 1661380"/>
                <a:gd name="connsiteY2" fmla="*/ 209428 h 399211"/>
                <a:gd name="connsiteX3" fmla="*/ 1275095 w 1661380"/>
                <a:gd name="connsiteY3" fmla="*/ 208797 h 399211"/>
                <a:gd name="connsiteX4" fmla="*/ 382267 w 1661380"/>
                <a:gd name="connsiteY4" fmla="*/ 178761 h 399211"/>
                <a:gd name="connsiteX5" fmla="*/ 381468 w 1661380"/>
                <a:gd name="connsiteY5" fmla="*/ 179481 h 399211"/>
                <a:gd name="connsiteX6" fmla="*/ 369562 w 1661380"/>
                <a:gd name="connsiteY6" fmla="*/ 215278 h 399211"/>
                <a:gd name="connsiteX7" fmla="*/ 381468 w 1661380"/>
                <a:gd name="connsiteY7" fmla="*/ 251075 h 399211"/>
                <a:gd name="connsiteX8" fmla="*/ 382267 w 1661380"/>
                <a:gd name="connsiteY8" fmla="*/ 251795 h 399211"/>
                <a:gd name="connsiteX9" fmla="*/ 383066 w 1661380"/>
                <a:gd name="connsiteY9" fmla="*/ 251075 h 399211"/>
                <a:gd name="connsiteX10" fmla="*/ 394972 w 1661380"/>
                <a:gd name="connsiteY10" fmla="*/ 215278 h 399211"/>
                <a:gd name="connsiteX11" fmla="*/ 383066 w 1661380"/>
                <a:gd name="connsiteY11" fmla="*/ 179481 h 399211"/>
                <a:gd name="connsiteX12" fmla="*/ 521065 w 1661380"/>
                <a:gd name="connsiteY12" fmla="*/ 123312 h 399211"/>
                <a:gd name="connsiteX13" fmla="*/ 462093 w 1661380"/>
                <a:gd name="connsiteY13" fmla="*/ 130539 h 399211"/>
                <a:gd name="connsiteX14" fmla="*/ 457686 w 1661380"/>
                <a:gd name="connsiteY14" fmla="*/ 132343 h 399211"/>
                <a:gd name="connsiteX15" fmla="*/ 467807 w 1661380"/>
                <a:gd name="connsiteY15" fmla="*/ 143683 h 399211"/>
                <a:gd name="connsiteX16" fmla="*/ 486940 w 1661380"/>
                <a:gd name="connsiteY16" fmla="*/ 215278 h 399211"/>
                <a:gd name="connsiteX17" fmla="*/ 467807 w 1661380"/>
                <a:gd name="connsiteY17" fmla="*/ 286873 h 399211"/>
                <a:gd name="connsiteX18" fmla="*/ 457686 w 1661380"/>
                <a:gd name="connsiteY18" fmla="*/ 298213 h 399211"/>
                <a:gd name="connsiteX19" fmla="*/ 462093 w 1661380"/>
                <a:gd name="connsiteY19" fmla="*/ 300017 h 399211"/>
                <a:gd name="connsiteX20" fmla="*/ 521065 w 1661380"/>
                <a:gd name="connsiteY20" fmla="*/ 307244 h 399211"/>
                <a:gd name="connsiteX21" fmla="*/ 580037 w 1661380"/>
                <a:gd name="connsiteY21" fmla="*/ 300017 h 399211"/>
                <a:gd name="connsiteX22" fmla="*/ 612946 w 1661380"/>
                <a:gd name="connsiteY22" fmla="*/ 286548 h 399211"/>
                <a:gd name="connsiteX23" fmla="*/ 591046 w 1661380"/>
                <a:gd name="connsiteY23" fmla="*/ 262009 h 399211"/>
                <a:gd name="connsiteX24" fmla="*/ 571913 w 1661380"/>
                <a:gd name="connsiteY24" fmla="*/ 190414 h 399211"/>
                <a:gd name="connsiteX25" fmla="*/ 587138 w 1661380"/>
                <a:gd name="connsiteY25" fmla="*/ 133445 h 399211"/>
                <a:gd name="connsiteX26" fmla="*/ 580037 w 1661380"/>
                <a:gd name="connsiteY26" fmla="*/ 130539 h 399211"/>
                <a:gd name="connsiteX27" fmla="*/ 521065 w 1661380"/>
                <a:gd name="connsiteY27" fmla="*/ 123312 h 399211"/>
                <a:gd name="connsiteX28" fmla="*/ 243469 w 1661380"/>
                <a:gd name="connsiteY28" fmla="*/ 123312 h 399211"/>
                <a:gd name="connsiteX29" fmla="*/ 91966 w 1661380"/>
                <a:gd name="connsiteY29" fmla="*/ 215278 h 399211"/>
                <a:gd name="connsiteX30" fmla="*/ 243469 w 1661380"/>
                <a:gd name="connsiteY30" fmla="*/ 307244 h 399211"/>
                <a:gd name="connsiteX31" fmla="*/ 302441 w 1661380"/>
                <a:gd name="connsiteY31" fmla="*/ 300017 h 399211"/>
                <a:gd name="connsiteX32" fmla="*/ 306849 w 1661380"/>
                <a:gd name="connsiteY32" fmla="*/ 298213 h 399211"/>
                <a:gd name="connsiteX33" fmla="*/ 296729 w 1661380"/>
                <a:gd name="connsiteY33" fmla="*/ 286873 h 399211"/>
                <a:gd name="connsiteX34" fmla="*/ 277596 w 1661380"/>
                <a:gd name="connsiteY34" fmla="*/ 215278 h 399211"/>
                <a:gd name="connsiteX35" fmla="*/ 296729 w 1661380"/>
                <a:gd name="connsiteY35" fmla="*/ 143683 h 399211"/>
                <a:gd name="connsiteX36" fmla="*/ 306849 w 1661380"/>
                <a:gd name="connsiteY36" fmla="*/ 132344 h 399211"/>
                <a:gd name="connsiteX37" fmla="*/ 302441 w 1661380"/>
                <a:gd name="connsiteY37" fmla="*/ 130539 h 399211"/>
                <a:gd name="connsiteX38" fmla="*/ 243469 w 1661380"/>
                <a:gd name="connsiteY38" fmla="*/ 123312 h 399211"/>
                <a:gd name="connsiteX39" fmla="*/ 1123592 w 1661380"/>
                <a:gd name="connsiteY39" fmla="*/ 116831 h 399211"/>
                <a:gd name="connsiteX40" fmla="*/ 1064620 w 1661380"/>
                <a:gd name="connsiteY40" fmla="*/ 124058 h 399211"/>
                <a:gd name="connsiteX41" fmla="*/ 1060213 w 1661380"/>
                <a:gd name="connsiteY41" fmla="*/ 125862 h 399211"/>
                <a:gd name="connsiteX42" fmla="*/ 1070334 w 1661380"/>
                <a:gd name="connsiteY42" fmla="*/ 137202 h 399211"/>
                <a:gd name="connsiteX43" fmla="*/ 1089467 w 1661380"/>
                <a:gd name="connsiteY43" fmla="*/ 208797 h 399211"/>
                <a:gd name="connsiteX44" fmla="*/ 1070334 w 1661380"/>
                <a:gd name="connsiteY44" fmla="*/ 280392 h 399211"/>
                <a:gd name="connsiteX45" fmla="*/ 1060213 w 1661380"/>
                <a:gd name="connsiteY45" fmla="*/ 291732 h 399211"/>
                <a:gd name="connsiteX46" fmla="*/ 1064620 w 1661380"/>
                <a:gd name="connsiteY46" fmla="*/ 293536 h 399211"/>
                <a:gd name="connsiteX47" fmla="*/ 1123592 w 1661380"/>
                <a:gd name="connsiteY47" fmla="*/ 300763 h 399211"/>
                <a:gd name="connsiteX48" fmla="*/ 1182564 w 1661380"/>
                <a:gd name="connsiteY48" fmla="*/ 293536 h 399211"/>
                <a:gd name="connsiteX49" fmla="*/ 1215473 w 1661380"/>
                <a:gd name="connsiteY49" fmla="*/ 280067 h 399211"/>
                <a:gd name="connsiteX50" fmla="*/ 1193573 w 1661380"/>
                <a:gd name="connsiteY50" fmla="*/ 255528 h 399211"/>
                <a:gd name="connsiteX51" fmla="*/ 1174440 w 1661380"/>
                <a:gd name="connsiteY51" fmla="*/ 183933 h 399211"/>
                <a:gd name="connsiteX52" fmla="*/ 1189665 w 1661380"/>
                <a:gd name="connsiteY52" fmla="*/ 126964 h 399211"/>
                <a:gd name="connsiteX53" fmla="*/ 1182564 w 1661380"/>
                <a:gd name="connsiteY53" fmla="*/ 124058 h 399211"/>
                <a:gd name="connsiteX54" fmla="*/ 1123592 w 1661380"/>
                <a:gd name="connsiteY54" fmla="*/ 116831 h 399211"/>
                <a:gd name="connsiteX55" fmla="*/ 845996 w 1661380"/>
                <a:gd name="connsiteY55" fmla="*/ 116831 h 399211"/>
                <a:gd name="connsiteX56" fmla="*/ 787024 w 1661380"/>
                <a:gd name="connsiteY56" fmla="*/ 124058 h 399211"/>
                <a:gd name="connsiteX57" fmla="*/ 743710 w 1661380"/>
                <a:gd name="connsiteY57" fmla="*/ 141786 h 399211"/>
                <a:gd name="connsiteX58" fmla="*/ 745403 w 1661380"/>
                <a:gd name="connsiteY58" fmla="*/ 143683 h 399211"/>
                <a:gd name="connsiteX59" fmla="*/ 764536 w 1661380"/>
                <a:gd name="connsiteY59" fmla="*/ 215278 h 399211"/>
                <a:gd name="connsiteX60" fmla="*/ 749312 w 1661380"/>
                <a:gd name="connsiteY60" fmla="*/ 272248 h 399211"/>
                <a:gd name="connsiteX61" fmla="*/ 756410 w 1661380"/>
                <a:gd name="connsiteY61" fmla="*/ 275153 h 399211"/>
                <a:gd name="connsiteX62" fmla="*/ 815382 w 1661380"/>
                <a:gd name="connsiteY62" fmla="*/ 282380 h 399211"/>
                <a:gd name="connsiteX63" fmla="*/ 874354 w 1661380"/>
                <a:gd name="connsiteY63" fmla="*/ 275153 h 399211"/>
                <a:gd name="connsiteX64" fmla="*/ 895539 w 1661380"/>
                <a:gd name="connsiteY64" fmla="*/ 266483 h 399211"/>
                <a:gd name="connsiteX65" fmla="*/ 880123 w 1661380"/>
                <a:gd name="connsiteY65" fmla="*/ 208797 h 399211"/>
                <a:gd name="connsiteX66" fmla="*/ 899256 w 1661380"/>
                <a:gd name="connsiteY66" fmla="*/ 137202 h 399211"/>
                <a:gd name="connsiteX67" fmla="*/ 909376 w 1661380"/>
                <a:gd name="connsiteY67" fmla="*/ 125863 h 399211"/>
                <a:gd name="connsiteX68" fmla="*/ 904968 w 1661380"/>
                <a:gd name="connsiteY68" fmla="*/ 124058 h 399211"/>
                <a:gd name="connsiteX69" fmla="*/ 845996 w 1661380"/>
                <a:gd name="connsiteY69" fmla="*/ 116831 h 399211"/>
                <a:gd name="connsiteX70" fmla="*/ 1417909 w 1661380"/>
                <a:gd name="connsiteY70" fmla="*/ 91967 h 399211"/>
                <a:gd name="connsiteX71" fmla="*/ 1358937 w 1661380"/>
                <a:gd name="connsiteY71" fmla="*/ 99194 h 399211"/>
                <a:gd name="connsiteX72" fmla="*/ 1326029 w 1661380"/>
                <a:gd name="connsiteY72" fmla="*/ 112662 h 399211"/>
                <a:gd name="connsiteX73" fmla="*/ 1347930 w 1661380"/>
                <a:gd name="connsiteY73" fmla="*/ 137202 h 399211"/>
                <a:gd name="connsiteX74" fmla="*/ 1367063 w 1661380"/>
                <a:gd name="connsiteY74" fmla="*/ 208797 h 399211"/>
                <a:gd name="connsiteX75" fmla="*/ 1351839 w 1661380"/>
                <a:gd name="connsiteY75" fmla="*/ 265767 h 399211"/>
                <a:gd name="connsiteX76" fmla="*/ 1358937 w 1661380"/>
                <a:gd name="connsiteY76" fmla="*/ 268672 h 399211"/>
                <a:gd name="connsiteX77" fmla="*/ 1417909 w 1661380"/>
                <a:gd name="connsiteY77" fmla="*/ 275899 h 399211"/>
                <a:gd name="connsiteX78" fmla="*/ 1569412 w 1661380"/>
                <a:gd name="connsiteY78" fmla="*/ 183933 h 399211"/>
                <a:gd name="connsiteX79" fmla="*/ 1417909 w 1661380"/>
                <a:gd name="connsiteY79" fmla="*/ 91967 h 399211"/>
                <a:gd name="connsiteX80" fmla="*/ 1417910 w 1661380"/>
                <a:gd name="connsiteY80" fmla="*/ 0 h 399211"/>
                <a:gd name="connsiteX81" fmla="*/ 1661380 w 1661380"/>
                <a:gd name="connsiteY81" fmla="*/ 183933 h 399211"/>
                <a:gd name="connsiteX82" fmla="*/ 1417910 w 1661380"/>
                <a:gd name="connsiteY82" fmla="*/ 367866 h 399211"/>
                <a:gd name="connsiteX83" fmla="*/ 1323141 w 1661380"/>
                <a:gd name="connsiteY83" fmla="*/ 353412 h 399211"/>
                <a:gd name="connsiteX84" fmla="*/ 1295159 w 1661380"/>
                <a:gd name="connsiteY84" fmla="*/ 339159 h 399211"/>
                <a:gd name="connsiteX85" fmla="*/ 1218363 w 1661380"/>
                <a:gd name="connsiteY85" fmla="*/ 378276 h 399211"/>
                <a:gd name="connsiteX86" fmla="*/ 1123593 w 1661380"/>
                <a:gd name="connsiteY86" fmla="*/ 392730 h 399211"/>
                <a:gd name="connsiteX87" fmla="*/ 1028823 w 1661380"/>
                <a:gd name="connsiteY87" fmla="*/ 378276 h 399211"/>
                <a:gd name="connsiteX88" fmla="*/ 984795 w 1661380"/>
                <a:gd name="connsiteY88" fmla="*/ 355850 h 399211"/>
                <a:gd name="connsiteX89" fmla="*/ 940766 w 1661380"/>
                <a:gd name="connsiteY89" fmla="*/ 378276 h 399211"/>
                <a:gd name="connsiteX90" fmla="*/ 845997 w 1661380"/>
                <a:gd name="connsiteY90" fmla="*/ 392730 h 399211"/>
                <a:gd name="connsiteX91" fmla="*/ 751228 w 1661380"/>
                <a:gd name="connsiteY91" fmla="*/ 378276 h 399211"/>
                <a:gd name="connsiteX92" fmla="*/ 689893 w 1661380"/>
                <a:gd name="connsiteY92" fmla="*/ 347035 h 399211"/>
                <a:gd name="connsiteX93" fmla="*/ 615836 w 1661380"/>
                <a:gd name="connsiteY93" fmla="*/ 384757 h 399211"/>
                <a:gd name="connsiteX94" fmla="*/ 521066 w 1661380"/>
                <a:gd name="connsiteY94" fmla="*/ 399211 h 399211"/>
                <a:gd name="connsiteX95" fmla="*/ 426296 w 1661380"/>
                <a:gd name="connsiteY95" fmla="*/ 384757 h 399211"/>
                <a:gd name="connsiteX96" fmla="*/ 382268 w 1661380"/>
                <a:gd name="connsiteY96" fmla="*/ 362331 h 399211"/>
                <a:gd name="connsiteX97" fmla="*/ 338239 w 1661380"/>
                <a:gd name="connsiteY97" fmla="*/ 384757 h 399211"/>
                <a:gd name="connsiteX98" fmla="*/ 243470 w 1661380"/>
                <a:gd name="connsiteY98" fmla="*/ 399211 h 399211"/>
                <a:gd name="connsiteX99" fmla="*/ 0 w 1661380"/>
                <a:gd name="connsiteY99" fmla="*/ 215278 h 399211"/>
                <a:gd name="connsiteX100" fmla="*/ 243470 w 1661380"/>
                <a:gd name="connsiteY100" fmla="*/ 31345 h 399211"/>
                <a:gd name="connsiteX101" fmla="*/ 338239 w 1661380"/>
                <a:gd name="connsiteY101" fmla="*/ 45800 h 399211"/>
                <a:gd name="connsiteX102" fmla="*/ 382268 w 1661380"/>
                <a:gd name="connsiteY102" fmla="*/ 68225 h 399211"/>
                <a:gd name="connsiteX103" fmla="*/ 426296 w 1661380"/>
                <a:gd name="connsiteY103" fmla="*/ 45800 h 399211"/>
                <a:gd name="connsiteX104" fmla="*/ 521066 w 1661380"/>
                <a:gd name="connsiteY104" fmla="*/ 31345 h 399211"/>
                <a:gd name="connsiteX105" fmla="*/ 615836 w 1661380"/>
                <a:gd name="connsiteY105" fmla="*/ 45800 h 399211"/>
                <a:gd name="connsiteX106" fmla="*/ 643817 w 1661380"/>
                <a:gd name="connsiteY106" fmla="*/ 60052 h 399211"/>
                <a:gd name="connsiteX107" fmla="*/ 720614 w 1661380"/>
                <a:gd name="connsiteY107" fmla="*/ 20936 h 399211"/>
                <a:gd name="connsiteX108" fmla="*/ 815383 w 1661380"/>
                <a:gd name="connsiteY108" fmla="*/ 6481 h 399211"/>
                <a:gd name="connsiteX109" fmla="*/ 910153 w 1661380"/>
                <a:gd name="connsiteY109" fmla="*/ 20936 h 399211"/>
                <a:gd name="connsiteX110" fmla="*/ 987533 w 1661380"/>
                <a:gd name="connsiteY110" fmla="*/ 60349 h 399211"/>
                <a:gd name="connsiteX111" fmla="*/ 1028823 w 1661380"/>
                <a:gd name="connsiteY111" fmla="*/ 39319 h 399211"/>
                <a:gd name="connsiteX112" fmla="*/ 1123593 w 1661380"/>
                <a:gd name="connsiteY112" fmla="*/ 24864 h 399211"/>
                <a:gd name="connsiteX113" fmla="*/ 1218363 w 1661380"/>
                <a:gd name="connsiteY113" fmla="*/ 39319 h 399211"/>
                <a:gd name="connsiteX114" fmla="*/ 1246344 w 1661380"/>
                <a:gd name="connsiteY114" fmla="*/ 53571 h 399211"/>
                <a:gd name="connsiteX115" fmla="*/ 1323141 w 1661380"/>
                <a:gd name="connsiteY115" fmla="*/ 14455 h 399211"/>
                <a:gd name="connsiteX116" fmla="*/ 1417910 w 1661380"/>
                <a:gd name="connsiteY116" fmla="*/ 0 h 399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661380" h="399211">
                  <a:moveTo>
                    <a:pt x="1266616" y="183303"/>
                  </a:moveTo>
                  <a:lnTo>
                    <a:pt x="1266406" y="183933"/>
                  </a:lnTo>
                  <a:lnTo>
                    <a:pt x="1274885" y="209428"/>
                  </a:lnTo>
                  <a:lnTo>
                    <a:pt x="1275095" y="208797"/>
                  </a:lnTo>
                  <a:close/>
                  <a:moveTo>
                    <a:pt x="382267" y="178761"/>
                  </a:moveTo>
                  <a:lnTo>
                    <a:pt x="381468" y="179481"/>
                  </a:lnTo>
                  <a:cubicBezTo>
                    <a:pt x="373801" y="190484"/>
                    <a:pt x="369562" y="202580"/>
                    <a:pt x="369562" y="215278"/>
                  </a:cubicBezTo>
                  <a:cubicBezTo>
                    <a:pt x="369562" y="227976"/>
                    <a:pt x="373801" y="240073"/>
                    <a:pt x="381468" y="251075"/>
                  </a:cubicBezTo>
                  <a:lnTo>
                    <a:pt x="382267" y="251795"/>
                  </a:lnTo>
                  <a:lnTo>
                    <a:pt x="383066" y="251075"/>
                  </a:lnTo>
                  <a:cubicBezTo>
                    <a:pt x="390733" y="240073"/>
                    <a:pt x="394972" y="227976"/>
                    <a:pt x="394972" y="215278"/>
                  </a:cubicBezTo>
                  <a:cubicBezTo>
                    <a:pt x="394972" y="202580"/>
                    <a:pt x="390733" y="190484"/>
                    <a:pt x="383066" y="179481"/>
                  </a:cubicBezTo>
                  <a:close/>
                  <a:moveTo>
                    <a:pt x="521065" y="123312"/>
                  </a:moveTo>
                  <a:cubicBezTo>
                    <a:pt x="500147" y="123312"/>
                    <a:pt x="480219" y="125886"/>
                    <a:pt x="462093" y="130539"/>
                  </a:cubicBezTo>
                  <a:lnTo>
                    <a:pt x="457686" y="132343"/>
                  </a:lnTo>
                  <a:lnTo>
                    <a:pt x="467807" y="143683"/>
                  </a:lnTo>
                  <a:cubicBezTo>
                    <a:pt x="480127" y="165689"/>
                    <a:pt x="486940" y="189882"/>
                    <a:pt x="486940" y="215278"/>
                  </a:cubicBezTo>
                  <a:cubicBezTo>
                    <a:pt x="486940" y="240674"/>
                    <a:pt x="480127" y="264868"/>
                    <a:pt x="467807" y="286873"/>
                  </a:cubicBezTo>
                  <a:lnTo>
                    <a:pt x="457686" y="298213"/>
                  </a:lnTo>
                  <a:lnTo>
                    <a:pt x="462093" y="300017"/>
                  </a:lnTo>
                  <a:cubicBezTo>
                    <a:pt x="480219" y="304671"/>
                    <a:pt x="500147" y="307244"/>
                    <a:pt x="521065" y="307244"/>
                  </a:cubicBezTo>
                  <a:cubicBezTo>
                    <a:pt x="541983" y="307244"/>
                    <a:pt x="561911" y="304671"/>
                    <a:pt x="580037" y="300017"/>
                  </a:cubicBezTo>
                  <a:lnTo>
                    <a:pt x="612946" y="286548"/>
                  </a:lnTo>
                  <a:lnTo>
                    <a:pt x="591046" y="262009"/>
                  </a:lnTo>
                  <a:cubicBezTo>
                    <a:pt x="578726" y="240004"/>
                    <a:pt x="571913" y="215810"/>
                    <a:pt x="571913" y="190414"/>
                  </a:cubicBezTo>
                  <a:lnTo>
                    <a:pt x="587138" y="133445"/>
                  </a:lnTo>
                  <a:lnTo>
                    <a:pt x="580037" y="130539"/>
                  </a:lnTo>
                  <a:cubicBezTo>
                    <a:pt x="561911" y="125886"/>
                    <a:pt x="541983" y="123312"/>
                    <a:pt x="521065" y="123312"/>
                  </a:cubicBezTo>
                  <a:close/>
                  <a:moveTo>
                    <a:pt x="243469" y="123312"/>
                  </a:moveTo>
                  <a:cubicBezTo>
                    <a:pt x="159796" y="123312"/>
                    <a:pt x="91966" y="164487"/>
                    <a:pt x="91966" y="215278"/>
                  </a:cubicBezTo>
                  <a:cubicBezTo>
                    <a:pt x="91966" y="266069"/>
                    <a:pt x="159796" y="307244"/>
                    <a:pt x="243469" y="307244"/>
                  </a:cubicBezTo>
                  <a:cubicBezTo>
                    <a:pt x="264387" y="307244"/>
                    <a:pt x="284315" y="304671"/>
                    <a:pt x="302441" y="300017"/>
                  </a:cubicBezTo>
                  <a:lnTo>
                    <a:pt x="306849" y="298213"/>
                  </a:lnTo>
                  <a:lnTo>
                    <a:pt x="296729" y="286873"/>
                  </a:lnTo>
                  <a:cubicBezTo>
                    <a:pt x="284409" y="264868"/>
                    <a:pt x="277596" y="240674"/>
                    <a:pt x="277596" y="215278"/>
                  </a:cubicBezTo>
                  <a:cubicBezTo>
                    <a:pt x="277596" y="189882"/>
                    <a:pt x="284409" y="165689"/>
                    <a:pt x="296729" y="143683"/>
                  </a:cubicBezTo>
                  <a:lnTo>
                    <a:pt x="306849" y="132344"/>
                  </a:lnTo>
                  <a:lnTo>
                    <a:pt x="302441" y="130539"/>
                  </a:lnTo>
                  <a:cubicBezTo>
                    <a:pt x="284315" y="125886"/>
                    <a:pt x="264387" y="123312"/>
                    <a:pt x="243469" y="123312"/>
                  </a:cubicBezTo>
                  <a:close/>
                  <a:moveTo>
                    <a:pt x="1123592" y="116831"/>
                  </a:moveTo>
                  <a:cubicBezTo>
                    <a:pt x="1102674" y="116831"/>
                    <a:pt x="1082746" y="119405"/>
                    <a:pt x="1064620" y="124058"/>
                  </a:cubicBezTo>
                  <a:lnTo>
                    <a:pt x="1060213" y="125862"/>
                  </a:lnTo>
                  <a:lnTo>
                    <a:pt x="1070334" y="137202"/>
                  </a:lnTo>
                  <a:cubicBezTo>
                    <a:pt x="1082654" y="159208"/>
                    <a:pt x="1089467" y="183401"/>
                    <a:pt x="1089467" y="208797"/>
                  </a:cubicBezTo>
                  <a:cubicBezTo>
                    <a:pt x="1089467" y="234193"/>
                    <a:pt x="1082654" y="258387"/>
                    <a:pt x="1070334" y="280392"/>
                  </a:cubicBezTo>
                  <a:lnTo>
                    <a:pt x="1060213" y="291732"/>
                  </a:lnTo>
                  <a:lnTo>
                    <a:pt x="1064620" y="293536"/>
                  </a:lnTo>
                  <a:cubicBezTo>
                    <a:pt x="1082746" y="298190"/>
                    <a:pt x="1102674" y="300763"/>
                    <a:pt x="1123592" y="300763"/>
                  </a:cubicBezTo>
                  <a:cubicBezTo>
                    <a:pt x="1144510" y="300763"/>
                    <a:pt x="1164438" y="298190"/>
                    <a:pt x="1182564" y="293536"/>
                  </a:cubicBezTo>
                  <a:lnTo>
                    <a:pt x="1215473" y="280067"/>
                  </a:lnTo>
                  <a:lnTo>
                    <a:pt x="1193573" y="255528"/>
                  </a:lnTo>
                  <a:cubicBezTo>
                    <a:pt x="1181253" y="233523"/>
                    <a:pt x="1174440" y="209329"/>
                    <a:pt x="1174440" y="183933"/>
                  </a:cubicBezTo>
                  <a:lnTo>
                    <a:pt x="1189665" y="126964"/>
                  </a:lnTo>
                  <a:lnTo>
                    <a:pt x="1182564" y="124058"/>
                  </a:lnTo>
                  <a:cubicBezTo>
                    <a:pt x="1164438" y="119405"/>
                    <a:pt x="1144510" y="116831"/>
                    <a:pt x="1123592" y="116831"/>
                  </a:cubicBezTo>
                  <a:close/>
                  <a:moveTo>
                    <a:pt x="845996" y="116831"/>
                  </a:moveTo>
                  <a:cubicBezTo>
                    <a:pt x="825078" y="116831"/>
                    <a:pt x="805150" y="119405"/>
                    <a:pt x="787024" y="124058"/>
                  </a:cubicBezTo>
                  <a:lnTo>
                    <a:pt x="743710" y="141786"/>
                  </a:lnTo>
                  <a:lnTo>
                    <a:pt x="745403" y="143683"/>
                  </a:lnTo>
                  <a:cubicBezTo>
                    <a:pt x="757723" y="165689"/>
                    <a:pt x="764536" y="189882"/>
                    <a:pt x="764536" y="215278"/>
                  </a:cubicBezTo>
                  <a:lnTo>
                    <a:pt x="749312" y="272248"/>
                  </a:lnTo>
                  <a:lnTo>
                    <a:pt x="756410" y="275153"/>
                  </a:lnTo>
                  <a:cubicBezTo>
                    <a:pt x="774536" y="279807"/>
                    <a:pt x="794464" y="282380"/>
                    <a:pt x="815382" y="282380"/>
                  </a:cubicBezTo>
                  <a:cubicBezTo>
                    <a:pt x="836300" y="282380"/>
                    <a:pt x="856228" y="279807"/>
                    <a:pt x="874354" y="275153"/>
                  </a:cubicBezTo>
                  <a:lnTo>
                    <a:pt x="895539" y="266483"/>
                  </a:lnTo>
                  <a:lnTo>
                    <a:pt x="880123" y="208797"/>
                  </a:lnTo>
                  <a:cubicBezTo>
                    <a:pt x="880123" y="183401"/>
                    <a:pt x="886936" y="159208"/>
                    <a:pt x="899256" y="137202"/>
                  </a:cubicBezTo>
                  <a:lnTo>
                    <a:pt x="909376" y="125863"/>
                  </a:lnTo>
                  <a:lnTo>
                    <a:pt x="904968" y="124058"/>
                  </a:lnTo>
                  <a:cubicBezTo>
                    <a:pt x="886842" y="119405"/>
                    <a:pt x="866914" y="116831"/>
                    <a:pt x="845996" y="116831"/>
                  </a:cubicBezTo>
                  <a:close/>
                  <a:moveTo>
                    <a:pt x="1417909" y="91967"/>
                  </a:moveTo>
                  <a:cubicBezTo>
                    <a:pt x="1396991" y="91967"/>
                    <a:pt x="1377063" y="94541"/>
                    <a:pt x="1358937" y="99194"/>
                  </a:cubicBezTo>
                  <a:lnTo>
                    <a:pt x="1326029" y="112662"/>
                  </a:lnTo>
                  <a:lnTo>
                    <a:pt x="1347930" y="137202"/>
                  </a:lnTo>
                  <a:cubicBezTo>
                    <a:pt x="1360250" y="159208"/>
                    <a:pt x="1367063" y="183401"/>
                    <a:pt x="1367063" y="208797"/>
                  </a:cubicBezTo>
                  <a:lnTo>
                    <a:pt x="1351839" y="265767"/>
                  </a:lnTo>
                  <a:lnTo>
                    <a:pt x="1358937" y="268672"/>
                  </a:lnTo>
                  <a:cubicBezTo>
                    <a:pt x="1377063" y="273326"/>
                    <a:pt x="1396991" y="275899"/>
                    <a:pt x="1417909" y="275899"/>
                  </a:cubicBezTo>
                  <a:cubicBezTo>
                    <a:pt x="1501582" y="275899"/>
                    <a:pt x="1569412" y="234724"/>
                    <a:pt x="1569412" y="183933"/>
                  </a:cubicBezTo>
                  <a:cubicBezTo>
                    <a:pt x="1569412" y="133142"/>
                    <a:pt x="1501582" y="91967"/>
                    <a:pt x="1417909" y="91967"/>
                  </a:cubicBezTo>
                  <a:close/>
                  <a:moveTo>
                    <a:pt x="1417910" y="0"/>
                  </a:moveTo>
                  <a:cubicBezTo>
                    <a:pt x="1552375" y="0"/>
                    <a:pt x="1661380" y="82350"/>
                    <a:pt x="1661380" y="183933"/>
                  </a:cubicBezTo>
                  <a:cubicBezTo>
                    <a:pt x="1661380" y="285516"/>
                    <a:pt x="1552375" y="367866"/>
                    <a:pt x="1417910" y="367866"/>
                  </a:cubicBezTo>
                  <a:cubicBezTo>
                    <a:pt x="1384294" y="367866"/>
                    <a:pt x="1352269" y="362719"/>
                    <a:pt x="1323141" y="353412"/>
                  </a:cubicBezTo>
                  <a:lnTo>
                    <a:pt x="1295159" y="339159"/>
                  </a:lnTo>
                  <a:lnTo>
                    <a:pt x="1218363" y="378276"/>
                  </a:lnTo>
                  <a:cubicBezTo>
                    <a:pt x="1189234" y="387583"/>
                    <a:pt x="1157209" y="392730"/>
                    <a:pt x="1123593" y="392730"/>
                  </a:cubicBezTo>
                  <a:cubicBezTo>
                    <a:pt x="1089977" y="392730"/>
                    <a:pt x="1057952" y="387583"/>
                    <a:pt x="1028823" y="378276"/>
                  </a:cubicBezTo>
                  <a:lnTo>
                    <a:pt x="984795" y="355850"/>
                  </a:lnTo>
                  <a:lnTo>
                    <a:pt x="940766" y="378276"/>
                  </a:lnTo>
                  <a:cubicBezTo>
                    <a:pt x="911638" y="387583"/>
                    <a:pt x="879613" y="392730"/>
                    <a:pt x="845997" y="392730"/>
                  </a:cubicBezTo>
                  <a:cubicBezTo>
                    <a:pt x="812381" y="392730"/>
                    <a:pt x="780356" y="387583"/>
                    <a:pt x="751228" y="378276"/>
                  </a:cubicBezTo>
                  <a:lnTo>
                    <a:pt x="689893" y="347035"/>
                  </a:lnTo>
                  <a:lnTo>
                    <a:pt x="615836" y="384757"/>
                  </a:lnTo>
                  <a:cubicBezTo>
                    <a:pt x="586707" y="394064"/>
                    <a:pt x="554682" y="399211"/>
                    <a:pt x="521066" y="399211"/>
                  </a:cubicBezTo>
                  <a:cubicBezTo>
                    <a:pt x="487450" y="399211"/>
                    <a:pt x="455425" y="394064"/>
                    <a:pt x="426296" y="384757"/>
                  </a:cubicBezTo>
                  <a:lnTo>
                    <a:pt x="382268" y="362331"/>
                  </a:lnTo>
                  <a:lnTo>
                    <a:pt x="338239" y="384757"/>
                  </a:lnTo>
                  <a:cubicBezTo>
                    <a:pt x="309111" y="394064"/>
                    <a:pt x="277086" y="399211"/>
                    <a:pt x="243470" y="399211"/>
                  </a:cubicBezTo>
                  <a:cubicBezTo>
                    <a:pt x="109005" y="399211"/>
                    <a:pt x="0" y="316861"/>
                    <a:pt x="0" y="215278"/>
                  </a:cubicBezTo>
                  <a:cubicBezTo>
                    <a:pt x="0" y="113695"/>
                    <a:pt x="109005" y="31345"/>
                    <a:pt x="243470" y="31345"/>
                  </a:cubicBezTo>
                  <a:cubicBezTo>
                    <a:pt x="277086" y="31345"/>
                    <a:pt x="309111" y="36492"/>
                    <a:pt x="338239" y="45800"/>
                  </a:cubicBezTo>
                  <a:lnTo>
                    <a:pt x="382268" y="68225"/>
                  </a:lnTo>
                  <a:lnTo>
                    <a:pt x="426296" y="45800"/>
                  </a:lnTo>
                  <a:cubicBezTo>
                    <a:pt x="455425" y="36492"/>
                    <a:pt x="487450" y="31345"/>
                    <a:pt x="521066" y="31345"/>
                  </a:cubicBezTo>
                  <a:cubicBezTo>
                    <a:pt x="554682" y="31345"/>
                    <a:pt x="586707" y="36492"/>
                    <a:pt x="615836" y="45800"/>
                  </a:cubicBezTo>
                  <a:lnTo>
                    <a:pt x="643817" y="60052"/>
                  </a:lnTo>
                  <a:lnTo>
                    <a:pt x="720614" y="20936"/>
                  </a:lnTo>
                  <a:cubicBezTo>
                    <a:pt x="749742" y="11628"/>
                    <a:pt x="781767" y="6481"/>
                    <a:pt x="815383" y="6481"/>
                  </a:cubicBezTo>
                  <a:cubicBezTo>
                    <a:pt x="848999" y="6481"/>
                    <a:pt x="881024" y="11628"/>
                    <a:pt x="910153" y="20936"/>
                  </a:cubicBezTo>
                  <a:lnTo>
                    <a:pt x="987533" y="60349"/>
                  </a:lnTo>
                  <a:lnTo>
                    <a:pt x="1028823" y="39319"/>
                  </a:lnTo>
                  <a:cubicBezTo>
                    <a:pt x="1057952" y="30011"/>
                    <a:pt x="1089977" y="24864"/>
                    <a:pt x="1123593" y="24864"/>
                  </a:cubicBezTo>
                  <a:cubicBezTo>
                    <a:pt x="1157209" y="24864"/>
                    <a:pt x="1189234" y="30011"/>
                    <a:pt x="1218363" y="39319"/>
                  </a:cubicBezTo>
                  <a:lnTo>
                    <a:pt x="1246344" y="53571"/>
                  </a:lnTo>
                  <a:lnTo>
                    <a:pt x="1323141" y="14455"/>
                  </a:lnTo>
                  <a:cubicBezTo>
                    <a:pt x="1352269" y="5147"/>
                    <a:pt x="1384294" y="0"/>
                    <a:pt x="1417910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8A7EF8E1-0157-182D-B56B-91B55A2A2689}"/>
                </a:ext>
              </a:extLst>
            </p:cNvPr>
            <p:cNvGrpSpPr/>
            <p:nvPr/>
          </p:nvGrpSpPr>
          <p:grpSpPr>
            <a:xfrm>
              <a:off x="2233153" y="2315071"/>
              <a:ext cx="343325" cy="1523996"/>
              <a:chOff x="2233153" y="2315071"/>
              <a:chExt cx="343325" cy="1523996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0F656B1E-0DD1-2260-68A3-957BB27A6DA9}"/>
                  </a:ext>
                </a:extLst>
              </p:cNvPr>
              <p:cNvGrpSpPr/>
              <p:nvPr/>
            </p:nvGrpSpPr>
            <p:grpSpPr>
              <a:xfrm>
                <a:off x="2233153" y="2315071"/>
                <a:ext cx="343325" cy="1076530"/>
                <a:chOff x="3721579" y="160672"/>
                <a:chExt cx="610243" cy="1913478"/>
              </a:xfrm>
            </p:grpSpPr>
            <p:sp>
              <p:nvSpPr>
                <p:cNvPr id="98" name="Freeform: Shape 97">
                  <a:extLst>
                    <a:ext uri="{FF2B5EF4-FFF2-40B4-BE49-F238E27FC236}">
                      <a16:creationId xmlns:a16="http://schemas.microsoft.com/office/drawing/2014/main" id="{12BCCB00-AAF8-F06F-624F-DDCFAC65F219}"/>
                    </a:ext>
                  </a:extLst>
                </p:cNvPr>
                <p:cNvSpPr/>
                <p:nvPr/>
              </p:nvSpPr>
              <p:spPr>
                <a:xfrm rot="4890373">
                  <a:off x="2850727" y="1031524"/>
                  <a:ext cx="1891345" cy="149642"/>
                </a:xfrm>
                <a:custGeom>
                  <a:avLst/>
                  <a:gdLst>
                    <a:gd name="connsiteX0" fmla="*/ 1266616 w 1661380"/>
                    <a:gd name="connsiteY0" fmla="*/ 183303 h 399211"/>
                    <a:gd name="connsiteX1" fmla="*/ 1266406 w 1661380"/>
                    <a:gd name="connsiteY1" fmla="*/ 183933 h 399211"/>
                    <a:gd name="connsiteX2" fmla="*/ 1274885 w 1661380"/>
                    <a:gd name="connsiteY2" fmla="*/ 209428 h 399211"/>
                    <a:gd name="connsiteX3" fmla="*/ 1275095 w 1661380"/>
                    <a:gd name="connsiteY3" fmla="*/ 208797 h 399211"/>
                    <a:gd name="connsiteX4" fmla="*/ 382267 w 1661380"/>
                    <a:gd name="connsiteY4" fmla="*/ 178761 h 399211"/>
                    <a:gd name="connsiteX5" fmla="*/ 381468 w 1661380"/>
                    <a:gd name="connsiteY5" fmla="*/ 179481 h 399211"/>
                    <a:gd name="connsiteX6" fmla="*/ 369562 w 1661380"/>
                    <a:gd name="connsiteY6" fmla="*/ 215278 h 399211"/>
                    <a:gd name="connsiteX7" fmla="*/ 381468 w 1661380"/>
                    <a:gd name="connsiteY7" fmla="*/ 251075 h 399211"/>
                    <a:gd name="connsiteX8" fmla="*/ 382267 w 1661380"/>
                    <a:gd name="connsiteY8" fmla="*/ 251795 h 399211"/>
                    <a:gd name="connsiteX9" fmla="*/ 383066 w 1661380"/>
                    <a:gd name="connsiteY9" fmla="*/ 251075 h 399211"/>
                    <a:gd name="connsiteX10" fmla="*/ 394972 w 1661380"/>
                    <a:gd name="connsiteY10" fmla="*/ 215278 h 399211"/>
                    <a:gd name="connsiteX11" fmla="*/ 383066 w 1661380"/>
                    <a:gd name="connsiteY11" fmla="*/ 179481 h 399211"/>
                    <a:gd name="connsiteX12" fmla="*/ 521065 w 1661380"/>
                    <a:gd name="connsiteY12" fmla="*/ 123312 h 399211"/>
                    <a:gd name="connsiteX13" fmla="*/ 462093 w 1661380"/>
                    <a:gd name="connsiteY13" fmla="*/ 130539 h 399211"/>
                    <a:gd name="connsiteX14" fmla="*/ 457686 w 1661380"/>
                    <a:gd name="connsiteY14" fmla="*/ 132343 h 399211"/>
                    <a:gd name="connsiteX15" fmla="*/ 467807 w 1661380"/>
                    <a:gd name="connsiteY15" fmla="*/ 143683 h 399211"/>
                    <a:gd name="connsiteX16" fmla="*/ 486940 w 1661380"/>
                    <a:gd name="connsiteY16" fmla="*/ 215278 h 399211"/>
                    <a:gd name="connsiteX17" fmla="*/ 467807 w 1661380"/>
                    <a:gd name="connsiteY17" fmla="*/ 286873 h 399211"/>
                    <a:gd name="connsiteX18" fmla="*/ 457686 w 1661380"/>
                    <a:gd name="connsiteY18" fmla="*/ 298213 h 399211"/>
                    <a:gd name="connsiteX19" fmla="*/ 462093 w 1661380"/>
                    <a:gd name="connsiteY19" fmla="*/ 300017 h 399211"/>
                    <a:gd name="connsiteX20" fmla="*/ 521065 w 1661380"/>
                    <a:gd name="connsiteY20" fmla="*/ 307244 h 399211"/>
                    <a:gd name="connsiteX21" fmla="*/ 580037 w 1661380"/>
                    <a:gd name="connsiteY21" fmla="*/ 300017 h 399211"/>
                    <a:gd name="connsiteX22" fmla="*/ 612946 w 1661380"/>
                    <a:gd name="connsiteY22" fmla="*/ 286548 h 399211"/>
                    <a:gd name="connsiteX23" fmla="*/ 591046 w 1661380"/>
                    <a:gd name="connsiteY23" fmla="*/ 262009 h 399211"/>
                    <a:gd name="connsiteX24" fmla="*/ 571913 w 1661380"/>
                    <a:gd name="connsiteY24" fmla="*/ 190414 h 399211"/>
                    <a:gd name="connsiteX25" fmla="*/ 587138 w 1661380"/>
                    <a:gd name="connsiteY25" fmla="*/ 133445 h 399211"/>
                    <a:gd name="connsiteX26" fmla="*/ 580037 w 1661380"/>
                    <a:gd name="connsiteY26" fmla="*/ 130539 h 399211"/>
                    <a:gd name="connsiteX27" fmla="*/ 521065 w 1661380"/>
                    <a:gd name="connsiteY27" fmla="*/ 123312 h 399211"/>
                    <a:gd name="connsiteX28" fmla="*/ 243469 w 1661380"/>
                    <a:gd name="connsiteY28" fmla="*/ 123312 h 399211"/>
                    <a:gd name="connsiteX29" fmla="*/ 91966 w 1661380"/>
                    <a:gd name="connsiteY29" fmla="*/ 215278 h 399211"/>
                    <a:gd name="connsiteX30" fmla="*/ 243469 w 1661380"/>
                    <a:gd name="connsiteY30" fmla="*/ 307244 h 399211"/>
                    <a:gd name="connsiteX31" fmla="*/ 302441 w 1661380"/>
                    <a:gd name="connsiteY31" fmla="*/ 300017 h 399211"/>
                    <a:gd name="connsiteX32" fmla="*/ 306849 w 1661380"/>
                    <a:gd name="connsiteY32" fmla="*/ 298213 h 399211"/>
                    <a:gd name="connsiteX33" fmla="*/ 296729 w 1661380"/>
                    <a:gd name="connsiteY33" fmla="*/ 286873 h 399211"/>
                    <a:gd name="connsiteX34" fmla="*/ 277596 w 1661380"/>
                    <a:gd name="connsiteY34" fmla="*/ 215278 h 399211"/>
                    <a:gd name="connsiteX35" fmla="*/ 296729 w 1661380"/>
                    <a:gd name="connsiteY35" fmla="*/ 143683 h 399211"/>
                    <a:gd name="connsiteX36" fmla="*/ 306849 w 1661380"/>
                    <a:gd name="connsiteY36" fmla="*/ 132344 h 399211"/>
                    <a:gd name="connsiteX37" fmla="*/ 302441 w 1661380"/>
                    <a:gd name="connsiteY37" fmla="*/ 130539 h 399211"/>
                    <a:gd name="connsiteX38" fmla="*/ 243469 w 1661380"/>
                    <a:gd name="connsiteY38" fmla="*/ 123312 h 399211"/>
                    <a:gd name="connsiteX39" fmla="*/ 1123592 w 1661380"/>
                    <a:gd name="connsiteY39" fmla="*/ 116831 h 399211"/>
                    <a:gd name="connsiteX40" fmla="*/ 1064620 w 1661380"/>
                    <a:gd name="connsiteY40" fmla="*/ 124058 h 399211"/>
                    <a:gd name="connsiteX41" fmla="*/ 1060213 w 1661380"/>
                    <a:gd name="connsiteY41" fmla="*/ 125862 h 399211"/>
                    <a:gd name="connsiteX42" fmla="*/ 1070334 w 1661380"/>
                    <a:gd name="connsiteY42" fmla="*/ 137202 h 399211"/>
                    <a:gd name="connsiteX43" fmla="*/ 1089467 w 1661380"/>
                    <a:gd name="connsiteY43" fmla="*/ 208797 h 399211"/>
                    <a:gd name="connsiteX44" fmla="*/ 1070334 w 1661380"/>
                    <a:gd name="connsiteY44" fmla="*/ 280392 h 399211"/>
                    <a:gd name="connsiteX45" fmla="*/ 1060213 w 1661380"/>
                    <a:gd name="connsiteY45" fmla="*/ 291732 h 399211"/>
                    <a:gd name="connsiteX46" fmla="*/ 1064620 w 1661380"/>
                    <a:gd name="connsiteY46" fmla="*/ 293536 h 399211"/>
                    <a:gd name="connsiteX47" fmla="*/ 1123592 w 1661380"/>
                    <a:gd name="connsiteY47" fmla="*/ 300763 h 399211"/>
                    <a:gd name="connsiteX48" fmla="*/ 1182564 w 1661380"/>
                    <a:gd name="connsiteY48" fmla="*/ 293536 h 399211"/>
                    <a:gd name="connsiteX49" fmla="*/ 1215473 w 1661380"/>
                    <a:gd name="connsiteY49" fmla="*/ 280067 h 399211"/>
                    <a:gd name="connsiteX50" fmla="*/ 1193573 w 1661380"/>
                    <a:gd name="connsiteY50" fmla="*/ 255528 h 399211"/>
                    <a:gd name="connsiteX51" fmla="*/ 1174440 w 1661380"/>
                    <a:gd name="connsiteY51" fmla="*/ 183933 h 399211"/>
                    <a:gd name="connsiteX52" fmla="*/ 1189665 w 1661380"/>
                    <a:gd name="connsiteY52" fmla="*/ 126964 h 399211"/>
                    <a:gd name="connsiteX53" fmla="*/ 1182564 w 1661380"/>
                    <a:gd name="connsiteY53" fmla="*/ 124058 h 399211"/>
                    <a:gd name="connsiteX54" fmla="*/ 1123592 w 1661380"/>
                    <a:gd name="connsiteY54" fmla="*/ 116831 h 399211"/>
                    <a:gd name="connsiteX55" fmla="*/ 845996 w 1661380"/>
                    <a:gd name="connsiteY55" fmla="*/ 116831 h 399211"/>
                    <a:gd name="connsiteX56" fmla="*/ 787024 w 1661380"/>
                    <a:gd name="connsiteY56" fmla="*/ 124058 h 399211"/>
                    <a:gd name="connsiteX57" fmla="*/ 743710 w 1661380"/>
                    <a:gd name="connsiteY57" fmla="*/ 141786 h 399211"/>
                    <a:gd name="connsiteX58" fmla="*/ 745403 w 1661380"/>
                    <a:gd name="connsiteY58" fmla="*/ 143683 h 399211"/>
                    <a:gd name="connsiteX59" fmla="*/ 764536 w 1661380"/>
                    <a:gd name="connsiteY59" fmla="*/ 215278 h 399211"/>
                    <a:gd name="connsiteX60" fmla="*/ 749312 w 1661380"/>
                    <a:gd name="connsiteY60" fmla="*/ 272248 h 399211"/>
                    <a:gd name="connsiteX61" fmla="*/ 756410 w 1661380"/>
                    <a:gd name="connsiteY61" fmla="*/ 275153 h 399211"/>
                    <a:gd name="connsiteX62" fmla="*/ 815382 w 1661380"/>
                    <a:gd name="connsiteY62" fmla="*/ 282380 h 399211"/>
                    <a:gd name="connsiteX63" fmla="*/ 874354 w 1661380"/>
                    <a:gd name="connsiteY63" fmla="*/ 275153 h 399211"/>
                    <a:gd name="connsiteX64" fmla="*/ 895539 w 1661380"/>
                    <a:gd name="connsiteY64" fmla="*/ 266483 h 399211"/>
                    <a:gd name="connsiteX65" fmla="*/ 880123 w 1661380"/>
                    <a:gd name="connsiteY65" fmla="*/ 208797 h 399211"/>
                    <a:gd name="connsiteX66" fmla="*/ 899256 w 1661380"/>
                    <a:gd name="connsiteY66" fmla="*/ 137202 h 399211"/>
                    <a:gd name="connsiteX67" fmla="*/ 909376 w 1661380"/>
                    <a:gd name="connsiteY67" fmla="*/ 125863 h 399211"/>
                    <a:gd name="connsiteX68" fmla="*/ 904968 w 1661380"/>
                    <a:gd name="connsiteY68" fmla="*/ 124058 h 399211"/>
                    <a:gd name="connsiteX69" fmla="*/ 845996 w 1661380"/>
                    <a:gd name="connsiteY69" fmla="*/ 116831 h 399211"/>
                    <a:gd name="connsiteX70" fmla="*/ 1417909 w 1661380"/>
                    <a:gd name="connsiteY70" fmla="*/ 91967 h 399211"/>
                    <a:gd name="connsiteX71" fmla="*/ 1358937 w 1661380"/>
                    <a:gd name="connsiteY71" fmla="*/ 99194 h 399211"/>
                    <a:gd name="connsiteX72" fmla="*/ 1326029 w 1661380"/>
                    <a:gd name="connsiteY72" fmla="*/ 112662 h 399211"/>
                    <a:gd name="connsiteX73" fmla="*/ 1347930 w 1661380"/>
                    <a:gd name="connsiteY73" fmla="*/ 137202 h 399211"/>
                    <a:gd name="connsiteX74" fmla="*/ 1367063 w 1661380"/>
                    <a:gd name="connsiteY74" fmla="*/ 208797 h 399211"/>
                    <a:gd name="connsiteX75" fmla="*/ 1351839 w 1661380"/>
                    <a:gd name="connsiteY75" fmla="*/ 265767 h 399211"/>
                    <a:gd name="connsiteX76" fmla="*/ 1358937 w 1661380"/>
                    <a:gd name="connsiteY76" fmla="*/ 268672 h 399211"/>
                    <a:gd name="connsiteX77" fmla="*/ 1417909 w 1661380"/>
                    <a:gd name="connsiteY77" fmla="*/ 275899 h 399211"/>
                    <a:gd name="connsiteX78" fmla="*/ 1569412 w 1661380"/>
                    <a:gd name="connsiteY78" fmla="*/ 183933 h 399211"/>
                    <a:gd name="connsiteX79" fmla="*/ 1417909 w 1661380"/>
                    <a:gd name="connsiteY79" fmla="*/ 91967 h 399211"/>
                    <a:gd name="connsiteX80" fmla="*/ 1417910 w 1661380"/>
                    <a:gd name="connsiteY80" fmla="*/ 0 h 399211"/>
                    <a:gd name="connsiteX81" fmla="*/ 1661380 w 1661380"/>
                    <a:gd name="connsiteY81" fmla="*/ 183933 h 399211"/>
                    <a:gd name="connsiteX82" fmla="*/ 1417910 w 1661380"/>
                    <a:gd name="connsiteY82" fmla="*/ 367866 h 399211"/>
                    <a:gd name="connsiteX83" fmla="*/ 1323141 w 1661380"/>
                    <a:gd name="connsiteY83" fmla="*/ 353412 h 399211"/>
                    <a:gd name="connsiteX84" fmla="*/ 1295159 w 1661380"/>
                    <a:gd name="connsiteY84" fmla="*/ 339159 h 399211"/>
                    <a:gd name="connsiteX85" fmla="*/ 1218363 w 1661380"/>
                    <a:gd name="connsiteY85" fmla="*/ 378276 h 399211"/>
                    <a:gd name="connsiteX86" fmla="*/ 1123593 w 1661380"/>
                    <a:gd name="connsiteY86" fmla="*/ 392730 h 399211"/>
                    <a:gd name="connsiteX87" fmla="*/ 1028823 w 1661380"/>
                    <a:gd name="connsiteY87" fmla="*/ 378276 h 399211"/>
                    <a:gd name="connsiteX88" fmla="*/ 984795 w 1661380"/>
                    <a:gd name="connsiteY88" fmla="*/ 355850 h 399211"/>
                    <a:gd name="connsiteX89" fmla="*/ 940766 w 1661380"/>
                    <a:gd name="connsiteY89" fmla="*/ 378276 h 399211"/>
                    <a:gd name="connsiteX90" fmla="*/ 845997 w 1661380"/>
                    <a:gd name="connsiteY90" fmla="*/ 392730 h 399211"/>
                    <a:gd name="connsiteX91" fmla="*/ 751228 w 1661380"/>
                    <a:gd name="connsiteY91" fmla="*/ 378276 h 399211"/>
                    <a:gd name="connsiteX92" fmla="*/ 689893 w 1661380"/>
                    <a:gd name="connsiteY92" fmla="*/ 347035 h 399211"/>
                    <a:gd name="connsiteX93" fmla="*/ 615836 w 1661380"/>
                    <a:gd name="connsiteY93" fmla="*/ 384757 h 399211"/>
                    <a:gd name="connsiteX94" fmla="*/ 521066 w 1661380"/>
                    <a:gd name="connsiteY94" fmla="*/ 399211 h 399211"/>
                    <a:gd name="connsiteX95" fmla="*/ 426296 w 1661380"/>
                    <a:gd name="connsiteY95" fmla="*/ 384757 h 399211"/>
                    <a:gd name="connsiteX96" fmla="*/ 382268 w 1661380"/>
                    <a:gd name="connsiteY96" fmla="*/ 362331 h 399211"/>
                    <a:gd name="connsiteX97" fmla="*/ 338239 w 1661380"/>
                    <a:gd name="connsiteY97" fmla="*/ 384757 h 399211"/>
                    <a:gd name="connsiteX98" fmla="*/ 243470 w 1661380"/>
                    <a:gd name="connsiteY98" fmla="*/ 399211 h 399211"/>
                    <a:gd name="connsiteX99" fmla="*/ 0 w 1661380"/>
                    <a:gd name="connsiteY99" fmla="*/ 215278 h 399211"/>
                    <a:gd name="connsiteX100" fmla="*/ 243470 w 1661380"/>
                    <a:gd name="connsiteY100" fmla="*/ 31345 h 399211"/>
                    <a:gd name="connsiteX101" fmla="*/ 338239 w 1661380"/>
                    <a:gd name="connsiteY101" fmla="*/ 45800 h 399211"/>
                    <a:gd name="connsiteX102" fmla="*/ 382268 w 1661380"/>
                    <a:gd name="connsiteY102" fmla="*/ 68225 h 399211"/>
                    <a:gd name="connsiteX103" fmla="*/ 426296 w 1661380"/>
                    <a:gd name="connsiteY103" fmla="*/ 45800 h 399211"/>
                    <a:gd name="connsiteX104" fmla="*/ 521066 w 1661380"/>
                    <a:gd name="connsiteY104" fmla="*/ 31345 h 399211"/>
                    <a:gd name="connsiteX105" fmla="*/ 615836 w 1661380"/>
                    <a:gd name="connsiteY105" fmla="*/ 45800 h 399211"/>
                    <a:gd name="connsiteX106" fmla="*/ 643817 w 1661380"/>
                    <a:gd name="connsiteY106" fmla="*/ 60052 h 399211"/>
                    <a:gd name="connsiteX107" fmla="*/ 720614 w 1661380"/>
                    <a:gd name="connsiteY107" fmla="*/ 20936 h 399211"/>
                    <a:gd name="connsiteX108" fmla="*/ 815383 w 1661380"/>
                    <a:gd name="connsiteY108" fmla="*/ 6481 h 399211"/>
                    <a:gd name="connsiteX109" fmla="*/ 910153 w 1661380"/>
                    <a:gd name="connsiteY109" fmla="*/ 20936 h 399211"/>
                    <a:gd name="connsiteX110" fmla="*/ 987533 w 1661380"/>
                    <a:gd name="connsiteY110" fmla="*/ 60349 h 399211"/>
                    <a:gd name="connsiteX111" fmla="*/ 1028823 w 1661380"/>
                    <a:gd name="connsiteY111" fmla="*/ 39319 h 399211"/>
                    <a:gd name="connsiteX112" fmla="*/ 1123593 w 1661380"/>
                    <a:gd name="connsiteY112" fmla="*/ 24864 h 399211"/>
                    <a:gd name="connsiteX113" fmla="*/ 1218363 w 1661380"/>
                    <a:gd name="connsiteY113" fmla="*/ 39319 h 399211"/>
                    <a:gd name="connsiteX114" fmla="*/ 1246344 w 1661380"/>
                    <a:gd name="connsiteY114" fmla="*/ 53571 h 399211"/>
                    <a:gd name="connsiteX115" fmla="*/ 1323141 w 1661380"/>
                    <a:gd name="connsiteY115" fmla="*/ 14455 h 399211"/>
                    <a:gd name="connsiteX116" fmla="*/ 1417910 w 1661380"/>
                    <a:gd name="connsiteY116" fmla="*/ 0 h 399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</a:cxnLst>
                  <a:rect l="l" t="t" r="r" b="b"/>
                  <a:pathLst>
                    <a:path w="1661380" h="399211">
                      <a:moveTo>
                        <a:pt x="1266616" y="183303"/>
                      </a:moveTo>
                      <a:lnTo>
                        <a:pt x="1266406" y="183933"/>
                      </a:lnTo>
                      <a:lnTo>
                        <a:pt x="1274885" y="209428"/>
                      </a:lnTo>
                      <a:lnTo>
                        <a:pt x="1275095" y="208797"/>
                      </a:lnTo>
                      <a:close/>
                      <a:moveTo>
                        <a:pt x="382267" y="178761"/>
                      </a:moveTo>
                      <a:lnTo>
                        <a:pt x="381468" y="179481"/>
                      </a:lnTo>
                      <a:cubicBezTo>
                        <a:pt x="373801" y="190484"/>
                        <a:pt x="369562" y="202580"/>
                        <a:pt x="369562" y="215278"/>
                      </a:cubicBezTo>
                      <a:cubicBezTo>
                        <a:pt x="369562" y="227976"/>
                        <a:pt x="373801" y="240073"/>
                        <a:pt x="381468" y="251075"/>
                      </a:cubicBezTo>
                      <a:lnTo>
                        <a:pt x="382267" y="251795"/>
                      </a:lnTo>
                      <a:lnTo>
                        <a:pt x="383066" y="251075"/>
                      </a:lnTo>
                      <a:cubicBezTo>
                        <a:pt x="390733" y="240073"/>
                        <a:pt x="394972" y="227976"/>
                        <a:pt x="394972" y="215278"/>
                      </a:cubicBezTo>
                      <a:cubicBezTo>
                        <a:pt x="394972" y="202580"/>
                        <a:pt x="390733" y="190484"/>
                        <a:pt x="383066" y="179481"/>
                      </a:cubicBezTo>
                      <a:close/>
                      <a:moveTo>
                        <a:pt x="521065" y="123312"/>
                      </a:moveTo>
                      <a:cubicBezTo>
                        <a:pt x="500147" y="123312"/>
                        <a:pt x="480219" y="125886"/>
                        <a:pt x="462093" y="130539"/>
                      </a:cubicBezTo>
                      <a:lnTo>
                        <a:pt x="457686" y="132343"/>
                      </a:lnTo>
                      <a:lnTo>
                        <a:pt x="467807" y="143683"/>
                      </a:lnTo>
                      <a:cubicBezTo>
                        <a:pt x="480127" y="165689"/>
                        <a:pt x="486940" y="189882"/>
                        <a:pt x="486940" y="215278"/>
                      </a:cubicBezTo>
                      <a:cubicBezTo>
                        <a:pt x="486940" y="240674"/>
                        <a:pt x="480127" y="264868"/>
                        <a:pt x="467807" y="286873"/>
                      </a:cubicBezTo>
                      <a:lnTo>
                        <a:pt x="457686" y="298213"/>
                      </a:lnTo>
                      <a:lnTo>
                        <a:pt x="462093" y="300017"/>
                      </a:lnTo>
                      <a:cubicBezTo>
                        <a:pt x="480219" y="304671"/>
                        <a:pt x="500147" y="307244"/>
                        <a:pt x="521065" y="307244"/>
                      </a:cubicBezTo>
                      <a:cubicBezTo>
                        <a:pt x="541983" y="307244"/>
                        <a:pt x="561911" y="304671"/>
                        <a:pt x="580037" y="300017"/>
                      </a:cubicBezTo>
                      <a:lnTo>
                        <a:pt x="612946" y="286548"/>
                      </a:lnTo>
                      <a:lnTo>
                        <a:pt x="591046" y="262009"/>
                      </a:lnTo>
                      <a:cubicBezTo>
                        <a:pt x="578726" y="240004"/>
                        <a:pt x="571913" y="215810"/>
                        <a:pt x="571913" y="190414"/>
                      </a:cubicBezTo>
                      <a:lnTo>
                        <a:pt x="587138" y="133445"/>
                      </a:lnTo>
                      <a:lnTo>
                        <a:pt x="580037" y="130539"/>
                      </a:lnTo>
                      <a:cubicBezTo>
                        <a:pt x="561911" y="125886"/>
                        <a:pt x="541983" y="123312"/>
                        <a:pt x="521065" y="123312"/>
                      </a:cubicBezTo>
                      <a:close/>
                      <a:moveTo>
                        <a:pt x="243469" y="123312"/>
                      </a:moveTo>
                      <a:cubicBezTo>
                        <a:pt x="159796" y="123312"/>
                        <a:pt x="91966" y="164487"/>
                        <a:pt x="91966" y="215278"/>
                      </a:cubicBezTo>
                      <a:cubicBezTo>
                        <a:pt x="91966" y="266069"/>
                        <a:pt x="159796" y="307244"/>
                        <a:pt x="243469" y="307244"/>
                      </a:cubicBezTo>
                      <a:cubicBezTo>
                        <a:pt x="264387" y="307244"/>
                        <a:pt x="284315" y="304671"/>
                        <a:pt x="302441" y="300017"/>
                      </a:cubicBezTo>
                      <a:lnTo>
                        <a:pt x="306849" y="298213"/>
                      </a:lnTo>
                      <a:lnTo>
                        <a:pt x="296729" y="286873"/>
                      </a:lnTo>
                      <a:cubicBezTo>
                        <a:pt x="284409" y="264868"/>
                        <a:pt x="277596" y="240674"/>
                        <a:pt x="277596" y="215278"/>
                      </a:cubicBezTo>
                      <a:cubicBezTo>
                        <a:pt x="277596" y="189882"/>
                        <a:pt x="284409" y="165689"/>
                        <a:pt x="296729" y="143683"/>
                      </a:cubicBezTo>
                      <a:lnTo>
                        <a:pt x="306849" y="132344"/>
                      </a:lnTo>
                      <a:lnTo>
                        <a:pt x="302441" y="130539"/>
                      </a:lnTo>
                      <a:cubicBezTo>
                        <a:pt x="284315" y="125886"/>
                        <a:pt x="264387" y="123312"/>
                        <a:pt x="243469" y="123312"/>
                      </a:cubicBezTo>
                      <a:close/>
                      <a:moveTo>
                        <a:pt x="1123592" y="116831"/>
                      </a:moveTo>
                      <a:cubicBezTo>
                        <a:pt x="1102674" y="116831"/>
                        <a:pt x="1082746" y="119405"/>
                        <a:pt x="1064620" y="124058"/>
                      </a:cubicBezTo>
                      <a:lnTo>
                        <a:pt x="1060213" y="125862"/>
                      </a:lnTo>
                      <a:lnTo>
                        <a:pt x="1070334" y="137202"/>
                      </a:lnTo>
                      <a:cubicBezTo>
                        <a:pt x="1082654" y="159208"/>
                        <a:pt x="1089467" y="183401"/>
                        <a:pt x="1089467" y="208797"/>
                      </a:cubicBezTo>
                      <a:cubicBezTo>
                        <a:pt x="1089467" y="234193"/>
                        <a:pt x="1082654" y="258387"/>
                        <a:pt x="1070334" y="280392"/>
                      </a:cubicBezTo>
                      <a:lnTo>
                        <a:pt x="1060213" y="291732"/>
                      </a:lnTo>
                      <a:lnTo>
                        <a:pt x="1064620" y="293536"/>
                      </a:lnTo>
                      <a:cubicBezTo>
                        <a:pt x="1082746" y="298190"/>
                        <a:pt x="1102674" y="300763"/>
                        <a:pt x="1123592" y="300763"/>
                      </a:cubicBezTo>
                      <a:cubicBezTo>
                        <a:pt x="1144510" y="300763"/>
                        <a:pt x="1164438" y="298190"/>
                        <a:pt x="1182564" y="293536"/>
                      </a:cubicBezTo>
                      <a:lnTo>
                        <a:pt x="1215473" y="280067"/>
                      </a:lnTo>
                      <a:lnTo>
                        <a:pt x="1193573" y="255528"/>
                      </a:lnTo>
                      <a:cubicBezTo>
                        <a:pt x="1181253" y="233523"/>
                        <a:pt x="1174440" y="209329"/>
                        <a:pt x="1174440" y="183933"/>
                      </a:cubicBezTo>
                      <a:lnTo>
                        <a:pt x="1189665" y="126964"/>
                      </a:lnTo>
                      <a:lnTo>
                        <a:pt x="1182564" y="124058"/>
                      </a:lnTo>
                      <a:cubicBezTo>
                        <a:pt x="1164438" y="119405"/>
                        <a:pt x="1144510" y="116831"/>
                        <a:pt x="1123592" y="116831"/>
                      </a:cubicBezTo>
                      <a:close/>
                      <a:moveTo>
                        <a:pt x="845996" y="116831"/>
                      </a:moveTo>
                      <a:cubicBezTo>
                        <a:pt x="825078" y="116831"/>
                        <a:pt x="805150" y="119405"/>
                        <a:pt x="787024" y="124058"/>
                      </a:cubicBezTo>
                      <a:lnTo>
                        <a:pt x="743710" y="141786"/>
                      </a:lnTo>
                      <a:lnTo>
                        <a:pt x="745403" y="143683"/>
                      </a:lnTo>
                      <a:cubicBezTo>
                        <a:pt x="757723" y="165689"/>
                        <a:pt x="764536" y="189882"/>
                        <a:pt x="764536" y="215278"/>
                      </a:cubicBezTo>
                      <a:lnTo>
                        <a:pt x="749312" y="272248"/>
                      </a:lnTo>
                      <a:lnTo>
                        <a:pt x="756410" y="275153"/>
                      </a:lnTo>
                      <a:cubicBezTo>
                        <a:pt x="774536" y="279807"/>
                        <a:pt x="794464" y="282380"/>
                        <a:pt x="815382" y="282380"/>
                      </a:cubicBezTo>
                      <a:cubicBezTo>
                        <a:pt x="836300" y="282380"/>
                        <a:pt x="856228" y="279807"/>
                        <a:pt x="874354" y="275153"/>
                      </a:cubicBezTo>
                      <a:lnTo>
                        <a:pt x="895539" y="266483"/>
                      </a:lnTo>
                      <a:lnTo>
                        <a:pt x="880123" y="208797"/>
                      </a:lnTo>
                      <a:cubicBezTo>
                        <a:pt x="880123" y="183401"/>
                        <a:pt x="886936" y="159208"/>
                        <a:pt x="899256" y="137202"/>
                      </a:cubicBezTo>
                      <a:lnTo>
                        <a:pt x="909376" y="125863"/>
                      </a:lnTo>
                      <a:lnTo>
                        <a:pt x="904968" y="124058"/>
                      </a:lnTo>
                      <a:cubicBezTo>
                        <a:pt x="886842" y="119405"/>
                        <a:pt x="866914" y="116831"/>
                        <a:pt x="845996" y="116831"/>
                      </a:cubicBezTo>
                      <a:close/>
                      <a:moveTo>
                        <a:pt x="1417909" y="91967"/>
                      </a:moveTo>
                      <a:cubicBezTo>
                        <a:pt x="1396991" y="91967"/>
                        <a:pt x="1377063" y="94541"/>
                        <a:pt x="1358937" y="99194"/>
                      </a:cubicBezTo>
                      <a:lnTo>
                        <a:pt x="1326029" y="112662"/>
                      </a:lnTo>
                      <a:lnTo>
                        <a:pt x="1347930" y="137202"/>
                      </a:lnTo>
                      <a:cubicBezTo>
                        <a:pt x="1360250" y="159208"/>
                        <a:pt x="1367063" y="183401"/>
                        <a:pt x="1367063" y="208797"/>
                      </a:cubicBezTo>
                      <a:lnTo>
                        <a:pt x="1351839" y="265767"/>
                      </a:lnTo>
                      <a:lnTo>
                        <a:pt x="1358937" y="268672"/>
                      </a:lnTo>
                      <a:cubicBezTo>
                        <a:pt x="1377063" y="273326"/>
                        <a:pt x="1396991" y="275899"/>
                        <a:pt x="1417909" y="275899"/>
                      </a:cubicBezTo>
                      <a:cubicBezTo>
                        <a:pt x="1501582" y="275899"/>
                        <a:pt x="1569412" y="234724"/>
                        <a:pt x="1569412" y="183933"/>
                      </a:cubicBezTo>
                      <a:cubicBezTo>
                        <a:pt x="1569412" y="133142"/>
                        <a:pt x="1501582" y="91967"/>
                        <a:pt x="1417909" y="91967"/>
                      </a:cubicBezTo>
                      <a:close/>
                      <a:moveTo>
                        <a:pt x="1417910" y="0"/>
                      </a:moveTo>
                      <a:cubicBezTo>
                        <a:pt x="1552375" y="0"/>
                        <a:pt x="1661380" y="82350"/>
                        <a:pt x="1661380" y="183933"/>
                      </a:cubicBezTo>
                      <a:cubicBezTo>
                        <a:pt x="1661380" y="285516"/>
                        <a:pt x="1552375" y="367866"/>
                        <a:pt x="1417910" y="367866"/>
                      </a:cubicBezTo>
                      <a:cubicBezTo>
                        <a:pt x="1384294" y="367866"/>
                        <a:pt x="1352269" y="362719"/>
                        <a:pt x="1323141" y="353412"/>
                      </a:cubicBezTo>
                      <a:lnTo>
                        <a:pt x="1295159" y="339159"/>
                      </a:lnTo>
                      <a:lnTo>
                        <a:pt x="1218363" y="378276"/>
                      </a:lnTo>
                      <a:cubicBezTo>
                        <a:pt x="1189234" y="387583"/>
                        <a:pt x="1157209" y="392730"/>
                        <a:pt x="1123593" y="392730"/>
                      </a:cubicBezTo>
                      <a:cubicBezTo>
                        <a:pt x="1089977" y="392730"/>
                        <a:pt x="1057952" y="387583"/>
                        <a:pt x="1028823" y="378276"/>
                      </a:cubicBezTo>
                      <a:lnTo>
                        <a:pt x="984795" y="355850"/>
                      </a:lnTo>
                      <a:lnTo>
                        <a:pt x="940766" y="378276"/>
                      </a:lnTo>
                      <a:cubicBezTo>
                        <a:pt x="911638" y="387583"/>
                        <a:pt x="879613" y="392730"/>
                        <a:pt x="845997" y="392730"/>
                      </a:cubicBezTo>
                      <a:cubicBezTo>
                        <a:pt x="812381" y="392730"/>
                        <a:pt x="780356" y="387583"/>
                        <a:pt x="751228" y="378276"/>
                      </a:cubicBezTo>
                      <a:lnTo>
                        <a:pt x="689893" y="347035"/>
                      </a:lnTo>
                      <a:lnTo>
                        <a:pt x="615836" y="384757"/>
                      </a:lnTo>
                      <a:cubicBezTo>
                        <a:pt x="586707" y="394064"/>
                        <a:pt x="554682" y="399211"/>
                        <a:pt x="521066" y="399211"/>
                      </a:cubicBezTo>
                      <a:cubicBezTo>
                        <a:pt x="487450" y="399211"/>
                        <a:pt x="455425" y="394064"/>
                        <a:pt x="426296" y="384757"/>
                      </a:cubicBezTo>
                      <a:lnTo>
                        <a:pt x="382268" y="362331"/>
                      </a:lnTo>
                      <a:lnTo>
                        <a:pt x="338239" y="384757"/>
                      </a:lnTo>
                      <a:cubicBezTo>
                        <a:pt x="309111" y="394064"/>
                        <a:pt x="277086" y="399211"/>
                        <a:pt x="243470" y="399211"/>
                      </a:cubicBezTo>
                      <a:cubicBezTo>
                        <a:pt x="109005" y="399211"/>
                        <a:pt x="0" y="316861"/>
                        <a:pt x="0" y="215278"/>
                      </a:cubicBezTo>
                      <a:cubicBezTo>
                        <a:pt x="0" y="113695"/>
                        <a:pt x="109005" y="31345"/>
                        <a:pt x="243470" y="31345"/>
                      </a:cubicBezTo>
                      <a:cubicBezTo>
                        <a:pt x="277086" y="31345"/>
                        <a:pt x="309111" y="36492"/>
                        <a:pt x="338239" y="45800"/>
                      </a:cubicBezTo>
                      <a:lnTo>
                        <a:pt x="382268" y="68225"/>
                      </a:lnTo>
                      <a:lnTo>
                        <a:pt x="426296" y="45800"/>
                      </a:lnTo>
                      <a:cubicBezTo>
                        <a:pt x="455425" y="36492"/>
                        <a:pt x="487450" y="31345"/>
                        <a:pt x="521066" y="31345"/>
                      </a:cubicBezTo>
                      <a:cubicBezTo>
                        <a:pt x="554682" y="31345"/>
                        <a:pt x="586707" y="36492"/>
                        <a:pt x="615836" y="45800"/>
                      </a:cubicBezTo>
                      <a:lnTo>
                        <a:pt x="643817" y="60052"/>
                      </a:lnTo>
                      <a:lnTo>
                        <a:pt x="720614" y="20936"/>
                      </a:lnTo>
                      <a:cubicBezTo>
                        <a:pt x="749742" y="11628"/>
                        <a:pt x="781767" y="6481"/>
                        <a:pt x="815383" y="6481"/>
                      </a:cubicBezTo>
                      <a:cubicBezTo>
                        <a:pt x="848999" y="6481"/>
                        <a:pt x="881024" y="11628"/>
                        <a:pt x="910153" y="20936"/>
                      </a:cubicBezTo>
                      <a:lnTo>
                        <a:pt x="987533" y="60349"/>
                      </a:lnTo>
                      <a:lnTo>
                        <a:pt x="1028823" y="39319"/>
                      </a:lnTo>
                      <a:cubicBezTo>
                        <a:pt x="1057952" y="30011"/>
                        <a:pt x="1089977" y="24864"/>
                        <a:pt x="1123593" y="24864"/>
                      </a:cubicBezTo>
                      <a:cubicBezTo>
                        <a:pt x="1157209" y="24864"/>
                        <a:pt x="1189234" y="30011"/>
                        <a:pt x="1218363" y="39319"/>
                      </a:cubicBezTo>
                      <a:lnTo>
                        <a:pt x="1246344" y="53571"/>
                      </a:lnTo>
                      <a:lnTo>
                        <a:pt x="1323141" y="14455"/>
                      </a:lnTo>
                      <a:cubicBezTo>
                        <a:pt x="1352269" y="5147"/>
                        <a:pt x="1384294" y="0"/>
                        <a:pt x="1417910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9" name="Freeform: Shape 98">
                  <a:extLst>
                    <a:ext uri="{FF2B5EF4-FFF2-40B4-BE49-F238E27FC236}">
                      <a16:creationId xmlns:a16="http://schemas.microsoft.com/office/drawing/2014/main" id="{C1ADE9CA-A60F-E6E7-181E-C7EBF88F6DB6}"/>
                    </a:ext>
                  </a:extLst>
                </p:cNvPr>
                <p:cNvSpPr/>
                <p:nvPr/>
              </p:nvSpPr>
              <p:spPr>
                <a:xfrm rot="6452957">
                  <a:off x="3311328" y="1053657"/>
                  <a:ext cx="1891345" cy="149642"/>
                </a:xfrm>
                <a:custGeom>
                  <a:avLst/>
                  <a:gdLst>
                    <a:gd name="connsiteX0" fmla="*/ 1266616 w 1661380"/>
                    <a:gd name="connsiteY0" fmla="*/ 183303 h 399211"/>
                    <a:gd name="connsiteX1" fmla="*/ 1266406 w 1661380"/>
                    <a:gd name="connsiteY1" fmla="*/ 183933 h 399211"/>
                    <a:gd name="connsiteX2" fmla="*/ 1274885 w 1661380"/>
                    <a:gd name="connsiteY2" fmla="*/ 209428 h 399211"/>
                    <a:gd name="connsiteX3" fmla="*/ 1275095 w 1661380"/>
                    <a:gd name="connsiteY3" fmla="*/ 208797 h 399211"/>
                    <a:gd name="connsiteX4" fmla="*/ 382267 w 1661380"/>
                    <a:gd name="connsiteY4" fmla="*/ 178761 h 399211"/>
                    <a:gd name="connsiteX5" fmla="*/ 381468 w 1661380"/>
                    <a:gd name="connsiteY5" fmla="*/ 179481 h 399211"/>
                    <a:gd name="connsiteX6" fmla="*/ 369562 w 1661380"/>
                    <a:gd name="connsiteY6" fmla="*/ 215278 h 399211"/>
                    <a:gd name="connsiteX7" fmla="*/ 381468 w 1661380"/>
                    <a:gd name="connsiteY7" fmla="*/ 251075 h 399211"/>
                    <a:gd name="connsiteX8" fmla="*/ 382267 w 1661380"/>
                    <a:gd name="connsiteY8" fmla="*/ 251795 h 399211"/>
                    <a:gd name="connsiteX9" fmla="*/ 383066 w 1661380"/>
                    <a:gd name="connsiteY9" fmla="*/ 251075 h 399211"/>
                    <a:gd name="connsiteX10" fmla="*/ 394972 w 1661380"/>
                    <a:gd name="connsiteY10" fmla="*/ 215278 h 399211"/>
                    <a:gd name="connsiteX11" fmla="*/ 383066 w 1661380"/>
                    <a:gd name="connsiteY11" fmla="*/ 179481 h 399211"/>
                    <a:gd name="connsiteX12" fmla="*/ 521065 w 1661380"/>
                    <a:gd name="connsiteY12" fmla="*/ 123312 h 399211"/>
                    <a:gd name="connsiteX13" fmla="*/ 462093 w 1661380"/>
                    <a:gd name="connsiteY13" fmla="*/ 130539 h 399211"/>
                    <a:gd name="connsiteX14" fmla="*/ 457686 w 1661380"/>
                    <a:gd name="connsiteY14" fmla="*/ 132343 h 399211"/>
                    <a:gd name="connsiteX15" fmla="*/ 467807 w 1661380"/>
                    <a:gd name="connsiteY15" fmla="*/ 143683 h 399211"/>
                    <a:gd name="connsiteX16" fmla="*/ 486940 w 1661380"/>
                    <a:gd name="connsiteY16" fmla="*/ 215278 h 399211"/>
                    <a:gd name="connsiteX17" fmla="*/ 467807 w 1661380"/>
                    <a:gd name="connsiteY17" fmla="*/ 286873 h 399211"/>
                    <a:gd name="connsiteX18" fmla="*/ 457686 w 1661380"/>
                    <a:gd name="connsiteY18" fmla="*/ 298213 h 399211"/>
                    <a:gd name="connsiteX19" fmla="*/ 462093 w 1661380"/>
                    <a:gd name="connsiteY19" fmla="*/ 300017 h 399211"/>
                    <a:gd name="connsiteX20" fmla="*/ 521065 w 1661380"/>
                    <a:gd name="connsiteY20" fmla="*/ 307244 h 399211"/>
                    <a:gd name="connsiteX21" fmla="*/ 580037 w 1661380"/>
                    <a:gd name="connsiteY21" fmla="*/ 300017 h 399211"/>
                    <a:gd name="connsiteX22" fmla="*/ 612946 w 1661380"/>
                    <a:gd name="connsiteY22" fmla="*/ 286548 h 399211"/>
                    <a:gd name="connsiteX23" fmla="*/ 591046 w 1661380"/>
                    <a:gd name="connsiteY23" fmla="*/ 262009 h 399211"/>
                    <a:gd name="connsiteX24" fmla="*/ 571913 w 1661380"/>
                    <a:gd name="connsiteY24" fmla="*/ 190414 h 399211"/>
                    <a:gd name="connsiteX25" fmla="*/ 587138 w 1661380"/>
                    <a:gd name="connsiteY25" fmla="*/ 133445 h 399211"/>
                    <a:gd name="connsiteX26" fmla="*/ 580037 w 1661380"/>
                    <a:gd name="connsiteY26" fmla="*/ 130539 h 399211"/>
                    <a:gd name="connsiteX27" fmla="*/ 521065 w 1661380"/>
                    <a:gd name="connsiteY27" fmla="*/ 123312 h 399211"/>
                    <a:gd name="connsiteX28" fmla="*/ 243469 w 1661380"/>
                    <a:gd name="connsiteY28" fmla="*/ 123312 h 399211"/>
                    <a:gd name="connsiteX29" fmla="*/ 91966 w 1661380"/>
                    <a:gd name="connsiteY29" fmla="*/ 215278 h 399211"/>
                    <a:gd name="connsiteX30" fmla="*/ 243469 w 1661380"/>
                    <a:gd name="connsiteY30" fmla="*/ 307244 h 399211"/>
                    <a:gd name="connsiteX31" fmla="*/ 302441 w 1661380"/>
                    <a:gd name="connsiteY31" fmla="*/ 300017 h 399211"/>
                    <a:gd name="connsiteX32" fmla="*/ 306849 w 1661380"/>
                    <a:gd name="connsiteY32" fmla="*/ 298213 h 399211"/>
                    <a:gd name="connsiteX33" fmla="*/ 296729 w 1661380"/>
                    <a:gd name="connsiteY33" fmla="*/ 286873 h 399211"/>
                    <a:gd name="connsiteX34" fmla="*/ 277596 w 1661380"/>
                    <a:gd name="connsiteY34" fmla="*/ 215278 h 399211"/>
                    <a:gd name="connsiteX35" fmla="*/ 296729 w 1661380"/>
                    <a:gd name="connsiteY35" fmla="*/ 143683 h 399211"/>
                    <a:gd name="connsiteX36" fmla="*/ 306849 w 1661380"/>
                    <a:gd name="connsiteY36" fmla="*/ 132344 h 399211"/>
                    <a:gd name="connsiteX37" fmla="*/ 302441 w 1661380"/>
                    <a:gd name="connsiteY37" fmla="*/ 130539 h 399211"/>
                    <a:gd name="connsiteX38" fmla="*/ 243469 w 1661380"/>
                    <a:gd name="connsiteY38" fmla="*/ 123312 h 399211"/>
                    <a:gd name="connsiteX39" fmla="*/ 1123592 w 1661380"/>
                    <a:gd name="connsiteY39" fmla="*/ 116831 h 399211"/>
                    <a:gd name="connsiteX40" fmla="*/ 1064620 w 1661380"/>
                    <a:gd name="connsiteY40" fmla="*/ 124058 h 399211"/>
                    <a:gd name="connsiteX41" fmla="*/ 1060213 w 1661380"/>
                    <a:gd name="connsiteY41" fmla="*/ 125862 h 399211"/>
                    <a:gd name="connsiteX42" fmla="*/ 1070334 w 1661380"/>
                    <a:gd name="connsiteY42" fmla="*/ 137202 h 399211"/>
                    <a:gd name="connsiteX43" fmla="*/ 1089467 w 1661380"/>
                    <a:gd name="connsiteY43" fmla="*/ 208797 h 399211"/>
                    <a:gd name="connsiteX44" fmla="*/ 1070334 w 1661380"/>
                    <a:gd name="connsiteY44" fmla="*/ 280392 h 399211"/>
                    <a:gd name="connsiteX45" fmla="*/ 1060213 w 1661380"/>
                    <a:gd name="connsiteY45" fmla="*/ 291732 h 399211"/>
                    <a:gd name="connsiteX46" fmla="*/ 1064620 w 1661380"/>
                    <a:gd name="connsiteY46" fmla="*/ 293536 h 399211"/>
                    <a:gd name="connsiteX47" fmla="*/ 1123592 w 1661380"/>
                    <a:gd name="connsiteY47" fmla="*/ 300763 h 399211"/>
                    <a:gd name="connsiteX48" fmla="*/ 1182564 w 1661380"/>
                    <a:gd name="connsiteY48" fmla="*/ 293536 h 399211"/>
                    <a:gd name="connsiteX49" fmla="*/ 1215473 w 1661380"/>
                    <a:gd name="connsiteY49" fmla="*/ 280067 h 399211"/>
                    <a:gd name="connsiteX50" fmla="*/ 1193573 w 1661380"/>
                    <a:gd name="connsiteY50" fmla="*/ 255528 h 399211"/>
                    <a:gd name="connsiteX51" fmla="*/ 1174440 w 1661380"/>
                    <a:gd name="connsiteY51" fmla="*/ 183933 h 399211"/>
                    <a:gd name="connsiteX52" fmla="*/ 1189665 w 1661380"/>
                    <a:gd name="connsiteY52" fmla="*/ 126964 h 399211"/>
                    <a:gd name="connsiteX53" fmla="*/ 1182564 w 1661380"/>
                    <a:gd name="connsiteY53" fmla="*/ 124058 h 399211"/>
                    <a:gd name="connsiteX54" fmla="*/ 1123592 w 1661380"/>
                    <a:gd name="connsiteY54" fmla="*/ 116831 h 399211"/>
                    <a:gd name="connsiteX55" fmla="*/ 845996 w 1661380"/>
                    <a:gd name="connsiteY55" fmla="*/ 116831 h 399211"/>
                    <a:gd name="connsiteX56" fmla="*/ 787024 w 1661380"/>
                    <a:gd name="connsiteY56" fmla="*/ 124058 h 399211"/>
                    <a:gd name="connsiteX57" fmla="*/ 743710 w 1661380"/>
                    <a:gd name="connsiteY57" fmla="*/ 141786 h 399211"/>
                    <a:gd name="connsiteX58" fmla="*/ 745403 w 1661380"/>
                    <a:gd name="connsiteY58" fmla="*/ 143683 h 399211"/>
                    <a:gd name="connsiteX59" fmla="*/ 764536 w 1661380"/>
                    <a:gd name="connsiteY59" fmla="*/ 215278 h 399211"/>
                    <a:gd name="connsiteX60" fmla="*/ 749312 w 1661380"/>
                    <a:gd name="connsiteY60" fmla="*/ 272248 h 399211"/>
                    <a:gd name="connsiteX61" fmla="*/ 756410 w 1661380"/>
                    <a:gd name="connsiteY61" fmla="*/ 275153 h 399211"/>
                    <a:gd name="connsiteX62" fmla="*/ 815382 w 1661380"/>
                    <a:gd name="connsiteY62" fmla="*/ 282380 h 399211"/>
                    <a:gd name="connsiteX63" fmla="*/ 874354 w 1661380"/>
                    <a:gd name="connsiteY63" fmla="*/ 275153 h 399211"/>
                    <a:gd name="connsiteX64" fmla="*/ 895539 w 1661380"/>
                    <a:gd name="connsiteY64" fmla="*/ 266483 h 399211"/>
                    <a:gd name="connsiteX65" fmla="*/ 880123 w 1661380"/>
                    <a:gd name="connsiteY65" fmla="*/ 208797 h 399211"/>
                    <a:gd name="connsiteX66" fmla="*/ 899256 w 1661380"/>
                    <a:gd name="connsiteY66" fmla="*/ 137202 h 399211"/>
                    <a:gd name="connsiteX67" fmla="*/ 909376 w 1661380"/>
                    <a:gd name="connsiteY67" fmla="*/ 125863 h 399211"/>
                    <a:gd name="connsiteX68" fmla="*/ 904968 w 1661380"/>
                    <a:gd name="connsiteY68" fmla="*/ 124058 h 399211"/>
                    <a:gd name="connsiteX69" fmla="*/ 845996 w 1661380"/>
                    <a:gd name="connsiteY69" fmla="*/ 116831 h 399211"/>
                    <a:gd name="connsiteX70" fmla="*/ 1417909 w 1661380"/>
                    <a:gd name="connsiteY70" fmla="*/ 91967 h 399211"/>
                    <a:gd name="connsiteX71" fmla="*/ 1358937 w 1661380"/>
                    <a:gd name="connsiteY71" fmla="*/ 99194 h 399211"/>
                    <a:gd name="connsiteX72" fmla="*/ 1326029 w 1661380"/>
                    <a:gd name="connsiteY72" fmla="*/ 112662 h 399211"/>
                    <a:gd name="connsiteX73" fmla="*/ 1347930 w 1661380"/>
                    <a:gd name="connsiteY73" fmla="*/ 137202 h 399211"/>
                    <a:gd name="connsiteX74" fmla="*/ 1367063 w 1661380"/>
                    <a:gd name="connsiteY74" fmla="*/ 208797 h 399211"/>
                    <a:gd name="connsiteX75" fmla="*/ 1351839 w 1661380"/>
                    <a:gd name="connsiteY75" fmla="*/ 265767 h 399211"/>
                    <a:gd name="connsiteX76" fmla="*/ 1358937 w 1661380"/>
                    <a:gd name="connsiteY76" fmla="*/ 268672 h 399211"/>
                    <a:gd name="connsiteX77" fmla="*/ 1417909 w 1661380"/>
                    <a:gd name="connsiteY77" fmla="*/ 275899 h 399211"/>
                    <a:gd name="connsiteX78" fmla="*/ 1569412 w 1661380"/>
                    <a:gd name="connsiteY78" fmla="*/ 183933 h 399211"/>
                    <a:gd name="connsiteX79" fmla="*/ 1417909 w 1661380"/>
                    <a:gd name="connsiteY79" fmla="*/ 91967 h 399211"/>
                    <a:gd name="connsiteX80" fmla="*/ 1417910 w 1661380"/>
                    <a:gd name="connsiteY80" fmla="*/ 0 h 399211"/>
                    <a:gd name="connsiteX81" fmla="*/ 1661380 w 1661380"/>
                    <a:gd name="connsiteY81" fmla="*/ 183933 h 399211"/>
                    <a:gd name="connsiteX82" fmla="*/ 1417910 w 1661380"/>
                    <a:gd name="connsiteY82" fmla="*/ 367866 h 399211"/>
                    <a:gd name="connsiteX83" fmla="*/ 1323141 w 1661380"/>
                    <a:gd name="connsiteY83" fmla="*/ 353412 h 399211"/>
                    <a:gd name="connsiteX84" fmla="*/ 1295159 w 1661380"/>
                    <a:gd name="connsiteY84" fmla="*/ 339159 h 399211"/>
                    <a:gd name="connsiteX85" fmla="*/ 1218363 w 1661380"/>
                    <a:gd name="connsiteY85" fmla="*/ 378276 h 399211"/>
                    <a:gd name="connsiteX86" fmla="*/ 1123593 w 1661380"/>
                    <a:gd name="connsiteY86" fmla="*/ 392730 h 399211"/>
                    <a:gd name="connsiteX87" fmla="*/ 1028823 w 1661380"/>
                    <a:gd name="connsiteY87" fmla="*/ 378276 h 399211"/>
                    <a:gd name="connsiteX88" fmla="*/ 984795 w 1661380"/>
                    <a:gd name="connsiteY88" fmla="*/ 355850 h 399211"/>
                    <a:gd name="connsiteX89" fmla="*/ 940766 w 1661380"/>
                    <a:gd name="connsiteY89" fmla="*/ 378276 h 399211"/>
                    <a:gd name="connsiteX90" fmla="*/ 845997 w 1661380"/>
                    <a:gd name="connsiteY90" fmla="*/ 392730 h 399211"/>
                    <a:gd name="connsiteX91" fmla="*/ 751228 w 1661380"/>
                    <a:gd name="connsiteY91" fmla="*/ 378276 h 399211"/>
                    <a:gd name="connsiteX92" fmla="*/ 689893 w 1661380"/>
                    <a:gd name="connsiteY92" fmla="*/ 347035 h 399211"/>
                    <a:gd name="connsiteX93" fmla="*/ 615836 w 1661380"/>
                    <a:gd name="connsiteY93" fmla="*/ 384757 h 399211"/>
                    <a:gd name="connsiteX94" fmla="*/ 521066 w 1661380"/>
                    <a:gd name="connsiteY94" fmla="*/ 399211 h 399211"/>
                    <a:gd name="connsiteX95" fmla="*/ 426296 w 1661380"/>
                    <a:gd name="connsiteY95" fmla="*/ 384757 h 399211"/>
                    <a:gd name="connsiteX96" fmla="*/ 382268 w 1661380"/>
                    <a:gd name="connsiteY96" fmla="*/ 362331 h 399211"/>
                    <a:gd name="connsiteX97" fmla="*/ 338239 w 1661380"/>
                    <a:gd name="connsiteY97" fmla="*/ 384757 h 399211"/>
                    <a:gd name="connsiteX98" fmla="*/ 243470 w 1661380"/>
                    <a:gd name="connsiteY98" fmla="*/ 399211 h 399211"/>
                    <a:gd name="connsiteX99" fmla="*/ 0 w 1661380"/>
                    <a:gd name="connsiteY99" fmla="*/ 215278 h 399211"/>
                    <a:gd name="connsiteX100" fmla="*/ 243470 w 1661380"/>
                    <a:gd name="connsiteY100" fmla="*/ 31345 h 399211"/>
                    <a:gd name="connsiteX101" fmla="*/ 338239 w 1661380"/>
                    <a:gd name="connsiteY101" fmla="*/ 45800 h 399211"/>
                    <a:gd name="connsiteX102" fmla="*/ 382268 w 1661380"/>
                    <a:gd name="connsiteY102" fmla="*/ 68225 h 399211"/>
                    <a:gd name="connsiteX103" fmla="*/ 426296 w 1661380"/>
                    <a:gd name="connsiteY103" fmla="*/ 45800 h 399211"/>
                    <a:gd name="connsiteX104" fmla="*/ 521066 w 1661380"/>
                    <a:gd name="connsiteY104" fmla="*/ 31345 h 399211"/>
                    <a:gd name="connsiteX105" fmla="*/ 615836 w 1661380"/>
                    <a:gd name="connsiteY105" fmla="*/ 45800 h 399211"/>
                    <a:gd name="connsiteX106" fmla="*/ 643817 w 1661380"/>
                    <a:gd name="connsiteY106" fmla="*/ 60052 h 399211"/>
                    <a:gd name="connsiteX107" fmla="*/ 720614 w 1661380"/>
                    <a:gd name="connsiteY107" fmla="*/ 20936 h 399211"/>
                    <a:gd name="connsiteX108" fmla="*/ 815383 w 1661380"/>
                    <a:gd name="connsiteY108" fmla="*/ 6481 h 399211"/>
                    <a:gd name="connsiteX109" fmla="*/ 910153 w 1661380"/>
                    <a:gd name="connsiteY109" fmla="*/ 20936 h 399211"/>
                    <a:gd name="connsiteX110" fmla="*/ 987533 w 1661380"/>
                    <a:gd name="connsiteY110" fmla="*/ 60349 h 399211"/>
                    <a:gd name="connsiteX111" fmla="*/ 1028823 w 1661380"/>
                    <a:gd name="connsiteY111" fmla="*/ 39319 h 399211"/>
                    <a:gd name="connsiteX112" fmla="*/ 1123593 w 1661380"/>
                    <a:gd name="connsiteY112" fmla="*/ 24864 h 399211"/>
                    <a:gd name="connsiteX113" fmla="*/ 1218363 w 1661380"/>
                    <a:gd name="connsiteY113" fmla="*/ 39319 h 399211"/>
                    <a:gd name="connsiteX114" fmla="*/ 1246344 w 1661380"/>
                    <a:gd name="connsiteY114" fmla="*/ 53571 h 399211"/>
                    <a:gd name="connsiteX115" fmla="*/ 1323141 w 1661380"/>
                    <a:gd name="connsiteY115" fmla="*/ 14455 h 399211"/>
                    <a:gd name="connsiteX116" fmla="*/ 1417910 w 1661380"/>
                    <a:gd name="connsiteY116" fmla="*/ 0 h 399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</a:cxnLst>
                  <a:rect l="l" t="t" r="r" b="b"/>
                  <a:pathLst>
                    <a:path w="1661380" h="399211">
                      <a:moveTo>
                        <a:pt x="1266616" y="183303"/>
                      </a:moveTo>
                      <a:lnTo>
                        <a:pt x="1266406" y="183933"/>
                      </a:lnTo>
                      <a:lnTo>
                        <a:pt x="1274885" y="209428"/>
                      </a:lnTo>
                      <a:lnTo>
                        <a:pt x="1275095" y="208797"/>
                      </a:lnTo>
                      <a:close/>
                      <a:moveTo>
                        <a:pt x="382267" y="178761"/>
                      </a:moveTo>
                      <a:lnTo>
                        <a:pt x="381468" y="179481"/>
                      </a:lnTo>
                      <a:cubicBezTo>
                        <a:pt x="373801" y="190484"/>
                        <a:pt x="369562" y="202580"/>
                        <a:pt x="369562" y="215278"/>
                      </a:cubicBezTo>
                      <a:cubicBezTo>
                        <a:pt x="369562" y="227976"/>
                        <a:pt x="373801" y="240073"/>
                        <a:pt x="381468" y="251075"/>
                      </a:cubicBezTo>
                      <a:lnTo>
                        <a:pt x="382267" y="251795"/>
                      </a:lnTo>
                      <a:lnTo>
                        <a:pt x="383066" y="251075"/>
                      </a:lnTo>
                      <a:cubicBezTo>
                        <a:pt x="390733" y="240073"/>
                        <a:pt x="394972" y="227976"/>
                        <a:pt x="394972" y="215278"/>
                      </a:cubicBezTo>
                      <a:cubicBezTo>
                        <a:pt x="394972" y="202580"/>
                        <a:pt x="390733" y="190484"/>
                        <a:pt x="383066" y="179481"/>
                      </a:cubicBezTo>
                      <a:close/>
                      <a:moveTo>
                        <a:pt x="521065" y="123312"/>
                      </a:moveTo>
                      <a:cubicBezTo>
                        <a:pt x="500147" y="123312"/>
                        <a:pt x="480219" y="125886"/>
                        <a:pt x="462093" y="130539"/>
                      </a:cubicBezTo>
                      <a:lnTo>
                        <a:pt x="457686" y="132343"/>
                      </a:lnTo>
                      <a:lnTo>
                        <a:pt x="467807" y="143683"/>
                      </a:lnTo>
                      <a:cubicBezTo>
                        <a:pt x="480127" y="165689"/>
                        <a:pt x="486940" y="189882"/>
                        <a:pt x="486940" y="215278"/>
                      </a:cubicBezTo>
                      <a:cubicBezTo>
                        <a:pt x="486940" y="240674"/>
                        <a:pt x="480127" y="264868"/>
                        <a:pt x="467807" y="286873"/>
                      </a:cubicBezTo>
                      <a:lnTo>
                        <a:pt x="457686" y="298213"/>
                      </a:lnTo>
                      <a:lnTo>
                        <a:pt x="462093" y="300017"/>
                      </a:lnTo>
                      <a:cubicBezTo>
                        <a:pt x="480219" y="304671"/>
                        <a:pt x="500147" y="307244"/>
                        <a:pt x="521065" y="307244"/>
                      </a:cubicBezTo>
                      <a:cubicBezTo>
                        <a:pt x="541983" y="307244"/>
                        <a:pt x="561911" y="304671"/>
                        <a:pt x="580037" y="300017"/>
                      </a:cubicBezTo>
                      <a:lnTo>
                        <a:pt x="612946" y="286548"/>
                      </a:lnTo>
                      <a:lnTo>
                        <a:pt x="591046" y="262009"/>
                      </a:lnTo>
                      <a:cubicBezTo>
                        <a:pt x="578726" y="240004"/>
                        <a:pt x="571913" y="215810"/>
                        <a:pt x="571913" y="190414"/>
                      </a:cubicBezTo>
                      <a:lnTo>
                        <a:pt x="587138" y="133445"/>
                      </a:lnTo>
                      <a:lnTo>
                        <a:pt x="580037" y="130539"/>
                      </a:lnTo>
                      <a:cubicBezTo>
                        <a:pt x="561911" y="125886"/>
                        <a:pt x="541983" y="123312"/>
                        <a:pt x="521065" y="123312"/>
                      </a:cubicBezTo>
                      <a:close/>
                      <a:moveTo>
                        <a:pt x="243469" y="123312"/>
                      </a:moveTo>
                      <a:cubicBezTo>
                        <a:pt x="159796" y="123312"/>
                        <a:pt x="91966" y="164487"/>
                        <a:pt x="91966" y="215278"/>
                      </a:cubicBezTo>
                      <a:cubicBezTo>
                        <a:pt x="91966" y="266069"/>
                        <a:pt x="159796" y="307244"/>
                        <a:pt x="243469" y="307244"/>
                      </a:cubicBezTo>
                      <a:cubicBezTo>
                        <a:pt x="264387" y="307244"/>
                        <a:pt x="284315" y="304671"/>
                        <a:pt x="302441" y="300017"/>
                      </a:cubicBezTo>
                      <a:lnTo>
                        <a:pt x="306849" y="298213"/>
                      </a:lnTo>
                      <a:lnTo>
                        <a:pt x="296729" y="286873"/>
                      </a:lnTo>
                      <a:cubicBezTo>
                        <a:pt x="284409" y="264868"/>
                        <a:pt x="277596" y="240674"/>
                        <a:pt x="277596" y="215278"/>
                      </a:cubicBezTo>
                      <a:cubicBezTo>
                        <a:pt x="277596" y="189882"/>
                        <a:pt x="284409" y="165689"/>
                        <a:pt x="296729" y="143683"/>
                      </a:cubicBezTo>
                      <a:lnTo>
                        <a:pt x="306849" y="132344"/>
                      </a:lnTo>
                      <a:lnTo>
                        <a:pt x="302441" y="130539"/>
                      </a:lnTo>
                      <a:cubicBezTo>
                        <a:pt x="284315" y="125886"/>
                        <a:pt x="264387" y="123312"/>
                        <a:pt x="243469" y="123312"/>
                      </a:cubicBezTo>
                      <a:close/>
                      <a:moveTo>
                        <a:pt x="1123592" y="116831"/>
                      </a:moveTo>
                      <a:cubicBezTo>
                        <a:pt x="1102674" y="116831"/>
                        <a:pt x="1082746" y="119405"/>
                        <a:pt x="1064620" y="124058"/>
                      </a:cubicBezTo>
                      <a:lnTo>
                        <a:pt x="1060213" y="125862"/>
                      </a:lnTo>
                      <a:lnTo>
                        <a:pt x="1070334" y="137202"/>
                      </a:lnTo>
                      <a:cubicBezTo>
                        <a:pt x="1082654" y="159208"/>
                        <a:pt x="1089467" y="183401"/>
                        <a:pt x="1089467" y="208797"/>
                      </a:cubicBezTo>
                      <a:cubicBezTo>
                        <a:pt x="1089467" y="234193"/>
                        <a:pt x="1082654" y="258387"/>
                        <a:pt x="1070334" y="280392"/>
                      </a:cubicBezTo>
                      <a:lnTo>
                        <a:pt x="1060213" y="291732"/>
                      </a:lnTo>
                      <a:lnTo>
                        <a:pt x="1064620" y="293536"/>
                      </a:lnTo>
                      <a:cubicBezTo>
                        <a:pt x="1082746" y="298190"/>
                        <a:pt x="1102674" y="300763"/>
                        <a:pt x="1123592" y="300763"/>
                      </a:cubicBezTo>
                      <a:cubicBezTo>
                        <a:pt x="1144510" y="300763"/>
                        <a:pt x="1164438" y="298190"/>
                        <a:pt x="1182564" y="293536"/>
                      </a:cubicBezTo>
                      <a:lnTo>
                        <a:pt x="1215473" y="280067"/>
                      </a:lnTo>
                      <a:lnTo>
                        <a:pt x="1193573" y="255528"/>
                      </a:lnTo>
                      <a:cubicBezTo>
                        <a:pt x="1181253" y="233523"/>
                        <a:pt x="1174440" y="209329"/>
                        <a:pt x="1174440" y="183933"/>
                      </a:cubicBezTo>
                      <a:lnTo>
                        <a:pt x="1189665" y="126964"/>
                      </a:lnTo>
                      <a:lnTo>
                        <a:pt x="1182564" y="124058"/>
                      </a:lnTo>
                      <a:cubicBezTo>
                        <a:pt x="1164438" y="119405"/>
                        <a:pt x="1144510" y="116831"/>
                        <a:pt x="1123592" y="116831"/>
                      </a:cubicBezTo>
                      <a:close/>
                      <a:moveTo>
                        <a:pt x="845996" y="116831"/>
                      </a:moveTo>
                      <a:cubicBezTo>
                        <a:pt x="825078" y="116831"/>
                        <a:pt x="805150" y="119405"/>
                        <a:pt x="787024" y="124058"/>
                      </a:cubicBezTo>
                      <a:lnTo>
                        <a:pt x="743710" y="141786"/>
                      </a:lnTo>
                      <a:lnTo>
                        <a:pt x="745403" y="143683"/>
                      </a:lnTo>
                      <a:cubicBezTo>
                        <a:pt x="757723" y="165689"/>
                        <a:pt x="764536" y="189882"/>
                        <a:pt x="764536" y="215278"/>
                      </a:cubicBezTo>
                      <a:lnTo>
                        <a:pt x="749312" y="272248"/>
                      </a:lnTo>
                      <a:lnTo>
                        <a:pt x="756410" y="275153"/>
                      </a:lnTo>
                      <a:cubicBezTo>
                        <a:pt x="774536" y="279807"/>
                        <a:pt x="794464" y="282380"/>
                        <a:pt x="815382" y="282380"/>
                      </a:cubicBezTo>
                      <a:cubicBezTo>
                        <a:pt x="836300" y="282380"/>
                        <a:pt x="856228" y="279807"/>
                        <a:pt x="874354" y="275153"/>
                      </a:cubicBezTo>
                      <a:lnTo>
                        <a:pt x="895539" y="266483"/>
                      </a:lnTo>
                      <a:lnTo>
                        <a:pt x="880123" y="208797"/>
                      </a:lnTo>
                      <a:cubicBezTo>
                        <a:pt x="880123" y="183401"/>
                        <a:pt x="886936" y="159208"/>
                        <a:pt x="899256" y="137202"/>
                      </a:cubicBezTo>
                      <a:lnTo>
                        <a:pt x="909376" y="125863"/>
                      </a:lnTo>
                      <a:lnTo>
                        <a:pt x="904968" y="124058"/>
                      </a:lnTo>
                      <a:cubicBezTo>
                        <a:pt x="886842" y="119405"/>
                        <a:pt x="866914" y="116831"/>
                        <a:pt x="845996" y="116831"/>
                      </a:cubicBezTo>
                      <a:close/>
                      <a:moveTo>
                        <a:pt x="1417909" y="91967"/>
                      </a:moveTo>
                      <a:cubicBezTo>
                        <a:pt x="1396991" y="91967"/>
                        <a:pt x="1377063" y="94541"/>
                        <a:pt x="1358937" y="99194"/>
                      </a:cubicBezTo>
                      <a:lnTo>
                        <a:pt x="1326029" y="112662"/>
                      </a:lnTo>
                      <a:lnTo>
                        <a:pt x="1347930" y="137202"/>
                      </a:lnTo>
                      <a:cubicBezTo>
                        <a:pt x="1360250" y="159208"/>
                        <a:pt x="1367063" y="183401"/>
                        <a:pt x="1367063" y="208797"/>
                      </a:cubicBezTo>
                      <a:lnTo>
                        <a:pt x="1351839" y="265767"/>
                      </a:lnTo>
                      <a:lnTo>
                        <a:pt x="1358937" y="268672"/>
                      </a:lnTo>
                      <a:cubicBezTo>
                        <a:pt x="1377063" y="273326"/>
                        <a:pt x="1396991" y="275899"/>
                        <a:pt x="1417909" y="275899"/>
                      </a:cubicBezTo>
                      <a:cubicBezTo>
                        <a:pt x="1501582" y="275899"/>
                        <a:pt x="1569412" y="234724"/>
                        <a:pt x="1569412" y="183933"/>
                      </a:cubicBezTo>
                      <a:cubicBezTo>
                        <a:pt x="1569412" y="133142"/>
                        <a:pt x="1501582" y="91967"/>
                        <a:pt x="1417909" y="91967"/>
                      </a:cubicBezTo>
                      <a:close/>
                      <a:moveTo>
                        <a:pt x="1417910" y="0"/>
                      </a:moveTo>
                      <a:cubicBezTo>
                        <a:pt x="1552375" y="0"/>
                        <a:pt x="1661380" y="82350"/>
                        <a:pt x="1661380" y="183933"/>
                      </a:cubicBezTo>
                      <a:cubicBezTo>
                        <a:pt x="1661380" y="285516"/>
                        <a:pt x="1552375" y="367866"/>
                        <a:pt x="1417910" y="367866"/>
                      </a:cubicBezTo>
                      <a:cubicBezTo>
                        <a:pt x="1384294" y="367866"/>
                        <a:pt x="1352269" y="362719"/>
                        <a:pt x="1323141" y="353412"/>
                      </a:cubicBezTo>
                      <a:lnTo>
                        <a:pt x="1295159" y="339159"/>
                      </a:lnTo>
                      <a:lnTo>
                        <a:pt x="1218363" y="378276"/>
                      </a:lnTo>
                      <a:cubicBezTo>
                        <a:pt x="1189234" y="387583"/>
                        <a:pt x="1157209" y="392730"/>
                        <a:pt x="1123593" y="392730"/>
                      </a:cubicBezTo>
                      <a:cubicBezTo>
                        <a:pt x="1089977" y="392730"/>
                        <a:pt x="1057952" y="387583"/>
                        <a:pt x="1028823" y="378276"/>
                      </a:cubicBezTo>
                      <a:lnTo>
                        <a:pt x="984795" y="355850"/>
                      </a:lnTo>
                      <a:lnTo>
                        <a:pt x="940766" y="378276"/>
                      </a:lnTo>
                      <a:cubicBezTo>
                        <a:pt x="911638" y="387583"/>
                        <a:pt x="879613" y="392730"/>
                        <a:pt x="845997" y="392730"/>
                      </a:cubicBezTo>
                      <a:cubicBezTo>
                        <a:pt x="812381" y="392730"/>
                        <a:pt x="780356" y="387583"/>
                        <a:pt x="751228" y="378276"/>
                      </a:cubicBezTo>
                      <a:lnTo>
                        <a:pt x="689893" y="347035"/>
                      </a:lnTo>
                      <a:lnTo>
                        <a:pt x="615836" y="384757"/>
                      </a:lnTo>
                      <a:cubicBezTo>
                        <a:pt x="586707" y="394064"/>
                        <a:pt x="554682" y="399211"/>
                        <a:pt x="521066" y="399211"/>
                      </a:cubicBezTo>
                      <a:cubicBezTo>
                        <a:pt x="487450" y="399211"/>
                        <a:pt x="455425" y="394064"/>
                        <a:pt x="426296" y="384757"/>
                      </a:cubicBezTo>
                      <a:lnTo>
                        <a:pt x="382268" y="362331"/>
                      </a:lnTo>
                      <a:lnTo>
                        <a:pt x="338239" y="384757"/>
                      </a:lnTo>
                      <a:cubicBezTo>
                        <a:pt x="309111" y="394064"/>
                        <a:pt x="277086" y="399211"/>
                        <a:pt x="243470" y="399211"/>
                      </a:cubicBezTo>
                      <a:cubicBezTo>
                        <a:pt x="109005" y="399211"/>
                        <a:pt x="0" y="316861"/>
                        <a:pt x="0" y="215278"/>
                      </a:cubicBezTo>
                      <a:cubicBezTo>
                        <a:pt x="0" y="113695"/>
                        <a:pt x="109005" y="31345"/>
                        <a:pt x="243470" y="31345"/>
                      </a:cubicBezTo>
                      <a:cubicBezTo>
                        <a:pt x="277086" y="31345"/>
                        <a:pt x="309111" y="36492"/>
                        <a:pt x="338239" y="45800"/>
                      </a:cubicBezTo>
                      <a:lnTo>
                        <a:pt x="382268" y="68225"/>
                      </a:lnTo>
                      <a:lnTo>
                        <a:pt x="426296" y="45800"/>
                      </a:lnTo>
                      <a:cubicBezTo>
                        <a:pt x="455425" y="36492"/>
                        <a:pt x="487450" y="31345"/>
                        <a:pt x="521066" y="31345"/>
                      </a:cubicBezTo>
                      <a:cubicBezTo>
                        <a:pt x="554682" y="31345"/>
                        <a:pt x="586707" y="36492"/>
                        <a:pt x="615836" y="45800"/>
                      </a:cubicBezTo>
                      <a:lnTo>
                        <a:pt x="643817" y="60052"/>
                      </a:lnTo>
                      <a:lnTo>
                        <a:pt x="720614" y="20936"/>
                      </a:lnTo>
                      <a:cubicBezTo>
                        <a:pt x="749742" y="11628"/>
                        <a:pt x="781767" y="6481"/>
                        <a:pt x="815383" y="6481"/>
                      </a:cubicBezTo>
                      <a:cubicBezTo>
                        <a:pt x="848999" y="6481"/>
                        <a:pt x="881024" y="11628"/>
                        <a:pt x="910153" y="20936"/>
                      </a:cubicBezTo>
                      <a:lnTo>
                        <a:pt x="987533" y="60349"/>
                      </a:lnTo>
                      <a:lnTo>
                        <a:pt x="1028823" y="39319"/>
                      </a:lnTo>
                      <a:cubicBezTo>
                        <a:pt x="1057952" y="30011"/>
                        <a:pt x="1089977" y="24864"/>
                        <a:pt x="1123593" y="24864"/>
                      </a:cubicBezTo>
                      <a:cubicBezTo>
                        <a:pt x="1157209" y="24864"/>
                        <a:pt x="1189234" y="30011"/>
                        <a:pt x="1218363" y="39319"/>
                      </a:cubicBezTo>
                      <a:lnTo>
                        <a:pt x="1246344" y="53571"/>
                      </a:lnTo>
                      <a:lnTo>
                        <a:pt x="1323141" y="14455"/>
                      </a:lnTo>
                      <a:cubicBezTo>
                        <a:pt x="1352269" y="5147"/>
                        <a:pt x="1384294" y="0"/>
                        <a:pt x="1417910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76EDC89B-4630-A513-466A-97530EDFCA35}"/>
                  </a:ext>
                </a:extLst>
              </p:cNvPr>
              <p:cNvSpPr/>
              <p:nvPr/>
            </p:nvSpPr>
            <p:spPr>
              <a:xfrm rot="5400000">
                <a:off x="2053400" y="3461090"/>
                <a:ext cx="623664" cy="132290"/>
              </a:xfrm>
              <a:custGeom>
                <a:avLst/>
                <a:gdLst>
                  <a:gd name="connsiteX0" fmla="*/ 1266616 w 1661380"/>
                  <a:gd name="connsiteY0" fmla="*/ 183303 h 399211"/>
                  <a:gd name="connsiteX1" fmla="*/ 1266406 w 1661380"/>
                  <a:gd name="connsiteY1" fmla="*/ 183933 h 399211"/>
                  <a:gd name="connsiteX2" fmla="*/ 1274885 w 1661380"/>
                  <a:gd name="connsiteY2" fmla="*/ 209428 h 399211"/>
                  <a:gd name="connsiteX3" fmla="*/ 1275095 w 1661380"/>
                  <a:gd name="connsiteY3" fmla="*/ 208797 h 399211"/>
                  <a:gd name="connsiteX4" fmla="*/ 382267 w 1661380"/>
                  <a:gd name="connsiteY4" fmla="*/ 178761 h 399211"/>
                  <a:gd name="connsiteX5" fmla="*/ 381468 w 1661380"/>
                  <a:gd name="connsiteY5" fmla="*/ 179481 h 399211"/>
                  <a:gd name="connsiteX6" fmla="*/ 369562 w 1661380"/>
                  <a:gd name="connsiteY6" fmla="*/ 215278 h 399211"/>
                  <a:gd name="connsiteX7" fmla="*/ 381468 w 1661380"/>
                  <a:gd name="connsiteY7" fmla="*/ 251075 h 399211"/>
                  <a:gd name="connsiteX8" fmla="*/ 382267 w 1661380"/>
                  <a:gd name="connsiteY8" fmla="*/ 251795 h 399211"/>
                  <a:gd name="connsiteX9" fmla="*/ 383066 w 1661380"/>
                  <a:gd name="connsiteY9" fmla="*/ 251075 h 399211"/>
                  <a:gd name="connsiteX10" fmla="*/ 394972 w 1661380"/>
                  <a:gd name="connsiteY10" fmla="*/ 215278 h 399211"/>
                  <a:gd name="connsiteX11" fmla="*/ 383066 w 1661380"/>
                  <a:gd name="connsiteY11" fmla="*/ 179481 h 399211"/>
                  <a:gd name="connsiteX12" fmla="*/ 521065 w 1661380"/>
                  <a:gd name="connsiteY12" fmla="*/ 123312 h 399211"/>
                  <a:gd name="connsiteX13" fmla="*/ 462093 w 1661380"/>
                  <a:gd name="connsiteY13" fmla="*/ 130539 h 399211"/>
                  <a:gd name="connsiteX14" fmla="*/ 457686 w 1661380"/>
                  <a:gd name="connsiteY14" fmla="*/ 132343 h 399211"/>
                  <a:gd name="connsiteX15" fmla="*/ 467807 w 1661380"/>
                  <a:gd name="connsiteY15" fmla="*/ 143683 h 399211"/>
                  <a:gd name="connsiteX16" fmla="*/ 486940 w 1661380"/>
                  <a:gd name="connsiteY16" fmla="*/ 215278 h 399211"/>
                  <a:gd name="connsiteX17" fmla="*/ 467807 w 1661380"/>
                  <a:gd name="connsiteY17" fmla="*/ 286873 h 399211"/>
                  <a:gd name="connsiteX18" fmla="*/ 457686 w 1661380"/>
                  <a:gd name="connsiteY18" fmla="*/ 298213 h 399211"/>
                  <a:gd name="connsiteX19" fmla="*/ 462093 w 1661380"/>
                  <a:gd name="connsiteY19" fmla="*/ 300017 h 399211"/>
                  <a:gd name="connsiteX20" fmla="*/ 521065 w 1661380"/>
                  <a:gd name="connsiteY20" fmla="*/ 307244 h 399211"/>
                  <a:gd name="connsiteX21" fmla="*/ 580037 w 1661380"/>
                  <a:gd name="connsiteY21" fmla="*/ 300017 h 399211"/>
                  <a:gd name="connsiteX22" fmla="*/ 612946 w 1661380"/>
                  <a:gd name="connsiteY22" fmla="*/ 286548 h 399211"/>
                  <a:gd name="connsiteX23" fmla="*/ 591046 w 1661380"/>
                  <a:gd name="connsiteY23" fmla="*/ 262009 h 399211"/>
                  <a:gd name="connsiteX24" fmla="*/ 571913 w 1661380"/>
                  <a:gd name="connsiteY24" fmla="*/ 190414 h 399211"/>
                  <a:gd name="connsiteX25" fmla="*/ 587138 w 1661380"/>
                  <a:gd name="connsiteY25" fmla="*/ 133445 h 399211"/>
                  <a:gd name="connsiteX26" fmla="*/ 580037 w 1661380"/>
                  <a:gd name="connsiteY26" fmla="*/ 130539 h 399211"/>
                  <a:gd name="connsiteX27" fmla="*/ 521065 w 1661380"/>
                  <a:gd name="connsiteY27" fmla="*/ 123312 h 399211"/>
                  <a:gd name="connsiteX28" fmla="*/ 243469 w 1661380"/>
                  <a:gd name="connsiteY28" fmla="*/ 123312 h 399211"/>
                  <a:gd name="connsiteX29" fmla="*/ 91966 w 1661380"/>
                  <a:gd name="connsiteY29" fmla="*/ 215278 h 399211"/>
                  <a:gd name="connsiteX30" fmla="*/ 243469 w 1661380"/>
                  <a:gd name="connsiteY30" fmla="*/ 307244 h 399211"/>
                  <a:gd name="connsiteX31" fmla="*/ 302441 w 1661380"/>
                  <a:gd name="connsiteY31" fmla="*/ 300017 h 399211"/>
                  <a:gd name="connsiteX32" fmla="*/ 306849 w 1661380"/>
                  <a:gd name="connsiteY32" fmla="*/ 298213 h 399211"/>
                  <a:gd name="connsiteX33" fmla="*/ 296729 w 1661380"/>
                  <a:gd name="connsiteY33" fmla="*/ 286873 h 399211"/>
                  <a:gd name="connsiteX34" fmla="*/ 277596 w 1661380"/>
                  <a:gd name="connsiteY34" fmla="*/ 215278 h 399211"/>
                  <a:gd name="connsiteX35" fmla="*/ 296729 w 1661380"/>
                  <a:gd name="connsiteY35" fmla="*/ 143683 h 399211"/>
                  <a:gd name="connsiteX36" fmla="*/ 306849 w 1661380"/>
                  <a:gd name="connsiteY36" fmla="*/ 132344 h 399211"/>
                  <a:gd name="connsiteX37" fmla="*/ 302441 w 1661380"/>
                  <a:gd name="connsiteY37" fmla="*/ 130539 h 399211"/>
                  <a:gd name="connsiteX38" fmla="*/ 243469 w 1661380"/>
                  <a:gd name="connsiteY38" fmla="*/ 123312 h 399211"/>
                  <a:gd name="connsiteX39" fmla="*/ 1123592 w 1661380"/>
                  <a:gd name="connsiteY39" fmla="*/ 116831 h 399211"/>
                  <a:gd name="connsiteX40" fmla="*/ 1064620 w 1661380"/>
                  <a:gd name="connsiteY40" fmla="*/ 124058 h 399211"/>
                  <a:gd name="connsiteX41" fmla="*/ 1060213 w 1661380"/>
                  <a:gd name="connsiteY41" fmla="*/ 125862 h 399211"/>
                  <a:gd name="connsiteX42" fmla="*/ 1070334 w 1661380"/>
                  <a:gd name="connsiteY42" fmla="*/ 137202 h 399211"/>
                  <a:gd name="connsiteX43" fmla="*/ 1089467 w 1661380"/>
                  <a:gd name="connsiteY43" fmla="*/ 208797 h 399211"/>
                  <a:gd name="connsiteX44" fmla="*/ 1070334 w 1661380"/>
                  <a:gd name="connsiteY44" fmla="*/ 280392 h 399211"/>
                  <a:gd name="connsiteX45" fmla="*/ 1060213 w 1661380"/>
                  <a:gd name="connsiteY45" fmla="*/ 291732 h 399211"/>
                  <a:gd name="connsiteX46" fmla="*/ 1064620 w 1661380"/>
                  <a:gd name="connsiteY46" fmla="*/ 293536 h 399211"/>
                  <a:gd name="connsiteX47" fmla="*/ 1123592 w 1661380"/>
                  <a:gd name="connsiteY47" fmla="*/ 300763 h 399211"/>
                  <a:gd name="connsiteX48" fmla="*/ 1182564 w 1661380"/>
                  <a:gd name="connsiteY48" fmla="*/ 293536 h 399211"/>
                  <a:gd name="connsiteX49" fmla="*/ 1215473 w 1661380"/>
                  <a:gd name="connsiteY49" fmla="*/ 280067 h 399211"/>
                  <a:gd name="connsiteX50" fmla="*/ 1193573 w 1661380"/>
                  <a:gd name="connsiteY50" fmla="*/ 255528 h 399211"/>
                  <a:gd name="connsiteX51" fmla="*/ 1174440 w 1661380"/>
                  <a:gd name="connsiteY51" fmla="*/ 183933 h 399211"/>
                  <a:gd name="connsiteX52" fmla="*/ 1189665 w 1661380"/>
                  <a:gd name="connsiteY52" fmla="*/ 126964 h 399211"/>
                  <a:gd name="connsiteX53" fmla="*/ 1182564 w 1661380"/>
                  <a:gd name="connsiteY53" fmla="*/ 124058 h 399211"/>
                  <a:gd name="connsiteX54" fmla="*/ 1123592 w 1661380"/>
                  <a:gd name="connsiteY54" fmla="*/ 116831 h 399211"/>
                  <a:gd name="connsiteX55" fmla="*/ 845996 w 1661380"/>
                  <a:gd name="connsiteY55" fmla="*/ 116831 h 399211"/>
                  <a:gd name="connsiteX56" fmla="*/ 787024 w 1661380"/>
                  <a:gd name="connsiteY56" fmla="*/ 124058 h 399211"/>
                  <a:gd name="connsiteX57" fmla="*/ 743710 w 1661380"/>
                  <a:gd name="connsiteY57" fmla="*/ 141786 h 399211"/>
                  <a:gd name="connsiteX58" fmla="*/ 745403 w 1661380"/>
                  <a:gd name="connsiteY58" fmla="*/ 143683 h 399211"/>
                  <a:gd name="connsiteX59" fmla="*/ 764536 w 1661380"/>
                  <a:gd name="connsiteY59" fmla="*/ 215278 h 399211"/>
                  <a:gd name="connsiteX60" fmla="*/ 749312 w 1661380"/>
                  <a:gd name="connsiteY60" fmla="*/ 272248 h 399211"/>
                  <a:gd name="connsiteX61" fmla="*/ 756410 w 1661380"/>
                  <a:gd name="connsiteY61" fmla="*/ 275153 h 399211"/>
                  <a:gd name="connsiteX62" fmla="*/ 815382 w 1661380"/>
                  <a:gd name="connsiteY62" fmla="*/ 282380 h 399211"/>
                  <a:gd name="connsiteX63" fmla="*/ 874354 w 1661380"/>
                  <a:gd name="connsiteY63" fmla="*/ 275153 h 399211"/>
                  <a:gd name="connsiteX64" fmla="*/ 895539 w 1661380"/>
                  <a:gd name="connsiteY64" fmla="*/ 266483 h 399211"/>
                  <a:gd name="connsiteX65" fmla="*/ 880123 w 1661380"/>
                  <a:gd name="connsiteY65" fmla="*/ 208797 h 399211"/>
                  <a:gd name="connsiteX66" fmla="*/ 899256 w 1661380"/>
                  <a:gd name="connsiteY66" fmla="*/ 137202 h 399211"/>
                  <a:gd name="connsiteX67" fmla="*/ 909376 w 1661380"/>
                  <a:gd name="connsiteY67" fmla="*/ 125863 h 399211"/>
                  <a:gd name="connsiteX68" fmla="*/ 904968 w 1661380"/>
                  <a:gd name="connsiteY68" fmla="*/ 124058 h 399211"/>
                  <a:gd name="connsiteX69" fmla="*/ 845996 w 1661380"/>
                  <a:gd name="connsiteY69" fmla="*/ 116831 h 399211"/>
                  <a:gd name="connsiteX70" fmla="*/ 1417909 w 1661380"/>
                  <a:gd name="connsiteY70" fmla="*/ 91967 h 399211"/>
                  <a:gd name="connsiteX71" fmla="*/ 1358937 w 1661380"/>
                  <a:gd name="connsiteY71" fmla="*/ 99194 h 399211"/>
                  <a:gd name="connsiteX72" fmla="*/ 1326029 w 1661380"/>
                  <a:gd name="connsiteY72" fmla="*/ 112662 h 399211"/>
                  <a:gd name="connsiteX73" fmla="*/ 1347930 w 1661380"/>
                  <a:gd name="connsiteY73" fmla="*/ 137202 h 399211"/>
                  <a:gd name="connsiteX74" fmla="*/ 1367063 w 1661380"/>
                  <a:gd name="connsiteY74" fmla="*/ 208797 h 399211"/>
                  <a:gd name="connsiteX75" fmla="*/ 1351839 w 1661380"/>
                  <a:gd name="connsiteY75" fmla="*/ 265767 h 399211"/>
                  <a:gd name="connsiteX76" fmla="*/ 1358937 w 1661380"/>
                  <a:gd name="connsiteY76" fmla="*/ 268672 h 399211"/>
                  <a:gd name="connsiteX77" fmla="*/ 1417909 w 1661380"/>
                  <a:gd name="connsiteY77" fmla="*/ 275899 h 399211"/>
                  <a:gd name="connsiteX78" fmla="*/ 1569412 w 1661380"/>
                  <a:gd name="connsiteY78" fmla="*/ 183933 h 399211"/>
                  <a:gd name="connsiteX79" fmla="*/ 1417909 w 1661380"/>
                  <a:gd name="connsiteY79" fmla="*/ 91967 h 399211"/>
                  <a:gd name="connsiteX80" fmla="*/ 1417910 w 1661380"/>
                  <a:gd name="connsiteY80" fmla="*/ 0 h 399211"/>
                  <a:gd name="connsiteX81" fmla="*/ 1661380 w 1661380"/>
                  <a:gd name="connsiteY81" fmla="*/ 183933 h 399211"/>
                  <a:gd name="connsiteX82" fmla="*/ 1417910 w 1661380"/>
                  <a:gd name="connsiteY82" fmla="*/ 367866 h 399211"/>
                  <a:gd name="connsiteX83" fmla="*/ 1323141 w 1661380"/>
                  <a:gd name="connsiteY83" fmla="*/ 353412 h 399211"/>
                  <a:gd name="connsiteX84" fmla="*/ 1295159 w 1661380"/>
                  <a:gd name="connsiteY84" fmla="*/ 339159 h 399211"/>
                  <a:gd name="connsiteX85" fmla="*/ 1218363 w 1661380"/>
                  <a:gd name="connsiteY85" fmla="*/ 378276 h 399211"/>
                  <a:gd name="connsiteX86" fmla="*/ 1123593 w 1661380"/>
                  <a:gd name="connsiteY86" fmla="*/ 392730 h 399211"/>
                  <a:gd name="connsiteX87" fmla="*/ 1028823 w 1661380"/>
                  <a:gd name="connsiteY87" fmla="*/ 378276 h 399211"/>
                  <a:gd name="connsiteX88" fmla="*/ 984795 w 1661380"/>
                  <a:gd name="connsiteY88" fmla="*/ 355850 h 399211"/>
                  <a:gd name="connsiteX89" fmla="*/ 940766 w 1661380"/>
                  <a:gd name="connsiteY89" fmla="*/ 378276 h 399211"/>
                  <a:gd name="connsiteX90" fmla="*/ 845997 w 1661380"/>
                  <a:gd name="connsiteY90" fmla="*/ 392730 h 399211"/>
                  <a:gd name="connsiteX91" fmla="*/ 751228 w 1661380"/>
                  <a:gd name="connsiteY91" fmla="*/ 378276 h 399211"/>
                  <a:gd name="connsiteX92" fmla="*/ 689893 w 1661380"/>
                  <a:gd name="connsiteY92" fmla="*/ 347035 h 399211"/>
                  <a:gd name="connsiteX93" fmla="*/ 615836 w 1661380"/>
                  <a:gd name="connsiteY93" fmla="*/ 384757 h 399211"/>
                  <a:gd name="connsiteX94" fmla="*/ 521066 w 1661380"/>
                  <a:gd name="connsiteY94" fmla="*/ 399211 h 399211"/>
                  <a:gd name="connsiteX95" fmla="*/ 426296 w 1661380"/>
                  <a:gd name="connsiteY95" fmla="*/ 384757 h 399211"/>
                  <a:gd name="connsiteX96" fmla="*/ 382268 w 1661380"/>
                  <a:gd name="connsiteY96" fmla="*/ 362331 h 399211"/>
                  <a:gd name="connsiteX97" fmla="*/ 338239 w 1661380"/>
                  <a:gd name="connsiteY97" fmla="*/ 384757 h 399211"/>
                  <a:gd name="connsiteX98" fmla="*/ 243470 w 1661380"/>
                  <a:gd name="connsiteY98" fmla="*/ 399211 h 399211"/>
                  <a:gd name="connsiteX99" fmla="*/ 0 w 1661380"/>
                  <a:gd name="connsiteY99" fmla="*/ 215278 h 399211"/>
                  <a:gd name="connsiteX100" fmla="*/ 243470 w 1661380"/>
                  <a:gd name="connsiteY100" fmla="*/ 31345 h 399211"/>
                  <a:gd name="connsiteX101" fmla="*/ 338239 w 1661380"/>
                  <a:gd name="connsiteY101" fmla="*/ 45800 h 399211"/>
                  <a:gd name="connsiteX102" fmla="*/ 382268 w 1661380"/>
                  <a:gd name="connsiteY102" fmla="*/ 68225 h 399211"/>
                  <a:gd name="connsiteX103" fmla="*/ 426296 w 1661380"/>
                  <a:gd name="connsiteY103" fmla="*/ 45800 h 399211"/>
                  <a:gd name="connsiteX104" fmla="*/ 521066 w 1661380"/>
                  <a:gd name="connsiteY104" fmla="*/ 31345 h 399211"/>
                  <a:gd name="connsiteX105" fmla="*/ 615836 w 1661380"/>
                  <a:gd name="connsiteY105" fmla="*/ 45800 h 399211"/>
                  <a:gd name="connsiteX106" fmla="*/ 643817 w 1661380"/>
                  <a:gd name="connsiteY106" fmla="*/ 60052 h 399211"/>
                  <a:gd name="connsiteX107" fmla="*/ 720614 w 1661380"/>
                  <a:gd name="connsiteY107" fmla="*/ 20936 h 399211"/>
                  <a:gd name="connsiteX108" fmla="*/ 815383 w 1661380"/>
                  <a:gd name="connsiteY108" fmla="*/ 6481 h 399211"/>
                  <a:gd name="connsiteX109" fmla="*/ 910153 w 1661380"/>
                  <a:gd name="connsiteY109" fmla="*/ 20936 h 399211"/>
                  <a:gd name="connsiteX110" fmla="*/ 987533 w 1661380"/>
                  <a:gd name="connsiteY110" fmla="*/ 60349 h 399211"/>
                  <a:gd name="connsiteX111" fmla="*/ 1028823 w 1661380"/>
                  <a:gd name="connsiteY111" fmla="*/ 39319 h 399211"/>
                  <a:gd name="connsiteX112" fmla="*/ 1123593 w 1661380"/>
                  <a:gd name="connsiteY112" fmla="*/ 24864 h 399211"/>
                  <a:gd name="connsiteX113" fmla="*/ 1218363 w 1661380"/>
                  <a:gd name="connsiteY113" fmla="*/ 39319 h 399211"/>
                  <a:gd name="connsiteX114" fmla="*/ 1246344 w 1661380"/>
                  <a:gd name="connsiteY114" fmla="*/ 53571 h 399211"/>
                  <a:gd name="connsiteX115" fmla="*/ 1323141 w 1661380"/>
                  <a:gd name="connsiteY115" fmla="*/ 14455 h 399211"/>
                  <a:gd name="connsiteX116" fmla="*/ 1417910 w 1661380"/>
                  <a:gd name="connsiteY116" fmla="*/ 0 h 399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</a:cxnLst>
                <a:rect l="l" t="t" r="r" b="b"/>
                <a:pathLst>
                  <a:path w="1661380" h="399211">
                    <a:moveTo>
                      <a:pt x="1266616" y="183303"/>
                    </a:moveTo>
                    <a:lnTo>
                      <a:pt x="1266406" y="183933"/>
                    </a:lnTo>
                    <a:lnTo>
                      <a:pt x="1274885" y="209428"/>
                    </a:lnTo>
                    <a:lnTo>
                      <a:pt x="1275095" y="208797"/>
                    </a:lnTo>
                    <a:close/>
                    <a:moveTo>
                      <a:pt x="382267" y="178761"/>
                    </a:moveTo>
                    <a:lnTo>
                      <a:pt x="381468" y="179481"/>
                    </a:lnTo>
                    <a:cubicBezTo>
                      <a:pt x="373801" y="190484"/>
                      <a:pt x="369562" y="202580"/>
                      <a:pt x="369562" y="215278"/>
                    </a:cubicBezTo>
                    <a:cubicBezTo>
                      <a:pt x="369562" y="227976"/>
                      <a:pt x="373801" y="240073"/>
                      <a:pt x="381468" y="251075"/>
                    </a:cubicBezTo>
                    <a:lnTo>
                      <a:pt x="382267" y="251795"/>
                    </a:lnTo>
                    <a:lnTo>
                      <a:pt x="383066" y="251075"/>
                    </a:lnTo>
                    <a:cubicBezTo>
                      <a:pt x="390733" y="240073"/>
                      <a:pt x="394972" y="227976"/>
                      <a:pt x="394972" y="215278"/>
                    </a:cubicBezTo>
                    <a:cubicBezTo>
                      <a:pt x="394972" y="202580"/>
                      <a:pt x="390733" y="190484"/>
                      <a:pt x="383066" y="179481"/>
                    </a:cubicBezTo>
                    <a:close/>
                    <a:moveTo>
                      <a:pt x="521065" y="123312"/>
                    </a:moveTo>
                    <a:cubicBezTo>
                      <a:pt x="500147" y="123312"/>
                      <a:pt x="480219" y="125886"/>
                      <a:pt x="462093" y="130539"/>
                    </a:cubicBezTo>
                    <a:lnTo>
                      <a:pt x="457686" y="132343"/>
                    </a:lnTo>
                    <a:lnTo>
                      <a:pt x="467807" y="143683"/>
                    </a:lnTo>
                    <a:cubicBezTo>
                      <a:pt x="480127" y="165689"/>
                      <a:pt x="486940" y="189882"/>
                      <a:pt x="486940" y="215278"/>
                    </a:cubicBezTo>
                    <a:cubicBezTo>
                      <a:pt x="486940" y="240674"/>
                      <a:pt x="480127" y="264868"/>
                      <a:pt x="467807" y="286873"/>
                    </a:cubicBezTo>
                    <a:lnTo>
                      <a:pt x="457686" y="298213"/>
                    </a:lnTo>
                    <a:lnTo>
                      <a:pt x="462093" y="300017"/>
                    </a:lnTo>
                    <a:cubicBezTo>
                      <a:pt x="480219" y="304671"/>
                      <a:pt x="500147" y="307244"/>
                      <a:pt x="521065" y="307244"/>
                    </a:cubicBezTo>
                    <a:cubicBezTo>
                      <a:pt x="541983" y="307244"/>
                      <a:pt x="561911" y="304671"/>
                      <a:pt x="580037" y="300017"/>
                    </a:cubicBezTo>
                    <a:lnTo>
                      <a:pt x="612946" y="286548"/>
                    </a:lnTo>
                    <a:lnTo>
                      <a:pt x="591046" y="262009"/>
                    </a:lnTo>
                    <a:cubicBezTo>
                      <a:pt x="578726" y="240004"/>
                      <a:pt x="571913" y="215810"/>
                      <a:pt x="571913" y="190414"/>
                    </a:cubicBezTo>
                    <a:lnTo>
                      <a:pt x="587138" y="133445"/>
                    </a:lnTo>
                    <a:lnTo>
                      <a:pt x="580037" y="130539"/>
                    </a:lnTo>
                    <a:cubicBezTo>
                      <a:pt x="561911" y="125886"/>
                      <a:pt x="541983" y="123312"/>
                      <a:pt x="521065" y="123312"/>
                    </a:cubicBezTo>
                    <a:close/>
                    <a:moveTo>
                      <a:pt x="243469" y="123312"/>
                    </a:moveTo>
                    <a:cubicBezTo>
                      <a:pt x="159796" y="123312"/>
                      <a:pt x="91966" y="164487"/>
                      <a:pt x="91966" y="215278"/>
                    </a:cubicBezTo>
                    <a:cubicBezTo>
                      <a:pt x="91966" y="266069"/>
                      <a:pt x="159796" y="307244"/>
                      <a:pt x="243469" y="307244"/>
                    </a:cubicBezTo>
                    <a:cubicBezTo>
                      <a:pt x="264387" y="307244"/>
                      <a:pt x="284315" y="304671"/>
                      <a:pt x="302441" y="300017"/>
                    </a:cubicBezTo>
                    <a:lnTo>
                      <a:pt x="306849" y="298213"/>
                    </a:lnTo>
                    <a:lnTo>
                      <a:pt x="296729" y="286873"/>
                    </a:lnTo>
                    <a:cubicBezTo>
                      <a:pt x="284409" y="264868"/>
                      <a:pt x="277596" y="240674"/>
                      <a:pt x="277596" y="215278"/>
                    </a:cubicBezTo>
                    <a:cubicBezTo>
                      <a:pt x="277596" y="189882"/>
                      <a:pt x="284409" y="165689"/>
                      <a:pt x="296729" y="143683"/>
                    </a:cubicBezTo>
                    <a:lnTo>
                      <a:pt x="306849" y="132344"/>
                    </a:lnTo>
                    <a:lnTo>
                      <a:pt x="302441" y="130539"/>
                    </a:lnTo>
                    <a:cubicBezTo>
                      <a:pt x="284315" y="125886"/>
                      <a:pt x="264387" y="123312"/>
                      <a:pt x="243469" y="123312"/>
                    </a:cubicBezTo>
                    <a:close/>
                    <a:moveTo>
                      <a:pt x="1123592" y="116831"/>
                    </a:moveTo>
                    <a:cubicBezTo>
                      <a:pt x="1102674" y="116831"/>
                      <a:pt x="1082746" y="119405"/>
                      <a:pt x="1064620" y="124058"/>
                    </a:cubicBezTo>
                    <a:lnTo>
                      <a:pt x="1060213" y="125862"/>
                    </a:lnTo>
                    <a:lnTo>
                      <a:pt x="1070334" y="137202"/>
                    </a:lnTo>
                    <a:cubicBezTo>
                      <a:pt x="1082654" y="159208"/>
                      <a:pt x="1089467" y="183401"/>
                      <a:pt x="1089467" y="208797"/>
                    </a:cubicBezTo>
                    <a:cubicBezTo>
                      <a:pt x="1089467" y="234193"/>
                      <a:pt x="1082654" y="258387"/>
                      <a:pt x="1070334" y="280392"/>
                    </a:cubicBezTo>
                    <a:lnTo>
                      <a:pt x="1060213" y="291732"/>
                    </a:lnTo>
                    <a:lnTo>
                      <a:pt x="1064620" y="293536"/>
                    </a:lnTo>
                    <a:cubicBezTo>
                      <a:pt x="1082746" y="298190"/>
                      <a:pt x="1102674" y="300763"/>
                      <a:pt x="1123592" y="300763"/>
                    </a:cubicBezTo>
                    <a:cubicBezTo>
                      <a:pt x="1144510" y="300763"/>
                      <a:pt x="1164438" y="298190"/>
                      <a:pt x="1182564" y="293536"/>
                    </a:cubicBezTo>
                    <a:lnTo>
                      <a:pt x="1215473" y="280067"/>
                    </a:lnTo>
                    <a:lnTo>
                      <a:pt x="1193573" y="255528"/>
                    </a:lnTo>
                    <a:cubicBezTo>
                      <a:pt x="1181253" y="233523"/>
                      <a:pt x="1174440" y="209329"/>
                      <a:pt x="1174440" y="183933"/>
                    </a:cubicBezTo>
                    <a:lnTo>
                      <a:pt x="1189665" y="126964"/>
                    </a:lnTo>
                    <a:lnTo>
                      <a:pt x="1182564" y="124058"/>
                    </a:lnTo>
                    <a:cubicBezTo>
                      <a:pt x="1164438" y="119405"/>
                      <a:pt x="1144510" y="116831"/>
                      <a:pt x="1123592" y="116831"/>
                    </a:cubicBezTo>
                    <a:close/>
                    <a:moveTo>
                      <a:pt x="845996" y="116831"/>
                    </a:moveTo>
                    <a:cubicBezTo>
                      <a:pt x="825078" y="116831"/>
                      <a:pt x="805150" y="119405"/>
                      <a:pt x="787024" y="124058"/>
                    </a:cubicBezTo>
                    <a:lnTo>
                      <a:pt x="743710" y="141786"/>
                    </a:lnTo>
                    <a:lnTo>
                      <a:pt x="745403" y="143683"/>
                    </a:lnTo>
                    <a:cubicBezTo>
                      <a:pt x="757723" y="165689"/>
                      <a:pt x="764536" y="189882"/>
                      <a:pt x="764536" y="215278"/>
                    </a:cubicBezTo>
                    <a:lnTo>
                      <a:pt x="749312" y="272248"/>
                    </a:lnTo>
                    <a:lnTo>
                      <a:pt x="756410" y="275153"/>
                    </a:lnTo>
                    <a:cubicBezTo>
                      <a:pt x="774536" y="279807"/>
                      <a:pt x="794464" y="282380"/>
                      <a:pt x="815382" y="282380"/>
                    </a:cubicBezTo>
                    <a:cubicBezTo>
                      <a:pt x="836300" y="282380"/>
                      <a:pt x="856228" y="279807"/>
                      <a:pt x="874354" y="275153"/>
                    </a:cubicBezTo>
                    <a:lnTo>
                      <a:pt x="895539" y="266483"/>
                    </a:lnTo>
                    <a:lnTo>
                      <a:pt x="880123" y="208797"/>
                    </a:lnTo>
                    <a:cubicBezTo>
                      <a:pt x="880123" y="183401"/>
                      <a:pt x="886936" y="159208"/>
                      <a:pt x="899256" y="137202"/>
                    </a:cubicBezTo>
                    <a:lnTo>
                      <a:pt x="909376" y="125863"/>
                    </a:lnTo>
                    <a:lnTo>
                      <a:pt x="904968" y="124058"/>
                    </a:lnTo>
                    <a:cubicBezTo>
                      <a:pt x="886842" y="119405"/>
                      <a:pt x="866914" y="116831"/>
                      <a:pt x="845996" y="116831"/>
                    </a:cubicBezTo>
                    <a:close/>
                    <a:moveTo>
                      <a:pt x="1417909" y="91967"/>
                    </a:moveTo>
                    <a:cubicBezTo>
                      <a:pt x="1396991" y="91967"/>
                      <a:pt x="1377063" y="94541"/>
                      <a:pt x="1358937" y="99194"/>
                    </a:cubicBezTo>
                    <a:lnTo>
                      <a:pt x="1326029" y="112662"/>
                    </a:lnTo>
                    <a:lnTo>
                      <a:pt x="1347930" y="137202"/>
                    </a:lnTo>
                    <a:cubicBezTo>
                      <a:pt x="1360250" y="159208"/>
                      <a:pt x="1367063" y="183401"/>
                      <a:pt x="1367063" y="208797"/>
                    </a:cubicBezTo>
                    <a:lnTo>
                      <a:pt x="1351839" y="265767"/>
                    </a:lnTo>
                    <a:lnTo>
                      <a:pt x="1358937" y="268672"/>
                    </a:lnTo>
                    <a:cubicBezTo>
                      <a:pt x="1377063" y="273326"/>
                      <a:pt x="1396991" y="275899"/>
                      <a:pt x="1417909" y="275899"/>
                    </a:cubicBezTo>
                    <a:cubicBezTo>
                      <a:pt x="1501582" y="275899"/>
                      <a:pt x="1569412" y="234724"/>
                      <a:pt x="1569412" y="183933"/>
                    </a:cubicBezTo>
                    <a:cubicBezTo>
                      <a:pt x="1569412" y="133142"/>
                      <a:pt x="1501582" y="91967"/>
                      <a:pt x="1417909" y="91967"/>
                    </a:cubicBezTo>
                    <a:close/>
                    <a:moveTo>
                      <a:pt x="1417910" y="0"/>
                    </a:moveTo>
                    <a:cubicBezTo>
                      <a:pt x="1552375" y="0"/>
                      <a:pt x="1661380" y="82350"/>
                      <a:pt x="1661380" y="183933"/>
                    </a:cubicBezTo>
                    <a:cubicBezTo>
                      <a:pt x="1661380" y="285516"/>
                      <a:pt x="1552375" y="367866"/>
                      <a:pt x="1417910" y="367866"/>
                    </a:cubicBezTo>
                    <a:cubicBezTo>
                      <a:pt x="1384294" y="367866"/>
                      <a:pt x="1352269" y="362719"/>
                      <a:pt x="1323141" y="353412"/>
                    </a:cubicBezTo>
                    <a:lnTo>
                      <a:pt x="1295159" y="339159"/>
                    </a:lnTo>
                    <a:lnTo>
                      <a:pt x="1218363" y="378276"/>
                    </a:lnTo>
                    <a:cubicBezTo>
                      <a:pt x="1189234" y="387583"/>
                      <a:pt x="1157209" y="392730"/>
                      <a:pt x="1123593" y="392730"/>
                    </a:cubicBezTo>
                    <a:cubicBezTo>
                      <a:pt x="1089977" y="392730"/>
                      <a:pt x="1057952" y="387583"/>
                      <a:pt x="1028823" y="378276"/>
                    </a:cubicBezTo>
                    <a:lnTo>
                      <a:pt x="984795" y="355850"/>
                    </a:lnTo>
                    <a:lnTo>
                      <a:pt x="940766" y="378276"/>
                    </a:lnTo>
                    <a:cubicBezTo>
                      <a:pt x="911638" y="387583"/>
                      <a:pt x="879613" y="392730"/>
                      <a:pt x="845997" y="392730"/>
                    </a:cubicBezTo>
                    <a:cubicBezTo>
                      <a:pt x="812381" y="392730"/>
                      <a:pt x="780356" y="387583"/>
                      <a:pt x="751228" y="378276"/>
                    </a:cubicBezTo>
                    <a:lnTo>
                      <a:pt x="689893" y="347035"/>
                    </a:lnTo>
                    <a:lnTo>
                      <a:pt x="615836" y="384757"/>
                    </a:lnTo>
                    <a:cubicBezTo>
                      <a:pt x="586707" y="394064"/>
                      <a:pt x="554682" y="399211"/>
                      <a:pt x="521066" y="399211"/>
                    </a:cubicBezTo>
                    <a:cubicBezTo>
                      <a:pt x="487450" y="399211"/>
                      <a:pt x="455425" y="394064"/>
                      <a:pt x="426296" y="384757"/>
                    </a:cubicBezTo>
                    <a:lnTo>
                      <a:pt x="382268" y="362331"/>
                    </a:lnTo>
                    <a:lnTo>
                      <a:pt x="338239" y="384757"/>
                    </a:lnTo>
                    <a:cubicBezTo>
                      <a:pt x="309111" y="394064"/>
                      <a:pt x="277086" y="399211"/>
                      <a:pt x="243470" y="399211"/>
                    </a:cubicBezTo>
                    <a:cubicBezTo>
                      <a:pt x="109005" y="399211"/>
                      <a:pt x="0" y="316861"/>
                      <a:pt x="0" y="215278"/>
                    </a:cubicBezTo>
                    <a:cubicBezTo>
                      <a:pt x="0" y="113695"/>
                      <a:pt x="109005" y="31345"/>
                      <a:pt x="243470" y="31345"/>
                    </a:cubicBezTo>
                    <a:cubicBezTo>
                      <a:pt x="277086" y="31345"/>
                      <a:pt x="309111" y="36492"/>
                      <a:pt x="338239" y="45800"/>
                    </a:cubicBezTo>
                    <a:lnTo>
                      <a:pt x="382268" y="68225"/>
                    </a:lnTo>
                    <a:lnTo>
                      <a:pt x="426296" y="45800"/>
                    </a:lnTo>
                    <a:cubicBezTo>
                      <a:pt x="455425" y="36492"/>
                      <a:pt x="487450" y="31345"/>
                      <a:pt x="521066" y="31345"/>
                    </a:cubicBezTo>
                    <a:cubicBezTo>
                      <a:pt x="554682" y="31345"/>
                      <a:pt x="586707" y="36492"/>
                      <a:pt x="615836" y="45800"/>
                    </a:cubicBezTo>
                    <a:lnTo>
                      <a:pt x="643817" y="60052"/>
                    </a:lnTo>
                    <a:lnTo>
                      <a:pt x="720614" y="20936"/>
                    </a:lnTo>
                    <a:cubicBezTo>
                      <a:pt x="749742" y="11628"/>
                      <a:pt x="781767" y="6481"/>
                      <a:pt x="815383" y="6481"/>
                    </a:cubicBezTo>
                    <a:cubicBezTo>
                      <a:pt x="848999" y="6481"/>
                      <a:pt x="881024" y="11628"/>
                      <a:pt x="910153" y="20936"/>
                    </a:cubicBezTo>
                    <a:lnTo>
                      <a:pt x="987533" y="60349"/>
                    </a:lnTo>
                    <a:lnTo>
                      <a:pt x="1028823" y="39319"/>
                    </a:lnTo>
                    <a:cubicBezTo>
                      <a:pt x="1057952" y="30011"/>
                      <a:pt x="1089977" y="24864"/>
                      <a:pt x="1123593" y="24864"/>
                    </a:cubicBezTo>
                    <a:cubicBezTo>
                      <a:pt x="1157209" y="24864"/>
                      <a:pt x="1189234" y="30011"/>
                      <a:pt x="1218363" y="39319"/>
                    </a:cubicBezTo>
                    <a:lnTo>
                      <a:pt x="1246344" y="53571"/>
                    </a:lnTo>
                    <a:lnTo>
                      <a:pt x="1323141" y="14455"/>
                    </a:lnTo>
                    <a:cubicBezTo>
                      <a:pt x="1352269" y="5147"/>
                      <a:pt x="1384294" y="0"/>
                      <a:pt x="1417910" y="0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2" name="Rectangle: Diagonal Corners Rounded 91">
              <a:extLst>
                <a:ext uri="{FF2B5EF4-FFF2-40B4-BE49-F238E27FC236}">
                  <a16:creationId xmlns:a16="http://schemas.microsoft.com/office/drawing/2014/main" id="{3A8F985D-3639-662A-9B25-B3CDCDC5EAA3}"/>
                </a:ext>
              </a:extLst>
            </p:cNvPr>
            <p:cNvSpPr/>
            <p:nvPr/>
          </p:nvSpPr>
          <p:spPr>
            <a:xfrm rot="4700471">
              <a:off x="1971139" y="2265110"/>
              <a:ext cx="438366" cy="38800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: Diagonal Corners Rounded 92">
              <a:extLst>
                <a:ext uri="{FF2B5EF4-FFF2-40B4-BE49-F238E27FC236}">
                  <a16:creationId xmlns:a16="http://schemas.microsoft.com/office/drawing/2014/main" id="{D88F5ADD-E9BD-6EE3-4A3D-E21C860E4994}"/>
                </a:ext>
              </a:extLst>
            </p:cNvPr>
            <p:cNvSpPr/>
            <p:nvPr/>
          </p:nvSpPr>
          <p:spPr>
            <a:xfrm rot="20833462">
              <a:off x="2460665" y="2292808"/>
              <a:ext cx="438367" cy="38800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B095EE44-8E50-85CB-7304-211AFDFA3C01}"/>
                </a:ext>
              </a:extLst>
            </p:cNvPr>
            <p:cNvSpPr/>
            <p:nvPr/>
          </p:nvSpPr>
          <p:spPr>
            <a:xfrm>
              <a:off x="1909972" y="740665"/>
              <a:ext cx="1057726" cy="170831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1158CBAA-6F22-D9FF-824A-B6C5B8B0C3EF}"/>
                </a:ext>
              </a:extLst>
            </p:cNvPr>
            <p:cNvSpPr/>
            <p:nvPr/>
          </p:nvSpPr>
          <p:spPr>
            <a:xfrm rot="18388987">
              <a:off x="1994128" y="545120"/>
              <a:ext cx="936295" cy="1146872"/>
            </a:xfrm>
            <a:custGeom>
              <a:avLst/>
              <a:gdLst>
                <a:gd name="connsiteX0" fmla="*/ 650294 w 936295"/>
                <a:gd name="connsiteY0" fmla="*/ 196297 h 1146872"/>
                <a:gd name="connsiteX1" fmla="*/ 892249 w 936295"/>
                <a:gd name="connsiteY1" fmla="*/ 523482 h 1146872"/>
                <a:gd name="connsiteX2" fmla="*/ 933803 w 936295"/>
                <a:gd name="connsiteY2" fmla="*/ 690356 h 1146872"/>
                <a:gd name="connsiteX3" fmla="*/ 923709 w 936295"/>
                <a:gd name="connsiteY3" fmla="*/ 718816 h 1146872"/>
                <a:gd name="connsiteX4" fmla="*/ 923709 w 936295"/>
                <a:gd name="connsiteY4" fmla="*/ 955036 h 1146872"/>
                <a:gd name="connsiteX5" fmla="*/ 731873 w 936295"/>
                <a:gd name="connsiteY5" fmla="*/ 1146872 h 1146872"/>
                <a:gd name="connsiteX6" fmla="*/ 540037 w 936295"/>
                <a:gd name="connsiteY6" fmla="*/ 1146872 h 1146872"/>
                <a:gd name="connsiteX7" fmla="*/ 540037 w 936295"/>
                <a:gd name="connsiteY7" fmla="*/ 802983 h 1146872"/>
                <a:gd name="connsiteX8" fmla="*/ 422576 w 936295"/>
                <a:gd name="connsiteY8" fmla="*/ 644146 h 1146872"/>
                <a:gd name="connsiteX9" fmla="*/ 381022 w 936295"/>
                <a:gd name="connsiteY9" fmla="*/ 477273 h 1146872"/>
                <a:gd name="connsiteX10" fmla="*/ 398457 w 936295"/>
                <a:gd name="connsiteY10" fmla="*/ 428116 h 1146872"/>
                <a:gd name="connsiteX11" fmla="*/ 383114 w 936295"/>
                <a:gd name="connsiteY11" fmla="*/ 439462 h 1146872"/>
                <a:gd name="connsiteX12" fmla="*/ 114284 w 936295"/>
                <a:gd name="connsiteY12" fmla="*/ 399204 h 1146872"/>
                <a:gd name="connsiteX13" fmla="*/ 0 w 936295"/>
                <a:gd name="connsiteY13" fmla="*/ 244661 h 1146872"/>
                <a:gd name="connsiteX14" fmla="*/ 279892 w 936295"/>
                <a:gd name="connsiteY14" fmla="*/ 37679 h 1146872"/>
                <a:gd name="connsiteX15" fmla="*/ 548722 w 936295"/>
                <a:gd name="connsiteY15" fmla="*/ 77937 h 1146872"/>
                <a:gd name="connsiteX16" fmla="*/ 641215 w 936295"/>
                <a:gd name="connsiteY16" fmla="*/ 203011 h 1146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36295" h="1146872">
                  <a:moveTo>
                    <a:pt x="650294" y="196297"/>
                  </a:moveTo>
                  <a:lnTo>
                    <a:pt x="892249" y="523482"/>
                  </a:lnTo>
                  <a:cubicBezTo>
                    <a:pt x="929141" y="573369"/>
                    <a:pt x="942319" y="633487"/>
                    <a:pt x="933803" y="690356"/>
                  </a:cubicBezTo>
                  <a:lnTo>
                    <a:pt x="923709" y="718816"/>
                  </a:lnTo>
                  <a:lnTo>
                    <a:pt x="923709" y="955036"/>
                  </a:lnTo>
                  <a:cubicBezTo>
                    <a:pt x="923709" y="1060984"/>
                    <a:pt x="837821" y="1146872"/>
                    <a:pt x="731873" y="1146872"/>
                  </a:cubicBezTo>
                  <a:lnTo>
                    <a:pt x="540037" y="1146872"/>
                  </a:lnTo>
                  <a:lnTo>
                    <a:pt x="540037" y="802983"/>
                  </a:lnTo>
                  <a:lnTo>
                    <a:pt x="422576" y="644146"/>
                  </a:lnTo>
                  <a:cubicBezTo>
                    <a:pt x="385685" y="594259"/>
                    <a:pt x="372506" y="534142"/>
                    <a:pt x="381022" y="477273"/>
                  </a:cubicBezTo>
                  <a:lnTo>
                    <a:pt x="398457" y="428116"/>
                  </a:lnTo>
                  <a:lnTo>
                    <a:pt x="383114" y="439462"/>
                  </a:lnTo>
                  <a:cubicBezTo>
                    <a:pt x="297762" y="502580"/>
                    <a:pt x="177403" y="484556"/>
                    <a:pt x="114284" y="399204"/>
                  </a:cubicBezTo>
                  <a:lnTo>
                    <a:pt x="0" y="244661"/>
                  </a:lnTo>
                  <a:lnTo>
                    <a:pt x="279892" y="37679"/>
                  </a:lnTo>
                  <a:cubicBezTo>
                    <a:pt x="365244" y="-25440"/>
                    <a:pt x="485604" y="-7415"/>
                    <a:pt x="548722" y="77937"/>
                  </a:cubicBezTo>
                  <a:lnTo>
                    <a:pt x="641215" y="20301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41C748D2-13B8-9C17-063A-ED0D0D9BE591}"/>
              </a:ext>
            </a:extLst>
          </p:cNvPr>
          <p:cNvGrpSpPr/>
          <p:nvPr/>
        </p:nvGrpSpPr>
        <p:grpSpPr>
          <a:xfrm>
            <a:off x="8339978" y="2239870"/>
            <a:ext cx="1101401" cy="2565646"/>
            <a:chOff x="3063659" y="1352004"/>
            <a:chExt cx="1676400" cy="3905071"/>
          </a:xfrm>
        </p:grpSpPr>
        <p:grpSp>
          <p:nvGrpSpPr>
            <p:cNvPr id="124" name="Group 127">
              <a:extLst>
                <a:ext uri="{FF2B5EF4-FFF2-40B4-BE49-F238E27FC236}">
                  <a16:creationId xmlns:a16="http://schemas.microsoft.com/office/drawing/2014/main" id="{B8B69D62-46AC-A5CC-C858-DC112BFC4C4B}"/>
                </a:ext>
              </a:extLst>
            </p:cNvPr>
            <p:cNvGrpSpPr/>
            <p:nvPr/>
          </p:nvGrpSpPr>
          <p:grpSpPr>
            <a:xfrm>
              <a:off x="3063659" y="1352004"/>
              <a:ext cx="1676400" cy="3905071"/>
              <a:chOff x="2971800" y="1828800"/>
              <a:chExt cx="1942590" cy="4654932"/>
            </a:xfrm>
          </p:grpSpPr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359217ED-29CA-D217-B452-031B1BE3B480}"/>
                  </a:ext>
                </a:extLst>
              </p:cNvPr>
              <p:cNvSpPr/>
              <p:nvPr/>
            </p:nvSpPr>
            <p:spPr>
              <a:xfrm rot="19338880">
                <a:off x="4563442" y="4049330"/>
                <a:ext cx="350948" cy="56837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B3B70E01-8DE9-423B-0D07-322A041AD858}"/>
                  </a:ext>
                </a:extLst>
              </p:cNvPr>
              <p:cNvSpPr/>
              <p:nvPr/>
            </p:nvSpPr>
            <p:spPr>
              <a:xfrm rot="1933618">
                <a:off x="2971800" y="4052955"/>
                <a:ext cx="350948" cy="56837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Trapezoid 127">
                <a:extLst>
                  <a:ext uri="{FF2B5EF4-FFF2-40B4-BE49-F238E27FC236}">
                    <a16:creationId xmlns:a16="http://schemas.microsoft.com/office/drawing/2014/main" id="{1A8E70D8-F1FB-ECF8-459C-935C4B91A11A}"/>
                  </a:ext>
                </a:extLst>
              </p:cNvPr>
              <p:cNvSpPr/>
              <p:nvPr/>
            </p:nvSpPr>
            <p:spPr>
              <a:xfrm rot="1762537">
                <a:off x="3158618" y="3064794"/>
                <a:ext cx="674661" cy="1369383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Trapezoid 128">
                <a:extLst>
                  <a:ext uri="{FF2B5EF4-FFF2-40B4-BE49-F238E27FC236}">
                    <a16:creationId xmlns:a16="http://schemas.microsoft.com/office/drawing/2014/main" id="{2F122236-7191-8FB9-9B3B-F3BA62E076EF}"/>
                  </a:ext>
                </a:extLst>
              </p:cNvPr>
              <p:cNvSpPr/>
              <p:nvPr/>
            </p:nvSpPr>
            <p:spPr>
              <a:xfrm rot="20084270">
                <a:off x="4042821" y="3106536"/>
                <a:ext cx="763332" cy="1333734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Trapezoid 129">
                <a:extLst>
                  <a:ext uri="{FF2B5EF4-FFF2-40B4-BE49-F238E27FC236}">
                    <a16:creationId xmlns:a16="http://schemas.microsoft.com/office/drawing/2014/main" id="{789BCA6C-E3CB-4C02-CD2F-BF29C30619A1}"/>
                  </a:ext>
                </a:extLst>
              </p:cNvPr>
              <p:cNvSpPr/>
              <p:nvPr/>
            </p:nvSpPr>
            <p:spPr>
              <a:xfrm>
                <a:off x="3429000" y="3049343"/>
                <a:ext cx="1066800" cy="1732892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2704B8F9-155C-81C4-8400-FC73E8551C17}"/>
                  </a:ext>
                </a:extLst>
              </p:cNvPr>
              <p:cNvSpPr/>
              <p:nvPr/>
            </p:nvSpPr>
            <p:spPr>
              <a:xfrm rot="4886474">
                <a:off x="4094533" y="6037111"/>
                <a:ext cx="304276" cy="552627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7C0D39F0-84A7-296D-9732-3A2B0119DE63}"/>
                  </a:ext>
                </a:extLst>
              </p:cNvPr>
              <p:cNvSpPr/>
              <p:nvPr/>
            </p:nvSpPr>
            <p:spPr>
              <a:xfrm rot="4886474">
                <a:off x="3437601" y="6044669"/>
                <a:ext cx="319946" cy="558180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Trapezoid 132">
                <a:extLst>
                  <a:ext uri="{FF2B5EF4-FFF2-40B4-BE49-F238E27FC236}">
                    <a16:creationId xmlns:a16="http://schemas.microsoft.com/office/drawing/2014/main" id="{B93971FD-655A-C373-D0A4-8063E60C5C10}"/>
                  </a:ext>
                </a:extLst>
              </p:cNvPr>
              <p:cNvSpPr/>
              <p:nvPr/>
            </p:nvSpPr>
            <p:spPr>
              <a:xfrm>
                <a:off x="3843958" y="4649923"/>
                <a:ext cx="691509" cy="1612367"/>
              </a:xfrm>
              <a:prstGeom prst="trapezoid">
                <a:avLst>
                  <a:gd name="adj" fmla="val 9153"/>
                </a:avLst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rapezoid 133">
                <a:extLst>
                  <a:ext uri="{FF2B5EF4-FFF2-40B4-BE49-F238E27FC236}">
                    <a16:creationId xmlns:a16="http://schemas.microsoft.com/office/drawing/2014/main" id="{432B7675-5077-26F1-9434-4CC27BD7D32B}"/>
                  </a:ext>
                </a:extLst>
              </p:cNvPr>
              <p:cNvSpPr/>
              <p:nvPr/>
            </p:nvSpPr>
            <p:spPr>
              <a:xfrm rot="263894">
                <a:off x="3355162" y="4646795"/>
                <a:ext cx="657656" cy="1643048"/>
              </a:xfrm>
              <a:prstGeom prst="trapezoid">
                <a:avLst>
                  <a:gd name="adj" fmla="val 8155"/>
                </a:avLst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7D4696EB-980C-2117-4EAD-A93B320F5C14}"/>
                  </a:ext>
                </a:extLst>
              </p:cNvPr>
              <p:cNvSpPr/>
              <p:nvPr/>
            </p:nvSpPr>
            <p:spPr>
              <a:xfrm rot="15873315">
                <a:off x="3827820" y="4508020"/>
                <a:ext cx="181408" cy="847500"/>
              </a:xfrm>
              <a:prstGeom prst="ellipse">
                <a:avLst/>
              </a:prstGeom>
              <a:solidFill>
                <a:srgbClr val="E6C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ound Diagonal Corner Rectangle 48">
                <a:extLst>
                  <a:ext uri="{FF2B5EF4-FFF2-40B4-BE49-F238E27FC236}">
                    <a16:creationId xmlns:a16="http://schemas.microsoft.com/office/drawing/2014/main" id="{8A258860-5350-1E5C-2BD2-1F700B40CC28}"/>
                  </a:ext>
                </a:extLst>
              </p:cNvPr>
              <p:cNvSpPr/>
              <p:nvPr/>
            </p:nvSpPr>
            <p:spPr>
              <a:xfrm rot="15994925">
                <a:off x="3264739" y="2005667"/>
                <a:ext cx="822301" cy="496715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ound Diagonal Corner Rectangle 49">
                <a:extLst>
                  <a:ext uri="{FF2B5EF4-FFF2-40B4-BE49-F238E27FC236}">
                    <a16:creationId xmlns:a16="http://schemas.microsoft.com/office/drawing/2014/main" id="{74BEA844-DEB5-6B74-3BE2-562F2D0E50E6}"/>
                  </a:ext>
                </a:extLst>
              </p:cNvPr>
              <p:cNvSpPr/>
              <p:nvPr/>
            </p:nvSpPr>
            <p:spPr>
              <a:xfrm>
                <a:off x="3874548" y="1828800"/>
                <a:ext cx="621252" cy="914400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85EB7CCE-C1B8-C61A-4B23-AD37D554E261}"/>
                  </a:ext>
                </a:extLst>
              </p:cNvPr>
              <p:cNvSpPr/>
              <p:nvPr/>
            </p:nvSpPr>
            <p:spPr>
              <a:xfrm>
                <a:off x="3581400" y="3276600"/>
                <a:ext cx="228600" cy="914400"/>
              </a:xfrm>
              <a:prstGeom prst="rect">
                <a:avLst/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EAE625F8-31C4-16B4-9F7F-D95A5360AB89}"/>
                  </a:ext>
                </a:extLst>
              </p:cNvPr>
              <p:cNvSpPr/>
              <p:nvPr/>
            </p:nvSpPr>
            <p:spPr>
              <a:xfrm rot="5400000">
                <a:off x="3848100" y="4152900"/>
                <a:ext cx="228600" cy="1066800"/>
              </a:xfrm>
              <a:prstGeom prst="rect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5E8C3B89-2884-D7FA-BC0A-F2CE6553A924}"/>
                  </a:ext>
                </a:extLst>
              </p:cNvPr>
              <p:cNvSpPr/>
              <p:nvPr/>
            </p:nvSpPr>
            <p:spPr>
              <a:xfrm>
                <a:off x="4114800" y="3276600"/>
                <a:ext cx="228600" cy="914400"/>
              </a:xfrm>
              <a:prstGeom prst="rect">
                <a:avLst/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Flowchart: Manual Input 140">
                <a:extLst>
                  <a:ext uri="{FF2B5EF4-FFF2-40B4-BE49-F238E27FC236}">
                    <a16:creationId xmlns:a16="http://schemas.microsoft.com/office/drawing/2014/main" id="{D0067E2E-9CE9-A899-0D22-62E164FEB1D9}"/>
                  </a:ext>
                </a:extLst>
              </p:cNvPr>
              <p:cNvSpPr/>
              <p:nvPr/>
            </p:nvSpPr>
            <p:spPr>
              <a:xfrm rot="2091275" flipV="1">
                <a:off x="4076176" y="3047724"/>
                <a:ext cx="248057" cy="719928"/>
              </a:xfrm>
              <a:prstGeom prst="flowChartManualInpu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Flowchart: Manual Input 141">
                <a:extLst>
                  <a:ext uri="{FF2B5EF4-FFF2-40B4-BE49-F238E27FC236}">
                    <a16:creationId xmlns:a16="http://schemas.microsoft.com/office/drawing/2014/main" id="{10F1BCFD-30FF-C8AA-AC99-88CE213E9615}"/>
                  </a:ext>
                </a:extLst>
              </p:cNvPr>
              <p:cNvSpPr/>
              <p:nvPr/>
            </p:nvSpPr>
            <p:spPr>
              <a:xfrm rot="19508725" flipH="1" flipV="1">
                <a:off x="3630563" y="3068712"/>
                <a:ext cx="286393" cy="717981"/>
              </a:xfrm>
              <a:prstGeom prst="flowChartManualInpu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FA319B7A-4641-CEF9-A021-D9CC9CC3F74E}"/>
                  </a:ext>
                </a:extLst>
              </p:cNvPr>
              <p:cNvSpPr/>
              <p:nvPr/>
            </p:nvSpPr>
            <p:spPr>
              <a:xfrm>
                <a:off x="3581400" y="3810000"/>
                <a:ext cx="762000" cy="762000"/>
              </a:xfrm>
              <a:prstGeom prst="rect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Pentagon 56">
                <a:extLst>
                  <a:ext uri="{FF2B5EF4-FFF2-40B4-BE49-F238E27FC236}">
                    <a16:creationId xmlns:a16="http://schemas.microsoft.com/office/drawing/2014/main" id="{C571230D-77FC-F1D4-EF47-89CDE20298D3}"/>
                  </a:ext>
                </a:extLst>
              </p:cNvPr>
              <p:cNvSpPr/>
              <p:nvPr/>
            </p:nvSpPr>
            <p:spPr>
              <a:xfrm rot="5400000">
                <a:off x="3695700" y="3924300"/>
                <a:ext cx="533400" cy="609600"/>
              </a:xfrm>
              <a:prstGeom prst="homePlate">
                <a:avLst/>
              </a:prstGeom>
              <a:solidFill>
                <a:srgbClr val="BC8D08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Isosceles Triangle 144">
                <a:extLst>
                  <a:ext uri="{FF2B5EF4-FFF2-40B4-BE49-F238E27FC236}">
                    <a16:creationId xmlns:a16="http://schemas.microsoft.com/office/drawing/2014/main" id="{0DC12D0C-B303-93B2-F907-CFF5683A65C1}"/>
                  </a:ext>
                </a:extLst>
              </p:cNvPr>
              <p:cNvSpPr/>
              <p:nvPr/>
            </p:nvSpPr>
            <p:spPr>
              <a:xfrm rot="10800000">
                <a:off x="3664463" y="3013299"/>
                <a:ext cx="630257" cy="546692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719F1CEB-073B-662E-7041-26E81C66EE9A}"/>
                  </a:ext>
                </a:extLst>
              </p:cNvPr>
              <p:cNvSpPr/>
              <p:nvPr/>
            </p:nvSpPr>
            <p:spPr>
              <a:xfrm>
                <a:off x="3505200" y="1981200"/>
                <a:ext cx="914400" cy="123545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ound Diagonal Corner Rectangle 59">
                <a:extLst>
                  <a:ext uri="{FF2B5EF4-FFF2-40B4-BE49-F238E27FC236}">
                    <a16:creationId xmlns:a16="http://schemas.microsoft.com/office/drawing/2014/main" id="{A3A2B457-AEF8-4D9D-929A-4FE1CD37D588}"/>
                  </a:ext>
                </a:extLst>
              </p:cNvPr>
              <p:cNvSpPr/>
              <p:nvPr/>
            </p:nvSpPr>
            <p:spPr>
              <a:xfrm rot="20181764">
                <a:off x="3657600" y="1981200"/>
                <a:ext cx="545052" cy="304800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6C24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035BD90B-31C8-A2F1-5AC3-DB7F205E3973}"/>
                  </a:ext>
                </a:extLst>
              </p:cNvPr>
              <p:cNvSpPr/>
              <p:nvPr/>
            </p:nvSpPr>
            <p:spPr>
              <a:xfrm>
                <a:off x="3657600" y="1828800"/>
                <a:ext cx="685799" cy="304799"/>
              </a:xfrm>
              <a:prstGeom prst="ellipse">
                <a:avLst/>
              </a:prstGeom>
              <a:solidFill>
                <a:srgbClr val="6C24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5" name="Flowchart: Sort 124">
              <a:extLst>
                <a:ext uri="{FF2B5EF4-FFF2-40B4-BE49-F238E27FC236}">
                  <a16:creationId xmlns:a16="http://schemas.microsoft.com/office/drawing/2014/main" id="{CEFDE371-3601-F03C-5022-9256C64CED77}"/>
                </a:ext>
              </a:extLst>
            </p:cNvPr>
            <p:cNvSpPr/>
            <p:nvPr/>
          </p:nvSpPr>
          <p:spPr>
            <a:xfrm rot="5400000">
              <a:off x="3843380" y="1980990"/>
              <a:ext cx="104307" cy="414341"/>
            </a:xfrm>
            <a:prstGeom prst="flowChartSort">
              <a:avLst/>
            </a:prstGeom>
            <a:solidFill>
              <a:srgbClr val="75380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D806035-B6E0-5600-1066-710DBCE61DA1}"/>
              </a:ext>
            </a:extLst>
          </p:cNvPr>
          <p:cNvGrpSpPr/>
          <p:nvPr/>
        </p:nvGrpSpPr>
        <p:grpSpPr>
          <a:xfrm>
            <a:off x="402673" y="184190"/>
            <a:ext cx="864066" cy="919705"/>
            <a:chOff x="402672" y="172404"/>
            <a:chExt cx="1047085" cy="1114509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0918F80-E4C0-17D1-0694-B4046D4F0BEB}"/>
                </a:ext>
              </a:extLst>
            </p:cNvPr>
            <p:cNvSpPr/>
            <p:nvPr/>
          </p:nvSpPr>
          <p:spPr>
            <a:xfrm>
              <a:off x="402672" y="239828"/>
              <a:ext cx="1047085" cy="104708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B3C430D-A7CA-09A1-B833-362DB5D4B04F}"/>
                </a:ext>
              </a:extLst>
            </p:cNvPr>
            <p:cNvSpPr txBox="1"/>
            <p:nvPr/>
          </p:nvSpPr>
          <p:spPr>
            <a:xfrm>
              <a:off x="611553" y="172404"/>
              <a:ext cx="56788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K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70699C7-654B-C23A-1FC3-A1E271E76F06}"/>
              </a:ext>
            </a:extLst>
          </p:cNvPr>
          <p:cNvGrpSpPr/>
          <p:nvPr/>
        </p:nvGrpSpPr>
        <p:grpSpPr>
          <a:xfrm>
            <a:off x="5647342" y="2402767"/>
            <a:ext cx="1205987" cy="2713167"/>
            <a:chOff x="4619707" y="934019"/>
            <a:chExt cx="2336277" cy="5256036"/>
          </a:xfrm>
        </p:grpSpPr>
        <p:sp>
          <p:nvSpPr>
            <p:cNvPr id="11" name="Cloud 10">
              <a:extLst>
                <a:ext uri="{FF2B5EF4-FFF2-40B4-BE49-F238E27FC236}">
                  <a16:creationId xmlns:a16="http://schemas.microsoft.com/office/drawing/2014/main" id="{A71FA0B4-F56D-EA9F-DEC6-417F6B7D9568}"/>
                </a:ext>
              </a:extLst>
            </p:cNvPr>
            <p:cNvSpPr/>
            <p:nvPr/>
          </p:nvSpPr>
          <p:spPr>
            <a:xfrm>
              <a:off x="4937451" y="934019"/>
              <a:ext cx="1585990" cy="1532172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F6CE279-3AB3-82D2-9825-B9B537BB2C12}"/>
                </a:ext>
              </a:extLst>
            </p:cNvPr>
            <p:cNvSpPr/>
            <p:nvPr/>
          </p:nvSpPr>
          <p:spPr>
            <a:xfrm rot="19338880">
              <a:off x="6558575" y="3770397"/>
              <a:ext cx="397409" cy="59864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277490C-324C-F7D8-0FE8-D4DD61C6A117}"/>
                </a:ext>
              </a:extLst>
            </p:cNvPr>
            <p:cNvSpPr/>
            <p:nvPr/>
          </p:nvSpPr>
          <p:spPr>
            <a:xfrm rot="1933618">
              <a:off x="4653056" y="3772221"/>
              <a:ext cx="397409" cy="59864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CD7B507B-7492-9BD4-C9F1-360622FA8EB2}"/>
                </a:ext>
              </a:extLst>
            </p:cNvPr>
            <p:cNvSpPr/>
            <p:nvPr/>
          </p:nvSpPr>
          <p:spPr>
            <a:xfrm rot="1281102" flipH="1">
              <a:off x="4619707" y="3594120"/>
              <a:ext cx="549832" cy="595471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7377A482-B309-58A6-58CC-46AEF44F049F}"/>
                </a:ext>
              </a:extLst>
            </p:cNvPr>
            <p:cNvSpPr/>
            <p:nvPr/>
          </p:nvSpPr>
          <p:spPr>
            <a:xfrm rot="20302250">
              <a:off x="6329315" y="3591656"/>
              <a:ext cx="599775" cy="595472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452B44D-055E-68F5-DB79-DEF0F54A0FFD}"/>
                </a:ext>
              </a:extLst>
            </p:cNvPr>
            <p:cNvSpPr/>
            <p:nvPr/>
          </p:nvSpPr>
          <p:spPr>
            <a:xfrm rot="3417779">
              <a:off x="5775614" y="5596632"/>
              <a:ext cx="374428" cy="736986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35179C2-7888-82D1-FCBD-AD80C5AD37AD}"/>
                </a:ext>
              </a:extLst>
            </p:cNvPr>
            <p:cNvSpPr/>
            <p:nvPr/>
          </p:nvSpPr>
          <p:spPr>
            <a:xfrm rot="3713177">
              <a:off x="5144002" y="5634348"/>
              <a:ext cx="374428" cy="736986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4D9BDB38-77B9-92FF-9A0A-E14B7D9969D9}"/>
                </a:ext>
              </a:extLst>
            </p:cNvPr>
            <p:cNvSpPr/>
            <p:nvPr/>
          </p:nvSpPr>
          <p:spPr>
            <a:xfrm>
              <a:off x="5108564" y="4243317"/>
              <a:ext cx="1287393" cy="1698259"/>
            </a:xfrm>
            <a:prstGeom prst="trapezoid">
              <a:avLst>
                <a:gd name="adj" fmla="val 78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apezoid 18">
              <a:extLst>
                <a:ext uri="{FF2B5EF4-FFF2-40B4-BE49-F238E27FC236}">
                  <a16:creationId xmlns:a16="http://schemas.microsoft.com/office/drawing/2014/main" id="{4D97A634-A82A-0397-AA4E-EBBFD7229581}"/>
                </a:ext>
              </a:extLst>
            </p:cNvPr>
            <p:cNvSpPr/>
            <p:nvPr/>
          </p:nvSpPr>
          <p:spPr>
            <a:xfrm rot="1375821">
              <a:off x="4844663" y="2545730"/>
              <a:ext cx="599775" cy="1442331"/>
            </a:xfrm>
            <a:prstGeom prst="trapezoid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1F0B2838-B403-27FD-97CE-26A2266A367E}"/>
                </a:ext>
              </a:extLst>
            </p:cNvPr>
            <p:cNvSpPr/>
            <p:nvPr/>
          </p:nvSpPr>
          <p:spPr>
            <a:xfrm rot="20337671">
              <a:off x="6091624" y="2575123"/>
              <a:ext cx="599775" cy="1404783"/>
            </a:xfrm>
            <a:prstGeom prst="trapezoid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F014724B-8D4C-D39D-1908-C3DB974CF2AE}"/>
                </a:ext>
              </a:extLst>
            </p:cNvPr>
            <p:cNvSpPr/>
            <p:nvPr/>
          </p:nvSpPr>
          <p:spPr>
            <a:xfrm>
              <a:off x="5084246" y="2557472"/>
              <a:ext cx="1332831" cy="1825204"/>
            </a:xfrm>
            <a:prstGeom prst="trapezoid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54A4093-A952-F4E6-5C64-C575E7320DA5}"/>
                </a:ext>
              </a:extLst>
            </p:cNvPr>
            <p:cNvSpPr/>
            <p:nvPr/>
          </p:nvSpPr>
          <p:spPr>
            <a:xfrm>
              <a:off x="5297903" y="1536341"/>
              <a:ext cx="792995" cy="13815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lowchart: Manual Input 22">
              <a:extLst>
                <a:ext uri="{FF2B5EF4-FFF2-40B4-BE49-F238E27FC236}">
                  <a16:creationId xmlns:a16="http://schemas.microsoft.com/office/drawing/2014/main" id="{527BC402-D0EA-BA6E-3EBF-E35498E7C582}"/>
                </a:ext>
              </a:extLst>
            </p:cNvPr>
            <p:cNvSpPr/>
            <p:nvPr/>
          </p:nvSpPr>
          <p:spPr>
            <a:xfrm rot="7269359" flipV="1">
              <a:off x="5706409" y="2597147"/>
              <a:ext cx="651679" cy="220981"/>
            </a:xfrm>
            <a:prstGeom prst="flowChartManualInput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lowchart: Manual Input 23">
              <a:extLst>
                <a:ext uri="{FF2B5EF4-FFF2-40B4-BE49-F238E27FC236}">
                  <a16:creationId xmlns:a16="http://schemas.microsoft.com/office/drawing/2014/main" id="{208910F9-3A59-0A0B-8B1A-0ECDD7857518}"/>
                </a:ext>
              </a:extLst>
            </p:cNvPr>
            <p:cNvSpPr/>
            <p:nvPr/>
          </p:nvSpPr>
          <p:spPr>
            <a:xfrm rot="14330641" flipH="1" flipV="1">
              <a:off x="5173276" y="2597147"/>
              <a:ext cx="651679" cy="220981"/>
            </a:xfrm>
            <a:prstGeom prst="flowChartManualInput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BB412A7-FECD-6CCE-2DC5-43CC08863D5B}"/>
                </a:ext>
              </a:extLst>
            </p:cNvPr>
            <p:cNvSpPr/>
            <p:nvPr/>
          </p:nvSpPr>
          <p:spPr>
            <a:xfrm>
              <a:off x="5225813" y="934019"/>
              <a:ext cx="1047085" cy="178473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F7D02FE-D438-DF67-954B-1649F35F7BB0}"/>
                </a:ext>
              </a:extLst>
            </p:cNvPr>
            <p:cNvCxnSpPr>
              <a:endCxn id="21" idx="2"/>
            </p:cNvCxnSpPr>
            <p:nvPr/>
          </p:nvCxnSpPr>
          <p:spPr>
            <a:xfrm flipH="1">
              <a:off x="5750662" y="2961920"/>
              <a:ext cx="39991" cy="14207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loud 26">
              <a:extLst>
                <a:ext uri="{FF2B5EF4-FFF2-40B4-BE49-F238E27FC236}">
                  <a16:creationId xmlns:a16="http://schemas.microsoft.com/office/drawing/2014/main" id="{EEF1FB1C-439F-E1E9-2DB1-14EFDB2D74F8}"/>
                </a:ext>
              </a:extLst>
            </p:cNvPr>
            <p:cNvSpPr/>
            <p:nvPr/>
          </p:nvSpPr>
          <p:spPr>
            <a:xfrm>
              <a:off x="5108564" y="1608779"/>
              <a:ext cx="283051" cy="801388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Cloud 27">
              <a:extLst>
                <a:ext uri="{FF2B5EF4-FFF2-40B4-BE49-F238E27FC236}">
                  <a16:creationId xmlns:a16="http://schemas.microsoft.com/office/drawing/2014/main" id="{F4AB90E7-BB2E-1A72-6207-418625D4A8BF}"/>
                </a:ext>
              </a:extLst>
            </p:cNvPr>
            <p:cNvSpPr/>
            <p:nvPr/>
          </p:nvSpPr>
          <p:spPr>
            <a:xfrm>
              <a:off x="6092089" y="1586320"/>
              <a:ext cx="283051" cy="801388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CBA7D8A-EC3F-E7AE-7AF3-793486FA8B93}"/>
                </a:ext>
              </a:extLst>
            </p:cNvPr>
            <p:cNvCxnSpPr>
              <a:cxnSpLocks/>
            </p:cNvCxnSpPr>
            <p:nvPr/>
          </p:nvCxnSpPr>
          <p:spPr>
            <a:xfrm>
              <a:off x="5728146" y="4751216"/>
              <a:ext cx="0" cy="1197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15">
              <a:extLst>
                <a:ext uri="{FF2B5EF4-FFF2-40B4-BE49-F238E27FC236}">
                  <a16:creationId xmlns:a16="http://schemas.microsoft.com/office/drawing/2014/main" id="{C820695F-CD97-A2AD-CFEB-D916F8F3B3EB}"/>
                </a:ext>
              </a:extLst>
            </p:cNvPr>
            <p:cNvSpPr/>
            <p:nvPr/>
          </p:nvSpPr>
          <p:spPr>
            <a:xfrm>
              <a:off x="5604319" y="3163470"/>
              <a:ext cx="155861" cy="17837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15">
              <a:extLst>
                <a:ext uri="{FF2B5EF4-FFF2-40B4-BE49-F238E27FC236}">
                  <a16:creationId xmlns:a16="http://schemas.microsoft.com/office/drawing/2014/main" id="{DCAE2E7E-91C0-ED7E-7AAD-00BEB4FF9A88}"/>
                </a:ext>
              </a:extLst>
            </p:cNvPr>
            <p:cNvSpPr/>
            <p:nvPr/>
          </p:nvSpPr>
          <p:spPr>
            <a:xfrm>
              <a:off x="5586904" y="3480964"/>
              <a:ext cx="155719" cy="1782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Pentagon 56">
              <a:extLst>
                <a:ext uri="{FF2B5EF4-FFF2-40B4-BE49-F238E27FC236}">
                  <a16:creationId xmlns:a16="http://schemas.microsoft.com/office/drawing/2014/main" id="{D3234AC4-5358-6693-1EBB-F7DFE6B9131E}"/>
                </a:ext>
              </a:extLst>
            </p:cNvPr>
            <p:cNvSpPr/>
            <p:nvPr/>
          </p:nvSpPr>
          <p:spPr>
            <a:xfrm rot="5400000">
              <a:off x="5957324" y="3096929"/>
              <a:ext cx="106749" cy="335303"/>
            </a:xfrm>
            <a:prstGeom prst="homePlate">
              <a:avLst/>
            </a:prstGeom>
            <a:solidFill>
              <a:srgbClr val="BC8D08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D89F92E-7635-4B42-8D6F-06D0A59ACFA2}"/>
              </a:ext>
            </a:extLst>
          </p:cNvPr>
          <p:cNvGrpSpPr/>
          <p:nvPr/>
        </p:nvGrpSpPr>
        <p:grpSpPr>
          <a:xfrm>
            <a:off x="6675177" y="943330"/>
            <a:ext cx="2351377" cy="5220668"/>
            <a:chOff x="942470" y="617074"/>
            <a:chExt cx="2945342" cy="530448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B6BEA2BD-A76E-4796-96C5-90067F3B8B15}"/>
                </a:ext>
              </a:extLst>
            </p:cNvPr>
            <p:cNvSpPr/>
            <p:nvPr/>
          </p:nvSpPr>
          <p:spPr>
            <a:xfrm rot="3587918">
              <a:off x="1894192" y="4900754"/>
              <a:ext cx="420146" cy="1153038"/>
            </a:xfrm>
            <a:prstGeom prst="ellipse">
              <a:avLst/>
            </a:prstGeom>
            <a:solidFill>
              <a:srgbClr val="5528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36EA9EF-0F0F-405F-843B-50AF6DF0C182}"/>
                </a:ext>
              </a:extLst>
            </p:cNvPr>
            <p:cNvSpPr/>
            <p:nvPr/>
          </p:nvSpPr>
          <p:spPr>
            <a:xfrm rot="19099841">
              <a:off x="2280274" y="4965229"/>
              <a:ext cx="506566" cy="956329"/>
            </a:xfrm>
            <a:prstGeom prst="ellipse">
              <a:avLst/>
            </a:prstGeom>
            <a:solidFill>
              <a:srgbClr val="5528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9015B20-F29F-41CD-92C1-C93E64149BF5}"/>
                </a:ext>
              </a:extLst>
            </p:cNvPr>
            <p:cNvSpPr/>
            <p:nvPr/>
          </p:nvSpPr>
          <p:spPr>
            <a:xfrm rot="727541">
              <a:off x="976677" y="3797305"/>
              <a:ext cx="362993" cy="68528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E0A21DE-EDFE-407D-B4C4-4A326B517103}"/>
                </a:ext>
              </a:extLst>
            </p:cNvPr>
            <p:cNvSpPr/>
            <p:nvPr/>
          </p:nvSpPr>
          <p:spPr>
            <a:xfrm rot="20296828">
              <a:off x="3524819" y="3835344"/>
              <a:ext cx="362993" cy="68528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rapezoid 69">
              <a:extLst>
                <a:ext uri="{FF2B5EF4-FFF2-40B4-BE49-F238E27FC236}">
                  <a16:creationId xmlns:a16="http://schemas.microsoft.com/office/drawing/2014/main" id="{D306361C-591C-4612-A33A-A4BEAF1750FF}"/>
                </a:ext>
              </a:extLst>
            </p:cNvPr>
            <p:cNvSpPr/>
            <p:nvPr/>
          </p:nvSpPr>
          <p:spPr>
            <a:xfrm rot="1806826">
              <a:off x="942470" y="2023852"/>
              <a:ext cx="1104796" cy="2180364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61679 w 713422"/>
                <a:gd name="connsiteY0" fmla="*/ 1806183 h 1806183"/>
                <a:gd name="connsiteX1" fmla="*/ 206155 w 713422"/>
                <a:gd name="connsiteY1" fmla="*/ 0 h 1806183"/>
                <a:gd name="connsiteX2" fmla="*/ 549292 w 713422"/>
                <a:gd name="connsiteY2" fmla="*/ 0 h 1806183"/>
                <a:gd name="connsiteX3" fmla="*/ 713422 w 713422"/>
                <a:gd name="connsiteY3" fmla="*/ 1786250 h 1806183"/>
                <a:gd name="connsiteX4" fmla="*/ 261679 w 713422"/>
                <a:gd name="connsiteY4" fmla="*/ 1806183 h 1806183"/>
                <a:gd name="connsiteX0" fmla="*/ 653053 w 1104796"/>
                <a:gd name="connsiteY0" fmla="*/ 1806183 h 1806183"/>
                <a:gd name="connsiteX1" fmla="*/ 597529 w 1104796"/>
                <a:gd name="connsiteY1" fmla="*/ 0 h 1806183"/>
                <a:gd name="connsiteX2" fmla="*/ 940666 w 1104796"/>
                <a:gd name="connsiteY2" fmla="*/ 0 h 1806183"/>
                <a:gd name="connsiteX3" fmla="*/ 1104796 w 1104796"/>
                <a:gd name="connsiteY3" fmla="*/ 1786250 h 1806183"/>
                <a:gd name="connsiteX4" fmla="*/ 653053 w 1104796"/>
                <a:gd name="connsiteY4" fmla="*/ 1806183 h 1806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796" h="1806183">
                  <a:moveTo>
                    <a:pt x="653053" y="1806183"/>
                  </a:moveTo>
                  <a:cubicBezTo>
                    <a:pt x="-754302" y="76653"/>
                    <a:pt x="542819" y="595417"/>
                    <a:pt x="597529" y="0"/>
                  </a:cubicBezTo>
                  <a:lnTo>
                    <a:pt x="940666" y="0"/>
                  </a:lnTo>
                  <a:lnTo>
                    <a:pt x="1104796" y="1786250"/>
                  </a:lnTo>
                  <a:cubicBezTo>
                    <a:pt x="880997" y="1786250"/>
                    <a:pt x="876852" y="1806183"/>
                    <a:pt x="653053" y="180618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rapezoid 69">
              <a:extLst>
                <a:ext uri="{FF2B5EF4-FFF2-40B4-BE49-F238E27FC236}">
                  <a16:creationId xmlns:a16="http://schemas.microsoft.com/office/drawing/2014/main" id="{14D6C06C-4A09-4F3D-A060-0EF3F3459571}"/>
                </a:ext>
              </a:extLst>
            </p:cNvPr>
            <p:cNvSpPr/>
            <p:nvPr/>
          </p:nvSpPr>
          <p:spPr>
            <a:xfrm rot="19793174" flipH="1">
              <a:off x="2778751" y="2034058"/>
              <a:ext cx="1104796" cy="2180364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61679 w 713422"/>
                <a:gd name="connsiteY0" fmla="*/ 1806183 h 1806183"/>
                <a:gd name="connsiteX1" fmla="*/ 206155 w 713422"/>
                <a:gd name="connsiteY1" fmla="*/ 0 h 1806183"/>
                <a:gd name="connsiteX2" fmla="*/ 549292 w 713422"/>
                <a:gd name="connsiteY2" fmla="*/ 0 h 1806183"/>
                <a:gd name="connsiteX3" fmla="*/ 713422 w 713422"/>
                <a:gd name="connsiteY3" fmla="*/ 1786250 h 1806183"/>
                <a:gd name="connsiteX4" fmla="*/ 261679 w 713422"/>
                <a:gd name="connsiteY4" fmla="*/ 1806183 h 1806183"/>
                <a:gd name="connsiteX0" fmla="*/ 653053 w 1104796"/>
                <a:gd name="connsiteY0" fmla="*/ 1806183 h 1806183"/>
                <a:gd name="connsiteX1" fmla="*/ 597529 w 1104796"/>
                <a:gd name="connsiteY1" fmla="*/ 0 h 1806183"/>
                <a:gd name="connsiteX2" fmla="*/ 940666 w 1104796"/>
                <a:gd name="connsiteY2" fmla="*/ 0 h 1806183"/>
                <a:gd name="connsiteX3" fmla="*/ 1104796 w 1104796"/>
                <a:gd name="connsiteY3" fmla="*/ 1786250 h 1806183"/>
                <a:gd name="connsiteX4" fmla="*/ 653053 w 1104796"/>
                <a:gd name="connsiteY4" fmla="*/ 1806183 h 1806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796" h="1806183">
                  <a:moveTo>
                    <a:pt x="653053" y="1806183"/>
                  </a:moveTo>
                  <a:cubicBezTo>
                    <a:pt x="-754302" y="76653"/>
                    <a:pt x="542819" y="595417"/>
                    <a:pt x="597529" y="0"/>
                  </a:cubicBezTo>
                  <a:lnTo>
                    <a:pt x="940666" y="0"/>
                  </a:lnTo>
                  <a:lnTo>
                    <a:pt x="1104796" y="1786250"/>
                  </a:lnTo>
                  <a:cubicBezTo>
                    <a:pt x="880997" y="1786250"/>
                    <a:pt x="876852" y="1806183"/>
                    <a:pt x="653053" y="180618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F10472-5786-40DA-B9A6-A8D8A4D7626F}"/>
                </a:ext>
              </a:extLst>
            </p:cNvPr>
            <p:cNvSpPr/>
            <p:nvPr/>
          </p:nvSpPr>
          <p:spPr>
            <a:xfrm>
              <a:off x="1632150" y="677732"/>
              <a:ext cx="1600468" cy="1771248"/>
            </a:xfrm>
            <a:custGeom>
              <a:avLst/>
              <a:gdLst>
                <a:gd name="connsiteX0" fmla="*/ 502366 w 1600468"/>
                <a:gd name="connsiteY0" fmla="*/ 1561722 h 1771248"/>
                <a:gd name="connsiteX1" fmla="*/ 523298 w 1600468"/>
                <a:gd name="connsiteY1" fmla="*/ 1609019 h 1771248"/>
                <a:gd name="connsiteX2" fmla="*/ 579180 w 1600468"/>
                <a:gd name="connsiteY2" fmla="*/ 1654011 h 1771248"/>
                <a:gd name="connsiteX3" fmla="*/ 644729 w 1600468"/>
                <a:gd name="connsiteY3" fmla="*/ 1590347 h 1771248"/>
                <a:gd name="connsiteX4" fmla="*/ 645533 w 1600468"/>
                <a:gd name="connsiteY4" fmla="*/ 1588027 h 1771248"/>
                <a:gd name="connsiteX5" fmla="*/ 641318 w 1600468"/>
                <a:gd name="connsiteY5" fmla="*/ 1590761 h 1771248"/>
                <a:gd name="connsiteX6" fmla="*/ 594063 w 1600468"/>
                <a:gd name="connsiteY6" fmla="*/ 1600716 h 1771248"/>
                <a:gd name="connsiteX7" fmla="*/ 502795 w 1600468"/>
                <a:gd name="connsiteY7" fmla="*/ 1562209 h 1771248"/>
                <a:gd name="connsiteX8" fmla="*/ 1282676 w 1600468"/>
                <a:gd name="connsiteY8" fmla="*/ 1449023 h 1771248"/>
                <a:gd name="connsiteX9" fmla="*/ 1306622 w 1600468"/>
                <a:gd name="connsiteY9" fmla="*/ 1485625 h 1771248"/>
                <a:gd name="connsiteX10" fmla="*/ 1341485 w 1600468"/>
                <a:gd name="connsiteY10" fmla="*/ 1502384 h 1771248"/>
                <a:gd name="connsiteX11" fmla="*/ 1376348 w 1600468"/>
                <a:gd name="connsiteY11" fmla="*/ 1485625 h 1771248"/>
                <a:gd name="connsiteX12" fmla="*/ 1391413 w 1600468"/>
                <a:gd name="connsiteY12" fmla="*/ 1462598 h 1771248"/>
                <a:gd name="connsiteX13" fmla="*/ 1349215 w 1600468"/>
                <a:gd name="connsiteY13" fmla="*/ 1471488 h 1771248"/>
                <a:gd name="connsiteX14" fmla="*/ 1301960 w 1600468"/>
                <a:gd name="connsiteY14" fmla="*/ 1461533 h 1771248"/>
                <a:gd name="connsiteX15" fmla="*/ 1128656 w 1600468"/>
                <a:gd name="connsiteY15" fmla="*/ 1433312 h 1771248"/>
                <a:gd name="connsiteX16" fmla="*/ 1074000 w 1600468"/>
                <a:gd name="connsiteY16" fmla="*/ 1480692 h 1771248"/>
                <a:gd name="connsiteX17" fmla="*/ 1012598 w 1600468"/>
                <a:gd name="connsiteY17" fmla="*/ 1497665 h 1771248"/>
                <a:gd name="connsiteX18" fmla="*/ 953999 w 1600468"/>
                <a:gd name="connsiteY18" fmla="*/ 1482238 h 1771248"/>
                <a:gd name="connsiteX19" fmla="*/ 940750 w 1600468"/>
                <a:gd name="connsiteY19" fmla="*/ 1471344 h 1771248"/>
                <a:gd name="connsiteX20" fmla="*/ 947213 w 1600468"/>
                <a:gd name="connsiteY20" fmla="*/ 1496253 h 1771248"/>
                <a:gd name="connsiteX21" fmla="*/ 1030113 w 1600468"/>
                <a:gd name="connsiteY21" fmla="*/ 1605435 h 1771248"/>
                <a:gd name="connsiteX22" fmla="*/ 1127329 w 1600468"/>
                <a:gd name="connsiteY22" fmla="*/ 1441083 h 1771248"/>
                <a:gd name="connsiteX23" fmla="*/ 353277 w 1600468"/>
                <a:gd name="connsiteY23" fmla="*/ 1405641 h 1771248"/>
                <a:gd name="connsiteX24" fmla="*/ 342520 w 1600468"/>
                <a:gd name="connsiteY24" fmla="*/ 1417843 h 1771248"/>
                <a:gd name="connsiteX25" fmla="*/ 251252 w 1600468"/>
                <a:gd name="connsiteY25" fmla="*/ 1456350 h 1771248"/>
                <a:gd name="connsiteX26" fmla="*/ 203997 w 1600468"/>
                <a:gd name="connsiteY26" fmla="*/ 1446395 h 1771248"/>
                <a:gd name="connsiteX27" fmla="*/ 161954 w 1600468"/>
                <a:gd name="connsiteY27" fmla="*/ 1419121 h 1771248"/>
                <a:gd name="connsiteX28" fmla="*/ 170814 w 1600468"/>
                <a:gd name="connsiteY28" fmla="*/ 1471027 h 1771248"/>
                <a:gd name="connsiteX29" fmla="*/ 268030 w 1600468"/>
                <a:gd name="connsiteY29" fmla="*/ 1635379 h 1771248"/>
                <a:gd name="connsiteX30" fmla="*/ 350930 w 1600468"/>
                <a:gd name="connsiteY30" fmla="*/ 1526197 h 1771248"/>
                <a:gd name="connsiteX31" fmla="*/ 364066 w 1600468"/>
                <a:gd name="connsiteY31" fmla="*/ 1475574 h 1771248"/>
                <a:gd name="connsiteX32" fmla="*/ 363130 w 1600468"/>
                <a:gd name="connsiteY32" fmla="*/ 1471972 h 1771248"/>
                <a:gd name="connsiteX33" fmla="*/ 511031 w 1600468"/>
                <a:gd name="connsiteY33" fmla="*/ 1373783 h 1771248"/>
                <a:gd name="connsiteX34" fmla="*/ 511164 w 1600468"/>
                <a:gd name="connsiteY34" fmla="*/ 1374297 h 1771248"/>
                <a:gd name="connsiteX35" fmla="*/ 594064 w 1600468"/>
                <a:gd name="connsiteY35" fmla="*/ 1483479 h 1771248"/>
                <a:gd name="connsiteX36" fmla="*/ 659613 w 1600468"/>
                <a:gd name="connsiteY36" fmla="*/ 1419816 h 1771248"/>
                <a:gd name="connsiteX37" fmla="*/ 673621 w 1600468"/>
                <a:gd name="connsiteY37" fmla="*/ 1383066 h 1771248"/>
                <a:gd name="connsiteX38" fmla="*/ 646736 w 1600468"/>
                <a:gd name="connsiteY38" fmla="*/ 1400507 h 1771248"/>
                <a:gd name="connsiteX39" fmla="*/ 599481 w 1600468"/>
                <a:gd name="connsiteY39" fmla="*/ 1410462 h 1771248"/>
                <a:gd name="connsiteX40" fmla="*/ 552226 w 1600468"/>
                <a:gd name="connsiteY40" fmla="*/ 1400507 h 1771248"/>
                <a:gd name="connsiteX41" fmla="*/ 1455456 w 1600468"/>
                <a:gd name="connsiteY41" fmla="*/ 1137033 h 1771248"/>
                <a:gd name="connsiteX42" fmla="*/ 1411934 w 1600468"/>
                <a:gd name="connsiteY42" fmla="*/ 1165267 h 1771248"/>
                <a:gd name="connsiteX43" fmla="*/ 1364679 w 1600468"/>
                <a:gd name="connsiteY43" fmla="*/ 1175222 h 1771248"/>
                <a:gd name="connsiteX44" fmla="*/ 1317424 w 1600468"/>
                <a:gd name="connsiteY44" fmla="*/ 1165267 h 1771248"/>
                <a:gd name="connsiteX45" fmla="*/ 1304320 w 1600468"/>
                <a:gd name="connsiteY45" fmla="*/ 1156766 h 1771248"/>
                <a:gd name="connsiteX46" fmla="*/ 1277551 w 1600468"/>
                <a:gd name="connsiteY46" fmla="*/ 1174131 h 1771248"/>
                <a:gd name="connsiteX47" fmla="*/ 1261923 w 1600468"/>
                <a:gd name="connsiteY47" fmla="*/ 1177423 h 1771248"/>
                <a:gd name="connsiteX48" fmla="*/ 1264587 w 1600468"/>
                <a:gd name="connsiteY48" fmla="*/ 1232662 h 1771248"/>
                <a:gd name="connsiteX49" fmla="*/ 1264469 w 1600468"/>
                <a:gd name="connsiteY49" fmla="*/ 1235120 h 1771248"/>
                <a:gd name="connsiteX50" fmla="*/ 1283667 w 1600468"/>
                <a:gd name="connsiteY50" fmla="*/ 1290587 h 1771248"/>
                <a:gd name="connsiteX51" fmla="*/ 1349216 w 1600468"/>
                <a:gd name="connsiteY51" fmla="*/ 1354251 h 1771248"/>
                <a:gd name="connsiteX52" fmla="*/ 1446432 w 1600468"/>
                <a:gd name="connsiteY52" fmla="*/ 1189899 h 1771248"/>
                <a:gd name="connsiteX53" fmla="*/ 1107616 w 1600468"/>
                <a:gd name="connsiteY53" fmla="*/ 1117033 h 1771248"/>
                <a:gd name="connsiteX54" fmla="*/ 1078266 w 1600468"/>
                <a:gd name="connsiteY54" fmla="*/ 1150326 h 1771248"/>
                <a:gd name="connsiteX55" fmla="*/ 986997 w 1600468"/>
                <a:gd name="connsiteY55" fmla="*/ 1188833 h 1771248"/>
                <a:gd name="connsiteX56" fmla="*/ 939742 w 1600468"/>
                <a:gd name="connsiteY56" fmla="*/ 1178878 h 1771248"/>
                <a:gd name="connsiteX57" fmla="*/ 917218 w 1600468"/>
                <a:gd name="connsiteY57" fmla="*/ 1164266 h 1771248"/>
                <a:gd name="connsiteX58" fmla="*/ 914323 w 1600468"/>
                <a:gd name="connsiteY58" fmla="*/ 1209863 h 1771248"/>
                <a:gd name="connsiteX59" fmla="*/ 915384 w 1600468"/>
                <a:gd name="connsiteY59" fmla="*/ 1216076 h 1771248"/>
                <a:gd name="connsiteX60" fmla="*/ 1012599 w 1600468"/>
                <a:gd name="connsiteY60" fmla="*/ 1380428 h 1771248"/>
                <a:gd name="connsiteX61" fmla="*/ 1109815 w 1600468"/>
                <a:gd name="connsiteY61" fmla="*/ 1216076 h 1771248"/>
                <a:gd name="connsiteX62" fmla="*/ 1110879 w 1600468"/>
                <a:gd name="connsiteY62" fmla="*/ 1209841 h 1771248"/>
                <a:gd name="connsiteX63" fmla="*/ 1107009 w 1600468"/>
                <a:gd name="connsiteY63" fmla="*/ 1129611 h 1771248"/>
                <a:gd name="connsiteX64" fmla="*/ 360977 w 1600468"/>
                <a:gd name="connsiteY64" fmla="*/ 1081916 h 1771248"/>
                <a:gd name="connsiteX65" fmla="*/ 336130 w 1600468"/>
                <a:gd name="connsiteY65" fmla="*/ 1111762 h 1771248"/>
                <a:gd name="connsiteX66" fmla="*/ 234475 w 1600468"/>
                <a:gd name="connsiteY66" fmla="*/ 1160082 h 1771248"/>
                <a:gd name="connsiteX67" fmla="*/ 187220 w 1600468"/>
                <a:gd name="connsiteY67" fmla="*/ 1150127 h 1771248"/>
                <a:gd name="connsiteX68" fmla="*/ 159092 w 1600468"/>
                <a:gd name="connsiteY68" fmla="*/ 1131880 h 1771248"/>
                <a:gd name="connsiteX69" fmla="*/ 155911 w 1600468"/>
                <a:gd name="connsiteY69" fmla="*/ 1181983 h 1771248"/>
                <a:gd name="connsiteX70" fmla="*/ 168353 w 1600468"/>
                <a:gd name="connsiteY70" fmla="*/ 1229931 h 1771248"/>
                <a:gd name="connsiteX71" fmla="*/ 251253 w 1600468"/>
                <a:gd name="connsiteY71" fmla="*/ 1339113 h 1771248"/>
                <a:gd name="connsiteX72" fmla="*/ 359278 w 1600468"/>
                <a:gd name="connsiteY72" fmla="*/ 1111440 h 1771248"/>
                <a:gd name="connsiteX73" fmla="*/ 360421 w 1600468"/>
                <a:gd name="connsiteY73" fmla="*/ 1093436 h 1771248"/>
                <a:gd name="connsiteX74" fmla="*/ 675969 w 1600468"/>
                <a:gd name="connsiteY74" fmla="*/ 1077249 h 1771248"/>
                <a:gd name="connsiteX75" fmla="*/ 636894 w 1600468"/>
                <a:gd name="connsiteY75" fmla="*/ 1121573 h 1771248"/>
                <a:gd name="connsiteX76" fmla="*/ 545625 w 1600468"/>
                <a:gd name="connsiteY76" fmla="*/ 1160080 h 1771248"/>
                <a:gd name="connsiteX77" fmla="*/ 507981 w 1600468"/>
                <a:gd name="connsiteY77" fmla="*/ 1152150 h 1771248"/>
                <a:gd name="connsiteX78" fmla="*/ 509016 w 1600468"/>
                <a:gd name="connsiteY78" fmla="*/ 1157571 h 1771248"/>
                <a:gd name="connsiteX79" fmla="*/ 599482 w 1600468"/>
                <a:gd name="connsiteY79" fmla="*/ 1293225 h 1771248"/>
                <a:gd name="connsiteX80" fmla="*/ 682382 w 1600468"/>
                <a:gd name="connsiteY80" fmla="*/ 1184043 h 1771248"/>
                <a:gd name="connsiteX81" fmla="*/ 688701 w 1600468"/>
                <a:gd name="connsiteY81" fmla="*/ 1159692 h 1771248"/>
                <a:gd name="connsiteX82" fmla="*/ 687205 w 1600468"/>
                <a:gd name="connsiteY82" fmla="*/ 1136138 h 1771248"/>
                <a:gd name="connsiteX83" fmla="*/ 1437804 w 1600468"/>
                <a:gd name="connsiteY83" fmla="*/ 917694 h 1771248"/>
                <a:gd name="connsiteX84" fmla="*/ 1424727 w 1600468"/>
                <a:gd name="connsiteY84" fmla="*/ 968045 h 1771248"/>
                <a:gd name="connsiteX85" fmla="*/ 1396095 w 1600468"/>
                <a:gd name="connsiteY85" fmla="*/ 1040566 h 1771248"/>
                <a:gd name="connsiteX86" fmla="*/ 1392880 w 1600468"/>
                <a:gd name="connsiteY86" fmla="*/ 1046109 h 1771248"/>
                <a:gd name="connsiteX87" fmla="*/ 1399543 w 1600468"/>
                <a:gd name="connsiteY87" fmla="*/ 1041226 h 1771248"/>
                <a:gd name="connsiteX88" fmla="*/ 1430229 w 1600468"/>
                <a:gd name="connsiteY88" fmla="*/ 994322 h 1771248"/>
                <a:gd name="connsiteX89" fmla="*/ 1444703 w 1600468"/>
                <a:gd name="connsiteY89" fmla="*/ 956351 h 1771248"/>
                <a:gd name="connsiteX90" fmla="*/ 1438701 w 1600468"/>
                <a:gd name="connsiteY90" fmla="*/ 921190 h 1771248"/>
                <a:gd name="connsiteX91" fmla="*/ 579180 w 1600468"/>
                <a:gd name="connsiteY91" fmla="*/ 908465 h 1771248"/>
                <a:gd name="connsiteX92" fmla="*/ 513631 w 1600468"/>
                <a:gd name="connsiteY92" fmla="*/ 972129 h 1771248"/>
                <a:gd name="connsiteX93" fmla="*/ 498696 w 1600468"/>
                <a:gd name="connsiteY93" fmla="*/ 1011312 h 1771248"/>
                <a:gd name="connsiteX94" fmla="*/ 499992 w 1600468"/>
                <a:gd name="connsiteY94" fmla="*/ 1013549 h 1771248"/>
                <a:gd name="connsiteX95" fmla="*/ 545626 w 1600468"/>
                <a:gd name="connsiteY95" fmla="*/ 1042843 h 1771248"/>
                <a:gd name="connsiteX96" fmla="*/ 611175 w 1600468"/>
                <a:gd name="connsiteY96" fmla="*/ 979180 h 1771248"/>
                <a:gd name="connsiteX97" fmla="*/ 626022 w 1600468"/>
                <a:gd name="connsiteY97" fmla="*/ 940231 h 1771248"/>
                <a:gd name="connsiteX98" fmla="*/ 614043 w 1600468"/>
                <a:gd name="connsiteY98" fmla="*/ 925224 h 1771248"/>
                <a:gd name="connsiteX99" fmla="*/ 579180 w 1600468"/>
                <a:gd name="connsiteY99" fmla="*/ 908465 h 1771248"/>
                <a:gd name="connsiteX100" fmla="*/ 268030 w 1600468"/>
                <a:gd name="connsiteY100" fmla="*/ 889833 h 1771248"/>
                <a:gd name="connsiteX101" fmla="*/ 185130 w 1600468"/>
                <a:gd name="connsiteY101" fmla="*/ 999016 h 1771248"/>
                <a:gd name="connsiteX102" fmla="*/ 183673 w 1600468"/>
                <a:gd name="connsiteY102" fmla="*/ 1004631 h 1771248"/>
                <a:gd name="connsiteX103" fmla="*/ 188841 w 1600468"/>
                <a:gd name="connsiteY103" fmla="*/ 1013551 h 1771248"/>
                <a:gd name="connsiteX104" fmla="*/ 234476 w 1600468"/>
                <a:gd name="connsiteY104" fmla="*/ 1042845 h 1771248"/>
                <a:gd name="connsiteX105" fmla="*/ 317376 w 1600468"/>
                <a:gd name="connsiteY105" fmla="*/ 933663 h 1771248"/>
                <a:gd name="connsiteX106" fmla="*/ 318750 w 1600468"/>
                <a:gd name="connsiteY106" fmla="*/ 928367 h 1771248"/>
                <a:gd name="connsiteX107" fmla="*/ 297330 w 1600468"/>
                <a:gd name="connsiteY107" fmla="*/ 901569 h 1771248"/>
                <a:gd name="connsiteX108" fmla="*/ 268030 w 1600468"/>
                <a:gd name="connsiteY108" fmla="*/ 889833 h 1771248"/>
                <a:gd name="connsiteX109" fmla="*/ 1011435 w 1600468"/>
                <a:gd name="connsiteY109" fmla="*/ 865876 h 1771248"/>
                <a:gd name="connsiteX110" fmla="*/ 1006486 w 1600468"/>
                <a:gd name="connsiteY110" fmla="*/ 867463 h 1771248"/>
                <a:gd name="connsiteX111" fmla="*/ 936166 w 1600468"/>
                <a:gd name="connsiteY111" fmla="*/ 1009626 h 1771248"/>
                <a:gd name="connsiteX112" fmla="*/ 932902 w 1600468"/>
                <a:gd name="connsiteY112" fmla="*/ 1027698 h 1771248"/>
                <a:gd name="connsiteX113" fmla="*/ 941364 w 1600468"/>
                <a:gd name="connsiteY113" fmla="*/ 1042302 h 1771248"/>
                <a:gd name="connsiteX114" fmla="*/ 986998 w 1600468"/>
                <a:gd name="connsiteY114" fmla="*/ 1071596 h 1771248"/>
                <a:gd name="connsiteX115" fmla="*/ 1042881 w 1600468"/>
                <a:gd name="connsiteY115" fmla="*/ 1026604 h 1771248"/>
                <a:gd name="connsiteX116" fmla="*/ 1051392 w 1600468"/>
                <a:gd name="connsiteY116" fmla="*/ 1007372 h 1771248"/>
                <a:gd name="connsiteX117" fmla="*/ 1035866 w 1600468"/>
                <a:gd name="connsiteY117" fmla="*/ 968045 h 1771248"/>
                <a:gd name="connsiteX118" fmla="*/ 1014247 w 1600468"/>
                <a:gd name="connsiteY118" fmla="*/ 884810 h 1771248"/>
                <a:gd name="connsiteX119" fmla="*/ 1343046 w 1600468"/>
                <a:gd name="connsiteY119" fmla="*/ 764780 h 1771248"/>
                <a:gd name="connsiteX120" fmla="*/ 1299038 w 1600468"/>
                <a:gd name="connsiteY120" fmla="*/ 785191 h 1771248"/>
                <a:gd name="connsiteX121" fmla="*/ 1275936 w 1600468"/>
                <a:gd name="connsiteY121" fmla="*/ 820502 h 1771248"/>
                <a:gd name="connsiteX122" fmla="*/ 1261463 w 1600468"/>
                <a:gd name="connsiteY122" fmla="*/ 858473 h 1771248"/>
                <a:gd name="connsiteX123" fmla="*/ 1267465 w 1600468"/>
                <a:gd name="connsiteY123" fmla="*/ 893633 h 1771248"/>
                <a:gd name="connsiteX124" fmla="*/ 1285852 w 1600468"/>
                <a:gd name="connsiteY124" fmla="*/ 961146 h 1771248"/>
                <a:gd name="connsiteX125" fmla="*/ 1299831 w 1600468"/>
                <a:gd name="connsiteY125" fmla="*/ 992732 h 1771248"/>
                <a:gd name="connsiteX126" fmla="*/ 1313197 w 1600468"/>
                <a:gd name="connsiteY126" fmla="*/ 957667 h 1771248"/>
                <a:gd name="connsiteX127" fmla="*/ 1338322 w 1600468"/>
                <a:gd name="connsiteY127" fmla="*/ 839176 h 1771248"/>
                <a:gd name="connsiteX128" fmla="*/ 173023 w 1600468"/>
                <a:gd name="connsiteY128" fmla="*/ 690498 h 1771248"/>
                <a:gd name="connsiteX129" fmla="*/ 168353 w 1600468"/>
                <a:gd name="connsiteY129" fmla="*/ 702750 h 1771248"/>
                <a:gd name="connsiteX130" fmla="*/ 143228 w 1600468"/>
                <a:gd name="connsiteY130" fmla="*/ 821240 h 1771248"/>
                <a:gd name="connsiteX131" fmla="*/ 141339 w 1600468"/>
                <a:gd name="connsiteY131" fmla="*/ 850988 h 1771248"/>
                <a:gd name="connsiteX132" fmla="*/ 166374 w 1600468"/>
                <a:gd name="connsiteY132" fmla="*/ 820917 h 1771248"/>
                <a:gd name="connsiteX133" fmla="*/ 268029 w 1600468"/>
                <a:gd name="connsiteY133" fmla="*/ 772596 h 1771248"/>
                <a:gd name="connsiteX134" fmla="*/ 315284 w 1600468"/>
                <a:gd name="connsiteY134" fmla="*/ 782552 h 1771248"/>
                <a:gd name="connsiteX135" fmla="*/ 318237 w 1600468"/>
                <a:gd name="connsiteY135" fmla="*/ 784468 h 1771248"/>
                <a:gd name="connsiteX136" fmla="*/ 317113 w 1600468"/>
                <a:gd name="connsiteY136" fmla="*/ 776902 h 1771248"/>
                <a:gd name="connsiteX137" fmla="*/ 263023 w 1600468"/>
                <a:gd name="connsiteY137" fmla="*/ 751815 h 1771248"/>
                <a:gd name="connsiteX138" fmla="*/ 817011 w 1600468"/>
                <a:gd name="connsiteY138" fmla="*/ 0 h 1771248"/>
                <a:gd name="connsiteX139" fmla="*/ 1600468 w 1600468"/>
                <a:gd name="connsiteY139" fmla="*/ 440403 h 1771248"/>
                <a:gd name="connsiteX140" fmla="*/ 1596423 w 1600468"/>
                <a:gd name="connsiteY140" fmla="*/ 485432 h 1771248"/>
                <a:gd name="connsiteX141" fmla="*/ 1585410 w 1600468"/>
                <a:gd name="connsiteY141" fmla="*/ 525997 h 1771248"/>
                <a:gd name="connsiteX142" fmla="*/ 1594391 w 1600468"/>
                <a:gd name="connsiteY142" fmla="*/ 586458 h 1771248"/>
                <a:gd name="connsiteX143" fmla="*/ 1599154 w 1600468"/>
                <a:gd name="connsiteY143" fmla="*/ 685212 h 1771248"/>
                <a:gd name="connsiteX144" fmla="*/ 1580728 w 1600468"/>
                <a:gd name="connsiteY144" fmla="*/ 875946 h 1771248"/>
                <a:gd name="connsiteX145" fmla="*/ 1578933 w 1600468"/>
                <a:gd name="connsiteY145" fmla="*/ 882858 h 1771248"/>
                <a:gd name="connsiteX146" fmla="*/ 1583690 w 1600468"/>
                <a:gd name="connsiteY146" fmla="*/ 981478 h 1771248"/>
                <a:gd name="connsiteX147" fmla="*/ 1578927 w 1600468"/>
                <a:gd name="connsiteY147" fmla="*/ 1080232 h 1771248"/>
                <a:gd name="connsiteX148" fmla="*/ 1574889 w 1600468"/>
                <a:gd name="connsiteY148" fmla="*/ 1107417 h 1771248"/>
                <a:gd name="connsiteX149" fmla="*/ 1575959 w 1600468"/>
                <a:gd name="connsiteY149" fmla="*/ 1129611 h 1771248"/>
                <a:gd name="connsiteX150" fmla="*/ 1341484 w 1600468"/>
                <a:gd name="connsiteY150" fmla="*/ 1619621 h 1771248"/>
                <a:gd name="connsiteX151" fmla="*/ 1250216 w 1600468"/>
                <a:gd name="connsiteY151" fmla="*/ 1581114 h 1771248"/>
                <a:gd name="connsiteX152" fmla="*/ 1212173 w 1600468"/>
                <a:gd name="connsiteY152" fmla="*/ 1537961 h 1771248"/>
                <a:gd name="connsiteX153" fmla="*/ 1195911 w 1600468"/>
                <a:gd name="connsiteY153" fmla="*/ 1579152 h 1771248"/>
                <a:gd name="connsiteX154" fmla="*/ 1030112 w 1600468"/>
                <a:gd name="connsiteY154" fmla="*/ 1722672 h 1771248"/>
                <a:gd name="connsiteX155" fmla="*/ 814063 w 1600468"/>
                <a:gd name="connsiteY155" fmla="*/ 1423396 h 1771248"/>
                <a:gd name="connsiteX156" fmla="*/ 808253 w 1600468"/>
                <a:gd name="connsiteY156" fmla="*/ 1384282 h 1771248"/>
                <a:gd name="connsiteX157" fmla="*/ 795228 w 1600468"/>
                <a:gd name="connsiteY157" fmla="*/ 1471972 h 1771248"/>
                <a:gd name="connsiteX158" fmla="*/ 579179 w 1600468"/>
                <a:gd name="connsiteY158" fmla="*/ 1771248 h 1771248"/>
                <a:gd name="connsiteX159" fmla="*/ 448082 w 1600468"/>
                <a:gd name="connsiteY159" fmla="*/ 1687562 h 1771248"/>
                <a:gd name="connsiteX160" fmla="*/ 418890 w 1600468"/>
                <a:gd name="connsiteY160" fmla="*/ 1637227 h 1771248"/>
                <a:gd name="connsiteX161" fmla="*/ 417177 w 1600468"/>
                <a:gd name="connsiteY161" fmla="*/ 1640722 h 1771248"/>
                <a:gd name="connsiteX162" fmla="*/ 268029 w 1600468"/>
                <a:gd name="connsiteY162" fmla="*/ 1752616 h 1771248"/>
                <a:gd name="connsiteX163" fmla="*/ 33554 w 1600468"/>
                <a:gd name="connsiteY163" fmla="*/ 1262606 h 1771248"/>
                <a:gd name="connsiteX164" fmla="*/ 38106 w 1600468"/>
                <a:gd name="connsiteY164" fmla="*/ 1168249 h 1771248"/>
                <a:gd name="connsiteX165" fmla="*/ 35203 w 1600468"/>
                <a:gd name="connsiteY165" fmla="*/ 1157074 h 1771248"/>
                <a:gd name="connsiteX166" fmla="*/ 16777 w 1600468"/>
                <a:gd name="connsiteY166" fmla="*/ 966340 h 1771248"/>
                <a:gd name="connsiteX167" fmla="*/ 21541 w 1600468"/>
                <a:gd name="connsiteY167" fmla="*/ 867586 h 1771248"/>
                <a:gd name="connsiteX168" fmla="*/ 21900 w 1600468"/>
                <a:gd name="connsiteY168" fmla="*/ 865165 h 1771248"/>
                <a:gd name="connsiteX169" fmla="*/ 10541 w 1600468"/>
                <a:gd name="connsiteY169" fmla="*/ 815786 h 1771248"/>
                <a:gd name="connsiteX170" fmla="*/ 0 w 1600468"/>
                <a:gd name="connsiteY170" fmla="*/ 670072 h 1771248"/>
                <a:gd name="connsiteX171" fmla="*/ 18426 w 1600468"/>
                <a:gd name="connsiteY171" fmla="*/ 479338 h 1771248"/>
                <a:gd name="connsiteX172" fmla="*/ 36206 w 1600468"/>
                <a:gd name="connsiteY172" fmla="*/ 410883 h 1771248"/>
                <a:gd name="connsiteX173" fmla="*/ 37599 w 1600468"/>
                <a:gd name="connsiteY173" fmla="*/ 395374 h 1771248"/>
                <a:gd name="connsiteX174" fmla="*/ 95122 w 1600468"/>
                <a:gd name="connsiteY174" fmla="*/ 268978 h 1771248"/>
                <a:gd name="connsiteX175" fmla="*/ 137022 w 1600468"/>
                <a:gd name="connsiteY175" fmla="*/ 225584 h 1771248"/>
                <a:gd name="connsiteX176" fmla="*/ 143207 w 1600468"/>
                <a:gd name="connsiteY176" fmla="*/ 218569 h 1771248"/>
                <a:gd name="connsiteX177" fmla="*/ 144784 w 1600468"/>
                <a:gd name="connsiteY177" fmla="*/ 217546 h 1771248"/>
                <a:gd name="connsiteX178" fmla="*/ 167356 w 1600468"/>
                <a:gd name="connsiteY178" fmla="*/ 194169 h 1771248"/>
                <a:gd name="connsiteX179" fmla="*/ 817011 w 1600468"/>
                <a:gd name="connsiteY179" fmla="*/ 0 h 1771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</a:cxnLst>
              <a:rect l="l" t="t" r="r" b="b"/>
              <a:pathLst>
                <a:path w="1600468" h="1771248">
                  <a:moveTo>
                    <a:pt x="502366" y="1561722"/>
                  </a:moveTo>
                  <a:lnTo>
                    <a:pt x="523298" y="1609019"/>
                  </a:lnTo>
                  <a:cubicBezTo>
                    <a:pt x="539910" y="1637713"/>
                    <a:pt x="558946" y="1654011"/>
                    <a:pt x="579180" y="1654011"/>
                  </a:cubicBezTo>
                  <a:cubicBezTo>
                    <a:pt x="603461" y="1654011"/>
                    <a:pt x="626018" y="1630541"/>
                    <a:pt x="644729" y="1590347"/>
                  </a:cubicBezTo>
                  <a:lnTo>
                    <a:pt x="645533" y="1588027"/>
                  </a:lnTo>
                  <a:lnTo>
                    <a:pt x="641318" y="1590761"/>
                  </a:lnTo>
                  <a:cubicBezTo>
                    <a:pt x="626054" y="1597288"/>
                    <a:pt x="610250" y="1600716"/>
                    <a:pt x="594063" y="1600716"/>
                  </a:cubicBezTo>
                  <a:cubicBezTo>
                    <a:pt x="561689" y="1600716"/>
                    <a:pt x="530847" y="1587005"/>
                    <a:pt x="502795" y="1562209"/>
                  </a:cubicBezTo>
                  <a:close/>
                  <a:moveTo>
                    <a:pt x="1282676" y="1449023"/>
                  </a:moveTo>
                  <a:lnTo>
                    <a:pt x="1306622" y="1485625"/>
                  </a:lnTo>
                  <a:cubicBezTo>
                    <a:pt x="1317635" y="1496517"/>
                    <a:pt x="1329345" y="1502384"/>
                    <a:pt x="1341485" y="1502384"/>
                  </a:cubicBezTo>
                  <a:cubicBezTo>
                    <a:pt x="1353626" y="1502384"/>
                    <a:pt x="1365335" y="1496517"/>
                    <a:pt x="1376348" y="1485625"/>
                  </a:cubicBezTo>
                  <a:lnTo>
                    <a:pt x="1391413" y="1462598"/>
                  </a:lnTo>
                  <a:lnTo>
                    <a:pt x="1349215" y="1471488"/>
                  </a:lnTo>
                  <a:cubicBezTo>
                    <a:pt x="1333028" y="1471488"/>
                    <a:pt x="1317224" y="1468060"/>
                    <a:pt x="1301960" y="1461533"/>
                  </a:cubicBezTo>
                  <a:close/>
                  <a:moveTo>
                    <a:pt x="1128656" y="1433312"/>
                  </a:moveTo>
                  <a:lnTo>
                    <a:pt x="1074000" y="1480692"/>
                  </a:lnTo>
                  <a:cubicBezTo>
                    <a:pt x="1054430" y="1491760"/>
                    <a:pt x="1033844" y="1497665"/>
                    <a:pt x="1012598" y="1497665"/>
                  </a:cubicBezTo>
                  <a:cubicBezTo>
                    <a:pt x="992364" y="1497665"/>
                    <a:pt x="972729" y="1492309"/>
                    <a:pt x="953999" y="1482238"/>
                  </a:cubicBezTo>
                  <a:lnTo>
                    <a:pt x="940750" y="1471344"/>
                  </a:lnTo>
                  <a:lnTo>
                    <a:pt x="947213" y="1496253"/>
                  </a:lnTo>
                  <a:cubicBezTo>
                    <a:pt x="968429" y="1563711"/>
                    <a:pt x="997739" y="1605435"/>
                    <a:pt x="1030113" y="1605435"/>
                  </a:cubicBezTo>
                  <a:cubicBezTo>
                    <a:pt x="1070581" y="1605435"/>
                    <a:pt x="1106260" y="1540242"/>
                    <a:pt x="1127329" y="1441083"/>
                  </a:cubicBezTo>
                  <a:close/>
                  <a:moveTo>
                    <a:pt x="353277" y="1405641"/>
                  </a:moveTo>
                  <a:lnTo>
                    <a:pt x="342520" y="1417843"/>
                  </a:lnTo>
                  <a:cubicBezTo>
                    <a:pt x="314468" y="1442639"/>
                    <a:pt x="283626" y="1456350"/>
                    <a:pt x="251252" y="1456350"/>
                  </a:cubicBezTo>
                  <a:cubicBezTo>
                    <a:pt x="235065" y="1456350"/>
                    <a:pt x="219261" y="1452922"/>
                    <a:pt x="203997" y="1446395"/>
                  </a:cubicBezTo>
                  <a:lnTo>
                    <a:pt x="161954" y="1419121"/>
                  </a:lnTo>
                  <a:lnTo>
                    <a:pt x="170814" y="1471027"/>
                  </a:lnTo>
                  <a:cubicBezTo>
                    <a:pt x="191883" y="1570185"/>
                    <a:pt x="227562" y="1635379"/>
                    <a:pt x="268030" y="1635379"/>
                  </a:cubicBezTo>
                  <a:cubicBezTo>
                    <a:pt x="300404" y="1635379"/>
                    <a:pt x="329714" y="1593655"/>
                    <a:pt x="350930" y="1526197"/>
                  </a:cubicBezTo>
                  <a:lnTo>
                    <a:pt x="364066" y="1475574"/>
                  </a:lnTo>
                  <a:lnTo>
                    <a:pt x="363130" y="1471972"/>
                  </a:lnTo>
                  <a:close/>
                  <a:moveTo>
                    <a:pt x="511031" y="1373783"/>
                  </a:moveTo>
                  <a:lnTo>
                    <a:pt x="511164" y="1374297"/>
                  </a:lnTo>
                  <a:cubicBezTo>
                    <a:pt x="532380" y="1441755"/>
                    <a:pt x="561690" y="1483479"/>
                    <a:pt x="594064" y="1483479"/>
                  </a:cubicBezTo>
                  <a:cubicBezTo>
                    <a:pt x="618345" y="1483479"/>
                    <a:pt x="640902" y="1460009"/>
                    <a:pt x="659613" y="1419816"/>
                  </a:cubicBezTo>
                  <a:lnTo>
                    <a:pt x="673621" y="1383066"/>
                  </a:lnTo>
                  <a:lnTo>
                    <a:pt x="646736" y="1400507"/>
                  </a:lnTo>
                  <a:cubicBezTo>
                    <a:pt x="631472" y="1407034"/>
                    <a:pt x="615668" y="1410462"/>
                    <a:pt x="599481" y="1410462"/>
                  </a:cubicBezTo>
                  <a:cubicBezTo>
                    <a:pt x="583294" y="1410462"/>
                    <a:pt x="567490" y="1407034"/>
                    <a:pt x="552226" y="1400507"/>
                  </a:cubicBezTo>
                  <a:close/>
                  <a:moveTo>
                    <a:pt x="1455456" y="1137033"/>
                  </a:moveTo>
                  <a:lnTo>
                    <a:pt x="1411934" y="1165267"/>
                  </a:lnTo>
                  <a:cubicBezTo>
                    <a:pt x="1396670" y="1171794"/>
                    <a:pt x="1380866" y="1175222"/>
                    <a:pt x="1364679" y="1175222"/>
                  </a:cubicBezTo>
                  <a:cubicBezTo>
                    <a:pt x="1348492" y="1175222"/>
                    <a:pt x="1332688" y="1171794"/>
                    <a:pt x="1317424" y="1165267"/>
                  </a:cubicBezTo>
                  <a:lnTo>
                    <a:pt x="1304320" y="1156766"/>
                  </a:lnTo>
                  <a:lnTo>
                    <a:pt x="1277551" y="1174131"/>
                  </a:lnTo>
                  <a:lnTo>
                    <a:pt x="1261923" y="1177423"/>
                  </a:lnTo>
                  <a:lnTo>
                    <a:pt x="1264587" y="1232662"/>
                  </a:lnTo>
                  <a:lnTo>
                    <a:pt x="1264469" y="1235120"/>
                  </a:lnTo>
                  <a:lnTo>
                    <a:pt x="1283667" y="1290587"/>
                  </a:lnTo>
                  <a:cubicBezTo>
                    <a:pt x="1302379" y="1330782"/>
                    <a:pt x="1324936" y="1354251"/>
                    <a:pt x="1349216" y="1354251"/>
                  </a:cubicBezTo>
                  <a:cubicBezTo>
                    <a:pt x="1389684" y="1354251"/>
                    <a:pt x="1425363" y="1289057"/>
                    <a:pt x="1446432" y="1189899"/>
                  </a:cubicBezTo>
                  <a:close/>
                  <a:moveTo>
                    <a:pt x="1107616" y="1117033"/>
                  </a:moveTo>
                  <a:lnTo>
                    <a:pt x="1078266" y="1150326"/>
                  </a:lnTo>
                  <a:cubicBezTo>
                    <a:pt x="1050213" y="1175122"/>
                    <a:pt x="1019371" y="1188833"/>
                    <a:pt x="986997" y="1188833"/>
                  </a:cubicBezTo>
                  <a:cubicBezTo>
                    <a:pt x="970810" y="1188833"/>
                    <a:pt x="955006" y="1185405"/>
                    <a:pt x="939742" y="1178878"/>
                  </a:cubicBezTo>
                  <a:lnTo>
                    <a:pt x="917218" y="1164266"/>
                  </a:lnTo>
                  <a:lnTo>
                    <a:pt x="914323" y="1209863"/>
                  </a:lnTo>
                  <a:lnTo>
                    <a:pt x="915384" y="1216076"/>
                  </a:lnTo>
                  <a:cubicBezTo>
                    <a:pt x="936452" y="1315235"/>
                    <a:pt x="972131" y="1380428"/>
                    <a:pt x="1012599" y="1380428"/>
                  </a:cubicBezTo>
                  <a:cubicBezTo>
                    <a:pt x="1053067" y="1380428"/>
                    <a:pt x="1088746" y="1315235"/>
                    <a:pt x="1109815" y="1216076"/>
                  </a:cubicBezTo>
                  <a:lnTo>
                    <a:pt x="1110879" y="1209841"/>
                  </a:lnTo>
                  <a:lnTo>
                    <a:pt x="1107009" y="1129611"/>
                  </a:lnTo>
                  <a:close/>
                  <a:moveTo>
                    <a:pt x="360977" y="1081916"/>
                  </a:moveTo>
                  <a:lnTo>
                    <a:pt x="336130" y="1111762"/>
                  </a:lnTo>
                  <a:cubicBezTo>
                    <a:pt x="305378" y="1142729"/>
                    <a:pt x="270896" y="1160082"/>
                    <a:pt x="234475" y="1160082"/>
                  </a:cubicBezTo>
                  <a:cubicBezTo>
                    <a:pt x="218288" y="1160082"/>
                    <a:pt x="202484" y="1156654"/>
                    <a:pt x="187220" y="1150127"/>
                  </a:cubicBezTo>
                  <a:lnTo>
                    <a:pt x="159092" y="1131880"/>
                  </a:lnTo>
                  <a:lnTo>
                    <a:pt x="155911" y="1181983"/>
                  </a:lnTo>
                  <a:lnTo>
                    <a:pt x="168353" y="1229931"/>
                  </a:lnTo>
                  <a:cubicBezTo>
                    <a:pt x="189569" y="1297389"/>
                    <a:pt x="218878" y="1339113"/>
                    <a:pt x="251253" y="1339113"/>
                  </a:cubicBezTo>
                  <a:cubicBezTo>
                    <a:pt x="299815" y="1339113"/>
                    <a:pt x="341480" y="1245234"/>
                    <a:pt x="359278" y="1111440"/>
                  </a:cubicBezTo>
                  <a:lnTo>
                    <a:pt x="360421" y="1093436"/>
                  </a:lnTo>
                  <a:close/>
                  <a:moveTo>
                    <a:pt x="675969" y="1077249"/>
                  </a:moveTo>
                  <a:lnTo>
                    <a:pt x="636894" y="1121573"/>
                  </a:lnTo>
                  <a:cubicBezTo>
                    <a:pt x="608841" y="1146369"/>
                    <a:pt x="578000" y="1160080"/>
                    <a:pt x="545625" y="1160080"/>
                  </a:cubicBezTo>
                  <a:lnTo>
                    <a:pt x="507981" y="1152150"/>
                  </a:lnTo>
                  <a:lnTo>
                    <a:pt x="509016" y="1157571"/>
                  </a:lnTo>
                  <a:cubicBezTo>
                    <a:pt x="530519" y="1240418"/>
                    <a:pt x="563061" y="1293225"/>
                    <a:pt x="599482" y="1293225"/>
                  </a:cubicBezTo>
                  <a:cubicBezTo>
                    <a:pt x="631857" y="1293225"/>
                    <a:pt x="661166" y="1251501"/>
                    <a:pt x="682382" y="1184043"/>
                  </a:cubicBezTo>
                  <a:lnTo>
                    <a:pt x="688701" y="1159692"/>
                  </a:lnTo>
                  <a:lnTo>
                    <a:pt x="687205" y="1136138"/>
                  </a:lnTo>
                  <a:close/>
                  <a:moveTo>
                    <a:pt x="1437804" y="917694"/>
                  </a:moveTo>
                  <a:lnTo>
                    <a:pt x="1424727" y="968045"/>
                  </a:lnTo>
                  <a:cubicBezTo>
                    <a:pt x="1416299" y="994114"/>
                    <a:pt x="1406703" y="1018397"/>
                    <a:pt x="1396095" y="1040566"/>
                  </a:cubicBezTo>
                  <a:lnTo>
                    <a:pt x="1392880" y="1046109"/>
                  </a:lnTo>
                  <a:lnTo>
                    <a:pt x="1399543" y="1041226"/>
                  </a:lnTo>
                  <a:cubicBezTo>
                    <a:pt x="1410557" y="1030335"/>
                    <a:pt x="1420874" y="1014419"/>
                    <a:pt x="1430229" y="994322"/>
                  </a:cubicBezTo>
                  <a:lnTo>
                    <a:pt x="1444703" y="956351"/>
                  </a:lnTo>
                  <a:lnTo>
                    <a:pt x="1438701" y="921190"/>
                  </a:lnTo>
                  <a:close/>
                  <a:moveTo>
                    <a:pt x="579180" y="908465"/>
                  </a:moveTo>
                  <a:cubicBezTo>
                    <a:pt x="554899" y="908465"/>
                    <a:pt x="532343" y="931935"/>
                    <a:pt x="513631" y="972129"/>
                  </a:cubicBezTo>
                  <a:lnTo>
                    <a:pt x="498696" y="1011312"/>
                  </a:lnTo>
                  <a:lnTo>
                    <a:pt x="499992" y="1013549"/>
                  </a:lnTo>
                  <a:cubicBezTo>
                    <a:pt x="514018" y="1032412"/>
                    <a:pt x="529439" y="1042843"/>
                    <a:pt x="545626" y="1042843"/>
                  </a:cubicBezTo>
                  <a:cubicBezTo>
                    <a:pt x="569907" y="1042843"/>
                    <a:pt x="592464" y="1019373"/>
                    <a:pt x="611175" y="979180"/>
                  </a:cubicBezTo>
                  <a:lnTo>
                    <a:pt x="626022" y="940231"/>
                  </a:lnTo>
                  <a:lnTo>
                    <a:pt x="614043" y="925224"/>
                  </a:lnTo>
                  <a:cubicBezTo>
                    <a:pt x="603030" y="914333"/>
                    <a:pt x="591321" y="908465"/>
                    <a:pt x="579180" y="908465"/>
                  </a:cubicBezTo>
                  <a:close/>
                  <a:moveTo>
                    <a:pt x="268030" y="889833"/>
                  </a:moveTo>
                  <a:cubicBezTo>
                    <a:pt x="235655" y="889833"/>
                    <a:pt x="206346" y="931557"/>
                    <a:pt x="185130" y="999016"/>
                  </a:cubicBezTo>
                  <a:lnTo>
                    <a:pt x="183673" y="1004631"/>
                  </a:lnTo>
                  <a:lnTo>
                    <a:pt x="188841" y="1013551"/>
                  </a:lnTo>
                  <a:cubicBezTo>
                    <a:pt x="202868" y="1032414"/>
                    <a:pt x="218289" y="1042845"/>
                    <a:pt x="234476" y="1042845"/>
                  </a:cubicBezTo>
                  <a:cubicBezTo>
                    <a:pt x="266850" y="1042845"/>
                    <a:pt x="296160" y="1001121"/>
                    <a:pt x="317376" y="933663"/>
                  </a:cubicBezTo>
                  <a:lnTo>
                    <a:pt x="318750" y="928367"/>
                  </a:lnTo>
                  <a:lnTo>
                    <a:pt x="297330" y="901569"/>
                  </a:lnTo>
                  <a:cubicBezTo>
                    <a:pt x="287965" y="893908"/>
                    <a:pt x="278147" y="889833"/>
                    <a:pt x="268030" y="889833"/>
                  </a:cubicBezTo>
                  <a:close/>
                  <a:moveTo>
                    <a:pt x="1011435" y="865876"/>
                  </a:moveTo>
                  <a:lnTo>
                    <a:pt x="1006486" y="867463"/>
                  </a:lnTo>
                  <a:cubicBezTo>
                    <a:pt x="977866" y="886084"/>
                    <a:pt x="953045" y="937863"/>
                    <a:pt x="936166" y="1009626"/>
                  </a:cubicBezTo>
                  <a:lnTo>
                    <a:pt x="932902" y="1027698"/>
                  </a:lnTo>
                  <a:lnTo>
                    <a:pt x="941364" y="1042302"/>
                  </a:lnTo>
                  <a:cubicBezTo>
                    <a:pt x="955390" y="1061165"/>
                    <a:pt x="970811" y="1071596"/>
                    <a:pt x="986998" y="1071596"/>
                  </a:cubicBezTo>
                  <a:cubicBezTo>
                    <a:pt x="1007232" y="1071596"/>
                    <a:pt x="1026269" y="1055298"/>
                    <a:pt x="1042881" y="1026604"/>
                  </a:cubicBezTo>
                  <a:lnTo>
                    <a:pt x="1051392" y="1007372"/>
                  </a:lnTo>
                  <a:lnTo>
                    <a:pt x="1035866" y="968045"/>
                  </a:lnTo>
                  <a:cubicBezTo>
                    <a:pt x="1027439" y="941977"/>
                    <a:pt x="1020180" y="914122"/>
                    <a:pt x="1014247" y="884810"/>
                  </a:cubicBezTo>
                  <a:close/>
                  <a:moveTo>
                    <a:pt x="1343046" y="764780"/>
                  </a:moveTo>
                  <a:lnTo>
                    <a:pt x="1299038" y="785191"/>
                  </a:lnTo>
                  <a:lnTo>
                    <a:pt x="1275936" y="820502"/>
                  </a:lnTo>
                  <a:lnTo>
                    <a:pt x="1261463" y="858473"/>
                  </a:lnTo>
                  <a:lnTo>
                    <a:pt x="1267465" y="893633"/>
                  </a:lnTo>
                  <a:cubicBezTo>
                    <a:pt x="1272732" y="918423"/>
                    <a:pt x="1278912" y="941090"/>
                    <a:pt x="1285852" y="961146"/>
                  </a:cubicBezTo>
                  <a:lnTo>
                    <a:pt x="1299831" y="992732"/>
                  </a:lnTo>
                  <a:lnTo>
                    <a:pt x="1313197" y="957667"/>
                  </a:lnTo>
                  <a:cubicBezTo>
                    <a:pt x="1323805" y="923937"/>
                    <a:pt x="1332390" y="883774"/>
                    <a:pt x="1338322" y="839176"/>
                  </a:cubicBezTo>
                  <a:close/>
                  <a:moveTo>
                    <a:pt x="173023" y="690498"/>
                  </a:moveTo>
                  <a:lnTo>
                    <a:pt x="168353" y="702750"/>
                  </a:lnTo>
                  <a:cubicBezTo>
                    <a:pt x="157745" y="736479"/>
                    <a:pt x="149161" y="776642"/>
                    <a:pt x="143228" y="821240"/>
                  </a:cubicBezTo>
                  <a:lnTo>
                    <a:pt x="141339" y="850988"/>
                  </a:lnTo>
                  <a:lnTo>
                    <a:pt x="166374" y="820917"/>
                  </a:lnTo>
                  <a:cubicBezTo>
                    <a:pt x="197126" y="789950"/>
                    <a:pt x="231608" y="772596"/>
                    <a:pt x="268029" y="772596"/>
                  </a:cubicBezTo>
                  <a:cubicBezTo>
                    <a:pt x="284216" y="772596"/>
                    <a:pt x="300020" y="776024"/>
                    <a:pt x="315284" y="782552"/>
                  </a:cubicBezTo>
                  <a:lnTo>
                    <a:pt x="318237" y="784468"/>
                  </a:lnTo>
                  <a:lnTo>
                    <a:pt x="317113" y="776902"/>
                  </a:lnTo>
                  <a:lnTo>
                    <a:pt x="263023" y="751815"/>
                  </a:lnTo>
                  <a:close/>
                  <a:moveTo>
                    <a:pt x="817011" y="0"/>
                  </a:moveTo>
                  <a:cubicBezTo>
                    <a:pt x="1249702" y="0"/>
                    <a:pt x="1600468" y="197175"/>
                    <a:pt x="1600468" y="440403"/>
                  </a:cubicBezTo>
                  <a:cubicBezTo>
                    <a:pt x="1600468" y="455605"/>
                    <a:pt x="1599098" y="470627"/>
                    <a:pt x="1596423" y="485432"/>
                  </a:cubicBezTo>
                  <a:lnTo>
                    <a:pt x="1585410" y="525997"/>
                  </a:lnTo>
                  <a:lnTo>
                    <a:pt x="1594391" y="586458"/>
                  </a:lnTo>
                  <a:cubicBezTo>
                    <a:pt x="1597514" y="618357"/>
                    <a:pt x="1599154" y="651384"/>
                    <a:pt x="1599154" y="685212"/>
                  </a:cubicBezTo>
                  <a:cubicBezTo>
                    <a:pt x="1599154" y="752869"/>
                    <a:pt x="1592593" y="817322"/>
                    <a:pt x="1580728" y="875946"/>
                  </a:cubicBezTo>
                  <a:lnTo>
                    <a:pt x="1578933" y="882858"/>
                  </a:lnTo>
                  <a:lnTo>
                    <a:pt x="1583690" y="981478"/>
                  </a:lnTo>
                  <a:cubicBezTo>
                    <a:pt x="1583690" y="1015306"/>
                    <a:pt x="1582050" y="1048334"/>
                    <a:pt x="1578927" y="1080232"/>
                  </a:cubicBezTo>
                  <a:lnTo>
                    <a:pt x="1574889" y="1107417"/>
                  </a:lnTo>
                  <a:lnTo>
                    <a:pt x="1575959" y="1129611"/>
                  </a:lnTo>
                  <a:cubicBezTo>
                    <a:pt x="1575959" y="1400236"/>
                    <a:pt x="1470981" y="1619621"/>
                    <a:pt x="1341484" y="1619621"/>
                  </a:cubicBezTo>
                  <a:cubicBezTo>
                    <a:pt x="1309110" y="1619621"/>
                    <a:pt x="1278268" y="1605910"/>
                    <a:pt x="1250216" y="1581114"/>
                  </a:cubicBezTo>
                  <a:lnTo>
                    <a:pt x="1212173" y="1537961"/>
                  </a:lnTo>
                  <a:lnTo>
                    <a:pt x="1195911" y="1579152"/>
                  </a:lnTo>
                  <a:cubicBezTo>
                    <a:pt x="1153480" y="1667826"/>
                    <a:pt x="1094861" y="1722672"/>
                    <a:pt x="1030112" y="1722672"/>
                  </a:cubicBezTo>
                  <a:cubicBezTo>
                    <a:pt x="932990" y="1722672"/>
                    <a:pt x="849659" y="1599268"/>
                    <a:pt x="814063" y="1423396"/>
                  </a:cubicBezTo>
                  <a:lnTo>
                    <a:pt x="808253" y="1384282"/>
                  </a:lnTo>
                  <a:lnTo>
                    <a:pt x="795228" y="1471972"/>
                  </a:lnTo>
                  <a:cubicBezTo>
                    <a:pt x="759633" y="1647844"/>
                    <a:pt x="676302" y="1771248"/>
                    <a:pt x="579179" y="1771248"/>
                  </a:cubicBezTo>
                  <a:cubicBezTo>
                    <a:pt x="530618" y="1771248"/>
                    <a:pt x="485505" y="1740397"/>
                    <a:pt x="448082" y="1687562"/>
                  </a:cubicBezTo>
                  <a:lnTo>
                    <a:pt x="418890" y="1637227"/>
                  </a:lnTo>
                  <a:lnTo>
                    <a:pt x="417177" y="1640722"/>
                  </a:lnTo>
                  <a:cubicBezTo>
                    <a:pt x="376646" y="1710625"/>
                    <a:pt x="324684" y="1752616"/>
                    <a:pt x="268029" y="1752616"/>
                  </a:cubicBezTo>
                  <a:cubicBezTo>
                    <a:pt x="138532" y="1752616"/>
                    <a:pt x="33554" y="1533231"/>
                    <a:pt x="33554" y="1262606"/>
                  </a:cubicBezTo>
                  <a:lnTo>
                    <a:pt x="38106" y="1168249"/>
                  </a:lnTo>
                  <a:lnTo>
                    <a:pt x="35203" y="1157074"/>
                  </a:lnTo>
                  <a:cubicBezTo>
                    <a:pt x="23338" y="1098450"/>
                    <a:pt x="16777" y="1033997"/>
                    <a:pt x="16777" y="966340"/>
                  </a:cubicBezTo>
                  <a:cubicBezTo>
                    <a:pt x="16777" y="932512"/>
                    <a:pt x="18417" y="899485"/>
                    <a:pt x="21541" y="867586"/>
                  </a:cubicBezTo>
                  <a:lnTo>
                    <a:pt x="21900" y="865165"/>
                  </a:lnTo>
                  <a:lnTo>
                    <a:pt x="10541" y="815786"/>
                  </a:lnTo>
                  <a:cubicBezTo>
                    <a:pt x="3691" y="769755"/>
                    <a:pt x="0" y="720815"/>
                    <a:pt x="0" y="670072"/>
                  </a:cubicBezTo>
                  <a:cubicBezTo>
                    <a:pt x="0" y="602416"/>
                    <a:pt x="6561" y="537962"/>
                    <a:pt x="18426" y="479338"/>
                  </a:cubicBezTo>
                  <a:lnTo>
                    <a:pt x="36206" y="410883"/>
                  </a:lnTo>
                  <a:lnTo>
                    <a:pt x="37599" y="395374"/>
                  </a:lnTo>
                  <a:cubicBezTo>
                    <a:pt x="45623" y="350959"/>
                    <a:pt x="65388" y="308495"/>
                    <a:pt x="95122" y="268978"/>
                  </a:cubicBezTo>
                  <a:lnTo>
                    <a:pt x="137022" y="225584"/>
                  </a:lnTo>
                  <a:lnTo>
                    <a:pt x="143207" y="218569"/>
                  </a:lnTo>
                  <a:lnTo>
                    <a:pt x="144784" y="217546"/>
                  </a:lnTo>
                  <a:lnTo>
                    <a:pt x="167356" y="194169"/>
                  </a:lnTo>
                  <a:cubicBezTo>
                    <a:pt x="308149" y="77021"/>
                    <a:pt x="546579" y="0"/>
                    <a:pt x="817011" y="0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Trapezoid 104">
              <a:extLst>
                <a:ext uri="{FF2B5EF4-FFF2-40B4-BE49-F238E27FC236}">
                  <a16:creationId xmlns:a16="http://schemas.microsoft.com/office/drawing/2014/main" id="{C80BCD8E-AF32-4696-8A1C-17971EE9FA35}"/>
                </a:ext>
              </a:extLst>
            </p:cNvPr>
            <p:cNvSpPr/>
            <p:nvPr/>
          </p:nvSpPr>
          <p:spPr>
            <a:xfrm>
              <a:off x="1201692" y="2353380"/>
              <a:ext cx="2326976" cy="3162839"/>
            </a:xfrm>
            <a:custGeom>
              <a:avLst/>
              <a:gdLst>
                <a:gd name="connsiteX0" fmla="*/ 0 w 2193373"/>
                <a:gd name="connsiteY0" fmla="*/ 2924037 h 2924037"/>
                <a:gd name="connsiteX1" fmla="*/ 748423 w 2193373"/>
                <a:gd name="connsiteY1" fmla="*/ 0 h 2924037"/>
                <a:gd name="connsiteX2" fmla="*/ 1444950 w 2193373"/>
                <a:gd name="connsiteY2" fmla="*/ 0 h 2924037"/>
                <a:gd name="connsiteX3" fmla="*/ 2193373 w 2193373"/>
                <a:gd name="connsiteY3" fmla="*/ 2924037 h 2924037"/>
                <a:gd name="connsiteX4" fmla="*/ 0 w 2193373"/>
                <a:gd name="connsiteY4" fmla="*/ 2924037 h 2924037"/>
                <a:gd name="connsiteX0" fmla="*/ 94369 w 2287742"/>
                <a:gd name="connsiteY0" fmla="*/ 2924037 h 2924037"/>
                <a:gd name="connsiteX1" fmla="*/ 842792 w 2287742"/>
                <a:gd name="connsiteY1" fmla="*/ 0 h 2924037"/>
                <a:gd name="connsiteX2" fmla="*/ 1539319 w 2287742"/>
                <a:gd name="connsiteY2" fmla="*/ 0 h 2924037"/>
                <a:gd name="connsiteX3" fmla="*/ 2287742 w 2287742"/>
                <a:gd name="connsiteY3" fmla="*/ 2924037 h 2924037"/>
                <a:gd name="connsiteX4" fmla="*/ 94369 w 2287742"/>
                <a:gd name="connsiteY4" fmla="*/ 2924037 h 2924037"/>
                <a:gd name="connsiteX0" fmla="*/ 94369 w 2326976"/>
                <a:gd name="connsiteY0" fmla="*/ 2924037 h 2924037"/>
                <a:gd name="connsiteX1" fmla="*/ 842792 w 2326976"/>
                <a:gd name="connsiteY1" fmla="*/ 0 h 2924037"/>
                <a:gd name="connsiteX2" fmla="*/ 1539319 w 2326976"/>
                <a:gd name="connsiteY2" fmla="*/ 0 h 2924037"/>
                <a:gd name="connsiteX3" fmla="*/ 2287742 w 2326976"/>
                <a:gd name="connsiteY3" fmla="*/ 2924037 h 2924037"/>
                <a:gd name="connsiteX4" fmla="*/ 94369 w 2326976"/>
                <a:gd name="connsiteY4" fmla="*/ 2924037 h 2924037"/>
                <a:gd name="connsiteX0" fmla="*/ 94369 w 2326976"/>
                <a:gd name="connsiteY0" fmla="*/ 2924037 h 3092202"/>
                <a:gd name="connsiteX1" fmla="*/ 842792 w 2326976"/>
                <a:gd name="connsiteY1" fmla="*/ 0 h 3092202"/>
                <a:gd name="connsiteX2" fmla="*/ 1539319 w 2326976"/>
                <a:gd name="connsiteY2" fmla="*/ 0 h 3092202"/>
                <a:gd name="connsiteX3" fmla="*/ 2287742 w 2326976"/>
                <a:gd name="connsiteY3" fmla="*/ 2924037 h 3092202"/>
                <a:gd name="connsiteX4" fmla="*/ 94369 w 2326976"/>
                <a:gd name="connsiteY4" fmla="*/ 2924037 h 3092202"/>
                <a:gd name="connsiteX0" fmla="*/ 94369 w 2326976"/>
                <a:gd name="connsiteY0" fmla="*/ 2924037 h 3162839"/>
                <a:gd name="connsiteX1" fmla="*/ 842792 w 2326976"/>
                <a:gd name="connsiteY1" fmla="*/ 0 h 3162839"/>
                <a:gd name="connsiteX2" fmla="*/ 1539319 w 2326976"/>
                <a:gd name="connsiteY2" fmla="*/ 0 h 3162839"/>
                <a:gd name="connsiteX3" fmla="*/ 2287742 w 2326976"/>
                <a:gd name="connsiteY3" fmla="*/ 2924037 h 3162839"/>
                <a:gd name="connsiteX4" fmla="*/ 94369 w 2326976"/>
                <a:gd name="connsiteY4" fmla="*/ 2924037 h 3162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6976" h="3162839">
                  <a:moveTo>
                    <a:pt x="94369" y="2924037"/>
                  </a:moveTo>
                  <a:cubicBezTo>
                    <a:pt x="-286778" y="2769165"/>
                    <a:pt x="593318" y="974679"/>
                    <a:pt x="842792" y="0"/>
                  </a:cubicBezTo>
                  <a:lnTo>
                    <a:pt x="1539319" y="0"/>
                  </a:lnTo>
                  <a:cubicBezTo>
                    <a:pt x="1788793" y="974679"/>
                    <a:pt x="2500723" y="2516917"/>
                    <a:pt x="2287742" y="2924037"/>
                  </a:cubicBezTo>
                  <a:cubicBezTo>
                    <a:pt x="1441005" y="3302409"/>
                    <a:pt x="678348" y="3176286"/>
                    <a:pt x="94369" y="292403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8F60FEB-7832-4ACC-B6F2-59B464FB4D23}"/>
                </a:ext>
              </a:extLst>
            </p:cNvPr>
            <p:cNvSpPr/>
            <p:nvPr/>
          </p:nvSpPr>
          <p:spPr>
            <a:xfrm>
              <a:off x="1829127" y="2885363"/>
              <a:ext cx="1099603" cy="250383"/>
            </a:xfrm>
            <a:custGeom>
              <a:avLst/>
              <a:gdLst>
                <a:gd name="connsiteX0" fmla="*/ 664089 w 1058853"/>
                <a:gd name="connsiteY0" fmla="*/ 183303 h 392730"/>
                <a:gd name="connsiteX1" fmla="*/ 663879 w 1058853"/>
                <a:gd name="connsiteY1" fmla="*/ 183933 h 392730"/>
                <a:gd name="connsiteX2" fmla="*/ 672358 w 1058853"/>
                <a:gd name="connsiteY2" fmla="*/ 209428 h 392730"/>
                <a:gd name="connsiteX3" fmla="*/ 672568 w 1058853"/>
                <a:gd name="connsiteY3" fmla="*/ 208797 h 392730"/>
                <a:gd name="connsiteX4" fmla="*/ 382267 w 1058853"/>
                <a:gd name="connsiteY4" fmla="*/ 172280 h 392730"/>
                <a:gd name="connsiteX5" fmla="*/ 381468 w 1058853"/>
                <a:gd name="connsiteY5" fmla="*/ 173000 h 392730"/>
                <a:gd name="connsiteX6" fmla="*/ 369562 w 1058853"/>
                <a:gd name="connsiteY6" fmla="*/ 208797 h 392730"/>
                <a:gd name="connsiteX7" fmla="*/ 381468 w 1058853"/>
                <a:gd name="connsiteY7" fmla="*/ 244594 h 392730"/>
                <a:gd name="connsiteX8" fmla="*/ 382267 w 1058853"/>
                <a:gd name="connsiteY8" fmla="*/ 245314 h 392730"/>
                <a:gd name="connsiteX9" fmla="*/ 383066 w 1058853"/>
                <a:gd name="connsiteY9" fmla="*/ 244594 h 392730"/>
                <a:gd name="connsiteX10" fmla="*/ 394972 w 1058853"/>
                <a:gd name="connsiteY10" fmla="*/ 208797 h 392730"/>
                <a:gd name="connsiteX11" fmla="*/ 383066 w 1058853"/>
                <a:gd name="connsiteY11" fmla="*/ 173000 h 392730"/>
                <a:gd name="connsiteX12" fmla="*/ 521065 w 1058853"/>
                <a:gd name="connsiteY12" fmla="*/ 116831 h 392730"/>
                <a:gd name="connsiteX13" fmla="*/ 462093 w 1058853"/>
                <a:gd name="connsiteY13" fmla="*/ 124058 h 392730"/>
                <a:gd name="connsiteX14" fmla="*/ 457686 w 1058853"/>
                <a:gd name="connsiteY14" fmla="*/ 125862 h 392730"/>
                <a:gd name="connsiteX15" fmla="*/ 467807 w 1058853"/>
                <a:gd name="connsiteY15" fmla="*/ 137202 h 392730"/>
                <a:gd name="connsiteX16" fmla="*/ 486940 w 1058853"/>
                <a:gd name="connsiteY16" fmla="*/ 208797 h 392730"/>
                <a:gd name="connsiteX17" fmla="*/ 467807 w 1058853"/>
                <a:gd name="connsiteY17" fmla="*/ 280392 h 392730"/>
                <a:gd name="connsiteX18" fmla="*/ 457686 w 1058853"/>
                <a:gd name="connsiteY18" fmla="*/ 291732 h 392730"/>
                <a:gd name="connsiteX19" fmla="*/ 462093 w 1058853"/>
                <a:gd name="connsiteY19" fmla="*/ 293536 h 392730"/>
                <a:gd name="connsiteX20" fmla="*/ 521065 w 1058853"/>
                <a:gd name="connsiteY20" fmla="*/ 300763 h 392730"/>
                <a:gd name="connsiteX21" fmla="*/ 580037 w 1058853"/>
                <a:gd name="connsiteY21" fmla="*/ 293536 h 392730"/>
                <a:gd name="connsiteX22" fmla="*/ 612946 w 1058853"/>
                <a:gd name="connsiteY22" fmla="*/ 280067 h 392730"/>
                <a:gd name="connsiteX23" fmla="*/ 591046 w 1058853"/>
                <a:gd name="connsiteY23" fmla="*/ 255528 h 392730"/>
                <a:gd name="connsiteX24" fmla="*/ 571913 w 1058853"/>
                <a:gd name="connsiteY24" fmla="*/ 183933 h 392730"/>
                <a:gd name="connsiteX25" fmla="*/ 587138 w 1058853"/>
                <a:gd name="connsiteY25" fmla="*/ 126964 h 392730"/>
                <a:gd name="connsiteX26" fmla="*/ 580037 w 1058853"/>
                <a:gd name="connsiteY26" fmla="*/ 124058 h 392730"/>
                <a:gd name="connsiteX27" fmla="*/ 521065 w 1058853"/>
                <a:gd name="connsiteY27" fmla="*/ 116831 h 392730"/>
                <a:gd name="connsiteX28" fmla="*/ 243469 w 1058853"/>
                <a:gd name="connsiteY28" fmla="*/ 116831 h 392730"/>
                <a:gd name="connsiteX29" fmla="*/ 91966 w 1058853"/>
                <a:gd name="connsiteY29" fmla="*/ 208797 h 392730"/>
                <a:gd name="connsiteX30" fmla="*/ 243469 w 1058853"/>
                <a:gd name="connsiteY30" fmla="*/ 300763 h 392730"/>
                <a:gd name="connsiteX31" fmla="*/ 302441 w 1058853"/>
                <a:gd name="connsiteY31" fmla="*/ 293536 h 392730"/>
                <a:gd name="connsiteX32" fmla="*/ 306849 w 1058853"/>
                <a:gd name="connsiteY32" fmla="*/ 291732 h 392730"/>
                <a:gd name="connsiteX33" fmla="*/ 296729 w 1058853"/>
                <a:gd name="connsiteY33" fmla="*/ 280392 h 392730"/>
                <a:gd name="connsiteX34" fmla="*/ 277596 w 1058853"/>
                <a:gd name="connsiteY34" fmla="*/ 208797 h 392730"/>
                <a:gd name="connsiteX35" fmla="*/ 296729 w 1058853"/>
                <a:gd name="connsiteY35" fmla="*/ 137202 h 392730"/>
                <a:gd name="connsiteX36" fmla="*/ 306849 w 1058853"/>
                <a:gd name="connsiteY36" fmla="*/ 125863 h 392730"/>
                <a:gd name="connsiteX37" fmla="*/ 302441 w 1058853"/>
                <a:gd name="connsiteY37" fmla="*/ 124058 h 392730"/>
                <a:gd name="connsiteX38" fmla="*/ 243469 w 1058853"/>
                <a:gd name="connsiteY38" fmla="*/ 116831 h 392730"/>
                <a:gd name="connsiteX39" fmla="*/ 815382 w 1058853"/>
                <a:gd name="connsiteY39" fmla="*/ 91967 h 392730"/>
                <a:gd name="connsiteX40" fmla="*/ 756410 w 1058853"/>
                <a:gd name="connsiteY40" fmla="*/ 99194 h 392730"/>
                <a:gd name="connsiteX41" fmla="*/ 723502 w 1058853"/>
                <a:gd name="connsiteY41" fmla="*/ 112662 h 392730"/>
                <a:gd name="connsiteX42" fmla="*/ 745403 w 1058853"/>
                <a:gd name="connsiteY42" fmla="*/ 137202 h 392730"/>
                <a:gd name="connsiteX43" fmla="*/ 764536 w 1058853"/>
                <a:gd name="connsiteY43" fmla="*/ 208797 h 392730"/>
                <a:gd name="connsiteX44" fmla="*/ 749312 w 1058853"/>
                <a:gd name="connsiteY44" fmla="*/ 265767 h 392730"/>
                <a:gd name="connsiteX45" fmla="*/ 756410 w 1058853"/>
                <a:gd name="connsiteY45" fmla="*/ 268672 h 392730"/>
                <a:gd name="connsiteX46" fmla="*/ 815382 w 1058853"/>
                <a:gd name="connsiteY46" fmla="*/ 275899 h 392730"/>
                <a:gd name="connsiteX47" fmla="*/ 966885 w 1058853"/>
                <a:gd name="connsiteY47" fmla="*/ 183933 h 392730"/>
                <a:gd name="connsiteX48" fmla="*/ 815382 w 1058853"/>
                <a:gd name="connsiteY48" fmla="*/ 91967 h 392730"/>
                <a:gd name="connsiteX49" fmla="*/ 815383 w 1058853"/>
                <a:gd name="connsiteY49" fmla="*/ 0 h 392730"/>
                <a:gd name="connsiteX50" fmla="*/ 1058853 w 1058853"/>
                <a:gd name="connsiteY50" fmla="*/ 183933 h 392730"/>
                <a:gd name="connsiteX51" fmla="*/ 815383 w 1058853"/>
                <a:gd name="connsiteY51" fmla="*/ 367866 h 392730"/>
                <a:gd name="connsiteX52" fmla="*/ 720614 w 1058853"/>
                <a:gd name="connsiteY52" fmla="*/ 353412 h 392730"/>
                <a:gd name="connsiteX53" fmla="*/ 692632 w 1058853"/>
                <a:gd name="connsiteY53" fmla="*/ 339159 h 392730"/>
                <a:gd name="connsiteX54" fmla="*/ 615836 w 1058853"/>
                <a:gd name="connsiteY54" fmla="*/ 378276 h 392730"/>
                <a:gd name="connsiteX55" fmla="*/ 521066 w 1058853"/>
                <a:gd name="connsiteY55" fmla="*/ 392730 h 392730"/>
                <a:gd name="connsiteX56" fmla="*/ 426296 w 1058853"/>
                <a:gd name="connsiteY56" fmla="*/ 378276 h 392730"/>
                <a:gd name="connsiteX57" fmla="*/ 382268 w 1058853"/>
                <a:gd name="connsiteY57" fmla="*/ 355850 h 392730"/>
                <a:gd name="connsiteX58" fmla="*/ 338239 w 1058853"/>
                <a:gd name="connsiteY58" fmla="*/ 378276 h 392730"/>
                <a:gd name="connsiteX59" fmla="*/ 243470 w 1058853"/>
                <a:gd name="connsiteY59" fmla="*/ 392730 h 392730"/>
                <a:gd name="connsiteX60" fmla="*/ 0 w 1058853"/>
                <a:gd name="connsiteY60" fmla="*/ 208797 h 392730"/>
                <a:gd name="connsiteX61" fmla="*/ 243470 w 1058853"/>
                <a:gd name="connsiteY61" fmla="*/ 24864 h 392730"/>
                <a:gd name="connsiteX62" fmla="*/ 338239 w 1058853"/>
                <a:gd name="connsiteY62" fmla="*/ 39319 h 392730"/>
                <a:gd name="connsiteX63" fmla="*/ 382268 w 1058853"/>
                <a:gd name="connsiteY63" fmla="*/ 61744 h 392730"/>
                <a:gd name="connsiteX64" fmla="*/ 426296 w 1058853"/>
                <a:gd name="connsiteY64" fmla="*/ 39319 h 392730"/>
                <a:gd name="connsiteX65" fmla="*/ 521066 w 1058853"/>
                <a:gd name="connsiteY65" fmla="*/ 24864 h 392730"/>
                <a:gd name="connsiteX66" fmla="*/ 615836 w 1058853"/>
                <a:gd name="connsiteY66" fmla="*/ 39319 h 392730"/>
                <a:gd name="connsiteX67" fmla="*/ 643817 w 1058853"/>
                <a:gd name="connsiteY67" fmla="*/ 53571 h 392730"/>
                <a:gd name="connsiteX68" fmla="*/ 720614 w 1058853"/>
                <a:gd name="connsiteY68" fmla="*/ 14455 h 392730"/>
                <a:gd name="connsiteX69" fmla="*/ 815383 w 1058853"/>
                <a:gd name="connsiteY69" fmla="*/ 0 h 392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1058853" h="392730">
                  <a:moveTo>
                    <a:pt x="664089" y="183303"/>
                  </a:moveTo>
                  <a:lnTo>
                    <a:pt x="663879" y="183933"/>
                  </a:lnTo>
                  <a:lnTo>
                    <a:pt x="672358" y="209428"/>
                  </a:lnTo>
                  <a:lnTo>
                    <a:pt x="672568" y="208797"/>
                  </a:lnTo>
                  <a:close/>
                  <a:moveTo>
                    <a:pt x="382267" y="172280"/>
                  </a:moveTo>
                  <a:lnTo>
                    <a:pt x="381468" y="173000"/>
                  </a:lnTo>
                  <a:cubicBezTo>
                    <a:pt x="373801" y="184003"/>
                    <a:pt x="369562" y="196099"/>
                    <a:pt x="369562" y="208797"/>
                  </a:cubicBezTo>
                  <a:cubicBezTo>
                    <a:pt x="369562" y="221495"/>
                    <a:pt x="373801" y="233592"/>
                    <a:pt x="381468" y="244594"/>
                  </a:cubicBezTo>
                  <a:lnTo>
                    <a:pt x="382267" y="245314"/>
                  </a:lnTo>
                  <a:lnTo>
                    <a:pt x="383066" y="244594"/>
                  </a:lnTo>
                  <a:cubicBezTo>
                    <a:pt x="390733" y="233592"/>
                    <a:pt x="394972" y="221495"/>
                    <a:pt x="394972" y="208797"/>
                  </a:cubicBezTo>
                  <a:cubicBezTo>
                    <a:pt x="394972" y="196099"/>
                    <a:pt x="390733" y="184003"/>
                    <a:pt x="383066" y="173000"/>
                  </a:cubicBezTo>
                  <a:close/>
                  <a:moveTo>
                    <a:pt x="521065" y="116831"/>
                  </a:moveTo>
                  <a:cubicBezTo>
                    <a:pt x="500147" y="116831"/>
                    <a:pt x="480219" y="119405"/>
                    <a:pt x="462093" y="124058"/>
                  </a:cubicBezTo>
                  <a:lnTo>
                    <a:pt x="457686" y="125862"/>
                  </a:lnTo>
                  <a:lnTo>
                    <a:pt x="467807" y="137202"/>
                  </a:lnTo>
                  <a:cubicBezTo>
                    <a:pt x="480127" y="159208"/>
                    <a:pt x="486940" y="183401"/>
                    <a:pt x="486940" y="208797"/>
                  </a:cubicBezTo>
                  <a:cubicBezTo>
                    <a:pt x="486940" y="234193"/>
                    <a:pt x="480127" y="258387"/>
                    <a:pt x="467807" y="280392"/>
                  </a:cubicBezTo>
                  <a:lnTo>
                    <a:pt x="457686" y="291732"/>
                  </a:lnTo>
                  <a:lnTo>
                    <a:pt x="462093" y="293536"/>
                  </a:lnTo>
                  <a:cubicBezTo>
                    <a:pt x="480219" y="298190"/>
                    <a:pt x="500147" y="300763"/>
                    <a:pt x="521065" y="300763"/>
                  </a:cubicBezTo>
                  <a:cubicBezTo>
                    <a:pt x="541983" y="300763"/>
                    <a:pt x="561911" y="298190"/>
                    <a:pt x="580037" y="293536"/>
                  </a:cubicBezTo>
                  <a:lnTo>
                    <a:pt x="612946" y="280067"/>
                  </a:lnTo>
                  <a:lnTo>
                    <a:pt x="591046" y="255528"/>
                  </a:lnTo>
                  <a:cubicBezTo>
                    <a:pt x="578726" y="233523"/>
                    <a:pt x="571913" y="209329"/>
                    <a:pt x="571913" y="183933"/>
                  </a:cubicBezTo>
                  <a:lnTo>
                    <a:pt x="587138" y="126964"/>
                  </a:lnTo>
                  <a:lnTo>
                    <a:pt x="580037" y="124058"/>
                  </a:lnTo>
                  <a:cubicBezTo>
                    <a:pt x="561911" y="119405"/>
                    <a:pt x="541983" y="116831"/>
                    <a:pt x="521065" y="116831"/>
                  </a:cubicBezTo>
                  <a:close/>
                  <a:moveTo>
                    <a:pt x="243469" y="116831"/>
                  </a:moveTo>
                  <a:cubicBezTo>
                    <a:pt x="159796" y="116831"/>
                    <a:pt x="91966" y="158006"/>
                    <a:pt x="91966" y="208797"/>
                  </a:cubicBezTo>
                  <a:cubicBezTo>
                    <a:pt x="91966" y="259588"/>
                    <a:pt x="159796" y="300763"/>
                    <a:pt x="243469" y="300763"/>
                  </a:cubicBezTo>
                  <a:cubicBezTo>
                    <a:pt x="264387" y="300763"/>
                    <a:pt x="284315" y="298190"/>
                    <a:pt x="302441" y="293536"/>
                  </a:cubicBezTo>
                  <a:lnTo>
                    <a:pt x="306849" y="291732"/>
                  </a:lnTo>
                  <a:lnTo>
                    <a:pt x="296729" y="280392"/>
                  </a:lnTo>
                  <a:cubicBezTo>
                    <a:pt x="284409" y="258387"/>
                    <a:pt x="277596" y="234193"/>
                    <a:pt x="277596" y="208797"/>
                  </a:cubicBezTo>
                  <a:cubicBezTo>
                    <a:pt x="277596" y="183401"/>
                    <a:pt x="284409" y="159208"/>
                    <a:pt x="296729" y="137202"/>
                  </a:cubicBezTo>
                  <a:lnTo>
                    <a:pt x="306849" y="125863"/>
                  </a:lnTo>
                  <a:lnTo>
                    <a:pt x="302441" y="124058"/>
                  </a:lnTo>
                  <a:cubicBezTo>
                    <a:pt x="284315" y="119405"/>
                    <a:pt x="264387" y="116831"/>
                    <a:pt x="243469" y="116831"/>
                  </a:cubicBezTo>
                  <a:close/>
                  <a:moveTo>
                    <a:pt x="815382" y="91967"/>
                  </a:moveTo>
                  <a:cubicBezTo>
                    <a:pt x="794464" y="91967"/>
                    <a:pt x="774536" y="94541"/>
                    <a:pt x="756410" y="99194"/>
                  </a:cubicBezTo>
                  <a:lnTo>
                    <a:pt x="723502" y="112662"/>
                  </a:lnTo>
                  <a:lnTo>
                    <a:pt x="745403" y="137202"/>
                  </a:lnTo>
                  <a:cubicBezTo>
                    <a:pt x="757723" y="159208"/>
                    <a:pt x="764536" y="183401"/>
                    <a:pt x="764536" y="208797"/>
                  </a:cubicBezTo>
                  <a:lnTo>
                    <a:pt x="749312" y="265767"/>
                  </a:lnTo>
                  <a:lnTo>
                    <a:pt x="756410" y="268672"/>
                  </a:lnTo>
                  <a:cubicBezTo>
                    <a:pt x="774536" y="273326"/>
                    <a:pt x="794464" y="275899"/>
                    <a:pt x="815382" y="275899"/>
                  </a:cubicBezTo>
                  <a:cubicBezTo>
                    <a:pt x="899055" y="275899"/>
                    <a:pt x="966885" y="234724"/>
                    <a:pt x="966885" y="183933"/>
                  </a:cubicBezTo>
                  <a:cubicBezTo>
                    <a:pt x="966885" y="133142"/>
                    <a:pt x="899055" y="91967"/>
                    <a:pt x="815382" y="91967"/>
                  </a:cubicBezTo>
                  <a:close/>
                  <a:moveTo>
                    <a:pt x="815383" y="0"/>
                  </a:moveTo>
                  <a:cubicBezTo>
                    <a:pt x="949848" y="0"/>
                    <a:pt x="1058853" y="82350"/>
                    <a:pt x="1058853" y="183933"/>
                  </a:cubicBezTo>
                  <a:cubicBezTo>
                    <a:pt x="1058853" y="285516"/>
                    <a:pt x="949848" y="367866"/>
                    <a:pt x="815383" y="367866"/>
                  </a:cubicBezTo>
                  <a:cubicBezTo>
                    <a:pt x="781767" y="367866"/>
                    <a:pt x="749742" y="362719"/>
                    <a:pt x="720614" y="353412"/>
                  </a:cubicBezTo>
                  <a:lnTo>
                    <a:pt x="692632" y="339159"/>
                  </a:lnTo>
                  <a:lnTo>
                    <a:pt x="615836" y="378276"/>
                  </a:lnTo>
                  <a:cubicBezTo>
                    <a:pt x="586707" y="387583"/>
                    <a:pt x="554682" y="392730"/>
                    <a:pt x="521066" y="392730"/>
                  </a:cubicBezTo>
                  <a:cubicBezTo>
                    <a:pt x="487450" y="392730"/>
                    <a:pt x="455425" y="387583"/>
                    <a:pt x="426296" y="378276"/>
                  </a:cubicBezTo>
                  <a:lnTo>
                    <a:pt x="382268" y="355850"/>
                  </a:lnTo>
                  <a:lnTo>
                    <a:pt x="338239" y="378276"/>
                  </a:lnTo>
                  <a:cubicBezTo>
                    <a:pt x="309111" y="387583"/>
                    <a:pt x="277086" y="392730"/>
                    <a:pt x="243470" y="392730"/>
                  </a:cubicBezTo>
                  <a:cubicBezTo>
                    <a:pt x="109005" y="392730"/>
                    <a:pt x="0" y="310380"/>
                    <a:pt x="0" y="208797"/>
                  </a:cubicBezTo>
                  <a:cubicBezTo>
                    <a:pt x="0" y="107214"/>
                    <a:pt x="109005" y="24864"/>
                    <a:pt x="243470" y="24864"/>
                  </a:cubicBezTo>
                  <a:cubicBezTo>
                    <a:pt x="277086" y="24864"/>
                    <a:pt x="309111" y="30011"/>
                    <a:pt x="338239" y="39319"/>
                  </a:cubicBezTo>
                  <a:lnTo>
                    <a:pt x="382268" y="61744"/>
                  </a:lnTo>
                  <a:lnTo>
                    <a:pt x="426296" y="39319"/>
                  </a:lnTo>
                  <a:cubicBezTo>
                    <a:pt x="455425" y="30011"/>
                    <a:pt x="487450" y="24864"/>
                    <a:pt x="521066" y="24864"/>
                  </a:cubicBezTo>
                  <a:cubicBezTo>
                    <a:pt x="554682" y="24864"/>
                    <a:pt x="586707" y="30011"/>
                    <a:pt x="615836" y="39319"/>
                  </a:cubicBezTo>
                  <a:lnTo>
                    <a:pt x="643817" y="53571"/>
                  </a:lnTo>
                  <a:lnTo>
                    <a:pt x="720614" y="14455"/>
                  </a:lnTo>
                  <a:cubicBezTo>
                    <a:pt x="749742" y="5147"/>
                    <a:pt x="781767" y="0"/>
                    <a:pt x="815383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37E78D6-905D-476A-9916-40E7926B2A94}"/>
                </a:ext>
              </a:extLst>
            </p:cNvPr>
            <p:cNvSpPr/>
            <p:nvPr/>
          </p:nvSpPr>
          <p:spPr>
            <a:xfrm>
              <a:off x="1539366" y="3665092"/>
              <a:ext cx="1712196" cy="187764"/>
            </a:xfrm>
            <a:custGeom>
              <a:avLst/>
              <a:gdLst>
                <a:gd name="connsiteX0" fmla="*/ 1266616 w 1661380"/>
                <a:gd name="connsiteY0" fmla="*/ 183303 h 399211"/>
                <a:gd name="connsiteX1" fmla="*/ 1266406 w 1661380"/>
                <a:gd name="connsiteY1" fmla="*/ 183933 h 399211"/>
                <a:gd name="connsiteX2" fmla="*/ 1274885 w 1661380"/>
                <a:gd name="connsiteY2" fmla="*/ 209428 h 399211"/>
                <a:gd name="connsiteX3" fmla="*/ 1275095 w 1661380"/>
                <a:gd name="connsiteY3" fmla="*/ 208797 h 399211"/>
                <a:gd name="connsiteX4" fmla="*/ 382267 w 1661380"/>
                <a:gd name="connsiteY4" fmla="*/ 178761 h 399211"/>
                <a:gd name="connsiteX5" fmla="*/ 381468 w 1661380"/>
                <a:gd name="connsiteY5" fmla="*/ 179481 h 399211"/>
                <a:gd name="connsiteX6" fmla="*/ 369562 w 1661380"/>
                <a:gd name="connsiteY6" fmla="*/ 215278 h 399211"/>
                <a:gd name="connsiteX7" fmla="*/ 381468 w 1661380"/>
                <a:gd name="connsiteY7" fmla="*/ 251075 h 399211"/>
                <a:gd name="connsiteX8" fmla="*/ 382267 w 1661380"/>
                <a:gd name="connsiteY8" fmla="*/ 251795 h 399211"/>
                <a:gd name="connsiteX9" fmla="*/ 383066 w 1661380"/>
                <a:gd name="connsiteY9" fmla="*/ 251075 h 399211"/>
                <a:gd name="connsiteX10" fmla="*/ 394972 w 1661380"/>
                <a:gd name="connsiteY10" fmla="*/ 215278 h 399211"/>
                <a:gd name="connsiteX11" fmla="*/ 383066 w 1661380"/>
                <a:gd name="connsiteY11" fmla="*/ 179481 h 399211"/>
                <a:gd name="connsiteX12" fmla="*/ 521065 w 1661380"/>
                <a:gd name="connsiteY12" fmla="*/ 123312 h 399211"/>
                <a:gd name="connsiteX13" fmla="*/ 462093 w 1661380"/>
                <a:gd name="connsiteY13" fmla="*/ 130539 h 399211"/>
                <a:gd name="connsiteX14" fmla="*/ 457686 w 1661380"/>
                <a:gd name="connsiteY14" fmla="*/ 132343 h 399211"/>
                <a:gd name="connsiteX15" fmla="*/ 467807 w 1661380"/>
                <a:gd name="connsiteY15" fmla="*/ 143683 h 399211"/>
                <a:gd name="connsiteX16" fmla="*/ 486940 w 1661380"/>
                <a:gd name="connsiteY16" fmla="*/ 215278 h 399211"/>
                <a:gd name="connsiteX17" fmla="*/ 467807 w 1661380"/>
                <a:gd name="connsiteY17" fmla="*/ 286873 h 399211"/>
                <a:gd name="connsiteX18" fmla="*/ 457686 w 1661380"/>
                <a:gd name="connsiteY18" fmla="*/ 298213 h 399211"/>
                <a:gd name="connsiteX19" fmla="*/ 462093 w 1661380"/>
                <a:gd name="connsiteY19" fmla="*/ 300017 h 399211"/>
                <a:gd name="connsiteX20" fmla="*/ 521065 w 1661380"/>
                <a:gd name="connsiteY20" fmla="*/ 307244 h 399211"/>
                <a:gd name="connsiteX21" fmla="*/ 580037 w 1661380"/>
                <a:gd name="connsiteY21" fmla="*/ 300017 h 399211"/>
                <a:gd name="connsiteX22" fmla="*/ 612946 w 1661380"/>
                <a:gd name="connsiteY22" fmla="*/ 286548 h 399211"/>
                <a:gd name="connsiteX23" fmla="*/ 591046 w 1661380"/>
                <a:gd name="connsiteY23" fmla="*/ 262009 h 399211"/>
                <a:gd name="connsiteX24" fmla="*/ 571913 w 1661380"/>
                <a:gd name="connsiteY24" fmla="*/ 190414 h 399211"/>
                <a:gd name="connsiteX25" fmla="*/ 587138 w 1661380"/>
                <a:gd name="connsiteY25" fmla="*/ 133445 h 399211"/>
                <a:gd name="connsiteX26" fmla="*/ 580037 w 1661380"/>
                <a:gd name="connsiteY26" fmla="*/ 130539 h 399211"/>
                <a:gd name="connsiteX27" fmla="*/ 521065 w 1661380"/>
                <a:gd name="connsiteY27" fmla="*/ 123312 h 399211"/>
                <a:gd name="connsiteX28" fmla="*/ 243469 w 1661380"/>
                <a:gd name="connsiteY28" fmla="*/ 123312 h 399211"/>
                <a:gd name="connsiteX29" fmla="*/ 91966 w 1661380"/>
                <a:gd name="connsiteY29" fmla="*/ 215278 h 399211"/>
                <a:gd name="connsiteX30" fmla="*/ 243469 w 1661380"/>
                <a:gd name="connsiteY30" fmla="*/ 307244 h 399211"/>
                <a:gd name="connsiteX31" fmla="*/ 302441 w 1661380"/>
                <a:gd name="connsiteY31" fmla="*/ 300017 h 399211"/>
                <a:gd name="connsiteX32" fmla="*/ 306849 w 1661380"/>
                <a:gd name="connsiteY32" fmla="*/ 298213 h 399211"/>
                <a:gd name="connsiteX33" fmla="*/ 296729 w 1661380"/>
                <a:gd name="connsiteY33" fmla="*/ 286873 h 399211"/>
                <a:gd name="connsiteX34" fmla="*/ 277596 w 1661380"/>
                <a:gd name="connsiteY34" fmla="*/ 215278 h 399211"/>
                <a:gd name="connsiteX35" fmla="*/ 296729 w 1661380"/>
                <a:gd name="connsiteY35" fmla="*/ 143683 h 399211"/>
                <a:gd name="connsiteX36" fmla="*/ 306849 w 1661380"/>
                <a:gd name="connsiteY36" fmla="*/ 132344 h 399211"/>
                <a:gd name="connsiteX37" fmla="*/ 302441 w 1661380"/>
                <a:gd name="connsiteY37" fmla="*/ 130539 h 399211"/>
                <a:gd name="connsiteX38" fmla="*/ 243469 w 1661380"/>
                <a:gd name="connsiteY38" fmla="*/ 123312 h 399211"/>
                <a:gd name="connsiteX39" fmla="*/ 1123592 w 1661380"/>
                <a:gd name="connsiteY39" fmla="*/ 116831 h 399211"/>
                <a:gd name="connsiteX40" fmla="*/ 1064620 w 1661380"/>
                <a:gd name="connsiteY40" fmla="*/ 124058 h 399211"/>
                <a:gd name="connsiteX41" fmla="*/ 1060213 w 1661380"/>
                <a:gd name="connsiteY41" fmla="*/ 125862 h 399211"/>
                <a:gd name="connsiteX42" fmla="*/ 1070334 w 1661380"/>
                <a:gd name="connsiteY42" fmla="*/ 137202 h 399211"/>
                <a:gd name="connsiteX43" fmla="*/ 1089467 w 1661380"/>
                <a:gd name="connsiteY43" fmla="*/ 208797 h 399211"/>
                <a:gd name="connsiteX44" fmla="*/ 1070334 w 1661380"/>
                <a:gd name="connsiteY44" fmla="*/ 280392 h 399211"/>
                <a:gd name="connsiteX45" fmla="*/ 1060213 w 1661380"/>
                <a:gd name="connsiteY45" fmla="*/ 291732 h 399211"/>
                <a:gd name="connsiteX46" fmla="*/ 1064620 w 1661380"/>
                <a:gd name="connsiteY46" fmla="*/ 293536 h 399211"/>
                <a:gd name="connsiteX47" fmla="*/ 1123592 w 1661380"/>
                <a:gd name="connsiteY47" fmla="*/ 300763 h 399211"/>
                <a:gd name="connsiteX48" fmla="*/ 1182564 w 1661380"/>
                <a:gd name="connsiteY48" fmla="*/ 293536 h 399211"/>
                <a:gd name="connsiteX49" fmla="*/ 1215473 w 1661380"/>
                <a:gd name="connsiteY49" fmla="*/ 280067 h 399211"/>
                <a:gd name="connsiteX50" fmla="*/ 1193573 w 1661380"/>
                <a:gd name="connsiteY50" fmla="*/ 255528 h 399211"/>
                <a:gd name="connsiteX51" fmla="*/ 1174440 w 1661380"/>
                <a:gd name="connsiteY51" fmla="*/ 183933 h 399211"/>
                <a:gd name="connsiteX52" fmla="*/ 1189665 w 1661380"/>
                <a:gd name="connsiteY52" fmla="*/ 126964 h 399211"/>
                <a:gd name="connsiteX53" fmla="*/ 1182564 w 1661380"/>
                <a:gd name="connsiteY53" fmla="*/ 124058 h 399211"/>
                <a:gd name="connsiteX54" fmla="*/ 1123592 w 1661380"/>
                <a:gd name="connsiteY54" fmla="*/ 116831 h 399211"/>
                <a:gd name="connsiteX55" fmla="*/ 845996 w 1661380"/>
                <a:gd name="connsiteY55" fmla="*/ 116831 h 399211"/>
                <a:gd name="connsiteX56" fmla="*/ 787024 w 1661380"/>
                <a:gd name="connsiteY56" fmla="*/ 124058 h 399211"/>
                <a:gd name="connsiteX57" fmla="*/ 743710 w 1661380"/>
                <a:gd name="connsiteY57" fmla="*/ 141786 h 399211"/>
                <a:gd name="connsiteX58" fmla="*/ 745403 w 1661380"/>
                <a:gd name="connsiteY58" fmla="*/ 143683 h 399211"/>
                <a:gd name="connsiteX59" fmla="*/ 764536 w 1661380"/>
                <a:gd name="connsiteY59" fmla="*/ 215278 h 399211"/>
                <a:gd name="connsiteX60" fmla="*/ 749312 w 1661380"/>
                <a:gd name="connsiteY60" fmla="*/ 272248 h 399211"/>
                <a:gd name="connsiteX61" fmla="*/ 756410 w 1661380"/>
                <a:gd name="connsiteY61" fmla="*/ 275153 h 399211"/>
                <a:gd name="connsiteX62" fmla="*/ 815382 w 1661380"/>
                <a:gd name="connsiteY62" fmla="*/ 282380 h 399211"/>
                <a:gd name="connsiteX63" fmla="*/ 874354 w 1661380"/>
                <a:gd name="connsiteY63" fmla="*/ 275153 h 399211"/>
                <a:gd name="connsiteX64" fmla="*/ 895539 w 1661380"/>
                <a:gd name="connsiteY64" fmla="*/ 266483 h 399211"/>
                <a:gd name="connsiteX65" fmla="*/ 880123 w 1661380"/>
                <a:gd name="connsiteY65" fmla="*/ 208797 h 399211"/>
                <a:gd name="connsiteX66" fmla="*/ 899256 w 1661380"/>
                <a:gd name="connsiteY66" fmla="*/ 137202 h 399211"/>
                <a:gd name="connsiteX67" fmla="*/ 909376 w 1661380"/>
                <a:gd name="connsiteY67" fmla="*/ 125863 h 399211"/>
                <a:gd name="connsiteX68" fmla="*/ 904968 w 1661380"/>
                <a:gd name="connsiteY68" fmla="*/ 124058 h 399211"/>
                <a:gd name="connsiteX69" fmla="*/ 845996 w 1661380"/>
                <a:gd name="connsiteY69" fmla="*/ 116831 h 399211"/>
                <a:gd name="connsiteX70" fmla="*/ 1417909 w 1661380"/>
                <a:gd name="connsiteY70" fmla="*/ 91967 h 399211"/>
                <a:gd name="connsiteX71" fmla="*/ 1358937 w 1661380"/>
                <a:gd name="connsiteY71" fmla="*/ 99194 h 399211"/>
                <a:gd name="connsiteX72" fmla="*/ 1326029 w 1661380"/>
                <a:gd name="connsiteY72" fmla="*/ 112662 h 399211"/>
                <a:gd name="connsiteX73" fmla="*/ 1347930 w 1661380"/>
                <a:gd name="connsiteY73" fmla="*/ 137202 h 399211"/>
                <a:gd name="connsiteX74" fmla="*/ 1367063 w 1661380"/>
                <a:gd name="connsiteY74" fmla="*/ 208797 h 399211"/>
                <a:gd name="connsiteX75" fmla="*/ 1351839 w 1661380"/>
                <a:gd name="connsiteY75" fmla="*/ 265767 h 399211"/>
                <a:gd name="connsiteX76" fmla="*/ 1358937 w 1661380"/>
                <a:gd name="connsiteY76" fmla="*/ 268672 h 399211"/>
                <a:gd name="connsiteX77" fmla="*/ 1417909 w 1661380"/>
                <a:gd name="connsiteY77" fmla="*/ 275899 h 399211"/>
                <a:gd name="connsiteX78" fmla="*/ 1569412 w 1661380"/>
                <a:gd name="connsiteY78" fmla="*/ 183933 h 399211"/>
                <a:gd name="connsiteX79" fmla="*/ 1417909 w 1661380"/>
                <a:gd name="connsiteY79" fmla="*/ 91967 h 399211"/>
                <a:gd name="connsiteX80" fmla="*/ 1417910 w 1661380"/>
                <a:gd name="connsiteY80" fmla="*/ 0 h 399211"/>
                <a:gd name="connsiteX81" fmla="*/ 1661380 w 1661380"/>
                <a:gd name="connsiteY81" fmla="*/ 183933 h 399211"/>
                <a:gd name="connsiteX82" fmla="*/ 1417910 w 1661380"/>
                <a:gd name="connsiteY82" fmla="*/ 367866 h 399211"/>
                <a:gd name="connsiteX83" fmla="*/ 1323141 w 1661380"/>
                <a:gd name="connsiteY83" fmla="*/ 353412 h 399211"/>
                <a:gd name="connsiteX84" fmla="*/ 1295159 w 1661380"/>
                <a:gd name="connsiteY84" fmla="*/ 339159 h 399211"/>
                <a:gd name="connsiteX85" fmla="*/ 1218363 w 1661380"/>
                <a:gd name="connsiteY85" fmla="*/ 378276 h 399211"/>
                <a:gd name="connsiteX86" fmla="*/ 1123593 w 1661380"/>
                <a:gd name="connsiteY86" fmla="*/ 392730 h 399211"/>
                <a:gd name="connsiteX87" fmla="*/ 1028823 w 1661380"/>
                <a:gd name="connsiteY87" fmla="*/ 378276 h 399211"/>
                <a:gd name="connsiteX88" fmla="*/ 984795 w 1661380"/>
                <a:gd name="connsiteY88" fmla="*/ 355850 h 399211"/>
                <a:gd name="connsiteX89" fmla="*/ 940766 w 1661380"/>
                <a:gd name="connsiteY89" fmla="*/ 378276 h 399211"/>
                <a:gd name="connsiteX90" fmla="*/ 845997 w 1661380"/>
                <a:gd name="connsiteY90" fmla="*/ 392730 h 399211"/>
                <a:gd name="connsiteX91" fmla="*/ 751228 w 1661380"/>
                <a:gd name="connsiteY91" fmla="*/ 378276 h 399211"/>
                <a:gd name="connsiteX92" fmla="*/ 689893 w 1661380"/>
                <a:gd name="connsiteY92" fmla="*/ 347035 h 399211"/>
                <a:gd name="connsiteX93" fmla="*/ 615836 w 1661380"/>
                <a:gd name="connsiteY93" fmla="*/ 384757 h 399211"/>
                <a:gd name="connsiteX94" fmla="*/ 521066 w 1661380"/>
                <a:gd name="connsiteY94" fmla="*/ 399211 h 399211"/>
                <a:gd name="connsiteX95" fmla="*/ 426296 w 1661380"/>
                <a:gd name="connsiteY95" fmla="*/ 384757 h 399211"/>
                <a:gd name="connsiteX96" fmla="*/ 382268 w 1661380"/>
                <a:gd name="connsiteY96" fmla="*/ 362331 h 399211"/>
                <a:gd name="connsiteX97" fmla="*/ 338239 w 1661380"/>
                <a:gd name="connsiteY97" fmla="*/ 384757 h 399211"/>
                <a:gd name="connsiteX98" fmla="*/ 243470 w 1661380"/>
                <a:gd name="connsiteY98" fmla="*/ 399211 h 399211"/>
                <a:gd name="connsiteX99" fmla="*/ 0 w 1661380"/>
                <a:gd name="connsiteY99" fmla="*/ 215278 h 399211"/>
                <a:gd name="connsiteX100" fmla="*/ 243470 w 1661380"/>
                <a:gd name="connsiteY100" fmla="*/ 31345 h 399211"/>
                <a:gd name="connsiteX101" fmla="*/ 338239 w 1661380"/>
                <a:gd name="connsiteY101" fmla="*/ 45800 h 399211"/>
                <a:gd name="connsiteX102" fmla="*/ 382268 w 1661380"/>
                <a:gd name="connsiteY102" fmla="*/ 68225 h 399211"/>
                <a:gd name="connsiteX103" fmla="*/ 426296 w 1661380"/>
                <a:gd name="connsiteY103" fmla="*/ 45800 h 399211"/>
                <a:gd name="connsiteX104" fmla="*/ 521066 w 1661380"/>
                <a:gd name="connsiteY104" fmla="*/ 31345 h 399211"/>
                <a:gd name="connsiteX105" fmla="*/ 615836 w 1661380"/>
                <a:gd name="connsiteY105" fmla="*/ 45800 h 399211"/>
                <a:gd name="connsiteX106" fmla="*/ 643817 w 1661380"/>
                <a:gd name="connsiteY106" fmla="*/ 60052 h 399211"/>
                <a:gd name="connsiteX107" fmla="*/ 720614 w 1661380"/>
                <a:gd name="connsiteY107" fmla="*/ 20936 h 399211"/>
                <a:gd name="connsiteX108" fmla="*/ 815383 w 1661380"/>
                <a:gd name="connsiteY108" fmla="*/ 6481 h 399211"/>
                <a:gd name="connsiteX109" fmla="*/ 910153 w 1661380"/>
                <a:gd name="connsiteY109" fmla="*/ 20936 h 399211"/>
                <a:gd name="connsiteX110" fmla="*/ 987533 w 1661380"/>
                <a:gd name="connsiteY110" fmla="*/ 60349 h 399211"/>
                <a:gd name="connsiteX111" fmla="*/ 1028823 w 1661380"/>
                <a:gd name="connsiteY111" fmla="*/ 39319 h 399211"/>
                <a:gd name="connsiteX112" fmla="*/ 1123593 w 1661380"/>
                <a:gd name="connsiteY112" fmla="*/ 24864 h 399211"/>
                <a:gd name="connsiteX113" fmla="*/ 1218363 w 1661380"/>
                <a:gd name="connsiteY113" fmla="*/ 39319 h 399211"/>
                <a:gd name="connsiteX114" fmla="*/ 1246344 w 1661380"/>
                <a:gd name="connsiteY114" fmla="*/ 53571 h 399211"/>
                <a:gd name="connsiteX115" fmla="*/ 1323141 w 1661380"/>
                <a:gd name="connsiteY115" fmla="*/ 14455 h 399211"/>
                <a:gd name="connsiteX116" fmla="*/ 1417910 w 1661380"/>
                <a:gd name="connsiteY116" fmla="*/ 0 h 399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661380" h="399211">
                  <a:moveTo>
                    <a:pt x="1266616" y="183303"/>
                  </a:moveTo>
                  <a:lnTo>
                    <a:pt x="1266406" y="183933"/>
                  </a:lnTo>
                  <a:lnTo>
                    <a:pt x="1274885" y="209428"/>
                  </a:lnTo>
                  <a:lnTo>
                    <a:pt x="1275095" y="208797"/>
                  </a:lnTo>
                  <a:close/>
                  <a:moveTo>
                    <a:pt x="382267" y="178761"/>
                  </a:moveTo>
                  <a:lnTo>
                    <a:pt x="381468" y="179481"/>
                  </a:lnTo>
                  <a:cubicBezTo>
                    <a:pt x="373801" y="190484"/>
                    <a:pt x="369562" y="202580"/>
                    <a:pt x="369562" y="215278"/>
                  </a:cubicBezTo>
                  <a:cubicBezTo>
                    <a:pt x="369562" y="227976"/>
                    <a:pt x="373801" y="240073"/>
                    <a:pt x="381468" y="251075"/>
                  </a:cubicBezTo>
                  <a:lnTo>
                    <a:pt x="382267" y="251795"/>
                  </a:lnTo>
                  <a:lnTo>
                    <a:pt x="383066" y="251075"/>
                  </a:lnTo>
                  <a:cubicBezTo>
                    <a:pt x="390733" y="240073"/>
                    <a:pt x="394972" y="227976"/>
                    <a:pt x="394972" y="215278"/>
                  </a:cubicBezTo>
                  <a:cubicBezTo>
                    <a:pt x="394972" y="202580"/>
                    <a:pt x="390733" y="190484"/>
                    <a:pt x="383066" y="179481"/>
                  </a:cubicBezTo>
                  <a:close/>
                  <a:moveTo>
                    <a:pt x="521065" y="123312"/>
                  </a:moveTo>
                  <a:cubicBezTo>
                    <a:pt x="500147" y="123312"/>
                    <a:pt x="480219" y="125886"/>
                    <a:pt x="462093" y="130539"/>
                  </a:cubicBezTo>
                  <a:lnTo>
                    <a:pt x="457686" y="132343"/>
                  </a:lnTo>
                  <a:lnTo>
                    <a:pt x="467807" y="143683"/>
                  </a:lnTo>
                  <a:cubicBezTo>
                    <a:pt x="480127" y="165689"/>
                    <a:pt x="486940" y="189882"/>
                    <a:pt x="486940" y="215278"/>
                  </a:cubicBezTo>
                  <a:cubicBezTo>
                    <a:pt x="486940" y="240674"/>
                    <a:pt x="480127" y="264868"/>
                    <a:pt x="467807" y="286873"/>
                  </a:cubicBezTo>
                  <a:lnTo>
                    <a:pt x="457686" y="298213"/>
                  </a:lnTo>
                  <a:lnTo>
                    <a:pt x="462093" y="300017"/>
                  </a:lnTo>
                  <a:cubicBezTo>
                    <a:pt x="480219" y="304671"/>
                    <a:pt x="500147" y="307244"/>
                    <a:pt x="521065" y="307244"/>
                  </a:cubicBezTo>
                  <a:cubicBezTo>
                    <a:pt x="541983" y="307244"/>
                    <a:pt x="561911" y="304671"/>
                    <a:pt x="580037" y="300017"/>
                  </a:cubicBezTo>
                  <a:lnTo>
                    <a:pt x="612946" y="286548"/>
                  </a:lnTo>
                  <a:lnTo>
                    <a:pt x="591046" y="262009"/>
                  </a:lnTo>
                  <a:cubicBezTo>
                    <a:pt x="578726" y="240004"/>
                    <a:pt x="571913" y="215810"/>
                    <a:pt x="571913" y="190414"/>
                  </a:cubicBezTo>
                  <a:lnTo>
                    <a:pt x="587138" y="133445"/>
                  </a:lnTo>
                  <a:lnTo>
                    <a:pt x="580037" y="130539"/>
                  </a:lnTo>
                  <a:cubicBezTo>
                    <a:pt x="561911" y="125886"/>
                    <a:pt x="541983" y="123312"/>
                    <a:pt x="521065" y="123312"/>
                  </a:cubicBezTo>
                  <a:close/>
                  <a:moveTo>
                    <a:pt x="243469" y="123312"/>
                  </a:moveTo>
                  <a:cubicBezTo>
                    <a:pt x="159796" y="123312"/>
                    <a:pt x="91966" y="164487"/>
                    <a:pt x="91966" y="215278"/>
                  </a:cubicBezTo>
                  <a:cubicBezTo>
                    <a:pt x="91966" y="266069"/>
                    <a:pt x="159796" y="307244"/>
                    <a:pt x="243469" y="307244"/>
                  </a:cubicBezTo>
                  <a:cubicBezTo>
                    <a:pt x="264387" y="307244"/>
                    <a:pt x="284315" y="304671"/>
                    <a:pt x="302441" y="300017"/>
                  </a:cubicBezTo>
                  <a:lnTo>
                    <a:pt x="306849" y="298213"/>
                  </a:lnTo>
                  <a:lnTo>
                    <a:pt x="296729" y="286873"/>
                  </a:lnTo>
                  <a:cubicBezTo>
                    <a:pt x="284409" y="264868"/>
                    <a:pt x="277596" y="240674"/>
                    <a:pt x="277596" y="215278"/>
                  </a:cubicBezTo>
                  <a:cubicBezTo>
                    <a:pt x="277596" y="189882"/>
                    <a:pt x="284409" y="165689"/>
                    <a:pt x="296729" y="143683"/>
                  </a:cubicBezTo>
                  <a:lnTo>
                    <a:pt x="306849" y="132344"/>
                  </a:lnTo>
                  <a:lnTo>
                    <a:pt x="302441" y="130539"/>
                  </a:lnTo>
                  <a:cubicBezTo>
                    <a:pt x="284315" y="125886"/>
                    <a:pt x="264387" y="123312"/>
                    <a:pt x="243469" y="123312"/>
                  </a:cubicBezTo>
                  <a:close/>
                  <a:moveTo>
                    <a:pt x="1123592" y="116831"/>
                  </a:moveTo>
                  <a:cubicBezTo>
                    <a:pt x="1102674" y="116831"/>
                    <a:pt x="1082746" y="119405"/>
                    <a:pt x="1064620" y="124058"/>
                  </a:cubicBezTo>
                  <a:lnTo>
                    <a:pt x="1060213" y="125862"/>
                  </a:lnTo>
                  <a:lnTo>
                    <a:pt x="1070334" y="137202"/>
                  </a:lnTo>
                  <a:cubicBezTo>
                    <a:pt x="1082654" y="159208"/>
                    <a:pt x="1089467" y="183401"/>
                    <a:pt x="1089467" y="208797"/>
                  </a:cubicBezTo>
                  <a:cubicBezTo>
                    <a:pt x="1089467" y="234193"/>
                    <a:pt x="1082654" y="258387"/>
                    <a:pt x="1070334" y="280392"/>
                  </a:cubicBezTo>
                  <a:lnTo>
                    <a:pt x="1060213" y="291732"/>
                  </a:lnTo>
                  <a:lnTo>
                    <a:pt x="1064620" y="293536"/>
                  </a:lnTo>
                  <a:cubicBezTo>
                    <a:pt x="1082746" y="298190"/>
                    <a:pt x="1102674" y="300763"/>
                    <a:pt x="1123592" y="300763"/>
                  </a:cubicBezTo>
                  <a:cubicBezTo>
                    <a:pt x="1144510" y="300763"/>
                    <a:pt x="1164438" y="298190"/>
                    <a:pt x="1182564" y="293536"/>
                  </a:cubicBezTo>
                  <a:lnTo>
                    <a:pt x="1215473" y="280067"/>
                  </a:lnTo>
                  <a:lnTo>
                    <a:pt x="1193573" y="255528"/>
                  </a:lnTo>
                  <a:cubicBezTo>
                    <a:pt x="1181253" y="233523"/>
                    <a:pt x="1174440" y="209329"/>
                    <a:pt x="1174440" y="183933"/>
                  </a:cubicBezTo>
                  <a:lnTo>
                    <a:pt x="1189665" y="126964"/>
                  </a:lnTo>
                  <a:lnTo>
                    <a:pt x="1182564" y="124058"/>
                  </a:lnTo>
                  <a:cubicBezTo>
                    <a:pt x="1164438" y="119405"/>
                    <a:pt x="1144510" y="116831"/>
                    <a:pt x="1123592" y="116831"/>
                  </a:cubicBezTo>
                  <a:close/>
                  <a:moveTo>
                    <a:pt x="845996" y="116831"/>
                  </a:moveTo>
                  <a:cubicBezTo>
                    <a:pt x="825078" y="116831"/>
                    <a:pt x="805150" y="119405"/>
                    <a:pt x="787024" y="124058"/>
                  </a:cubicBezTo>
                  <a:lnTo>
                    <a:pt x="743710" y="141786"/>
                  </a:lnTo>
                  <a:lnTo>
                    <a:pt x="745403" y="143683"/>
                  </a:lnTo>
                  <a:cubicBezTo>
                    <a:pt x="757723" y="165689"/>
                    <a:pt x="764536" y="189882"/>
                    <a:pt x="764536" y="215278"/>
                  </a:cubicBezTo>
                  <a:lnTo>
                    <a:pt x="749312" y="272248"/>
                  </a:lnTo>
                  <a:lnTo>
                    <a:pt x="756410" y="275153"/>
                  </a:lnTo>
                  <a:cubicBezTo>
                    <a:pt x="774536" y="279807"/>
                    <a:pt x="794464" y="282380"/>
                    <a:pt x="815382" y="282380"/>
                  </a:cubicBezTo>
                  <a:cubicBezTo>
                    <a:pt x="836300" y="282380"/>
                    <a:pt x="856228" y="279807"/>
                    <a:pt x="874354" y="275153"/>
                  </a:cubicBezTo>
                  <a:lnTo>
                    <a:pt x="895539" y="266483"/>
                  </a:lnTo>
                  <a:lnTo>
                    <a:pt x="880123" y="208797"/>
                  </a:lnTo>
                  <a:cubicBezTo>
                    <a:pt x="880123" y="183401"/>
                    <a:pt x="886936" y="159208"/>
                    <a:pt x="899256" y="137202"/>
                  </a:cubicBezTo>
                  <a:lnTo>
                    <a:pt x="909376" y="125863"/>
                  </a:lnTo>
                  <a:lnTo>
                    <a:pt x="904968" y="124058"/>
                  </a:lnTo>
                  <a:cubicBezTo>
                    <a:pt x="886842" y="119405"/>
                    <a:pt x="866914" y="116831"/>
                    <a:pt x="845996" y="116831"/>
                  </a:cubicBezTo>
                  <a:close/>
                  <a:moveTo>
                    <a:pt x="1417909" y="91967"/>
                  </a:moveTo>
                  <a:cubicBezTo>
                    <a:pt x="1396991" y="91967"/>
                    <a:pt x="1377063" y="94541"/>
                    <a:pt x="1358937" y="99194"/>
                  </a:cubicBezTo>
                  <a:lnTo>
                    <a:pt x="1326029" y="112662"/>
                  </a:lnTo>
                  <a:lnTo>
                    <a:pt x="1347930" y="137202"/>
                  </a:lnTo>
                  <a:cubicBezTo>
                    <a:pt x="1360250" y="159208"/>
                    <a:pt x="1367063" y="183401"/>
                    <a:pt x="1367063" y="208797"/>
                  </a:cubicBezTo>
                  <a:lnTo>
                    <a:pt x="1351839" y="265767"/>
                  </a:lnTo>
                  <a:lnTo>
                    <a:pt x="1358937" y="268672"/>
                  </a:lnTo>
                  <a:cubicBezTo>
                    <a:pt x="1377063" y="273326"/>
                    <a:pt x="1396991" y="275899"/>
                    <a:pt x="1417909" y="275899"/>
                  </a:cubicBezTo>
                  <a:cubicBezTo>
                    <a:pt x="1501582" y="275899"/>
                    <a:pt x="1569412" y="234724"/>
                    <a:pt x="1569412" y="183933"/>
                  </a:cubicBezTo>
                  <a:cubicBezTo>
                    <a:pt x="1569412" y="133142"/>
                    <a:pt x="1501582" y="91967"/>
                    <a:pt x="1417909" y="91967"/>
                  </a:cubicBezTo>
                  <a:close/>
                  <a:moveTo>
                    <a:pt x="1417910" y="0"/>
                  </a:moveTo>
                  <a:cubicBezTo>
                    <a:pt x="1552375" y="0"/>
                    <a:pt x="1661380" y="82350"/>
                    <a:pt x="1661380" y="183933"/>
                  </a:cubicBezTo>
                  <a:cubicBezTo>
                    <a:pt x="1661380" y="285516"/>
                    <a:pt x="1552375" y="367866"/>
                    <a:pt x="1417910" y="367866"/>
                  </a:cubicBezTo>
                  <a:cubicBezTo>
                    <a:pt x="1384294" y="367866"/>
                    <a:pt x="1352269" y="362719"/>
                    <a:pt x="1323141" y="353412"/>
                  </a:cubicBezTo>
                  <a:lnTo>
                    <a:pt x="1295159" y="339159"/>
                  </a:lnTo>
                  <a:lnTo>
                    <a:pt x="1218363" y="378276"/>
                  </a:lnTo>
                  <a:cubicBezTo>
                    <a:pt x="1189234" y="387583"/>
                    <a:pt x="1157209" y="392730"/>
                    <a:pt x="1123593" y="392730"/>
                  </a:cubicBezTo>
                  <a:cubicBezTo>
                    <a:pt x="1089977" y="392730"/>
                    <a:pt x="1057952" y="387583"/>
                    <a:pt x="1028823" y="378276"/>
                  </a:cubicBezTo>
                  <a:lnTo>
                    <a:pt x="984795" y="355850"/>
                  </a:lnTo>
                  <a:lnTo>
                    <a:pt x="940766" y="378276"/>
                  </a:lnTo>
                  <a:cubicBezTo>
                    <a:pt x="911638" y="387583"/>
                    <a:pt x="879613" y="392730"/>
                    <a:pt x="845997" y="392730"/>
                  </a:cubicBezTo>
                  <a:cubicBezTo>
                    <a:pt x="812381" y="392730"/>
                    <a:pt x="780356" y="387583"/>
                    <a:pt x="751228" y="378276"/>
                  </a:cubicBezTo>
                  <a:lnTo>
                    <a:pt x="689893" y="347035"/>
                  </a:lnTo>
                  <a:lnTo>
                    <a:pt x="615836" y="384757"/>
                  </a:lnTo>
                  <a:cubicBezTo>
                    <a:pt x="586707" y="394064"/>
                    <a:pt x="554682" y="399211"/>
                    <a:pt x="521066" y="399211"/>
                  </a:cubicBezTo>
                  <a:cubicBezTo>
                    <a:pt x="487450" y="399211"/>
                    <a:pt x="455425" y="394064"/>
                    <a:pt x="426296" y="384757"/>
                  </a:cubicBezTo>
                  <a:lnTo>
                    <a:pt x="382268" y="362331"/>
                  </a:lnTo>
                  <a:lnTo>
                    <a:pt x="338239" y="384757"/>
                  </a:lnTo>
                  <a:cubicBezTo>
                    <a:pt x="309111" y="394064"/>
                    <a:pt x="277086" y="399211"/>
                    <a:pt x="243470" y="399211"/>
                  </a:cubicBezTo>
                  <a:cubicBezTo>
                    <a:pt x="109005" y="399211"/>
                    <a:pt x="0" y="316861"/>
                    <a:pt x="0" y="215278"/>
                  </a:cubicBezTo>
                  <a:cubicBezTo>
                    <a:pt x="0" y="113695"/>
                    <a:pt x="109005" y="31345"/>
                    <a:pt x="243470" y="31345"/>
                  </a:cubicBezTo>
                  <a:cubicBezTo>
                    <a:pt x="277086" y="31345"/>
                    <a:pt x="309111" y="36492"/>
                    <a:pt x="338239" y="45800"/>
                  </a:cubicBezTo>
                  <a:lnTo>
                    <a:pt x="382268" y="68225"/>
                  </a:lnTo>
                  <a:lnTo>
                    <a:pt x="426296" y="45800"/>
                  </a:lnTo>
                  <a:cubicBezTo>
                    <a:pt x="455425" y="36492"/>
                    <a:pt x="487450" y="31345"/>
                    <a:pt x="521066" y="31345"/>
                  </a:cubicBezTo>
                  <a:cubicBezTo>
                    <a:pt x="554682" y="31345"/>
                    <a:pt x="586707" y="36492"/>
                    <a:pt x="615836" y="45800"/>
                  </a:cubicBezTo>
                  <a:lnTo>
                    <a:pt x="643817" y="60052"/>
                  </a:lnTo>
                  <a:lnTo>
                    <a:pt x="720614" y="20936"/>
                  </a:lnTo>
                  <a:cubicBezTo>
                    <a:pt x="749742" y="11628"/>
                    <a:pt x="781767" y="6481"/>
                    <a:pt x="815383" y="6481"/>
                  </a:cubicBezTo>
                  <a:cubicBezTo>
                    <a:pt x="848999" y="6481"/>
                    <a:pt x="881024" y="11628"/>
                    <a:pt x="910153" y="20936"/>
                  </a:cubicBezTo>
                  <a:lnTo>
                    <a:pt x="987533" y="60349"/>
                  </a:lnTo>
                  <a:lnTo>
                    <a:pt x="1028823" y="39319"/>
                  </a:lnTo>
                  <a:cubicBezTo>
                    <a:pt x="1057952" y="30011"/>
                    <a:pt x="1089977" y="24864"/>
                    <a:pt x="1123593" y="24864"/>
                  </a:cubicBezTo>
                  <a:cubicBezTo>
                    <a:pt x="1157209" y="24864"/>
                    <a:pt x="1189234" y="30011"/>
                    <a:pt x="1218363" y="39319"/>
                  </a:cubicBezTo>
                  <a:lnTo>
                    <a:pt x="1246344" y="53571"/>
                  </a:lnTo>
                  <a:lnTo>
                    <a:pt x="1323141" y="14455"/>
                  </a:lnTo>
                  <a:cubicBezTo>
                    <a:pt x="1352269" y="5147"/>
                    <a:pt x="1384294" y="0"/>
                    <a:pt x="1417910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64C5644-834F-43C6-83BD-649DE151F495}"/>
                </a:ext>
              </a:extLst>
            </p:cNvPr>
            <p:cNvSpPr/>
            <p:nvPr/>
          </p:nvSpPr>
          <p:spPr>
            <a:xfrm>
              <a:off x="1245196" y="4564213"/>
              <a:ext cx="2177256" cy="206394"/>
            </a:xfrm>
            <a:custGeom>
              <a:avLst/>
              <a:gdLst>
                <a:gd name="connsiteX0" fmla="*/ 1266616 w 1661380"/>
                <a:gd name="connsiteY0" fmla="*/ 183303 h 399211"/>
                <a:gd name="connsiteX1" fmla="*/ 1266406 w 1661380"/>
                <a:gd name="connsiteY1" fmla="*/ 183933 h 399211"/>
                <a:gd name="connsiteX2" fmla="*/ 1274885 w 1661380"/>
                <a:gd name="connsiteY2" fmla="*/ 209428 h 399211"/>
                <a:gd name="connsiteX3" fmla="*/ 1275095 w 1661380"/>
                <a:gd name="connsiteY3" fmla="*/ 208797 h 399211"/>
                <a:gd name="connsiteX4" fmla="*/ 382267 w 1661380"/>
                <a:gd name="connsiteY4" fmla="*/ 178761 h 399211"/>
                <a:gd name="connsiteX5" fmla="*/ 381468 w 1661380"/>
                <a:gd name="connsiteY5" fmla="*/ 179481 h 399211"/>
                <a:gd name="connsiteX6" fmla="*/ 369562 w 1661380"/>
                <a:gd name="connsiteY6" fmla="*/ 215278 h 399211"/>
                <a:gd name="connsiteX7" fmla="*/ 381468 w 1661380"/>
                <a:gd name="connsiteY7" fmla="*/ 251075 h 399211"/>
                <a:gd name="connsiteX8" fmla="*/ 382267 w 1661380"/>
                <a:gd name="connsiteY8" fmla="*/ 251795 h 399211"/>
                <a:gd name="connsiteX9" fmla="*/ 383066 w 1661380"/>
                <a:gd name="connsiteY9" fmla="*/ 251075 h 399211"/>
                <a:gd name="connsiteX10" fmla="*/ 394972 w 1661380"/>
                <a:gd name="connsiteY10" fmla="*/ 215278 h 399211"/>
                <a:gd name="connsiteX11" fmla="*/ 383066 w 1661380"/>
                <a:gd name="connsiteY11" fmla="*/ 179481 h 399211"/>
                <a:gd name="connsiteX12" fmla="*/ 521065 w 1661380"/>
                <a:gd name="connsiteY12" fmla="*/ 123312 h 399211"/>
                <a:gd name="connsiteX13" fmla="*/ 462093 w 1661380"/>
                <a:gd name="connsiteY13" fmla="*/ 130539 h 399211"/>
                <a:gd name="connsiteX14" fmla="*/ 457686 w 1661380"/>
                <a:gd name="connsiteY14" fmla="*/ 132343 h 399211"/>
                <a:gd name="connsiteX15" fmla="*/ 467807 w 1661380"/>
                <a:gd name="connsiteY15" fmla="*/ 143683 h 399211"/>
                <a:gd name="connsiteX16" fmla="*/ 486940 w 1661380"/>
                <a:gd name="connsiteY16" fmla="*/ 215278 h 399211"/>
                <a:gd name="connsiteX17" fmla="*/ 467807 w 1661380"/>
                <a:gd name="connsiteY17" fmla="*/ 286873 h 399211"/>
                <a:gd name="connsiteX18" fmla="*/ 457686 w 1661380"/>
                <a:gd name="connsiteY18" fmla="*/ 298213 h 399211"/>
                <a:gd name="connsiteX19" fmla="*/ 462093 w 1661380"/>
                <a:gd name="connsiteY19" fmla="*/ 300017 h 399211"/>
                <a:gd name="connsiteX20" fmla="*/ 521065 w 1661380"/>
                <a:gd name="connsiteY20" fmla="*/ 307244 h 399211"/>
                <a:gd name="connsiteX21" fmla="*/ 580037 w 1661380"/>
                <a:gd name="connsiteY21" fmla="*/ 300017 h 399211"/>
                <a:gd name="connsiteX22" fmla="*/ 612946 w 1661380"/>
                <a:gd name="connsiteY22" fmla="*/ 286548 h 399211"/>
                <a:gd name="connsiteX23" fmla="*/ 591046 w 1661380"/>
                <a:gd name="connsiteY23" fmla="*/ 262009 h 399211"/>
                <a:gd name="connsiteX24" fmla="*/ 571913 w 1661380"/>
                <a:gd name="connsiteY24" fmla="*/ 190414 h 399211"/>
                <a:gd name="connsiteX25" fmla="*/ 587138 w 1661380"/>
                <a:gd name="connsiteY25" fmla="*/ 133445 h 399211"/>
                <a:gd name="connsiteX26" fmla="*/ 580037 w 1661380"/>
                <a:gd name="connsiteY26" fmla="*/ 130539 h 399211"/>
                <a:gd name="connsiteX27" fmla="*/ 521065 w 1661380"/>
                <a:gd name="connsiteY27" fmla="*/ 123312 h 399211"/>
                <a:gd name="connsiteX28" fmla="*/ 243469 w 1661380"/>
                <a:gd name="connsiteY28" fmla="*/ 123312 h 399211"/>
                <a:gd name="connsiteX29" fmla="*/ 91966 w 1661380"/>
                <a:gd name="connsiteY29" fmla="*/ 215278 h 399211"/>
                <a:gd name="connsiteX30" fmla="*/ 243469 w 1661380"/>
                <a:gd name="connsiteY30" fmla="*/ 307244 h 399211"/>
                <a:gd name="connsiteX31" fmla="*/ 302441 w 1661380"/>
                <a:gd name="connsiteY31" fmla="*/ 300017 h 399211"/>
                <a:gd name="connsiteX32" fmla="*/ 306849 w 1661380"/>
                <a:gd name="connsiteY32" fmla="*/ 298213 h 399211"/>
                <a:gd name="connsiteX33" fmla="*/ 296729 w 1661380"/>
                <a:gd name="connsiteY33" fmla="*/ 286873 h 399211"/>
                <a:gd name="connsiteX34" fmla="*/ 277596 w 1661380"/>
                <a:gd name="connsiteY34" fmla="*/ 215278 h 399211"/>
                <a:gd name="connsiteX35" fmla="*/ 296729 w 1661380"/>
                <a:gd name="connsiteY35" fmla="*/ 143683 h 399211"/>
                <a:gd name="connsiteX36" fmla="*/ 306849 w 1661380"/>
                <a:gd name="connsiteY36" fmla="*/ 132344 h 399211"/>
                <a:gd name="connsiteX37" fmla="*/ 302441 w 1661380"/>
                <a:gd name="connsiteY37" fmla="*/ 130539 h 399211"/>
                <a:gd name="connsiteX38" fmla="*/ 243469 w 1661380"/>
                <a:gd name="connsiteY38" fmla="*/ 123312 h 399211"/>
                <a:gd name="connsiteX39" fmla="*/ 1123592 w 1661380"/>
                <a:gd name="connsiteY39" fmla="*/ 116831 h 399211"/>
                <a:gd name="connsiteX40" fmla="*/ 1064620 w 1661380"/>
                <a:gd name="connsiteY40" fmla="*/ 124058 h 399211"/>
                <a:gd name="connsiteX41" fmla="*/ 1060213 w 1661380"/>
                <a:gd name="connsiteY41" fmla="*/ 125862 h 399211"/>
                <a:gd name="connsiteX42" fmla="*/ 1070334 w 1661380"/>
                <a:gd name="connsiteY42" fmla="*/ 137202 h 399211"/>
                <a:gd name="connsiteX43" fmla="*/ 1089467 w 1661380"/>
                <a:gd name="connsiteY43" fmla="*/ 208797 h 399211"/>
                <a:gd name="connsiteX44" fmla="*/ 1070334 w 1661380"/>
                <a:gd name="connsiteY44" fmla="*/ 280392 h 399211"/>
                <a:gd name="connsiteX45" fmla="*/ 1060213 w 1661380"/>
                <a:gd name="connsiteY45" fmla="*/ 291732 h 399211"/>
                <a:gd name="connsiteX46" fmla="*/ 1064620 w 1661380"/>
                <a:gd name="connsiteY46" fmla="*/ 293536 h 399211"/>
                <a:gd name="connsiteX47" fmla="*/ 1123592 w 1661380"/>
                <a:gd name="connsiteY47" fmla="*/ 300763 h 399211"/>
                <a:gd name="connsiteX48" fmla="*/ 1182564 w 1661380"/>
                <a:gd name="connsiteY48" fmla="*/ 293536 h 399211"/>
                <a:gd name="connsiteX49" fmla="*/ 1215473 w 1661380"/>
                <a:gd name="connsiteY49" fmla="*/ 280067 h 399211"/>
                <a:gd name="connsiteX50" fmla="*/ 1193573 w 1661380"/>
                <a:gd name="connsiteY50" fmla="*/ 255528 h 399211"/>
                <a:gd name="connsiteX51" fmla="*/ 1174440 w 1661380"/>
                <a:gd name="connsiteY51" fmla="*/ 183933 h 399211"/>
                <a:gd name="connsiteX52" fmla="*/ 1189665 w 1661380"/>
                <a:gd name="connsiteY52" fmla="*/ 126964 h 399211"/>
                <a:gd name="connsiteX53" fmla="*/ 1182564 w 1661380"/>
                <a:gd name="connsiteY53" fmla="*/ 124058 h 399211"/>
                <a:gd name="connsiteX54" fmla="*/ 1123592 w 1661380"/>
                <a:gd name="connsiteY54" fmla="*/ 116831 h 399211"/>
                <a:gd name="connsiteX55" fmla="*/ 845996 w 1661380"/>
                <a:gd name="connsiteY55" fmla="*/ 116831 h 399211"/>
                <a:gd name="connsiteX56" fmla="*/ 787024 w 1661380"/>
                <a:gd name="connsiteY56" fmla="*/ 124058 h 399211"/>
                <a:gd name="connsiteX57" fmla="*/ 743710 w 1661380"/>
                <a:gd name="connsiteY57" fmla="*/ 141786 h 399211"/>
                <a:gd name="connsiteX58" fmla="*/ 745403 w 1661380"/>
                <a:gd name="connsiteY58" fmla="*/ 143683 h 399211"/>
                <a:gd name="connsiteX59" fmla="*/ 764536 w 1661380"/>
                <a:gd name="connsiteY59" fmla="*/ 215278 h 399211"/>
                <a:gd name="connsiteX60" fmla="*/ 749312 w 1661380"/>
                <a:gd name="connsiteY60" fmla="*/ 272248 h 399211"/>
                <a:gd name="connsiteX61" fmla="*/ 756410 w 1661380"/>
                <a:gd name="connsiteY61" fmla="*/ 275153 h 399211"/>
                <a:gd name="connsiteX62" fmla="*/ 815382 w 1661380"/>
                <a:gd name="connsiteY62" fmla="*/ 282380 h 399211"/>
                <a:gd name="connsiteX63" fmla="*/ 874354 w 1661380"/>
                <a:gd name="connsiteY63" fmla="*/ 275153 h 399211"/>
                <a:gd name="connsiteX64" fmla="*/ 895539 w 1661380"/>
                <a:gd name="connsiteY64" fmla="*/ 266483 h 399211"/>
                <a:gd name="connsiteX65" fmla="*/ 880123 w 1661380"/>
                <a:gd name="connsiteY65" fmla="*/ 208797 h 399211"/>
                <a:gd name="connsiteX66" fmla="*/ 899256 w 1661380"/>
                <a:gd name="connsiteY66" fmla="*/ 137202 h 399211"/>
                <a:gd name="connsiteX67" fmla="*/ 909376 w 1661380"/>
                <a:gd name="connsiteY67" fmla="*/ 125863 h 399211"/>
                <a:gd name="connsiteX68" fmla="*/ 904968 w 1661380"/>
                <a:gd name="connsiteY68" fmla="*/ 124058 h 399211"/>
                <a:gd name="connsiteX69" fmla="*/ 845996 w 1661380"/>
                <a:gd name="connsiteY69" fmla="*/ 116831 h 399211"/>
                <a:gd name="connsiteX70" fmla="*/ 1417909 w 1661380"/>
                <a:gd name="connsiteY70" fmla="*/ 91967 h 399211"/>
                <a:gd name="connsiteX71" fmla="*/ 1358937 w 1661380"/>
                <a:gd name="connsiteY71" fmla="*/ 99194 h 399211"/>
                <a:gd name="connsiteX72" fmla="*/ 1326029 w 1661380"/>
                <a:gd name="connsiteY72" fmla="*/ 112662 h 399211"/>
                <a:gd name="connsiteX73" fmla="*/ 1347930 w 1661380"/>
                <a:gd name="connsiteY73" fmla="*/ 137202 h 399211"/>
                <a:gd name="connsiteX74" fmla="*/ 1367063 w 1661380"/>
                <a:gd name="connsiteY74" fmla="*/ 208797 h 399211"/>
                <a:gd name="connsiteX75" fmla="*/ 1351839 w 1661380"/>
                <a:gd name="connsiteY75" fmla="*/ 265767 h 399211"/>
                <a:gd name="connsiteX76" fmla="*/ 1358937 w 1661380"/>
                <a:gd name="connsiteY76" fmla="*/ 268672 h 399211"/>
                <a:gd name="connsiteX77" fmla="*/ 1417909 w 1661380"/>
                <a:gd name="connsiteY77" fmla="*/ 275899 h 399211"/>
                <a:gd name="connsiteX78" fmla="*/ 1569412 w 1661380"/>
                <a:gd name="connsiteY78" fmla="*/ 183933 h 399211"/>
                <a:gd name="connsiteX79" fmla="*/ 1417909 w 1661380"/>
                <a:gd name="connsiteY79" fmla="*/ 91967 h 399211"/>
                <a:gd name="connsiteX80" fmla="*/ 1417910 w 1661380"/>
                <a:gd name="connsiteY80" fmla="*/ 0 h 399211"/>
                <a:gd name="connsiteX81" fmla="*/ 1661380 w 1661380"/>
                <a:gd name="connsiteY81" fmla="*/ 183933 h 399211"/>
                <a:gd name="connsiteX82" fmla="*/ 1417910 w 1661380"/>
                <a:gd name="connsiteY82" fmla="*/ 367866 h 399211"/>
                <a:gd name="connsiteX83" fmla="*/ 1323141 w 1661380"/>
                <a:gd name="connsiteY83" fmla="*/ 353412 h 399211"/>
                <a:gd name="connsiteX84" fmla="*/ 1295159 w 1661380"/>
                <a:gd name="connsiteY84" fmla="*/ 339159 h 399211"/>
                <a:gd name="connsiteX85" fmla="*/ 1218363 w 1661380"/>
                <a:gd name="connsiteY85" fmla="*/ 378276 h 399211"/>
                <a:gd name="connsiteX86" fmla="*/ 1123593 w 1661380"/>
                <a:gd name="connsiteY86" fmla="*/ 392730 h 399211"/>
                <a:gd name="connsiteX87" fmla="*/ 1028823 w 1661380"/>
                <a:gd name="connsiteY87" fmla="*/ 378276 h 399211"/>
                <a:gd name="connsiteX88" fmla="*/ 984795 w 1661380"/>
                <a:gd name="connsiteY88" fmla="*/ 355850 h 399211"/>
                <a:gd name="connsiteX89" fmla="*/ 940766 w 1661380"/>
                <a:gd name="connsiteY89" fmla="*/ 378276 h 399211"/>
                <a:gd name="connsiteX90" fmla="*/ 845997 w 1661380"/>
                <a:gd name="connsiteY90" fmla="*/ 392730 h 399211"/>
                <a:gd name="connsiteX91" fmla="*/ 751228 w 1661380"/>
                <a:gd name="connsiteY91" fmla="*/ 378276 h 399211"/>
                <a:gd name="connsiteX92" fmla="*/ 689893 w 1661380"/>
                <a:gd name="connsiteY92" fmla="*/ 347035 h 399211"/>
                <a:gd name="connsiteX93" fmla="*/ 615836 w 1661380"/>
                <a:gd name="connsiteY93" fmla="*/ 384757 h 399211"/>
                <a:gd name="connsiteX94" fmla="*/ 521066 w 1661380"/>
                <a:gd name="connsiteY94" fmla="*/ 399211 h 399211"/>
                <a:gd name="connsiteX95" fmla="*/ 426296 w 1661380"/>
                <a:gd name="connsiteY95" fmla="*/ 384757 h 399211"/>
                <a:gd name="connsiteX96" fmla="*/ 382268 w 1661380"/>
                <a:gd name="connsiteY96" fmla="*/ 362331 h 399211"/>
                <a:gd name="connsiteX97" fmla="*/ 338239 w 1661380"/>
                <a:gd name="connsiteY97" fmla="*/ 384757 h 399211"/>
                <a:gd name="connsiteX98" fmla="*/ 243470 w 1661380"/>
                <a:gd name="connsiteY98" fmla="*/ 399211 h 399211"/>
                <a:gd name="connsiteX99" fmla="*/ 0 w 1661380"/>
                <a:gd name="connsiteY99" fmla="*/ 215278 h 399211"/>
                <a:gd name="connsiteX100" fmla="*/ 243470 w 1661380"/>
                <a:gd name="connsiteY100" fmla="*/ 31345 h 399211"/>
                <a:gd name="connsiteX101" fmla="*/ 338239 w 1661380"/>
                <a:gd name="connsiteY101" fmla="*/ 45800 h 399211"/>
                <a:gd name="connsiteX102" fmla="*/ 382268 w 1661380"/>
                <a:gd name="connsiteY102" fmla="*/ 68225 h 399211"/>
                <a:gd name="connsiteX103" fmla="*/ 426296 w 1661380"/>
                <a:gd name="connsiteY103" fmla="*/ 45800 h 399211"/>
                <a:gd name="connsiteX104" fmla="*/ 521066 w 1661380"/>
                <a:gd name="connsiteY104" fmla="*/ 31345 h 399211"/>
                <a:gd name="connsiteX105" fmla="*/ 615836 w 1661380"/>
                <a:gd name="connsiteY105" fmla="*/ 45800 h 399211"/>
                <a:gd name="connsiteX106" fmla="*/ 643817 w 1661380"/>
                <a:gd name="connsiteY106" fmla="*/ 60052 h 399211"/>
                <a:gd name="connsiteX107" fmla="*/ 720614 w 1661380"/>
                <a:gd name="connsiteY107" fmla="*/ 20936 h 399211"/>
                <a:gd name="connsiteX108" fmla="*/ 815383 w 1661380"/>
                <a:gd name="connsiteY108" fmla="*/ 6481 h 399211"/>
                <a:gd name="connsiteX109" fmla="*/ 910153 w 1661380"/>
                <a:gd name="connsiteY109" fmla="*/ 20936 h 399211"/>
                <a:gd name="connsiteX110" fmla="*/ 987533 w 1661380"/>
                <a:gd name="connsiteY110" fmla="*/ 60349 h 399211"/>
                <a:gd name="connsiteX111" fmla="*/ 1028823 w 1661380"/>
                <a:gd name="connsiteY111" fmla="*/ 39319 h 399211"/>
                <a:gd name="connsiteX112" fmla="*/ 1123593 w 1661380"/>
                <a:gd name="connsiteY112" fmla="*/ 24864 h 399211"/>
                <a:gd name="connsiteX113" fmla="*/ 1218363 w 1661380"/>
                <a:gd name="connsiteY113" fmla="*/ 39319 h 399211"/>
                <a:gd name="connsiteX114" fmla="*/ 1246344 w 1661380"/>
                <a:gd name="connsiteY114" fmla="*/ 53571 h 399211"/>
                <a:gd name="connsiteX115" fmla="*/ 1323141 w 1661380"/>
                <a:gd name="connsiteY115" fmla="*/ 14455 h 399211"/>
                <a:gd name="connsiteX116" fmla="*/ 1417910 w 1661380"/>
                <a:gd name="connsiteY116" fmla="*/ 0 h 399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661380" h="399211">
                  <a:moveTo>
                    <a:pt x="1266616" y="183303"/>
                  </a:moveTo>
                  <a:lnTo>
                    <a:pt x="1266406" y="183933"/>
                  </a:lnTo>
                  <a:lnTo>
                    <a:pt x="1274885" y="209428"/>
                  </a:lnTo>
                  <a:lnTo>
                    <a:pt x="1275095" y="208797"/>
                  </a:lnTo>
                  <a:close/>
                  <a:moveTo>
                    <a:pt x="382267" y="178761"/>
                  </a:moveTo>
                  <a:lnTo>
                    <a:pt x="381468" y="179481"/>
                  </a:lnTo>
                  <a:cubicBezTo>
                    <a:pt x="373801" y="190484"/>
                    <a:pt x="369562" y="202580"/>
                    <a:pt x="369562" y="215278"/>
                  </a:cubicBezTo>
                  <a:cubicBezTo>
                    <a:pt x="369562" y="227976"/>
                    <a:pt x="373801" y="240073"/>
                    <a:pt x="381468" y="251075"/>
                  </a:cubicBezTo>
                  <a:lnTo>
                    <a:pt x="382267" y="251795"/>
                  </a:lnTo>
                  <a:lnTo>
                    <a:pt x="383066" y="251075"/>
                  </a:lnTo>
                  <a:cubicBezTo>
                    <a:pt x="390733" y="240073"/>
                    <a:pt x="394972" y="227976"/>
                    <a:pt x="394972" y="215278"/>
                  </a:cubicBezTo>
                  <a:cubicBezTo>
                    <a:pt x="394972" y="202580"/>
                    <a:pt x="390733" y="190484"/>
                    <a:pt x="383066" y="179481"/>
                  </a:cubicBezTo>
                  <a:close/>
                  <a:moveTo>
                    <a:pt x="521065" y="123312"/>
                  </a:moveTo>
                  <a:cubicBezTo>
                    <a:pt x="500147" y="123312"/>
                    <a:pt x="480219" y="125886"/>
                    <a:pt x="462093" y="130539"/>
                  </a:cubicBezTo>
                  <a:lnTo>
                    <a:pt x="457686" y="132343"/>
                  </a:lnTo>
                  <a:lnTo>
                    <a:pt x="467807" y="143683"/>
                  </a:lnTo>
                  <a:cubicBezTo>
                    <a:pt x="480127" y="165689"/>
                    <a:pt x="486940" y="189882"/>
                    <a:pt x="486940" y="215278"/>
                  </a:cubicBezTo>
                  <a:cubicBezTo>
                    <a:pt x="486940" y="240674"/>
                    <a:pt x="480127" y="264868"/>
                    <a:pt x="467807" y="286873"/>
                  </a:cubicBezTo>
                  <a:lnTo>
                    <a:pt x="457686" y="298213"/>
                  </a:lnTo>
                  <a:lnTo>
                    <a:pt x="462093" y="300017"/>
                  </a:lnTo>
                  <a:cubicBezTo>
                    <a:pt x="480219" y="304671"/>
                    <a:pt x="500147" y="307244"/>
                    <a:pt x="521065" y="307244"/>
                  </a:cubicBezTo>
                  <a:cubicBezTo>
                    <a:pt x="541983" y="307244"/>
                    <a:pt x="561911" y="304671"/>
                    <a:pt x="580037" y="300017"/>
                  </a:cubicBezTo>
                  <a:lnTo>
                    <a:pt x="612946" y="286548"/>
                  </a:lnTo>
                  <a:lnTo>
                    <a:pt x="591046" y="262009"/>
                  </a:lnTo>
                  <a:cubicBezTo>
                    <a:pt x="578726" y="240004"/>
                    <a:pt x="571913" y="215810"/>
                    <a:pt x="571913" y="190414"/>
                  </a:cubicBezTo>
                  <a:lnTo>
                    <a:pt x="587138" y="133445"/>
                  </a:lnTo>
                  <a:lnTo>
                    <a:pt x="580037" y="130539"/>
                  </a:lnTo>
                  <a:cubicBezTo>
                    <a:pt x="561911" y="125886"/>
                    <a:pt x="541983" y="123312"/>
                    <a:pt x="521065" y="123312"/>
                  </a:cubicBezTo>
                  <a:close/>
                  <a:moveTo>
                    <a:pt x="243469" y="123312"/>
                  </a:moveTo>
                  <a:cubicBezTo>
                    <a:pt x="159796" y="123312"/>
                    <a:pt x="91966" y="164487"/>
                    <a:pt x="91966" y="215278"/>
                  </a:cubicBezTo>
                  <a:cubicBezTo>
                    <a:pt x="91966" y="266069"/>
                    <a:pt x="159796" y="307244"/>
                    <a:pt x="243469" y="307244"/>
                  </a:cubicBezTo>
                  <a:cubicBezTo>
                    <a:pt x="264387" y="307244"/>
                    <a:pt x="284315" y="304671"/>
                    <a:pt x="302441" y="300017"/>
                  </a:cubicBezTo>
                  <a:lnTo>
                    <a:pt x="306849" y="298213"/>
                  </a:lnTo>
                  <a:lnTo>
                    <a:pt x="296729" y="286873"/>
                  </a:lnTo>
                  <a:cubicBezTo>
                    <a:pt x="284409" y="264868"/>
                    <a:pt x="277596" y="240674"/>
                    <a:pt x="277596" y="215278"/>
                  </a:cubicBezTo>
                  <a:cubicBezTo>
                    <a:pt x="277596" y="189882"/>
                    <a:pt x="284409" y="165689"/>
                    <a:pt x="296729" y="143683"/>
                  </a:cubicBezTo>
                  <a:lnTo>
                    <a:pt x="306849" y="132344"/>
                  </a:lnTo>
                  <a:lnTo>
                    <a:pt x="302441" y="130539"/>
                  </a:lnTo>
                  <a:cubicBezTo>
                    <a:pt x="284315" y="125886"/>
                    <a:pt x="264387" y="123312"/>
                    <a:pt x="243469" y="123312"/>
                  </a:cubicBezTo>
                  <a:close/>
                  <a:moveTo>
                    <a:pt x="1123592" y="116831"/>
                  </a:moveTo>
                  <a:cubicBezTo>
                    <a:pt x="1102674" y="116831"/>
                    <a:pt x="1082746" y="119405"/>
                    <a:pt x="1064620" y="124058"/>
                  </a:cubicBezTo>
                  <a:lnTo>
                    <a:pt x="1060213" y="125862"/>
                  </a:lnTo>
                  <a:lnTo>
                    <a:pt x="1070334" y="137202"/>
                  </a:lnTo>
                  <a:cubicBezTo>
                    <a:pt x="1082654" y="159208"/>
                    <a:pt x="1089467" y="183401"/>
                    <a:pt x="1089467" y="208797"/>
                  </a:cubicBezTo>
                  <a:cubicBezTo>
                    <a:pt x="1089467" y="234193"/>
                    <a:pt x="1082654" y="258387"/>
                    <a:pt x="1070334" y="280392"/>
                  </a:cubicBezTo>
                  <a:lnTo>
                    <a:pt x="1060213" y="291732"/>
                  </a:lnTo>
                  <a:lnTo>
                    <a:pt x="1064620" y="293536"/>
                  </a:lnTo>
                  <a:cubicBezTo>
                    <a:pt x="1082746" y="298190"/>
                    <a:pt x="1102674" y="300763"/>
                    <a:pt x="1123592" y="300763"/>
                  </a:cubicBezTo>
                  <a:cubicBezTo>
                    <a:pt x="1144510" y="300763"/>
                    <a:pt x="1164438" y="298190"/>
                    <a:pt x="1182564" y="293536"/>
                  </a:cubicBezTo>
                  <a:lnTo>
                    <a:pt x="1215473" y="280067"/>
                  </a:lnTo>
                  <a:lnTo>
                    <a:pt x="1193573" y="255528"/>
                  </a:lnTo>
                  <a:cubicBezTo>
                    <a:pt x="1181253" y="233523"/>
                    <a:pt x="1174440" y="209329"/>
                    <a:pt x="1174440" y="183933"/>
                  </a:cubicBezTo>
                  <a:lnTo>
                    <a:pt x="1189665" y="126964"/>
                  </a:lnTo>
                  <a:lnTo>
                    <a:pt x="1182564" y="124058"/>
                  </a:lnTo>
                  <a:cubicBezTo>
                    <a:pt x="1164438" y="119405"/>
                    <a:pt x="1144510" y="116831"/>
                    <a:pt x="1123592" y="116831"/>
                  </a:cubicBezTo>
                  <a:close/>
                  <a:moveTo>
                    <a:pt x="845996" y="116831"/>
                  </a:moveTo>
                  <a:cubicBezTo>
                    <a:pt x="825078" y="116831"/>
                    <a:pt x="805150" y="119405"/>
                    <a:pt x="787024" y="124058"/>
                  </a:cubicBezTo>
                  <a:lnTo>
                    <a:pt x="743710" y="141786"/>
                  </a:lnTo>
                  <a:lnTo>
                    <a:pt x="745403" y="143683"/>
                  </a:lnTo>
                  <a:cubicBezTo>
                    <a:pt x="757723" y="165689"/>
                    <a:pt x="764536" y="189882"/>
                    <a:pt x="764536" y="215278"/>
                  </a:cubicBezTo>
                  <a:lnTo>
                    <a:pt x="749312" y="272248"/>
                  </a:lnTo>
                  <a:lnTo>
                    <a:pt x="756410" y="275153"/>
                  </a:lnTo>
                  <a:cubicBezTo>
                    <a:pt x="774536" y="279807"/>
                    <a:pt x="794464" y="282380"/>
                    <a:pt x="815382" y="282380"/>
                  </a:cubicBezTo>
                  <a:cubicBezTo>
                    <a:pt x="836300" y="282380"/>
                    <a:pt x="856228" y="279807"/>
                    <a:pt x="874354" y="275153"/>
                  </a:cubicBezTo>
                  <a:lnTo>
                    <a:pt x="895539" y="266483"/>
                  </a:lnTo>
                  <a:lnTo>
                    <a:pt x="880123" y="208797"/>
                  </a:lnTo>
                  <a:cubicBezTo>
                    <a:pt x="880123" y="183401"/>
                    <a:pt x="886936" y="159208"/>
                    <a:pt x="899256" y="137202"/>
                  </a:cubicBezTo>
                  <a:lnTo>
                    <a:pt x="909376" y="125863"/>
                  </a:lnTo>
                  <a:lnTo>
                    <a:pt x="904968" y="124058"/>
                  </a:lnTo>
                  <a:cubicBezTo>
                    <a:pt x="886842" y="119405"/>
                    <a:pt x="866914" y="116831"/>
                    <a:pt x="845996" y="116831"/>
                  </a:cubicBezTo>
                  <a:close/>
                  <a:moveTo>
                    <a:pt x="1417909" y="91967"/>
                  </a:moveTo>
                  <a:cubicBezTo>
                    <a:pt x="1396991" y="91967"/>
                    <a:pt x="1377063" y="94541"/>
                    <a:pt x="1358937" y="99194"/>
                  </a:cubicBezTo>
                  <a:lnTo>
                    <a:pt x="1326029" y="112662"/>
                  </a:lnTo>
                  <a:lnTo>
                    <a:pt x="1347930" y="137202"/>
                  </a:lnTo>
                  <a:cubicBezTo>
                    <a:pt x="1360250" y="159208"/>
                    <a:pt x="1367063" y="183401"/>
                    <a:pt x="1367063" y="208797"/>
                  </a:cubicBezTo>
                  <a:lnTo>
                    <a:pt x="1351839" y="265767"/>
                  </a:lnTo>
                  <a:lnTo>
                    <a:pt x="1358937" y="268672"/>
                  </a:lnTo>
                  <a:cubicBezTo>
                    <a:pt x="1377063" y="273326"/>
                    <a:pt x="1396991" y="275899"/>
                    <a:pt x="1417909" y="275899"/>
                  </a:cubicBezTo>
                  <a:cubicBezTo>
                    <a:pt x="1501582" y="275899"/>
                    <a:pt x="1569412" y="234724"/>
                    <a:pt x="1569412" y="183933"/>
                  </a:cubicBezTo>
                  <a:cubicBezTo>
                    <a:pt x="1569412" y="133142"/>
                    <a:pt x="1501582" y="91967"/>
                    <a:pt x="1417909" y="91967"/>
                  </a:cubicBezTo>
                  <a:close/>
                  <a:moveTo>
                    <a:pt x="1417910" y="0"/>
                  </a:moveTo>
                  <a:cubicBezTo>
                    <a:pt x="1552375" y="0"/>
                    <a:pt x="1661380" y="82350"/>
                    <a:pt x="1661380" y="183933"/>
                  </a:cubicBezTo>
                  <a:cubicBezTo>
                    <a:pt x="1661380" y="285516"/>
                    <a:pt x="1552375" y="367866"/>
                    <a:pt x="1417910" y="367866"/>
                  </a:cubicBezTo>
                  <a:cubicBezTo>
                    <a:pt x="1384294" y="367866"/>
                    <a:pt x="1352269" y="362719"/>
                    <a:pt x="1323141" y="353412"/>
                  </a:cubicBezTo>
                  <a:lnTo>
                    <a:pt x="1295159" y="339159"/>
                  </a:lnTo>
                  <a:lnTo>
                    <a:pt x="1218363" y="378276"/>
                  </a:lnTo>
                  <a:cubicBezTo>
                    <a:pt x="1189234" y="387583"/>
                    <a:pt x="1157209" y="392730"/>
                    <a:pt x="1123593" y="392730"/>
                  </a:cubicBezTo>
                  <a:cubicBezTo>
                    <a:pt x="1089977" y="392730"/>
                    <a:pt x="1057952" y="387583"/>
                    <a:pt x="1028823" y="378276"/>
                  </a:cubicBezTo>
                  <a:lnTo>
                    <a:pt x="984795" y="355850"/>
                  </a:lnTo>
                  <a:lnTo>
                    <a:pt x="940766" y="378276"/>
                  </a:lnTo>
                  <a:cubicBezTo>
                    <a:pt x="911638" y="387583"/>
                    <a:pt x="879613" y="392730"/>
                    <a:pt x="845997" y="392730"/>
                  </a:cubicBezTo>
                  <a:cubicBezTo>
                    <a:pt x="812381" y="392730"/>
                    <a:pt x="780356" y="387583"/>
                    <a:pt x="751228" y="378276"/>
                  </a:cubicBezTo>
                  <a:lnTo>
                    <a:pt x="689893" y="347035"/>
                  </a:lnTo>
                  <a:lnTo>
                    <a:pt x="615836" y="384757"/>
                  </a:lnTo>
                  <a:cubicBezTo>
                    <a:pt x="586707" y="394064"/>
                    <a:pt x="554682" y="399211"/>
                    <a:pt x="521066" y="399211"/>
                  </a:cubicBezTo>
                  <a:cubicBezTo>
                    <a:pt x="487450" y="399211"/>
                    <a:pt x="455425" y="394064"/>
                    <a:pt x="426296" y="384757"/>
                  </a:cubicBezTo>
                  <a:lnTo>
                    <a:pt x="382268" y="362331"/>
                  </a:lnTo>
                  <a:lnTo>
                    <a:pt x="338239" y="384757"/>
                  </a:lnTo>
                  <a:cubicBezTo>
                    <a:pt x="309111" y="394064"/>
                    <a:pt x="277086" y="399211"/>
                    <a:pt x="243470" y="399211"/>
                  </a:cubicBezTo>
                  <a:cubicBezTo>
                    <a:pt x="109005" y="399211"/>
                    <a:pt x="0" y="316861"/>
                    <a:pt x="0" y="215278"/>
                  </a:cubicBezTo>
                  <a:cubicBezTo>
                    <a:pt x="0" y="113695"/>
                    <a:pt x="109005" y="31345"/>
                    <a:pt x="243470" y="31345"/>
                  </a:cubicBezTo>
                  <a:cubicBezTo>
                    <a:pt x="277086" y="31345"/>
                    <a:pt x="309111" y="36492"/>
                    <a:pt x="338239" y="45800"/>
                  </a:cubicBezTo>
                  <a:lnTo>
                    <a:pt x="382268" y="68225"/>
                  </a:lnTo>
                  <a:lnTo>
                    <a:pt x="426296" y="45800"/>
                  </a:lnTo>
                  <a:cubicBezTo>
                    <a:pt x="455425" y="36492"/>
                    <a:pt x="487450" y="31345"/>
                    <a:pt x="521066" y="31345"/>
                  </a:cubicBezTo>
                  <a:cubicBezTo>
                    <a:pt x="554682" y="31345"/>
                    <a:pt x="586707" y="36492"/>
                    <a:pt x="615836" y="45800"/>
                  </a:cubicBezTo>
                  <a:lnTo>
                    <a:pt x="643817" y="60052"/>
                  </a:lnTo>
                  <a:lnTo>
                    <a:pt x="720614" y="20936"/>
                  </a:lnTo>
                  <a:cubicBezTo>
                    <a:pt x="749742" y="11628"/>
                    <a:pt x="781767" y="6481"/>
                    <a:pt x="815383" y="6481"/>
                  </a:cubicBezTo>
                  <a:cubicBezTo>
                    <a:pt x="848999" y="6481"/>
                    <a:pt x="881024" y="11628"/>
                    <a:pt x="910153" y="20936"/>
                  </a:cubicBezTo>
                  <a:lnTo>
                    <a:pt x="987533" y="60349"/>
                  </a:lnTo>
                  <a:lnTo>
                    <a:pt x="1028823" y="39319"/>
                  </a:lnTo>
                  <a:cubicBezTo>
                    <a:pt x="1057952" y="30011"/>
                    <a:pt x="1089977" y="24864"/>
                    <a:pt x="1123593" y="24864"/>
                  </a:cubicBezTo>
                  <a:cubicBezTo>
                    <a:pt x="1157209" y="24864"/>
                    <a:pt x="1189234" y="30011"/>
                    <a:pt x="1218363" y="39319"/>
                  </a:cubicBezTo>
                  <a:lnTo>
                    <a:pt x="1246344" y="53571"/>
                  </a:lnTo>
                  <a:lnTo>
                    <a:pt x="1323141" y="14455"/>
                  </a:lnTo>
                  <a:cubicBezTo>
                    <a:pt x="1352269" y="5147"/>
                    <a:pt x="1384294" y="0"/>
                    <a:pt x="1417910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E1EFFBA-D816-4CD9-989B-0290EB04DCF2}"/>
                </a:ext>
              </a:extLst>
            </p:cNvPr>
            <p:cNvGrpSpPr/>
            <p:nvPr/>
          </p:nvGrpSpPr>
          <p:grpSpPr>
            <a:xfrm>
              <a:off x="2233153" y="2315071"/>
              <a:ext cx="343325" cy="1523996"/>
              <a:chOff x="2233153" y="2315071"/>
              <a:chExt cx="343325" cy="1523996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55206CEA-1B53-4B81-858B-DD419D716FC7}"/>
                  </a:ext>
                </a:extLst>
              </p:cNvPr>
              <p:cNvGrpSpPr/>
              <p:nvPr/>
            </p:nvGrpSpPr>
            <p:grpSpPr>
              <a:xfrm>
                <a:off x="2233153" y="2315071"/>
                <a:ext cx="343325" cy="1076530"/>
                <a:chOff x="3721579" y="160672"/>
                <a:chExt cx="610243" cy="1913478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35BB50E0-9D1E-40FD-A52E-D4DB563C44F0}"/>
                    </a:ext>
                  </a:extLst>
                </p:cNvPr>
                <p:cNvSpPr/>
                <p:nvPr/>
              </p:nvSpPr>
              <p:spPr>
                <a:xfrm rot="4890373">
                  <a:off x="2850727" y="1031524"/>
                  <a:ext cx="1891345" cy="149642"/>
                </a:xfrm>
                <a:custGeom>
                  <a:avLst/>
                  <a:gdLst>
                    <a:gd name="connsiteX0" fmla="*/ 1266616 w 1661380"/>
                    <a:gd name="connsiteY0" fmla="*/ 183303 h 399211"/>
                    <a:gd name="connsiteX1" fmla="*/ 1266406 w 1661380"/>
                    <a:gd name="connsiteY1" fmla="*/ 183933 h 399211"/>
                    <a:gd name="connsiteX2" fmla="*/ 1274885 w 1661380"/>
                    <a:gd name="connsiteY2" fmla="*/ 209428 h 399211"/>
                    <a:gd name="connsiteX3" fmla="*/ 1275095 w 1661380"/>
                    <a:gd name="connsiteY3" fmla="*/ 208797 h 399211"/>
                    <a:gd name="connsiteX4" fmla="*/ 382267 w 1661380"/>
                    <a:gd name="connsiteY4" fmla="*/ 178761 h 399211"/>
                    <a:gd name="connsiteX5" fmla="*/ 381468 w 1661380"/>
                    <a:gd name="connsiteY5" fmla="*/ 179481 h 399211"/>
                    <a:gd name="connsiteX6" fmla="*/ 369562 w 1661380"/>
                    <a:gd name="connsiteY6" fmla="*/ 215278 h 399211"/>
                    <a:gd name="connsiteX7" fmla="*/ 381468 w 1661380"/>
                    <a:gd name="connsiteY7" fmla="*/ 251075 h 399211"/>
                    <a:gd name="connsiteX8" fmla="*/ 382267 w 1661380"/>
                    <a:gd name="connsiteY8" fmla="*/ 251795 h 399211"/>
                    <a:gd name="connsiteX9" fmla="*/ 383066 w 1661380"/>
                    <a:gd name="connsiteY9" fmla="*/ 251075 h 399211"/>
                    <a:gd name="connsiteX10" fmla="*/ 394972 w 1661380"/>
                    <a:gd name="connsiteY10" fmla="*/ 215278 h 399211"/>
                    <a:gd name="connsiteX11" fmla="*/ 383066 w 1661380"/>
                    <a:gd name="connsiteY11" fmla="*/ 179481 h 399211"/>
                    <a:gd name="connsiteX12" fmla="*/ 521065 w 1661380"/>
                    <a:gd name="connsiteY12" fmla="*/ 123312 h 399211"/>
                    <a:gd name="connsiteX13" fmla="*/ 462093 w 1661380"/>
                    <a:gd name="connsiteY13" fmla="*/ 130539 h 399211"/>
                    <a:gd name="connsiteX14" fmla="*/ 457686 w 1661380"/>
                    <a:gd name="connsiteY14" fmla="*/ 132343 h 399211"/>
                    <a:gd name="connsiteX15" fmla="*/ 467807 w 1661380"/>
                    <a:gd name="connsiteY15" fmla="*/ 143683 h 399211"/>
                    <a:gd name="connsiteX16" fmla="*/ 486940 w 1661380"/>
                    <a:gd name="connsiteY16" fmla="*/ 215278 h 399211"/>
                    <a:gd name="connsiteX17" fmla="*/ 467807 w 1661380"/>
                    <a:gd name="connsiteY17" fmla="*/ 286873 h 399211"/>
                    <a:gd name="connsiteX18" fmla="*/ 457686 w 1661380"/>
                    <a:gd name="connsiteY18" fmla="*/ 298213 h 399211"/>
                    <a:gd name="connsiteX19" fmla="*/ 462093 w 1661380"/>
                    <a:gd name="connsiteY19" fmla="*/ 300017 h 399211"/>
                    <a:gd name="connsiteX20" fmla="*/ 521065 w 1661380"/>
                    <a:gd name="connsiteY20" fmla="*/ 307244 h 399211"/>
                    <a:gd name="connsiteX21" fmla="*/ 580037 w 1661380"/>
                    <a:gd name="connsiteY21" fmla="*/ 300017 h 399211"/>
                    <a:gd name="connsiteX22" fmla="*/ 612946 w 1661380"/>
                    <a:gd name="connsiteY22" fmla="*/ 286548 h 399211"/>
                    <a:gd name="connsiteX23" fmla="*/ 591046 w 1661380"/>
                    <a:gd name="connsiteY23" fmla="*/ 262009 h 399211"/>
                    <a:gd name="connsiteX24" fmla="*/ 571913 w 1661380"/>
                    <a:gd name="connsiteY24" fmla="*/ 190414 h 399211"/>
                    <a:gd name="connsiteX25" fmla="*/ 587138 w 1661380"/>
                    <a:gd name="connsiteY25" fmla="*/ 133445 h 399211"/>
                    <a:gd name="connsiteX26" fmla="*/ 580037 w 1661380"/>
                    <a:gd name="connsiteY26" fmla="*/ 130539 h 399211"/>
                    <a:gd name="connsiteX27" fmla="*/ 521065 w 1661380"/>
                    <a:gd name="connsiteY27" fmla="*/ 123312 h 399211"/>
                    <a:gd name="connsiteX28" fmla="*/ 243469 w 1661380"/>
                    <a:gd name="connsiteY28" fmla="*/ 123312 h 399211"/>
                    <a:gd name="connsiteX29" fmla="*/ 91966 w 1661380"/>
                    <a:gd name="connsiteY29" fmla="*/ 215278 h 399211"/>
                    <a:gd name="connsiteX30" fmla="*/ 243469 w 1661380"/>
                    <a:gd name="connsiteY30" fmla="*/ 307244 h 399211"/>
                    <a:gd name="connsiteX31" fmla="*/ 302441 w 1661380"/>
                    <a:gd name="connsiteY31" fmla="*/ 300017 h 399211"/>
                    <a:gd name="connsiteX32" fmla="*/ 306849 w 1661380"/>
                    <a:gd name="connsiteY32" fmla="*/ 298213 h 399211"/>
                    <a:gd name="connsiteX33" fmla="*/ 296729 w 1661380"/>
                    <a:gd name="connsiteY33" fmla="*/ 286873 h 399211"/>
                    <a:gd name="connsiteX34" fmla="*/ 277596 w 1661380"/>
                    <a:gd name="connsiteY34" fmla="*/ 215278 h 399211"/>
                    <a:gd name="connsiteX35" fmla="*/ 296729 w 1661380"/>
                    <a:gd name="connsiteY35" fmla="*/ 143683 h 399211"/>
                    <a:gd name="connsiteX36" fmla="*/ 306849 w 1661380"/>
                    <a:gd name="connsiteY36" fmla="*/ 132344 h 399211"/>
                    <a:gd name="connsiteX37" fmla="*/ 302441 w 1661380"/>
                    <a:gd name="connsiteY37" fmla="*/ 130539 h 399211"/>
                    <a:gd name="connsiteX38" fmla="*/ 243469 w 1661380"/>
                    <a:gd name="connsiteY38" fmla="*/ 123312 h 399211"/>
                    <a:gd name="connsiteX39" fmla="*/ 1123592 w 1661380"/>
                    <a:gd name="connsiteY39" fmla="*/ 116831 h 399211"/>
                    <a:gd name="connsiteX40" fmla="*/ 1064620 w 1661380"/>
                    <a:gd name="connsiteY40" fmla="*/ 124058 h 399211"/>
                    <a:gd name="connsiteX41" fmla="*/ 1060213 w 1661380"/>
                    <a:gd name="connsiteY41" fmla="*/ 125862 h 399211"/>
                    <a:gd name="connsiteX42" fmla="*/ 1070334 w 1661380"/>
                    <a:gd name="connsiteY42" fmla="*/ 137202 h 399211"/>
                    <a:gd name="connsiteX43" fmla="*/ 1089467 w 1661380"/>
                    <a:gd name="connsiteY43" fmla="*/ 208797 h 399211"/>
                    <a:gd name="connsiteX44" fmla="*/ 1070334 w 1661380"/>
                    <a:gd name="connsiteY44" fmla="*/ 280392 h 399211"/>
                    <a:gd name="connsiteX45" fmla="*/ 1060213 w 1661380"/>
                    <a:gd name="connsiteY45" fmla="*/ 291732 h 399211"/>
                    <a:gd name="connsiteX46" fmla="*/ 1064620 w 1661380"/>
                    <a:gd name="connsiteY46" fmla="*/ 293536 h 399211"/>
                    <a:gd name="connsiteX47" fmla="*/ 1123592 w 1661380"/>
                    <a:gd name="connsiteY47" fmla="*/ 300763 h 399211"/>
                    <a:gd name="connsiteX48" fmla="*/ 1182564 w 1661380"/>
                    <a:gd name="connsiteY48" fmla="*/ 293536 h 399211"/>
                    <a:gd name="connsiteX49" fmla="*/ 1215473 w 1661380"/>
                    <a:gd name="connsiteY49" fmla="*/ 280067 h 399211"/>
                    <a:gd name="connsiteX50" fmla="*/ 1193573 w 1661380"/>
                    <a:gd name="connsiteY50" fmla="*/ 255528 h 399211"/>
                    <a:gd name="connsiteX51" fmla="*/ 1174440 w 1661380"/>
                    <a:gd name="connsiteY51" fmla="*/ 183933 h 399211"/>
                    <a:gd name="connsiteX52" fmla="*/ 1189665 w 1661380"/>
                    <a:gd name="connsiteY52" fmla="*/ 126964 h 399211"/>
                    <a:gd name="connsiteX53" fmla="*/ 1182564 w 1661380"/>
                    <a:gd name="connsiteY53" fmla="*/ 124058 h 399211"/>
                    <a:gd name="connsiteX54" fmla="*/ 1123592 w 1661380"/>
                    <a:gd name="connsiteY54" fmla="*/ 116831 h 399211"/>
                    <a:gd name="connsiteX55" fmla="*/ 845996 w 1661380"/>
                    <a:gd name="connsiteY55" fmla="*/ 116831 h 399211"/>
                    <a:gd name="connsiteX56" fmla="*/ 787024 w 1661380"/>
                    <a:gd name="connsiteY56" fmla="*/ 124058 h 399211"/>
                    <a:gd name="connsiteX57" fmla="*/ 743710 w 1661380"/>
                    <a:gd name="connsiteY57" fmla="*/ 141786 h 399211"/>
                    <a:gd name="connsiteX58" fmla="*/ 745403 w 1661380"/>
                    <a:gd name="connsiteY58" fmla="*/ 143683 h 399211"/>
                    <a:gd name="connsiteX59" fmla="*/ 764536 w 1661380"/>
                    <a:gd name="connsiteY59" fmla="*/ 215278 h 399211"/>
                    <a:gd name="connsiteX60" fmla="*/ 749312 w 1661380"/>
                    <a:gd name="connsiteY60" fmla="*/ 272248 h 399211"/>
                    <a:gd name="connsiteX61" fmla="*/ 756410 w 1661380"/>
                    <a:gd name="connsiteY61" fmla="*/ 275153 h 399211"/>
                    <a:gd name="connsiteX62" fmla="*/ 815382 w 1661380"/>
                    <a:gd name="connsiteY62" fmla="*/ 282380 h 399211"/>
                    <a:gd name="connsiteX63" fmla="*/ 874354 w 1661380"/>
                    <a:gd name="connsiteY63" fmla="*/ 275153 h 399211"/>
                    <a:gd name="connsiteX64" fmla="*/ 895539 w 1661380"/>
                    <a:gd name="connsiteY64" fmla="*/ 266483 h 399211"/>
                    <a:gd name="connsiteX65" fmla="*/ 880123 w 1661380"/>
                    <a:gd name="connsiteY65" fmla="*/ 208797 h 399211"/>
                    <a:gd name="connsiteX66" fmla="*/ 899256 w 1661380"/>
                    <a:gd name="connsiteY66" fmla="*/ 137202 h 399211"/>
                    <a:gd name="connsiteX67" fmla="*/ 909376 w 1661380"/>
                    <a:gd name="connsiteY67" fmla="*/ 125863 h 399211"/>
                    <a:gd name="connsiteX68" fmla="*/ 904968 w 1661380"/>
                    <a:gd name="connsiteY68" fmla="*/ 124058 h 399211"/>
                    <a:gd name="connsiteX69" fmla="*/ 845996 w 1661380"/>
                    <a:gd name="connsiteY69" fmla="*/ 116831 h 399211"/>
                    <a:gd name="connsiteX70" fmla="*/ 1417909 w 1661380"/>
                    <a:gd name="connsiteY70" fmla="*/ 91967 h 399211"/>
                    <a:gd name="connsiteX71" fmla="*/ 1358937 w 1661380"/>
                    <a:gd name="connsiteY71" fmla="*/ 99194 h 399211"/>
                    <a:gd name="connsiteX72" fmla="*/ 1326029 w 1661380"/>
                    <a:gd name="connsiteY72" fmla="*/ 112662 h 399211"/>
                    <a:gd name="connsiteX73" fmla="*/ 1347930 w 1661380"/>
                    <a:gd name="connsiteY73" fmla="*/ 137202 h 399211"/>
                    <a:gd name="connsiteX74" fmla="*/ 1367063 w 1661380"/>
                    <a:gd name="connsiteY74" fmla="*/ 208797 h 399211"/>
                    <a:gd name="connsiteX75" fmla="*/ 1351839 w 1661380"/>
                    <a:gd name="connsiteY75" fmla="*/ 265767 h 399211"/>
                    <a:gd name="connsiteX76" fmla="*/ 1358937 w 1661380"/>
                    <a:gd name="connsiteY76" fmla="*/ 268672 h 399211"/>
                    <a:gd name="connsiteX77" fmla="*/ 1417909 w 1661380"/>
                    <a:gd name="connsiteY77" fmla="*/ 275899 h 399211"/>
                    <a:gd name="connsiteX78" fmla="*/ 1569412 w 1661380"/>
                    <a:gd name="connsiteY78" fmla="*/ 183933 h 399211"/>
                    <a:gd name="connsiteX79" fmla="*/ 1417909 w 1661380"/>
                    <a:gd name="connsiteY79" fmla="*/ 91967 h 399211"/>
                    <a:gd name="connsiteX80" fmla="*/ 1417910 w 1661380"/>
                    <a:gd name="connsiteY80" fmla="*/ 0 h 399211"/>
                    <a:gd name="connsiteX81" fmla="*/ 1661380 w 1661380"/>
                    <a:gd name="connsiteY81" fmla="*/ 183933 h 399211"/>
                    <a:gd name="connsiteX82" fmla="*/ 1417910 w 1661380"/>
                    <a:gd name="connsiteY82" fmla="*/ 367866 h 399211"/>
                    <a:gd name="connsiteX83" fmla="*/ 1323141 w 1661380"/>
                    <a:gd name="connsiteY83" fmla="*/ 353412 h 399211"/>
                    <a:gd name="connsiteX84" fmla="*/ 1295159 w 1661380"/>
                    <a:gd name="connsiteY84" fmla="*/ 339159 h 399211"/>
                    <a:gd name="connsiteX85" fmla="*/ 1218363 w 1661380"/>
                    <a:gd name="connsiteY85" fmla="*/ 378276 h 399211"/>
                    <a:gd name="connsiteX86" fmla="*/ 1123593 w 1661380"/>
                    <a:gd name="connsiteY86" fmla="*/ 392730 h 399211"/>
                    <a:gd name="connsiteX87" fmla="*/ 1028823 w 1661380"/>
                    <a:gd name="connsiteY87" fmla="*/ 378276 h 399211"/>
                    <a:gd name="connsiteX88" fmla="*/ 984795 w 1661380"/>
                    <a:gd name="connsiteY88" fmla="*/ 355850 h 399211"/>
                    <a:gd name="connsiteX89" fmla="*/ 940766 w 1661380"/>
                    <a:gd name="connsiteY89" fmla="*/ 378276 h 399211"/>
                    <a:gd name="connsiteX90" fmla="*/ 845997 w 1661380"/>
                    <a:gd name="connsiteY90" fmla="*/ 392730 h 399211"/>
                    <a:gd name="connsiteX91" fmla="*/ 751228 w 1661380"/>
                    <a:gd name="connsiteY91" fmla="*/ 378276 h 399211"/>
                    <a:gd name="connsiteX92" fmla="*/ 689893 w 1661380"/>
                    <a:gd name="connsiteY92" fmla="*/ 347035 h 399211"/>
                    <a:gd name="connsiteX93" fmla="*/ 615836 w 1661380"/>
                    <a:gd name="connsiteY93" fmla="*/ 384757 h 399211"/>
                    <a:gd name="connsiteX94" fmla="*/ 521066 w 1661380"/>
                    <a:gd name="connsiteY94" fmla="*/ 399211 h 399211"/>
                    <a:gd name="connsiteX95" fmla="*/ 426296 w 1661380"/>
                    <a:gd name="connsiteY95" fmla="*/ 384757 h 399211"/>
                    <a:gd name="connsiteX96" fmla="*/ 382268 w 1661380"/>
                    <a:gd name="connsiteY96" fmla="*/ 362331 h 399211"/>
                    <a:gd name="connsiteX97" fmla="*/ 338239 w 1661380"/>
                    <a:gd name="connsiteY97" fmla="*/ 384757 h 399211"/>
                    <a:gd name="connsiteX98" fmla="*/ 243470 w 1661380"/>
                    <a:gd name="connsiteY98" fmla="*/ 399211 h 399211"/>
                    <a:gd name="connsiteX99" fmla="*/ 0 w 1661380"/>
                    <a:gd name="connsiteY99" fmla="*/ 215278 h 399211"/>
                    <a:gd name="connsiteX100" fmla="*/ 243470 w 1661380"/>
                    <a:gd name="connsiteY100" fmla="*/ 31345 h 399211"/>
                    <a:gd name="connsiteX101" fmla="*/ 338239 w 1661380"/>
                    <a:gd name="connsiteY101" fmla="*/ 45800 h 399211"/>
                    <a:gd name="connsiteX102" fmla="*/ 382268 w 1661380"/>
                    <a:gd name="connsiteY102" fmla="*/ 68225 h 399211"/>
                    <a:gd name="connsiteX103" fmla="*/ 426296 w 1661380"/>
                    <a:gd name="connsiteY103" fmla="*/ 45800 h 399211"/>
                    <a:gd name="connsiteX104" fmla="*/ 521066 w 1661380"/>
                    <a:gd name="connsiteY104" fmla="*/ 31345 h 399211"/>
                    <a:gd name="connsiteX105" fmla="*/ 615836 w 1661380"/>
                    <a:gd name="connsiteY105" fmla="*/ 45800 h 399211"/>
                    <a:gd name="connsiteX106" fmla="*/ 643817 w 1661380"/>
                    <a:gd name="connsiteY106" fmla="*/ 60052 h 399211"/>
                    <a:gd name="connsiteX107" fmla="*/ 720614 w 1661380"/>
                    <a:gd name="connsiteY107" fmla="*/ 20936 h 399211"/>
                    <a:gd name="connsiteX108" fmla="*/ 815383 w 1661380"/>
                    <a:gd name="connsiteY108" fmla="*/ 6481 h 399211"/>
                    <a:gd name="connsiteX109" fmla="*/ 910153 w 1661380"/>
                    <a:gd name="connsiteY109" fmla="*/ 20936 h 399211"/>
                    <a:gd name="connsiteX110" fmla="*/ 987533 w 1661380"/>
                    <a:gd name="connsiteY110" fmla="*/ 60349 h 399211"/>
                    <a:gd name="connsiteX111" fmla="*/ 1028823 w 1661380"/>
                    <a:gd name="connsiteY111" fmla="*/ 39319 h 399211"/>
                    <a:gd name="connsiteX112" fmla="*/ 1123593 w 1661380"/>
                    <a:gd name="connsiteY112" fmla="*/ 24864 h 399211"/>
                    <a:gd name="connsiteX113" fmla="*/ 1218363 w 1661380"/>
                    <a:gd name="connsiteY113" fmla="*/ 39319 h 399211"/>
                    <a:gd name="connsiteX114" fmla="*/ 1246344 w 1661380"/>
                    <a:gd name="connsiteY114" fmla="*/ 53571 h 399211"/>
                    <a:gd name="connsiteX115" fmla="*/ 1323141 w 1661380"/>
                    <a:gd name="connsiteY115" fmla="*/ 14455 h 399211"/>
                    <a:gd name="connsiteX116" fmla="*/ 1417910 w 1661380"/>
                    <a:gd name="connsiteY116" fmla="*/ 0 h 399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</a:cxnLst>
                  <a:rect l="l" t="t" r="r" b="b"/>
                  <a:pathLst>
                    <a:path w="1661380" h="399211">
                      <a:moveTo>
                        <a:pt x="1266616" y="183303"/>
                      </a:moveTo>
                      <a:lnTo>
                        <a:pt x="1266406" y="183933"/>
                      </a:lnTo>
                      <a:lnTo>
                        <a:pt x="1274885" y="209428"/>
                      </a:lnTo>
                      <a:lnTo>
                        <a:pt x="1275095" y="208797"/>
                      </a:lnTo>
                      <a:close/>
                      <a:moveTo>
                        <a:pt x="382267" y="178761"/>
                      </a:moveTo>
                      <a:lnTo>
                        <a:pt x="381468" y="179481"/>
                      </a:lnTo>
                      <a:cubicBezTo>
                        <a:pt x="373801" y="190484"/>
                        <a:pt x="369562" y="202580"/>
                        <a:pt x="369562" y="215278"/>
                      </a:cubicBezTo>
                      <a:cubicBezTo>
                        <a:pt x="369562" y="227976"/>
                        <a:pt x="373801" y="240073"/>
                        <a:pt x="381468" y="251075"/>
                      </a:cubicBezTo>
                      <a:lnTo>
                        <a:pt x="382267" y="251795"/>
                      </a:lnTo>
                      <a:lnTo>
                        <a:pt x="383066" y="251075"/>
                      </a:lnTo>
                      <a:cubicBezTo>
                        <a:pt x="390733" y="240073"/>
                        <a:pt x="394972" y="227976"/>
                        <a:pt x="394972" y="215278"/>
                      </a:cubicBezTo>
                      <a:cubicBezTo>
                        <a:pt x="394972" y="202580"/>
                        <a:pt x="390733" y="190484"/>
                        <a:pt x="383066" y="179481"/>
                      </a:cubicBezTo>
                      <a:close/>
                      <a:moveTo>
                        <a:pt x="521065" y="123312"/>
                      </a:moveTo>
                      <a:cubicBezTo>
                        <a:pt x="500147" y="123312"/>
                        <a:pt x="480219" y="125886"/>
                        <a:pt x="462093" y="130539"/>
                      </a:cubicBezTo>
                      <a:lnTo>
                        <a:pt x="457686" y="132343"/>
                      </a:lnTo>
                      <a:lnTo>
                        <a:pt x="467807" y="143683"/>
                      </a:lnTo>
                      <a:cubicBezTo>
                        <a:pt x="480127" y="165689"/>
                        <a:pt x="486940" y="189882"/>
                        <a:pt x="486940" y="215278"/>
                      </a:cubicBezTo>
                      <a:cubicBezTo>
                        <a:pt x="486940" y="240674"/>
                        <a:pt x="480127" y="264868"/>
                        <a:pt x="467807" y="286873"/>
                      </a:cubicBezTo>
                      <a:lnTo>
                        <a:pt x="457686" y="298213"/>
                      </a:lnTo>
                      <a:lnTo>
                        <a:pt x="462093" y="300017"/>
                      </a:lnTo>
                      <a:cubicBezTo>
                        <a:pt x="480219" y="304671"/>
                        <a:pt x="500147" y="307244"/>
                        <a:pt x="521065" y="307244"/>
                      </a:cubicBezTo>
                      <a:cubicBezTo>
                        <a:pt x="541983" y="307244"/>
                        <a:pt x="561911" y="304671"/>
                        <a:pt x="580037" y="300017"/>
                      </a:cubicBezTo>
                      <a:lnTo>
                        <a:pt x="612946" y="286548"/>
                      </a:lnTo>
                      <a:lnTo>
                        <a:pt x="591046" y="262009"/>
                      </a:lnTo>
                      <a:cubicBezTo>
                        <a:pt x="578726" y="240004"/>
                        <a:pt x="571913" y="215810"/>
                        <a:pt x="571913" y="190414"/>
                      </a:cubicBezTo>
                      <a:lnTo>
                        <a:pt x="587138" y="133445"/>
                      </a:lnTo>
                      <a:lnTo>
                        <a:pt x="580037" y="130539"/>
                      </a:lnTo>
                      <a:cubicBezTo>
                        <a:pt x="561911" y="125886"/>
                        <a:pt x="541983" y="123312"/>
                        <a:pt x="521065" y="123312"/>
                      </a:cubicBezTo>
                      <a:close/>
                      <a:moveTo>
                        <a:pt x="243469" y="123312"/>
                      </a:moveTo>
                      <a:cubicBezTo>
                        <a:pt x="159796" y="123312"/>
                        <a:pt x="91966" y="164487"/>
                        <a:pt x="91966" y="215278"/>
                      </a:cubicBezTo>
                      <a:cubicBezTo>
                        <a:pt x="91966" y="266069"/>
                        <a:pt x="159796" y="307244"/>
                        <a:pt x="243469" y="307244"/>
                      </a:cubicBezTo>
                      <a:cubicBezTo>
                        <a:pt x="264387" y="307244"/>
                        <a:pt x="284315" y="304671"/>
                        <a:pt x="302441" y="300017"/>
                      </a:cubicBezTo>
                      <a:lnTo>
                        <a:pt x="306849" y="298213"/>
                      </a:lnTo>
                      <a:lnTo>
                        <a:pt x="296729" y="286873"/>
                      </a:lnTo>
                      <a:cubicBezTo>
                        <a:pt x="284409" y="264868"/>
                        <a:pt x="277596" y="240674"/>
                        <a:pt x="277596" y="215278"/>
                      </a:cubicBezTo>
                      <a:cubicBezTo>
                        <a:pt x="277596" y="189882"/>
                        <a:pt x="284409" y="165689"/>
                        <a:pt x="296729" y="143683"/>
                      </a:cubicBezTo>
                      <a:lnTo>
                        <a:pt x="306849" y="132344"/>
                      </a:lnTo>
                      <a:lnTo>
                        <a:pt x="302441" y="130539"/>
                      </a:lnTo>
                      <a:cubicBezTo>
                        <a:pt x="284315" y="125886"/>
                        <a:pt x="264387" y="123312"/>
                        <a:pt x="243469" y="123312"/>
                      </a:cubicBezTo>
                      <a:close/>
                      <a:moveTo>
                        <a:pt x="1123592" y="116831"/>
                      </a:moveTo>
                      <a:cubicBezTo>
                        <a:pt x="1102674" y="116831"/>
                        <a:pt x="1082746" y="119405"/>
                        <a:pt x="1064620" y="124058"/>
                      </a:cubicBezTo>
                      <a:lnTo>
                        <a:pt x="1060213" y="125862"/>
                      </a:lnTo>
                      <a:lnTo>
                        <a:pt x="1070334" y="137202"/>
                      </a:lnTo>
                      <a:cubicBezTo>
                        <a:pt x="1082654" y="159208"/>
                        <a:pt x="1089467" y="183401"/>
                        <a:pt x="1089467" y="208797"/>
                      </a:cubicBezTo>
                      <a:cubicBezTo>
                        <a:pt x="1089467" y="234193"/>
                        <a:pt x="1082654" y="258387"/>
                        <a:pt x="1070334" y="280392"/>
                      </a:cubicBezTo>
                      <a:lnTo>
                        <a:pt x="1060213" y="291732"/>
                      </a:lnTo>
                      <a:lnTo>
                        <a:pt x="1064620" y="293536"/>
                      </a:lnTo>
                      <a:cubicBezTo>
                        <a:pt x="1082746" y="298190"/>
                        <a:pt x="1102674" y="300763"/>
                        <a:pt x="1123592" y="300763"/>
                      </a:cubicBezTo>
                      <a:cubicBezTo>
                        <a:pt x="1144510" y="300763"/>
                        <a:pt x="1164438" y="298190"/>
                        <a:pt x="1182564" y="293536"/>
                      </a:cubicBezTo>
                      <a:lnTo>
                        <a:pt x="1215473" y="280067"/>
                      </a:lnTo>
                      <a:lnTo>
                        <a:pt x="1193573" y="255528"/>
                      </a:lnTo>
                      <a:cubicBezTo>
                        <a:pt x="1181253" y="233523"/>
                        <a:pt x="1174440" y="209329"/>
                        <a:pt x="1174440" y="183933"/>
                      </a:cubicBezTo>
                      <a:lnTo>
                        <a:pt x="1189665" y="126964"/>
                      </a:lnTo>
                      <a:lnTo>
                        <a:pt x="1182564" y="124058"/>
                      </a:lnTo>
                      <a:cubicBezTo>
                        <a:pt x="1164438" y="119405"/>
                        <a:pt x="1144510" y="116831"/>
                        <a:pt x="1123592" y="116831"/>
                      </a:cubicBezTo>
                      <a:close/>
                      <a:moveTo>
                        <a:pt x="845996" y="116831"/>
                      </a:moveTo>
                      <a:cubicBezTo>
                        <a:pt x="825078" y="116831"/>
                        <a:pt x="805150" y="119405"/>
                        <a:pt x="787024" y="124058"/>
                      </a:cubicBezTo>
                      <a:lnTo>
                        <a:pt x="743710" y="141786"/>
                      </a:lnTo>
                      <a:lnTo>
                        <a:pt x="745403" y="143683"/>
                      </a:lnTo>
                      <a:cubicBezTo>
                        <a:pt x="757723" y="165689"/>
                        <a:pt x="764536" y="189882"/>
                        <a:pt x="764536" y="215278"/>
                      </a:cubicBezTo>
                      <a:lnTo>
                        <a:pt x="749312" y="272248"/>
                      </a:lnTo>
                      <a:lnTo>
                        <a:pt x="756410" y="275153"/>
                      </a:lnTo>
                      <a:cubicBezTo>
                        <a:pt x="774536" y="279807"/>
                        <a:pt x="794464" y="282380"/>
                        <a:pt x="815382" y="282380"/>
                      </a:cubicBezTo>
                      <a:cubicBezTo>
                        <a:pt x="836300" y="282380"/>
                        <a:pt x="856228" y="279807"/>
                        <a:pt x="874354" y="275153"/>
                      </a:cubicBezTo>
                      <a:lnTo>
                        <a:pt x="895539" y="266483"/>
                      </a:lnTo>
                      <a:lnTo>
                        <a:pt x="880123" y="208797"/>
                      </a:lnTo>
                      <a:cubicBezTo>
                        <a:pt x="880123" y="183401"/>
                        <a:pt x="886936" y="159208"/>
                        <a:pt x="899256" y="137202"/>
                      </a:cubicBezTo>
                      <a:lnTo>
                        <a:pt x="909376" y="125863"/>
                      </a:lnTo>
                      <a:lnTo>
                        <a:pt x="904968" y="124058"/>
                      </a:lnTo>
                      <a:cubicBezTo>
                        <a:pt x="886842" y="119405"/>
                        <a:pt x="866914" y="116831"/>
                        <a:pt x="845996" y="116831"/>
                      </a:cubicBezTo>
                      <a:close/>
                      <a:moveTo>
                        <a:pt x="1417909" y="91967"/>
                      </a:moveTo>
                      <a:cubicBezTo>
                        <a:pt x="1396991" y="91967"/>
                        <a:pt x="1377063" y="94541"/>
                        <a:pt x="1358937" y="99194"/>
                      </a:cubicBezTo>
                      <a:lnTo>
                        <a:pt x="1326029" y="112662"/>
                      </a:lnTo>
                      <a:lnTo>
                        <a:pt x="1347930" y="137202"/>
                      </a:lnTo>
                      <a:cubicBezTo>
                        <a:pt x="1360250" y="159208"/>
                        <a:pt x="1367063" y="183401"/>
                        <a:pt x="1367063" y="208797"/>
                      </a:cubicBezTo>
                      <a:lnTo>
                        <a:pt x="1351839" y="265767"/>
                      </a:lnTo>
                      <a:lnTo>
                        <a:pt x="1358937" y="268672"/>
                      </a:lnTo>
                      <a:cubicBezTo>
                        <a:pt x="1377063" y="273326"/>
                        <a:pt x="1396991" y="275899"/>
                        <a:pt x="1417909" y="275899"/>
                      </a:cubicBezTo>
                      <a:cubicBezTo>
                        <a:pt x="1501582" y="275899"/>
                        <a:pt x="1569412" y="234724"/>
                        <a:pt x="1569412" y="183933"/>
                      </a:cubicBezTo>
                      <a:cubicBezTo>
                        <a:pt x="1569412" y="133142"/>
                        <a:pt x="1501582" y="91967"/>
                        <a:pt x="1417909" y="91967"/>
                      </a:cubicBezTo>
                      <a:close/>
                      <a:moveTo>
                        <a:pt x="1417910" y="0"/>
                      </a:moveTo>
                      <a:cubicBezTo>
                        <a:pt x="1552375" y="0"/>
                        <a:pt x="1661380" y="82350"/>
                        <a:pt x="1661380" y="183933"/>
                      </a:cubicBezTo>
                      <a:cubicBezTo>
                        <a:pt x="1661380" y="285516"/>
                        <a:pt x="1552375" y="367866"/>
                        <a:pt x="1417910" y="367866"/>
                      </a:cubicBezTo>
                      <a:cubicBezTo>
                        <a:pt x="1384294" y="367866"/>
                        <a:pt x="1352269" y="362719"/>
                        <a:pt x="1323141" y="353412"/>
                      </a:cubicBezTo>
                      <a:lnTo>
                        <a:pt x="1295159" y="339159"/>
                      </a:lnTo>
                      <a:lnTo>
                        <a:pt x="1218363" y="378276"/>
                      </a:lnTo>
                      <a:cubicBezTo>
                        <a:pt x="1189234" y="387583"/>
                        <a:pt x="1157209" y="392730"/>
                        <a:pt x="1123593" y="392730"/>
                      </a:cubicBezTo>
                      <a:cubicBezTo>
                        <a:pt x="1089977" y="392730"/>
                        <a:pt x="1057952" y="387583"/>
                        <a:pt x="1028823" y="378276"/>
                      </a:cubicBezTo>
                      <a:lnTo>
                        <a:pt x="984795" y="355850"/>
                      </a:lnTo>
                      <a:lnTo>
                        <a:pt x="940766" y="378276"/>
                      </a:lnTo>
                      <a:cubicBezTo>
                        <a:pt x="911638" y="387583"/>
                        <a:pt x="879613" y="392730"/>
                        <a:pt x="845997" y="392730"/>
                      </a:cubicBezTo>
                      <a:cubicBezTo>
                        <a:pt x="812381" y="392730"/>
                        <a:pt x="780356" y="387583"/>
                        <a:pt x="751228" y="378276"/>
                      </a:cubicBezTo>
                      <a:lnTo>
                        <a:pt x="689893" y="347035"/>
                      </a:lnTo>
                      <a:lnTo>
                        <a:pt x="615836" y="384757"/>
                      </a:lnTo>
                      <a:cubicBezTo>
                        <a:pt x="586707" y="394064"/>
                        <a:pt x="554682" y="399211"/>
                        <a:pt x="521066" y="399211"/>
                      </a:cubicBezTo>
                      <a:cubicBezTo>
                        <a:pt x="487450" y="399211"/>
                        <a:pt x="455425" y="394064"/>
                        <a:pt x="426296" y="384757"/>
                      </a:cubicBezTo>
                      <a:lnTo>
                        <a:pt x="382268" y="362331"/>
                      </a:lnTo>
                      <a:lnTo>
                        <a:pt x="338239" y="384757"/>
                      </a:lnTo>
                      <a:cubicBezTo>
                        <a:pt x="309111" y="394064"/>
                        <a:pt x="277086" y="399211"/>
                        <a:pt x="243470" y="399211"/>
                      </a:cubicBezTo>
                      <a:cubicBezTo>
                        <a:pt x="109005" y="399211"/>
                        <a:pt x="0" y="316861"/>
                        <a:pt x="0" y="215278"/>
                      </a:cubicBezTo>
                      <a:cubicBezTo>
                        <a:pt x="0" y="113695"/>
                        <a:pt x="109005" y="31345"/>
                        <a:pt x="243470" y="31345"/>
                      </a:cubicBezTo>
                      <a:cubicBezTo>
                        <a:pt x="277086" y="31345"/>
                        <a:pt x="309111" y="36492"/>
                        <a:pt x="338239" y="45800"/>
                      </a:cubicBezTo>
                      <a:lnTo>
                        <a:pt x="382268" y="68225"/>
                      </a:lnTo>
                      <a:lnTo>
                        <a:pt x="426296" y="45800"/>
                      </a:lnTo>
                      <a:cubicBezTo>
                        <a:pt x="455425" y="36492"/>
                        <a:pt x="487450" y="31345"/>
                        <a:pt x="521066" y="31345"/>
                      </a:cubicBezTo>
                      <a:cubicBezTo>
                        <a:pt x="554682" y="31345"/>
                        <a:pt x="586707" y="36492"/>
                        <a:pt x="615836" y="45800"/>
                      </a:cubicBezTo>
                      <a:lnTo>
                        <a:pt x="643817" y="60052"/>
                      </a:lnTo>
                      <a:lnTo>
                        <a:pt x="720614" y="20936"/>
                      </a:lnTo>
                      <a:cubicBezTo>
                        <a:pt x="749742" y="11628"/>
                        <a:pt x="781767" y="6481"/>
                        <a:pt x="815383" y="6481"/>
                      </a:cubicBezTo>
                      <a:cubicBezTo>
                        <a:pt x="848999" y="6481"/>
                        <a:pt x="881024" y="11628"/>
                        <a:pt x="910153" y="20936"/>
                      </a:cubicBezTo>
                      <a:lnTo>
                        <a:pt x="987533" y="60349"/>
                      </a:lnTo>
                      <a:lnTo>
                        <a:pt x="1028823" y="39319"/>
                      </a:lnTo>
                      <a:cubicBezTo>
                        <a:pt x="1057952" y="30011"/>
                        <a:pt x="1089977" y="24864"/>
                        <a:pt x="1123593" y="24864"/>
                      </a:cubicBezTo>
                      <a:cubicBezTo>
                        <a:pt x="1157209" y="24864"/>
                        <a:pt x="1189234" y="30011"/>
                        <a:pt x="1218363" y="39319"/>
                      </a:cubicBezTo>
                      <a:lnTo>
                        <a:pt x="1246344" y="53571"/>
                      </a:lnTo>
                      <a:lnTo>
                        <a:pt x="1323141" y="14455"/>
                      </a:lnTo>
                      <a:cubicBezTo>
                        <a:pt x="1352269" y="5147"/>
                        <a:pt x="1384294" y="0"/>
                        <a:pt x="1417910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057F18C8-25A0-4EBD-A6C5-3D182D76FCE6}"/>
                    </a:ext>
                  </a:extLst>
                </p:cNvPr>
                <p:cNvSpPr/>
                <p:nvPr/>
              </p:nvSpPr>
              <p:spPr>
                <a:xfrm rot="6452957">
                  <a:off x="3311328" y="1053657"/>
                  <a:ext cx="1891345" cy="149642"/>
                </a:xfrm>
                <a:custGeom>
                  <a:avLst/>
                  <a:gdLst>
                    <a:gd name="connsiteX0" fmla="*/ 1266616 w 1661380"/>
                    <a:gd name="connsiteY0" fmla="*/ 183303 h 399211"/>
                    <a:gd name="connsiteX1" fmla="*/ 1266406 w 1661380"/>
                    <a:gd name="connsiteY1" fmla="*/ 183933 h 399211"/>
                    <a:gd name="connsiteX2" fmla="*/ 1274885 w 1661380"/>
                    <a:gd name="connsiteY2" fmla="*/ 209428 h 399211"/>
                    <a:gd name="connsiteX3" fmla="*/ 1275095 w 1661380"/>
                    <a:gd name="connsiteY3" fmla="*/ 208797 h 399211"/>
                    <a:gd name="connsiteX4" fmla="*/ 382267 w 1661380"/>
                    <a:gd name="connsiteY4" fmla="*/ 178761 h 399211"/>
                    <a:gd name="connsiteX5" fmla="*/ 381468 w 1661380"/>
                    <a:gd name="connsiteY5" fmla="*/ 179481 h 399211"/>
                    <a:gd name="connsiteX6" fmla="*/ 369562 w 1661380"/>
                    <a:gd name="connsiteY6" fmla="*/ 215278 h 399211"/>
                    <a:gd name="connsiteX7" fmla="*/ 381468 w 1661380"/>
                    <a:gd name="connsiteY7" fmla="*/ 251075 h 399211"/>
                    <a:gd name="connsiteX8" fmla="*/ 382267 w 1661380"/>
                    <a:gd name="connsiteY8" fmla="*/ 251795 h 399211"/>
                    <a:gd name="connsiteX9" fmla="*/ 383066 w 1661380"/>
                    <a:gd name="connsiteY9" fmla="*/ 251075 h 399211"/>
                    <a:gd name="connsiteX10" fmla="*/ 394972 w 1661380"/>
                    <a:gd name="connsiteY10" fmla="*/ 215278 h 399211"/>
                    <a:gd name="connsiteX11" fmla="*/ 383066 w 1661380"/>
                    <a:gd name="connsiteY11" fmla="*/ 179481 h 399211"/>
                    <a:gd name="connsiteX12" fmla="*/ 521065 w 1661380"/>
                    <a:gd name="connsiteY12" fmla="*/ 123312 h 399211"/>
                    <a:gd name="connsiteX13" fmla="*/ 462093 w 1661380"/>
                    <a:gd name="connsiteY13" fmla="*/ 130539 h 399211"/>
                    <a:gd name="connsiteX14" fmla="*/ 457686 w 1661380"/>
                    <a:gd name="connsiteY14" fmla="*/ 132343 h 399211"/>
                    <a:gd name="connsiteX15" fmla="*/ 467807 w 1661380"/>
                    <a:gd name="connsiteY15" fmla="*/ 143683 h 399211"/>
                    <a:gd name="connsiteX16" fmla="*/ 486940 w 1661380"/>
                    <a:gd name="connsiteY16" fmla="*/ 215278 h 399211"/>
                    <a:gd name="connsiteX17" fmla="*/ 467807 w 1661380"/>
                    <a:gd name="connsiteY17" fmla="*/ 286873 h 399211"/>
                    <a:gd name="connsiteX18" fmla="*/ 457686 w 1661380"/>
                    <a:gd name="connsiteY18" fmla="*/ 298213 h 399211"/>
                    <a:gd name="connsiteX19" fmla="*/ 462093 w 1661380"/>
                    <a:gd name="connsiteY19" fmla="*/ 300017 h 399211"/>
                    <a:gd name="connsiteX20" fmla="*/ 521065 w 1661380"/>
                    <a:gd name="connsiteY20" fmla="*/ 307244 h 399211"/>
                    <a:gd name="connsiteX21" fmla="*/ 580037 w 1661380"/>
                    <a:gd name="connsiteY21" fmla="*/ 300017 h 399211"/>
                    <a:gd name="connsiteX22" fmla="*/ 612946 w 1661380"/>
                    <a:gd name="connsiteY22" fmla="*/ 286548 h 399211"/>
                    <a:gd name="connsiteX23" fmla="*/ 591046 w 1661380"/>
                    <a:gd name="connsiteY23" fmla="*/ 262009 h 399211"/>
                    <a:gd name="connsiteX24" fmla="*/ 571913 w 1661380"/>
                    <a:gd name="connsiteY24" fmla="*/ 190414 h 399211"/>
                    <a:gd name="connsiteX25" fmla="*/ 587138 w 1661380"/>
                    <a:gd name="connsiteY25" fmla="*/ 133445 h 399211"/>
                    <a:gd name="connsiteX26" fmla="*/ 580037 w 1661380"/>
                    <a:gd name="connsiteY26" fmla="*/ 130539 h 399211"/>
                    <a:gd name="connsiteX27" fmla="*/ 521065 w 1661380"/>
                    <a:gd name="connsiteY27" fmla="*/ 123312 h 399211"/>
                    <a:gd name="connsiteX28" fmla="*/ 243469 w 1661380"/>
                    <a:gd name="connsiteY28" fmla="*/ 123312 h 399211"/>
                    <a:gd name="connsiteX29" fmla="*/ 91966 w 1661380"/>
                    <a:gd name="connsiteY29" fmla="*/ 215278 h 399211"/>
                    <a:gd name="connsiteX30" fmla="*/ 243469 w 1661380"/>
                    <a:gd name="connsiteY30" fmla="*/ 307244 h 399211"/>
                    <a:gd name="connsiteX31" fmla="*/ 302441 w 1661380"/>
                    <a:gd name="connsiteY31" fmla="*/ 300017 h 399211"/>
                    <a:gd name="connsiteX32" fmla="*/ 306849 w 1661380"/>
                    <a:gd name="connsiteY32" fmla="*/ 298213 h 399211"/>
                    <a:gd name="connsiteX33" fmla="*/ 296729 w 1661380"/>
                    <a:gd name="connsiteY33" fmla="*/ 286873 h 399211"/>
                    <a:gd name="connsiteX34" fmla="*/ 277596 w 1661380"/>
                    <a:gd name="connsiteY34" fmla="*/ 215278 h 399211"/>
                    <a:gd name="connsiteX35" fmla="*/ 296729 w 1661380"/>
                    <a:gd name="connsiteY35" fmla="*/ 143683 h 399211"/>
                    <a:gd name="connsiteX36" fmla="*/ 306849 w 1661380"/>
                    <a:gd name="connsiteY36" fmla="*/ 132344 h 399211"/>
                    <a:gd name="connsiteX37" fmla="*/ 302441 w 1661380"/>
                    <a:gd name="connsiteY37" fmla="*/ 130539 h 399211"/>
                    <a:gd name="connsiteX38" fmla="*/ 243469 w 1661380"/>
                    <a:gd name="connsiteY38" fmla="*/ 123312 h 399211"/>
                    <a:gd name="connsiteX39" fmla="*/ 1123592 w 1661380"/>
                    <a:gd name="connsiteY39" fmla="*/ 116831 h 399211"/>
                    <a:gd name="connsiteX40" fmla="*/ 1064620 w 1661380"/>
                    <a:gd name="connsiteY40" fmla="*/ 124058 h 399211"/>
                    <a:gd name="connsiteX41" fmla="*/ 1060213 w 1661380"/>
                    <a:gd name="connsiteY41" fmla="*/ 125862 h 399211"/>
                    <a:gd name="connsiteX42" fmla="*/ 1070334 w 1661380"/>
                    <a:gd name="connsiteY42" fmla="*/ 137202 h 399211"/>
                    <a:gd name="connsiteX43" fmla="*/ 1089467 w 1661380"/>
                    <a:gd name="connsiteY43" fmla="*/ 208797 h 399211"/>
                    <a:gd name="connsiteX44" fmla="*/ 1070334 w 1661380"/>
                    <a:gd name="connsiteY44" fmla="*/ 280392 h 399211"/>
                    <a:gd name="connsiteX45" fmla="*/ 1060213 w 1661380"/>
                    <a:gd name="connsiteY45" fmla="*/ 291732 h 399211"/>
                    <a:gd name="connsiteX46" fmla="*/ 1064620 w 1661380"/>
                    <a:gd name="connsiteY46" fmla="*/ 293536 h 399211"/>
                    <a:gd name="connsiteX47" fmla="*/ 1123592 w 1661380"/>
                    <a:gd name="connsiteY47" fmla="*/ 300763 h 399211"/>
                    <a:gd name="connsiteX48" fmla="*/ 1182564 w 1661380"/>
                    <a:gd name="connsiteY48" fmla="*/ 293536 h 399211"/>
                    <a:gd name="connsiteX49" fmla="*/ 1215473 w 1661380"/>
                    <a:gd name="connsiteY49" fmla="*/ 280067 h 399211"/>
                    <a:gd name="connsiteX50" fmla="*/ 1193573 w 1661380"/>
                    <a:gd name="connsiteY50" fmla="*/ 255528 h 399211"/>
                    <a:gd name="connsiteX51" fmla="*/ 1174440 w 1661380"/>
                    <a:gd name="connsiteY51" fmla="*/ 183933 h 399211"/>
                    <a:gd name="connsiteX52" fmla="*/ 1189665 w 1661380"/>
                    <a:gd name="connsiteY52" fmla="*/ 126964 h 399211"/>
                    <a:gd name="connsiteX53" fmla="*/ 1182564 w 1661380"/>
                    <a:gd name="connsiteY53" fmla="*/ 124058 h 399211"/>
                    <a:gd name="connsiteX54" fmla="*/ 1123592 w 1661380"/>
                    <a:gd name="connsiteY54" fmla="*/ 116831 h 399211"/>
                    <a:gd name="connsiteX55" fmla="*/ 845996 w 1661380"/>
                    <a:gd name="connsiteY55" fmla="*/ 116831 h 399211"/>
                    <a:gd name="connsiteX56" fmla="*/ 787024 w 1661380"/>
                    <a:gd name="connsiteY56" fmla="*/ 124058 h 399211"/>
                    <a:gd name="connsiteX57" fmla="*/ 743710 w 1661380"/>
                    <a:gd name="connsiteY57" fmla="*/ 141786 h 399211"/>
                    <a:gd name="connsiteX58" fmla="*/ 745403 w 1661380"/>
                    <a:gd name="connsiteY58" fmla="*/ 143683 h 399211"/>
                    <a:gd name="connsiteX59" fmla="*/ 764536 w 1661380"/>
                    <a:gd name="connsiteY59" fmla="*/ 215278 h 399211"/>
                    <a:gd name="connsiteX60" fmla="*/ 749312 w 1661380"/>
                    <a:gd name="connsiteY60" fmla="*/ 272248 h 399211"/>
                    <a:gd name="connsiteX61" fmla="*/ 756410 w 1661380"/>
                    <a:gd name="connsiteY61" fmla="*/ 275153 h 399211"/>
                    <a:gd name="connsiteX62" fmla="*/ 815382 w 1661380"/>
                    <a:gd name="connsiteY62" fmla="*/ 282380 h 399211"/>
                    <a:gd name="connsiteX63" fmla="*/ 874354 w 1661380"/>
                    <a:gd name="connsiteY63" fmla="*/ 275153 h 399211"/>
                    <a:gd name="connsiteX64" fmla="*/ 895539 w 1661380"/>
                    <a:gd name="connsiteY64" fmla="*/ 266483 h 399211"/>
                    <a:gd name="connsiteX65" fmla="*/ 880123 w 1661380"/>
                    <a:gd name="connsiteY65" fmla="*/ 208797 h 399211"/>
                    <a:gd name="connsiteX66" fmla="*/ 899256 w 1661380"/>
                    <a:gd name="connsiteY66" fmla="*/ 137202 h 399211"/>
                    <a:gd name="connsiteX67" fmla="*/ 909376 w 1661380"/>
                    <a:gd name="connsiteY67" fmla="*/ 125863 h 399211"/>
                    <a:gd name="connsiteX68" fmla="*/ 904968 w 1661380"/>
                    <a:gd name="connsiteY68" fmla="*/ 124058 h 399211"/>
                    <a:gd name="connsiteX69" fmla="*/ 845996 w 1661380"/>
                    <a:gd name="connsiteY69" fmla="*/ 116831 h 399211"/>
                    <a:gd name="connsiteX70" fmla="*/ 1417909 w 1661380"/>
                    <a:gd name="connsiteY70" fmla="*/ 91967 h 399211"/>
                    <a:gd name="connsiteX71" fmla="*/ 1358937 w 1661380"/>
                    <a:gd name="connsiteY71" fmla="*/ 99194 h 399211"/>
                    <a:gd name="connsiteX72" fmla="*/ 1326029 w 1661380"/>
                    <a:gd name="connsiteY72" fmla="*/ 112662 h 399211"/>
                    <a:gd name="connsiteX73" fmla="*/ 1347930 w 1661380"/>
                    <a:gd name="connsiteY73" fmla="*/ 137202 h 399211"/>
                    <a:gd name="connsiteX74" fmla="*/ 1367063 w 1661380"/>
                    <a:gd name="connsiteY74" fmla="*/ 208797 h 399211"/>
                    <a:gd name="connsiteX75" fmla="*/ 1351839 w 1661380"/>
                    <a:gd name="connsiteY75" fmla="*/ 265767 h 399211"/>
                    <a:gd name="connsiteX76" fmla="*/ 1358937 w 1661380"/>
                    <a:gd name="connsiteY76" fmla="*/ 268672 h 399211"/>
                    <a:gd name="connsiteX77" fmla="*/ 1417909 w 1661380"/>
                    <a:gd name="connsiteY77" fmla="*/ 275899 h 399211"/>
                    <a:gd name="connsiteX78" fmla="*/ 1569412 w 1661380"/>
                    <a:gd name="connsiteY78" fmla="*/ 183933 h 399211"/>
                    <a:gd name="connsiteX79" fmla="*/ 1417909 w 1661380"/>
                    <a:gd name="connsiteY79" fmla="*/ 91967 h 399211"/>
                    <a:gd name="connsiteX80" fmla="*/ 1417910 w 1661380"/>
                    <a:gd name="connsiteY80" fmla="*/ 0 h 399211"/>
                    <a:gd name="connsiteX81" fmla="*/ 1661380 w 1661380"/>
                    <a:gd name="connsiteY81" fmla="*/ 183933 h 399211"/>
                    <a:gd name="connsiteX82" fmla="*/ 1417910 w 1661380"/>
                    <a:gd name="connsiteY82" fmla="*/ 367866 h 399211"/>
                    <a:gd name="connsiteX83" fmla="*/ 1323141 w 1661380"/>
                    <a:gd name="connsiteY83" fmla="*/ 353412 h 399211"/>
                    <a:gd name="connsiteX84" fmla="*/ 1295159 w 1661380"/>
                    <a:gd name="connsiteY84" fmla="*/ 339159 h 399211"/>
                    <a:gd name="connsiteX85" fmla="*/ 1218363 w 1661380"/>
                    <a:gd name="connsiteY85" fmla="*/ 378276 h 399211"/>
                    <a:gd name="connsiteX86" fmla="*/ 1123593 w 1661380"/>
                    <a:gd name="connsiteY86" fmla="*/ 392730 h 399211"/>
                    <a:gd name="connsiteX87" fmla="*/ 1028823 w 1661380"/>
                    <a:gd name="connsiteY87" fmla="*/ 378276 h 399211"/>
                    <a:gd name="connsiteX88" fmla="*/ 984795 w 1661380"/>
                    <a:gd name="connsiteY88" fmla="*/ 355850 h 399211"/>
                    <a:gd name="connsiteX89" fmla="*/ 940766 w 1661380"/>
                    <a:gd name="connsiteY89" fmla="*/ 378276 h 399211"/>
                    <a:gd name="connsiteX90" fmla="*/ 845997 w 1661380"/>
                    <a:gd name="connsiteY90" fmla="*/ 392730 h 399211"/>
                    <a:gd name="connsiteX91" fmla="*/ 751228 w 1661380"/>
                    <a:gd name="connsiteY91" fmla="*/ 378276 h 399211"/>
                    <a:gd name="connsiteX92" fmla="*/ 689893 w 1661380"/>
                    <a:gd name="connsiteY92" fmla="*/ 347035 h 399211"/>
                    <a:gd name="connsiteX93" fmla="*/ 615836 w 1661380"/>
                    <a:gd name="connsiteY93" fmla="*/ 384757 h 399211"/>
                    <a:gd name="connsiteX94" fmla="*/ 521066 w 1661380"/>
                    <a:gd name="connsiteY94" fmla="*/ 399211 h 399211"/>
                    <a:gd name="connsiteX95" fmla="*/ 426296 w 1661380"/>
                    <a:gd name="connsiteY95" fmla="*/ 384757 h 399211"/>
                    <a:gd name="connsiteX96" fmla="*/ 382268 w 1661380"/>
                    <a:gd name="connsiteY96" fmla="*/ 362331 h 399211"/>
                    <a:gd name="connsiteX97" fmla="*/ 338239 w 1661380"/>
                    <a:gd name="connsiteY97" fmla="*/ 384757 h 399211"/>
                    <a:gd name="connsiteX98" fmla="*/ 243470 w 1661380"/>
                    <a:gd name="connsiteY98" fmla="*/ 399211 h 399211"/>
                    <a:gd name="connsiteX99" fmla="*/ 0 w 1661380"/>
                    <a:gd name="connsiteY99" fmla="*/ 215278 h 399211"/>
                    <a:gd name="connsiteX100" fmla="*/ 243470 w 1661380"/>
                    <a:gd name="connsiteY100" fmla="*/ 31345 h 399211"/>
                    <a:gd name="connsiteX101" fmla="*/ 338239 w 1661380"/>
                    <a:gd name="connsiteY101" fmla="*/ 45800 h 399211"/>
                    <a:gd name="connsiteX102" fmla="*/ 382268 w 1661380"/>
                    <a:gd name="connsiteY102" fmla="*/ 68225 h 399211"/>
                    <a:gd name="connsiteX103" fmla="*/ 426296 w 1661380"/>
                    <a:gd name="connsiteY103" fmla="*/ 45800 h 399211"/>
                    <a:gd name="connsiteX104" fmla="*/ 521066 w 1661380"/>
                    <a:gd name="connsiteY104" fmla="*/ 31345 h 399211"/>
                    <a:gd name="connsiteX105" fmla="*/ 615836 w 1661380"/>
                    <a:gd name="connsiteY105" fmla="*/ 45800 h 399211"/>
                    <a:gd name="connsiteX106" fmla="*/ 643817 w 1661380"/>
                    <a:gd name="connsiteY106" fmla="*/ 60052 h 399211"/>
                    <a:gd name="connsiteX107" fmla="*/ 720614 w 1661380"/>
                    <a:gd name="connsiteY107" fmla="*/ 20936 h 399211"/>
                    <a:gd name="connsiteX108" fmla="*/ 815383 w 1661380"/>
                    <a:gd name="connsiteY108" fmla="*/ 6481 h 399211"/>
                    <a:gd name="connsiteX109" fmla="*/ 910153 w 1661380"/>
                    <a:gd name="connsiteY109" fmla="*/ 20936 h 399211"/>
                    <a:gd name="connsiteX110" fmla="*/ 987533 w 1661380"/>
                    <a:gd name="connsiteY110" fmla="*/ 60349 h 399211"/>
                    <a:gd name="connsiteX111" fmla="*/ 1028823 w 1661380"/>
                    <a:gd name="connsiteY111" fmla="*/ 39319 h 399211"/>
                    <a:gd name="connsiteX112" fmla="*/ 1123593 w 1661380"/>
                    <a:gd name="connsiteY112" fmla="*/ 24864 h 399211"/>
                    <a:gd name="connsiteX113" fmla="*/ 1218363 w 1661380"/>
                    <a:gd name="connsiteY113" fmla="*/ 39319 h 399211"/>
                    <a:gd name="connsiteX114" fmla="*/ 1246344 w 1661380"/>
                    <a:gd name="connsiteY114" fmla="*/ 53571 h 399211"/>
                    <a:gd name="connsiteX115" fmla="*/ 1323141 w 1661380"/>
                    <a:gd name="connsiteY115" fmla="*/ 14455 h 399211"/>
                    <a:gd name="connsiteX116" fmla="*/ 1417910 w 1661380"/>
                    <a:gd name="connsiteY116" fmla="*/ 0 h 399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</a:cxnLst>
                  <a:rect l="l" t="t" r="r" b="b"/>
                  <a:pathLst>
                    <a:path w="1661380" h="399211">
                      <a:moveTo>
                        <a:pt x="1266616" y="183303"/>
                      </a:moveTo>
                      <a:lnTo>
                        <a:pt x="1266406" y="183933"/>
                      </a:lnTo>
                      <a:lnTo>
                        <a:pt x="1274885" y="209428"/>
                      </a:lnTo>
                      <a:lnTo>
                        <a:pt x="1275095" y="208797"/>
                      </a:lnTo>
                      <a:close/>
                      <a:moveTo>
                        <a:pt x="382267" y="178761"/>
                      </a:moveTo>
                      <a:lnTo>
                        <a:pt x="381468" y="179481"/>
                      </a:lnTo>
                      <a:cubicBezTo>
                        <a:pt x="373801" y="190484"/>
                        <a:pt x="369562" y="202580"/>
                        <a:pt x="369562" y="215278"/>
                      </a:cubicBezTo>
                      <a:cubicBezTo>
                        <a:pt x="369562" y="227976"/>
                        <a:pt x="373801" y="240073"/>
                        <a:pt x="381468" y="251075"/>
                      </a:cubicBezTo>
                      <a:lnTo>
                        <a:pt x="382267" y="251795"/>
                      </a:lnTo>
                      <a:lnTo>
                        <a:pt x="383066" y="251075"/>
                      </a:lnTo>
                      <a:cubicBezTo>
                        <a:pt x="390733" y="240073"/>
                        <a:pt x="394972" y="227976"/>
                        <a:pt x="394972" y="215278"/>
                      </a:cubicBezTo>
                      <a:cubicBezTo>
                        <a:pt x="394972" y="202580"/>
                        <a:pt x="390733" y="190484"/>
                        <a:pt x="383066" y="179481"/>
                      </a:cubicBezTo>
                      <a:close/>
                      <a:moveTo>
                        <a:pt x="521065" y="123312"/>
                      </a:moveTo>
                      <a:cubicBezTo>
                        <a:pt x="500147" y="123312"/>
                        <a:pt x="480219" y="125886"/>
                        <a:pt x="462093" y="130539"/>
                      </a:cubicBezTo>
                      <a:lnTo>
                        <a:pt x="457686" y="132343"/>
                      </a:lnTo>
                      <a:lnTo>
                        <a:pt x="467807" y="143683"/>
                      </a:lnTo>
                      <a:cubicBezTo>
                        <a:pt x="480127" y="165689"/>
                        <a:pt x="486940" y="189882"/>
                        <a:pt x="486940" y="215278"/>
                      </a:cubicBezTo>
                      <a:cubicBezTo>
                        <a:pt x="486940" y="240674"/>
                        <a:pt x="480127" y="264868"/>
                        <a:pt x="467807" y="286873"/>
                      </a:cubicBezTo>
                      <a:lnTo>
                        <a:pt x="457686" y="298213"/>
                      </a:lnTo>
                      <a:lnTo>
                        <a:pt x="462093" y="300017"/>
                      </a:lnTo>
                      <a:cubicBezTo>
                        <a:pt x="480219" y="304671"/>
                        <a:pt x="500147" y="307244"/>
                        <a:pt x="521065" y="307244"/>
                      </a:cubicBezTo>
                      <a:cubicBezTo>
                        <a:pt x="541983" y="307244"/>
                        <a:pt x="561911" y="304671"/>
                        <a:pt x="580037" y="300017"/>
                      </a:cubicBezTo>
                      <a:lnTo>
                        <a:pt x="612946" y="286548"/>
                      </a:lnTo>
                      <a:lnTo>
                        <a:pt x="591046" y="262009"/>
                      </a:lnTo>
                      <a:cubicBezTo>
                        <a:pt x="578726" y="240004"/>
                        <a:pt x="571913" y="215810"/>
                        <a:pt x="571913" y="190414"/>
                      </a:cubicBezTo>
                      <a:lnTo>
                        <a:pt x="587138" y="133445"/>
                      </a:lnTo>
                      <a:lnTo>
                        <a:pt x="580037" y="130539"/>
                      </a:lnTo>
                      <a:cubicBezTo>
                        <a:pt x="561911" y="125886"/>
                        <a:pt x="541983" y="123312"/>
                        <a:pt x="521065" y="123312"/>
                      </a:cubicBezTo>
                      <a:close/>
                      <a:moveTo>
                        <a:pt x="243469" y="123312"/>
                      </a:moveTo>
                      <a:cubicBezTo>
                        <a:pt x="159796" y="123312"/>
                        <a:pt x="91966" y="164487"/>
                        <a:pt x="91966" y="215278"/>
                      </a:cubicBezTo>
                      <a:cubicBezTo>
                        <a:pt x="91966" y="266069"/>
                        <a:pt x="159796" y="307244"/>
                        <a:pt x="243469" y="307244"/>
                      </a:cubicBezTo>
                      <a:cubicBezTo>
                        <a:pt x="264387" y="307244"/>
                        <a:pt x="284315" y="304671"/>
                        <a:pt x="302441" y="300017"/>
                      </a:cubicBezTo>
                      <a:lnTo>
                        <a:pt x="306849" y="298213"/>
                      </a:lnTo>
                      <a:lnTo>
                        <a:pt x="296729" y="286873"/>
                      </a:lnTo>
                      <a:cubicBezTo>
                        <a:pt x="284409" y="264868"/>
                        <a:pt x="277596" y="240674"/>
                        <a:pt x="277596" y="215278"/>
                      </a:cubicBezTo>
                      <a:cubicBezTo>
                        <a:pt x="277596" y="189882"/>
                        <a:pt x="284409" y="165689"/>
                        <a:pt x="296729" y="143683"/>
                      </a:cubicBezTo>
                      <a:lnTo>
                        <a:pt x="306849" y="132344"/>
                      </a:lnTo>
                      <a:lnTo>
                        <a:pt x="302441" y="130539"/>
                      </a:lnTo>
                      <a:cubicBezTo>
                        <a:pt x="284315" y="125886"/>
                        <a:pt x="264387" y="123312"/>
                        <a:pt x="243469" y="123312"/>
                      </a:cubicBezTo>
                      <a:close/>
                      <a:moveTo>
                        <a:pt x="1123592" y="116831"/>
                      </a:moveTo>
                      <a:cubicBezTo>
                        <a:pt x="1102674" y="116831"/>
                        <a:pt x="1082746" y="119405"/>
                        <a:pt x="1064620" y="124058"/>
                      </a:cubicBezTo>
                      <a:lnTo>
                        <a:pt x="1060213" y="125862"/>
                      </a:lnTo>
                      <a:lnTo>
                        <a:pt x="1070334" y="137202"/>
                      </a:lnTo>
                      <a:cubicBezTo>
                        <a:pt x="1082654" y="159208"/>
                        <a:pt x="1089467" y="183401"/>
                        <a:pt x="1089467" y="208797"/>
                      </a:cubicBezTo>
                      <a:cubicBezTo>
                        <a:pt x="1089467" y="234193"/>
                        <a:pt x="1082654" y="258387"/>
                        <a:pt x="1070334" y="280392"/>
                      </a:cubicBezTo>
                      <a:lnTo>
                        <a:pt x="1060213" y="291732"/>
                      </a:lnTo>
                      <a:lnTo>
                        <a:pt x="1064620" y="293536"/>
                      </a:lnTo>
                      <a:cubicBezTo>
                        <a:pt x="1082746" y="298190"/>
                        <a:pt x="1102674" y="300763"/>
                        <a:pt x="1123592" y="300763"/>
                      </a:cubicBezTo>
                      <a:cubicBezTo>
                        <a:pt x="1144510" y="300763"/>
                        <a:pt x="1164438" y="298190"/>
                        <a:pt x="1182564" y="293536"/>
                      </a:cubicBezTo>
                      <a:lnTo>
                        <a:pt x="1215473" y="280067"/>
                      </a:lnTo>
                      <a:lnTo>
                        <a:pt x="1193573" y="255528"/>
                      </a:lnTo>
                      <a:cubicBezTo>
                        <a:pt x="1181253" y="233523"/>
                        <a:pt x="1174440" y="209329"/>
                        <a:pt x="1174440" y="183933"/>
                      </a:cubicBezTo>
                      <a:lnTo>
                        <a:pt x="1189665" y="126964"/>
                      </a:lnTo>
                      <a:lnTo>
                        <a:pt x="1182564" y="124058"/>
                      </a:lnTo>
                      <a:cubicBezTo>
                        <a:pt x="1164438" y="119405"/>
                        <a:pt x="1144510" y="116831"/>
                        <a:pt x="1123592" y="116831"/>
                      </a:cubicBezTo>
                      <a:close/>
                      <a:moveTo>
                        <a:pt x="845996" y="116831"/>
                      </a:moveTo>
                      <a:cubicBezTo>
                        <a:pt x="825078" y="116831"/>
                        <a:pt x="805150" y="119405"/>
                        <a:pt x="787024" y="124058"/>
                      </a:cubicBezTo>
                      <a:lnTo>
                        <a:pt x="743710" y="141786"/>
                      </a:lnTo>
                      <a:lnTo>
                        <a:pt x="745403" y="143683"/>
                      </a:lnTo>
                      <a:cubicBezTo>
                        <a:pt x="757723" y="165689"/>
                        <a:pt x="764536" y="189882"/>
                        <a:pt x="764536" y="215278"/>
                      </a:cubicBezTo>
                      <a:lnTo>
                        <a:pt x="749312" y="272248"/>
                      </a:lnTo>
                      <a:lnTo>
                        <a:pt x="756410" y="275153"/>
                      </a:lnTo>
                      <a:cubicBezTo>
                        <a:pt x="774536" y="279807"/>
                        <a:pt x="794464" y="282380"/>
                        <a:pt x="815382" y="282380"/>
                      </a:cubicBezTo>
                      <a:cubicBezTo>
                        <a:pt x="836300" y="282380"/>
                        <a:pt x="856228" y="279807"/>
                        <a:pt x="874354" y="275153"/>
                      </a:cubicBezTo>
                      <a:lnTo>
                        <a:pt x="895539" y="266483"/>
                      </a:lnTo>
                      <a:lnTo>
                        <a:pt x="880123" y="208797"/>
                      </a:lnTo>
                      <a:cubicBezTo>
                        <a:pt x="880123" y="183401"/>
                        <a:pt x="886936" y="159208"/>
                        <a:pt x="899256" y="137202"/>
                      </a:cubicBezTo>
                      <a:lnTo>
                        <a:pt x="909376" y="125863"/>
                      </a:lnTo>
                      <a:lnTo>
                        <a:pt x="904968" y="124058"/>
                      </a:lnTo>
                      <a:cubicBezTo>
                        <a:pt x="886842" y="119405"/>
                        <a:pt x="866914" y="116831"/>
                        <a:pt x="845996" y="116831"/>
                      </a:cubicBezTo>
                      <a:close/>
                      <a:moveTo>
                        <a:pt x="1417909" y="91967"/>
                      </a:moveTo>
                      <a:cubicBezTo>
                        <a:pt x="1396991" y="91967"/>
                        <a:pt x="1377063" y="94541"/>
                        <a:pt x="1358937" y="99194"/>
                      </a:cubicBezTo>
                      <a:lnTo>
                        <a:pt x="1326029" y="112662"/>
                      </a:lnTo>
                      <a:lnTo>
                        <a:pt x="1347930" y="137202"/>
                      </a:lnTo>
                      <a:cubicBezTo>
                        <a:pt x="1360250" y="159208"/>
                        <a:pt x="1367063" y="183401"/>
                        <a:pt x="1367063" y="208797"/>
                      </a:cubicBezTo>
                      <a:lnTo>
                        <a:pt x="1351839" y="265767"/>
                      </a:lnTo>
                      <a:lnTo>
                        <a:pt x="1358937" y="268672"/>
                      </a:lnTo>
                      <a:cubicBezTo>
                        <a:pt x="1377063" y="273326"/>
                        <a:pt x="1396991" y="275899"/>
                        <a:pt x="1417909" y="275899"/>
                      </a:cubicBezTo>
                      <a:cubicBezTo>
                        <a:pt x="1501582" y="275899"/>
                        <a:pt x="1569412" y="234724"/>
                        <a:pt x="1569412" y="183933"/>
                      </a:cubicBezTo>
                      <a:cubicBezTo>
                        <a:pt x="1569412" y="133142"/>
                        <a:pt x="1501582" y="91967"/>
                        <a:pt x="1417909" y="91967"/>
                      </a:cubicBezTo>
                      <a:close/>
                      <a:moveTo>
                        <a:pt x="1417910" y="0"/>
                      </a:moveTo>
                      <a:cubicBezTo>
                        <a:pt x="1552375" y="0"/>
                        <a:pt x="1661380" y="82350"/>
                        <a:pt x="1661380" y="183933"/>
                      </a:cubicBezTo>
                      <a:cubicBezTo>
                        <a:pt x="1661380" y="285516"/>
                        <a:pt x="1552375" y="367866"/>
                        <a:pt x="1417910" y="367866"/>
                      </a:cubicBezTo>
                      <a:cubicBezTo>
                        <a:pt x="1384294" y="367866"/>
                        <a:pt x="1352269" y="362719"/>
                        <a:pt x="1323141" y="353412"/>
                      </a:cubicBezTo>
                      <a:lnTo>
                        <a:pt x="1295159" y="339159"/>
                      </a:lnTo>
                      <a:lnTo>
                        <a:pt x="1218363" y="378276"/>
                      </a:lnTo>
                      <a:cubicBezTo>
                        <a:pt x="1189234" y="387583"/>
                        <a:pt x="1157209" y="392730"/>
                        <a:pt x="1123593" y="392730"/>
                      </a:cubicBezTo>
                      <a:cubicBezTo>
                        <a:pt x="1089977" y="392730"/>
                        <a:pt x="1057952" y="387583"/>
                        <a:pt x="1028823" y="378276"/>
                      </a:cubicBezTo>
                      <a:lnTo>
                        <a:pt x="984795" y="355850"/>
                      </a:lnTo>
                      <a:lnTo>
                        <a:pt x="940766" y="378276"/>
                      </a:lnTo>
                      <a:cubicBezTo>
                        <a:pt x="911638" y="387583"/>
                        <a:pt x="879613" y="392730"/>
                        <a:pt x="845997" y="392730"/>
                      </a:cubicBezTo>
                      <a:cubicBezTo>
                        <a:pt x="812381" y="392730"/>
                        <a:pt x="780356" y="387583"/>
                        <a:pt x="751228" y="378276"/>
                      </a:cubicBezTo>
                      <a:lnTo>
                        <a:pt x="689893" y="347035"/>
                      </a:lnTo>
                      <a:lnTo>
                        <a:pt x="615836" y="384757"/>
                      </a:lnTo>
                      <a:cubicBezTo>
                        <a:pt x="586707" y="394064"/>
                        <a:pt x="554682" y="399211"/>
                        <a:pt x="521066" y="399211"/>
                      </a:cubicBezTo>
                      <a:cubicBezTo>
                        <a:pt x="487450" y="399211"/>
                        <a:pt x="455425" y="394064"/>
                        <a:pt x="426296" y="384757"/>
                      </a:cubicBezTo>
                      <a:lnTo>
                        <a:pt x="382268" y="362331"/>
                      </a:lnTo>
                      <a:lnTo>
                        <a:pt x="338239" y="384757"/>
                      </a:lnTo>
                      <a:cubicBezTo>
                        <a:pt x="309111" y="394064"/>
                        <a:pt x="277086" y="399211"/>
                        <a:pt x="243470" y="399211"/>
                      </a:cubicBezTo>
                      <a:cubicBezTo>
                        <a:pt x="109005" y="399211"/>
                        <a:pt x="0" y="316861"/>
                        <a:pt x="0" y="215278"/>
                      </a:cubicBezTo>
                      <a:cubicBezTo>
                        <a:pt x="0" y="113695"/>
                        <a:pt x="109005" y="31345"/>
                        <a:pt x="243470" y="31345"/>
                      </a:cubicBezTo>
                      <a:cubicBezTo>
                        <a:pt x="277086" y="31345"/>
                        <a:pt x="309111" y="36492"/>
                        <a:pt x="338239" y="45800"/>
                      </a:cubicBezTo>
                      <a:lnTo>
                        <a:pt x="382268" y="68225"/>
                      </a:lnTo>
                      <a:lnTo>
                        <a:pt x="426296" y="45800"/>
                      </a:lnTo>
                      <a:cubicBezTo>
                        <a:pt x="455425" y="36492"/>
                        <a:pt x="487450" y="31345"/>
                        <a:pt x="521066" y="31345"/>
                      </a:cubicBezTo>
                      <a:cubicBezTo>
                        <a:pt x="554682" y="31345"/>
                        <a:pt x="586707" y="36492"/>
                        <a:pt x="615836" y="45800"/>
                      </a:cubicBezTo>
                      <a:lnTo>
                        <a:pt x="643817" y="60052"/>
                      </a:lnTo>
                      <a:lnTo>
                        <a:pt x="720614" y="20936"/>
                      </a:lnTo>
                      <a:cubicBezTo>
                        <a:pt x="749742" y="11628"/>
                        <a:pt x="781767" y="6481"/>
                        <a:pt x="815383" y="6481"/>
                      </a:cubicBezTo>
                      <a:cubicBezTo>
                        <a:pt x="848999" y="6481"/>
                        <a:pt x="881024" y="11628"/>
                        <a:pt x="910153" y="20936"/>
                      </a:cubicBezTo>
                      <a:lnTo>
                        <a:pt x="987533" y="60349"/>
                      </a:lnTo>
                      <a:lnTo>
                        <a:pt x="1028823" y="39319"/>
                      </a:lnTo>
                      <a:cubicBezTo>
                        <a:pt x="1057952" y="30011"/>
                        <a:pt x="1089977" y="24864"/>
                        <a:pt x="1123593" y="24864"/>
                      </a:cubicBezTo>
                      <a:cubicBezTo>
                        <a:pt x="1157209" y="24864"/>
                        <a:pt x="1189234" y="30011"/>
                        <a:pt x="1218363" y="39319"/>
                      </a:cubicBezTo>
                      <a:lnTo>
                        <a:pt x="1246344" y="53571"/>
                      </a:lnTo>
                      <a:lnTo>
                        <a:pt x="1323141" y="14455"/>
                      </a:lnTo>
                      <a:cubicBezTo>
                        <a:pt x="1352269" y="5147"/>
                        <a:pt x="1384294" y="0"/>
                        <a:pt x="1417910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A4AD93CC-0FEC-42C6-AD14-4D85DB9E8736}"/>
                  </a:ext>
                </a:extLst>
              </p:cNvPr>
              <p:cNvSpPr/>
              <p:nvPr/>
            </p:nvSpPr>
            <p:spPr>
              <a:xfrm rot="5400000">
                <a:off x="2053400" y="3461090"/>
                <a:ext cx="623664" cy="132290"/>
              </a:xfrm>
              <a:custGeom>
                <a:avLst/>
                <a:gdLst>
                  <a:gd name="connsiteX0" fmla="*/ 1266616 w 1661380"/>
                  <a:gd name="connsiteY0" fmla="*/ 183303 h 399211"/>
                  <a:gd name="connsiteX1" fmla="*/ 1266406 w 1661380"/>
                  <a:gd name="connsiteY1" fmla="*/ 183933 h 399211"/>
                  <a:gd name="connsiteX2" fmla="*/ 1274885 w 1661380"/>
                  <a:gd name="connsiteY2" fmla="*/ 209428 h 399211"/>
                  <a:gd name="connsiteX3" fmla="*/ 1275095 w 1661380"/>
                  <a:gd name="connsiteY3" fmla="*/ 208797 h 399211"/>
                  <a:gd name="connsiteX4" fmla="*/ 382267 w 1661380"/>
                  <a:gd name="connsiteY4" fmla="*/ 178761 h 399211"/>
                  <a:gd name="connsiteX5" fmla="*/ 381468 w 1661380"/>
                  <a:gd name="connsiteY5" fmla="*/ 179481 h 399211"/>
                  <a:gd name="connsiteX6" fmla="*/ 369562 w 1661380"/>
                  <a:gd name="connsiteY6" fmla="*/ 215278 h 399211"/>
                  <a:gd name="connsiteX7" fmla="*/ 381468 w 1661380"/>
                  <a:gd name="connsiteY7" fmla="*/ 251075 h 399211"/>
                  <a:gd name="connsiteX8" fmla="*/ 382267 w 1661380"/>
                  <a:gd name="connsiteY8" fmla="*/ 251795 h 399211"/>
                  <a:gd name="connsiteX9" fmla="*/ 383066 w 1661380"/>
                  <a:gd name="connsiteY9" fmla="*/ 251075 h 399211"/>
                  <a:gd name="connsiteX10" fmla="*/ 394972 w 1661380"/>
                  <a:gd name="connsiteY10" fmla="*/ 215278 h 399211"/>
                  <a:gd name="connsiteX11" fmla="*/ 383066 w 1661380"/>
                  <a:gd name="connsiteY11" fmla="*/ 179481 h 399211"/>
                  <a:gd name="connsiteX12" fmla="*/ 521065 w 1661380"/>
                  <a:gd name="connsiteY12" fmla="*/ 123312 h 399211"/>
                  <a:gd name="connsiteX13" fmla="*/ 462093 w 1661380"/>
                  <a:gd name="connsiteY13" fmla="*/ 130539 h 399211"/>
                  <a:gd name="connsiteX14" fmla="*/ 457686 w 1661380"/>
                  <a:gd name="connsiteY14" fmla="*/ 132343 h 399211"/>
                  <a:gd name="connsiteX15" fmla="*/ 467807 w 1661380"/>
                  <a:gd name="connsiteY15" fmla="*/ 143683 h 399211"/>
                  <a:gd name="connsiteX16" fmla="*/ 486940 w 1661380"/>
                  <a:gd name="connsiteY16" fmla="*/ 215278 h 399211"/>
                  <a:gd name="connsiteX17" fmla="*/ 467807 w 1661380"/>
                  <a:gd name="connsiteY17" fmla="*/ 286873 h 399211"/>
                  <a:gd name="connsiteX18" fmla="*/ 457686 w 1661380"/>
                  <a:gd name="connsiteY18" fmla="*/ 298213 h 399211"/>
                  <a:gd name="connsiteX19" fmla="*/ 462093 w 1661380"/>
                  <a:gd name="connsiteY19" fmla="*/ 300017 h 399211"/>
                  <a:gd name="connsiteX20" fmla="*/ 521065 w 1661380"/>
                  <a:gd name="connsiteY20" fmla="*/ 307244 h 399211"/>
                  <a:gd name="connsiteX21" fmla="*/ 580037 w 1661380"/>
                  <a:gd name="connsiteY21" fmla="*/ 300017 h 399211"/>
                  <a:gd name="connsiteX22" fmla="*/ 612946 w 1661380"/>
                  <a:gd name="connsiteY22" fmla="*/ 286548 h 399211"/>
                  <a:gd name="connsiteX23" fmla="*/ 591046 w 1661380"/>
                  <a:gd name="connsiteY23" fmla="*/ 262009 h 399211"/>
                  <a:gd name="connsiteX24" fmla="*/ 571913 w 1661380"/>
                  <a:gd name="connsiteY24" fmla="*/ 190414 h 399211"/>
                  <a:gd name="connsiteX25" fmla="*/ 587138 w 1661380"/>
                  <a:gd name="connsiteY25" fmla="*/ 133445 h 399211"/>
                  <a:gd name="connsiteX26" fmla="*/ 580037 w 1661380"/>
                  <a:gd name="connsiteY26" fmla="*/ 130539 h 399211"/>
                  <a:gd name="connsiteX27" fmla="*/ 521065 w 1661380"/>
                  <a:gd name="connsiteY27" fmla="*/ 123312 h 399211"/>
                  <a:gd name="connsiteX28" fmla="*/ 243469 w 1661380"/>
                  <a:gd name="connsiteY28" fmla="*/ 123312 h 399211"/>
                  <a:gd name="connsiteX29" fmla="*/ 91966 w 1661380"/>
                  <a:gd name="connsiteY29" fmla="*/ 215278 h 399211"/>
                  <a:gd name="connsiteX30" fmla="*/ 243469 w 1661380"/>
                  <a:gd name="connsiteY30" fmla="*/ 307244 h 399211"/>
                  <a:gd name="connsiteX31" fmla="*/ 302441 w 1661380"/>
                  <a:gd name="connsiteY31" fmla="*/ 300017 h 399211"/>
                  <a:gd name="connsiteX32" fmla="*/ 306849 w 1661380"/>
                  <a:gd name="connsiteY32" fmla="*/ 298213 h 399211"/>
                  <a:gd name="connsiteX33" fmla="*/ 296729 w 1661380"/>
                  <a:gd name="connsiteY33" fmla="*/ 286873 h 399211"/>
                  <a:gd name="connsiteX34" fmla="*/ 277596 w 1661380"/>
                  <a:gd name="connsiteY34" fmla="*/ 215278 h 399211"/>
                  <a:gd name="connsiteX35" fmla="*/ 296729 w 1661380"/>
                  <a:gd name="connsiteY35" fmla="*/ 143683 h 399211"/>
                  <a:gd name="connsiteX36" fmla="*/ 306849 w 1661380"/>
                  <a:gd name="connsiteY36" fmla="*/ 132344 h 399211"/>
                  <a:gd name="connsiteX37" fmla="*/ 302441 w 1661380"/>
                  <a:gd name="connsiteY37" fmla="*/ 130539 h 399211"/>
                  <a:gd name="connsiteX38" fmla="*/ 243469 w 1661380"/>
                  <a:gd name="connsiteY38" fmla="*/ 123312 h 399211"/>
                  <a:gd name="connsiteX39" fmla="*/ 1123592 w 1661380"/>
                  <a:gd name="connsiteY39" fmla="*/ 116831 h 399211"/>
                  <a:gd name="connsiteX40" fmla="*/ 1064620 w 1661380"/>
                  <a:gd name="connsiteY40" fmla="*/ 124058 h 399211"/>
                  <a:gd name="connsiteX41" fmla="*/ 1060213 w 1661380"/>
                  <a:gd name="connsiteY41" fmla="*/ 125862 h 399211"/>
                  <a:gd name="connsiteX42" fmla="*/ 1070334 w 1661380"/>
                  <a:gd name="connsiteY42" fmla="*/ 137202 h 399211"/>
                  <a:gd name="connsiteX43" fmla="*/ 1089467 w 1661380"/>
                  <a:gd name="connsiteY43" fmla="*/ 208797 h 399211"/>
                  <a:gd name="connsiteX44" fmla="*/ 1070334 w 1661380"/>
                  <a:gd name="connsiteY44" fmla="*/ 280392 h 399211"/>
                  <a:gd name="connsiteX45" fmla="*/ 1060213 w 1661380"/>
                  <a:gd name="connsiteY45" fmla="*/ 291732 h 399211"/>
                  <a:gd name="connsiteX46" fmla="*/ 1064620 w 1661380"/>
                  <a:gd name="connsiteY46" fmla="*/ 293536 h 399211"/>
                  <a:gd name="connsiteX47" fmla="*/ 1123592 w 1661380"/>
                  <a:gd name="connsiteY47" fmla="*/ 300763 h 399211"/>
                  <a:gd name="connsiteX48" fmla="*/ 1182564 w 1661380"/>
                  <a:gd name="connsiteY48" fmla="*/ 293536 h 399211"/>
                  <a:gd name="connsiteX49" fmla="*/ 1215473 w 1661380"/>
                  <a:gd name="connsiteY49" fmla="*/ 280067 h 399211"/>
                  <a:gd name="connsiteX50" fmla="*/ 1193573 w 1661380"/>
                  <a:gd name="connsiteY50" fmla="*/ 255528 h 399211"/>
                  <a:gd name="connsiteX51" fmla="*/ 1174440 w 1661380"/>
                  <a:gd name="connsiteY51" fmla="*/ 183933 h 399211"/>
                  <a:gd name="connsiteX52" fmla="*/ 1189665 w 1661380"/>
                  <a:gd name="connsiteY52" fmla="*/ 126964 h 399211"/>
                  <a:gd name="connsiteX53" fmla="*/ 1182564 w 1661380"/>
                  <a:gd name="connsiteY53" fmla="*/ 124058 h 399211"/>
                  <a:gd name="connsiteX54" fmla="*/ 1123592 w 1661380"/>
                  <a:gd name="connsiteY54" fmla="*/ 116831 h 399211"/>
                  <a:gd name="connsiteX55" fmla="*/ 845996 w 1661380"/>
                  <a:gd name="connsiteY55" fmla="*/ 116831 h 399211"/>
                  <a:gd name="connsiteX56" fmla="*/ 787024 w 1661380"/>
                  <a:gd name="connsiteY56" fmla="*/ 124058 h 399211"/>
                  <a:gd name="connsiteX57" fmla="*/ 743710 w 1661380"/>
                  <a:gd name="connsiteY57" fmla="*/ 141786 h 399211"/>
                  <a:gd name="connsiteX58" fmla="*/ 745403 w 1661380"/>
                  <a:gd name="connsiteY58" fmla="*/ 143683 h 399211"/>
                  <a:gd name="connsiteX59" fmla="*/ 764536 w 1661380"/>
                  <a:gd name="connsiteY59" fmla="*/ 215278 h 399211"/>
                  <a:gd name="connsiteX60" fmla="*/ 749312 w 1661380"/>
                  <a:gd name="connsiteY60" fmla="*/ 272248 h 399211"/>
                  <a:gd name="connsiteX61" fmla="*/ 756410 w 1661380"/>
                  <a:gd name="connsiteY61" fmla="*/ 275153 h 399211"/>
                  <a:gd name="connsiteX62" fmla="*/ 815382 w 1661380"/>
                  <a:gd name="connsiteY62" fmla="*/ 282380 h 399211"/>
                  <a:gd name="connsiteX63" fmla="*/ 874354 w 1661380"/>
                  <a:gd name="connsiteY63" fmla="*/ 275153 h 399211"/>
                  <a:gd name="connsiteX64" fmla="*/ 895539 w 1661380"/>
                  <a:gd name="connsiteY64" fmla="*/ 266483 h 399211"/>
                  <a:gd name="connsiteX65" fmla="*/ 880123 w 1661380"/>
                  <a:gd name="connsiteY65" fmla="*/ 208797 h 399211"/>
                  <a:gd name="connsiteX66" fmla="*/ 899256 w 1661380"/>
                  <a:gd name="connsiteY66" fmla="*/ 137202 h 399211"/>
                  <a:gd name="connsiteX67" fmla="*/ 909376 w 1661380"/>
                  <a:gd name="connsiteY67" fmla="*/ 125863 h 399211"/>
                  <a:gd name="connsiteX68" fmla="*/ 904968 w 1661380"/>
                  <a:gd name="connsiteY68" fmla="*/ 124058 h 399211"/>
                  <a:gd name="connsiteX69" fmla="*/ 845996 w 1661380"/>
                  <a:gd name="connsiteY69" fmla="*/ 116831 h 399211"/>
                  <a:gd name="connsiteX70" fmla="*/ 1417909 w 1661380"/>
                  <a:gd name="connsiteY70" fmla="*/ 91967 h 399211"/>
                  <a:gd name="connsiteX71" fmla="*/ 1358937 w 1661380"/>
                  <a:gd name="connsiteY71" fmla="*/ 99194 h 399211"/>
                  <a:gd name="connsiteX72" fmla="*/ 1326029 w 1661380"/>
                  <a:gd name="connsiteY72" fmla="*/ 112662 h 399211"/>
                  <a:gd name="connsiteX73" fmla="*/ 1347930 w 1661380"/>
                  <a:gd name="connsiteY73" fmla="*/ 137202 h 399211"/>
                  <a:gd name="connsiteX74" fmla="*/ 1367063 w 1661380"/>
                  <a:gd name="connsiteY74" fmla="*/ 208797 h 399211"/>
                  <a:gd name="connsiteX75" fmla="*/ 1351839 w 1661380"/>
                  <a:gd name="connsiteY75" fmla="*/ 265767 h 399211"/>
                  <a:gd name="connsiteX76" fmla="*/ 1358937 w 1661380"/>
                  <a:gd name="connsiteY76" fmla="*/ 268672 h 399211"/>
                  <a:gd name="connsiteX77" fmla="*/ 1417909 w 1661380"/>
                  <a:gd name="connsiteY77" fmla="*/ 275899 h 399211"/>
                  <a:gd name="connsiteX78" fmla="*/ 1569412 w 1661380"/>
                  <a:gd name="connsiteY78" fmla="*/ 183933 h 399211"/>
                  <a:gd name="connsiteX79" fmla="*/ 1417909 w 1661380"/>
                  <a:gd name="connsiteY79" fmla="*/ 91967 h 399211"/>
                  <a:gd name="connsiteX80" fmla="*/ 1417910 w 1661380"/>
                  <a:gd name="connsiteY80" fmla="*/ 0 h 399211"/>
                  <a:gd name="connsiteX81" fmla="*/ 1661380 w 1661380"/>
                  <a:gd name="connsiteY81" fmla="*/ 183933 h 399211"/>
                  <a:gd name="connsiteX82" fmla="*/ 1417910 w 1661380"/>
                  <a:gd name="connsiteY82" fmla="*/ 367866 h 399211"/>
                  <a:gd name="connsiteX83" fmla="*/ 1323141 w 1661380"/>
                  <a:gd name="connsiteY83" fmla="*/ 353412 h 399211"/>
                  <a:gd name="connsiteX84" fmla="*/ 1295159 w 1661380"/>
                  <a:gd name="connsiteY84" fmla="*/ 339159 h 399211"/>
                  <a:gd name="connsiteX85" fmla="*/ 1218363 w 1661380"/>
                  <a:gd name="connsiteY85" fmla="*/ 378276 h 399211"/>
                  <a:gd name="connsiteX86" fmla="*/ 1123593 w 1661380"/>
                  <a:gd name="connsiteY86" fmla="*/ 392730 h 399211"/>
                  <a:gd name="connsiteX87" fmla="*/ 1028823 w 1661380"/>
                  <a:gd name="connsiteY87" fmla="*/ 378276 h 399211"/>
                  <a:gd name="connsiteX88" fmla="*/ 984795 w 1661380"/>
                  <a:gd name="connsiteY88" fmla="*/ 355850 h 399211"/>
                  <a:gd name="connsiteX89" fmla="*/ 940766 w 1661380"/>
                  <a:gd name="connsiteY89" fmla="*/ 378276 h 399211"/>
                  <a:gd name="connsiteX90" fmla="*/ 845997 w 1661380"/>
                  <a:gd name="connsiteY90" fmla="*/ 392730 h 399211"/>
                  <a:gd name="connsiteX91" fmla="*/ 751228 w 1661380"/>
                  <a:gd name="connsiteY91" fmla="*/ 378276 h 399211"/>
                  <a:gd name="connsiteX92" fmla="*/ 689893 w 1661380"/>
                  <a:gd name="connsiteY92" fmla="*/ 347035 h 399211"/>
                  <a:gd name="connsiteX93" fmla="*/ 615836 w 1661380"/>
                  <a:gd name="connsiteY93" fmla="*/ 384757 h 399211"/>
                  <a:gd name="connsiteX94" fmla="*/ 521066 w 1661380"/>
                  <a:gd name="connsiteY94" fmla="*/ 399211 h 399211"/>
                  <a:gd name="connsiteX95" fmla="*/ 426296 w 1661380"/>
                  <a:gd name="connsiteY95" fmla="*/ 384757 h 399211"/>
                  <a:gd name="connsiteX96" fmla="*/ 382268 w 1661380"/>
                  <a:gd name="connsiteY96" fmla="*/ 362331 h 399211"/>
                  <a:gd name="connsiteX97" fmla="*/ 338239 w 1661380"/>
                  <a:gd name="connsiteY97" fmla="*/ 384757 h 399211"/>
                  <a:gd name="connsiteX98" fmla="*/ 243470 w 1661380"/>
                  <a:gd name="connsiteY98" fmla="*/ 399211 h 399211"/>
                  <a:gd name="connsiteX99" fmla="*/ 0 w 1661380"/>
                  <a:gd name="connsiteY99" fmla="*/ 215278 h 399211"/>
                  <a:gd name="connsiteX100" fmla="*/ 243470 w 1661380"/>
                  <a:gd name="connsiteY100" fmla="*/ 31345 h 399211"/>
                  <a:gd name="connsiteX101" fmla="*/ 338239 w 1661380"/>
                  <a:gd name="connsiteY101" fmla="*/ 45800 h 399211"/>
                  <a:gd name="connsiteX102" fmla="*/ 382268 w 1661380"/>
                  <a:gd name="connsiteY102" fmla="*/ 68225 h 399211"/>
                  <a:gd name="connsiteX103" fmla="*/ 426296 w 1661380"/>
                  <a:gd name="connsiteY103" fmla="*/ 45800 h 399211"/>
                  <a:gd name="connsiteX104" fmla="*/ 521066 w 1661380"/>
                  <a:gd name="connsiteY104" fmla="*/ 31345 h 399211"/>
                  <a:gd name="connsiteX105" fmla="*/ 615836 w 1661380"/>
                  <a:gd name="connsiteY105" fmla="*/ 45800 h 399211"/>
                  <a:gd name="connsiteX106" fmla="*/ 643817 w 1661380"/>
                  <a:gd name="connsiteY106" fmla="*/ 60052 h 399211"/>
                  <a:gd name="connsiteX107" fmla="*/ 720614 w 1661380"/>
                  <a:gd name="connsiteY107" fmla="*/ 20936 h 399211"/>
                  <a:gd name="connsiteX108" fmla="*/ 815383 w 1661380"/>
                  <a:gd name="connsiteY108" fmla="*/ 6481 h 399211"/>
                  <a:gd name="connsiteX109" fmla="*/ 910153 w 1661380"/>
                  <a:gd name="connsiteY109" fmla="*/ 20936 h 399211"/>
                  <a:gd name="connsiteX110" fmla="*/ 987533 w 1661380"/>
                  <a:gd name="connsiteY110" fmla="*/ 60349 h 399211"/>
                  <a:gd name="connsiteX111" fmla="*/ 1028823 w 1661380"/>
                  <a:gd name="connsiteY111" fmla="*/ 39319 h 399211"/>
                  <a:gd name="connsiteX112" fmla="*/ 1123593 w 1661380"/>
                  <a:gd name="connsiteY112" fmla="*/ 24864 h 399211"/>
                  <a:gd name="connsiteX113" fmla="*/ 1218363 w 1661380"/>
                  <a:gd name="connsiteY113" fmla="*/ 39319 h 399211"/>
                  <a:gd name="connsiteX114" fmla="*/ 1246344 w 1661380"/>
                  <a:gd name="connsiteY114" fmla="*/ 53571 h 399211"/>
                  <a:gd name="connsiteX115" fmla="*/ 1323141 w 1661380"/>
                  <a:gd name="connsiteY115" fmla="*/ 14455 h 399211"/>
                  <a:gd name="connsiteX116" fmla="*/ 1417910 w 1661380"/>
                  <a:gd name="connsiteY116" fmla="*/ 0 h 399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</a:cxnLst>
                <a:rect l="l" t="t" r="r" b="b"/>
                <a:pathLst>
                  <a:path w="1661380" h="399211">
                    <a:moveTo>
                      <a:pt x="1266616" y="183303"/>
                    </a:moveTo>
                    <a:lnTo>
                      <a:pt x="1266406" y="183933"/>
                    </a:lnTo>
                    <a:lnTo>
                      <a:pt x="1274885" y="209428"/>
                    </a:lnTo>
                    <a:lnTo>
                      <a:pt x="1275095" y="208797"/>
                    </a:lnTo>
                    <a:close/>
                    <a:moveTo>
                      <a:pt x="382267" y="178761"/>
                    </a:moveTo>
                    <a:lnTo>
                      <a:pt x="381468" y="179481"/>
                    </a:lnTo>
                    <a:cubicBezTo>
                      <a:pt x="373801" y="190484"/>
                      <a:pt x="369562" y="202580"/>
                      <a:pt x="369562" y="215278"/>
                    </a:cubicBezTo>
                    <a:cubicBezTo>
                      <a:pt x="369562" y="227976"/>
                      <a:pt x="373801" y="240073"/>
                      <a:pt x="381468" y="251075"/>
                    </a:cubicBezTo>
                    <a:lnTo>
                      <a:pt x="382267" y="251795"/>
                    </a:lnTo>
                    <a:lnTo>
                      <a:pt x="383066" y="251075"/>
                    </a:lnTo>
                    <a:cubicBezTo>
                      <a:pt x="390733" y="240073"/>
                      <a:pt x="394972" y="227976"/>
                      <a:pt x="394972" y="215278"/>
                    </a:cubicBezTo>
                    <a:cubicBezTo>
                      <a:pt x="394972" y="202580"/>
                      <a:pt x="390733" y="190484"/>
                      <a:pt x="383066" y="179481"/>
                    </a:cubicBezTo>
                    <a:close/>
                    <a:moveTo>
                      <a:pt x="521065" y="123312"/>
                    </a:moveTo>
                    <a:cubicBezTo>
                      <a:pt x="500147" y="123312"/>
                      <a:pt x="480219" y="125886"/>
                      <a:pt x="462093" y="130539"/>
                    </a:cubicBezTo>
                    <a:lnTo>
                      <a:pt x="457686" y="132343"/>
                    </a:lnTo>
                    <a:lnTo>
                      <a:pt x="467807" y="143683"/>
                    </a:lnTo>
                    <a:cubicBezTo>
                      <a:pt x="480127" y="165689"/>
                      <a:pt x="486940" y="189882"/>
                      <a:pt x="486940" y="215278"/>
                    </a:cubicBezTo>
                    <a:cubicBezTo>
                      <a:pt x="486940" y="240674"/>
                      <a:pt x="480127" y="264868"/>
                      <a:pt x="467807" y="286873"/>
                    </a:cubicBezTo>
                    <a:lnTo>
                      <a:pt x="457686" y="298213"/>
                    </a:lnTo>
                    <a:lnTo>
                      <a:pt x="462093" y="300017"/>
                    </a:lnTo>
                    <a:cubicBezTo>
                      <a:pt x="480219" y="304671"/>
                      <a:pt x="500147" y="307244"/>
                      <a:pt x="521065" y="307244"/>
                    </a:cubicBezTo>
                    <a:cubicBezTo>
                      <a:pt x="541983" y="307244"/>
                      <a:pt x="561911" y="304671"/>
                      <a:pt x="580037" y="300017"/>
                    </a:cubicBezTo>
                    <a:lnTo>
                      <a:pt x="612946" y="286548"/>
                    </a:lnTo>
                    <a:lnTo>
                      <a:pt x="591046" y="262009"/>
                    </a:lnTo>
                    <a:cubicBezTo>
                      <a:pt x="578726" y="240004"/>
                      <a:pt x="571913" y="215810"/>
                      <a:pt x="571913" y="190414"/>
                    </a:cubicBezTo>
                    <a:lnTo>
                      <a:pt x="587138" y="133445"/>
                    </a:lnTo>
                    <a:lnTo>
                      <a:pt x="580037" y="130539"/>
                    </a:lnTo>
                    <a:cubicBezTo>
                      <a:pt x="561911" y="125886"/>
                      <a:pt x="541983" y="123312"/>
                      <a:pt x="521065" y="123312"/>
                    </a:cubicBezTo>
                    <a:close/>
                    <a:moveTo>
                      <a:pt x="243469" y="123312"/>
                    </a:moveTo>
                    <a:cubicBezTo>
                      <a:pt x="159796" y="123312"/>
                      <a:pt x="91966" y="164487"/>
                      <a:pt x="91966" y="215278"/>
                    </a:cubicBezTo>
                    <a:cubicBezTo>
                      <a:pt x="91966" y="266069"/>
                      <a:pt x="159796" y="307244"/>
                      <a:pt x="243469" y="307244"/>
                    </a:cubicBezTo>
                    <a:cubicBezTo>
                      <a:pt x="264387" y="307244"/>
                      <a:pt x="284315" y="304671"/>
                      <a:pt x="302441" y="300017"/>
                    </a:cubicBezTo>
                    <a:lnTo>
                      <a:pt x="306849" y="298213"/>
                    </a:lnTo>
                    <a:lnTo>
                      <a:pt x="296729" y="286873"/>
                    </a:lnTo>
                    <a:cubicBezTo>
                      <a:pt x="284409" y="264868"/>
                      <a:pt x="277596" y="240674"/>
                      <a:pt x="277596" y="215278"/>
                    </a:cubicBezTo>
                    <a:cubicBezTo>
                      <a:pt x="277596" y="189882"/>
                      <a:pt x="284409" y="165689"/>
                      <a:pt x="296729" y="143683"/>
                    </a:cubicBezTo>
                    <a:lnTo>
                      <a:pt x="306849" y="132344"/>
                    </a:lnTo>
                    <a:lnTo>
                      <a:pt x="302441" y="130539"/>
                    </a:lnTo>
                    <a:cubicBezTo>
                      <a:pt x="284315" y="125886"/>
                      <a:pt x="264387" y="123312"/>
                      <a:pt x="243469" y="123312"/>
                    </a:cubicBezTo>
                    <a:close/>
                    <a:moveTo>
                      <a:pt x="1123592" y="116831"/>
                    </a:moveTo>
                    <a:cubicBezTo>
                      <a:pt x="1102674" y="116831"/>
                      <a:pt x="1082746" y="119405"/>
                      <a:pt x="1064620" y="124058"/>
                    </a:cubicBezTo>
                    <a:lnTo>
                      <a:pt x="1060213" y="125862"/>
                    </a:lnTo>
                    <a:lnTo>
                      <a:pt x="1070334" y="137202"/>
                    </a:lnTo>
                    <a:cubicBezTo>
                      <a:pt x="1082654" y="159208"/>
                      <a:pt x="1089467" y="183401"/>
                      <a:pt x="1089467" y="208797"/>
                    </a:cubicBezTo>
                    <a:cubicBezTo>
                      <a:pt x="1089467" y="234193"/>
                      <a:pt x="1082654" y="258387"/>
                      <a:pt x="1070334" y="280392"/>
                    </a:cubicBezTo>
                    <a:lnTo>
                      <a:pt x="1060213" y="291732"/>
                    </a:lnTo>
                    <a:lnTo>
                      <a:pt x="1064620" y="293536"/>
                    </a:lnTo>
                    <a:cubicBezTo>
                      <a:pt x="1082746" y="298190"/>
                      <a:pt x="1102674" y="300763"/>
                      <a:pt x="1123592" y="300763"/>
                    </a:cubicBezTo>
                    <a:cubicBezTo>
                      <a:pt x="1144510" y="300763"/>
                      <a:pt x="1164438" y="298190"/>
                      <a:pt x="1182564" y="293536"/>
                    </a:cubicBezTo>
                    <a:lnTo>
                      <a:pt x="1215473" y="280067"/>
                    </a:lnTo>
                    <a:lnTo>
                      <a:pt x="1193573" y="255528"/>
                    </a:lnTo>
                    <a:cubicBezTo>
                      <a:pt x="1181253" y="233523"/>
                      <a:pt x="1174440" y="209329"/>
                      <a:pt x="1174440" y="183933"/>
                    </a:cubicBezTo>
                    <a:lnTo>
                      <a:pt x="1189665" y="126964"/>
                    </a:lnTo>
                    <a:lnTo>
                      <a:pt x="1182564" y="124058"/>
                    </a:lnTo>
                    <a:cubicBezTo>
                      <a:pt x="1164438" y="119405"/>
                      <a:pt x="1144510" y="116831"/>
                      <a:pt x="1123592" y="116831"/>
                    </a:cubicBezTo>
                    <a:close/>
                    <a:moveTo>
                      <a:pt x="845996" y="116831"/>
                    </a:moveTo>
                    <a:cubicBezTo>
                      <a:pt x="825078" y="116831"/>
                      <a:pt x="805150" y="119405"/>
                      <a:pt x="787024" y="124058"/>
                    </a:cubicBezTo>
                    <a:lnTo>
                      <a:pt x="743710" y="141786"/>
                    </a:lnTo>
                    <a:lnTo>
                      <a:pt x="745403" y="143683"/>
                    </a:lnTo>
                    <a:cubicBezTo>
                      <a:pt x="757723" y="165689"/>
                      <a:pt x="764536" y="189882"/>
                      <a:pt x="764536" y="215278"/>
                    </a:cubicBezTo>
                    <a:lnTo>
                      <a:pt x="749312" y="272248"/>
                    </a:lnTo>
                    <a:lnTo>
                      <a:pt x="756410" y="275153"/>
                    </a:lnTo>
                    <a:cubicBezTo>
                      <a:pt x="774536" y="279807"/>
                      <a:pt x="794464" y="282380"/>
                      <a:pt x="815382" y="282380"/>
                    </a:cubicBezTo>
                    <a:cubicBezTo>
                      <a:pt x="836300" y="282380"/>
                      <a:pt x="856228" y="279807"/>
                      <a:pt x="874354" y="275153"/>
                    </a:cubicBezTo>
                    <a:lnTo>
                      <a:pt x="895539" y="266483"/>
                    </a:lnTo>
                    <a:lnTo>
                      <a:pt x="880123" y="208797"/>
                    </a:lnTo>
                    <a:cubicBezTo>
                      <a:pt x="880123" y="183401"/>
                      <a:pt x="886936" y="159208"/>
                      <a:pt x="899256" y="137202"/>
                    </a:cubicBezTo>
                    <a:lnTo>
                      <a:pt x="909376" y="125863"/>
                    </a:lnTo>
                    <a:lnTo>
                      <a:pt x="904968" y="124058"/>
                    </a:lnTo>
                    <a:cubicBezTo>
                      <a:pt x="886842" y="119405"/>
                      <a:pt x="866914" y="116831"/>
                      <a:pt x="845996" y="116831"/>
                    </a:cubicBezTo>
                    <a:close/>
                    <a:moveTo>
                      <a:pt x="1417909" y="91967"/>
                    </a:moveTo>
                    <a:cubicBezTo>
                      <a:pt x="1396991" y="91967"/>
                      <a:pt x="1377063" y="94541"/>
                      <a:pt x="1358937" y="99194"/>
                    </a:cubicBezTo>
                    <a:lnTo>
                      <a:pt x="1326029" y="112662"/>
                    </a:lnTo>
                    <a:lnTo>
                      <a:pt x="1347930" y="137202"/>
                    </a:lnTo>
                    <a:cubicBezTo>
                      <a:pt x="1360250" y="159208"/>
                      <a:pt x="1367063" y="183401"/>
                      <a:pt x="1367063" y="208797"/>
                    </a:cubicBezTo>
                    <a:lnTo>
                      <a:pt x="1351839" y="265767"/>
                    </a:lnTo>
                    <a:lnTo>
                      <a:pt x="1358937" y="268672"/>
                    </a:lnTo>
                    <a:cubicBezTo>
                      <a:pt x="1377063" y="273326"/>
                      <a:pt x="1396991" y="275899"/>
                      <a:pt x="1417909" y="275899"/>
                    </a:cubicBezTo>
                    <a:cubicBezTo>
                      <a:pt x="1501582" y="275899"/>
                      <a:pt x="1569412" y="234724"/>
                      <a:pt x="1569412" y="183933"/>
                    </a:cubicBezTo>
                    <a:cubicBezTo>
                      <a:pt x="1569412" y="133142"/>
                      <a:pt x="1501582" y="91967"/>
                      <a:pt x="1417909" y="91967"/>
                    </a:cubicBezTo>
                    <a:close/>
                    <a:moveTo>
                      <a:pt x="1417910" y="0"/>
                    </a:moveTo>
                    <a:cubicBezTo>
                      <a:pt x="1552375" y="0"/>
                      <a:pt x="1661380" y="82350"/>
                      <a:pt x="1661380" y="183933"/>
                    </a:cubicBezTo>
                    <a:cubicBezTo>
                      <a:pt x="1661380" y="285516"/>
                      <a:pt x="1552375" y="367866"/>
                      <a:pt x="1417910" y="367866"/>
                    </a:cubicBezTo>
                    <a:cubicBezTo>
                      <a:pt x="1384294" y="367866"/>
                      <a:pt x="1352269" y="362719"/>
                      <a:pt x="1323141" y="353412"/>
                    </a:cubicBezTo>
                    <a:lnTo>
                      <a:pt x="1295159" y="339159"/>
                    </a:lnTo>
                    <a:lnTo>
                      <a:pt x="1218363" y="378276"/>
                    </a:lnTo>
                    <a:cubicBezTo>
                      <a:pt x="1189234" y="387583"/>
                      <a:pt x="1157209" y="392730"/>
                      <a:pt x="1123593" y="392730"/>
                    </a:cubicBezTo>
                    <a:cubicBezTo>
                      <a:pt x="1089977" y="392730"/>
                      <a:pt x="1057952" y="387583"/>
                      <a:pt x="1028823" y="378276"/>
                    </a:cubicBezTo>
                    <a:lnTo>
                      <a:pt x="984795" y="355850"/>
                    </a:lnTo>
                    <a:lnTo>
                      <a:pt x="940766" y="378276"/>
                    </a:lnTo>
                    <a:cubicBezTo>
                      <a:pt x="911638" y="387583"/>
                      <a:pt x="879613" y="392730"/>
                      <a:pt x="845997" y="392730"/>
                    </a:cubicBezTo>
                    <a:cubicBezTo>
                      <a:pt x="812381" y="392730"/>
                      <a:pt x="780356" y="387583"/>
                      <a:pt x="751228" y="378276"/>
                    </a:cubicBezTo>
                    <a:lnTo>
                      <a:pt x="689893" y="347035"/>
                    </a:lnTo>
                    <a:lnTo>
                      <a:pt x="615836" y="384757"/>
                    </a:lnTo>
                    <a:cubicBezTo>
                      <a:pt x="586707" y="394064"/>
                      <a:pt x="554682" y="399211"/>
                      <a:pt x="521066" y="399211"/>
                    </a:cubicBezTo>
                    <a:cubicBezTo>
                      <a:pt x="487450" y="399211"/>
                      <a:pt x="455425" y="394064"/>
                      <a:pt x="426296" y="384757"/>
                    </a:cubicBezTo>
                    <a:lnTo>
                      <a:pt x="382268" y="362331"/>
                    </a:lnTo>
                    <a:lnTo>
                      <a:pt x="338239" y="384757"/>
                    </a:lnTo>
                    <a:cubicBezTo>
                      <a:pt x="309111" y="394064"/>
                      <a:pt x="277086" y="399211"/>
                      <a:pt x="243470" y="399211"/>
                    </a:cubicBezTo>
                    <a:cubicBezTo>
                      <a:pt x="109005" y="399211"/>
                      <a:pt x="0" y="316861"/>
                      <a:pt x="0" y="215278"/>
                    </a:cubicBezTo>
                    <a:cubicBezTo>
                      <a:pt x="0" y="113695"/>
                      <a:pt x="109005" y="31345"/>
                      <a:pt x="243470" y="31345"/>
                    </a:cubicBezTo>
                    <a:cubicBezTo>
                      <a:pt x="277086" y="31345"/>
                      <a:pt x="309111" y="36492"/>
                      <a:pt x="338239" y="45800"/>
                    </a:cubicBezTo>
                    <a:lnTo>
                      <a:pt x="382268" y="68225"/>
                    </a:lnTo>
                    <a:lnTo>
                      <a:pt x="426296" y="45800"/>
                    </a:lnTo>
                    <a:cubicBezTo>
                      <a:pt x="455425" y="36492"/>
                      <a:pt x="487450" y="31345"/>
                      <a:pt x="521066" y="31345"/>
                    </a:cubicBezTo>
                    <a:cubicBezTo>
                      <a:pt x="554682" y="31345"/>
                      <a:pt x="586707" y="36492"/>
                      <a:pt x="615836" y="45800"/>
                    </a:cubicBezTo>
                    <a:lnTo>
                      <a:pt x="643817" y="60052"/>
                    </a:lnTo>
                    <a:lnTo>
                      <a:pt x="720614" y="20936"/>
                    </a:lnTo>
                    <a:cubicBezTo>
                      <a:pt x="749742" y="11628"/>
                      <a:pt x="781767" y="6481"/>
                      <a:pt x="815383" y="6481"/>
                    </a:cubicBezTo>
                    <a:cubicBezTo>
                      <a:pt x="848999" y="6481"/>
                      <a:pt x="881024" y="11628"/>
                      <a:pt x="910153" y="20936"/>
                    </a:cubicBezTo>
                    <a:lnTo>
                      <a:pt x="987533" y="60349"/>
                    </a:lnTo>
                    <a:lnTo>
                      <a:pt x="1028823" y="39319"/>
                    </a:lnTo>
                    <a:cubicBezTo>
                      <a:pt x="1057952" y="30011"/>
                      <a:pt x="1089977" y="24864"/>
                      <a:pt x="1123593" y="24864"/>
                    </a:cubicBezTo>
                    <a:cubicBezTo>
                      <a:pt x="1157209" y="24864"/>
                      <a:pt x="1189234" y="30011"/>
                      <a:pt x="1218363" y="39319"/>
                    </a:cubicBezTo>
                    <a:lnTo>
                      <a:pt x="1246344" y="53571"/>
                    </a:lnTo>
                    <a:lnTo>
                      <a:pt x="1323141" y="14455"/>
                    </a:lnTo>
                    <a:cubicBezTo>
                      <a:pt x="1352269" y="5147"/>
                      <a:pt x="1384294" y="0"/>
                      <a:pt x="1417910" y="0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Rectangle: Diagonal Corners Rounded 14">
              <a:extLst>
                <a:ext uri="{FF2B5EF4-FFF2-40B4-BE49-F238E27FC236}">
                  <a16:creationId xmlns:a16="http://schemas.microsoft.com/office/drawing/2014/main" id="{24DD98D4-26F1-4005-BEF3-FC8C7212AAAD}"/>
                </a:ext>
              </a:extLst>
            </p:cNvPr>
            <p:cNvSpPr/>
            <p:nvPr/>
          </p:nvSpPr>
          <p:spPr>
            <a:xfrm rot="4700471">
              <a:off x="1959822" y="2290845"/>
              <a:ext cx="438366" cy="38800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Diagonal Corners Rounded 15">
              <a:extLst>
                <a:ext uri="{FF2B5EF4-FFF2-40B4-BE49-F238E27FC236}">
                  <a16:creationId xmlns:a16="http://schemas.microsoft.com/office/drawing/2014/main" id="{E97F2DC7-4AC0-4E93-A7CB-E1F3DBDE6FC2}"/>
                </a:ext>
              </a:extLst>
            </p:cNvPr>
            <p:cNvSpPr/>
            <p:nvPr/>
          </p:nvSpPr>
          <p:spPr>
            <a:xfrm rot="179893">
              <a:off x="2460665" y="2292808"/>
              <a:ext cx="438367" cy="38800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2D4D36D-FCCA-4476-839B-7BAAE6774878}"/>
                </a:ext>
              </a:extLst>
            </p:cNvPr>
            <p:cNvSpPr/>
            <p:nvPr/>
          </p:nvSpPr>
          <p:spPr>
            <a:xfrm>
              <a:off x="1909972" y="740665"/>
              <a:ext cx="1057726" cy="170831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DF55952-79CB-4E70-B957-22D55C821759}"/>
                </a:ext>
              </a:extLst>
            </p:cNvPr>
            <p:cNvSpPr/>
            <p:nvPr/>
          </p:nvSpPr>
          <p:spPr>
            <a:xfrm rot="18388987">
              <a:off x="1964235" y="511786"/>
              <a:ext cx="936295" cy="1146872"/>
            </a:xfrm>
            <a:custGeom>
              <a:avLst/>
              <a:gdLst>
                <a:gd name="connsiteX0" fmla="*/ 650294 w 936295"/>
                <a:gd name="connsiteY0" fmla="*/ 196297 h 1146872"/>
                <a:gd name="connsiteX1" fmla="*/ 892249 w 936295"/>
                <a:gd name="connsiteY1" fmla="*/ 523482 h 1146872"/>
                <a:gd name="connsiteX2" fmla="*/ 933803 w 936295"/>
                <a:gd name="connsiteY2" fmla="*/ 690356 h 1146872"/>
                <a:gd name="connsiteX3" fmla="*/ 923709 w 936295"/>
                <a:gd name="connsiteY3" fmla="*/ 718816 h 1146872"/>
                <a:gd name="connsiteX4" fmla="*/ 923709 w 936295"/>
                <a:gd name="connsiteY4" fmla="*/ 955036 h 1146872"/>
                <a:gd name="connsiteX5" fmla="*/ 731873 w 936295"/>
                <a:gd name="connsiteY5" fmla="*/ 1146872 h 1146872"/>
                <a:gd name="connsiteX6" fmla="*/ 540037 w 936295"/>
                <a:gd name="connsiteY6" fmla="*/ 1146872 h 1146872"/>
                <a:gd name="connsiteX7" fmla="*/ 540037 w 936295"/>
                <a:gd name="connsiteY7" fmla="*/ 802983 h 1146872"/>
                <a:gd name="connsiteX8" fmla="*/ 422576 w 936295"/>
                <a:gd name="connsiteY8" fmla="*/ 644146 h 1146872"/>
                <a:gd name="connsiteX9" fmla="*/ 381022 w 936295"/>
                <a:gd name="connsiteY9" fmla="*/ 477273 h 1146872"/>
                <a:gd name="connsiteX10" fmla="*/ 398457 w 936295"/>
                <a:gd name="connsiteY10" fmla="*/ 428116 h 1146872"/>
                <a:gd name="connsiteX11" fmla="*/ 383114 w 936295"/>
                <a:gd name="connsiteY11" fmla="*/ 439462 h 1146872"/>
                <a:gd name="connsiteX12" fmla="*/ 114284 w 936295"/>
                <a:gd name="connsiteY12" fmla="*/ 399204 h 1146872"/>
                <a:gd name="connsiteX13" fmla="*/ 0 w 936295"/>
                <a:gd name="connsiteY13" fmla="*/ 244661 h 1146872"/>
                <a:gd name="connsiteX14" fmla="*/ 279892 w 936295"/>
                <a:gd name="connsiteY14" fmla="*/ 37679 h 1146872"/>
                <a:gd name="connsiteX15" fmla="*/ 548722 w 936295"/>
                <a:gd name="connsiteY15" fmla="*/ 77937 h 1146872"/>
                <a:gd name="connsiteX16" fmla="*/ 641215 w 936295"/>
                <a:gd name="connsiteY16" fmla="*/ 203011 h 1146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36295" h="1146872">
                  <a:moveTo>
                    <a:pt x="650294" y="196297"/>
                  </a:moveTo>
                  <a:lnTo>
                    <a:pt x="892249" y="523482"/>
                  </a:lnTo>
                  <a:cubicBezTo>
                    <a:pt x="929141" y="573369"/>
                    <a:pt x="942319" y="633487"/>
                    <a:pt x="933803" y="690356"/>
                  </a:cubicBezTo>
                  <a:lnTo>
                    <a:pt x="923709" y="718816"/>
                  </a:lnTo>
                  <a:lnTo>
                    <a:pt x="923709" y="955036"/>
                  </a:lnTo>
                  <a:cubicBezTo>
                    <a:pt x="923709" y="1060984"/>
                    <a:pt x="837821" y="1146872"/>
                    <a:pt x="731873" y="1146872"/>
                  </a:cubicBezTo>
                  <a:lnTo>
                    <a:pt x="540037" y="1146872"/>
                  </a:lnTo>
                  <a:lnTo>
                    <a:pt x="540037" y="802983"/>
                  </a:lnTo>
                  <a:lnTo>
                    <a:pt x="422576" y="644146"/>
                  </a:lnTo>
                  <a:cubicBezTo>
                    <a:pt x="385685" y="594259"/>
                    <a:pt x="372506" y="534142"/>
                    <a:pt x="381022" y="477273"/>
                  </a:cubicBezTo>
                  <a:lnTo>
                    <a:pt x="398457" y="428116"/>
                  </a:lnTo>
                  <a:lnTo>
                    <a:pt x="383114" y="439462"/>
                  </a:lnTo>
                  <a:cubicBezTo>
                    <a:pt x="297762" y="502580"/>
                    <a:pt x="177403" y="484556"/>
                    <a:pt x="114284" y="399204"/>
                  </a:cubicBezTo>
                  <a:lnTo>
                    <a:pt x="0" y="244661"/>
                  </a:lnTo>
                  <a:lnTo>
                    <a:pt x="279892" y="37679"/>
                  </a:lnTo>
                  <a:cubicBezTo>
                    <a:pt x="365244" y="-25440"/>
                    <a:pt x="485604" y="-7415"/>
                    <a:pt x="548722" y="77937"/>
                  </a:cubicBezTo>
                  <a:lnTo>
                    <a:pt x="641215" y="20301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6597B649-7936-4ABE-A6F1-A897530EA2D6}"/>
              </a:ext>
            </a:extLst>
          </p:cNvPr>
          <p:cNvSpPr txBox="1"/>
          <p:nvPr/>
        </p:nvSpPr>
        <p:spPr>
          <a:xfrm>
            <a:off x="7097515" y="18419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Vilate</a:t>
            </a:r>
            <a:r>
              <a:rPr lang="en-US" dirty="0"/>
              <a:t> Kimball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377482C-CAEC-36DB-3CBC-E1B1E63B0671}"/>
              </a:ext>
            </a:extLst>
          </p:cNvPr>
          <p:cNvGrpSpPr/>
          <p:nvPr/>
        </p:nvGrpSpPr>
        <p:grpSpPr>
          <a:xfrm>
            <a:off x="2941880" y="1003030"/>
            <a:ext cx="2336277" cy="5256036"/>
            <a:chOff x="4619707" y="934019"/>
            <a:chExt cx="2336277" cy="5256036"/>
          </a:xfrm>
        </p:grpSpPr>
        <p:sp>
          <p:nvSpPr>
            <p:cNvPr id="25" name="Cloud 24">
              <a:extLst>
                <a:ext uri="{FF2B5EF4-FFF2-40B4-BE49-F238E27FC236}">
                  <a16:creationId xmlns:a16="http://schemas.microsoft.com/office/drawing/2014/main" id="{B19FD86F-2BE4-4407-A637-3C87A17C90A8}"/>
                </a:ext>
              </a:extLst>
            </p:cNvPr>
            <p:cNvSpPr/>
            <p:nvPr/>
          </p:nvSpPr>
          <p:spPr>
            <a:xfrm>
              <a:off x="4937451" y="934019"/>
              <a:ext cx="1585990" cy="1532172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79DA03B-39EC-4BF3-807B-F9D3DD30C57C}"/>
                </a:ext>
              </a:extLst>
            </p:cNvPr>
            <p:cNvSpPr/>
            <p:nvPr/>
          </p:nvSpPr>
          <p:spPr>
            <a:xfrm rot="19338880">
              <a:off x="6558575" y="3770397"/>
              <a:ext cx="397409" cy="59864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E45C5E5-0249-458F-9147-00606068FCAA}"/>
                </a:ext>
              </a:extLst>
            </p:cNvPr>
            <p:cNvSpPr/>
            <p:nvPr/>
          </p:nvSpPr>
          <p:spPr>
            <a:xfrm rot="1933618">
              <a:off x="4653056" y="3772221"/>
              <a:ext cx="397409" cy="59864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63C3F139-7E04-49FD-A49D-E51FE613851D}"/>
                </a:ext>
              </a:extLst>
            </p:cNvPr>
            <p:cNvSpPr/>
            <p:nvPr/>
          </p:nvSpPr>
          <p:spPr>
            <a:xfrm rot="1281102" flipH="1">
              <a:off x="4619707" y="3594120"/>
              <a:ext cx="549832" cy="595471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7BFA5AD0-6600-4AE0-ACC2-C7D9D84361FF}"/>
                </a:ext>
              </a:extLst>
            </p:cNvPr>
            <p:cNvSpPr/>
            <p:nvPr/>
          </p:nvSpPr>
          <p:spPr>
            <a:xfrm rot="20302250">
              <a:off x="6329315" y="3591656"/>
              <a:ext cx="599775" cy="595472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AA07BD4-FD97-4FDB-AE00-A44DDF83CCCE}"/>
                </a:ext>
              </a:extLst>
            </p:cNvPr>
            <p:cNvSpPr/>
            <p:nvPr/>
          </p:nvSpPr>
          <p:spPr>
            <a:xfrm rot="3417779">
              <a:off x="5775614" y="5596632"/>
              <a:ext cx="374428" cy="736986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E0A94DF-65B2-4FE9-B3B3-CCD09B3D9185}"/>
                </a:ext>
              </a:extLst>
            </p:cNvPr>
            <p:cNvSpPr/>
            <p:nvPr/>
          </p:nvSpPr>
          <p:spPr>
            <a:xfrm rot="3713177">
              <a:off x="5144002" y="5634348"/>
              <a:ext cx="374428" cy="736986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DFC1366C-A164-4818-A0A0-9AA9AEB217CC}"/>
                </a:ext>
              </a:extLst>
            </p:cNvPr>
            <p:cNvSpPr/>
            <p:nvPr/>
          </p:nvSpPr>
          <p:spPr>
            <a:xfrm>
              <a:off x="5108564" y="4243317"/>
              <a:ext cx="1287393" cy="1698259"/>
            </a:xfrm>
            <a:prstGeom prst="trapezoid">
              <a:avLst>
                <a:gd name="adj" fmla="val 78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4158A533-CDED-4262-8C9E-9810D7FF7D95}"/>
                </a:ext>
              </a:extLst>
            </p:cNvPr>
            <p:cNvSpPr/>
            <p:nvPr/>
          </p:nvSpPr>
          <p:spPr>
            <a:xfrm rot="1375821">
              <a:off x="4844663" y="2545730"/>
              <a:ext cx="599775" cy="1442331"/>
            </a:xfrm>
            <a:prstGeom prst="trapezoid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65FCB0B2-CEE0-4C6E-BAD8-080EB4F2D1BC}"/>
                </a:ext>
              </a:extLst>
            </p:cNvPr>
            <p:cNvSpPr/>
            <p:nvPr/>
          </p:nvSpPr>
          <p:spPr>
            <a:xfrm rot="20337671">
              <a:off x="6091624" y="2575123"/>
              <a:ext cx="599775" cy="1404783"/>
            </a:xfrm>
            <a:prstGeom prst="trapezoid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D1D86D84-FF2E-44F9-8FF4-7B907FAD83A5}"/>
                </a:ext>
              </a:extLst>
            </p:cNvPr>
            <p:cNvSpPr/>
            <p:nvPr/>
          </p:nvSpPr>
          <p:spPr>
            <a:xfrm>
              <a:off x="5084246" y="2557472"/>
              <a:ext cx="1332831" cy="1825204"/>
            </a:xfrm>
            <a:prstGeom prst="trapezoid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7495620-DA4A-4402-B2E3-9F8BEFE23CD6}"/>
                </a:ext>
              </a:extLst>
            </p:cNvPr>
            <p:cNvSpPr/>
            <p:nvPr/>
          </p:nvSpPr>
          <p:spPr>
            <a:xfrm>
              <a:off x="5297903" y="1536341"/>
              <a:ext cx="792995" cy="13815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Manual Input 36">
              <a:extLst>
                <a:ext uri="{FF2B5EF4-FFF2-40B4-BE49-F238E27FC236}">
                  <a16:creationId xmlns:a16="http://schemas.microsoft.com/office/drawing/2014/main" id="{3E862008-2E8B-4555-897E-69F4EAB58113}"/>
                </a:ext>
              </a:extLst>
            </p:cNvPr>
            <p:cNvSpPr/>
            <p:nvPr/>
          </p:nvSpPr>
          <p:spPr>
            <a:xfrm rot="7269359" flipV="1">
              <a:off x="5706409" y="2597147"/>
              <a:ext cx="651679" cy="220981"/>
            </a:xfrm>
            <a:prstGeom prst="flowChartManualInput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lowchart: Manual Input 37">
              <a:extLst>
                <a:ext uri="{FF2B5EF4-FFF2-40B4-BE49-F238E27FC236}">
                  <a16:creationId xmlns:a16="http://schemas.microsoft.com/office/drawing/2014/main" id="{45A65CB2-65D6-4028-B04E-E1488BCD03BB}"/>
                </a:ext>
              </a:extLst>
            </p:cNvPr>
            <p:cNvSpPr/>
            <p:nvPr/>
          </p:nvSpPr>
          <p:spPr>
            <a:xfrm rot="14330641" flipH="1" flipV="1">
              <a:off x="5173276" y="2597147"/>
              <a:ext cx="651679" cy="220981"/>
            </a:xfrm>
            <a:prstGeom prst="flowChartManualInput">
              <a:avLst/>
            </a:prstGeom>
            <a:solidFill>
              <a:srgbClr val="B1892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2C96A66-12BE-4076-8CD4-C90C80964FB8}"/>
                </a:ext>
              </a:extLst>
            </p:cNvPr>
            <p:cNvSpPr/>
            <p:nvPr/>
          </p:nvSpPr>
          <p:spPr>
            <a:xfrm>
              <a:off x="5225813" y="934019"/>
              <a:ext cx="1047085" cy="178473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3A716CF-4222-40BE-9DE0-A6905B8E0C01}"/>
                </a:ext>
              </a:extLst>
            </p:cNvPr>
            <p:cNvCxnSpPr>
              <a:endCxn id="35" idx="2"/>
            </p:cNvCxnSpPr>
            <p:nvPr/>
          </p:nvCxnSpPr>
          <p:spPr>
            <a:xfrm flipH="1">
              <a:off x="5750662" y="2961920"/>
              <a:ext cx="39991" cy="14207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Cloud 40">
              <a:extLst>
                <a:ext uri="{FF2B5EF4-FFF2-40B4-BE49-F238E27FC236}">
                  <a16:creationId xmlns:a16="http://schemas.microsoft.com/office/drawing/2014/main" id="{3CDC58D5-7294-459E-A2D1-909FA847F6ED}"/>
                </a:ext>
              </a:extLst>
            </p:cNvPr>
            <p:cNvSpPr/>
            <p:nvPr/>
          </p:nvSpPr>
          <p:spPr>
            <a:xfrm>
              <a:off x="5108564" y="1608779"/>
              <a:ext cx="283051" cy="801388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Cloud 41">
              <a:extLst>
                <a:ext uri="{FF2B5EF4-FFF2-40B4-BE49-F238E27FC236}">
                  <a16:creationId xmlns:a16="http://schemas.microsoft.com/office/drawing/2014/main" id="{986713C0-647C-4860-8F26-4FF70210304C}"/>
                </a:ext>
              </a:extLst>
            </p:cNvPr>
            <p:cNvSpPr/>
            <p:nvPr/>
          </p:nvSpPr>
          <p:spPr>
            <a:xfrm>
              <a:off x="6092089" y="1586320"/>
              <a:ext cx="283051" cy="801388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2543098-4BCB-4B22-B92B-BFA120884224}"/>
                </a:ext>
              </a:extLst>
            </p:cNvPr>
            <p:cNvCxnSpPr>
              <a:cxnSpLocks/>
            </p:cNvCxnSpPr>
            <p:nvPr/>
          </p:nvCxnSpPr>
          <p:spPr>
            <a:xfrm>
              <a:off x="5728146" y="4751216"/>
              <a:ext cx="0" cy="1197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15">
              <a:extLst>
                <a:ext uri="{FF2B5EF4-FFF2-40B4-BE49-F238E27FC236}">
                  <a16:creationId xmlns:a16="http://schemas.microsoft.com/office/drawing/2014/main" id="{8728831F-7E8E-4ABD-A216-1E9E559EBF7F}"/>
                </a:ext>
              </a:extLst>
            </p:cNvPr>
            <p:cNvSpPr/>
            <p:nvPr/>
          </p:nvSpPr>
          <p:spPr>
            <a:xfrm>
              <a:off x="5604319" y="3163470"/>
              <a:ext cx="155861" cy="17837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15">
              <a:extLst>
                <a:ext uri="{FF2B5EF4-FFF2-40B4-BE49-F238E27FC236}">
                  <a16:creationId xmlns:a16="http://schemas.microsoft.com/office/drawing/2014/main" id="{0CA060B2-661C-423A-AF7F-3E1515EC4298}"/>
                </a:ext>
              </a:extLst>
            </p:cNvPr>
            <p:cNvSpPr/>
            <p:nvPr/>
          </p:nvSpPr>
          <p:spPr>
            <a:xfrm>
              <a:off x="5586904" y="3480964"/>
              <a:ext cx="155719" cy="1782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Pentagon 56">
              <a:extLst>
                <a:ext uri="{FF2B5EF4-FFF2-40B4-BE49-F238E27FC236}">
                  <a16:creationId xmlns:a16="http://schemas.microsoft.com/office/drawing/2014/main" id="{654A9C84-64B8-4389-B60F-E37F06F2C7B3}"/>
                </a:ext>
              </a:extLst>
            </p:cNvPr>
            <p:cNvSpPr/>
            <p:nvPr/>
          </p:nvSpPr>
          <p:spPr>
            <a:xfrm rot="5400000">
              <a:off x="5957324" y="3096929"/>
              <a:ext cx="106749" cy="335303"/>
            </a:xfrm>
            <a:prstGeom prst="homePlate">
              <a:avLst/>
            </a:prstGeom>
            <a:solidFill>
              <a:srgbClr val="BC8D08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F72988B8-C805-4949-BC34-519985BA2F96}"/>
              </a:ext>
            </a:extLst>
          </p:cNvPr>
          <p:cNvSpPr txBox="1"/>
          <p:nvPr/>
        </p:nvSpPr>
        <p:spPr>
          <a:xfrm>
            <a:off x="3243223" y="21943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Heber C. Kimball</a:t>
            </a:r>
          </a:p>
          <a:p>
            <a:r>
              <a:rPr lang="en-US" sz="1100" dirty="0"/>
              <a:t>HC 4:9-10; D&amp;C 124:129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D46C3D2-1CCA-0013-6222-4AD5710D9EA2}"/>
              </a:ext>
            </a:extLst>
          </p:cNvPr>
          <p:cNvGrpSpPr/>
          <p:nvPr/>
        </p:nvGrpSpPr>
        <p:grpSpPr>
          <a:xfrm>
            <a:off x="402673" y="184190"/>
            <a:ext cx="864066" cy="919705"/>
            <a:chOff x="402672" y="172404"/>
            <a:chExt cx="1047085" cy="1114509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1D02CD62-F772-0C5B-F973-2C57866B038E}"/>
                </a:ext>
              </a:extLst>
            </p:cNvPr>
            <p:cNvSpPr/>
            <p:nvPr/>
          </p:nvSpPr>
          <p:spPr>
            <a:xfrm>
              <a:off x="402672" y="239828"/>
              <a:ext cx="1047085" cy="104708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32FBE76-3766-BB43-7A7E-1125D88975C1}"/>
                </a:ext>
              </a:extLst>
            </p:cNvPr>
            <p:cNvSpPr txBox="1"/>
            <p:nvPr/>
          </p:nvSpPr>
          <p:spPr>
            <a:xfrm>
              <a:off x="611553" y="172404"/>
              <a:ext cx="56788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081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2304180" y="90589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Joseph Knight Sr</a:t>
            </a:r>
          </a:p>
          <a:p>
            <a:r>
              <a:rPr lang="en-US" sz="1100" dirty="0"/>
              <a:t>D&amp;C 12:1-9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601387" y="18745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Newel Knight</a:t>
            </a:r>
          </a:p>
          <a:p>
            <a:r>
              <a:rPr lang="en-US" sz="1100" dirty="0"/>
              <a:t>D&amp;C 52:32; 54:2-10; 124:132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791AAF-AB35-BABE-EEE6-7469D5D2856D}"/>
              </a:ext>
            </a:extLst>
          </p:cNvPr>
          <p:cNvSpPr txBox="1"/>
          <p:nvPr/>
        </p:nvSpPr>
        <p:spPr>
          <a:xfrm>
            <a:off x="8779013" y="3181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Vinson Knight</a:t>
            </a:r>
          </a:p>
          <a:p>
            <a:r>
              <a:rPr lang="en-US" sz="1100" dirty="0"/>
              <a:t>D&amp;C 124:74, 141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002ACBE-7091-72F7-3CCF-FC51518A911F}"/>
              </a:ext>
            </a:extLst>
          </p:cNvPr>
          <p:cNvGrpSpPr/>
          <p:nvPr/>
        </p:nvGrpSpPr>
        <p:grpSpPr>
          <a:xfrm>
            <a:off x="402673" y="184190"/>
            <a:ext cx="864066" cy="919705"/>
            <a:chOff x="402672" y="172404"/>
            <a:chExt cx="1047085" cy="1114509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67475A4B-3369-C816-6111-E15A3A5FC676}"/>
                </a:ext>
              </a:extLst>
            </p:cNvPr>
            <p:cNvSpPr/>
            <p:nvPr/>
          </p:nvSpPr>
          <p:spPr>
            <a:xfrm>
              <a:off x="402672" y="239828"/>
              <a:ext cx="1047085" cy="104708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ADC362C-E806-3B74-7764-CD5FEE2EF768}"/>
                </a:ext>
              </a:extLst>
            </p:cNvPr>
            <p:cNvSpPr txBox="1"/>
            <p:nvPr/>
          </p:nvSpPr>
          <p:spPr>
            <a:xfrm>
              <a:off x="611553" y="172404"/>
              <a:ext cx="56788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K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F6CBF15-A73C-FDC6-D45B-56D6835AF91C}"/>
              </a:ext>
            </a:extLst>
          </p:cNvPr>
          <p:cNvGrpSpPr/>
          <p:nvPr/>
        </p:nvGrpSpPr>
        <p:grpSpPr>
          <a:xfrm>
            <a:off x="1948791" y="792796"/>
            <a:ext cx="2284045" cy="5782313"/>
            <a:chOff x="1948791" y="792796"/>
            <a:chExt cx="2284045" cy="5782313"/>
          </a:xfrm>
        </p:grpSpPr>
        <p:sp>
          <p:nvSpPr>
            <p:cNvPr id="9" name="Oval 8"/>
            <p:cNvSpPr/>
            <p:nvPr/>
          </p:nvSpPr>
          <p:spPr>
            <a:xfrm rot="19338880">
              <a:off x="3820201" y="3760580"/>
              <a:ext cx="412635" cy="6682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 rot="1933618">
              <a:off x="1948791" y="3764843"/>
              <a:ext cx="412635" cy="6682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/>
            <p:cNvSpPr/>
            <p:nvPr/>
          </p:nvSpPr>
          <p:spPr>
            <a:xfrm rot="1762537">
              <a:off x="2168447" y="2602989"/>
              <a:ext cx="793248" cy="1610084"/>
            </a:xfrm>
            <a:prstGeom prst="trapezoid">
              <a:avLst/>
            </a:prstGeom>
            <a:solidFill>
              <a:srgbClr val="E5D5B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/>
            <p:cNvSpPr/>
            <p:nvPr/>
          </p:nvSpPr>
          <p:spPr>
            <a:xfrm rot="20084270">
              <a:off x="3208069" y="2652068"/>
              <a:ext cx="897505" cy="1568169"/>
            </a:xfrm>
            <a:prstGeom prst="trapezoid">
              <a:avLst/>
            </a:prstGeom>
            <a:solidFill>
              <a:srgbClr val="E5D5B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/>
            <p:cNvSpPr/>
            <p:nvPr/>
          </p:nvSpPr>
          <p:spPr>
            <a:xfrm>
              <a:off x="2486354" y="2584822"/>
              <a:ext cx="1254315" cy="2037489"/>
            </a:xfrm>
            <a:prstGeom prst="trapezoid">
              <a:avLst/>
            </a:prstGeom>
            <a:solidFill>
              <a:srgbClr val="E5D5B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 rot="4243527">
              <a:off x="3255238" y="6064304"/>
              <a:ext cx="357760" cy="649764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 rot="3923360">
              <a:off x="2596709" y="6058870"/>
              <a:ext cx="376184" cy="656293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/>
            <p:cNvSpPr/>
            <p:nvPr/>
          </p:nvSpPr>
          <p:spPr>
            <a:xfrm>
              <a:off x="2432709" y="4466742"/>
              <a:ext cx="1354600" cy="1895778"/>
            </a:xfrm>
            <a:prstGeom prst="trapezoid">
              <a:avLst>
                <a:gd name="adj" fmla="val 9153"/>
              </a:avLst>
            </a:prstGeom>
            <a:solidFill>
              <a:srgbClr val="CE9D6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 Diagonal Corner Rectangle 18"/>
            <p:cNvSpPr/>
            <p:nvPr/>
          </p:nvSpPr>
          <p:spPr>
            <a:xfrm rot="15994925">
              <a:off x="2293221" y="1357696"/>
              <a:ext cx="966840" cy="584024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Diagonal Corner Rectangle 19"/>
            <p:cNvSpPr/>
            <p:nvPr/>
          </p:nvSpPr>
          <p:spPr>
            <a:xfrm>
              <a:off x="3010218" y="1149740"/>
              <a:ext cx="730451" cy="1075127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665542" y="2852025"/>
              <a:ext cx="268782" cy="1075127"/>
            </a:xfrm>
            <a:prstGeom prst="rect">
              <a:avLst/>
            </a:prstGeom>
            <a:solidFill>
              <a:srgbClr val="CE9D6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5400000">
              <a:off x="2979121" y="3882356"/>
              <a:ext cx="268782" cy="1254315"/>
            </a:xfrm>
            <a:prstGeom prst="rect">
              <a:avLst/>
            </a:prstGeom>
            <a:solidFill>
              <a:srgbClr val="CE9D6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92700" y="2852025"/>
              <a:ext cx="268782" cy="1075127"/>
            </a:xfrm>
            <a:prstGeom prst="rect">
              <a:avLst/>
            </a:prstGeom>
            <a:solidFill>
              <a:srgbClr val="CE9D6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lowchart: Manual Input 23"/>
            <p:cNvSpPr/>
            <p:nvPr/>
          </p:nvSpPr>
          <p:spPr>
            <a:xfrm rot="2091275" flipV="1">
              <a:off x="3247287" y="2582919"/>
              <a:ext cx="291659" cy="846472"/>
            </a:xfrm>
            <a:prstGeom prst="flowChartManualInput">
              <a:avLst/>
            </a:prstGeom>
            <a:solidFill>
              <a:srgbClr val="E5D5B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Manual Input 24"/>
            <p:cNvSpPr/>
            <p:nvPr/>
          </p:nvSpPr>
          <p:spPr>
            <a:xfrm rot="19508725" flipH="1" flipV="1">
              <a:off x="2723347" y="2607596"/>
              <a:ext cx="336733" cy="844183"/>
            </a:xfrm>
            <a:prstGeom prst="flowChartManualInput">
              <a:avLst/>
            </a:prstGeom>
            <a:solidFill>
              <a:srgbClr val="E5D5B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65542" y="3479183"/>
              <a:ext cx="895939" cy="895939"/>
            </a:xfrm>
            <a:prstGeom prst="rect">
              <a:avLst/>
            </a:prstGeom>
            <a:solidFill>
              <a:srgbClr val="CE9D6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Pentagon 26"/>
            <p:cNvSpPr/>
            <p:nvPr/>
          </p:nvSpPr>
          <p:spPr>
            <a:xfrm rot="5400000">
              <a:off x="2799933" y="3613574"/>
              <a:ext cx="627158" cy="716751"/>
            </a:xfrm>
            <a:prstGeom prst="homePlate">
              <a:avLst/>
            </a:prstGeom>
            <a:solidFill>
              <a:srgbClr val="CE9D6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Isosceles Triangle 27"/>
            <p:cNvSpPr/>
            <p:nvPr/>
          </p:nvSpPr>
          <p:spPr>
            <a:xfrm rot="10800000">
              <a:off x="2763205" y="2542443"/>
              <a:ext cx="741039" cy="642786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575948" y="1328928"/>
              <a:ext cx="1075127" cy="14526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 Diagonal Corner Rectangle 29"/>
            <p:cNvSpPr/>
            <p:nvPr/>
          </p:nvSpPr>
          <p:spPr>
            <a:xfrm rot="20181764">
              <a:off x="2755136" y="1328928"/>
              <a:ext cx="640857" cy="358376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755136" y="1149740"/>
              <a:ext cx="806344" cy="358375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135"/>
            <p:cNvGrpSpPr/>
            <p:nvPr/>
          </p:nvGrpSpPr>
          <p:grpSpPr>
            <a:xfrm>
              <a:off x="2067772" y="792796"/>
              <a:ext cx="2141665" cy="713889"/>
              <a:chOff x="3733800" y="1066800"/>
              <a:chExt cx="1371600" cy="45720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3733800" y="1295400"/>
                <a:ext cx="1371600" cy="228600"/>
              </a:xfrm>
              <a:prstGeom prst="ellipse">
                <a:avLst/>
              </a:prstGeom>
              <a:solidFill>
                <a:srgbClr val="EECB4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lowchart: Delay 6"/>
              <p:cNvSpPr/>
              <p:nvPr/>
            </p:nvSpPr>
            <p:spPr>
              <a:xfrm rot="16200000">
                <a:off x="4296612" y="845990"/>
                <a:ext cx="266251" cy="707871"/>
              </a:xfrm>
              <a:prstGeom prst="flowChartDelay">
                <a:avLst/>
              </a:prstGeom>
              <a:solidFill>
                <a:srgbClr val="EECB4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Moon 7"/>
              <p:cNvSpPr/>
              <p:nvPr/>
            </p:nvSpPr>
            <p:spPr>
              <a:xfrm rot="5400000" flipH="1" flipV="1">
                <a:off x="4394917" y="974943"/>
                <a:ext cx="102592" cy="797296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68A0B9A-7B53-14C4-E408-C91B59ACA7DF}"/>
                </a:ext>
              </a:extLst>
            </p:cNvPr>
            <p:cNvCxnSpPr>
              <a:endCxn id="16" idx="2"/>
            </p:cNvCxnSpPr>
            <p:nvPr/>
          </p:nvCxnSpPr>
          <p:spPr>
            <a:xfrm flipH="1">
              <a:off x="3110009" y="5075339"/>
              <a:ext cx="18472" cy="12871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1FA3177-C4C9-48FE-4BFC-09390D7D1FB9}"/>
              </a:ext>
            </a:extLst>
          </p:cNvPr>
          <p:cNvGrpSpPr/>
          <p:nvPr/>
        </p:nvGrpSpPr>
        <p:grpSpPr>
          <a:xfrm>
            <a:off x="5297468" y="1136692"/>
            <a:ext cx="2294317" cy="5344472"/>
            <a:chOff x="5238745" y="772465"/>
            <a:chExt cx="2294317" cy="5344472"/>
          </a:xfrm>
        </p:grpSpPr>
        <p:sp>
          <p:nvSpPr>
            <p:cNvPr id="39" name="Oval 38"/>
            <p:cNvSpPr/>
            <p:nvPr/>
          </p:nvSpPr>
          <p:spPr>
            <a:xfrm rot="19338880">
              <a:off x="7118571" y="3321924"/>
              <a:ext cx="414491" cy="6525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 rot="1933618">
              <a:off x="5238745" y="3326086"/>
              <a:ext cx="414491" cy="6525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/>
            <p:cNvSpPr/>
            <p:nvPr/>
          </p:nvSpPr>
          <p:spPr>
            <a:xfrm rot="1762537">
              <a:off x="5459388" y="2191548"/>
              <a:ext cx="796816" cy="15722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/>
            <p:cNvSpPr/>
            <p:nvPr/>
          </p:nvSpPr>
          <p:spPr>
            <a:xfrm rot="20084270">
              <a:off x="6503686" y="2239473"/>
              <a:ext cx="901542" cy="153130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/>
            <p:cNvSpPr/>
            <p:nvPr/>
          </p:nvSpPr>
          <p:spPr>
            <a:xfrm>
              <a:off x="5778726" y="2173808"/>
              <a:ext cx="1259956" cy="1989587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 rot="4886474">
              <a:off x="6569771" y="5595058"/>
              <a:ext cx="349349" cy="652686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 rot="4886474">
              <a:off x="5794152" y="5603644"/>
              <a:ext cx="367340" cy="659245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730931" y="4011483"/>
              <a:ext cx="1354600" cy="1851208"/>
            </a:xfrm>
            <a:prstGeom prst="trapezoid">
              <a:avLst>
                <a:gd name="adj" fmla="val 9153"/>
              </a:avLst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A66DFF5C-3D90-736D-E9C0-276B87FDAC60}"/>
                </a:ext>
              </a:extLst>
            </p:cNvPr>
            <p:cNvSpPr/>
            <p:nvPr/>
          </p:nvSpPr>
          <p:spPr>
            <a:xfrm>
              <a:off x="5766328" y="772465"/>
              <a:ext cx="1272353" cy="1049851"/>
            </a:xfrm>
            <a:custGeom>
              <a:avLst/>
              <a:gdLst>
                <a:gd name="connsiteX0" fmla="*/ 660909 w 1272353"/>
                <a:gd name="connsiteY0" fmla="*/ 0 h 1049851"/>
                <a:gd name="connsiteX1" fmla="*/ 905485 w 1272353"/>
                <a:gd name="connsiteY1" fmla="*/ 0 h 1049851"/>
                <a:gd name="connsiteX2" fmla="*/ 1272353 w 1272353"/>
                <a:gd name="connsiteY2" fmla="*/ 366868 h 1049851"/>
                <a:gd name="connsiteX3" fmla="*/ 1272353 w 1272353"/>
                <a:gd name="connsiteY3" fmla="*/ 927559 h 1049851"/>
                <a:gd name="connsiteX4" fmla="*/ 1150061 w 1272353"/>
                <a:gd name="connsiteY4" fmla="*/ 1049851 h 1049851"/>
                <a:gd name="connsiteX5" fmla="*/ 905485 w 1272353"/>
                <a:gd name="connsiteY5" fmla="*/ 1049851 h 1049851"/>
                <a:gd name="connsiteX6" fmla="*/ 567448 w 1272353"/>
                <a:gd name="connsiteY6" fmla="*/ 825785 h 1049851"/>
                <a:gd name="connsiteX7" fmla="*/ 565213 w 1272353"/>
                <a:gd name="connsiteY7" fmla="*/ 818585 h 1049851"/>
                <a:gd name="connsiteX8" fmla="*/ 534054 w 1272353"/>
                <a:gd name="connsiteY8" fmla="*/ 861302 h 1049851"/>
                <a:gd name="connsiteX9" fmla="*/ 332132 w 1272353"/>
                <a:gd name="connsiteY9" fmla="*/ 959428 h 1049851"/>
                <a:gd name="connsiteX10" fmla="*/ 136932 w 1272353"/>
                <a:gd name="connsiteY10" fmla="*/ 971087 h 1049851"/>
                <a:gd name="connsiteX11" fmla="*/ 33499 w 1272353"/>
                <a:gd name="connsiteY11" fmla="*/ 879313 h 1049851"/>
                <a:gd name="connsiteX12" fmla="*/ 530 w 1272353"/>
                <a:gd name="connsiteY12" fmla="*/ 327290 h 1049851"/>
                <a:gd name="connsiteX13" fmla="*/ 275846 w 1272353"/>
                <a:gd name="connsiteY13" fmla="*/ 16998 h 1049851"/>
                <a:gd name="connsiteX14" fmla="*/ 471047 w 1272353"/>
                <a:gd name="connsiteY14" fmla="*/ 5340 h 1049851"/>
                <a:gd name="connsiteX15" fmla="*/ 541771 w 1272353"/>
                <a:gd name="connsiteY15" fmla="*/ 29806 h 1049851"/>
                <a:gd name="connsiteX16" fmla="*/ 561285 w 1272353"/>
                <a:gd name="connsiteY16" fmla="*/ 55324 h 1049851"/>
                <a:gd name="connsiteX17" fmla="*/ 574436 w 1272353"/>
                <a:gd name="connsiteY17" fmla="*/ 35819 h 1049851"/>
                <a:gd name="connsiteX18" fmla="*/ 660909 w 1272353"/>
                <a:gd name="connsiteY18" fmla="*/ 0 h 1049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72353" h="1049851">
                  <a:moveTo>
                    <a:pt x="660909" y="0"/>
                  </a:moveTo>
                  <a:lnTo>
                    <a:pt x="905485" y="0"/>
                  </a:lnTo>
                  <a:cubicBezTo>
                    <a:pt x="1108101" y="0"/>
                    <a:pt x="1272353" y="164252"/>
                    <a:pt x="1272353" y="366868"/>
                  </a:cubicBezTo>
                  <a:lnTo>
                    <a:pt x="1272353" y="927559"/>
                  </a:lnTo>
                  <a:cubicBezTo>
                    <a:pt x="1272353" y="995099"/>
                    <a:pt x="1217601" y="1049851"/>
                    <a:pt x="1150061" y="1049851"/>
                  </a:cubicBezTo>
                  <a:lnTo>
                    <a:pt x="905485" y="1049851"/>
                  </a:lnTo>
                  <a:cubicBezTo>
                    <a:pt x="753523" y="1049851"/>
                    <a:pt x="623141" y="957459"/>
                    <a:pt x="567448" y="825785"/>
                  </a:cubicBezTo>
                  <a:lnTo>
                    <a:pt x="565213" y="818585"/>
                  </a:lnTo>
                  <a:lnTo>
                    <a:pt x="534054" y="861302"/>
                  </a:lnTo>
                  <a:cubicBezTo>
                    <a:pt x="484231" y="917454"/>
                    <a:pt x="412987" y="954599"/>
                    <a:pt x="332132" y="959428"/>
                  </a:cubicBezTo>
                  <a:lnTo>
                    <a:pt x="136932" y="971087"/>
                  </a:lnTo>
                  <a:cubicBezTo>
                    <a:pt x="83027" y="974306"/>
                    <a:pt x="36719" y="933218"/>
                    <a:pt x="33499" y="879313"/>
                  </a:cubicBezTo>
                  <a:lnTo>
                    <a:pt x="530" y="327290"/>
                  </a:lnTo>
                  <a:cubicBezTo>
                    <a:pt x="-9128" y="165579"/>
                    <a:pt x="114136" y="26656"/>
                    <a:pt x="275846" y="16998"/>
                  </a:cubicBezTo>
                  <a:cubicBezTo>
                    <a:pt x="340914" y="13112"/>
                    <a:pt x="405980" y="9227"/>
                    <a:pt x="471047" y="5340"/>
                  </a:cubicBezTo>
                  <a:cubicBezTo>
                    <a:pt x="497999" y="3731"/>
                    <a:pt x="523053" y="13198"/>
                    <a:pt x="541771" y="29806"/>
                  </a:cubicBezTo>
                  <a:lnTo>
                    <a:pt x="561285" y="55324"/>
                  </a:lnTo>
                  <a:lnTo>
                    <a:pt x="574436" y="35819"/>
                  </a:lnTo>
                  <a:cubicBezTo>
                    <a:pt x="596566" y="13688"/>
                    <a:pt x="627139" y="0"/>
                    <a:pt x="660909" y="0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958720" y="2434729"/>
              <a:ext cx="269991" cy="1049851"/>
            </a:xfrm>
            <a:prstGeom prst="rect">
              <a:avLst/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 rot="5400000">
              <a:off x="6277473" y="3423271"/>
              <a:ext cx="262463" cy="1259956"/>
            </a:xfrm>
            <a:prstGeom prst="rect">
              <a:avLst/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588698" y="2434729"/>
              <a:ext cx="269991" cy="1049851"/>
            </a:xfrm>
            <a:prstGeom prst="rect">
              <a:avLst/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lowchart: Manual Input 53"/>
            <p:cNvSpPr/>
            <p:nvPr/>
          </p:nvSpPr>
          <p:spPr>
            <a:xfrm rot="2091275" flipV="1">
              <a:off x="6543080" y="2171949"/>
              <a:ext cx="292970" cy="826572"/>
            </a:xfrm>
            <a:prstGeom prst="flowChartManualInpu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lowchart: Manual Input 54"/>
            <p:cNvSpPr/>
            <p:nvPr/>
          </p:nvSpPr>
          <p:spPr>
            <a:xfrm rot="19508725" flipH="1" flipV="1">
              <a:off x="6016784" y="2196046"/>
              <a:ext cx="338248" cy="824336"/>
            </a:xfrm>
            <a:prstGeom prst="flowChartManualInpu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958720" y="3047142"/>
              <a:ext cx="899968" cy="874876"/>
            </a:xfrm>
            <a:prstGeom prst="rect">
              <a:avLst/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Pentagon 56"/>
            <p:cNvSpPr/>
            <p:nvPr/>
          </p:nvSpPr>
          <p:spPr>
            <a:xfrm rot="5400000">
              <a:off x="6102497" y="3168336"/>
              <a:ext cx="612413" cy="719975"/>
            </a:xfrm>
            <a:prstGeom prst="homePlate">
              <a:avLst/>
            </a:prstGeom>
            <a:solidFill>
              <a:srgbClr val="BC8D08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Isosceles Triangle 57"/>
            <p:cNvSpPr/>
            <p:nvPr/>
          </p:nvSpPr>
          <p:spPr>
            <a:xfrm rot="10800000">
              <a:off x="6056822" y="2132425"/>
              <a:ext cx="744372" cy="627674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5868723" y="947440"/>
              <a:ext cx="1079962" cy="141846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 Diagonal Corner Rectangle 59"/>
            <p:cNvSpPr/>
            <p:nvPr/>
          </p:nvSpPr>
          <p:spPr>
            <a:xfrm rot="20181764">
              <a:off x="6047793" y="922007"/>
              <a:ext cx="643740" cy="349950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B355D53-2D3C-6C71-BF3F-E7FA6A17C4FA}"/>
                </a:ext>
              </a:extLst>
            </p:cNvPr>
            <p:cNvCxnSpPr/>
            <p:nvPr/>
          </p:nvCxnSpPr>
          <p:spPr>
            <a:xfrm flipH="1">
              <a:off x="6391265" y="4579804"/>
              <a:ext cx="18472" cy="12871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Diamond 67">
              <a:extLst>
                <a:ext uri="{FF2B5EF4-FFF2-40B4-BE49-F238E27FC236}">
                  <a16:creationId xmlns:a16="http://schemas.microsoft.com/office/drawing/2014/main" id="{DD9373C5-39AC-F83A-F694-F18944A291F3}"/>
                </a:ext>
              </a:extLst>
            </p:cNvPr>
            <p:cNvSpPr/>
            <p:nvPr/>
          </p:nvSpPr>
          <p:spPr>
            <a:xfrm rot="5400000">
              <a:off x="6300587" y="1640117"/>
              <a:ext cx="138152" cy="641894"/>
            </a:xfrm>
            <a:custGeom>
              <a:avLst/>
              <a:gdLst>
                <a:gd name="connsiteX0" fmla="*/ 0 w 491413"/>
                <a:gd name="connsiteY0" fmla="*/ 896913 h 1793825"/>
                <a:gd name="connsiteX1" fmla="*/ 245707 w 491413"/>
                <a:gd name="connsiteY1" fmla="*/ 0 h 1793825"/>
                <a:gd name="connsiteX2" fmla="*/ 491413 w 491413"/>
                <a:gd name="connsiteY2" fmla="*/ 896913 h 1793825"/>
                <a:gd name="connsiteX3" fmla="*/ 245707 w 491413"/>
                <a:gd name="connsiteY3" fmla="*/ 1793825 h 1793825"/>
                <a:gd name="connsiteX4" fmla="*/ 0 w 491413"/>
                <a:gd name="connsiteY4" fmla="*/ 896913 h 1793825"/>
                <a:gd name="connsiteX0" fmla="*/ 0 w 407524"/>
                <a:gd name="connsiteY0" fmla="*/ 896913 h 1793825"/>
                <a:gd name="connsiteX1" fmla="*/ 161818 w 407524"/>
                <a:gd name="connsiteY1" fmla="*/ 0 h 1793825"/>
                <a:gd name="connsiteX2" fmla="*/ 407524 w 407524"/>
                <a:gd name="connsiteY2" fmla="*/ 896913 h 1793825"/>
                <a:gd name="connsiteX3" fmla="*/ 161818 w 407524"/>
                <a:gd name="connsiteY3" fmla="*/ 1793825 h 1793825"/>
                <a:gd name="connsiteX4" fmla="*/ 0 w 407524"/>
                <a:gd name="connsiteY4" fmla="*/ 896913 h 1793825"/>
                <a:gd name="connsiteX0" fmla="*/ 0 w 357193"/>
                <a:gd name="connsiteY0" fmla="*/ 896913 h 1793825"/>
                <a:gd name="connsiteX1" fmla="*/ 161818 w 357193"/>
                <a:gd name="connsiteY1" fmla="*/ 0 h 1793825"/>
                <a:gd name="connsiteX2" fmla="*/ 357193 w 357193"/>
                <a:gd name="connsiteY2" fmla="*/ 888524 h 1793825"/>
                <a:gd name="connsiteX3" fmla="*/ 161818 w 357193"/>
                <a:gd name="connsiteY3" fmla="*/ 1793825 h 1793825"/>
                <a:gd name="connsiteX4" fmla="*/ 0 w 357193"/>
                <a:gd name="connsiteY4" fmla="*/ 896913 h 179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193" h="1793825">
                  <a:moveTo>
                    <a:pt x="0" y="896913"/>
                  </a:moveTo>
                  <a:lnTo>
                    <a:pt x="161818" y="0"/>
                  </a:lnTo>
                  <a:lnTo>
                    <a:pt x="357193" y="888524"/>
                  </a:lnTo>
                  <a:lnTo>
                    <a:pt x="161818" y="1793825"/>
                  </a:lnTo>
                  <a:lnTo>
                    <a:pt x="0" y="896913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7644F64D-AE59-70A7-4004-005668855C15}"/>
                </a:ext>
              </a:extLst>
            </p:cNvPr>
            <p:cNvSpPr/>
            <p:nvPr/>
          </p:nvSpPr>
          <p:spPr>
            <a:xfrm rot="5154414">
              <a:off x="6192584" y="632720"/>
              <a:ext cx="370160" cy="742356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B966EB29-525A-4B96-6823-27FE17E1542F}"/>
              </a:ext>
            </a:extLst>
          </p:cNvPr>
          <p:cNvGrpSpPr/>
          <p:nvPr/>
        </p:nvGrpSpPr>
        <p:grpSpPr>
          <a:xfrm>
            <a:off x="8805745" y="868351"/>
            <a:ext cx="2400853" cy="5580038"/>
            <a:chOff x="8892760" y="1115411"/>
            <a:chExt cx="2294317" cy="5332428"/>
          </a:xfrm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D81EA4A3-D490-DA8D-251B-342BD77FDA95}"/>
                </a:ext>
              </a:extLst>
            </p:cNvPr>
            <p:cNvSpPr/>
            <p:nvPr/>
          </p:nvSpPr>
          <p:spPr>
            <a:xfrm rot="18508940" flipH="1">
              <a:off x="9251131" y="1615256"/>
              <a:ext cx="748289" cy="624378"/>
            </a:xfrm>
            <a:custGeom>
              <a:avLst/>
              <a:gdLst>
                <a:gd name="connsiteX0" fmla="*/ 592491 w 937463"/>
                <a:gd name="connsiteY0" fmla="*/ 51249 h 774184"/>
                <a:gd name="connsiteX1" fmla="*/ 468765 w 937463"/>
                <a:gd name="connsiteY1" fmla="*/ 0 h 774184"/>
                <a:gd name="connsiteX2" fmla="*/ 58326 w 937463"/>
                <a:gd name="connsiteY2" fmla="*/ 0 h 774184"/>
                <a:gd name="connsiteX3" fmla="*/ 0 w 937463"/>
                <a:gd name="connsiteY3" fmla="*/ 58326 h 774184"/>
                <a:gd name="connsiteX4" fmla="*/ 0 w 937463"/>
                <a:gd name="connsiteY4" fmla="*/ 174975 h 774184"/>
                <a:gd name="connsiteX5" fmla="*/ 174975 w 937463"/>
                <a:gd name="connsiteY5" fmla="*/ 349950 h 774184"/>
                <a:gd name="connsiteX6" fmla="*/ 423318 w 937463"/>
                <a:gd name="connsiteY6" fmla="*/ 349950 h 774184"/>
                <a:gd name="connsiteX7" fmla="*/ 565246 w 937463"/>
                <a:gd name="connsiteY7" fmla="*/ 670082 h 774184"/>
                <a:gd name="connsiteX8" fmla="*/ 796123 w 937463"/>
                <a:gd name="connsiteY8" fmla="*/ 759126 h 774184"/>
                <a:gd name="connsiteX9" fmla="*/ 902762 w 937463"/>
                <a:gd name="connsiteY9" fmla="*/ 711849 h 774184"/>
                <a:gd name="connsiteX10" fmla="*/ 932444 w 937463"/>
                <a:gd name="connsiteY10" fmla="*/ 634889 h 774184"/>
                <a:gd name="connsiteX11" fmla="*/ 766094 w 937463"/>
                <a:gd name="connsiteY11" fmla="*/ 259671 h 774184"/>
                <a:gd name="connsiteX12" fmla="*/ 669097 w 937463"/>
                <a:gd name="connsiteY12" fmla="*/ 167333 h 774184"/>
                <a:gd name="connsiteX13" fmla="*/ 641196 w 937463"/>
                <a:gd name="connsiteY13" fmla="*/ 162374 h 774184"/>
                <a:gd name="connsiteX14" fmla="*/ 629990 w 937463"/>
                <a:gd name="connsiteY14" fmla="*/ 106867 h 774184"/>
                <a:gd name="connsiteX15" fmla="*/ 592491 w 937463"/>
                <a:gd name="connsiteY15" fmla="*/ 51249 h 77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7463" h="774184">
                  <a:moveTo>
                    <a:pt x="592491" y="51249"/>
                  </a:moveTo>
                  <a:cubicBezTo>
                    <a:pt x="560827" y="19585"/>
                    <a:pt x="517083" y="0"/>
                    <a:pt x="468765" y="0"/>
                  </a:cubicBezTo>
                  <a:lnTo>
                    <a:pt x="58326" y="0"/>
                  </a:lnTo>
                  <a:cubicBezTo>
                    <a:pt x="26113" y="0"/>
                    <a:pt x="0" y="26113"/>
                    <a:pt x="0" y="58326"/>
                  </a:cubicBezTo>
                  <a:lnTo>
                    <a:pt x="0" y="174975"/>
                  </a:lnTo>
                  <a:cubicBezTo>
                    <a:pt x="0" y="271611"/>
                    <a:pt x="78339" y="349950"/>
                    <a:pt x="174975" y="349950"/>
                  </a:cubicBezTo>
                  <a:lnTo>
                    <a:pt x="423318" y="349950"/>
                  </a:lnTo>
                  <a:lnTo>
                    <a:pt x="565246" y="670082"/>
                  </a:lnTo>
                  <a:cubicBezTo>
                    <a:pt x="604413" y="758426"/>
                    <a:pt x="707780" y="798292"/>
                    <a:pt x="796123" y="759126"/>
                  </a:cubicBezTo>
                  <a:lnTo>
                    <a:pt x="902762" y="711849"/>
                  </a:lnTo>
                  <a:cubicBezTo>
                    <a:pt x="932210" y="698792"/>
                    <a:pt x="945499" y="664337"/>
                    <a:pt x="932444" y="634889"/>
                  </a:cubicBezTo>
                  <a:lnTo>
                    <a:pt x="766094" y="259671"/>
                  </a:lnTo>
                  <a:cubicBezTo>
                    <a:pt x="746511" y="215499"/>
                    <a:pt x="710878" y="183447"/>
                    <a:pt x="669097" y="167333"/>
                  </a:cubicBezTo>
                  <a:lnTo>
                    <a:pt x="641196" y="162374"/>
                  </a:lnTo>
                  <a:lnTo>
                    <a:pt x="629990" y="106867"/>
                  </a:lnTo>
                  <a:cubicBezTo>
                    <a:pt x="621135" y="85933"/>
                    <a:pt x="608323" y="67081"/>
                    <a:pt x="592491" y="5124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3F354EC4-6377-7B82-1830-C629345D527A}"/>
                </a:ext>
              </a:extLst>
            </p:cNvPr>
            <p:cNvSpPr/>
            <p:nvPr/>
          </p:nvSpPr>
          <p:spPr>
            <a:xfrm rot="7974970" flipH="1">
              <a:off x="10090757" y="1666215"/>
              <a:ext cx="776742" cy="595436"/>
            </a:xfrm>
            <a:custGeom>
              <a:avLst/>
              <a:gdLst>
                <a:gd name="connsiteX0" fmla="*/ 592491 w 937463"/>
                <a:gd name="connsiteY0" fmla="*/ 51249 h 774184"/>
                <a:gd name="connsiteX1" fmla="*/ 468765 w 937463"/>
                <a:gd name="connsiteY1" fmla="*/ 0 h 774184"/>
                <a:gd name="connsiteX2" fmla="*/ 58326 w 937463"/>
                <a:gd name="connsiteY2" fmla="*/ 0 h 774184"/>
                <a:gd name="connsiteX3" fmla="*/ 0 w 937463"/>
                <a:gd name="connsiteY3" fmla="*/ 58326 h 774184"/>
                <a:gd name="connsiteX4" fmla="*/ 0 w 937463"/>
                <a:gd name="connsiteY4" fmla="*/ 174975 h 774184"/>
                <a:gd name="connsiteX5" fmla="*/ 174975 w 937463"/>
                <a:gd name="connsiteY5" fmla="*/ 349950 h 774184"/>
                <a:gd name="connsiteX6" fmla="*/ 423318 w 937463"/>
                <a:gd name="connsiteY6" fmla="*/ 349950 h 774184"/>
                <a:gd name="connsiteX7" fmla="*/ 565246 w 937463"/>
                <a:gd name="connsiteY7" fmla="*/ 670082 h 774184"/>
                <a:gd name="connsiteX8" fmla="*/ 796123 w 937463"/>
                <a:gd name="connsiteY8" fmla="*/ 759126 h 774184"/>
                <a:gd name="connsiteX9" fmla="*/ 902762 w 937463"/>
                <a:gd name="connsiteY9" fmla="*/ 711849 h 774184"/>
                <a:gd name="connsiteX10" fmla="*/ 932444 w 937463"/>
                <a:gd name="connsiteY10" fmla="*/ 634889 h 774184"/>
                <a:gd name="connsiteX11" fmla="*/ 766094 w 937463"/>
                <a:gd name="connsiteY11" fmla="*/ 259671 h 774184"/>
                <a:gd name="connsiteX12" fmla="*/ 669097 w 937463"/>
                <a:gd name="connsiteY12" fmla="*/ 167333 h 774184"/>
                <a:gd name="connsiteX13" fmla="*/ 641196 w 937463"/>
                <a:gd name="connsiteY13" fmla="*/ 162374 h 774184"/>
                <a:gd name="connsiteX14" fmla="*/ 629990 w 937463"/>
                <a:gd name="connsiteY14" fmla="*/ 106867 h 774184"/>
                <a:gd name="connsiteX15" fmla="*/ 592491 w 937463"/>
                <a:gd name="connsiteY15" fmla="*/ 51249 h 77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7463" h="774184">
                  <a:moveTo>
                    <a:pt x="592491" y="51249"/>
                  </a:moveTo>
                  <a:cubicBezTo>
                    <a:pt x="560827" y="19585"/>
                    <a:pt x="517083" y="0"/>
                    <a:pt x="468765" y="0"/>
                  </a:cubicBezTo>
                  <a:lnTo>
                    <a:pt x="58326" y="0"/>
                  </a:lnTo>
                  <a:cubicBezTo>
                    <a:pt x="26113" y="0"/>
                    <a:pt x="0" y="26113"/>
                    <a:pt x="0" y="58326"/>
                  </a:cubicBezTo>
                  <a:lnTo>
                    <a:pt x="0" y="174975"/>
                  </a:lnTo>
                  <a:cubicBezTo>
                    <a:pt x="0" y="271611"/>
                    <a:pt x="78339" y="349950"/>
                    <a:pt x="174975" y="349950"/>
                  </a:cubicBezTo>
                  <a:lnTo>
                    <a:pt x="423318" y="349950"/>
                  </a:lnTo>
                  <a:lnTo>
                    <a:pt x="565246" y="670082"/>
                  </a:lnTo>
                  <a:cubicBezTo>
                    <a:pt x="604413" y="758426"/>
                    <a:pt x="707780" y="798292"/>
                    <a:pt x="796123" y="759126"/>
                  </a:cubicBezTo>
                  <a:lnTo>
                    <a:pt x="902762" y="711849"/>
                  </a:lnTo>
                  <a:cubicBezTo>
                    <a:pt x="932210" y="698792"/>
                    <a:pt x="945499" y="664337"/>
                    <a:pt x="932444" y="634889"/>
                  </a:cubicBezTo>
                  <a:lnTo>
                    <a:pt x="766094" y="259671"/>
                  </a:lnTo>
                  <a:cubicBezTo>
                    <a:pt x="746511" y="215499"/>
                    <a:pt x="710878" y="183447"/>
                    <a:pt x="669097" y="167333"/>
                  </a:cubicBezTo>
                  <a:lnTo>
                    <a:pt x="641196" y="162374"/>
                  </a:lnTo>
                  <a:lnTo>
                    <a:pt x="629990" y="106867"/>
                  </a:lnTo>
                  <a:cubicBezTo>
                    <a:pt x="621135" y="85933"/>
                    <a:pt x="608323" y="67081"/>
                    <a:pt x="592491" y="5124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EC9C51F-30AE-0596-23DD-F2840581989A}"/>
                </a:ext>
              </a:extLst>
            </p:cNvPr>
            <p:cNvSpPr/>
            <p:nvPr/>
          </p:nvSpPr>
          <p:spPr>
            <a:xfrm rot="19338880">
              <a:off x="10772586" y="3652826"/>
              <a:ext cx="414491" cy="6525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27AC07C-C3C2-3FF2-CFD6-C9D8CA4EA577}"/>
                </a:ext>
              </a:extLst>
            </p:cNvPr>
            <p:cNvSpPr/>
            <p:nvPr/>
          </p:nvSpPr>
          <p:spPr>
            <a:xfrm rot="1933618">
              <a:off x="8892760" y="3656988"/>
              <a:ext cx="414491" cy="6525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id="{810E8EA9-5F8E-F5E2-B077-8D4BE3A981B9}"/>
                </a:ext>
              </a:extLst>
            </p:cNvPr>
            <p:cNvSpPr/>
            <p:nvPr/>
          </p:nvSpPr>
          <p:spPr>
            <a:xfrm rot="1762537">
              <a:off x="9113403" y="2522450"/>
              <a:ext cx="796816" cy="1572231"/>
            </a:xfrm>
            <a:prstGeom prst="trapezoi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93C0B6CA-E107-D845-1E01-B0703AB476C2}"/>
                </a:ext>
              </a:extLst>
            </p:cNvPr>
            <p:cNvSpPr/>
            <p:nvPr/>
          </p:nvSpPr>
          <p:spPr>
            <a:xfrm rot="20084270">
              <a:off x="10157701" y="2570375"/>
              <a:ext cx="901542" cy="1531301"/>
            </a:xfrm>
            <a:prstGeom prst="trapezoi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293F2867-DDCA-9017-14F5-9C149C228702}"/>
                </a:ext>
              </a:extLst>
            </p:cNvPr>
            <p:cNvSpPr/>
            <p:nvPr/>
          </p:nvSpPr>
          <p:spPr>
            <a:xfrm>
              <a:off x="9432741" y="2504710"/>
              <a:ext cx="1259956" cy="1989587"/>
            </a:xfrm>
            <a:prstGeom prst="trapezoi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C3A833EC-E1FF-4F00-9E10-FACC1E37D23F}"/>
                </a:ext>
              </a:extLst>
            </p:cNvPr>
            <p:cNvSpPr/>
            <p:nvPr/>
          </p:nvSpPr>
          <p:spPr>
            <a:xfrm rot="4886474">
              <a:off x="10223786" y="5925960"/>
              <a:ext cx="349349" cy="652686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29A6F82-156F-D5A4-C23C-B54009103FB7}"/>
                </a:ext>
              </a:extLst>
            </p:cNvPr>
            <p:cNvSpPr/>
            <p:nvPr/>
          </p:nvSpPr>
          <p:spPr>
            <a:xfrm rot="4886474">
              <a:off x="9448167" y="5934546"/>
              <a:ext cx="367340" cy="659245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E7F5750C-3AC9-39C4-1804-CBC3C7FFA27E}"/>
                </a:ext>
              </a:extLst>
            </p:cNvPr>
            <p:cNvSpPr/>
            <p:nvPr/>
          </p:nvSpPr>
          <p:spPr>
            <a:xfrm>
              <a:off x="9384946" y="4342385"/>
              <a:ext cx="1354600" cy="1851208"/>
            </a:xfrm>
            <a:prstGeom prst="trapezoid">
              <a:avLst>
                <a:gd name="adj" fmla="val 9153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046E5CB-B491-AC05-5DB1-93E60A7D8DE6}"/>
                </a:ext>
              </a:extLst>
            </p:cNvPr>
            <p:cNvSpPr/>
            <p:nvPr/>
          </p:nvSpPr>
          <p:spPr>
            <a:xfrm rot="5400000">
              <a:off x="9931488" y="3754173"/>
              <a:ext cx="262463" cy="125995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lowchart: Manual Input 85">
              <a:extLst>
                <a:ext uri="{FF2B5EF4-FFF2-40B4-BE49-F238E27FC236}">
                  <a16:creationId xmlns:a16="http://schemas.microsoft.com/office/drawing/2014/main" id="{36ACDBC9-3803-7049-2E9B-3F6E1FA5F70E}"/>
                </a:ext>
              </a:extLst>
            </p:cNvPr>
            <p:cNvSpPr/>
            <p:nvPr/>
          </p:nvSpPr>
          <p:spPr>
            <a:xfrm rot="2091275" flipV="1">
              <a:off x="10197095" y="2502851"/>
              <a:ext cx="292970" cy="826572"/>
            </a:xfrm>
            <a:prstGeom prst="flowChartManualInpu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lowchart: Manual Input 86">
              <a:extLst>
                <a:ext uri="{FF2B5EF4-FFF2-40B4-BE49-F238E27FC236}">
                  <a16:creationId xmlns:a16="http://schemas.microsoft.com/office/drawing/2014/main" id="{A1FEE163-FDC9-231D-2109-649C16D4B6BF}"/>
                </a:ext>
              </a:extLst>
            </p:cNvPr>
            <p:cNvSpPr/>
            <p:nvPr/>
          </p:nvSpPr>
          <p:spPr>
            <a:xfrm rot="19508725" flipH="1" flipV="1">
              <a:off x="9670799" y="2526948"/>
              <a:ext cx="338248" cy="824336"/>
            </a:xfrm>
            <a:prstGeom prst="flowChartManualInpu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74765A75-BABE-CFEE-A973-F62B2AAC00A7}"/>
                </a:ext>
              </a:extLst>
            </p:cNvPr>
            <p:cNvSpPr/>
            <p:nvPr/>
          </p:nvSpPr>
          <p:spPr>
            <a:xfrm rot="10800000">
              <a:off x="9710837" y="2463327"/>
              <a:ext cx="744372" cy="627674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1B840EAA-B3E5-BD2C-4D26-FA0AA9A5861C}"/>
                </a:ext>
              </a:extLst>
            </p:cNvPr>
            <p:cNvSpPr/>
            <p:nvPr/>
          </p:nvSpPr>
          <p:spPr>
            <a:xfrm>
              <a:off x="9522738" y="1278342"/>
              <a:ext cx="1079962" cy="141846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1187FE64-4422-6CB7-4322-2785346D9131}"/>
                </a:ext>
              </a:extLst>
            </p:cNvPr>
            <p:cNvCxnSpPr/>
            <p:nvPr/>
          </p:nvCxnSpPr>
          <p:spPr>
            <a:xfrm flipH="1">
              <a:off x="10045280" y="4910706"/>
              <a:ext cx="18472" cy="12871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6CFCAE15-720F-CE7F-244D-BC66D43F1BA9}"/>
                </a:ext>
              </a:extLst>
            </p:cNvPr>
            <p:cNvGrpSpPr/>
            <p:nvPr/>
          </p:nvGrpSpPr>
          <p:grpSpPr>
            <a:xfrm>
              <a:off x="10054516" y="3147208"/>
              <a:ext cx="76858" cy="1041829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E3CA5965-4CE8-8FFC-3D73-C8B4392AD135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F946ED79-C8F1-C68C-5A1D-7355C932DBEE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CEFA757B-9AE6-1F89-A2F3-CFF24F5F92C1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DE661C56-5584-65A0-2391-D9B8C9E18B7E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F84BCFA9-D36C-0776-DCB3-1443A250C0CC}"/>
                </a:ext>
              </a:extLst>
            </p:cNvPr>
            <p:cNvSpPr/>
            <p:nvPr/>
          </p:nvSpPr>
          <p:spPr>
            <a:xfrm rot="2547184" flipH="1">
              <a:off x="9616839" y="1115411"/>
              <a:ext cx="937463" cy="774184"/>
            </a:xfrm>
            <a:custGeom>
              <a:avLst/>
              <a:gdLst>
                <a:gd name="connsiteX0" fmla="*/ 592491 w 937463"/>
                <a:gd name="connsiteY0" fmla="*/ 51249 h 774184"/>
                <a:gd name="connsiteX1" fmla="*/ 468765 w 937463"/>
                <a:gd name="connsiteY1" fmla="*/ 0 h 774184"/>
                <a:gd name="connsiteX2" fmla="*/ 58326 w 937463"/>
                <a:gd name="connsiteY2" fmla="*/ 0 h 774184"/>
                <a:gd name="connsiteX3" fmla="*/ 0 w 937463"/>
                <a:gd name="connsiteY3" fmla="*/ 58326 h 774184"/>
                <a:gd name="connsiteX4" fmla="*/ 0 w 937463"/>
                <a:gd name="connsiteY4" fmla="*/ 174975 h 774184"/>
                <a:gd name="connsiteX5" fmla="*/ 174975 w 937463"/>
                <a:gd name="connsiteY5" fmla="*/ 349950 h 774184"/>
                <a:gd name="connsiteX6" fmla="*/ 423318 w 937463"/>
                <a:gd name="connsiteY6" fmla="*/ 349950 h 774184"/>
                <a:gd name="connsiteX7" fmla="*/ 565246 w 937463"/>
                <a:gd name="connsiteY7" fmla="*/ 670082 h 774184"/>
                <a:gd name="connsiteX8" fmla="*/ 796123 w 937463"/>
                <a:gd name="connsiteY8" fmla="*/ 759126 h 774184"/>
                <a:gd name="connsiteX9" fmla="*/ 902762 w 937463"/>
                <a:gd name="connsiteY9" fmla="*/ 711849 h 774184"/>
                <a:gd name="connsiteX10" fmla="*/ 932444 w 937463"/>
                <a:gd name="connsiteY10" fmla="*/ 634889 h 774184"/>
                <a:gd name="connsiteX11" fmla="*/ 766094 w 937463"/>
                <a:gd name="connsiteY11" fmla="*/ 259671 h 774184"/>
                <a:gd name="connsiteX12" fmla="*/ 669097 w 937463"/>
                <a:gd name="connsiteY12" fmla="*/ 167333 h 774184"/>
                <a:gd name="connsiteX13" fmla="*/ 641196 w 937463"/>
                <a:gd name="connsiteY13" fmla="*/ 162374 h 774184"/>
                <a:gd name="connsiteX14" fmla="*/ 629990 w 937463"/>
                <a:gd name="connsiteY14" fmla="*/ 106867 h 774184"/>
                <a:gd name="connsiteX15" fmla="*/ 592491 w 937463"/>
                <a:gd name="connsiteY15" fmla="*/ 51249 h 77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7463" h="774184">
                  <a:moveTo>
                    <a:pt x="592491" y="51249"/>
                  </a:moveTo>
                  <a:cubicBezTo>
                    <a:pt x="560827" y="19585"/>
                    <a:pt x="517083" y="0"/>
                    <a:pt x="468765" y="0"/>
                  </a:cubicBezTo>
                  <a:lnTo>
                    <a:pt x="58326" y="0"/>
                  </a:lnTo>
                  <a:cubicBezTo>
                    <a:pt x="26113" y="0"/>
                    <a:pt x="0" y="26113"/>
                    <a:pt x="0" y="58326"/>
                  </a:cubicBezTo>
                  <a:lnTo>
                    <a:pt x="0" y="174975"/>
                  </a:lnTo>
                  <a:cubicBezTo>
                    <a:pt x="0" y="271611"/>
                    <a:pt x="78339" y="349950"/>
                    <a:pt x="174975" y="349950"/>
                  </a:cubicBezTo>
                  <a:lnTo>
                    <a:pt x="423318" y="349950"/>
                  </a:lnTo>
                  <a:lnTo>
                    <a:pt x="565246" y="670082"/>
                  </a:lnTo>
                  <a:cubicBezTo>
                    <a:pt x="604413" y="758426"/>
                    <a:pt x="707780" y="798292"/>
                    <a:pt x="796123" y="759126"/>
                  </a:cubicBezTo>
                  <a:lnTo>
                    <a:pt x="902762" y="711849"/>
                  </a:lnTo>
                  <a:cubicBezTo>
                    <a:pt x="932210" y="698792"/>
                    <a:pt x="945499" y="664337"/>
                    <a:pt x="932444" y="634889"/>
                  </a:cubicBezTo>
                  <a:lnTo>
                    <a:pt x="766094" y="259671"/>
                  </a:lnTo>
                  <a:cubicBezTo>
                    <a:pt x="746511" y="215499"/>
                    <a:pt x="710878" y="183447"/>
                    <a:pt x="669097" y="167333"/>
                  </a:cubicBezTo>
                  <a:lnTo>
                    <a:pt x="641196" y="162374"/>
                  </a:lnTo>
                  <a:lnTo>
                    <a:pt x="629990" y="106867"/>
                  </a:lnTo>
                  <a:cubicBezTo>
                    <a:pt x="621135" y="85933"/>
                    <a:pt x="608323" y="67081"/>
                    <a:pt x="592491" y="5124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8C21B225-61E6-1F82-985E-CCB70CE4F907}"/>
                </a:ext>
              </a:extLst>
            </p:cNvPr>
            <p:cNvSpPr/>
            <p:nvPr/>
          </p:nvSpPr>
          <p:spPr>
            <a:xfrm rot="2593165" flipH="1">
              <a:off x="9766038" y="2224397"/>
              <a:ext cx="687464" cy="650269"/>
            </a:xfrm>
            <a:custGeom>
              <a:avLst/>
              <a:gdLst>
                <a:gd name="connsiteX0" fmla="*/ 448643 w 687464"/>
                <a:gd name="connsiteY0" fmla="*/ 225660 h 650269"/>
                <a:gd name="connsiteX1" fmla="*/ 511527 w 687464"/>
                <a:gd name="connsiteY1" fmla="*/ 369403 h 650269"/>
                <a:gd name="connsiteX2" fmla="*/ 365716 w 687464"/>
                <a:gd name="connsiteY2" fmla="*/ 350211 h 650269"/>
                <a:gd name="connsiteX3" fmla="*/ 327376 w 687464"/>
                <a:gd name="connsiteY3" fmla="*/ 224450 h 650269"/>
                <a:gd name="connsiteX4" fmla="*/ 333287 w 687464"/>
                <a:gd name="connsiteY4" fmla="*/ 225659 h 650269"/>
                <a:gd name="connsiteX5" fmla="*/ 527224 w 687464"/>
                <a:gd name="connsiteY5" fmla="*/ 85052 h 650269"/>
                <a:gd name="connsiteX6" fmla="*/ 469753 w 687464"/>
                <a:gd name="connsiteY6" fmla="*/ 60928 h 650269"/>
                <a:gd name="connsiteX7" fmla="*/ 279103 w 687464"/>
                <a:gd name="connsiteY7" fmla="*/ 60928 h 650269"/>
                <a:gd name="connsiteX8" fmla="*/ 271096 w 687464"/>
                <a:gd name="connsiteY8" fmla="*/ 64289 h 650269"/>
                <a:gd name="connsiteX9" fmla="*/ 262746 w 687464"/>
                <a:gd name="connsiteY9" fmla="*/ 48918 h 650269"/>
                <a:gd name="connsiteX10" fmla="*/ 119123 w 687464"/>
                <a:gd name="connsiteY10" fmla="*/ 5309 h 650269"/>
                <a:gd name="connsiteX11" fmla="*/ 32352 w 687464"/>
                <a:gd name="connsiteY11" fmla="*/ 29989 h 650269"/>
                <a:gd name="connsiteX12" fmla="*/ 1897 w 687464"/>
                <a:gd name="connsiteY12" fmla="*/ 84747 h 650269"/>
                <a:gd name="connsiteX13" fmla="*/ 92899 w 687464"/>
                <a:gd name="connsiteY13" fmla="*/ 383239 h 650269"/>
                <a:gd name="connsiteX14" fmla="*/ 158453 w 687464"/>
                <a:gd name="connsiteY14" fmla="*/ 462376 h 650269"/>
                <a:gd name="connsiteX15" fmla="*/ 179443 w 687464"/>
                <a:gd name="connsiteY15" fmla="*/ 468926 h 650269"/>
                <a:gd name="connsiteX16" fmla="*/ 182587 w 687464"/>
                <a:gd name="connsiteY16" fmla="*/ 511724 h 650269"/>
                <a:gd name="connsiteX17" fmla="*/ 205963 w 687464"/>
                <a:gd name="connsiteY17" fmla="*/ 557271 h 650269"/>
                <a:gd name="connsiteX18" fmla="*/ 296154 w 687464"/>
                <a:gd name="connsiteY18" fmla="*/ 608275 h 650269"/>
                <a:gd name="connsiteX19" fmla="*/ 612146 w 687464"/>
                <a:gd name="connsiteY19" fmla="*/ 649867 h 650269"/>
                <a:gd name="connsiteX20" fmla="*/ 662813 w 687464"/>
                <a:gd name="connsiteY20" fmla="*/ 611998 h 650269"/>
                <a:gd name="connsiteX21" fmla="*/ 674337 w 687464"/>
                <a:gd name="connsiteY21" fmla="*/ 524442 h 650269"/>
                <a:gd name="connsiteX22" fmla="*/ 647104 w 687464"/>
                <a:gd name="connsiteY22" fmla="*/ 426381 h 650269"/>
                <a:gd name="connsiteX23" fmla="*/ 632272 w 687464"/>
                <a:gd name="connsiteY23" fmla="*/ 413571 h 650269"/>
                <a:gd name="connsiteX24" fmla="*/ 671346 w 687464"/>
                <a:gd name="connsiteY24" fmla="*/ 396016 h 650269"/>
                <a:gd name="connsiteX25" fmla="*/ 685133 w 687464"/>
                <a:gd name="connsiteY25" fmla="*/ 359789 h 650269"/>
                <a:gd name="connsiteX26" fmla="*/ 607863 w 687464"/>
                <a:gd name="connsiteY26" fmla="*/ 183163 h 650269"/>
                <a:gd name="connsiteX27" fmla="*/ 562807 w 687464"/>
                <a:gd name="connsiteY27" fmla="*/ 139696 h 650269"/>
                <a:gd name="connsiteX28" fmla="*/ 549847 w 687464"/>
                <a:gd name="connsiteY28" fmla="*/ 137362 h 650269"/>
                <a:gd name="connsiteX29" fmla="*/ 544642 w 687464"/>
                <a:gd name="connsiteY29" fmla="*/ 111233 h 650269"/>
                <a:gd name="connsiteX30" fmla="*/ 527224 w 687464"/>
                <a:gd name="connsiteY30" fmla="*/ 85052 h 650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87464" h="650269">
                  <a:moveTo>
                    <a:pt x="448643" y="225660"/>
                  </a:moveTo>
                  <a:lnTo>
                    <a:pt x="511527" y="369403"/>
                  </a:lnTo>
                  <a:lnTo>
                    <a:pt x="365716" y="350211"/>
                  </a:lnTo>
                  <a:lnTo>
                    <a:pt x="327376" y="224450"/>
                  </a:lnTo>
                  <a:lnTo>
                    <a:pt x="333287" y="225659"/>
                  </a:lnTo>
                  <a:close/>
                  <a:moveTo>
                    <a:pt x="527224" y="85052"/>
                  </a:moveTo>
                  <a:cubicBezTo>
                    <a:pt x="512516" y="70147"/>
                    <a:pt x="492197" y="60928"/>
                    <a:pt x="469753" y="60928"/>
                  </a:cubicBezTo>
                  <a:lnTo>
                    <a:pt x="279103" y="60928"/>
                  </a:lnTo>
                  <a:lnTo>
                    <a:pt x="271096" y="64289"/>
                  </a:lnTo>
                  <a:lnTo>
                    <a:pt x="262746" y="48918"/>
                  </a:lnTo>
                  <a:cubicBezTo>
                    <a:pt x="229063" y="8866"/>
                    <a:pt x="173036" y="-10024"/>
                    <a:pt x="119123" y="5309"/>
                  </a:cubicBezTo>
                  <a:lnTo>
                    <a:pt x="32352" y="29989"/>
                  </a:lnTo>
                  <a:cubicBezTo>
                    <a:pt x="8391" y="36805"/>
                    <a:pt x="-5244" y="61321"/>
                    <a:pt x="1897" y="84747"/>
                  </a:cubicBezTo>
                  <a:lnTo>
                    <a:pt x="92899" y="383239"/>
                  </a:lnTo>
                  <a:cubicBezTo>
                    <a:pt x="103611" y="418379"/>
                    <a:pt x="127879" y="446048"/>
                    <a:pt x="158453" y="462376"/>
                  </a:cubicBezTo>
                  <a:lnTo>
                    <a:pt x="179443" y="468926"/>
                  </a:lnTo>
                  <a:lnTo>
                    <a:pt x="182587" y="511724"/>
                  </a:lnTo>
                  <a:cubicBezTo>
                    <a:pt x="187337" y="528335"/>
                    <a:pt x="195338" y="543783"/>
                    <a:pt x="205963" y="557271"/>
                  </a:cubicBezTo>
                  <a:cubicBezTo>
                    <a:pt x="227212" y="584246"/>
                    <a:pt x="258955" y="603379"/>
                    <a:pt x="296154" y="608275"/>
                  </a:cubicBezTo>
                  <a:lnTo>
                    <a:pt x="612146" y="649867"/>
                  </a:lnTo>
                  <a:cubicBezTo>
                    <a:pt x="636946" y="653131"/>
                    <a:pt x="659630" y="636177"/>
                    <a:pt x="662813" y="611998"/>
                  </a:cubicBezTo>
                  <a:lnTo>
                    <a:pt x="674337" y="524442"/>
                  </a:lnTo>
                  <a:cubicBezTo>
                    <a:pt x="679110" y="488175"/>
                    <a:pt x="668353" y="453357"/>
                    <a:pt x="647104" y="426381"/>
                  </a:cubicBezTo>
                  <a:lnTo>
                    <a:pt x="632272" y="413571"/>
                  </a:lnTo>
                  <a:lnTo>
                    <a:pt x="671346" y="396016"/>
                  </a:lnTo>
                  <a:cubicBezTo>
                    <a:pt x="685024" y="389870"/>
                    <a:pt x="691197" y="373651"/>
                    <a:pt x="685133" y="359789"/>
                  </a:cubicBezTo>
                  <a:lnTo>
                    <a:pt x="607863" y="183163"/>
                  </a:lnTo>
                  <a:cubicBezTo>
                    <a:pt x="598766" y="162369"/>
                    <a:pt x="582215" y="147282"/>
                    <a:pt x="562807" y="139696"/>
                  </a:cubicBezTo>
                  <a:lnTo>
                    <a:pt x="549847" y="137362"/>
                  </a:lnTo>
                  <a:lnTo>
                    <a:pt x="544642" y="111233"/>
                  </a:lnTo>
                  <a:cubicBezTo>
                    <a:pt x="540529" y="101379"/>
                    <a:pt x="534578" y="92505"/>
                    <a:pt x="527224" y="85052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EA1ADBAF-D8B6-1CD8-DBF8-16B473840873}"/>
                </a:ext>
              </a:extLst>
            </p:cNvPr>
            <p:cNvSpPr/>
            <p:nvPr/>
          </p:nvSpPr>
          <p:spPr>
            <a:xfrm>
              <a:off x="9967583" y="2405674"/>
              <a:ext cx="224892" cy="12984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D89F92E-7635-4B42-8D6F-06D0A59ACFA2}"/>
              </a:ext>
            </a:extLst>
          </p:cNvPr>
          <p:cNvGrpSpPr/>
          <p:nvPr/>
        </p:nvGrpSpPr>
        <p:grpSpPr>
          <a:xfrm>
            <a:off x="6675177" y="943330"/>
            <a:ext cx="2351377" cy="5220668"/>
            <a:chOff x="942470" y="617074"/>
            <a:chExt cx="2945342" cy="5304484"/>
          </a:xfrm>
          <a:solidFill>
            <a:schemeClr val="bg1"/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B6BEA2BD-A76E-4796-96C5-90067F3B8B15}"/>
                </a:ext>
              </a:extLst>
            </p:cNvPr>
            <p:cNvSpPr/>
            <p:nvPr/>
          </p:nvSpPr>
          <p:spPr>
            <a:xfrm rot="3587918">
              <a:off x="1894192" y="4900754"/>
              <a:ext cx="420146" cy="115303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36EA9EF-0F0F-405F-843B-50AF6DF0C182}"/>
                </a:ext>
              </a:extLst>
            </p:cNvPr>
            <p:cNvSpPr/>
            <p:nvPr/>
          </p:nvSpPr>
          <p:spPr>
            <a:xfrm rot="19099841">
              <a:off x="2280274" y="4965229"/>
              <a:ext cx="506566" cy="95632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9015B20-F29F-41CD-92C1-C93E64149BF5}"/>
                </a:ext>
              </a:extLst>
            </p:cNvPr>
            <p:cNvSpPr/>
            <p:nvPr/>
          </p:nvSpPr>
          <p:spPr>
            <a:xfrm rot="727541">
              <a:off x="976677" y="3797305"/>
              <a:ext cx="362993" cy="68528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E0A21DE-EDFE-407D-B4C4-4A326B517103}"/>
                </a:ext>
              </a:extLst>
            </p:cNvPr>
            <p:cNvSpPr/>
            <p:nvPr/>
          </p:nvSpPr>
          <p:spPr>
            <a:xfrm rot="20296828">
              <a:off x="3524819" y="3835344"/>
              <a:ext cx="362993" cy="68528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rapezoid 69">
              <a:extLst>
                <a:ext uri="{FF2B5EF4-FFF2-40B4-BE49-F238E27FC236}">
                  <a16:creationId xmlns:a16="http://schemas.microsoft.com/office/drawing/2014/main" id="{D306361C-591C-4612-A33A-A4BEAF1750FF}"/>
                </a:ext>
              </a:extLst>
            </p:cNvPr>
            <p:cNvSpPr/>
            <p:nvPr/>
          </p:nvSpPr>
          <p:spPr>
            <a:xfrm rot="1806826">
              <a:off x="942470" y="2023852"/>
              <a:ext cx="1104796" cy="2180364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61679 w 713422"/>
                <a:gd name="connsiteY0" fmla="*/ 1806183 h 1806183"/>
                <a:gd name="connsiteX1" fmla="*/ 206155 w 713422"/>
                <a:gd name="connsiteY1" fmla="*/ 0 h 1806183"/>
                <a:gd name="connsiteX2" fmla="*/ 549292 w 713422"/>
                <a:gd name="connsiteY2" fmla="*/ 0 h 1806183"/>
                <a:gd name="connsiteX3" fmla="*/ 713422 w 713422"/>
                <a:gd name="connsiteY3" fmla="*/ 1786250 h 1806183"/>
                <a:gd name="connsiteX4" fmla="*/ 261679 w 713422"/>
                <a:gd name="connsiteY4" fmla="*/ 1806183 h 1806183"/>
                <a:gd name="connsiteX0" fmla="*/ 653053 w 1104796"/>
                <a:gd name="connsiteY0" fmla="*/ 1806183 h 1806183"/>
                <a:gd name="connsiteX1" fmla="*/ 597529 w 1104796"/>
                <a:gd name="connsiteY1" fmla="*/ 0 h 1806183"/>
                <a:gd name="connsiteX2" fmla="*/ 940666 w 1104796"/>
                <a:gd name="connsiteY2" fmla="*/ 0 h 1806183"/>
                <a:gd name="connsiteX3" fmla="*/ 1104796 w 1104796"/>
                <a:gd name="connsiteY3" fmla="*/ 1786250 h 1806183"/>
                <a:gd name="connsiteX4" fmla="*/ 653053 w 1104796"/>
                <a:gd name="connsiteY4" fmla="*/ 1806183 h 1806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796" h="1806183">
                  <a:moveTo>
                    <a:pt x="653053" y="1806183"/>
                  </a:moveTo>
                  <a:cubicBezTo>
                    <a:pt x="-754302" y="76653"/>
                    <a:pt x="542819" y="595417"/>
                    <a:pt x="597529" y="0"/>
                  </a:cubicBezTo>
                  <a:lnTo>
                    <a:pt x="940666" y="0"/>
                  </a:lnTo>
                  <a:lnTo>
                    <a:pt x="1104796" y="1786250"/>
                  </a:lnTo>
                  <a:cubicBezTo>
                    <a:pt x="880997" y="1786250"/>
                    <a:pt x="876852" y="1806183"/>
                    <a:pt x="653053" y="1806183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rapezoid 69">
              <a:extLst>
                <a:ext uri="{FF2B5EF4-FFF2-40B4-BE49-F238E27FC236}">
                  <a16:creationId xmlns:a16="http://schemas.microsoft.com/office/drawing/2014/main" id="{14D6C06C-4A09-4F3D-A060-0EF3F3459571}"/>
                </a:ext>
              </a:extLst>
            </p:cNvPr>
            <p:cNvSpPr/>
            <p:nvPr/>
          </p:nvSpPr>
          <p:spPr>
            <a:xfrm rot="19793174" flipH="1">
              <a:off x="2778751" y="2034058"/>
              <a:ext cx="1104796" cy="2180364"/>
            </a:xfrm>
            <a:custGeom>
              <a:avLst/>
              <a:gdLst>
                <a:gd name="connsiteX0" fmla="*/ 0 w 671397"/>
                <a:gd name="connsiteY0" fmla="*/ 1786250 h 1786250"/>
                <a:gd name="connsiteX1" fmla="*/ 164130 w 671397"/>
                <a:gd name="connsiteY1" fmla="*/ 0 h 1786250"/>
                <a:gd name="connsiteX2" fmla="*/ 507267 w 671397"/>
                <a:gd name="connsiteY2" fmla="*/ 0 h 1786250"/>
                <a:gd name="connsiteX3" fmla="*/ 671397 w 671397"/>
                <a:gd name="connsiteY3" fmla="*/ 1786250 h 1786250"/>
                <a:gd name="connsiteX4" fmla="*/ 0 w 671397"/>
                <a:gd name="connsiteY4" fmla="*/ 1786250 h 1786250"/>
                <a:gd name="connsiteX0" fmla="*/ 205604 w 877001"/>
                <a:gd name="connsiteY0" fmla="*/ 1786250 h 1786250"/>
                <a:gd name="connsiteX1" fmla="*/ 369734 w 877001"/>
                <a:gd name="connsiteY1" fmla="*/ 0 h 1786250"/>
                <a:gd name="connsiteX2" fmla="*/ 712871 w 877001"/>
                <a:gd name="connsiteY2" fmla="*/ 0 h 1786250"/>
                <a:gd name="connsiteX3" fmla="*/ 877001 w 877001"/>
                <a:gd name="connsiteY3" fmla="*/ 1786250 h 1786250"/>
                <a:gd name="connsiteX4" fmla="*/ 205604 w 877001"/>
                <a:gd name="connsiteY4" fmla="*/ 1786250 h 1786250"/>
                <a:gd name="connsiteX0" fmla="*/ 261679 w 713422"/>
                <a:gd name="connsiteY0" fmla="*/ 1806183 h 1806183"/>
                <a:gd name="connsiteX1" fmla="*/ 206155 w 713422"/>
                <a:gd name="connsiteY1" fmla="*/ 0 h 1806183"/>
                <a:gd name="connsiteX2" fmla="*/ 549292 w 713422"/>
                <a:gd name="connsiteY2" fmla="*/ 0 h 1806183"/>
                <a:gd name="connsiteX3" fmla="*/ 713422 w 713422"/>
                <a:gd name="connsiteY3" fmla="*/ 1786250 h 1806183"/>
                <a:gd name="connsiteX4" fmla="*/ 261679 w 713422"/>
                <a:gd name="connsiteY4" fmla="*/ 1806183 h 1806183"/>
                <a:gd name="connsiteX0" fmla="*/ 653053 w 1104796"/>
                <a:gd name="connsiteY0" fmla="*/ 1806183 h 1806183"/>
                <a:gd name="connsiteX1" fmla="*/ 597529 w 1104796"/>
                <a:gd name="connsiteY1" fmla="*/ 0 h 1806183"/>
                <a:gd name="connsiteX2" fmla="*/ 940666 w 1104796"/>
                <a:gd name="connsiteY2" fmla="*/ 0 h 1806183"/>
                <a:gd name="connsiteX3" fmla="*/ 1104796 w 1104796"/>
                <a:gd name="connsiteY3" fmla="*/ 1786250 h 1806183"/>
                <a:gd name="connsiteX4" fmla="*/ 653053 w 1104796"/>
                <a:gd name="connsiteY4" fmla="*/ 1806183 h 1806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796" h="1806183">
                  <a:moveTo>
                    <a:pt x="653053" y="1806183"/>
                  </a:moveTo>
                  <a:cubicBezTo>
                    <a:pt x="-754302" y="76653"/>
                    <a:pt x="542819" y="595417"/>
                    <a:pt x="597529" y="0"/>
                  </a:cubicBezTo>
                  <a:lnTo>
                    <a:pt x="940666" y="0"/>
                  </a:lnTo>
                  <a:lnTo>
                    <a:pt x="1104796" y="1786250"/>
                  </a:lnTo>
                  <a:cubicBezTo>
                    <a:pt x="880997" y="1786250"/>
                    <a:pt x="876852" y="1806183"/>
                    <a:pt x="653053" y="1806183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F10472-5786-40DA-B9A6-A8D8A4D7626F}"/>
                </a:ext>
              </a:extLst>
            </p:cNvPr>
            <p:cNvSpPr/>
            <p:nvPr/>
          </p:nvSpPr>
          <p:spPr>
            <a:xfrm>
              <a:off x="1632150" y="677732"/>
              <a:ext cx="1600468" cy="1771248"/>
            </a:xfrm>
            <a:custGeom>
              <a:avLst/>
              <a:gdLst>
                <a:gd name="connsiteX0" fmla="*/ 502366 w 1600468"/>
                <a:gd name="connsiteY0" fmla="*/ 1561722 h 1771248"/>
                <a:gd name="connsiteX1" fmla="*/ 523298 w 1600468"/>
                <a:gd name="connsiteY1" fmla="*/ 1609019 h 1771248"/>
                <a:gd name="connsiteX2" fmla="*/ 579180 w 1600468"/>
                <a:gd name="connsiteY2" fmla="*/ 1654011 h 1771248"/>
                <a:gd name="connsiteX3" fmla="*/ 644729 w 1600468"/>
                <a:gd name="connsiteY3" fmla="*/ 1590347 h 1771248"/>
                <a:gd name="connsiteX4" fmla="*/ 645533 w 1600468"/>
                <a:gd name="connsiteY4" fmla="*/ 1588027 h 1771248"/>
                <a:gd name="connsiteX5" fmla="*/ 641318 w 1600468"/>
                <a:gd name="connsiteY5" fmla="*/ 1590761 h 1771248"/>
                <a:gd name="connsiteX6" fmla="*/ 594063 w 1600468"/>
                <a:gd name="connsiteY6" fmla="*/ 1600716 h 1771248"/>
                <a:gd name="connsiteX7" fmla="*/ 502795 w 1600468"/>
                <a:gd name="connsiteY7" fmla="*/ 1562209 h 1771248"/>
                <a:gd name="connsiteX8" fmla="*/ 1282676 w 1600468"/>
                <a:gd name="connsiteY8" fmla="*/ 1449023 h 1771248"/>
                <a:gd name="connsiteX9" fmla="*/ 1306622 w 1600468"/>
                <a:gd name="connsiteY9" fmla="*/ 1485625 h 1771248"/>
                <a:gd name="connsiteX10" fmla="*/ 1341485 w 1600468"/>
                <a:gd name="connsiteY10" fmla="*/ 1502384 h 1771248"/>
                <a:gd name="connsiteX11" fmla="*/ 1376348 w 1600468"/>
                <a:gd name="connsiteY11" fmla="*/ 1485625 h 1771248"/>
                <a:gd name="connsiteX12" fmla="*/ 1391413 w 1600468"/>
                <a:gd name="connsiteY12" fmla="*/ 1462598 h 1771248"/>
                <a:gd name="connsiteX13" fmla="*/ 1349215 w 1600468"/>
                <a:gd name="connsiteY13" fmla="*/ 1471488 h 1771248"/>
                <a:gd name="connsiteX14" fmla="*/ 1301960 w 1600468"/>
                <a:gd name="connsiteY14" fmla="*/ 1461533 h 1771248"/>
                <a:gd name="connsiteX15" fmla="*/ 1128656 w 1600468"/>
                <a:gd name="connsiteY15" fmla="*/ 1433312 h 1771248"/>
                <a:gd name="connsiteX16" fmla="*/ 1074000 w 1600468"/>
                <a:gd name="connsiteY16" fmla="*/ 1480692 h 1771248"/>
                <a:gd name="connsiteX17" fmla="*/ 1012598 w 1600468"/>
                <a:gd name="connsiteY17" fmla="*/ 1497665 h 1771248"/>
                <a:gd name="connsiteX18" fmla="*/ 953999 w 1600468"/>
                <a:gd name="connsiteY18" fmla="*/ 1482238 h 1771248"/>
                <a:gd name="connsiteX19" fmla="*/ 940750 w 1600468"/>
                <a:gd name="connsiteY19" fmla="*/ 1471344 h 1771248"/>
                <a:gd name="connsiteX20" fmla="*/ 947213 w 1600468"/>
                <a:gd name="connsiteY20" fmla="*/ 1496253 h 1771248"/>
                <a:gd name="connsiteX21" fmla="*/ 1030113 w 1600468"/>
                <a:gd name="connsiteY21" fmla="*/ 1605435 h 1771248"/>
                <a:gd name="connsiteX22" fmla="*/ 1127329 w 1600468"/>
                <a:gd name="connsiteY22" fmla="*/ 1441083 h 1771248"/>
                <a:gd name="connsiteX23" fmla="*/ 353277 w 1600468"/>
                <a:gd name="connsiteY23" fmla="*/ 1405641 h 1771248"/>
                <a:gd name="connsiteX24" fmla="*/ 342520 w 1600468"/>
                <a:gd name="connsiteY24" fmla="*/ 1417843 h 1771248"/>
                <a:gd name="connsiteX25" fmla="*/ 251252 w 1600468"/>
                <a:gd name="connsiteY25" fmla="*/ 1456350 h 1771248"/>
                <a:gd name="connsiteX26" fmla="*/ 203997 w 1600468"/>
                <a:gd name="connsiteY26" fmla="*/ 1446395 h 1771248"/>
                <a:gd name="connsiteX27" fmla="*/ 161954 w 1600468"/>
                <a:gd name="connsiteY27" fmla="*/ 1419121 h 1771248"/>
                <a:gd name="connsiteX28" fmla="*/ 170814 w 1600468"/>
                <a:gd name="connsiteY28" fmla="*/ 1471027 h 1771248"/>
                <a:gd name="connsiteX29" fmla="*/ 268030 w 1600468"/>
                <a:gd name="connsiteY29" fmla="*/ 1635379 h 1771248"/>
                <a:gd name="connsiteX30" fmla="*/ 350930 w 1600468"/>
                <a:gd name="connsiteY30" fmla="*/ 1526197 h 1771248"/>
                <a:gd name="connsiteX31" fmla="*/ 364066 w 1600468"/>
                <a:gd name="connsiteY31" fmla="*/ 1475574 h 1771248"/>
                <a:gd name="connsiteX32" fmla="*/ 363130 w 1600468"/>
                <a:gd name="connsiteY32" fmla="*/ 1471972 h 1771248"/>
                <a:gd name="connsiteX33" fmla="*/ 511031 w 1600468"/>
                <a:gd name="connsiteY33" fmla="*/ 1373783 h 1771248"/>
                <a:gd name="connsiteX34" fmla="*/ 511164 w 1600468"/>
                <a:gd name="connsiteY34" fmla="*/ 1374297 h 1771248"/>
                <a:gd name="connsiteX35" fmla="*/ 594064 w 1600468"/>
                <a:gd name="connsiteY35" fmla="*/ 1483479 h 1771248"/>
                <a:gd name="connsiteX36" fmla="*/ 659613 w 1600468"/>
                <a:gd name="connsiteY36" fmla="*/ 1419816 h 1771248"/>
                <a:gd name="connsiteX37" fmla="*/ 673621 w 1600468"/>
                <a:gd name="connsiteY37" fmla="*/ 1383066 h 1771248"/>
                <a:gd name="connsiteX38" fmla="*/ 646736 w 1600468"/>
                <a:gd name="connsiteY38" fmla="*/ 1400507 h 1771248"/>
                <a:gd name="connsiteX39" fmla="*/ 599481 w 1600468"/>
                <a:gd name="connsiteY39" fmla="*/ 1410462 h 1771248"/>
                <a:gd name="connsiteX40" fmla="*/ 552226 w 1600468"/>
                <a:gd name="connsiteY40" fmla="*/ 1400507 h 1771248"/>
                <a:gd name="connsiteX41" fmla="*/ 1455456 w 1600468"/>
                <a:gd name="connsiteY41" fmla="*/ 1137033 h 1771248"/>
                <a:gd name="connsiteX42" fmla="*/ 1411934 w 1600468"/>
                <a:gd name="connsiteY42" fmla="*/ 1165267 h 1771248"/>
                <a:gd name="connsiteX43" fmla="*/ 1364679 w 1600468"/>
                <a:gd name="connsiteY43" fmla="*/ 1175222 h 1771248"/>
                <a:gd name="connsiteX44" fmla="*/ 1317424 w 1600468"/>
                <a:gd name="connsiteY44" fmla="*/ 1165267 h 1771248"/>
                <a:gd name="connsiteX45" fmla="*/ 1304320 w 1600468"/>
                <a:gd name="connsiteY45" fmla="*/ 1156766 h 1771248"/>
                <a:gd name="connsiteX46" fmla="*/ 1277551 w 1600468"/>
                <a:gd name="connsiteY46" fmla="*/ 1174131 h 1771248"/>
                <a:gd name="connsiteX47" fmla="*/ 1261923 w 1600468"/>
                <a:gd name="connsiteY47" fmla="*/ 1177423 h 1771248"/>
                <a:gd name="connsiteX48" fmla="*/ 1264587 w 1600468"/>
                <a:gd name="connsiteY48" fmla="*/ 1232662 h 1771248"/>
                <a:gd name="connsiteX49" fmla="*/ 1264469 w 1600468"/>
                <a:gd name="connsiteY49" fmla="*/ 1235120 h 1771248"/>
                <a:gd name="connsiteX50" fmla="*/ 1283667 w 1600468"/>
                <a:gd name="connsiteY50" fmla="*/ 1290587 h 1771248"/>
                <a:gd name="connsiteX51" fmla="*/ 1349216 w 1600468"/>
                <a:gd name="connsiteY51" fmla="*/ 1354251 h 1771248"/>
                <a:gd name="connsiteX52" fmla="*/ 1446432 w 1600468"/>
                <a:gd name="connsiteY52" fmla="*/ 1189899 h 1771248"/>
                <a:gd name="connsiteX53" fmla="*/ 1107616 w 1600468"/>
                <a:gd name="connsiteY53" fmla="*/ 1117033 h 1771248"/>
                <a:gd name="connsiteX54" fmla="*/ 1078266 w 1600468"/>
                <a:gd name="connsiteY54" fmla="*/ 1150326 h 1771248"/>
                <a:gd name="connsiteX55" fmla="*/ 986997 w 1600468"/>
                <a:gd name="connsiteY55" fmla="*/ 1188833 h 1771248"/>
                <a:gd name="connsiteX56" fmla="*/ 939742 w 1600468"/>
                <a:gd name="connsiteY56" fmla="*/ 1178878 h 1771248"/>
                <a:gd name="connsiteX57" fmla="*/ 917218 w 1600468"/>
                <a:gd name="connsiteY57" fmla="*/ 1164266 h 1771248"/>
                <a:gd name="connsiteX58" fmla="*/ 914323 w 1600468"/>
                <a:gd name="connsiteY58" fmla="*/ 1209863 h 1771248"/>
                <a:gd name="connsiteX59" fmla="*/ 915384 w 1600468"/>
                <a:gd name="connsiteY59" fmla="*/ 1216076 h 1771248"/>
                <a:gd name="connsiteX60" fmla="*/ 1012599 w 1600468"/>
                <a:gd name="connsiteY60" fmla="*/ 1380428 h 1771248"/>
                <a:gd name="connsiteX61" fmla="*/ 1109815 w 1600468"/>
                <a:gd name="connsiteY61" fmla="*/ 1216076 h 1771248"/>
                <a:gd name="connsiteX62" fmla="*/ 1110879 w 1600468"/>
                <a:gd name="connsiteY62" fmla="*/ 1209841 h 1771248"/>
                <a:gd name="connsiteX63" fmla="*/ 1107009 w 1600468"/>
                <a:gd name="connsiteY63" fmla="*/ 1129611 h 1771248"/>
                <a:gd name="connsiteX64" fmla="*/ 360977 w 1600468"/>
                <a:gd name="connsiteY64" fmla="*/ 1081916 h 1771248"/>
                <a:gd name="connsiteX65" fmla="*/ 336130 w 1600468"/>
                <a:gd name="connsiteY65" fmla="*/ 1111762 h 1771248"/>
                <a:gd name="connsiteX66" fmla="*/ 234475 w 1600468"/>
                <a:gd name="connsiteY66" fmla="*/ 1160082 h 1771248"/>
                <a:gd name="connsiteX67" fmla="*/ 187220 w 1600468"/>
                <a:gd name="connsiteY67" fmla="*/ 1150127 h 1771248"/>
                <a:gd name="connsiteX68" fmla="*/ 159092 w 1600468"/>
                <a:gd name="connsiteY68" fmla="*/ 1131880 h 1771248"/>
                <a:gd name="connsiteX69" fmla="*/ 155911 w 1600468"/>
                <a:gd name="connsiteY69" fmla="*/ 1181983 h 1771248"/>
                <a:gd name="connsiteX70" fmla="*/ 168353 w 1600468"/>
                <a:gd name="connsiteY70" fmla="*/ 1229931 h 1771248"/>
                <a:gd name="connsiteX71" fmla="*/ 251253 w 1600468"/>
                <a:gd name="connsiteY71" fmla="*/ 1339113 h 1771248"/>
                <a:gd name="connsiteX72" fmla="*/ 359278 w 1600468"/>
                <a:gd name="connsiteY72" fmla="*/ 1111440 h 1771248"/>
                <a:gd name="connsiteX73" fmla="*/ 360421 w 1600468"/>
                <a:gd name="connsiteY73" fmla="*/ 1093436 h 1771248"/>
                <a:gd name="connsiteX74" fmla="*/ 675969 w 1600468"/>
                <a:gd name="connsiteY74" fmla="*/ 1077249 h 1771248"/>
                <a:gd name="connsiteX75" fmla="*/ 636894 w 1600468"/>
                <a:gd name="connsiteY75" fmla="*/ 1121573 h 1771248"/>
                <a:gd name="connsiteX76" fmla="*/ 545625 w 1600468"/>
                <a:gd name="connsiteY76" fmla="*/ 1160080 h 1771248"/>
                <a:gd name="connsiteX77" fmla="*/ 507981 w 1600468"/>
                <a:gd name="connsiteY77" fmla="*/ 1152150 h 1771248"/>
                <a:gd name="connsiteX78" fmla="*/ 509016 w 1600468"/>
                <a:gd name="connsiteY78" fmla="*/ 1157571 h 1771248"/>
                <a:gd name="connsiteX79" fmla="*/ 599482 w 1600468"/>
                <a:gd name="connsiteY79" fmla="*/ 1293225 h 1771248"/>
                <a:gd name="connsiteX80" fmla="*/ 682382 w 1600468"/>
                <a:gd name="connsiteY80" fmla="*/ 1184043 h 1771248"/>
                <a:gd name="connsiteX81" fmla="*/ 688701 w 1600468"/>
                <a:gd name="connsiteY81" fmla="*/ 1159692 h 1771248"/>
                <a:gd name="connsiteX82" fmla="*/ 687205 w 1600468"/>
                <a:gd name="connsiteY82" fmla="*/ 1136138 h 1771248"/>
                <a:gd name="connsiteX83" fmla="*/ 1437804 w 1600468"/>
                <a:gd name="connsiteY83" fmla="*/ 917694 h 1771248"/>
                <a:gd name="connsiteX84" fmla="*/ 1424727 w 1600468"/>
                <a:gd name="connsiteY84" fmla="*/ 968045 h 1771248"/>
                <a:gd name="connsiteX85" fmla="*/ 1396095 w 1600468"/>
                <a:gd name="connsiteY85" fmla="*/ 1040566 h 1771248"/>
                <a:gd name="connsiteX86" fmla="*/ 1392880 w 1600468"/>
                <a:gd name="connsiteY86" fmla="*/ 1046109 h 1771248"/>
                <a:gd name="connsiteX87" fmla="*/ 1399543 w 1600468"/>
                <a:gd name="connsiteY87" fmla="*/ 1041226 h 1771248"/>
                <a:gd name="connsiteX88" fmla="*/ 1430229 w 1600468"/>
                <a:gd name="connsiteY88" fmla="*/ 994322 h 1771248"/>
                <a:gd name="connsiteX89" fmla="*/ 1444703 w 1600468"/>
                <a:gd name="connsiteY89" fmla="*/ 956351 h 1771248"/>
                <a:gd name="connsiteX90" fmla="*/ 1438701 w 1600468"/>
                <a:gd name="connsiteY90" fmla="*/ 921190 h 1771248"/>
                <a:gd name="connsiteX91" fmla="*/ 579180 w 1600468"/>
                <a:gd name="connsiteY91" fmla="*/ 908465 h 1771248"/>
                <a:gd name="connsiteX92" fmla="*/ 513631 w 1600468"/>
                <a:gd name="connsiteY92" fmla="*/ 972129 h 1771248"/>
                <a:gd name="connsiteX93" fmla="*/ 498696 w 1600468"/>
                <a:gd name="connsiteY93" fmla="*/ 1011312 h 1771248"/>
                <a:gd name="connsiteX94" fmla="*/ 499992 w 1600468"/>
                <a:gd name="connsiteY94" fmla="*/ 1013549 h 1771248"/>
                <a:gd name="connsiteX95" fmla="*/ 545626 w 1600468"/>
                <a:gd name="connsiteY95" fmla="*/ 1042843 h 1771248"/>
                <a:gd name="connsiteX96" fmla="*/ 611175 w 1600468"/>
                <a:gd name="connsiteY96" fmla="*/ 979180 h 1771248"/>
                <a:gd name="connsiteX97" fmla="*/ 626022 w 1600468"/>
                <a:gd name="connsiteY97" fmla="*/ 940231 h 1771248"/>
                <a:gd name="connsiteX98" fmla="*/ 614043 w 1600468"/>
                <a:gd name="connsiteY98" fmla="*/ 925224 h 1771248"/>
                <a:gd name="connsiteX99" fmla="*/ 579180 w 1600468"/>
                <a:gd name="connsiteY99" fmla="*/ 908465 h 1771248"/>
                <a:gd name="connsiteX100" fmla="*/ 268030 w 1600468"/>
                <a:gd name="connsiteY100" fmla="*/ 889833 h 1771248"/>
                <a:gd name="connsiteX101" fmla="*/ 185130 w 1600468"/>
                <a:gd name="connsiteY101" fmla="*/ 999016 h 1771248"/>
                <a:gd name="connsiteX102" fmla="*/ 183673 w 1600468"/>
                <a:gd name="connsiteY102" fmla="*/ 1004631 h 1771248"/>
                <a:gd name="connsiteX103" fmla="*/ 188841 w 1600468"/>
                <a:gd name="connsiteY103" fmla="*/ 1013551 h 1771248"/>
                <a:gd name="connsiteX104" fmla="*/ 234476 w 1600468"/>
                <a:gd name="connsiteY104" fmla="*/ 1042845 h 1771248"/>
                <a:gd name="connsiteX105" fmla="*/ 317376 w 1600468"/>
                <a:gd name="connsiteY105" fmla="*/ 933663 h 1771248"/>
                <a:gd name="connsiteX106" fmla="*/ 318750 w 1600468"/>
                <a:gd name="connsiteY106" fmla="*/ 928367 h 1771248"/>
                <a:gd name="connsiteX107" fmla="*/ 297330 w 1600468"/>
                <a:gd name="connsiteY107" fmla="*/ 901569 h 1771248"/>
                <a:gd name="connsiteX108" fmla="*/ 268030 w 1600468"/>
                <a:gd name="connsiteY108" fmla="*/ 889833 h 1771248"/>
                <a:gd name="connsiteX109" fmla="*/ 1011435 w 1600468"/>
                <a:gd name="connsiteY109" fmla="*/ 865876 h 1771248"/>
                <a:gd name="connsiteX110" fmla="*/ 1006486 w 1600468"/>
                <a:gd name="connsiteY110" fmla="*/ 867463 h 1771248"/>
                <a:gd name="connsiteX111" fmla="*/ 936166 w 1600468"/>
                <a:gd name="connsiteY111" fmla="*/ 1009626 h 1771248"/>
                <a:gd name="connsiteX112" fmla="*/ 932902 w 1600468"/>
                <a:gd name="connsiteY112" fmla="*/ 1027698 h 1771248"/>
                <a:gd name="connsiteX113" fmla="*/ 941364 w 1600468"/>
                <a:gd name="connsiteY113" fmla="*/ 1042302 h 1771248"/>
                <a:gd name="connsiteX114" fmla="*/ 986998 w 1600468"/>
                <a:gd name="connsiteY114" fmla="*/ 1071596 h 1771248"/>
                <a:gd name="connsiteX115" fmla="*/ 1042881 w 1600468"/>
                <a:gd name="connsiteY115" fmla="*/ 1026604 h 1771248"/>
                <a:gd name="connsiteX116" fmla="*/ 1051392 w 1600468"/>
                <a:gd name="connsiteY116" fmla="*/ 1007372 h 1771248"/>
                <a:gd name="connsiteX117" fmla="*/ 1035866 w 1600468"/>
                <a:gd name="connsiteY117" fmla="*/ 968045 h 1771248"/>
                <a:gd name="connsiteX118" fmla="*/ 1014247 w 1600468"/>
                <a:gd name="connsiteY118" fmla="*/ 884810 h 1771248"/>
                <a:gd name="connsiteX119" fmla="*/ 1343046 w 1600468"/>
                <a:gd name="connsiteY119" fmla="*/ 764780 h 1771248"/>
                <a:gd name="connsiteX120" fmla="*/ 1299038 w 1600468"/>
                <a:gd name="connsiteY120" fmla="*/ 785191 h 1771248"/>
                <a:gd name="connsiteX121" fmla="*/ 1275936 w 1600468"/>
                <a:gd name="connsiteY121" fmla="*/ 820502 h 1771248"/>
                <a:gd name="connsiteX122" fmla="*/ 1261463 w 1600468"/>
                <a:gd name="connsiteY122" fmla="*/ 858473 h 1771248"/>
                <a:gd name="connsiteX123" fmla="*/ 1267465 w 1600468"/>
                <a:gd name="connsiteY123" fmla="*/ 893633 h 1771248"/>
                <a:gd name="connsiteX124" fmla="*/ 1285852 w 1600468"/>
                <a:gd name="connsiteY124" fmla="*/ 961146 h 1771248"/>
                <a:gd name="connsiteX125" fmla="*/ 1299831 w 1600468"/>
                <a:gd name="connsiteY125" fmla="*/ 992732 h 1771248"/>
                <a:gd name="connsiteX126" fmla="*/ 1313197 w 1600468"/>
                <a:gd name="connsiteY126" fmla="*/ 957667 h 1771248"/>
                <a:gd name="connsiteX127" fmla="*/ 1338322 w 1600468"/>
                <a:gd name="connsiteY127" fmla="*/ 839176 h 1771248"/>
                <a:gd name="connsiteX128" fmla="*/ 173023 w 1600468"/>
                <a:gd name="connsiteY128" fmla="*/ 690498 h 1771248"/>
                <a:gd name="connsiteX129" fmla="*/ 168353 w 1600468"/>
                <a:gd name="connsiteY129" fmla="*/ 702750 h 1771248"/>
                <a:gd name="connsiteX130" fmla="*/ 143228 w 1600468"/>
                <a:gd name="connsiteY130" fmla="*/ 821240 h 1771248"/>
                <a:gd name="connsiteX131" fmla="*/ 141339 w 1600468"/>
                <a:gd name="connsiteY131" fmla="*/ 850988 h 1771248"/>
                <a:gd name="connsiteX132" fmla="*/ 166374 w 1600468"/>
                <a:gd name="connsiteY132" fmla="*/ 820917 h 1771248"/>
                <a:gd name="connsiteX133" fmla="*/ 268029 w 1600468"/>
                <a:gd name="connsiteY133" fmla="*/ 772596 h 1771248"/>
                <a:gd name="connsiteX134" fmla="*/ 315284 w 1600468"/>
                <a:gd name="connsiteY134" fmla="*/ 782552 h 1771248"/>
                <a:gd name="connsiteX135" fmla="*/ 318237 w 1600468"/>
                <a:gd name="connsiteY135" fmla="*/ 784468 h 1771248"/>
                <a:gd name="connsiteX136" fmla="*/ 317113 w 1600468"/>
                <a:gd name="connsiteY136" fmla="*/ 776902 h 1771248"/>
                <a:gd name="connsiteX137" fmla="*/ 263023 w 1600468"/>
                <a:gd name="connsiteY137" fmla="*/ 751815 h 1771248"/>
                <a:gd name="connsiteX138" fmla="*/ 817011 w 1600468"/>
                <a:gd name="connsiteY138" fmla="*/ 0 h 1771248"/>
                <a:gd name="connsiteX139" fmla="*/ 1600468 w 1600468"/>
                <a:gd name="connsiteY139" fmla="*/ 440403 h 1771248"/>
                <a:gd name="connsiteX140" fmla="*/ 1596423 w 1600468"/>
                <a:gd name="connsiteY140" fmla="*/ 485432 h 1771248"/>
                <a:gd name="connsiteX141" fmla="*/ 1585410 w 1600468"/>
                <a:gd name="connsiteY141" fmla="*/ 525997 h 1771248"/>
                <a:gd name="connsiteX142" fmla="*/ 1594391 w 1600468"/>
                <a:gd name="connsiteY142" fmla="*/ 586458 h 1771248"/>
                <a:gd name="connsiteX143" fmla="*/ 1599154 w 1600468"/>
                <a:gd name="connsiteY143" fmla="*/ 685212 h 1771248"/>
                <a:gd name="connsiteX144" fmla="*/ 1580728 w 1600468"/>
                <a:gd name="connsiteY144" fmla="*/ 875946 h 1771248"/>
                <a:gd name="connsiteX145" fmla="*/ 1578933 w 1600468"/>
                <a:gd name="connsiteY145" fmla="*/ 882858 h 1771248"/>
                <a:gd name="connsiteX146" fmla="*/ 1583690 w 1600468"/>
                <a:gd name="connsiteY146" fmla="*/ 981478 h 1771248"/>
                <a:gd name="connsiteX147" fmla="*/ 1578927 w 1600468"/>
                <a:gd name="connsiteY147" fmla="*/ 1080232 h 1771248"/>
                <a:gd name="connsiteX148" fmla="*/ 1574889 w 1600468"/>
                <a:gd name="connsiteY148" fmla="*/ 1107417 h 1771248"/>
                <a:gd name="connsiteX149" fmla="*/ 1575959 w 1600468"/>
                <a:gd name="connsiteY149" fmla="*/ 1129611 h 1771248"/>
                <a:gd name="connsiteX150" fmla="*/ 1341484 w 1600468"/>
                <a:gd name="connsiteY150" fmla="*/ 1619621 h 1771248"/>
                <a:gd name="connsiteX151" fmla="*/ 1250216 w 1600468"/>
                <a:gd name="connsiteY151" fmla="*/ 1581114 h 1771248"/>
                <a:gd name="connsiteX152" fmla="*/ 1212173 w 1600468"/>
                <a:gd name="connsiteY152" fmla="*/ 1537961 h 1771248"/>
                <a:gd name="connsiteX153" fmla="*/ 1195911 w 1600468"/>
                <a:gd name="connsiteY153" fmla="*/ 1579152 h 1771248"/>
                <a:gd name="connsiteX154" fmla="*/ 1030112 w 1600468"/>
                <a:gd name="connsiteY154" fmla="*/ 1722672 h 1771248"/>
                <a:gd name="connsiteX155" fmla="*/ 814063 w 1600468"/>
                <a:gd name="connsiteY155" fmla="*/ 1423396 h 1771248"/>
                <a:gd name="connsiteX156" fmla="*/ 808253 w 1600468"/>
                <a:gd name="connsiteY156" fmla="*/ 1384282 h 1771248"/>
                <a:gd name="connsiteX157" fmla="*/ 795228 w 1600468"/>
                <a:gd name="connsiteY157" fmla="*/ 1471972 h 1771248"/>
                <a:gd name="connsiteX158" fmla="*/ 579179 w 1600468"/>
                <a:gd name="connsiteY158" fmla="*/ 1771248 h 1771248"/>
                <a:gd name="connsiteX159" fmla="*/ 448082 w 1600468"/>
                <a:gd name="connsiteY159" fmla="*/ 1687562 h 1771248"/>
                <a:gd name="connsiteX160" fmla="*/ 418890 w 1600468"/>
                <a:gd name="connsiteY160" fmla="*/ 1637227 h 1771248"/>
                <a:gd name="connsiteX161" fmla="*/ 417177 w 1600468"/>
                <a:gd name="connsiteY161" fmla="*/ 1640722 h 1771248"/>
                <a:gd name="connsiteX162" fmla="*/ 268029 w 1600468"/>
                <a:gd name="connsiteY162" fmla="*/ 1752616 h 1771248"/>
                <a:gd name="connsiteX163" fmla="*/ 33554 w 1600468"/>
                <a:gd name="connsiteY163" fmla="*/ 1262606 h 1771248"/>
                <a:gd name="connsiteX164" fmla="*/ 38106 w 1600468"/>
                <a:gd name="connsiteY164" fmla="*/ 1168249 h 1771248"/>
                <a:gd name="connsiteX165" fmla="*/ 35203 w 1600468"/>
                <a:gd name="connsiteY165" fmla="*/ 1157074 h 1771248"/>
                <a:gd name="connsiteX166" fmla="*/ 16777 w 1600468"/>
                <a:gd name="connsiteY166" fmla="*/ 966340 h 1771248"/>
                <a:gd name="connsiteX167" fmla="*/ 21541 w 1600468"/>
                <a:gd name="connsiteY167" fmla="*/ 867586 h 1771248"/>
                <a:gd name="connsiteX168" fmla="*/ 21900 w 1600468"/>
                <a:gd name="connsiteY168" fmla="*/ 865165 h 1771248"/>
                <a:gd name="connsiteX169" fmla="*/ 10541 w 1600468"/>
                <a:gd name="connsiteY169" fmla="*/ 815786 h 1771248"/>
                <a:gd name="connsiteX170" fmla="*/ 0 w 1600468"/>
                <a:gd name="connsiteY170" fmla="*/ 670072 h 1771248"/>
                <a:gd name="connsiteX171" fmla="*/ 18426 w 1600468"/>
                <a:gd name="connsiteY171" fmla="*/ 479338 h 1771248"/>
                <a:gd name="connsiteX172" fmla="*/ 36206 w 1600468"/>
                <a:gd name="connsiteY172" fmla="*/ 410883 h 1771248"/>
                <a:gd name="connsiteX173" fmla="*/ 37599 w 1600468"/>
                <a:gd name="connsiteY173" fmla="*/ 395374 h 1771248"/>
                <a:gd name="connsiteX174" fmla="*/ 95122 w 1600468"/>
                <a:gd name="connsiteY174" fmla="*/ 268978 h 1771248"/>
                <a:gd name="connsiteX175" fmla="*/ 137022 w 1600468"/>
                <a:gd name="connsiteY175" fmla="*/ 225584 h 1771248"/>
                <a:gd name="connsiteX176" fmla="*/ 143207 w 1600468"/>
                <a:gd name="connsiteY176" fmla="*/ 218569 h 1771248"/>
                <a:gd name="connsiteX177" fmla="*/ 144784 w 1600468"/>
                <a:gd name="connsiteY177" fmla="*/ 217546 h 1771248"/>
                <a:gd name="connsiteX178" fmla="*/ 167356 w 1600468"/>
                <a:gd name="connsiteY178" fmla="*/ 194169 h 1771248"/>
                <a:gd name="connsiteX179" fmla="*/ 817011 w 1600468"/>
                <a:gd name="connsiteY179" fmla="*/ 0 h 1771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</a:cxnLst>
              <a:rect l="l" t="t" r="r" b="b"/>
              <a:pathLst>
                <a:path w="1600468" h="1771248">
                  <a:moveTo>
                    <a:pt x="502366" y="1561722"/>
                  </a:moveTo>
                  <a:lnTo>
                    <a:pt x="523298" y="1609019"/>
                  </a:lnTo>
                  <a:cubicBezTo>
                    <a:pt x="539910" y="1637713"/>
                    <a:pt x="558946" y="1654011"/>
                    <a:pt x="579180" y="1654011"/>
                  </a:cubicBezTo>
                  <a:cubicBezTo>
                    <a:pt x="603461" y="1654011"/>
                    <a:pt x="626018" y="1630541"/>
                    <a:pt x="644729" y="1590347"/>
                  </a:cubicBezTo>
                  <a:lnTo>
                    <a:pt x="645533" y="1588027"/>
                  </a:lnTo>
                  <a:lnTo>
                    <a:pt x="641318" y="1590761"/>
                  </a:lnTo>
                  <a:cubicBezTo>
                    <a:pt x="626054" y="1597288"/>
                    <a:pt x="610250" y="1600716"/>
                    <a:pt x="594063" y="1600716"/>
                  </a:cubicBezTo>
                  <a:cubicBezTo>
                    <a:pt x="561689" y="1600716"/>
                    <a:pt x="530847" y="1587005"/>
                    <a:pt x="502795" y="1562209"/>
                  </a:cubicBezTo>
                  <a:close/>
                  <a:moveTo>
                    <a:pt x="1282676" y="1449023"/>
                  </a:moveTo>
                  <a:lnTo>
                    <a:pt x="1306622" y="1485625"/>
                  </a:lnTo>
                  <a:cubicBezTo>
                    <a:pt x="1317635" y="1496517"/>
                    <a:pt x="1329345" y="1502384"/>
                    <a:pt x="1341485" y="1502384"/>
                  </a:cubicBezTo>
                  <a:cubicBezTo>
                    <a:pt x="1353626" y="1502384"/>
                    <a:pt x="1365335" y="1496517"/>
                    <a:pt x="1376348" y="1485625"/>
                  </a:cubicBezTo>
                  <a:lnTo>
                    <a:pt x="1391413" y="1462598"/>
                  </a:lnTo>
                  <a:lnTo>
                    <a:pt x="1349215" y="1471488"/>
                  </a:lnTo>
                  <a:cubicBezTo>
                    <a:pt x="1333028" y="1471488"/>
                    <a:pt x="1317224" y="1468060"/>
                    <a:pt x="1301960" y="1461533"/>
                  </a:cubicBezTo>
                  <a:close/>
                  <a:moveTo>
                    <a:pt x="1128656" y="1433312"/>
                  </a:moveTo>
                  <a:lnTo>
                    <a:pt x="1074000" y="1480692"/>
                  </a:lnTo>
                  <a:cubicBezTo>
                    <a:pt x="1054430" y="1491760"/>
                    <a:pt x="1033844" y="1497665"/>
                    <a:pt x="1012598" y="1497665"/>
                  </a:cubicBezTo>
                  <a:cubicBezTo>
                    <a:pt x="992364" y="1497665"/>
                    <a:pt x="972729" y="1492309"/>
                    <a:pt x="953999" y="1482238"/>
                  </a:cubicBezTo>
                  <a:lnTo>
                    <a:pt x="940750" y="1471344"/>
                  </a:lnTo>
                  <a:lnTo>
                    <a:pt x="947213" y="1496253"/>
                  </a:lnTo>
                  <a:cubicBezTo>
                    <a:pt x="968429" y="1563711"/>
                    <a:pt x="997739" y="1605435"/>
                    <a:pt x="1030113" y="1605435"/>
                  </a:cubicBezTo>
                  <a:cubicBezTo>
                    <a:pt x="1070581" y="1605435"/>
                    <a:pt x="1106260" y="1540242"/>
                    <a:pt x="1127329" y="1441083"/>
                  </a:cubicBezTo>
                  <a:close/>
                  <a:moveTo>
                    <a:pt x="353277" y="1405641"/>
                  </a:moveTo>
                  <a:lnTo>
                    <a:pt x="342520" y="1417843"/>
                  </a:lnTo>
                  <a:cubicBezTo>
                    <a:pt x="314468" y="1442639"/>
                    <a:pt x="283626" y="1456350"/>
                    <a:pt x="251252" y="1456350"/>
                  </a:cubicBezTo>
                  <a:cubicBezTo>
                    <a:pt x="235065" y="1456350"/>
                    <a:pt x="219261" y="1452922"/>
                    <a:pt x="203997" y="1446395"/>
                  </a:cubicBezTo>
                  <a:lnTo>
                    <a:pt x="161954" y="1419121"/>
                  </a:lnTo>
                  <a:lnTo>
                    <a:pt x="170814" y="1471027"/>
                  </a:lnTo>
                  <a:cubicBezTo>
                    <a:pt x="191883" y="1570185"/>
                    <a:pt x="227562" y="1635379"/>
                    <a:pt x="268030" y="1635379"/>
                  </a:cubicBezTo>
                  <a:cubicBezTo>
                    <a:pt x="300404" y="1635379"/>
                    <a:pt x="329714" y="1593655"/>
                    <a:pt x="350930" y="1526197"/>
                  </a:cubicBezTo>
                  <a:lnTo>
                    <a:pt x="364066" y="1475574"/>
                  </a:lnTo>
                  <a:lnTo>
                    <a:pt x="363130" y="1471972"/>
                  </a:lnTo>
                  <a:close/>
                  <a:moveTo>
                    <a:pt x="511031" y="1373783"/>
                  </a:moveTo>
                  <a:lnTo>
                    <a:pt x="511164" y="1374297"/>
                  </a:lnTo>
                  <a:cubicBezTo>
                    <a:pt x="532380" y="1441755"/>
                    <a:pt x="561690" y="1483479"/>
                    <a:pt x="594064" y="1483479"/>
                  </a:cubicBezTo>
                  <a:cubicBezTo>
                    <a:pt x="618345" y="1483479"/>
                    <a:pt x="640902" y="1460009"/>
                    <a:pt x="659613" y="1419816"/>
                  </a:cubicBezTo>
                  <a:lnTo>
                    <a:pt x="673621" y="1383066"/>
                  </a:lnTo>
                  <a:lnTo>
                    <a:pt x="646736" y="1400507"/>
                  </a:lnTo>
                  <a:cubicBezTo>
                    <a:pt x="631472" y="1407034"/>
                    <a:pt x="615668" y="1410462"/>
                    <a:pt x="599481" y="1410462"/>
                  </a:cubicBezTo>
                  <a:cubicBezTo>
                    <a:pt x="583294" y="1410462"/>
                    <a:pt x="567490" y="1407034"/>
                    <a:pt x="552226" y="1400507"/>
                  </a:cubicBezTo>
                  <a:close/>
                  <a:moveTo>
                    <a:pt x="1455456" y="1137033"/>
                  </a:moveTo>
                  <a:lnTo>
                    <a:pt x="1411934" y="1165267"/>
                  </a:lnTo>
                  <a:cubicBezTo>
                    <a:pt x="1396670" y="1171794"/>
                    <a:pt x="1380866" y="1175222"/>
                    <a:pt x="1364679" y="1175222"/>
                  </a:cubicBezTo>
                  <a:cubicBezTo>
                    <a:pt x="1348492" y="1175222"/>
                    <a:pt x="1332688" y="1171794"/>
                    <a:pt x="1317424" y="1165267"/>
                  </a:cubicBezTo>
                  <a:lnTo>
                    <a:pt x="1304320" y="1156766"/>
                  </a:lnTo>
                  <a:lnTo>
                    <a:pt x="1277551" y="1174131"/>
                  </a:lnTo>
                  <a:lnTo>
                    <a:pt x="1261923" y="1177423"/>
                  </a:lnTo>
                  <a:lnTo>
                    <a:pt x="1264587" y="1232662"/>
                  </a:lnTo>
                  <a:lnTo>
                    <a:pt x="1264469" y="1235120"/>
                  </a:lnTo>
                  <a:lnTo>
                    <a:pt x="1283667" y="1290587"/>
                  </a:lnTo>
                  <a:cubicBezTo>
                    <a:pt x="1302379" y="1330782"/>
                    <a:pt x="1324936" y="1354251"/>
                    <a:pt x="1349216" y="1354251"/>
                  </a:cubicBezTo>
                  <a:cubicBezTo>
                    <a:pt x="1389684" y="1354251"/>
                    <a:pt x="1425363" y="1289057"/>
                    <a:pt x="1446432" y="1189899"/>
                  </a:cubicBezTo>
                  <a:close/>
                  <a:moveTo>
                    <a:pt x="1107616" y="1117033"/>
                  </a:moveTo>
                  <a:lnTo>
                    <a:pt x="1078266" y="1150326"/>
                  </a:lnTo>
                  <a:cubicBezTo>
                    <a:pt x="1050213" y="1175122"/>
                    <a:pt x="1019371" y="1188833"/>
                    <a:pt x="986997" y="1188833"/>
                  </a:cubicBezTo>
                  <a:cubicBezTo>
                    <a:pt x="970810" y="1188833"/>
                    <a:pt x="955006" y="1185405"/>
                    <a:pt x="939742" y="1178878"/>
                  </a:cubicBezTo>
                  <a:lnTo>
                    <a:pt x="917218" y="1164266"/>
                  </a:lnTo>
                  <a:lnTo>
                    <a:pt x="914323" y="1209863"/>
                  </a:lnTo>
                  <a:lnTo>
                    <a:pt x="915384" y="1216076"/>
                  </a:lnTo>
                  <a:cubicBezTo>
                    <a:pt x="936452" y="1315235"/>
                    <a:pt x="972131" y="1380428"/>
                    <a:pt x="1012599" y="1380428"/>
                  </a:cubicBezTo>
                  <a:cubicBezTo>
                    <a:pt x="1053067" y="1380428"/>
                    <a:pt x="1088746" y="1315235"/>
                    <a:pt x="1109815" y="1216076"/>
                  </a:cubicBezTo>
                  <a:lnTo>
                    <a:pt x="1110879" y="1209841"/>
                  </a:lnTo>
                  <a:lnTo>
                    <a:pt x="1107009" y="1129611"/>
                  </a:lnTo>
                  <a:close/>
                  <a:moveTo>
                    <a:pt x="360977" y="1081916"/>
                  </a:moveTo>
                  <a:lnTo>
                    <a:pt x="336130" y="1111762"/>
                  </a:lnTo>
                  <a:cubicBezTo>
                    <a:pt x="305378" y="1142729"/>
                    <a:pt x="270896" y="1160082"/>
                    <a:pt x="234475" y="1160082"/>
                  </a:cubicBezTo>
                  <a:cubicBezTo>
                    <a:pt x="218288" y="1160082"/>
                    <a:pt x="202484" y="1156654"/>
                    <a:pt x="187220" y="1150127"/>
                  </a:cubicBezTo>
                  <a:lnTo>
                    <a:pt x="159092" y="1131880"/>
                  </a:lnTo>
                  <a:lnTo>
                    <a:pt x="155911" y="1181983"/>
                  </a:lnTo>
                  <a:lnTo>
                    <a:pt x="168353" y="1229931"/>
                  </a:lnTo>
                  <a:cubicBezTo>
                    <a:pt x="189569" y="1297389"/>
                    <a:pt x="218878" y="1339113"/>
                    <a:pt x="251253" y="1339113"/>
                  </a:cubicBezTo>
                  <a:cubicBezTo>
                    <a:pt x="299815" y="1339113"/>
                    <a:pt x="341480" y="1245234"/>
                    <a:pt x="359278" y="1111440"/>
                  </a:cubicBezTo>
                  <a:lnTo>
                    <a:pt x="360421" y="1093436"/>
                  </a:lnTo>
                  <a:close/>
                  <a:moveTo>
                    <a:pt x="675969" y="1077249"/>
                  </a:moveTo>
                  <a:lnTo>
                    <a:pt x="636894" y="1121573"/>
                  </a:lnTo>
                  <a:cubicBezTo>
                    <a:pt x="608841" y="1146369"/>
                    <a:pt x="578000" y="1160080"/>
                    <a:pt x="545625" y="1160080"/>
                  </a:cubicBezTo>
                  <a:lnTo>
                    <a:pt x="507981" y="1152150"/>
                  </a:lnTo>
                  <a:lnTo>
                    <a:pt x="509016" y="1157571"/>
                  </a:lnTo>
                  <a:cubicBezTo>
                    <a:pt x="530519" y="1240418"/>
                    <a:pt x="563061" y="1293225"/>
                    <a:pt x="599482" y="1293225"/>
                  </a:cubicBezTo>
                  <a:cubicBezTo>
                    <a:pt x="631857" y="1293225"/>
                    <a:pt x="661166" y="1251501"/>
                    <a:pt x="682382" y="1184043"/>
                  </a:cubicBezTo>
                  <a:lnTo>
                    <a:pt x="688701" y="1159692"/>
                  </a:lnTo>
                  <a:lnTo>
                    <a:pt x="687205" y="1136138"/>
                  </a:lnTo>
                  <a:close/>
                  <a:moveTo>
                    <a:pt x="1437804" y="917694"/>
                  </a:moveTo>
                  <a:lnTo>
                    <a:pt x="1424727" y="968045"/>
                  </a:lnTo>
                  <a:cubicBezTo>
                    <a:pt x="1416299" y="994114"/>
                    <a:pt x="1406703" y="1018397"/>
                    <a:pt x="1396095" y="1040566"/>
                  </a:cubicBezTo>
                  <a:lnTo>
                    <a:pt x="1392880" y="1046109"/>
                  </a:lnTo>
                  <a:lnTo>
                    <a:pt x="1399543" y="1041226"/>
                  </a:lnTo>
                  <a:cubicBezTo>
                    <a:pt x="1410557" y="1030335"/>
                    <a:pt x="1420874" y="1014419"/>
                    <a:pt x="1430229" y="994322"/>
                  </a:cubicBezTo>
                  <a:lnTo>
                    <a:pt x="1444703" y="956351"/>
                  </a:lnTo>
                  <a:lnTo>
                    <a:pt x="1438701" y="921190"/>
                  </a:lnTo>
                  <a:close/>
                  <a:moveTo>
                    <a:pt x="579180" y="908465"/>
                  </a:moveTo>
                  <a:cubicBezTo>
                    <a:pt x="554899" y="908465"/>
                    <a:pt x="532343" y="931935"/>
                    <a:pt x="513631" y="972129"/>
                  </a:cubicBezTo>
                  <a:lnTo>
                    <a:pt x="498696" y="1011312"/>
                  </a:lnTo>
                  <a:lnTo>
                    <a:pt x="499992" y="1013549"/>
                  </a:lnTo>
                  <a:cubicBezTo>
                    <a:pt x="514018" y="1032412"/>
                    <a:pt x="529439" y="1042843"/>
                    <a:pt x="545626" y="1042843"/>
                  </a:cubicBezTo>
                  <a:cubicBezTo>
                    <a:pt x="569907" y="1042843"/>
                    <a:pt x="592464" y="1019373"/>
                    <a:pt x="611175" y="979180"/>
                  </a:cubicBezTo>
                  <a:lnTo>
                    <a:pt x="626022" y="940231"/>
                  </a:lnTo>
                  <a:lnTo>
                    <a:pt x="614043" y="925224"/>
                  </a:lnTo>
                  <a:cubicBezTo>
                    <a:pt x="603030" y="914333"/>
                    <a:pt x="591321" y="908465"/>
                    <a:pt x="579180" y="908465"/>
                  </a:cubicBezTo>
                  <a:close/>
                  <a:moveTo>
                    <a:pt x="268030" y="889833"/>
                  </a:moveTo>
                  <a:cubicBezTo>
                    <a:pt x="235655" y="889833"/>
                    <a:pt x="206346" y="931557"/>
                    <a:pt x="185130" y="999016"/>
                  </a:cubicBezTo>
                  <a:lnTo>
                    <a:pt x="183673" y="1004631"/>
                  </a:lnTo>
                  <a:lnTo>
                    <a:pt x="188841" y="1013551"/>
                  </a:lnTo>
                  <a:cubicBezTo>
                    <a:pt x="202868" y="1032414"/>
                    <a:pt x="218289" y="1042845"/>
                    <a:pt x="234476" y="1042845"/>
                  </a:cubicBezTo>
                  <a:cubicBezTo>
                    <a:pt x="266850" y="1042845"/>
                    <a:pt x="296160" y="1001121"/>
                    <a:pt x="317376" y="933663"/>
                  </a:cubicBezTo>
                  <a:lnTo>
                    <a:pt x="318750" y="928367"/>
                  </a:lnTo>
                  <a:lnTo>
                    <a:pt x="297330" y="901569"/>
                  </a:lnTo>
                  <a:cubicBezTo>
                    <a:pt x="287965" y="893908"/>
                    <a:pt x="278147" y="889833"/>
                    <a:pt x="268030" y="889833"/>
                  </a:cubicBezTo>
                  <a:close/>
                  <a:moveTo>
                    <a:pt x="1011435" y="865876"/>
                  </a:moveTo>
                  <a:lnTo>
                    <a:pt x="1006486" y="867463"/>
                  </a:lnTo>
                  <a:cubicBezTo>
                    <a:pt x="977866" y="886084"/>
                    <a:pt x="953045" y="937863"/>
                    <a:pt x="936166" y="1009626"/>
                  </a:cubicBezTo>
                  <a:lnTo>
                    <a:pt x="932902" y="1027698"/>
                  </a:lnTo>
                  <a:lnTo>
                    <a:pt x="941364" y="1042302"/>
                  </a:lnTo>
                  <a:cubicBezTo>
                    <a:pt x="955390" y="1061165"/>
                    <a:pt x="970811" y="1071596"/>
                    <a:pt x="986998" y="1071596"/>
                  </a:cubicBezTo>
                  <a:cubicBezTo>
                    <a:pt x="1007232" y="1071596"/>
                    <a:pt x="1026269" y="1055298"/>
                    <a:pt x="1042881" y="1026604"/>
                  </a:cubicBezTo>
                  <a:lnTo>
                    <a:pt x="1051392" y="1007372"/>
                  </a:lnTo>
                  <a:lnTo>
                    <a:pt x="1035866" y="968045"/>
                  </a:lnTo>
                  <a:cubicBezTo>
                    <a:pt x="1027439" y="941977"/>
                    <a:pt x="1020180" y="914122"/>
                    <a:pt x="1014247" y="884810"/>
                  </a:cubicBezTo>
                  <a:close/>
                  <a:moveTo>
                    <a:pt x="1343046" y="764780"/>
                  </a:moveTo>
                  <a:lnTo>
                    <a:pt x="1299038" y="785191"/>
                  </a:lnTo>
                  <a:lnTo>
                    <a:pt x="1275936" y="820502"/>
                  </a:lnTo>
                  <a:lnTo>
                    <a:pt x="1261463" y="858473"/>
                  </a:lnTo>
                  <a:lnTo>
                    <a:pt x="1267465" y="893633"/>
                  </a:lnTo>
                  <a:cubicBezTo>
                    <a:pt x="1272732" y="918423"/>
                    <a:pt x="1278912" y="941090"/>
                    <a:pt x="1285852" y="961146"/>
                  </a:cubicBezTo>
                  <a:lnTo>
                    <a:pt x="1299831" y="992732"/>
                  </a:lnTo>
                  <a:lnTo>
                    <a:pt x="1313197" y="957667"/>
                  </a:lnTo>
                  <a:cubicBezTo>
                    <a:pt x="1323805" y="923937"/>
                    <a:pt x="1332390" y="883774"/>
                    <a:pt x="1338322" y="839176"/>
                  </a:cubicBezTo>
                  <a:close/>
                  <a:moveTo>
                    <a:pt x="173023" y="690498"/>
                  </a:moveTo>
                  <a:lnTo>
                    <a:pt x="168353" y="702750"/>
                  </a:lnTo>
                  <a:cubicBezTo>
                    <a:pt x="157745" y="736479"/>
                    <a:pt x="149161" y="776642"/>
                    <a:pt x="143228" y="821240"/>
                  </a:cubicBezTo>
                  <a:lnTo>
                    <a:pt x="141339" y="850988"/>
                  </a:lnTo>
                  <a:lnTo>
                    <a:pt x="166374" y="820917"/>
                  </a:lnTo>
                  <a:cubicBezTo>
                    <a:pt x="197126" y="789950"/>
                    <a:pt x="231608" y="772596"/>
                    <a:pt x="268029" y="772596"/>
                  </a:cubicBezTo>
                  <a:cubicBezTo>
                    <a:pt x="284216" y="772596"/>
                    <a:pt x="300020" y="776024"/>
                    <a:pt x="315284" y="782552"/>
                  </a:cubicBezTo>
                  <a:lnTo>
                    <a:pt x="318237" y="784468"/>
                  </a:lnTo>
                  <a:lnTo>
                    <a:pt x="317113" y="776902"/>
                  </a:lnTo>
                  <a:lnTo>
                    <a:pt x="263023" y="751815"/>
                  </a:lnTo>
                  <a:close/>
                  <a:moveTo>
                    <a:pt x="817011" y="0"/>
                  </a:moveTo>
                  <a:cubicBezTo>
                    <a:pt x="1249702" y="0"/>
                    <a:pt x="1600468" y="197175"/>
                    <a:pt x="1600468" y="440403"/>
                  </a:cubicBezTo>
                  <a:cubicBezTo>
                    <a:pt x="1600468" y="455605"/>
                    <a:pt x="1599098" y="470627"/>
                    <a:pt x="1596423" y="485432"/>
                  </a:cubicBezTo>
                  <a:lnTo>
                    <a:pt x="1585410" y="525997"/>
                  </a:lnTo>
                  <a:lnTo>
                    <a:pt x="1594391" y="586458"/>
                  </a:lnTo>
                  <a:cubicBezTo>
                    <a:pt x="1597514" y="618357"/>
                    <a:pt x="1599154" y="651384"/>
                    <a:pt x="1599154" y="685212"/>
                  </a:cubicBezTo>
                  <a:cubicBezTo>
                    <a:pt x="1599154" y="752869"/>
                    <a:pt x="1592593" y="817322"/>
                    <a:pt x="1580728" y="875946"/>
                  </a:cubicBezTo>
                  <a:lnTo>
                    <a:pt x="1578933" y="882858"/>
                  </a:lnTo>
                  <a:lnTo>
                    <a:pt x="1583690" y="981478"/>
                  </a:lnTo>
                  <a:cubicBezTo>
                    <a:pt x="1583690" y="1015306"/>
                    <a:pt x="1582050" y="1048334"/>
                    <a:pt x="1578927" y="1080232"/>
                  </a:cubicBezTo>
                  <a:lnTo>
                    <a:pt x="1574889" y="1107417"/>
                  </a:lnTo>
                  <a:lnTo>
                    <a:pt x="1575959" y="1129611"/>
                  </a:lnTo>
                  <a:cubicBezTo>
                    <a:pt x="1575959" y="1400236"/>
                    <a:pt x="1470981" y="1619621"/>
                    <a:pt x="1341484" y="1619621"/>
                  </a:cubicBezTo>
                  <a:cubicBezTo>
                    <a:pt x="1309110" y="1619621"/>
                    <a:pt x="1278268" y="1605910"/>
                    <a:pt x="1250216" y="1581114"/>
                  </a:cubicBezTo>
                  <a:lnTo>
                    <a:pt x="1212173" y="1537961"/>
                  </a:lnTo>
                  <a:lnTo>
                    <a:pt x="1195911" y="1579152"/>
                  </a:lnTo>
                  <a:cubicBezTo>
                    <a:pt x="1153480" y="1667826"/>
                    <a:pt x="1094861" y="1722672"/>
                    <a:pt x="1030112" y="1722672"/>
                  </a:cubicBezTo>
                  <a:cubicBezTo>
                    <a:pt x="932990" y="1722672"/>
                    <a:pt x="849659" y="1599268"/>
                    <a:pt x="814063" y="1423396"/>
                  </a:cubicBezTo>
                  <a:lnTo>
                    <a:pt x="808253" y="1384282"/>
                  </a:lnTo>
                  <a:lnTo>
                    <a:pt x="795228" y="1471972"/>
                  </a:lnTo>
                  <a:cubicBezTo>
                    <a:pt x="759633" y="1647844"/>
                    <a:pt x="676302" y="1771248"/>
                    <a:pt x="579179" y="1771248"/>
                  </a:cubicBezTo>
                  <a:cubicBezTo>
                    <a:pt x="530618" y="1771248"/>
                    <a:pt x="485505" y="1740397"/>
                    <a:pt x="448082" y="1687562"/>
                  </a:cubicBezTo>
                  <a:lnTo>
                    <a:pt x="418890" y="1637227"/>
                  </a:lnTo>
                  <a:lnTo>
                    <a:pt x="417177" y="1640722"/>
                  </a:lnTo>
                  <a:cubicBezTo>
                    <a:pt x="376646" y="1710625"/>
                    <a:pt x="324684" y="1752616"/>
                    <a:pt x="268029" y="1752616"/>
                  </a:cubicBezTo>
                  <a:cubicBezTo>
                    <a:pt x="138532" y="1752616"/>
                    <a:pt x="33554" y="1533231"/>
                    <a:pt x="33554" y="1262606"/>
                  </a:cubicBezTo>
                  <a:lnTo>
                    <a:pt x="38106" y="1168249"/>
                  </a:lnTo>
                  <a:lnTo>
                    <a:pt x="35203" y="1157074"/>
                  </a:lnTo>
                  <a:cubicBezTo>
                    <a:pt x="23338" y="1098450"/>
                    <a:pt x="16777" y="1033997"/>
                    <a:pt x="16777" y="966340"/>
                  </a:cubicBezTo>
                  <a:cubicBezTo>
                    <a:pt x="16777" y="932512"/>
                    <a:pt x="18417" y="899485"/>
                    <a:pt x="21541" y="867586"/>
                  </a:cubicBezTo>
                  <a:lnTo>
                    <a:pt x="21900" y="865165"/>
                  </a:lnTo>
                  <a:lnTo>
                    <a:pt x="10541" y="815786"/>
                  </a:lnTo>
                  <a:cubicBezTo>
                    <a:pt x="3691" y="769755"/>
                    <a:pt x="0" y="720815"/>
                    <a:pt x="0" y="670072"/>
                  </a:cubicBezTo>
                  <a:cubicBezTo>
                    <a:pt x="0" y="602416"/>
                    <a:pt x="6561" y="537962"/>
                    <a:pt x="18426" y="479338"/>
                  </a:cubicBezTo>
                  <a:lnTo>
                    <a:pt x="36206" y="410883"/>
                  </a:lnTo>
                  <a:lnTo>
                    <a:pt x="37599" y="395374"/>
                  </a:lnTo>
                  <a:cubicBezTo>
                    <a:pt x="45623" y="350959"/>
                    <a:pt x="65388" y="308495"/>
                    <a:pt x="95122" y="268978"/>
                  </a:cubicBezTo>
                  <a:lnTo>
                    <a:pt x="137022" y="225584"/>
                  </a:lnTo>
                  <a:lnTo>
                    <a:pt x="143207" y="218569"/>
                  </a:lnTo>
                  <a:lnTo>
                    <a:pt x="144784" y="217546"/>
                  </a:lnTo>
                  <a:lnTo>
                    <a:pt x="167356" y="194169"/>
                  </a:lnTo>
                  <a:cubicBezTo>
                    <a:pt x="308149" y="77021"/>
                    <a:pt x="546579" y="0"/>
                    <a:pt x="817011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Trapezoid 104">
              <a:extLst>
                <a:ext uri="{FF2B5EF4-FFF2-40B4-BE49-F238E27FC236}">
                  <a16:creationId xmlns:a16="http://schemas.microsoft.com/office/drawing/2014/main" id="{C80BCD8E-AF32-4696-8A1C-17971EE9FA35}"/>
                </a:ext>
              </a:extLst>
            </p:cNvPr>
            <p:cNvSpPr/>
            <p:nvPr/>
          </p:nvSpPr>
          <p:spPr>
            <a:xfrm>
              <a:off x="1201692" y="2353380"/>
              <a:ext cx="2326976" cy="3162839"/>
            </a:xfrm>
            <a:custGeom>
              <a:avLst/>
              <a:gdLst>
                <a:gd name="connsiteX0" fmla="*/ 0 w 2193373"/>
                <a:gd name="connsiteY0" fmla="*/ 2924037 h 2924037"/>
                <a:gd name="connsiteX1" fmla="*/ 748423 w 2193373"/>
                <a:gd name="connsiteY1" fmla="*/ 0 h 2924037"/>
                <a:gd name="connsiteX2" fmla="*/ 1444950 w 2193373"/>
                <a:gd name="connsiteY2" fmla="*/ 0 h 2924037"/>
                <a:gd name="connsiteX3" fmla="*/ 2193373 w 2193373"/>
                <a:gd name="connsiteY3" fmla="*/ 2924037 h 2924037"/>
                <a:gd name="connsiteX4" fmla="*/ 0 w 2193373"/>
                <a:gd name="connsiteY4" fmla="*/ 2924037 h 2924037"/>
                <a:gd name="connsiteX0" fmla="*/ 94369 w 2287742"/>
                <a:gd name="connsiteY0" fmla="*/ 2924037 h 2924037"/>
                <a:gd name="connsiteX1" fmla="*/ 842792 w 2287742"/>
                <a:gd name="connsiteY1" fmla="*/ 0 h 2924037"/>
                <a:gd name="connsiteX2" fmla="*/ 1539319 w 2287742"/>
                <a:gd name="connsiteY2" fmla="*/ 0 h 2924037"/>
                <a:gd name="connsiteX3" fmla="*/ 2287742 w 2287742"/>
                <a:gd name="connsiteY3" fmla="*/ 2924037 h 2924037"/>
                <a:gd name="connsiteX4" fmla="*/ 94369 w 2287742"/>
                <a:gd name="connsiteY4" fmla="*/ 2924037 h 2924037"/>
                <a:gd name="connsiteX0" fmla="*/ 94369 w 2326976"/>
                <a:gd name="connsiteY0" fmla="*/ 2924037 h 2924037"/>
                <a:gd name="connsiteX1" fmla="*/ 842792 w 2326976"/>
                <a:gd name="connsiteY1" fmla="*/ 0 h 2924037"/>
                <a:gd name="connsiteX2" fmla="*/ 1539319 w 2326976"/>
                <a:gd name="connsiteY2" fmla="*/ 0 h 2924037"/>
                <a:gd name="connsiteX3" fmla="*/ 2287742 w 2326976"/>
                <a:gd name="connsiteY3" fmla="*/ 2924037 h 2924037"/>
                <a:gd name="connsiteX4" fmla="*/ 94369 w 2326976"/>
                <a:gd name="connsiteY4" fmla="*/ 2924037 h 2924037"/>
                <a:gd name="connsiteX0" fmla="*/ 94369 w 2326976"/>
                <a:gd name="connsiteY0" fmla="*/ 2924037 h 3092202"/>
                <a:gd name="connsiteX1" fmla="*/ 842792 w 2326976"/>
                <a:gd name="connsiteY1" fmla="*/ 0 h 3092202"/>
                <a:gd name="connsiteX2" fmla="*/ 1539319 w 2326976"/>
                <a:gd name="connsiteY2" fmla="*/ 0 h 3092202"/>
                <a:gd name="connsiteX3" fmla="*/ 2287742 w 2326976"/>
                <a:gd name="connsiteY3" fmla="*/ 2924037 h 3092202"/>
                <a:gd name="connsiteX4" fmla="*/ 94369 w 2326976"/>
                <a:gd name="connsiteY4" fmla="*/ 2924037 h 3092202"/>
                <a:gd name="connsiteX0" fmla="*/ 94369 w 2326976"/>
                <a:gd name="connsiteY0" fmla="*/ 2924037 h 3162839"/>
                <a:gd name="connsiteX1" fmla="*/ 842792 w 2326976"/>
                <a:gd name="connsiteY1" fmla="*/ 0 h 3162839"/>
                <a:gd name="connsiteX2" fmla="*/ 1539319 w 2326976"/>
                <a:gd name="connsiteY2" fmla="*/ 0 h 3162839"/>
                <a:gd name="connsiteX3" fmla="*/ 2287742 w 2326976"/>
                <a:gd name="connsiteY3" fmla="*/ 2924037 h 3162839"/>
                <a:gd name="connsiteX4" fmla="*/ 94369 w 2326976"/>
                <a:gd name="connsiteY4" fmla="*/ 2924037 h 3162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6976" h="3162839">
                  <a:moveTo>
                    <a:pt x="94369" y="2924037"/>
                  </a:moveTo>
                  <a:cubicBezTo>
                    <a:pt x="-286778" y="2769165"/>
                    <a:pt x="593318" y="974679"/>
                    <a:pt x="842792" y="0"/>
                  </a:cubicBezTo>
                  <a:lnTo>
                    <a:pt x="1539319" y="0"/>
                  </a:lnTo>
                  <a:cubicBezTo>
                    <a:pt x="1788793" y="974679"/>
                    <a:pt x="2500723" y="2516917"/>
                    <a:pt x="2287742" y="2924037"/>
                  </a:cubicBezTo>
                  <a:cubicBezTo>
                    <a:pt x="1441005" y="3302409"/>
                    <a:pt x="678348" y="3176286"/>
                    <a:pt x="94369" y="2924037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8F60FEB-7832-4ACC-B6F2-59B464FB4D23}"/>
                </a:ext>
              </a:extLst>
            </p:cNvPr>
            <p:cNvSpPr/>
            <p:nvPr/>
          </p:nvSpPr>
          <p:spPr>
            <a:xfrm>
              <a:off x="1829127" y="2885363"/>
              <a:ext cx="1099603" cy="250383"/>
            </a:xfrm>
            <a:custGeom>
              <a:avLst/>
              <a:gdLst>
                <a:gd name="connsiteX0" fmla="*/ 664089 w 1058853"/>
                <a:gd name="connsiteY0" fmla="*/ 183303 h 392730"/>
                <a:gd name="connsiteX1" fmla="*/ 663879 w 1058853"/>
                <a:gd name="connsiteY1" fmla="*/ 183933 h 392730"/>
                <a:gd name="connsiteX2" fmla="*/ 672358 w 1058853"/>
                <a:gd name="connsiteY2" fmla="*/ 209428 h 392730"/>
                <a:gd name="connsiteX3" fmla="*/ 672568 w 1058853"/>
                <a:gd name="connsiteY3" fmla="*/ 208797 h 392730"/>
                <a:gd name="connsiteX4" fmla="*/ 382267 w 1058853"/>
                <a:gd name="connsiteY4" fmla="*/ 172280 h 392730"/>
                <a:gd name="connsiteX5" fmla="*/ 381468 w 1058853"/>
                <a:gd name="connsiteY5" fmla="*/ 173000 h 392730"/>
                <a:gd name="connsiteX6" fmla="*/ 369562 w 1058853"/>
                <a:gd name="connsiteY6" fmla="*/ 208797 h 392730"/>
                <a:gd name="connsiteX7" fmla="*/ 381468 w 1058853"/>
                <a:gd name="connsiteY7" fmla="*/ 244594 h 392730"/>
                <a:gd name="connsiteX8" fmla="*/ 382267 w 1058853"/>
                <a:gd name="connsiteY8" fmla="*/ 245314 h 392730"/>
                <a:gd name="connsiteX9" fmla="*/ 383066 w 1058853"/>
                <a:gd name="connsiteY9" fmla="*/ 244594 h 392730"/>
                <a:gd name="connsiteX10" fmla="*/ 394972 w 1058853"/>
                <a:gd name="connsiteY10" fmla="*/ 208797 h 392730"/>
                <a:gd name="connsiteX11" fmla="*/ 383066 w 1058853"/>
                <a:gd name="connsiteY11" fmla="*/ 173000 h 392730"/>
                <a:gd name="connsiteX12" fmla="*/ 521065 w 1058853"/>
                <a:gd name="connsiteY12" fmla="*/ 116831 h 392730"/>
                <a:gd name="connsiteX13" fmla="*/ 462093 w 1058853"/>
                <a:gd name="connsiteY13" fmla="*/ 124058 h 392730"/>
                <a:gd name="connsiteX14" fmla="*/ 457686 w 1058853"/>
                <a:gd name="connsiteY14" fmla="*/ 125862 h 392730"/>
                <a:gd name="connsiteX15" fmla="*/ 467807 w 1058853"/>
                <a:gd name="connsiteY15" fmla="*/ 137202 h 392730"/>
                <a:gd name="connsiteX16" fmla="*/ 486940 w 1058853"/>
                <a:gd name="connsiteY16" fmla="*/ 208797 h 392730"/>
                <a:gd name="connsiteX17" fmla="*/ 467807 w 1058853"/>
                <a:gd name="connsiteY17" fmla="*/ 280392 h 392730"/>
                <a:gd name="connsiteX18" fmla="*/ 457686 w 1058853"/>
                <a:gd name="connsiteY18" fmla="*/ 291732 h 392730"/>
                <a:gd name="connsiteX19" fmla="*/ 462093 w 1058853"/>
                <a:gd name="connsiteY19" fmla="*/ 293536 h 392730"/>
                <a:gd name="connsiteX20" fmla="*/ 521065 w 1058853"/>
                <a:gd name="connsiteY20" fmla="*/ 300763 h 392730"/>
                <a:gd name="connsiteX21" fmla="*/ 580037 w 1058853"/>
                <a:gd name="connsiteY21" fmla="*/ 293536 h 392730"/>
                <a:gd name="connsiteX22" fmla="*/ 612946 w 1058853"/>
                <a:gd name="connsiteY22" fmla="*/ 280067 h 392730"/>
                <a:gd name="connsiteX23" fmla="*/ 591046 w 1058853"/>
                <a:gd name="connsiteY23" fmla="*/ 255528 h 392730"/>
                <a:gd name="connsiteX24" fmla="*/ 571913 w 1058853"/>
                <a:gd name="connsiteY24" fmla="*/ 183933 h 392730"/>
                <a:gd name="connsiteX25" fmla="*/ 587138 w 1058853"/>
                <a:gd name="connsiteY25" fmla="*/ 126964 h 392730"/>
                <a:gd name="connsiteX26" fmla="*/ 580037 w 1058853"/>
                <a:gd name="connsiteY26" fmla="*/ 124058 h 392730"/>
                <a:gd name="connsiteX27" fmla="*/ 521065 w 1058853"/>
                <a:gd name="connsiteY27" fmla="*/ 116831 h 392730"/>
                <a:gd name="connsiteX28" fmla="*/ 243469 w 1058853"/>
                <a:gd name="connsiteY28" fmla="*/ 116831 h 392730"/>
                <a:gd name="connsiteX29" fmla="*/ 91966 w 1058853"/>
                <a:gd name="connsiteY29" fmla="*/ 208797 h 392730"/>
                <a:gd name="connsiteX30" fmla="*/ 243469 w 1058853"/>
                <a:gd name="connsiteY30" fmla="*/ 300763 h 392730"/>
                <a:gd name="connsiteX31" fmla="*/ 302441 w 1058853"/>
                <a:gd name="connsiteY31" fmla="*/ 293536 h 392730"/>
                <a:gd name="connsiteX32" fmla="*/ 306849 w 1058853"/>
                <a:gd name="connsiteY32" fmla="*/ 291732 h 392730"/>
                <a:gd name="connsiteX33" fmla="*/ 296729 w 1058853"/>
                <a:gd name="connsiteY33" fmla="*/ 280392 h 392730"/>
                <a:gd name="connsiteX34" fmla="*/ 277596 w 1058853"/>
                <a:gd name="connsiteY34" fmla="*/ 208797 h 392730"/>
                <a:gd name="connsiteX35" fmla="*/ 296729 w 1058853"/>
                <a:gd name="connsiteY35" fmla="*/ 137202 h 392730"/>
                <a:gd name="connsiteX36" fmla="*/ 306849 w 1058853"/>
                <a:gd name="connsiteY36" fmla="*/ 125863 h 392730"/>
                <a:gd name="connsiteX37" fmla="*/ 302441 w 1058853"/>
                <a:gd name="connsiteY37" fmla="*/ 124058 h 392730"/>
                <a:gd name="connsiteX38" fmla="*/ 243469 w 1058853"/>
                <a:gd name="connsiteY38" fmla="*/ 116831 h 392730"/>
                <a:gd name="connsiteX39" fmla="*/ 815382 w 1058853"/>
                <a:gd name="connsiteY39" fmla="*/ 91967 h 392730"/>
                <a:gd name="connsiteX40" fmla="*/ 756410 w 1058853"/>
                <a:gd name="connsiteY40" fmla="*/ 99194 h 392730"/>
                <a:gd name="connsiteX41" fmla="*/ 723502 w 1058853"/>
                <a:gd name="connsiteY41" fmla="*/ 112662 h 392730"/>
                <a:gd name="connsiteX42" fmla="*/ 745403 w 1058853"/>
                <a:gd name="connsiteY42" fmla="*/ 137202 h 392730"/>
                <a:gd name="connsiteX43" fmla="*/ 764536 w 1058853"/>
                <a:gd name="connsiteY43" fmla="*/ 208797 h 392730"/>
                <a:gd name="connsiteX44" fmla="*/ 749312 w 1058853"/>
                <a:gd name="connsiteY44" fmla="*/ 265767 h 392730"/>
                <a:gd name="connsiteX45" fmla="*/ 756410 w 1058853"/>
                <a:gd name="connsiteY45" fmla="*/ 268672 h 392730"/>
                <a:gd name="connsiteX46" fmla="*/ 815382 w 1058853"/>
                <a:gd name="connsiteY46" fmla="*/ 275899 h 392730"/>
                <a:gd name="connsiteX47" fmla="*/ 966885 w 1058853"/>
                <a:gd name="connsiteY47" fmla="*/ 183933 h 392730"/>
                <a:gd name="connsiteX48" fmla="*/ 815382 w 1058853"/>
                <a:gd name="connsiteY48" fmla="*/ 91967 h 392730"/>
                <a:gd name="connsiteX49" fmla="*/ 815383 w 1058853"/>
                <a:gd name="connsiteY49" fmla="*/ 0 h 392730"/>
                <a:gd name="connsiteX50" fmla="*/ 1058853 w 1058853"/>
                <a:gd name="connsiteY50" fmla="*/ 183933 h 392730"/>
                <a:gd name="connsiteX51" fmla="*/ 815383 w 1058853"/>
                <a:gd name="connsiteY51" fmla="*/ 367866 h 392730"/>
                <a:gd name="connsiteX52" fmla="*/ 720614 w 1058853"/>
                <a:gd name="connsiteY52" fmla="*/ 353412 h 392730"/>
                <a:gd name="connsiteX53" fmla="*/ 692632 w 1058853"/>
                <a:gd name="connsiteY53" fmla="*/ 339159 h 392730"/>
                <a:gd name="connsiteX54" fmla="*/ 615836 w 1058853"/>
                <a:gd name="connsiteY54" fmla="*/ 378276 h 392730"/>
                <a:gd name="connsiteX55" fmla="*/ 521066 w 1058853"/>
                <a:gd name="connsiteY55" fmla="*/ 392730 h 392730"/>
                <a:gd name="connsiteX56" fmla="*/ 426296 w 1058853"/>
                <a:gd name="connsiteY56" fmla="*/ 378276 h 392730"/>
                <a:gd name="connsiteX57" fmla="*/ 382268 w 1058853"/>
                <a:gd name="connsiteY57" fmla="*/ 355850 h 392730"/>
                <a:gd name="connsiteX58" fmla="*/ 338239 w 1058853"/>
                <a:gd name="connsiteY58" fmla="*/ 378276 h 392730"/>
                <a:gd name="connsiteX59" fmla="*/ 243470 w 1058853"/>
                <a:gd name="connsiteY59" fmla="*/ 392730 h 392730"/>
                <a:gd name="connsiteX60" fmla="*/ 0 w 1058853"/>
                <a:gd name="connsiteY60" fmla="*/ 208797 h 392730"/>
                <a:gd name="connsiteX61" fmla="*/ 243470 w 1058853"/>
                <a:gd name="connsiteY61" fmla="*/ 24864 h 392730"/>
                <a:gd name="connsiteX62" fmla="*/ 338239 w 1058853"/>
                <a:gd name="connsiteY62" fmla="*/ 39319 h 392730"/>
                <a:gd name="connsiteX63" fmla="*/ 382268 w 1058853"/>
                <a:gd name="connsiteY63" fmla="*/ 61744 h 392730"/>
                <a:gd name="connsiteX64" fmla="*/ 426296 w 1058853"/>
                <a:gd name="connsiteY64" fmla="*/ 39319 h 392730"/>
                <a:gd name="connsiteX65" fmla="*/ 521066 w 1058853"/>
                <a:gd name="connsiteY65" fmla="*/ 24864 h 392730"/>
                <a:gd name="connsiteX66" fmla="*/ 615836 w 1058853"/>
                <a:gd name="connsiteY66" fmla="*/ 39319 h 392730"/>
                <a:gd name="connsiteX67" fmla="*/ 643817 w 1058853"/>
                <a:gd name="connsiteY67" fmla="*/ 53571 h 392730"/>
                <a:gd name="connsiteX68" fmla="*/ 720614 w 1058853"/>
                <a:gd name="connsiteY68" fmla="*/ 14455 h 392730"/>
                <a:gd name="connsiteX69" fmla="*/ 815383 w 1058853"/>
                <a:gd name="connsiteY69" fmla="*/ 0 h 392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1058853" h="392730">
                  <a:moveTo>
                    <a:pt x="664089" y="183303"/>
                  </a:moveTo>
                  <a:lnTo>
                    <a:pt x="663879" y="183933"/>
                  </a:lnTo>
                  <a:lnTo>
                    <a:pt x="672358" y="209428"/>
                  </a:lnTo>
                  <a:lnTo>
                    <a:pt x="672568" y="208797"/>
                  </a:lnTo>
                  <a:close/>
                  <a:moveTo>
                    <a:pt x="382267" y="172280"/>
                  </a:moveTo>
                  <a:lnTo>
                    <a:pt x="381468" y="173000"/>
                  </a:lnTo>
                  <a:cubicBezTo>
                    <a:pt x="373801" y="184003"/>
                    <a:pt x="369562" y="196099"/>
                    <a:pt x="369562" y="208797"/>
                  </a:cubicBezTo>
                  <a:cubicBezTo>
                    <a:pt x="369562" y="221495"/>
                    <a:pt x="373801" y="233592"/>
                    <a:pt x="381468" y="244594"/>
                  </a:cubicBezTo>
                  <a:lnTo>
                    <a:pt x="382267" y="245314"/>
                  </a:lnTo>
                  <a:lnTo>
                    <a:pt x="383066" y="244594"/>
                  </a:lnTo>
                  <a:cubicBezTo>
                    <a:pt x="390733" y="233592"/>
                    <a:pt x="394972" y="221495"/>
                    <a:pt x="394972" y="208797"/>
                  </a:cubicBezTo>
                  <a:cubicBezTo>
                    <a:pt x="394972" y="196099"/>
                    <a:pt x="390733" y="184003"/>
                    <a:pt x="383066" y="173000"/>
                  </a:cubicBezTo>
                  <a:close/>
                  <a:moveTo>
                    <a:pt x="521065" y="116831"/>
                  </a:moveTo>
                  <a:cubicBezTo>
                    <a:pt x="500147" y="116831"/>
                    <a:pt x="480219" y="119405"/>
                    <a:pt x="462093" y="124058"/>
                  </a:cubicBezTo>
                  <a:lnTo>
                    <a:pt x="457686" y="125862"/>
                  </a:lnTo>
                  <a:lnTo>
                    <a:pt x="467807" y="137202"/>
                  </a:lnTo>
                  <a:cubicBezTo>
                    <a:pt x="480127" y="159208"/>
                    <a:pt x="486940" y="183401"/>
                    <a:pt x="486940" y="208797"/>
                  </a:cubicBezTo>
                  <a:cubicBezTo>
                    <a:pt x="486940" y="234193"/>
                    <a:pt x="480127" y="258387"/>
                    <a:pt x="467807" y="280392"/>
                  </a:cubicBezTo>
                  <a:lnTo>
                    <a:pt x="457686" y="291732"/>
                  </a:lnTo>
                  <a:lnTo>
                    <a:pt x="462093" y="293536"/>
                  </a:lnTo>
                  <a:cubicBezTo>
                    <a:pt x="480219" y="298190"/>
                    <a:pt x="500147" y="300763"/>
                    <a:pt x="521065" y="300763"/>
                  </a:cubicBezTo>
                  <a:cubicBezTo>
                    <a:pt x="541983" y="300763"/>
                    <a:pt x="561911" y="298190"/>
                    <a:pt x="580037" y="293536"/>
                  </a:cubicBezTo>
                  <a:lnTo>
                    <a:pt x="612946" y="280067"/>
                  </a:lnTo>
                  <a:lnTo>
                    <a:pt x="591046" y="255528"/>
                  </a:lnTo>
                  <a:cubicBezTo>
                    <a:pt x="578726" y="233523"/>
                    <a:pt x="571913" y="209329"/>
                    <a:pt x="571913" y="183933"/>
                  </a:cubicBezTo>
                  <a:lnTo>
                    <a:pt x="587138" y="126964"/>
                  </a:lnTo>
                  <a:lnTo>
                    <a:pt x="580037" y="124058"/>
                  </a:lnTo>
                  <a:cubicBezTo>
                    <a:pt x="561911" y="119405"/>
                    <a:pt x="541983" y="116831"/>
                    <a:pt x="521065" y="116831"/>
                  </a:cubicBezTo>
                  <a:close/>
                  <a:moveTo>
                    <a:pt x="243469" y="116831"/>
                  </a:moveTo>
                  <a:cubicBezTo>
                    <a:pt x="159796" y="116831"/>
                    <a:pt x="91966" y="158006"/>
                    <a:pt x="91966" y="208797"/>
                  </a:cubicBezTo>
                  <a:cubicBezTo>
                    <a:pt x="91966" y="259588"/>
                    <a:pt x="159796" y="300763"/>
                    <a:pt x="243469" y="300763"/>
                  </a:cubicBezTo>
                  <a:cubicBezTo>
                    <a:pt x="264387" y="300763"/>
                    <a:pt x="284315" y="298190"/>
                    <a:pt x="302441" y="293536"/>
                  </a:cubicBezTo>
                  <a:lnTo>
                    <a:pt x="306849" y="291732"/>
                  </a:lnTo>
                  <a:lnTo>
                    <a:pt x="296729" y="280392"/>
                  </a:lnTo>
                  <a:cubicBezTo>
                    <a:pt x="284409" y="258387"/>
                    <a:pt x="277596" y="234193"/>
                    <a:pt x="277596" y="208797"/>
                  </a:cubicBezTo>
                  <a:cubicBezTo>
                    <a:pt x="277596" y="183401"/>
                    <a:pt x="284409" y="159208"/>
                    <a:pt x="296729" y="137202"/>
                  </a:cubicBezTo>
                  <a:lnTo>
                    <a:pt x="306849" y="125863"/>
                  </a:lnTo>
                  <a:lnTo>
                    <a:pt x="302441" y="124058"/>
                  </a:lnTo>
                  <a:cubicBezTo>
                    <a:pt x="284315" y="119405"/>
                    <a:pt x="264387" y="116831"/>
                    <a:pt x="243469" y="116831"/>
                  </a:cubicBezTo>
                  <a:close/>
                  <a:moveTo>
                    <a:pt x="815382" y="91967"/>
                  </a:moveTo>
                  <a:cubicBezTo>
                    <a:pt x="794464" y="91967"/>
                    <a:pt x="774536" y="94541"/>
                    <a:pt x="756410" y="99194"/>
                  </a:cubicBezTo>
                  <a:lnTo>
                    <a:pt x="723502" y="112662"/>
                  </a:lnTo>
                  <a:lnTo>
                    <a:pt x="745403" y="137202"/>
                  </a:lnTo>
                  <a:cubicBezTo>
                    <a:pt x="757723" y="159208"/>
                    <a:pt x="764536" y="183401"/>
                    <a:pt x="764536" y="208797"/>
                  </a:cubicBezTo>
                  <a:lnTo>
                    <a:pt x="749312" y="265767"/>
                  </a:lnTo>
                  <a:lnTo>
                    <a:pt x="756410" y="268672"/>
                  </a:lnTo>
                  <a:cubicBezTo>
                    <a:pt x="774536" y="273326"/>
                    <a:pt x="794464" y="275899"/>
                    <a:pt x="815382" y="275899"/>
                  </a:cubicBezTo>
                  <a:cubicBezTo>
                    <a:pt x="899055" y="275899"/>
                    <a:pt x="966885" y="234724"/>
                    <a:pt x="966885" y="183933"/>
                  </a:cubicBezTo>
                  <a:cubicBezTo>
                    <a:pt x="966885" y="133142"/>
                    <a:pt x="899055" y="91967"/>
                    <a:pt x="815382" y="91967"/>
                  </a:cubicBezTo>
                  <a:close/>
                  <a:moveTo>
                    <a:pt x="815383" y="0"/>
                  </a:moveTo>
                  <a:cubicBezTo>
                    <a:pt x="949848" y="0"/>
                    <a:pt x="1058853" y="82350"/>
                    <a:pt x="1058853" y="183933"/>
                  </a:cubicBezTo>
                  <a:cubicBezTo>
                    <a:pt x="1058853" y="285516"/>
                    <a:pt x="949848" y="367866"/>
                    <a:pt x="815383" y="367866"/>
                  </a:cubicBezTo>
                  <a:cubicBezTo>
                    <a:pt x="781767" y="367866"/>
                    <a:pt x="749742" y="362719"/>
                    <a:pt x="720614" y="353412"/>
                  </a:cubicBezTo>
                  <a:lnTo>
                    <a:pt x="692632" y="339159"/>
                  </a:lnTo>
                  <a:lnTo>
                    <a:pt x="615836" y="378276"/>
                  </a:lnTo>
                  <a:cubicBezTo>
                    <a:pt x="586707" y="387583"/>
                    <a:pt x="554682" y="392730"/>
                    <a:pt x="521066" y="392730"/>
                  </a:cubicBezTo>
                  <a:cubicBezTo>
                    <a:pt x="487450" y="392730"/>
                    <a:pt x="455425" y="387583"/>
                    <a:pt x="426296" y="378276"/>
                  </a:cubicBezTo>
                  <a:lnTo>
                    <a:pt x="382268" y="355850"/>
                  </a:lnTo>
                  <a:lnTo>
                    <a:pt x="338239" y="378276"/>
                  </a:lnTo>
                  <a:cubicBezTo>
                    <a:pt x="309111" y="387583"/>
                    <a:pt x="277086" y="392730"/>
                    <a:pt x="243470" y="392730"/>
                  </a:cubicBezTo>
                  <a:cubicBezTo>
                    <a:pt x="109005" y="392730"/>
                    <a:pt x="0" y="310380"/>
                    <a:pt x="0" y="208797"/>
                  </a:cubicBezTo>
                  <a:cubicBezTo>
                    <a:pt x="0" y="107214"/>
                    <a:pt x="109005" y="24864"/>
                    <a:pt x="243470" y="24864"/>
                  </a:cubicBezTo>
                  <a:cubicBezTo>
                    <a:pt x="277086" y="24864"/>
                    <a:pt x="309111" y="30011"/>
                    <a:pt x="338239" y="39319"/>
                  </a:cubicBezTo>
                  <a:lnTo>
                    <a:pt x="382268" y="61744"/>
                  </a:lnTo>
                  <a:lnTo>
                    <a:pt x="426296" y="39319"/>
                  </a:lnTo>
                  <a:cubicBezTo>
                    <a:pt x="455425" y="30011"/>
                    <a:pt x="487450" y="24864"/>
                    <a:pt x="521066" y="24864"/>
                  </a:cubicBezTo>
                  <a:cubicBezTo>
                    <a:pt x="554682" y="24864"/>
                    <a:pt x="586707" y="30011"/>
                    <a:pt x="615836" y="39319"/>
                  </a:cubicBezTo>
                  <a:lnTo>
                    <a:pt x="643817" y="53571"/>
                  </a:lnTo>
                  <a:lnTo>
                    <a:pt x="720614" y="14455"/>
                  </a:lnTo>
                  <a:cubicBezTo>
                    <a:pt x="749742" y="5147"/>
                    <a:pt x="781767" y="0"/>
                    <a:pt x="815383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37E78D6-905D-476A-9916-40E7926B2A94}"/>
                </a:ext>
              </a:extLst>
            </p:cNvPr>
            <p:cNvSpPr/>
            <p:nvPr/>
          </p:nvSpPr>
          <p:spPr>
            <a:xfrm>
              <a:off x="1539366" y="3665092"/>
              <a:ext cx="1712196" cy="187764"/>
            </a:xfrm>
            <a:custGeom>
              <a:avLst/>
              <a:gdLst>
                <a:gd name="connsiteX0" fmla="*/ 1266616 w 1661380"/>
                <a:gd name="connsiteY0" fmla="*/ 183303 h 399211"/>
                <a:gd name="connsiteX1" fmla="*/ 1266406 w 1661380"/>
                <a:gd name="connsiteY1" fmla="*/ 183933 h 399211"/>
                <a:gd name="connsiteX2" fmla="*/ 1274885 w 1661380"/>
                <a:gd name="connsiteY2" fmla="*/ 209428 h 399211"/>
                <a:gd name="connsiteX3" fmla="*/ 1275095 w 1661380"/>
                <a:gd name="connsiteY3" fmla="*/ 208797 h 399211"/>
                <a:gd name="connsiteX4" fmla="*/ 382267 w 1661380"/>
                <a:gd name="connsiteY4" fmla="*/ 178761 h 399211"/>
                <a:gd name="connsiteX5" fmla="*/ 381468 w 1661380"/>
                <a:gd name="connsiteY5" fmla="*/ 179481 h 399211"/>
                <a:gd name="connsiteX6" fmla="*/ 369562 w 1661380"/>
                <a:gd name="connsiteY6" fmla="*/ 215278 h 399211"/>
                <a:gd name="connsiteX7" fmla="*/ 381468 w 1661380"/>
                <a:gd name="connsiteY7" fmla="*/ 251075 h 399211"/>
                <a:gd name="connsiteX8" fmla="*/ 382267 w 1661380"/>
                <a:gd name="connsiteY8" fmla="*/ 251795 h 399211"/>
                <a:gd name="connsiteX9" fmla="*/ 383066 w 1661380"/>
                <a:gd name="connsiteY9" fmla="*/ 251075 h 399211"/>
                <a:gd name="connsiteX10" fmla="*/ 394972 w 1661380"/>
                <a:gd name="connsiteY10" fmla="*/ 215278 h 399211"/>
                <a:gd name="connsiteX11" fmla="*/ 383066 w 1661380"/>
                <a:gd name="connsiteY11" fmla="*/ 179481 h 399211"/>
                <a:gd name="connsiteX12" fmla="*/ 521065 w 1661380"/>
                <a:gd name="connsiteY12" fmla="*/ 123312 h 399211"/>
                <a:gd name="connsiteX13" fmla="*/ 462093 w 1661380"/>
                <a:gd name="connsiteY13" fmla="*/ 130539 h 399211"/>
                <a:gd name="connsiteX14" fmla="*/ 457686 w 1661380"/>
                <a:gd name="connsiteY14" fmla="*/ 132343 h 399211"/>
                <a:gd name="connsiteX15" fmla="*/ 467807 w 1661380"/>
                <a:gd name="connsiteY15" fmla="*/ 143683 h 399211"/>
                <a:gd name="connsiteX16" fmla="*/ 486940 w 1661380"/>
                <a:gd name="connsiteY16" fmla="*/ 215278 h 399211"/>
                <a:gd name="connsiteX17" fmla="*/ 467807 w 1661380"/>
                <a:gd name="connsiteY17" fmla="*/ 286873 h 399211"/>
                <a:gd name="connsiteX18" fmla="*/ 457686 w 1661380"/>
                <a:gd name="connsiteY18" fmla="*/ 298213 h 399211"/>
                <a:gd name="connsiteX19" fmla="*/ 462093 w 1661380"/>
                <a:gd name="connsiteY19" fmla="*/ 300017 h 399211"/>
                <a:gd name="connsiteX20" fmla="*/ 521065 w 1661380"/>
                <a:gd name="connsiteY20" fmla="*/ 307244 h 399211"/>
                <a:gd name="connsiteX21" fmla="*/ 580037 w 1661380"/>
                <a:gd name="connsiteY21" fmla="*/ 300017 h 399211"/>
                <a:gd name="connsiteX22" fmla="*/ 612946 w 1661380"/>
                <a:gd name="connsiteY22" fmla="*/ 286548 h 399211"/>
                <a:gd name="connsiteX23" fmla="*/ 591046 w 1661380"/>
                <a:gd name="connsiteY23" fmla="*/ 262009 h 399211"/>
                <a:gd name="connsiteX24" fmla="*/ 571913 w 1661380"/>
                <a:gd name="connsiteY24" fmla="*/ 190414 h 399211"/>
                <a:gd name="connsiteX25" fmla="*/ 587138 w 1661380"/>
                <a:gd name="connsiteY25" fmla="*/ 133445 h 399211"/>
                <a:gd name="connsiteX26" fmla="*/ 580037 w 1661380"/>
                <a:gd name="connsiteY26" fmla="*/ 130539 h 399211"/>
                <a:gd name="connsiteX27" fmla="*/ 521065 w 1661380"/>
                <a:gd name="connsiteY27" fmla="*/ 123312 h 399211"/>
                <a:gd name="connsiteX28" fmla="*/ 243469 w 1661380"/>
                <a:gd name="connsiteY28" fmla="*/ 123312 h 399211"/>
                <a:gd name="connsiteX29" fmla="*/ 91966 w 1661380"/>
                <a:gd name="connsiteY29" fmla="*/ 215278 h 399211"/>
                <a:gd name="connsiteX30" fmla="*/ 243469 w 1661380"/>
                <a:gd name="connsiteY30" fmla="*/ 307244 h 399211"/>
                <a:gd name="connsiteX31" fmla="*/ 302441 w 1661380"/>
                <a:gd name="connsiteY31" fmla="*/ 300017 h 399211"/>
                <a:gd name="connsiteX32" fmla="*/ 306849 w 1661380"/>
                <a:gd name="connsiteY32" fmla="*/ 298213 h 399211"/>
                <a:gd name="connsiteX33" fmla="*/ 296729 w 1661380"/>
                <a:gd name="connsiteY33" fmla="*/ 286873 h 399211"/>
                <a:gd name="connsiteX34" fmla="*/ 277596 w 1661380"/>
                <a:gd name="connsiteY34" fmla="*/ 215278 h 399211"/>
                <a:gd name="connsiteX35" fmla="*/ 296729 w 1661380"/>
                <a:gd name="connsiteY35" fmla="*/ 143683 h 399211"/>
                <a:gd name="connsiteX36" fmla="*/ 306849 w 1661380"/>
                <a:gd name="connsiteY36" fmla="*/ 132344 h 399211"/>
                <a:gd name="connsiteX37" fmla="*/ 302441 w 1661380"/>
                <a:gd name="connsiteY37" fmla="*/ 130539 h 399211"/>
                <a:gd name="connsiteX38" fmla="*/ 243469 w 1661380"/>
                <a:gd name="connsiteY38" fmla="*/ 123312 h 399211"/>
                <a:gd name="connsiteX39" fmla="*/ 1123592 w 1661380"/>
                <a:gd name="connsiteY39" fmla="*/ 116831 h 399211"/>
                <a:gd name="connsiteX40" fmla="*/ 1064620 w 1661380"/>
                <a:gd name="connsiteY40" fmla="*/ 124058 h 399211"/>
                <a:gd name="connsiteX41" fmla="*/ 1060213 w 1661380"/>
                <a:gd name="connsiteY41" fmla="*/ 125862 h 399211"/>
                <a:gd name="connsiteX42" fmla="*/ 1070334 w 1661380"/>
                <a:gd name="connsiteY42" fmla="*/ 137202 h 399211"/>
                <a:gd name="connsiteX43" fmla="*/ 1089467 w 1661380"/>
                <a:gd name="connsiteY43" fmla="*/ 208797 h 399211"/>
                <a:gd name="connsiteX44" fmla="*/ 1070334 w 1661380"/>
                <a:gd name="connsiteY44" fmla="*/ 280392 h 399211"/>
                <a:gd name="connsiteX45" fmla="*/ 1060213 w 1661380"/>
                <a:gd name="connsiteY45" fmla="*/ 291732 h 399211"/>
                <a:gd name="connsiteX46" fmla="*/ 1064620 w 1661380"/>
                <a:gd name="connsiteY46" fmla="*/ 293536 h 399211"/>
                <a:gd name="connsiteX47" fmla="*/ 1123592 w 1661380"/>
                <a:gd name="connsiteY47" fmla="*/ 300763 h 399211"/>
                <a:gd name="connsiteX48" fmla="*/ 1182564 w 1661380"/>
                <a:gd name="connsiteY48" fmla="*/ 293536 h 399211"/>
                <a:gd name="connsiteX49" fmla="*/ 1215473 w 1661380"/>
                <a:gd name="connsiteY49" fmla="*/ 280067 h 399211"/>
                <a:gd name="connsiteX50" fmla="*/ 1193573 w 1661380"/>
                <a:gd name="connsiteY50" fmla="*/ 255528 h 399211"/>
                <a:gd name="connsiteX51" fmla="*/ 1174440 w 1661380"/>
                <a:gd name="connsiteY51" fmla="*/ 183933 h 399211"/>
                <a:gd name="connsiteX52" fmla="*/ 1189665 w 1661380"/>
                <a:gd name="connsiteY52" fmla="*/ 126964 h 399211"/>
                <a:gd name="connsiteX53" fmla="*/ 1182564 w 1661380"/>
                <a:gd name="connsiteY53" fmla="*/ 124058 h 399211"/>
                <a:gd name="connsiteX54" fmla="*/ 1123592 w 1661380"/>
                <a:gd name="connsiteY54" fmla="*/ 116831 h 399211"/>
                <a:gd name="connsiteX55" fmla="*/ 845996 w 1661380"/>
                <a:gd name="connsiteY55" fmla="*/ 116831 h 399211"/>
                <a:gd name="connsiteX56" fmla="*/ 787024 w 1661380"/>
                <a:gd name="connsiteY56" fmla="*/ 124058 h 399211"/>
                <a:gd name="connsiteX57" fmla="*/ 743710 w 1661380"/>
                <a:gd name="connsiteY57" fmla="*/ 141786 h 399211"/>
                <a:gd name="connsiteX58" fmla="*/ 745403 w 1661380"/>
                <a:gd name="connsiteY58" fmla="*/ 143683 h 399211"/>
                <a:gd name="connsiteX59" fmla="*/ 764536 w 1661380"/>
                <a:gd name="connsiteY59" fmla="*/ 215278 h 399211"/>
                <a:gd name="connsiteX60" fmla="*/ 749312 w 1661380"/>
                <a:gd name="connsiteY60" fmla="*/ 272248 h 399211"/>
                <a:gd name="connsiteX61" fmla="*/ 756410 w 1661380"/>
                <a:gd name="connsiteY61" fmla="*/ 275153 h 399211"/>
                <a:gd name="connsiteX62" fmla="*/ 815382 w 1661380"/>
                <a:gd name="connsiteY62" fmla="*/ 282380 h 399211"/>
                <a:gd name="connsiteX63" fmla="*/ 874354 w 1661380"/>
                <a:gd name="connsiteY63" fmla="*/ 275153 h 399211"/>
                <a:gd name="connsiteX64" fmla="*/ 895539 w 1661380"/>
                <a:gd name="connsiteY64" fmla="*/ 266483 h 399211"/>
                <a:gd name="connsiteX65" fmla="*/ 880123 w 1661380"/>
                <a:gd name="connsiteY65" fmla="*/ 208797 h 399211"/>
                <a:gd name="connsiteX66" fmla="*/ 899256 w 1661380"/>
                <a:gd name="connsiteY66" fmla="*/ 137202 h 399211"/>
                <a:gd name="connsiteX67" fmla="*/ 909376 w 1661380"/>
                <a:gd name="connsiteY67" fmla="*/ 125863 h 399211"/>
                <a:gd name="connsiteX68" fmla="*/ 904968 w 1661380"/>
                <a:gd name="connsiteY68" fmla="*/ 124058 h 399211"/>
                <a:gd name="connsiteX69" fmla="*/ 845996 w 1661380"/>
                <a:gd name="connsiteY69" fmla="*/ 116831 h 399211"/>
                <a:gd name="connsiteX70" fmla="*/ 1417909 w 1661380"/>
                <a:gd name="connsiteY70" fmla="*/ 91967 h 399211"/>
                <a:gd name="connsiteX71" fmla="*/ 1358937 w 1661380"/>
                <a:gd name="connsiteY71" fmla="*/ 99194 h 399211"/>
                <a:gd name="connsiteX72" fmla="*/ 1326029 w 1661380"/>
                <a:gd name="connsiteY72" fmla="*/ 112662 h 399211"/>
                <a:gd name="connsiteX73" fmla="*/ 1347930 w 1661380"/>
                <a:gd name="connsiteY73" fmla="*/ 137202 h 399211"/>
                <a:gd name="connsiteX74" fmla="*/ 1367063 w 1661380"/>
                <a:gd name="connsiteY74" fmla="*/ 208797 h 399211"/>
                <a:gd name="connsiteX75" fmla="*/ 1351839 w 1661380"/>
                <a:gd name="connsiteY75" fmla="*/ 265767 h 399211"/>
                <a:gd name="connsiteX76" fmla="*/ 1358937 w 1661380"/>
                <a:gd name="connsiteY76" fmla="*/ 268672 h 399211"/>
                <a:gd name="connsiteX77" fmla="*/ 1417909 w 1661380"/>
                <a:gd name="connsiteY77" fmla="*/ 275899 h 399211"/>
                <a:gd name="connsiteX78" fmla="*/ 1569412 w 1661380"/>
                <a:gd name="connsiteY78" fmla="*/ 183933 h 399211"/>
                <a:gd name="connsiteX79" fmla="*/ 1417909 w 1661380"/>
                <a:gd name="connsiteY79" fmla="*/ 91967 h 399211"/>
                <a:gd name="connsiteX80" fmla="*/ 1417910 w 1661380"/>
                <a:gd name="connsiteY80" fmla="*/ 0 h 399211"/>
                <a:gd name="connsiteX81" fmla="*/ 1661380 w 1661380"/>
                <a:gd name="connsiteY81" fmla="*/ 183933 h 399211"/>
                <a:gd name="connsiteX82" fmla="*/ 1417910 w 1661380"/>
                <a:gd name="connsiteY82" fmla="*/ 367866 h 399211"/>
                <a:gd name="connsiteX83" fmla="*/ 1323141 w 1661380"/>
                <a:gd name="connsiteY83" fmla="*/ 353412 h 399211"/>
                <a:gd name="connsiteX84" fmla="*/ 1295159 w 1661380"/>
                <a:gd name="connsiteY84" fmla="*/ 339159 h 399211"/>
                <a:gd name="connsiteX85" fmla="*/ 1218363 w 1661380"/>
                <a:gd name="connsiteY85" fmla="*/ 378276 h 399211"/>
                <a:gd name="connsiteX86" fmla="*/ 1123593 w 1661380"/>
                <a:gd name="connsiteY86" fmla="*/ 392730 h 399211"/>
                <a:gd name="connsiteX87" fmla="*/ 1028823 w 1661380"/>
                <a:gd name="connsiteY87" fmla="*/ 378276 h 399211"/>
                <a:gd name="connsiteX88" fmla="*/ 984795 w 1661380"/>
                <a:gd name="connsiteY88" fmla="*/ 355850 h 399211"/>
                <a:gd name="connsiteX89" fmla="*/ 940766 w 1661380"/>
                <a:gd name="connsiteY89" fmla="*/ 378276 h 399211"/>
                <a:gd name="connsiteX90" fmla="*/ 845997 w 1661380"/>
                <a:gd name="connsiteY90" fmla="*/ 392730 h 399211"/>
                <a:gd name="connsiteX91" fmla="*/ 751228 w 1661380"/>
                <a:gd name="connsiteY91" fmla="*/ 378276 h 399211"/>
                <a:gd name="connsiteX92" fmla="*/ 689893 w 1661380"/>
                <a:gd name="connsiteY92" fmla="*/ 347035 h 399211"/>
                <a:gd name="connsiteX93" fmla="*/ 615836 w 1661380"/>
                <a:gd name="connsiteY93" fmla="*/ 384757 h 399211"/>
                <a:gd name="connsiteX94" fmla="*/ 521066 w 1661380"/>
                <a:gd name="connsiteY94" fmla="*/ 399211 h 399211"/>
                <a:gd name="connsiteX95" fmla="*/ 426296 w 1661380"/>
                <a:gd name="connsiteY95" fmla="*/ 384757 h 399211"/>
                <a:gd name="connsiteX96" fmla="*/ 382268 w 1661380"/>
                <a:gd name="connsiteY96" fmla="*/ 362331 h 399211"/>
                <a:gd name="connsiteX97" fmla="*/ 338239 w 1661380"/>
                <a:gd name="connsiteY97" fmla="*/ 384757 h 399211"/>
                <a:gd name="connsiteX98" fmla="*/ 243470 w 1661380"/>
                <a:gd name="connsiteY98" fmla="*/ 399211 h 399211"/>
                <a:gd name="connsiteX99" fmla="*/ 0 w 1661380"/>
                <a:gd name="connsiteY99" fmla="*/ 215278 h 399211"/>
                <a:gd name="connsiteX100" fmla="*/ 243470 w 1661380"/>
                <a:gd name="connsiteY100" fmla="*/ 31345 h 399211"/>
                <a:gd name="connsiteX101" fmla="*/ 338239 w 1661380"/>
                <a:gd name="connsiteY101" fmla="*/ 45800 h 399211"/>
                <a:gd name="connsiteX102" fmla="*/ 382268 w 1661380"/>
                <a:gd name="connsiteY102" fmla="*/ 68225 h 399211"/>
                <a:gd name="connsiteX103" fmla="*/ 426296 w 1661380"/>
                <a:gd name="connsiteY103" fmla="*/ 45800 h 399211"/>
                <a:gd name="connsiteX104" fmla="*/ 521066 w 1661380"/>
                <a:gd name="connsiteY104" fmla="*/ 31345 h 399211"/>
                <a:gd name="connsiteX105" fmla="*/ 615836 w 1661380"/>
                <a:gd name="connsiteY105" fmla="*/ 45800 h 399211"/>
                <a:gd name="connsiteX106" fmla="*/ 643817 w 1661380"/>
                <a:gd name="connsiteY106" fmla="*/ 60052 h 399211"/>
                <a:gd name="connsiteX107" fmla="*/ 720614 w 1661380"/>
                <a:gd name="connsiteY107" fmla="*/ 20936 h 399211"/>
                <a:gd name="connsiteX108" fmla="*/ 815383 w 1661380"/>
                <a:gd name="connsiteY108" fmla="*/ 6481 h 399211"/>
                <a:gd name="connsiteX109" fmla="*/ 910153 w 1661380"/>
                <a:gd name="connsiteY109" fmla="*/ 20936 h 399211"/>
                <a:gd name="connsiteX110" fmla="*/ 987533 w 1661380"/>
                <a:gd name="connsiteY110" fmla="*/ 60349 h 399211"/>
                <a:gd name="connsiteX111" fmla="*/ 1028823 w 1661380"/>
                <a:gd name="connsiteY111" fmla="*/ 39319 h 399211"/>
                <a:gd name="connsiteX112" fmla="*/ 1123593 w 1661380"/>
                <a:gd name="connsiteY112" fmla="*/ 24864 h 399211"/>
                <a:gd name="connsiteX113" fmla="*/ 1218363 w 1661380"/>
                <a:gd name="connsiteY113" fmla="*/ 39319 h 399211"/>
                <a:gd name="connsiteX114" fmla="*/ 1246344 w 1661380"/>
                <a:gd name="connsiteY114" fmla="*/ 53571 h 399211"/>
                <a:gd name="connsiteX115" fmla="*/ 1323141 w 1661380"/>
                <a:gd name="connsiteY115" fmla="*/ 14455 h 399211"/>
                <a:gd name="connsiteX116" fmla="*/ 1417910 w 1661380"/>
                <a:gd name="connsiteY116" fmla="*/ 0 h 399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661380" h="399211">
                  <a:moveTo>
                    <a:pt x="1266616" y="183303"/>
                  </a:moveTo>
                  <a:lnTo>
                    <a:pt x="1266406" y="183933"/>
                  </a:lnTo>
                  <a:lnTo>
                    <a:pt x="1274885" y="209428"/>
                  </a:lnTo>
                  <a:lnTo>
                    <a:pt x="1275095" y="208797"/>
                  </a:lnTo>
                  <a:close/>
                  <a:moveTo>
                    <a:pt x="382267" y="178761"/>
                  </a:moveTo>
                  <a:lnTo>
                    <a:pt x="381468" y="179481"/>
                  </a:lnTo>
                  <a:cubicBezTo>
                    <a:pt x="373801" y="190484"/>
                    <a:pt x="369562" y="202580"/>
                    <a:pt x="369562" y="215278"/>
                  </a:cubicBezTo>
                  <a:cubicBezTo>
                    <a:pt x="369562" y="227976"/>
                    <a:pt x="373801" y="240073"/>
                    <a:pt x="381468" y="251075"/>
                  </a:cubicBezTo>
                  <a:lnTo>
                    <a:pt x="382267" y="251795"/>
                  </a:lnTo>
                  <a:lnTo>
                    <a:pt x="383066" y="251075"/>
                  </a:lnTo>
                  <a:cubicBezTo>
                    <a:pt x="390733" y="240073"/>
                    <a:pt x="394972" y="227976"/>
                    <a:pt x="394972" y="215278"/>
                  </a:cubicBezTo>
                  <a:cubicBezTo>
                    <a:pt x="394972" y="202580"/>
                    <a:pt x="390733" y="190484"/>
                    <a:pt x="383066" y="179481"/>
                  </a:cubicBezTo>
                  <a:close/>
                  <a:moveTo>
                    <a:pt x="521065" y="123312"/>
                  </a:moveTo>
                  <a:cubicBezTo>
                    <a:pt x="500147" y="123312"/>
                    <a:pt x="480219" y="125886"/>
                    <a:pt x="462093" y="130539"/>
                  </a:cubicBezTo>
                  <a:lnTo>
                    <a:pt x="457686" y="132343"/>
                  </a:lnTo>
                  <a:lnTo>
                    <a:pt x="467807" y="143683"/>
                  </a:lnTo>
                  <a:cubicBezTo>
                    <a:pt x="480127" y="165689"/>
                    <a:pt x="486940" y="189882"/>
                    <a:pt x="486940" y="215278"/>
                  </a:cubicBezTo>
                  <a:cubicBezTo>
                    <a:pt x="486940" y="240674"/>
                    <a:pt x="480127" y="264868"/>
                    <a:pt x="467807" y="286873"/>
                  </a:cubicBezTo>
                  <a:lnTo>
                    <a:pt x="457686" y="298213"/>
                  </a:lnTo>
                  <a:lnTo>
                    <a:pt x="462093" y="300017"/>
                  </a:lnTo>
                  <a:cubicBezTo>
                    <a:pt x="480219" y="304671"/>
                    <a:pt x="500147" y="307244"/>
                    <a:pt x="521065" y="307244"/>
                  </a:cubicBezTo>
                  <a:cubicBezTo>
                    <a:pt x="541983" y="307244"/>
                    <a:pt x="561911" y="304671"/>
                    <a:pt x="580037" y="300017"/>
                  </a:cubicBezTo>
                  <a:lnTo>
                    <a:pt x="612946" y="286548"/>
                  </a:lnTo>
                  <a:lnTo>
                    <a:pt x="591046" y="262009"/>
                  </a:lnTo>
                  <a:cubicBezTo>
                    <a:pt x="578726" y="240004"/>
                    <a:pt x="571913" y="215810"/>
                    <a:pt x="571913" y="190414"/>
                  </a:cubicBezTo>
                  <a:lnTo>
                    <a:pt x="587138" y="133445"/>
                  </a:lnTo>
                  <a:lnTo>
                    <a:pt x="580037" y="130539"/>
                  </a:lnTo>
                  <a:cubicBezTo>
                    <a:pt x="561911" y="125886"/>
                    <a:pt x="541983" y="123312"/>
                    <a:pt x="521065" y="123312"/>
                  </a:cubicBezTo>
                  <a:close/>
                  <a:moveTo>
                    <a:pt x="243469" y="123312"/>
                  </a:moveTo>
                  <a:cubicBezTo>
                    <a:pt x="159796" y="123312"/>
                    <a:pt x="91966" y="164487"/>
                    <a:pt x="91966" y="215278"/>
                  </a:cubicBezTo>
                  <a:cubicBezTo>
                    <a:pt x="91966" y="266069"/>
                    <a:pt x="159796" y="307244"/>
                    <a:pt x="243469" y="307244"/>
                  </a:cubicBezTo>
                  <a:cubicBezTo>
                    <a:pt x="264387" y="307244"/>
                    <a:pt x="284315" y="304671"/>
                    <a:pt x="302441" y="300017"/>
                  </a:cubicBezTo>
                  <a:lnTo>
                    <a:pt x="306849" y="298213"/>
                  </a:lnTo>
                  <a:lnTo>
                    <a:pt x="296729" y="286873"/>
                  </a:lnTo>
                  <a:cubicBezTo>
                    <a:pt x="284409" y="264868"/>
                    <a:pt x="277596" y="240674"/>
                    <a:pt x="277596" y="215278"/>
                  </a:cubicBezTo>
                  <a:cubicBezTo>
                    <a:pt x="277596" y="189882"/>
                    <a:pt x="284409" y="165689"/>
                    <a:pt x="296729" y="143683"/>
                  </a:cubicBezTo>
                  <a:lnTo>
                    <a:pt x="306849" y="132344"/>
                  </a:lnTo>
                  <a:lnTo>
                    <a:pt x="302441" y="130539"/>
                  </a:lnTo>
                  <a:cubicBezTo>
                    <a:pt x="284315" y="125886"/>
                    <a:pt x="264387" y="123312"/>
                    <a:pt x="243469" y="123312"/>
                  </a:cubicBezTo>
                  <a:close/>
                  <a:moveTo>
                    <a:pt x="1123592" y="116831"/>
                  </a:moveTo>
                  <a:cubicBezTo>
                    <a:pt x="1102674" y="116831"/>
                    <a:pt x="1082746" y="119405"/>
                    <a:pt x="1064620" y="124058"/>
                  </a:cubicBezTo>
                  <a:lnTo>
                    <a:pt x="1060213" y="125862"/>
                  </a:lnTo>
                  <a:lnTo>
                    <a:pt x="1070334" y="137202"/>
                  </a:lnTo>
                  <a:cubicBezTo>
                    <a:pt x="1082654" y="159208"/>
                    <a:pt x="1089467" y="183401"/>
                    <a:pt x="1089467" y="208797"/>
                  </a:cubicBezTo>
                  <a:cubicBezTo>
                    <a:pt x="1089467" y="234193"/>
                    <a:pt x="1082654" y="258387"/>
                    <a:pt x="1070334" y="280392"/>
                  </a:cubicBezTo>
                  <a:lnTo>
                    <a:pt x="1060213" y="291732"/>
                  </a:lnTo>
                  <a:lnTo>
                    <a:pt x="1064620" y="293536"/>
                  </a:lnTo>
                  <a:cubicBezTo>
                    <a:pt x="1082746" y="298190"/>
                    <a:pt x="1102674" y="300763"/>
                    <a:pt x="1123592" y="300763"/>
                  </a:cubicBezTo>
                  <a:cubicBezTo>
                    <a:pt x="1144510" y="300763"/>
                    <a:pt x="1164438" y="298190"/>
                    <a:pt x="1182564" y="293536"/>
                  </a:cubicBezTo>
                  <a:lnTo>
                    <a:pt x="1215473" y="280067"/>
                  </a:lnTo>
                  <a:lnTo>
                    <a:pt x="1193573" y="255528"/>
                  </a:lnTo>
                  <a:cubicBezTo>
                    <a:pt x="1181253" y="233523"/>
                    <a:pt x="1174440" y="209329"/>
                    <a:pt x="1174440" y="183933"/>
                  </a:cubicBezTo>
                  <a:lnTo>
                    <a:pt x="1189665" y="126964"/>
                  </a:lnTo>
                  <a:lnTo>
                    <a:pt x="1182564" y="124058"/>
                  </a:lnTo>
                  <a:cubicBezTo>
                    <a:pt x="1164438" y="119405"/>
                    <a:pt x="1144510" y="116831"/>
                    <a:pt x="1123592" y="116831"/>
                  </a:cubicBezTo>
                  <a:close/>
                  <a:moveTo>
                    <a:pt x="845996" y="116831"/>
                  </a:moveTo>
                  <a:cubicBezTo>
                    <a:pt x="825078" y="116831"/>
                    <a:pt x="805150" y="119405"/>
                    <a:pt x="787024" y="124058"/>
                  </a:cubicBezTo>
                  <a:lnTo>
                    <a:pt x="743710" y="141786"/>
                  </a:lnTo>
                  <a:lnTo>
                    <a:pt x="745403" y="143683"/>
                  </a:lnTo>
                  <a:cubicBezTo>
                    <a:pt x="757723" y="165689"/>
                    <a:pt x="764536" y="189882"/>
                    <a:pt x="764536" y="215278"/>
                  </a:cubicBezTo>
                  <a:lnTo>
                    <a:pt x="749312" y="272248"/>
                  </a:lnTo>
                  <a:lnTo>
                    <a:pt x="756410" y="275153"/>
                  </a:lnTo>
                  <a:cubicBezTo>
                    <a:pt x="774536" y="279807"/>
                    <a:pt x="794464" y="282380"/>
                    <a:pt x="815382" y="282380"/>
                  </a:cubicBezTo>
                  <a:cubicBezTo>
                    <a:pt x="836300" y="282380"/>
                    <a:pt x="856228" y="279807"/>
                    <a:pt x="874354" y="275153"/>
                  </a:cubicBezTo>
                  <a:lnTo>
                    <a:pt x="895539" y="266483"/>
                  </a:lnTo>
                  <a:lnTo>
                    <a:pt x="880123" y="208797"/>
                  </a:lnTo>
                  <a:cubicBezTo>
                    <a:pt x="880123" y="183401"/>
                    <a:pt x="886936" y="159208"/>
                    <a:pt x="899256" y="137202"/>
                  </a:cubicBezTo>
                  <a:lnTo>
                    <a:pt x="909376" y="125863"/>
                  </a:lnTo>
                  <a:lnTo>
                    <a:pt x="904968" y="124058"/>
                  </a:lnTo>
                  <a:cubicBezTo>
                    <a:pt x="886842" y="119405"/>
                    <a:pt x="866914" y="116831"/>
                    <a:pt x="845996" y="116831"/>
                  </a:cubicBezTo>
                  <a:close/>
                  <a:moveTo>
                    <a:pt x="1417909" y="91967"/>
                  </a:moveTo>
                  <a:cubicBezTo>
                    <a:pt x="1396991" y="91967"/>
                    <a:pt x="1377063" y="94541"/>
                    <a:pt x="1358937" y="99194"/>
                  </a:cubicBezTo>
                  <a:lnTo>
                    <a:pt x="1326029" y="112662"/>
                  </a:lnTo>
                  <a:lnTo>
                    <a:pt x="1347930" y="137202"/>
                  </a:lnTo>
                  <a:cubicBezTo>
                    <a:pt x="1360250" y="159208"/>
                    <a:pt x="1367063" y="183401"/>
                    <a:pt x="1367063" y="208797"/>
                  </a:cubicBezTo>
                  <a:lnTo>
                    <a:pt x="1351839" y="265767"/>
                  </a:lnTo>
                  <a:lnTo>
                    <a:pt x="1358937" y="268672"/>
                  </a:lnTo>
                  <a:cubicBezTo>
                    <a:pt x="1377063" y="273326"/>
                    <a:pt x="1396991" y="275899"/>
                    <a:pt x="1417909" y="275899"/>
                  </a:cubicBezTo>
                  <a:cubicBezTo>
                    <a:pt x="1501582" y="275899"/>
                    <a:pt x="1569412" y="234724"/>
                    <a:pt x="1569412" y="183933"/>
                  </a:cubicBezTo>
                  <a:cubicBezTo>
                    <a:pt x="1569412" y="133142"/>
                    <a:pt x="1501582" y="91967"/>
                    <a:pt x="1417909" y="91967"/>
                  </a:cubicBezTo>
                  <a:close/>
                  <a:moveTo>
                    <a:pt x="1417910" y="0"/>
                  </a:moveTo>
                  <a:cubicBezTo>
                    <a:pt x="1552375" y="0"/>
                    <a:pt x="1661380" y="82350"/>
                    <a:pt x="1661380" y="183933"/>
                  </a:cubicBezTo>
                  <a:cubicBezTo>
                    <a:pt x="1661380" y="285516"/>
                    <a:pt x="1552375" y="367866"/>
                    <a:pt x="1417910" y="367866"/>
                  </a:cubicBezTo>
                  <a:cubicBezTo>
                    <a:pt x="1384294" y="367866"/>
                    <a:pt x="1352269" y="362719"/>
                    <a:pt x="1323141" y="353412"/>
                  </a:cubicBezTo>
                  <a:lnTo>
                    <a:pt x="1295159" y="339159"/>
                  </a:lnTo>
                  <a:lnTo>
                    <a:pt x="1218363" y="378276"/>
                  </a:lnTo>
                  <a:cubicBezTo>
                    <a:pt x="1189234" y="387583"/>
                    <a:pt x="1157209" y="392730"/>
                    <a:pt x="1123593" y="392730"/>
                  </a:cubicBezTo>
                  <a:cubicBezTo>
                    <a:pt x="1089977" y="392730"/>
                    <a:pt x="1057952" y="387583"/>
                    <a:pt x="1028823" y="378276"/>
                  </a:cubicBezTo>
                  <a:lnTo>
                    <a:pt x="984795" y="355850"/>
                  </a:lnTo>
                  <a:lnTo>
                    <a:pt x="940766" y="378276"/>
                  </a:lnTo>
                  <a:cubicBezTo>
                    <a:pt x="911638" y="387583"/>
                    <a:pt x="879613" y="392730"/>
                    <a:pt x="845997" y="392730"/>
                  </a:cubicBezTo>
                  <a:cubicBezTo>
                    <a:pt x="812381" y="392730"/>
                    <a:pt x="780356" y="387583"/>
                    <a:pt x="751228" y="378276"/>
                  </a:cubicBezTo>
                  <a:lnTo>
                    <a:pt x="689893" y="347035"/>
                  </a:lnTo>
                  <a:lnTo>
                    <a:pt x="615836" y="384757"/>
                  </a:lnTo>
                  <a:cubicBezTo>
                    <a:pt x="586707" y="394064"/>
                    <a:pt x="554682" y="399211"/>
                    <a:pt x="521066" y="399211"/>
                  </a:cubicBezTo>
                  <a:cubicBezTo>
                    <a:pt x="487450" y="399211"/>
                    <a:pt x="455425" y="394064"/>
                    <a:pt x="426296" y="384757"/>
                  </a:cubicBezTo>
                  <a:lnTo>
                    <a:pt x="382268" y="362331"/>
                  </a:lnTo>
                  <a:lnTo>
                    <a:pt x="338239" y="384757"/>
                  </a:lnTo>
                  <a:cubicBezTo>
                    <a:pt x="309111" y="394064"/>
                    <a:pt x="277086" y="399211"/>
                    <a:pt x="243470" y="399211"/>
                  </a:cubicBezTo>
                  <a:cubicBezTo>
                    <a:pt x="109005" y="399211"/>
                    <a:pt x="0" y="316861"/>
                    <a:pt x="0" y="215278"/>
                  </a:cubicBezTo>
                  <a:cubicBezTo>
                    <a:pt x="0" y="113695"/>
                    <a:pt x="109005" y="31345"/>
                    <a:pt x="243470" y="31345"/>
                  </a:cubicBezTo>
                  <a:cubicBezTo>
                    <a:pt x="277086" y="31345"/>
                    <a:pt x="309111" y="36492"/>
                    <a:pt x="338239" y="45800"/>
                  </a:cubicBezTo>
                  <a:lnTo>
                    <a:pt x="382268" y="68225"/>
                  </a:lnTo>
                  <a:lnTo>
                    <a:pt x="426296" y="45800"/>
                  </a:lnTo>
                  <a:cubicBezTo>
                    <a:pt x="455425" y="36492"/>
                    <a:pt x="487450" y="31345"/>
                    <a:pt x="521066" y="31345"/>
                  </a:cubicBezTo>
                  <a:cubicBezTo>
                    <a:pt x="554682" y="31345"/>
                    <a:pt x="586707" y="36492"/>
                    <a:pt x="615836" y="45800"/>
                  </a:cubicBezTo>
                  <a:lnTo>
                    <a:pt x="643817" y="60052"/>
                  </a:lnTo>
                  <a:lnTo>
                    <a:pt x="720614" y="20936"/>
                  </a:lnTo>
                  <a:cubicBezTo>
                    <a:pt x="749742" y="11628"/>
                    <a:pt x="781767" y="6481"/>
                    <a:pt x="815383" y="6481"/>
                  </a:cubicBezTo>
                  <a:cubicBezTo>
                    <a:pt x="848999" y="6481"/>
                    <a:pt x="881024" y="11628"/>
                    <a:pt x="910153" y="20936"/>
                  </a:cubicBezTo>
                  <a:lnTo>
                    <a:pt x="987533" y="60349"/>
                  </a:lnTo>
                  <a:lnTo>
                    <a:pt x="1028823" y="39319"/>
                  </a:lnTo>
                  <a:cubicBezTo>
                    <a:pt x="1057952" y="30011"/>
                    <a:pt x="1089977" y="24864"/>
                    <a:pt x="1123593" y="24864"/>
                  </a:cubicBezTo>
                  <a:cubicBezTo>
                    <a:pt x="1157209" y="24864"/>
                    <a:pt x="1189234" y="30011"/>
                    <a:pt x="1218363" y="39319"/>
                  </a:cubicBezTo>
                  <a:lnTo>
                    <a:pt x="1246344" y="53571"/>
                  </a:lnTo>
                  <a:lnTo>
                    <a:pt x="1323141" y="14455"/>
                  </a:lnTo>
                  <a:cubicBezTo>
                    <a:pt x="1352269" y="5147"/>
                    <a:pt x="1384294" y="0"/>
                    <a:pt x="1417910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64C5644-834F-43C6-83BD-649DE151F495}"/>
                </a:ext>
              </a:extLst>
            </p:cNvPr>
            <p:cNvSpPr/>
            <p:nvPr/>
          </p:nvSpPr>
          <p:spPr>
            <a:xfrm>
              <a:off x="1245196" y="4564213"/>
              <a:ext cx="2177256" cy="206394"/>
            </a:xfrm>
            <a:custGeom>
              <a:avLst/>
              <a:gdLst>
                <a:gd name="connsiteX0" fmla="*/ 1266616 w 1661380"/>
                <a:gd name="connsiteY0" fmla="*/ 183303 h 399211"/>
                <a:gd name="connsiteX1" fmla="*/ 1266406 w 1661380"/>
                <a:gd name="connsiteY1" fmla="*/ 183933 h 399211"/>
                <a:gd name="connsiteX2" fmla="*/ 1274885 w 1661380"/>
                <a:gd name="connsiteY2" fmla="*/ 209428 h 399211"/>
                <a:gd name="connsiteX3" fmla="*/ 1275095 w 1661380"/>
                <a:gd name="connsiteY3" fmla="*/ 208797 h 399211"/>
                <a:gd name="connsiteX4" fmla="*/ 382267 w 1661380"/>
                <a:gd name="connsiteY4" fmla="*/ 178761 h 399211"/>
                <a:gd name="connsiteX5" fmla="*/ 381468 w 1661380"/>
                <a:gd name="connsiteY5" fmla="*/ 179481 h 399211"/>
                <a:gd name="connsiteX6" fmla="*/ 369562 w 1661380"/>
                <a:gd name="connsiteY6" fmla="*/ 215278 h 399211"/>
                <a:gd name="connsiteX7" fmla="*/ 381468 w 1661380"/>
                <a:gd name="connsiteY7" fmla="*/ 251075 h 399211"/>
                <a:gd name="connsiteX8" fmla="*/ 382267 w 1661380"/>
                <a:gd name="connsiteY8" fmla="*/ 251795 h 399211"/>
                <a:gd name="connsiteX9" fmla="*/ 383066 w 1661380"/>
                <a:gd name="connsiteY9" fmla="*/ 251075 h 399211"/>
                <a:gd name="connsiteX10" fmla="*/ 394972 w 1661380"/>
                <a:gd name="connsiteY10" fmla="*/ 215278 h 399211"/>
                <a:gd name="connsiteX11" fmla="*/ 383066 w 1661380"/>
                <a:gd name="connsiteY11" fmla="*/ 179481 h 399211"/>
                <a:gd name="connsiteX12" fmla="*/ 521065 w 1661380"/>
                <a:gd name="connsiteY12" fmla="*/ 123312 h 399211"/>
                <a:gd name="connsiteX13" fmla="*/ 462093 w 1661380"/>
                <a:gd name="connsiteY13" fmla="*/ 130539 h 399211"/>
                <a:gd name="connsiteX14" fmla="*/ 457686 w 1661380"/>
                <a:gd name="connsiteY14" fmla="*/ 132343 h 399211"/>
                <a:gd name="connsiteX15" fmla="*/ 467807 w 1661380"/>
                <a:gd name="connsiteY15" fmla="*/ 143683 h 399211"/>
                <a:gd name="connsiteX16" fmla="*/ 486940 w 1661380"/>
                <a:gd name="connsiteY16" fmla="*/ 215278 h 399211"/>
                <a:gd name="connsiteX17" fmla="*/ 467807 w 1661380"/>
                <a:gd name="connsiteY17" fmla="*/ 286873 h 399211"/>
                <a:gd name="connsiteX18" fmla="*/ 457686 w 1661380"/>
                <a:gd name="connsiteY18" fmla="*/ 298213 h 399211"/>
                <a:gd name="connsiteX19" fmla="*/ 462093 w 1661380"/>
                <a:gd name="connsiteY19" fmla="*/ 300017 h 399211"/>
                <a:gd name="connsiteX20" fmla="*/ 521065 w 1661380"/>
                <a:gd name="connsiteY20" fmla="*/ 307244 h 399211"/>
                <a:gd name="connsiteX21" fmla="*/ 580037 w 1661380"/>
                <a:gd name="connsiteY21" fmla="*/ 300017 h 399211"/>
                <a:gd name="connsiteX22" fmla="*/ 612946 w 1661380"/>
                <a:gd name="connsiteY22" fmla="*/ 286548 h 399211"/>
                <a:gd name="connsiteX23" fmla="*/ 591046 w 1661380"/>
                <a:gd name="connsiteY23" fmla="*/ 262009 h 399211"/>
                <a:gd name="connsiteX24" fmla="*/ 571913 w 1661380"/>
                <a:gd name="connsiteY24" fmla="*/ 190414 h 399211"/>
                <a:gd name="connsiteX25" fmla="*/ 587138 w 1661380"/>
                <a:gd name="connsiteY25" fmla="*/ 133445 h 399211"/>
                <a:gd name="connsiteX26" fmla="*/ 580037 w 1661380"/>
                <a:gd name="connsiteY26" fmla="*/ 130539 h 399211"/>
                <a:gd name="connsiteX27" fmla="*/ 521065 w 1661380"/>
                <a:gd name="connsiteY27" fmla="*/ 123312 h 399211"/>
                <a:gd name="connsiteX28" fmla="*/ 243469 w 1661380"/>
                <a:gd name="connsiteY28" fmla="*/ 123312 h 399211"/>
                <a:gd name="connsiteX29" fmla="*/ 91966 w 1661380"/>
                <a:gd name="connsiteY29" fmla="*/ 215278 h 399211"/>
                <a:gd name="connsiteX30" fmla="*/ 243469 w 1661380"/>
                <a:gd name="connsiteY30" fmla="*/ 307244 h 399211"/>
                <a:gd name="connsiteX31" fmla="*/ 302441 w 1661380"/>
                <a:gd name="connsiteY31" fmla="*/ 300017 h 399211"/>
                <a:gd name="connsiteX32" fmla="*/ 306849 w 1661380"/>
                <a:gd name="connsiteY32" fmla="*/ 298213 h 399211"/>
                <a:gd name="connsiteX33" fmla="*/ 296729 w 1661380"/>
                <a:gd name="connsiteY33" fmla="*/ 286873 h 399211"/>
                <a:gd name="connsiteX34" fmla="*/ 277596 w 1661380"/>
                <a:gd name="connsiteY34" fmla="*/ 215278 h 399211"/>
                <a:gd name="connsiteX35" fmla="*/ 296729 w 1661380"/>
                <a:gd name="connsiteY35" fmla="*/ 143683 h 399211"/>
                <a:gd name="connsiteX36" fmla="*/ 306849 w 1661380"/>
                <a:gd name="connsiteY36" fmla="*/ 132344 h 399211"/>
                <a:gd name="connsiteX37" fmla="*/ 302441 w 1661380"/>
                <a:gd name="connsiteY37" fmla="*/ 130539 h 399211"/>
                <a:gd name="connsiteX38" fmla="*/ 243469 w 1661380"/>
                <a:gd name="connsiteY38" fmla="*/ 123312 h 399211"/>
                <a:gd name="connsiteX39" fmla="*/ 1123592 w 1661380"/>
                <a:gd name="connsiteY39" fmla="*/ 116831 h 399211"/>
                <a:gd name="connsiteX40" fmla="*/ 1064620 w 1661380"/>
                <a:gd name="connsiteY40" fmla="*/ 124058 h 399211"/>
                <a:gd name="connsiteX41" fmla="*/ 1060213 w 1661380"/>
                <a:gd name="connsiteY41" fmla="*/ 125862 h 399211"/>
                <a:gd name="connsiteX42" fmla="*/ 1070334 w 1661380"/>
                <a:gd name="connsiteY42" fmla="*/ 137202 h 399211"/>
                <a:gd name="connsiteX43" fmla="*/ 1089467 w 1661380"/>
                <a:gd name="connsiteY43" fmla="*/ 208797 h 399211"/>
                <a:gd name="connsiteX44" fmla="*/ 1070334 w 1661380"/>
                <a:gd name="connsiteY44" fmla="*/ 280392 h 399211"/>
                <a:gd name="connsiteX45" fmla="*/ 1060213 w 1661380"/>
                <a:gd name="connsiteY45" fmla="*/ 291732 h 399211"/>
                <a:gd name="connsiteX46" fmla="*/ 1064620 w 1661380"/>
                <a:gd name="connsiteY46" fmla="*/ 293536 h 399211"/>
                <a:gd name="connsiteX47" fmla="*/ 1123592 w 1661380"/>
                <a:gd name="connsiteY47" fmla="*/ 300763 h 399211"/>
                <a:gd name="connsiteX48" fmla="*/ 1182564 w 1661380"/>
                <a:gd name="connsiteY48" fmla="*/ 293536 h 399211"/>
                <a:gd name="connsiteX49" fmla="*/ 1215473 w 1661380"/>
                <a:gd name="connsiteY49" fmla="*/ 280067 h 399211"/>
                <a:gd name="connsiteX50" fmla="*/ 1193573 w 1661380"/>
                <a:gd name="connsiteY50" fmla="*/ 255528 h 399211"/>
                <a:gd name="connsiteX51" fmla="*/ 1174440 w 1661380"/>
                <a:gd name="connsiteY51" fmla="*/ 183933 h 399211"/>
                <a:gd name="connsiteX52" fmla="*/ 1189665 w 1661380"/>
                <a:gd name="connsiteY52" fmla="*/ 126964 h 399211"/>
                <a:gd name="connsiteX53" fmla="*/ 1182564 w 1661380"/>
                <a:gd name="connsiteY53" fmla="*/ 124058 h 399211"/>
                <a:gd name="connsiteX54" fmla="*/ 1123592 w 1661380"/>
                <a:gd name="connsiteY54" fmla="*/ 116831 h 399211"/>
                <a:gd name="connsiteX55" fmla="*/ 845996 w 1661380"/>
                <a:gd name="connsiteY55" fmla="*/ 116831 h 399211"/>
                <a:gd name="connsiteX56" fmla="*/ 787024 w 1661380"/>
                <a:gd name="connsiteY56" fmla="*/ 124058 h 399211"/>
                <a:gd name="connsiteX57" fmla="*/ 743710 w 1661380"/>
                <a:gd name="connsiteY57" fmla="*/ 141786 h 399211"/>
                <a:gd name="connsiteX58" fmla="*/ 745403 w 1661380"/>
                <a:gd name="connsiteY58" fmla="*/ 143683 h 399211"/>
                <a:gd name="connsiteX59" fmla="*/ 764536 w 1661380"/>
                <a:gd name="connsiteY59" fmla="*/ 215278 h 399211"/>
                <a:gd name="connsiteX60" fmla="*/ 749312 w 1661380"/>
                <a:gd name="connsiteY60" fmla="*/ 272248 h 399211"/>
                <a:gd name="connsiteX61" fmla="*/ 756410 w 1661380"/>
                <a:gd name="connsiteY61" fmla="*/ 275153 h 399211"/>
                <a:gd name="connsiteX62" fmla="*/ 815382 w 1661380"/>
                <a:gd name="connsiteY62" fmla="*/ 282380 h 399211"/>
                <a:gd name="connsiteX63" fmla="*/ 874354 w 1661380"/>
                <a:gd name="connsiteY63" fmla="*/ 275153 h 399211"/>
                <a:gd name="connsiteX64" fmla="*/ 895539 w 1661380"/>
                <a:gd name="connsiteY64" fmla="*/ 266483 h 399211"/>
                <a:gd name="connsiteX65" fmla="*/ 880123 w 1661380"/>
                <a:gd name="connsiteY65" fmla="*/ 208797 h 399211"/>
                <a:gd name="connsiteX66" fmla="*/ 899256 w 1661380"/>
                <a:gd name="connsiteY66" fmla="*/ 137202 h 399211"/>
                <a:gd name="connsiteX67" fmla="*/ 909376 w 1661380"/>
                <a:gd name="connsiteY67" fmla="*/ 125863 h 399211"/>
                <a:gd name="connsiteX68" fmla="*/ 904968 w 1661380"/>
                <a:gd name="connsiteY68" fmla="*/ 124058 h 399211"/>
                <a:gd name="connsiteX69" fmla="*/ 845996 w 1661380"/>
                <a:gd name="connsiteY69" fmla="*/ 116831 h 399211"/>
                <a:gd name="connsiteX70" fmla="*/ 1417909 w 1661380"/>
                <a:gd name="connsiteY70" fmla="*/ 91967 h 399211"/>
                <a:gd name="connsiteX71" fmla="*/ 1358937 w 1661380"/>
                <a:gd name="connsiteY71" fmla="*/ 99194 h 399211"/>
                <a:gd name="connsiteX72" fmla="*/ 1326029 w 1661380"/>
                <a:gd name="connsiteY72" fmla="*/ 112662 h 399211"/>
                <a:gd name="connsiteX73" fmla="*/ 1347930 w 1661380"/>
                <a:gd name="connsiteY73" fmla="*/ 137202 h 399211"/>
                <a:gd name="connsiteX74" fmla="*/ 1367063 w 1661380"/>
                <a:gd name="connsiteY74" fmla="*/ 208797 h 399211"/>
                <a:gd name="connsiteX75" fmla="*/ 1351839 w 1661380"/>
                <a:gd name="connsiteY75" fmla="*/ 265767 h 399211"/>
                <a:gd name="connsiteX76" fmla="*/ 1358937 w 1661380"/>
                <a:gd name="connsiteY76" fmla="*/ 268672 h 399211"/>
                <a:gd name="connsiteX77" fmla="*/ 1417909 w 1661380"/>
                <a:gd name="connsiteY77" fmla="*/ 275899 h 399211"/>
                <a:gd name="connsiteX78" fmla="*/ 1569412 w 1661380"/>
                <a:gd name="connsiteY78" fmla="*/ 183933 h 399211"/>
                <a:gd name="connsiteX79" fmla="*/ 1417909 w 1661380"/>
                <a:gd name="connsiteY79" fmla="*/ 91967 h 399211"/>
                <a:gd name="connsiteX80" fmla="*/ 1417910 w 1661380"/>
                <a:gd name="connsiteY80" fmla="*/ 0 h 399211"/>
                <a:gd name="connsiteX81" fmla="*/ 1661380 w 1661380"/>
                <a:gd name="connsiteY81" fmla="*/ 183933 h 399211"/>
                <a:gd name="connsiteX82" fmla="*/ 1417910 w 1661380"/>
                <a:gd name="connsiteY82" fmla="*/ 367866 h 399211"/>
                <a:gd name="connsiteX83" fmla="*/ 1323141 w 1661380"/>
                <a:gd name="connsiteY83" fmla="*/ 353412 h 399211"/>
                <a:gd name="connsiteX84" fmla="*/ 1295159 w 1661380"/>
                <a:gd name="connsiteY84" fmla="*/ 339159 h 399211"/>
                <a:gd name="connsiteX85" fmla="*/ 1218363 w 1661380"/>
                <a:gd name="connsiteY85" fmla="*/ 378276 h 399211"/>
                <a:gd name="connsiteX86" fmla="*/ 1123593 w 1661380"/>
                <a:gd name="connsiteY86" fmla="*/ 392730 h 399211"/>
                <a:gd name="connsiteX87" fmla="*/ 1028823 w 1661380"/>
                <a:gd name="connsiteY87" fmla="*/ 378276 h 399211"/>
                <a:gd name="connsiteX88" fmla="*/ 984795 w 1661380"/>
                <a:gd name="connsiteY88" fmla="*/ 355850 h 399211"/>
                <a:gd name="connsiteX89" fmla="*/ 940766 w 1661380"/>
                <a:gd name="connsiteY89" fmla="*/ 378276 h 399211"/>
                <a:gd name="connsiteX90" fmla="*/ 845997 w 1661380"/>
                <a:gd name="connsiteY90" fmla="*/ 392730 h 399211"/>
                <a:gd name="connsiteX91" fmla="*/ 751228 w 1661380"/>
                <a:gd name="connsiteY91" fmla="*/ 378276 h 399211"/>
                <a:gd name="connsiteX92" fmla="*/ 689893 w 1661380"/>
                <a:gd name="connsiteY92" fmla="*/ 347035 h 399211"/>
                <a:gd name="connsiteX93" fmla="*/ 615836 w 1661380"/>
                <a:gd name="connsiteY93" fmla="*/ 384757 h 399211"/>
                <a:gd name="connsiteX94" fmla="*/ 521066 w 1661380"/>
                <a:gd name="connsiteY94" fmla="*/ 399211 h 399211"/>
                <a:gd name="connsiteX95" fmla="*/ 426296 w 1661380"/>
                <a:gd name="connsiteY95" fmla="*/ 384757 h 399211"/>
                <a:gd name="connsiteX96" fmla="*/ 382268 w 1661380"/>
                <a:gd name="connsiteY96" fmla="*/ 362331 h 399211"/>
                <a:gd name="connsiteX97" fmla="*/ 338239 w 1661380"/>
                <a:gd name="connsiteY97" fmla="*/ 384757 h 399211"/>
                <a:gd name="connsiteX98" fmla="*/ 243470 w 1661380"/>
                <a:gd name="connsiteY98" fmla="*/ 399211 h 399211"/>
                <a:gd name="connsiteX99" fmla="*/ 0 w 1661380"/>
                <a:gd name="connsiteY99" fmla="*/ 215278 h 399211"/>
                <a:gd name="connsiteX100" fmla="*/ 243470 w 1661380"/>
                <a:gd name="connsiteY100" fmla="*/ 31345 h 399211"/>
                <a:gd name="connsiteX101" fmla="*/ 338239 w 1661380"/>
                <a:gd name="connsiteY101" fmla="*/ 45800 h 399211"/>
                <a:gd name="connsiteX102" fmla="*/ 382268 w 1661380"/>
                <a:gd name="connsiteY102" fmla="*/ 68225 h 399211"/>
                <a:gd name="connsiteX103" fmla="*/ 426296 w 1661380"/>
                <a:gd name="connsiteY103" fmla="*/ 45800 h 399211"/>
                <a:gd name="connsiteX104" fmla="*/ 521066 w 1661380"/>
                <a:gd name="connsiteY104" fmla="*/ 31345 h 399211"/>
                <a:gd name="connsiteX105" fmla="*/ 615836 w 1661380"/>
                <a:gd name="connsiteY105" fmla="*/ 45800 h 399211"/>
                <a:gd name="connsiteX106" fmla="*/ 643817 w 1661380"/>
                <a:gd name="connsiteY106" fmla="*/ 60052 h 399211"/>
                <a:gd name="connsiteX107" fmla="*/ 720614 w 1661380"/>
                <a:gd name="connsiteY107" fmla="*/ 20936 h 399211"/>
                <a:gd name="connsiteX108" fmla="*/ 815383 w 1661380"/>
                <a:gd name="connsiteY108" fmla="*/ 6481 h 399211"/>
                <a:gd name="connsiteX109" fmla="*/ 910153 w 1661380"/>
                <a:gd name="connsiteY109" fmla="*/ 20936 h 399211"/>
                <a:gd name="connsiteX110" fmla="*/ 987533 w 1661380"/>
                <a:gd name="connsiteY110" fmla="*/ 60349 h 399211"/>
                <a:gd name="connsiteX111" fmla="*/ 1028823 w 1661380"/>
                <a:gd name="connsiteY111" fmla="*/ 39319 h 399211"/>
                <a:gd name="connsiteX112" fmla="*/ 1123593 w 1661380"/>
                <a:gd name="connsiteY112" fmla="*/ 24864 h 399211"/>
                <a:gd name="connsiteX113" fmla="*/ 1218363 w 1661380"/>
                <a:gd name="connsiteY113" fmla="*/ 39319 h 399211"/>
                <a:gd name="connsiteX114" fmla="*/ 1246344 w 1661380"/>
                <a:gd name="connsiteY114" fmla="*/ 53571 h 399211"/>
                <a:gd name="connsiteX115" fmla="*/ 1323141 w 1661380"/>
                <a:gd name="connsiteY115" fmla="*/ 14455 h 399211"/>
                <a:gd name="connsiteX116" fmla="*/ 1417910 w 1661380"/>
                <a:gd name="connsiteY116" fmla="*/ 0 h 399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661380" h="399211">
                  <a:moveTo>
                    <a:pt x="1266616" y="183303"/>
                  </a:moveTo>
                  <a:lnTo>
                    <a:pt x="1266406" y="183933"/>
                  </a:lnTo>
                  <a:lnTo>
                    <a:pt x="1274885" y="209428"/>
                  </a:lnTo>
                  <a:lnTo>
                    <a:pt x="1275095" y="208797"/>
                  </a:lnTo>
                  <a:close/>
                  <a:moveTo>
                    <a:pt x="382267" y="178761"/>
                  </a:moveTo>
                  <a:lnTo>
                    <a:pt x="381468" y="179481"/>
                  </a:lnTo>
                  <a:cubicBezTo>
                    <a:pt x="373801" y="190484"/>
                    <a:pt x="369562" y="202580"/>
                    <a:pt x="369562" y="215278"/>
                  </a:cubicBezTo>
                  <a:cubicBezTo>
                    <a:pt x="369562" y="227976"/>
                    <a:pt x="373801" y="240073"/>
                    <a:pt x="381468" y="251075"/>
                  </a:cubicBezTo>
                  <a:lnTo>
                    <a:pt x="382267" y="251795"/>
                  </a:lnTo>
                  <a:lnTo>
                    <a:pt x="383066" y="251075"/>
                  </a:lnTo>
                  <a:cubicBezTo>
                    <a:pt x="390733" y="240073"/>
                    <a:pt x="394972" y="227976"/>
                    <a:pt x="394972" y="215278"/>
                  </a:cubicBezTo>
                  <a:cubicBezTo>
                    <a:pt x="394972" y="202580"/>
                    <a:pt x="390733" y="190484"/>
                    <a:pt x="383066" y="179481"/>
                  </a:cubicBezTo>
                  <a:close/>
                  <a:moveTo>
                    <a:pt x="521065" y="123312"/>
                  </a:moveTo>
                  <a:cubicBezTo>
                    <a:pt x="500147" y="123312"/>
                    <a:pt x="480219" y="125886"/>
                    <a:pt x="462093" y="130539"/>
                  </a:cubicBezTo>
                  <a:lnTo>
                    <a:pt x="457686" y="132343"/>
                  </a:lnTo>
                  <a:lnTo>
                    <a:pt x="467807" y="143683"/>
                  </a:lnTo>
                  <a:cubicBezTo>
                    <a:pt x="480127" y="165689"/>
                    <a:pt x="486940" y="189882"/>
                    <a:pt x="486940" y="215278"/>
                  </a:cubicBezTo>
                  <a:cubicBezTo>
                    <a:pt x="486940" y="240674"/>
                    <a:pt x="480127" y="264868"/>
                    <a:pt x="467807" y="286873"/>
                  </a:cubicBezTo>
                  <a:lnTo>
                    <a:pt x="457686" y="298213"/>
                  </a:lnTo>
                  <a:lnTo>
                    <a:pt x="462093" y="300017"/>
                  </a:lnTo>
                  <a:cubicBezTo>
                    <a:pt x="480219" y="304671"/>
                    <a:pt x="500147" y="307244"/>
                    <a:pt x="521065" y="307244"/>
                  </a:cubicBezTo>
                  <a:cubicBezTo>
                    <a:pt x="541983" y="307244"/>
                    <a:pt x="561911" y="304671"/>
                    <a:pt x="580037" y="300017"/>
                  </a:cubicBezTo>
                  <a:lnTo>
                    <a:pt x="612946" y="286548"/>
                  </a:lnTo>
                  <a:lnTo>
                    <a:pt x="591046" y="262009"/>
                  </a:lnTo>
                  <a:cubicBezTo>
                    <a:pt x="578726" y="240004"/>
                    <a:pt x="571913" y="215810"/>
                    <a:pt x="571913" y="190414"/>
                  </a:cubicBezTo>
                  <a:lnTo>
                    <a:pt x="587138" y="133445"/>
                  </a:lnTo>
                  <a:lnTo>
                    <a:pt x="580037" y="130539"/>
                  </a:lnTo>
                  <a:cubicBezTo>
                    <a:pt x="561911" y="125886"/>
                    <a:pt x="541983" y="123312"/>
                    <a:pt x="521065" y="123312"/>
                  </a:cubicBezTo>
                  <a:close/>
                  <a:moveTo>
                    <a:pt x="243469" y="123312"/>
                  </a:moveTo>
                  <a:cubicBezTo>
                    <a:pt x="159796" y="123312"/>
                    <a:pt x="91966" y="164487"/>
                    <a:pt x="91966" y="215278"/>
                  </a:cubicBezTo>
                  <a:cubicBezTo>
                    <a:pt x="91966" y="266069"/>
                    <a:pt x="159796" y="307244"/>
                    <a:pt x="243469" y="307244"/>
                  </a:cubicBezTo>
                  <a:cubicBezTo>
                    <a:pt x="264387" y="307244"/>
                    <a:pt x="284315" y="304671"/>
                    <a:pt x="302441" y="300017"/>
                  </a:cubicBezTo>
                  <a:lnTo>
                    <a:pt x="306849" y="298213"/>
                  </a:lnTo>
                  <a:lnTo>
                    <a:pt x="296729" y="286873"/>
                  </a:lnTo>
                  <a:cubicBezTo>
                    <a:pt x="284409" y="264868"/>
                    <a:pt x="277596" y="240674"/>
                    <a:pt x="277596" y="215278"/>
                  </a:cubicBezTo>
                  <a:cubicBezTo>
                    <a:pt x="277596" y="189882"/>
                    <a:pt x="284409" y="165689"/>
                    <a:pt x="296729" y="143683"/>
                  </a:cubicBezTo>
                  <a:lnTo>
                    <a:pt x="306849" y="132344"/>
                  </a:lnTo>
                  <a:lnTo>
                    <a:pt x="302441" y="130539"/>
                  </a:lnTo>
                  <a:cubicBezTo>
                    <a:pt x="284315" y="125886"/>
                    <a:pt x="264387" y="123312"/>
                    <a:pt x="243469" y="123312"/>
                  </a:cubicBezTo>
                  <a:close/>
                  <a:moveTo>
                    <a:pt x="1123592" y="116831"/>
                  </a:moveTo>
                  <a:cubicBezTo>
                    <a:pt x="1102674" y="116831"/>
                    <a:pt x="1082746" y="119405"/>
                    <a:pt x="1064620" y="124058"/>
                  </a:cubicBezTo>
                  <a:lnTo>
                    <a:pt x="1060213" y="125862"/>
                  </a:lnTo>
                  <a:lnTo>
                    <a:pt x="1070334" y="137202"/>
                  </a:lnTo>
                  <a:cubicBezTo>
                    <a:pt x="1082654" y="159208"/>
                    <a:pt x="1089467" y="183401"/>
                    <a:pt x="1089467" y="208797"/>
                  </a:cubicBezTo>
                  <a:cubicBezTo>
                    <a:pt x="1089467" y="234193"/>
                    <a:pt x="1082654" y="258387"/>
                    <a:pt x="1070334" y="280392"/>
                  </a:cubicBezTo>
                  <a:lnTo>
                    <a:pt x="1060213" y="291732"/>
                  </a:lnTo>
                  <a:lnTo>
                    <a:pt x="1064620" y="293536"/>
                  </a:lnTo>
                  <a:cubicBezTo>
                    <a:pt x="1082746" y="298190"/>
                    <a:pt x="1102674" y="300763"/>
                    <a:pt x="1123592" y="300763"/>
                  </a:cubicBezTo>
                  <a:cubicBezTo>
                    <a:pt x="1144510" y="300763"/>
                    <a:pt x="1164438" y="298190"/>
                    <a:pt x="1182564" y="293536"/>
                  </a:cubicBezTo>
                  <a:lnTo>
                    <a:pt x="1215473" y="280067"/>
                  </a:lnTo>
                  <a:lnTo>
                    <a:pt x="1193573" y="255528"/>
                  </a:lnTo>
                  <a:cubicBezTo>
                    <a:pt x="1181253" y="233523"/>
                    <a:pt x="1174440" y="209329"/>
                    <a:pt x="1174440" y="183933"/>
                  </a:cubicBezTo>
                  <a:lnTo>
                    <a:pt x="1189665" y="126964"/>
                  </a:lnTo>
                  <a:lnTo>
                    <a:pt x="1182564" y="124058"/>
                  </a:lnTo>
                  <a:cubicBezTo>
                    <a:pt x="1164438" y="119405"/>
                    <a:pt x="1144510" y="116831"/>
                    <a:pt x="1123592" y="116831"/>
                  </a:cubicBezTo>
                  <a:close/>
                  <a:moveTo>
                    <a:pt x="845996" y="116831"/>
                  </a:moveTo>
                  <a:cubicBezTo>
                    <a:pt x="825078" y="116831"/>
                    <a:pt x="805150" y="119405"/>
                    <a:pt x="787024" y="124058"/>
                  </a:cubicBezTo>
                  <a:lnTo>
                    <a:pt x="743710" y="141786"/>
                  </a:lnTo>
                  <a:lnTo>
                    <a:pt x="745403" y="143683"/>
                  </a:lnTo>
                  <a:cubicBezTo>
                    <a:pt x="757723" y="165689"/>
                    <a:pt x="764536" y="189882"/>
                    <a:pt x="764536" y="215278"/>
                  </a:cubicBezTo>
                  <a:lnTo>
                    <a:pt x="749312" y="272248"/>
                  </a:lnTo>
                  <a:lnTo>
                    <a:pt x="756410" y="275153"/>
                  </a:lnTo>
                  <a:cubicBezTo>
                    <a:pt x="774536" y="279807"/>
                    <a:pt x="794464" y="282380"/>
                    <a:pt x="815382" y="282380"/>
                  </a:cubicBezTo>
                  <a:cubicBezTo>
                    <a:pt x="836300" y="282380"/>
                    <a:pt x="856228" y="279807"/>
                    <a:pt x="874354" y="275153"/>
                  </a:cubicBezTo>
                  <a:lnTo>
                    <a:pt x="895539" y="266483"/>
                  </a:lnTo>
                  <a:lnTo>
                    <a:pt x="880123" y="208797"/>
                  </a:lnTo>
                  <a:cubicBezTo>
                    <a:pt x="880123" y="183401"/>
                    <a:pt x="886936" y="159208"/>
                    <a:pt x="899256" y="137202"/>
                  </a:cubicBezTo>
                  <a:lnTo>
                    <a:pt x="909376" y="125863"/>
                  </a:lnTo>
                  <a:lnTo>
                    <a:pt x="904968" y="124058"/>
                  </a:lnTo>
                  <a:cubicBezTo>
                    <a:pt x="886842" y="119405"/>
                    <a:pt x="866914" y="116831"/>
                    <a:pt x="845996" y="116831"/>
                  </a:cubicBezTo>
                  <a:close/>
                  <a:moveTo>
                    <a:pt x="1417909" y="91967"/>
                  </a:moveTo>
                  <a:cubicBezTo>
                    <a:pt x="1396991" y="91967"/>
                    <a:pt x="1377063" y="94541"/>
                    <a:pt x="1358937" y="99194"/>
                  </a:cubicBezTo>
                  <a:lnTo>
                    <a:pt x="1326029" y="112662"/>
                  </a:lnTo>
                  <a:lnTo>
                    <a:pt x="1347930" y="137202"/>
                  </a:lnTo>
                  <a:cubicBezTo>
                    <a:pt x="1360250" y="159208"/>
                    <a:pt x="1367063" y="183401"/>
                    <a:pt x="1367063" y="208797"/>
                  </a:cubicBezTo>
                  <a:lnTo>
                    <a:pt x="1351839" y="265767"/>
                  </a:lnTo>
                  <a:lnTo>
                    <a:pt x="1358937" y="268672"/>
                  </a:lnTo>
                  <a:cubicBezTo>
                    <a:pt x="1377063" y="273326"/>
                    <a:pt x="1396991" y="275899"/>
                    <a:pt x="1417909" y="275899"/>
                  </a:cubicBezTo>
                  <a:cubicBezTo>
                    <a:pt x="1501582" y="275899"/>
                    <a:pt x="1569412" y="234724"/>
                    <a:pt x="1569412" y="183933"/>
                  </a:cubicBezTo>
                  <a:cubicBezTo>
                    <a:pt x="1569412" y="133142"/>
                    <a:pt x="1501582" y="91967"/>
                    <a:pt x="1417909" y="91967"/>
                  </a:cubicBezTo>
                  <a:close/>
                  <a:moveTo>
                    <a:pt x="1417910" y="0"/>
                  </a:moveTo>
                  <a:cubicBezTo>
                    <a:pt x="1552375" y="0"/>
                    <a:pt x="1661380" y="82350"/>
                    <a:pt x="1661380" y="183933"/>
                  </a:cubicBezTo>
                  <a:cubicBezTo>
                    <a:pt x="1661380" y="285516"/>
                    <a:pt x="1552375" y="367866"/>
                    <a:pt x="1417910" y="367866"/>
                  </a:cubicBezTo>
                  <a:cubicBezTo>
                    <a:pt x="1384294" y="367866"/>
                    <a:pt x="1352269" y="362719"/>
                    <a:pt x="1323141" y="353412"/>
                  </a:cubicBezTo>
                  <a:lnTo>
                    <a:pt x="1295159" y="339159"/>
                  </a:lnTo>
                  <a:lnTo>
                    <a:pt x="1218363" y="378276"/>
                  </a:lnTo>
                  <a:cubicBezTo>
                    <a:pt x="1189234" y="387583"/>
                    <a:pt x="1157209" y="392730"/>
                    <a:pt x="1123593" y="392730"/>
                  </a:cubicBezTo>
                  <a:cubicBezTo>
                    <a:pt x="1089977" y="392730"/>
                    <a:pt x="1057952" y="387583"/>
                    <a:pt x="1028823" y="378276"/>
                  </a:cubicBezTo>
                  <a:lnTo>
                    <a:pt x="984795" y="355850"/>
                  </a:lnTo>
                  <a:lnTo>
                    <a:pt x="940766" y="378276"/>
                  </a:lnTo>
                  <a:cubicBezTo>
                    <a:pt x="911638" y="387583"/>
                    <a:pt x="879613" y="392730"/>
                    <a:pt x="845997" y="392730"/>
                  </a:cubicBezTo>
                  <a:cubicBezTo>
                    <a:pt x="812381" y="392730"/>
                    <a:pt x="780356" y="387583"/>
                    <a:pt x="751228" y="378276"/>
                  </a:cubicBezTo>
                  <a:lnTo>
                    <a:pt x="689893" y="347035"/>
                  </a:lnTo>
                  <a:lnTo>
                    <a:pt x="615836" y="384757"/>
                  </a:lnTo>
                  <a:cubicBezTo>
                    <a:pt x="586707" y="394064"/>
                    <a:pt x="554682" y="399211"/>
                    <a:pt x="521066" y="399211"/>
                  </a:cubicBezTo>
                  <a:cubicBezTo>
                    <a:pt x="487450" y="399211"/>
                    <a:pt x="455425" y="394064"/>
                    <a:pt x="426296" y="384757"/>
                  </a:cubicBezTo>
                  <a:lnTo>
                    <a:pt x="382268" y="362331"/>
                  </a:lnTo>
                  <a:lnTo>
                    <a:pt x="338239" y="384757"/>
                  </a:lnTo>
                  <a:cubicBezTo>
                    <a:pt x="309111" y="394064"/>
                    <a:pt x="277086" y="399211"/>
                    <a:pt x="243470" y="399211"/>
                  </a:cubicBezTo>
                  <a:cubicBezTo>
                    <a:pt x="109005" y="399211"/>
                    <a:pt x="0" y="316861"/>
                    <a:pt x="0" y="215278"/>
                  </a:cubicBezTo>
                  <a:cubicBezTo>
                    <a:pt x="0" y="113695"/>
                    <a:pt x="109005" y="31345"/>
                    <a:pt x="243470" y="31345"/>
                  </a:cubicBezTo>
                  <a:cubicBezTo>
                    <a:pt x="277086" y="31345"/>
                    <a:pt x="309111" y="36492"/>
                    <a:pt x="338239" y="45800"/>
                  </a:cubicBezTo>
                  <a:lnTo>
                    <a:pt x="382268" y="68225"/>
                  </a:lnTo>
                  <a:lnTo>
                    <a:pt x="426296" y="45800"/>
                  </a:lnTo>
                  <a:cubicBezTo>
                    <a:pt x="455425" y="36492"/>
                    <a:pt x="487450" y="31345"/>
                    <a:pt x="521066" y="31345"/>
                  </a:cubicBezTo>
                  <a:cubicBezTo>
                    <a:pt x="554682" y="31345"/>
                    <a:pt x="586707" y="36492"/>
                    <a:pt x="615836" y="45800"/>
                  </a:cubicBezTo>
                  <a:lnTo>
                    <a:pt x="643817" y="60052"/>
                  </a:lnTo>
                  <a:lnTo>
                    <a:pt x="720614" y="20936"/>
                  </a:lnTo>
                  <a:cubicBezTo>
                    <a:pt x="749742" y="11628"/>
                    <a:pt x="781767" y="6481"/>
                    <a:pt x="815383" y="6481"/>
                  </a:cubicBezTo>
                  <a:cubicBezTo>
                    <a:pt x="848999" y="6481"/>
                    <a:pt x="881024" y="11628"/>
                    <a:pt x="910153" y="20936"/>
                  </a:cubicBezTo>
                  <a:lnTo>
                    <a:pt x="987533" y="60349"/>
                  </a:lnTo>
                  <a:lnTo>
                    <a:pt x="1028823" y="39319"/>
                  </a:lnTo>
                  <a:cubicBezTo>
                    <a:pt x="1057952" y="30011"/>
                    <a:pt x="1089977" y="24864"/>
                    <a:pt x="1123593" y="24864"/>
                  </a:cubicBezTo>
                  <a:cubicBezTo>
                    <a:pt x="1157209" y="24864"/>
                    <a:pt x="1189234" y="30011"/>
                    <a:pt x="1218363" y="39319"/>
                  </a:cubicBezTo>
                  <a:lnTo>
                    <a:pt x="1246344" y="53571"/>
                  </a:lnTo>
                  <a:lnTo>
                    <a:pt x="1323141" y="14455"/>
                  </a:lnTo>
                  <a:cubicBezTo>
                    <a:pt x="1352269" y="5147"/>
                    <a:pt x="1384294" y="0"/>
                    <a:pt x="1417910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E1EFFBA-D816-4CD9-989B-0290EB04DCF2}"/>
                </a:ext>
              </a:extLst>
            </p:cNvPr>
            <p:cNvGrpSpPr/>
            <p:nvPr/>
          </p:nvGrpSpPr>
          <p:grpSpPr>
            <a:xfrm>
              <a:off x="2233153" y="2315071"/>
              <a:ext cx="343325" cy="1523996"/>
              <a:chOff x="2233153" y="2315071"/>
              <a:chExt cx="343325" cy="1523996"/>
            </a:xfrm>
            <a:grpFill/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55206CEA-1B53-4B81-858B-DD419D716FC7}"/>
                  </a:ext>
                </a:extLst>
              </p:cNvPr>
              <p:cNvGrpSpPr/>
              <p:nvPr/>
            </p:nvGrpSpPr>
            <p:grpSpPr>
              <a:xfrm>
                <a:off x="2233153" y="2315071"/>
                <a:ext cx="343325" cy="1076530"/>
                <a:chOff x="3721579" y="160672"/>
                <a:chExt cx="610243" cy="1913478"/>
              </a:xfrm>
              <a:grpFill/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35BB50E0-9D1E-40FD-A52E-D4DB563C44F0}"/>
                    </a:ext>
                  </a:extLst>
                </p:cNvPr>
                <p:cNvSpPr/>
                <p:nvPr/>
              </p:nvSpPr>
              <p:spPr>
                <a:xfrm rot="4890373">
                  <a:off x="2850727" y="1031524"/>
                  <a:ext cx="1891345" cy="149642"/>
                </a:xfrm>
                <a:custGeom>
                  <a:avLst/>
                  <a:gdLst>
                    <a:gd name="connsiteX0" fmla="*/ 1266616 w 1661380"/>
                    <a:gd name="connsiteY0" fmla="*/ 183303 h 399211"/>
                    <a:gd name="connsiteX1" fmla="*/ 1266406 w 1661380"/>
                    <a:gd name="connsiteY1" fmla="*/ 183933 h 399211"/>
                    <a:gd name="connsiteX2" fmla="*/ 1274885 w 1661380"/>
                    <a:gd name="connsiteY2" fmla="*/ 209428 h 399211"/>
                    <a:gd name="connsiteX3" fmla="*/ 1275095 w 1661380"/>
                    <a:gd name="connsiteY3" fmla="*/ 208797 h 399211"/>
                    <a:gd name="connsiteX4" fmla="*/ 382267 w 1661380"/>
                    <a:gd name="connsiteY4" fmla="*/ 178761 h 399211"/>
                    <a:gd name="connsiteX5" fmla="*/ 381468 w 1661380"/>
                    <a:gd name="connsiteY5" fmla="*/ 179481 h 399211"/>
                    <a:gd name="connsiteX6" fmla="*/ 369562 w 1661380"/>
                    <a:gd name="connsiteY6" fmla="*/ 215278 h 399211"/>
                    <a:gd name="connsiteX7" fmla="*/ 381468 w 1661380"/>
                    <a:gd name="connsiteY7" fmla="*/ 251075 h 399211"/>
                    <a:gd name="connsiteX8" fmla="*/ 382267 w 1661380"/>
                    <a:gd name="connsiteY8" fmla="*/ 251795 h 399211"/>
                    <a:gd name="connsiteX9" fmla="*/ 383066 w 1661380"/>
                    <a:gd name="connsiteY9" fmla="*/ 251075 h 399211"/>
                    <a:gd name="connsiteX10" fmla="*/ 394972 w 1661380"/>
                    <a:gd name="connsiteY10" fmla="*/ 215278 h 399211"/>
                    <a:gd name="connsiteX11" fmla="*/ 383066 w 1661380"/>
                    <a:gd name="connsiteY11" fmla="*/ 179481 h 399211"/>
                    <a:gd name="connsiteX12" fmla="*/ 521065 w 1661380"/>
                    <a:gd name="connsiteY12" fmla="*/ 123312 h 399211"/>
                    <a:gd name="connsiteX13" fmla="*/ 462093 w 1661380"/>
                    <a:gd name="connsiteY13" fmla="*/ 130539 h 399211"/>
                    <a:gd name="connsiteX14" fmla="*/ 457686 w 1661380"/>
                    <a:gd name="connsiteY14" fmla="*/ 132343 h 399211"/>
                    <a:gd name="connsiteX15" fmla="*/ 467807 w 1661380"/>
                    <a:gd name="connsiteY15" fmla="*/ 143683 h 399211"/>
                    <a:gd name="connsiteX16" fmla="*/ 486940 w 1661380"/>
                    <a:gd name="connsiteY16" fmla="*/ 215278 h 399211"/>
                    <a:gd name="connsiteX17" fmla="*/ 467807 w 1661380"/>
                    <a:gd name="connsiteY17" fmla="*/ 286873 h 399211"/>
                    <a:gd name="connsiteX18" fmla="*/ 457686 w 1661380"/>
                    <a:gd name="connsiteY18" fmla="*/ 298213 h 399211"/>
                    <a:gd name="connsiteX19" fmla="*/ 462093 w 1661380"/>
                    <a:gd name="connsiteY19" fmla="*/ 300017 h 399211"/>
                    <a:gd name="connsiteX20" fmla="*/ 521065 w 1661380"/>
                    <a:gd name="connsiteY20" fmla="*/ 307244 h 399211"/>
                    <a:gd name="connsiteX21" fmla="*/ 580037 w 1661380"/>
                    <a:gd name="connsiteY21" fmla="*/ 300017 h 399211"/>
                    <a:gd name="connsiteX22" fmla="*/ 612946 w 1661380"/>
                    <a:gd name="connsiteY22" fmla="*/ 286548 h 399211"/>
                    <a:gd name="connsiteX23" fmla="*/ 591046 w 1661380"/>
                    <a:gd name="connsiteY23" fmla="*/ 262009 h 399211"/>
                    <a:gd name="connsiteX24" fmla="*/ 571913 w 1661380"/>
                    <a:gd name="connsiteY24" fmla="*/ 190414 h 399211"/>
                    <a:gd name="connsiteX25" fmla="*/ 587138 w 1661380"/>
                    <a:gd name="connsiteY25" fmla="*/ 133445 h 399211"/>
                    <a:gd name="connsiteX26" fmla="*/ 580037 w 1661380"/>
                    <a:gd name="connsiteY26" fmla="*/ 130539 h 399211"/>
                    <a:gd name="connsiteX27" fmla="*/ 521065 w 1661380"/>
                    <a:gd name="connsiteY27" fmla="*/ 123312 h 399211"/>
                    <a:gd name="connsiteX28" fmla="*/ 243469 w 1661380"/>
                    <a:gd name="connsiteY28" fmla="*/ 123312 h 399211"/>
                    <a:gd name="connsiteX29" fmla="*/ 91966 w 1661380"/>
                    <a:gd name="connsiteY29" fmla="*/ 215278 h 399211"/>
                    <a:gd name="connsiteX30" fmla="*/ 243469 w 1661380"/>
                    <a:gd name="connsiteY30" fmla="*/ 307244 h 399211"/>
                    <a:gd name="connsiteX31" fmla="*/ 302441 w 1661380"/>
                    <a:gd name="connsiteY31" fmla="*/ 300017 h 399211"/>
                    <a:gd name="connsiteX32" fmla="*/ 306849 w 1661380"/>
                    <a:gd name="connsiteY32" fmla="*/ 298213 h 399211"/>
                    <a:gd name="connsiteX33" fmla="*/ 296729 w 1661380"/>
                    <a:gd name="connsiteY33" fmla="*/ 286873 h 399211"/>
                    <a:gd name="connsiteX34" fmla="*/ 277596 w 1661380"/>
                    <a:gd name="connsiteY34" fmla="*/ 215278 h 399211"/>
                    <a:gd name="connsiteX35" fmla="*/ 296729 w 1661380"/>
                    <a:gd name="connsiteY35" fmla="*/ 143683 h 399211"/>
                    <a:gd name="connsiteX36" fmla="*/ 306849 w 1661380"/>
                    <a:gd name="connsiteY36" fmla="*/ 132344 h 399211"/>
                    <a:gd name="connsiteX37" fmla="*/ 302441 w 1661380"/>
                    <a:gd name="connsiteY37" fmla="*/ 130539 h 399211"/>
                    <a:gd name="connsiteX38" fmla="*/ 243469 w 1661380"/>
                    <a:gd name="connsiteY38" fmla="*/ 123312 h 399211"/>
                    <a:gd name="connsiteX39" fmla="*/ 1123592 w 1661380"/>
                    <a:gd name="connsiteY39" fmla="*/ 116831 h 399211"/>
                    <a:gd name="connsiteX40" fmla="*/ 1064620 w 1661380"/>
                    <a:gd name="connsiteY40" fmla="*/ 124058 h 399211"/>
                    <a:gd name="connsiteX41" fmla="*/ 1060213 w 1661380"/>
                    <a:gd name="connsiteY41" fmla="*/ 125862 h 399211"/>
                    <a:gd name="connsiteX42" fmla="*/ 1070334 w 1661380"/>
                    <a:gd name="connsiteY42" fmla="*/ 137202 h 399211"/>
                    <a:gd name="connsiteX43" fmla="*/ 1089467 w 1661380"/>
                    <a:gd name="connsiteY43" fmla="*/ 208797 h 399211"/>
                    <a:gd name="connsiteX44" fmla="*/ 1070334 w 1661380"/>
                    <a:gd name="connsiteY44" fmla="*/ 280392 h 399211"/>
                    <a:gd name="connsiteX45" fmla="*/ 1060213 w 1661380"/>
                    <a:gd name="connsiteY45" fmla="*/ 291732 h 399211"/>
                    <a:gd name="connsiteX46" fmla="*/ 1064620 w 1661380"/>
                    <a:gd name="connsiteY46" fmla="*/ 293536 h 399211"/>
                    <a:gd name="connsiteX47" fmla="*/ 1123592 w 1661380"/>
                    <a:gd name="connsiteY47" fmla="*/ 300763 h 399211"/>
                    <a:gd name="connsiteX48" fmla="*/ 1182564 w 1661380"/>
                    <a:gd name="connsiteY48" fmla="*/ 293536 h 399211"/>
                    <a:gd name="connsiteX49" fmla="*/ 1215473 w 1661380"/>
                    <a:gd name="connsiteY49" fmla="*/ 280067 h 399211"/>
                    <a:gd name="connsiteX50" fmla="*/ 1193573 w 1661380"/>
                    <a:gd name="connsiteY50" fmla="*/ 255528 h 399211"/>
                    <a:gd name="connsiteX51" fmla="*/ 1174440 w 1661380"/>
                    <a:gd name="connsiteY51" fmla="*/ 183933 h 399211"/>
                    <a:gd name="connsiteX52" fmla="*/ 1189665 w 1661380"/>
                    <a:gd name="connsiteY52" fmla="*/ 126964 h 399211"/>
                    <a:gd name="connsiteX53" fmla="*/ 1182564 w 1661380"/>
                    <a:gd name="connsiteY53" fmla="*/ 124058 h 399211"/>
                    <a:gd name="connsiteX54" fmla="*/ 1123592 w 1661380"/>
                    <a:gd name="connsiteY54" fmla="*/ 116831 h 399211"/>
                    <a:gd name="connsiteX55" fmla="*/ 845996 w 1661380"/>
                    <a:gd name="connsiteY55" fmla="*/ 116831 h 399211"/>
                    <a:gd name="connsiteX56" fmla="*/ 787024 w 1661380"/>
                    <a:gd name="connsiteY56" fmla="*/ 124058 h 399211"/>
                    <a:gd name="connsiteX57" fmla="*/ 743710 w 1661380"/>
                    <a:gd name="connsiteY57" fmla="*/ 141786 h 399211"/>
                    <a:gd name="connsiteX58" fmla="*/ 745403 w 1661380"/>
                    <a:gd name="connsiteY58" fmla="*/ 143683 h 399211"/>
                    <a:gd name="connsiteX59" fmla="*/ 764536 w 1661380"/>
                    <a:gd name="connsiteY59" fmla="*/ 215278 h 399211"/>
                    <a:gd name="connsiteX60" fmla="*/ 749312 w 1661380"/>
                    <a:gd name="connsiteY60" fmla="*/ 272248 h 399211"/>
                    <a:gd name="connsiteX61" fmla="*/ 756410 w 1661380"/>
                    <a:gd name="connsiteY61" fmla="*/ 275153 h 399211"/>
                    <a:gd name="connsiteX62" fmla="*/ 815382 w 1661380"/>
                    <a:gd name="connsiteY62" fmla="*/ 282380 h 399211"/>
                    <a:gd name="connsiteX63" fmla="*/ 874354 w 1661380"/>
                    <a:gd name="connsiteY63" fmla="*/ 275153 h 399211"/>
                    <a:gd name="connsiteX64" fmla="*/ 895539 w 1661380"/>
                    <a:gd name="connsiteY64" fmla="*/ 266483 h 399211"/>
                    <a:gd name="connsiteX65" fmla="*/ 880123 w 1661380"/>
                    <a:gd name="connsiteY65" fmla="*/ 208797 h 399211"/>
                    <a:gd name="connsiteX66" fmla="*/ 899256 w 1661380"/>
                    <a:gd name="connsiteY66" fmla="*/ 137202 h 399211"/>
                    <a:gd name="connsiteX67" fmla="*/ 909376 w 1661380"/>
                    <a:gd name="connsiteY67" fmla="*/ 125863 h 399211"/>
                    <a:gd name="connsiteX68" fmla="*/ 904968 w 1661380"/>
                    <a:gd name="connsiteY68" fmla="*/ 124058 h 399211"/>
                    <a:gd name="connsiteX69" fmla="*/ 845996 w 1661380"/>
                    <a:gd name="connsiteY69" fmla="*/ 116831 h 399211"/>
                    <a:gd name="connsiteX70" fmla="*/ 1417909 w 1661380"/>
                    <a:gd name="connsiteY70" fmla="*/ 91967 h 399211"/>
                    <a:gd name="connsiteX71" fmla="*/ 1358937 w 1661380"/>
                    <a:gd name="connsiteY71" fmla="*/ 99194 h 399211"/>
                    <a:gd name="connsiteX72" fmla="*/ 1326029 w 1661380"/>
                    <a:gd name="connsiteY72" fmla="*/ 112662 h 399211"/>
                    <a:gd name="connsiteX73" fmla="*/ 1347930 w 1661380"/>
                    <a:gd name="connsiteY73" fmla="*/ 137202 h 399211"/>
                    <a:gd name="connsiteX74" fmla="*/ 1367063 w 1661380"/>
                    <a:gd name="connsiteY74" fmla="*/ 208797 h 399211"/>
                    <a:gd name="connsiteX75" fmla="*/ 1351839 w 1661380"/>
                    <a:gd name="connsiteY75" fmla="*/ 265767 h 399211"/>
                    <a:gd name="connsiteX76" fmla="*/ 1358937 w 1661380"/>
                    <a:gd name="connsiteY76" fmla="*/ 268672 h 399211"/>
                    <a:gd name="connsiteX77" fmla="*/ 1417909 w 1661380"/>
                    <a:gd name="connsiteY77" fmla="*/ 275899 h 399211"/>
                    <a:gd name="connsiteX78" fmla="*/ 1569412 w 1661380"/>
                    <a:gd name="connsiteY78" fmla="*/ 183933 h 399211"/>
                    <a:gd name="connsiteX79" fmla="*/ 1417909 w 1661380"/>
                    <a:gd name="connsiteY79" fmla="*/ 91967 h 399211"/>
                    <a:gd name="connsiteX80" fmla="*/ 1417910 w 1661380"/>
                    <a:gd name="connsiteY80" fmla="*/ 0 h 399211"/>
                    <a:gd name="connsiteX81" fmla="*/ 1661380 w 1661380"/>
                    <a:gd name="connsiteY81" fmla="*/ 183933 h 399211"/>
                    <a:gd name="connsiteX82" fmla="*/ 1417910 w 1661380"/>
                    <a:gd name="connsiteY82" fmla="*/ 367866 h 399211"/>
                    <a:gd name="connsiteX83" fmla="*/ 1323141 w 1661380"/>
                    <a:gd name="connsiteY83" fmla="*/ 353412 h 399211"/>
                    <a:gd name="connsiteX84" fmla="*/ 1295159 w 1661380"/>
                    <a:gd name="connsiteY84" fmla="*/ 339159 h 399211"/>
                    <a:gd name="connsiteX85" fmla="*/ 1218363 w 1661380"/>
                    <a:gd name="connsiteY85" fmla="*/ 378276 h 399211"/>
                    <a:gd name="connsiteX86" fmla="*/ 1123593 w 1661380"/>
                    <a:gd name="connsiteY86" fmla="*/ 392730 h 399211"/>
                    <a:gd name="connsiteX87" fmla="*/ 1028823 w 1661380"/>
                    <a:gd name="connsiteY87" fmla="*/ 378276 h 399211"/>
                    <a:gd name="connsiteX88" fmla="*/ 984795 w 1661380"/>
                    <a:gd name="connsiteY88" fmla="*/ 355850 h 399211"/>
                    <a:gd name="connsiteX89" fmla="*/ 940766 w 1661380"/>
                    <a:gd name="connsiteY89" fmla="*/ 378276 h 399211"/>
                    <a:gd name="connsiteX90" fmla="*/ 845997 w 1661380"/>
                    <a:gd name="connsiteY90" fmla="*/ 392730 h 399211"/>
                    <a:gd name="connsiteX91" fmla="*/ 751228 w 1661380"/>
                    <a:gd name="connsiteY91" fmla="*/ 378276 h 399211"/>
                    <a:gd name="connsiteX92" fmla="*/ 689893 w 1661380"/>
                    <a:gd name="connsiteY92" fmla="*/ 347035 h 399211"/>
                    <a:gd name="connsiteX93" fmla="*/ 615836 w 1661380"/>
                    <a:gd name="connsiteY93" fmla="*/ 384757 h 399211"/>
                    <a:gd name="connsiteX94" fmla="*/ 521066 w 1661380"/>
                    <a:gd name="connsiteY94" fmla="*/ 399211 h 399211"/>
                    <a:gd name="connsiteX95" fmla="*/ 426296 w 1661380"/>
                    <a:gd name="connsiteY95" fmla="*/ 384757 h 399211"/>
                    <a:gd name="connsiteX96" fmla="*/ 382268 w 1661380"/>
                    <a:gd name="connsiteY96" fmla="*/ 362331 h 399211"/>
                    <a:gd name="connsiteX97" fmla="*/ 338239 w 1661380"/>
                    <a:gd name="connsiteY97" fmla="*/ 384757 h 399211"/>
                    <a:gd name="connsiteX98" fmla="*/ 243470 w 1661380"/>
                    <a:gd name="connsiteY98" fmla="*/ 399211 h 399211"/>
                    <a:gd name="connsiteX99" fmla="*/ 0 w 1661380"/>
                    <a:gd name="connsiteY99" fmla="*/ 215278 h 399211"/>
                    <a:gd name="connsiteX100" fmla="*/ 243470 w 1661380"/>
                    <a:gd name="connsiteY100" fmla="*/ 31345 h 399211"/>
                    <a:gd name="connsiteX101" fmla="*/ 338239 w 1661380"/>
                    <a:gd name="connsiteY101" fmla="*/ 45800 h 399211"/>
                    <a:gd name="connsiteX102" fmla="*/ 382268 w 1661380"/>
                    <a:gd name="connsiteY102" fmla="*/ 68225 h 399211"/>
                    <a:gd name="connsiteX103" fmla="*/ 426296 w 1661380"/>
                    <a:gd name="connsiteY103" fmla="*/ 45800 h 399211"/>
                    <a:gd name="connsiteX104" fmla="*/ 521066 w 1661380"/>
                    <a:gd name="connsiteY104" fmla="*/ 31345 h 399211"/>
                    <a:gd name="connsiteX105" fmla="*/ 615836 w 1661380"/>
                    <a:gd name="connsiteY105" fmla="*/ 45800 h 399211"/>
                    <a:gd name="connsiteX106" fmla="*/ 643817 w 1661380"/>
                    <a:gd name="connsiteY106" fmla="*/ 60052 h 399211"/>
                    <a:gd name="connsiteX107" fmla="*/ 720614 w 1661380"/>
                    <a:gd name="connsiteY107" fmla="*/ 20936 h 399211"/>
                    <a:gd name="connsiteX108" fmla="*/ 815383 w 1661380"/>
                    <a:gd name="connsiteY108" fmla="*/ 6481 h 399211"/>
                    <a:gd name="connsiteX109" fmla="*/ 910153 w 1661380"/>
                    <a:gd name="connsiteY109" fmla="*/ 20936 h 399211"/>
                    <a:gd name="connsiteX110" fmla="*/ 987533 w 1661380"/>
                    <a:gd name="connsiteY110" fmla="*/ 60349 h 399211"/>
                    <a:gd name="connsiteX111" fmla="*/ 1028823 w 1661380"/>
                    <a:gd name="connsiteY111" fmla="*/ 39319 h 399211"/>
                    <a:gd name="connsiteX112" fmla="*/ 1123593 w 1661380"/>
                    <a:gd name="connsiteY112" fmla="*/ 24864 h 399211"/>
                    <a:gd name="connsiteX113" fmla="*/ 1218363 w 1661380"/>
                    <a:gd name="connsiteY113" fmla="*/ 39319 h 399211"/>
                    <a:gd name="connsiteX114" fmla="*/ 1246344 w 1661380"/>
                    <a:gd name="connsiteY114" fmla="*/ 53571 h 399211"/>
                    <a:gd name="connsiteX115" fmla="*/ 1323141 w 1661380"/>
                    <a:gd name="connsiteY115" fmla="*/ 14455 h 399211"/>
                    <a:gd name="connsiteX116" fmla="*/ 1417910 w 1661380"/>
                    <a:gd name="connsiteY116" fmla="*/ 0 h 399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</a:cxnLst>
                  <a:rect l="l" t="t" r="r" b="b"/>
                  <a:pathLst>
                    <a:path w="1661380" h="399211">
                      <a:moveTo>
                        <a:pt x="1266616" y="183303"/>
                      </a:moveTo>
                      <a:lnTo>
                        <a:pt x="1266406" y="183933"/>
                      </a:lnTo>
                      <a:lnTo>
                        <a:pt x="1274885" y="209428"/>
                      </a:lnTo>
                      <a:lnTo>
                        <a:pt x="1275095" y="208797"/>
                      </a:lnTo>
                      <a:close/>
                      <a:moveTo>
                        <a:pt x="382267" y="178761"/>
                      </a:moveTo>
                      <a:lnTo>
                        <a:pt x="381468" y="179481"/>
                      </a:lnTo>
                      <a:cubicBezTo>
                        <a:pt x="373801" y="190484"/>
                        <a:pt x="369562" y="202580"/>
                        <a:pt x="369562" y="215278"/>
                      </a:cubicBezTo>
                      <a:cubicBezTo>
                        <a:pt x="369562" y="227976"/>
                        <a:pt x="373801" y="240073"/>
                        <a:pt x="381468" y="251075"/>
                      </a:cubicBezTo>
                      <a:lnTo>
                        <a:pt x="382267" y="251795"/>
                      </a:lnTo>
                      <a:lnTo>
                        <a:pt x="383066" y="251075"/>
                      </a:lnTo>
                      <a:cubicBezTo>
                        <a:pt x="390733" y="240073"/>
                        <a:pt x="394972" y="227976"/>
                        <a:pt x="394972" y="215278"/>
                      </a:cubicBezTo>
                      <a:cubicBezTo>
                        <a:pt x="394972" y="202580"/>
                        <a:pt x="390733" y="190484"/>
                        <a:pt x="383066" y="179481"/>
                      </a:cubicBezTo>
                      <a:close/>
                      <a:moveTo>
                        <a:pt x="521065" y="123312"/>
                      </a:moveTo>
                      <a:cubicBezTo>
                        <a:pt x="500147" y="123312"/>
                        <a:pt x="480219" y="125886"/>
                        <a:pt x="462093" y="130539"/>
                      </a:cubicBezTo>
                      <a:lnTo>
                        <a:pt x="457686" y="132343"/>
                      </a:lnTo>
                      <a:lnTo>
                        <a:pt x="467807" y="143683"/>
                      </a:lnTo>
                      <a:cubicBezTo>
                        <a:pt x="480127" y="165689"/>
                        <a:pt x="486940" y="189882"/>
                        <a:pt x="486940" y="215278"/>
                      </a:cubicBezTo>
                      <a:cubicBezTo>
                        <a:pt x="486940" y="240674"/>
                        <a:pt x="480127" y="264868"/>
                        <a:pt x="467807" y="286873"/>
                      </a:cubicBezTo>
                      <a:lnTo>
                        <a:pt x="457686" y="298213"/>
                      </a:lnTo>
                      <a:lnTo>
                        <a:pt x="462093" y="300017"/>
                      </a:lnTo>
                      <a:cubicBezTo>
                        <a:pt x="480219" y="304671"/>
                        <a:pt x="500147" y="307244"/>
                        <a:pt x="521065" y="307244"/>
                      </a:cubicBezTo>
                      <a:cubicBezTo>
                        <a:pt x="541983" y="307244"/>
                        <a:pt x="561911" y="304671"/>
                        <a:pt x="580037" y="300017"/>
                      </a:cubicBezTo>
                      <a:lnTo>
                        <a:pt x="612946" y="286548"/>
                      </a:lnTo>
                      <a:lnTo>
                        <a:pt x="591046" y="262009"/>
                      </a:lnTo>
                      <a:cubicBezTo>
                        <a:pt x="578726" y="240004"/>
                        <a:pt x="571913" y="215810"/>
                        <a:pt x="571913" y="190414"/>
                      </a:cubicBezTo>
                      <a:lnTo>
                        <a:pt x="587138" y="133445"/>
                      </a:lnTo>
                      <a:lnTo>
                        <a:pt x="580037" y="130539"/>
                      </a:lnTo>
                      <a:cubicBezTo>
                        <a:pt x="561911" y="125886"/>
                        <a:pt x="541983" y="123312"/>
                        <a:pt x="521065" y="123312"/>
                      </a:cubicBezTo>
                      <a:close/>
                      <a:moveTo>
                        <a:pt x="243469" y="123312"/>
                      </a:moveTo>
                      <a:cubicBezTo>
                        <a:pt x="159796" y="123312"/>
                        <a:pt x="91966" y="164487"/>
                        <a:pt x="91966" y="215278"/>
                      </a:cubicBezTo>
                      <a:cubicBezTo>
                        <a:pt x="91966" y="266069"/>
                        <a:pt x="159796" y="307244"/>
                        <a:pt x="243469" y="307244"/>
                      </a:cubicBezTo>
                      <a:cubicBezTo>
                        <a:pt x="264387" y="307244"/>
                        <a:pt x="284315" y="304671"/>
                        <a:pt x="302441" y="300017"/>
                      </a:cubicBezTo>
                      <a:lnTo>
                        <a:pt x="306849" y="298213"/>
                      </a:lnTo>
                      <a:lnTo>
                        <a:pt x="296729" y="286873"/>
                      </a:lnTo>
                      <a:cubicBezTo>
                        <a:pt x="284409" y="264868"/>
                        <a:pt x="277596" y="240674"/>
                        <a:pt x="277596" y="215278"/>
                      </a:cubicBezTo>
                      <a:cubicBezTo>
                        <a:pt x="277596" y="189882"/>
                        <a:pt x="284409" y="165689"/>
                        <a:pt x="296729" y="143683"/>
                      </a:cubicBezTo>
                      <a:lnTo>
                        <a:pt x="306849" y="132344"/>
                      </a:lnTo>
                      <a:lnTo>
                        <a:pt x="302441" y="130539"/>
                      </a:lnTo>
                      <a:cubicBezTo>
                        <a:pt x="284315" y="125886"/>
                        <a:pt x="264387" y="123312"/>
                        <a:pt x="243469" y="123312"/>
                      </a:cubicBezTo>
                      <a:close/>
                      <a:moveTo>
                        <a:pt x="1123592" y="116831"/>
                      </a:moveTo>
                      <a:cubicBezTo>
                        <a:pt x="1102674" y="116831"/>
                        <a:pt x="1082746" y="119405"/>
                        <a:pt x="1064620" y="124058"/>
                      </a:cubicBezTo>
                      <a:lnTo>
                        <a:pt x="1060213" y="125862"/>
                      </a:lnTo>
                      <a:lnTo>
                        <a:pt x="1070334" y="137202"/>
                      </a:lnTo>
                      <a:cubicBezTo>
                        <a:pt x="1082654" y="159208"/>
                        <a:pt x="1089467" y="183401"/>
                        <a:pt x="1089467" y="208797"/>
                      </a:cubicBezTo>
                      <a:cubicBezTo>
                        <a:pt x="1089467" y="234193"/>
                        <a:pt x="1082654" y="258387"/>
                        <a:pt x="1070334" y="280392"/>
                      </a:cubicBezTo>
                      <a:lnTo>
                        <a:pt x="1060213" y="291732"/>
                      </a:lnTo>
                      <a:lnTo>
                        <a:pt x="1064620" y="293536"/>
                      </a:lnTo>
                      <a:cubicBezTo>
                        <a:pt x="1082746" y="298190"/>
                        <a:pt x="1102674" y="300763"/>
                        <a:pt x="1123592" y="300763"/>
                      </a:cubicBezTo>
                      <a:cubicBezTo>
                        <a:pt x="1144510" y="300763"/>
                        <a:pt x="1164438" y="298190"/>
                        <a:pt x="1182564" y="293536"/>
                      </a:cubicBezTo>
                      <a:lnTo>
                        <a:pt x="1215473" y="280067"/>
                      </a:lnTo>
                      <a:lnTo>
                        <a:pt x="1193573" y="255528"/>
                      </a:lnTo>
                      <a:cubicBezTo>
                        <a:pt x="1181253" y="233523"/>
                        <a:pt x="1174440" y="209329"/>
                        <a:pt x="1174440" y="183933"/>
                      </a:cubicBezTo>
                      <a:lnTo>
                        <a:pt x="1189665" y="126964"/>
                      </a:lnTo>
                      <a:lnTo>
                        <a:pt x="1182564" y="124058"/>
                      </a:lnTo>
                      <a:cubicBezTo>
                        <a:pt x="1164438" y="119405"/>
                        <a:pt x="1144510" y="116831"/>
                        <a:pt x="1123592" y="116831"/>
                      </a:cubicBezTo>
                      <a:close/>
                      <a:moveTo>
                        <a:pt x="845996" y="116831"/>
                      </a:moveTo>
                      <a:cubicBezTo>
                        <a:pt x="825078" y="116831"/>
                        <a:pt x="805150" y="119405"/>
                        <a:pt x="787024" y="124058"/>
                      </a:cubicBezTo>
                      <a:lnTo>
                        <a:pt x="743710" y="141786"/>
                      </a:lnTo>
                      <a:lnTo>
                        <a:pt x="745403" y="143683"/>
                      </a:lnTo>
                      <a:cubicBezTo>
                        <a:pt x="757723" y="165689"/>
                        <a:pt x="764536" y="189882"/>
                        <a:pt x="764536" y="215278"/>
                      </a:cubicBezTo>
                      <a:lnTo>
                        <a:pt x="749312" y="272248"/>
                      </a:lnTo>
                      <a:lnTo>
                        <a:pt x="756410" y="275153"/>
                      </a:lnTo>
                      <a:cubicBezTo>
                        <a:pt x="774536" y="279807"/>
                        <a:pt x="794464" y="282380"/>
                        <a:pt x="815382" y="282380"/>
                      </a:cubicBezTo>
                      <a:cubicBezTo>
                        <a:pt x="836300" y="282380"/>
                        <a:pt x="856228" y="279807"/>
                        <a:pt x="874354" y="275153"/>
                      </a:cubicBezTo>
                      <a:lnTo>
                        <a:pt x="895539" y="266483"/>
                      </a:lnTo>
                      <a:lnTo>
                        <a:pt x="880123" y="208797"/>
                      </a:lnTo>
                      <a:cubicBezTo>
                        <a:pt x="880123" y="183401"/>
                        <a:pt x="886936" y="159208"/>
                        <a:pt x="899256" y="137202"/>
                      </a:cubicBezTo>
                      <a:lnTo>
                        <a:pt x="909376" y="125863"/>
                      </a:lnTo>
                      <a:lnTo>
                        <a:pt x="904968" y="124058"/>
                      </a:lnTo>
                      <a:cubicBezTo>
                        <a:pt x="886842" y="119405"/>
                        <a:pt x="866914" y="116831"/>
                        <a:pt x="845996" y="116831"/>
                      </a:cubicBezTo>
                      <a:close/>
                      <a:moveTo>
                        <a:pt x="1417909" y="91967"/>
                      </a:moveTo>
                      <a:cubicBezTo>
                        <a:pt x="1396991" y="91967"/>
                        <a:pt x="1377063" y="94541"/>
                        <a:pt x="1358937" y="99194"/>
                      </a:cubicBezTo>
                      <a:lnTo>
                        <a:pt x="1326029" y="112662"/>
                      </a:lnTo>
                      <a:lnTo>
                        <a:pt x="1347930" y="137202"/>
                      </a:lnTo>
                      <a:cubicBezTo>
                        <a:pt x="1360250" y="159208"/>
                        <a:pt x="1367063" y="183401"/>
                        <a:pt x="1367063" y="208797"/>
                      </a:cubicBezTo>
                      <a:lnTo>
                        <a:pt x="1351839" y="265767"/>
                      </a:lnTo>
                      <a:lnTo>
                        <a:pt x="1358937" y="268672"/>
                      </a:lnTo>
                      <a:cubicBezTo>
                        <a:pt x="1377063" y="273326"/>
                        <a:pt x="1396991" y="275899"/>
                        <a:pt x="1417909" y="275899"/>
                      </a:cubicBezTo>
                      <a:cubicBezTo>
                        <a:pt x="1501582" y="275899"/>
                        <a:pt x="1569412" y="234724"/>
                        <a:pt x="1569412" y="183933"/>
                      </a:cubicBezTo>
                      <a:cubicBezTo>
                        <a:pt x="1569412" y="133142"/>
                        <a:pt x="1501582" y="91967"/>
                        <a:pt x="1417909" y="91967"/>
                      </a:cubicBezTo>
                      <a:close/>
                      <a:moveTo>
                        <a:pt x="1417910" y="0"/>
                      </a:moveTo>
                      <a:cubicBezTo>
                        <a:pt x="1552375" y="0"/>
                        <a:pt x="1661380" y="82350"/>
                        <a:pt x="1661380" y="183933"/>
                      </a:cubicBezTo>
                      <a:cubicBezTo>
                        <a:pt x="1661380" y="285516"/>
                        <a:pt x="1552375" y="367866"/>
                        <a:pt x="1417910" y="367866"/>
                      </a:cubicBezTo>
                      <a:cubicBezTo>
                        <a:pt x="1384294" y="367866"/>
                        <a:pt x="1352269" y="362719"/>
                        <a:pt x="1323141" y="353412"/>
                      </a:cubicBezTo>
                      <a:lnTo>
                        <a:pt x="1295159" y="339159"/>
                      </a:lnTo>
                      <a:lnTo>
                        <a:pt x="1218363" y="378276"/>
                      </a:lnTo>
                      <a:cubicBezTo>
                        <a:pt x="1189234" y="387583"/>
                        <a:pt x="1157209" y="392730"/>
                        <a:pt x="1123593" y="392730"/>
                      </a:cubicBezTo>
                      <a:cubicBezTo>
                        <a:pt x="1089977" y="392730"/>
                        <a:pt x="1057952" y="387583"/>
                        <a:pt x="1028823" y="378276"/>
                      </a:cubicBezTo>
                      <a:lnTo>
                        <a:pt x="984795" y="355850"/>
                      </a:lnTo>
                      <a:lnTo>
                        <a:pt x="940766" y="378276"/>
                      </a:lnTo>
                      <a:cubicBezTo>
                        <a:pt x="911638" y="387583"/>
                        <a:pt x="879613" y="392730"/>
                        <a:pt x="845997" y="392730"/>
                      </a:cubicBezTo>
                      <a:cubicBezTo>
                        <a:pt x="812381" y="392730"/>
                        <a:pt x="780356" y="387583"/>
                        <a:pt x="751228" y="378276"/>
                      </a:cubicBezTo>
                      <a:lnTo>
                        <a:pt x="689893" y="347035"/>
                      </a:lnTo>
                      <a:lnTo>
                        <a:pt x="615836" y="384757"/>
                      </a:lnTo>
                      <a:cubicBezTo>
                        <a:pt x="586707" y="394064"/>
                        <a:pt x="554682" y="399211"/>
                        <a:pt x="521066" y="399211"/>
                      </a:cubicBezTo>
                      <a:cubicBezTo>
                        <a:pt x="487450" y="399211"/>
                        <a:pt x="455425" y="394064"/>
                        <a:pt x="426296" y="384757"/>
                      </a:cubicBezTo>
                      <a:lnTo>
                        <a:pt x="382268" y="362331"/>
                      </a:lnTo>
                      <a:lnTo>
                        <a:pt x="338239" y="384757"/>
                      </a:lnTo>
                      <a:cubicBezTo>
                        <a:pt x="309111" y="394064"/>
                        <a:pt x="277086" y="399211"/>
                        <a:pt x="243470" y="399211"/>
                      </a:cubicBezTo>
                      <a:cubicBezTo>
                        <a:pt x="109005" y="399211"/>
                        <a:pt x="0" y="316861"/>
                        <a:pt x="0" y="215278"/>
                      </a:cubicBezTo>
                      <a:cubicBezTo>
                        <a:pt x="0" y="113695"/>
                        <a:pt x="109005" y="31345"/>
                        <a:pt x="243470" y="31345"/>
                      </a:cubicBezTo>
                      <a:cubicBezTo>
                        <a:pt x="277086" y="31345"/>
                        <a:pt x="309111" y="36492"/>
                        <a:pt x="338239" y="45800"/>
                      </a:cubicBezTo>
                      <a:lnTo>
                        <a:pt x="382268" y="68225"/>
                      </a:lnTo>
                      <a:lnTo>
                        <a:pt x="426296" y="45800"/>
                      </a:lnTo>
                      <a:cubicBezTo>
                        <a:pt x="455425" y="36492"/>
                        <a:pt x="487450" y="31345"/>
                        <a:pt x="521066" y="31345"/>
                      </a:cubicBezTo>
                      <a:cubicBezTo>
                        <a:pt x="554682" y="31345"/>
                        <a:pt x="586707" y="36492"/>
                        <a:pt x="615836" y="45800"/>
                      </a:cubicBezTo>
                      <a:lnTo>
                        <a:pt x="643817" y="60052"/>
                      </a:lnTo>
                      <a:lnTo>
                        <a:pt x="720614" y="20936"/>
                      </a:lnTo>
                      <a:cubicBezTo>
                        <a:pt x="749742" y="11628"/>
                        <a:pt x="781767" y="6481"/>
                        <a:pt x="815383" y="6481"/>
                      </a:cubicBezTo>
                      <a:cubicBezTo>
                        <a:pt x="848999" y="6481"/>
                        <a:pt x="881024" y="11628"/>
                        <a:pt x="910153" y="20936"/>
                      </a:cubicBezTo>
                      <a:lnTo>
                        <a:pt x="987533" y="60349"/>
                      </a:lnTo>
                      <a:lnTo>
                        <a:pt x="1028823" y="39319"/>
                      </a:lnTo>
                      <a:cubicBezTo>
                        <a:pt x="1057952" y="30011"/>
                        <a:pt x="1089977" y="24864"/>
                        <a:pt x="1123593" y="24864"/>
                      </a:cubicBezTo>
                      <a:cubicBezTo>
                        <a:pt x="1157209" y="24864"/>
                        <a:pt x="1189234" y="30011"/>
                        <a:pt x="1218363" y="39319"/>
                      </a:cubicBezTo>
                      <a:lnTo>
                        <a:pt x="1246344" y="53571"/>
                      </a:lnTo>
                      <a:lnTo>
                        <a:pt x="1323141" y="14455"/>
                      </a:lnTo>
                      <a:cubicBezTo>
                        <a:pt x="1352269" y="5147"/>
                        <a:pt x="1384294" y="0"/>
                        <a:pt x="1417910" y="0"/>
                      </a:cubicBezTo>
                      <a:close/>
                    </a:path>
                  </a:pathLst>
                </a:cu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057F18C8-25A0-4EBD-A6C5-3D182D76FCE6}"/>
                    </a:ext>
                  </a:extLst>
                </p:cNvPr>
                <p:cNvSpPr/>
                <p:nvPr/>
              </p:nvSpPr>
              <p:spPr>
                <a:xfrm rot="6452957">
                  <a:off x="3311328" y="1053657"/>
                  <a:ext cx="1891345" cy="149642"/>
                </a:xfrm>
                <a:custGeom>
                  <a:avLst/>
                  <a:gdLst>
                    <a:gd name="connsiteX0" fmla="*/ 1266616 w 1661380"/>
                    <a:gd name="connsiteY0" fmla="*/ 183303 h 399211"/>
                    <a:gd name="connsiteX1" fmla="*/ 1266406 w 1661380"/>
                    <a:gd name="connsiteY1" fmla="*/ 183933 h 399211"/>
                    <a:gd name="connsiteX2" fmla="*/ 1274885 w 1661380"/>
                    <a:gd name="connsiteY2" fmla="*/ 209428 h 399211"/>
                    <a:gd name="connsiteX3" fmla="*/ 1275095 w 1661380"/>
                    <a:gd name="connsiteY3" fmla="*/ 208797 h 399211"/>
                    <a:gd name="connsiteX4" fmla="*/ 382267 w 1661380"/>
                    <a:gd name="connsiteY4" fmla="*/ 178761 h 399211"/>
                    <a:gd name="connsiteX5" fmla="*/ 381468 w 1661380"/>
                    <a:gd name="connsiteY5" fmla="*/ 179481 h 399211"/>
                    <a:gd name="connsiteX6" fmla="*/ 369562 w 1661380"/>
                    <a:gd name="connsiteY6" fmla="*/ 215278 h 399211"/>
                    <a:gd name="connsiteX7" fmla="*/ 381468 w 1661380"/>
                    <a:gd name="connsiteY7" fmla="*/ 251075 h 399211"/>
                    <a:gd name="connsiteX8" fmla="*/ 382267 w 1661380"/>
                    <a:gd name="connsiteY8" fmla="*/ 251795 h 399211"/>
                    <a:gd name="connsiteX9" fmla="*/ 383066 w 1661380"/>
                    <a:gd name="connsiteY9" fmla="*/ 251075 h 399211"/>
                    <a:gd name="connsiteX10" fmla="*/ 394972 w 1661380"/>
                    <a:gd name="connsiteY10" fmla="*/ 215278 h 399211"/>
                    <a:gd name="connsiteX11" fmla="*/ 383066 w 1661380"/>
                    <a:gd name="connsiteY11" fmla="*/ 179481 h 399211"/>
                    <a:gd name="connsiteX12" fmla="*/ 521065 w 1661380"/>
                    <a:gd name="connsiteY12" fmla="*/ 123312 h 399211"/>
                    <a:gd name="connsiteX13" fmla="*/ 462093 w 1661380"/>
                    <a:gd name="connsiteY13" fmla="*/ 130539 h 399211"/>
                    <a:gd name="connsiteX14" fmla="*/ 457686 w 1661380"/>
                    <a:gd name="connsiteY14" fmla="*/ 132343 h 399211"/>
                    <a:gd name="connsiteX15" fmla="*/ 467807 w 1661380"/>
                    <a:gd name="connsiteY15" fmla="*/ 143683 h 399211"/>
                    <a:gd name="connsiteX16" fmla="*/ 486940 w 1661380"/>
                    <a:gd name="connsiteY16" fmla="*/ 215278 h 399211"/>
                    <a:gd name="connsiteX17" fmla="*/ 467807 w 1661380"/>
                    <a:gd name="connsiteY17" fmla="*/ 286873 h 399211"/>
                    <a:gd name="connsiteX18" fmla="*/ 457686 w 1661380"/>
                    <a:gd name="connsiteY18" fmla="*/ 298213 h 399211"/>
                    <a:gd name="connsiteX19" fmla="*/ 462093 w 1661380"/>
                    <a:gd name="connsiteY19" fmla="*/ 300017 h 399211"/>
                    <a:gd name="connsiteX20" fmla="*/ 521065 w 1661380"/>
                    <a:gd name="connsiteY20" fmla="*/ 307244 h 399211"/>
                    <a:gd name="connsiteX21" fmla="*/ 580037 w 1661380"/>
                    <a:gd name="connsiteY21" fmla="*/ 300017 h 399211"/>
                    <a:gd name="connsiteX22" fmla="*/ 612946 w 1661380"/>
                    <a:gd name="connsiteY22" fmla="*/ 286548 h 399211"/>
                    <a:gd name="connsiteX23" fmla="*/ 591046 w 1661380"/>
                    <a:gd name="connsiteY23" fmla="*/ 262009 h 399211"/>
                    <a:gd name="connsiteX24" fmla="*/ 571913 w 1661380"/>
                    <a:gd name="connsiteY24" fmla="*/ 190414 h 399211"/>
                    <a:gd name="connsiteX25" fmla="*/ 587138 w 1661380"/>
                    <a:gd name="connsiteY25" fmla="*/ 133445 h 399211"/>
                    <a:gd name="connsiteX26" fmla="*/ 580037 w 1661380"/>
                    <a:gd name="connsiteY26" fmla="*/ 130539 h 399211"/>
                    <a:gd name="connsiteX27" fmla="*/ 521065 w 1661380"/>
                    <a:gd name="connsiteY27" fmla="*/ 123312 h 399211"/>
                    <a:gd name="connsiteX28" fmla="*/ 243469 w 1661380"/>
                    <a:gd name="connsiteY28" fmla="*/ 123312 h 399211"/>
                    <a:gd name="connsiteX29" fmla="*/ 91966 w 1661380"/>
                    <a:gd name="connsiteY29" fmla="*/ 215278 h 399211"/>
                    <a:gd name="connsiteX30" fmla="*/ 243469 w 1661380"/>
                    <a:gd name="connsiteY30" fmla="*/ 307244 h 399211"/>
                    <a:gd name="connsiteX31" fmla="*/ 302441 w 1661380"/>
                    <a:gd name="connsiteY31" fmla="*/ 300017 h 399211"/>
                    <a:gd name="connsiteX32" fmla="*/ 306849 w 1661380"/>
                    <a:gd name="connsiteY32" fmla="*/ 298213 h 399211"/>
                    <a:gd name="connsiteX33" fmla="*/ 296729 w 1661380"/>
                    <a:gd name="connsiteY33" fmla="*/ 286873 h 399211"/>
                    <a:gd name="connsiteX34" fmla="*/ 277596 w 1661380"/>
                    <a:gd name="connsiteY34" fmla="*/ 215278 h 399211"/>
                    <a:gd name="connsiteX35" fmla="*/ 296729 w 1661380"/>
                    <a:gd name="connsiteY35" fmla="*/ 143683 h 399211"/>
                    <a:gd name="connsiteX36" fmla="*/ 306849 w 1661380"/>
                    <a:gd name="connsiteY36" fmla="*/ 132344 h 399211"/>
                    <a:gd name="connsiteX37" fmla="*/ 302441 w 1661380"/>
                    <a:gd name="connsiteY37" fmla="*/ 130539 h 399211"/>
                    <a:gd name="connsiteX38" fmla="*/ 243469 w 1661380"/>
                    <a:gd name="connsiteY38" fmla="*/ 123312 h 399211"/>
                    <a:gd name="connsiteX39" fmla="*/ 1123592 w 1661380"/>
                    <a:gd name="connsiteY39" fmla="*/ 116831 h 399211"/>
                    <a:gd name="connsiteX40" fmla="*/ 1064620 w 1661380"/>
                    <a:gd name="connsiteY40" fmla="*/ 124058 h 399211"/>
                    <a:gd name="connsiteX41" fmla="*/ 1060213 w 1661380"/>
                    <a:gd name="connsiteY41" fmla="*/ 125862 h 399211"/>
                    <a:gd name="connsiteX42" fmla="*/ 1070334 w 1661380"/>
                    <a:gd name="connsiteY42" fmla="*/ 137202 h 399211"/>
                    <a:gd name="connsiteX43" fmla="*/ 1089467 w 1661380"/>
                    <a:gd name="connsiteY43" fmla="*/ 208797 h 399211"/>
                    <a:gd name="connsiteX44" fmla="*/ 1070334 w 1661380"/>
                    <a:gd name="connsiteY44" fmla="*/ 280392 h 399211"/>
                    <a:gd name="connsiteX45" fmla="*/ 1060213 w 1661380"/>
                    <a:gd name="connsiteY45" fmla="*/ 291732 h 399211"/>
                    <a:gd name="connsiteX46" fmla="*/ 1064620 w 1661380"/>
                    <a:gd name="connsiteY46" fmla="*/ 293536 h 399211"/>
                    <a:gd name="connsiteX47" fmla="*/ 1123592 w 1661380"/>
                    <a:gd name="connsiteY47" fmla="*/ 300763 h 399211"/>
                    <a:gd name="connsiteX48" fmla="*/ 1182564 w 1661380"/>
                    <a:gd name="connsiteY48" fmla="*/ 293536 h 399211"/>
                    <a:gd name="connsiteX49" fmla="*/ 1215473 w 1661380"/>
                    <a:gd name="connsiteY49" fmla="*/ 280067 h 399211"/>
                    <a:gd name="connsiteX50" fmla="*/ 1193573 w 1661380"/>
                    <a:gd name="connsiteY50" fmla="*/ 255528 h 399211"/>
                    <a:gd name="connsiteX51" fmla="*/ 1174440 w 1661380"/>
                    <a:gd name="connsiteY51" fmla="*/ 183933 h 399211"/>
                    <a:gd name="connsiteX52" fmla="*/ 1189665 w 1661380"/>
                    <a:gd name="connsiteY52" fmla="*/ 126964 h 399211"/>
                    <a:gd name="connsiteX53" fmla="*/ 1182564 w 1661380"/>
                    <a:gd name="connsiteY53" fmla="*/ 124058 h 399211"/>
                    <a:gd name="connsiteX54" fmla="*/ 1123592 w 1661380"/>
                    <a:gd name="connsiteY54" fmla="*/ 116831 h 399211"/>
                    <a:gd name="connsiteX55" fmla="*/ 845996 w 1661380"/>
                    <a:gd name="connsiteY55" fmla="*/ 116831 h 399211"/>
                    <a:gd name="connsiteX56" fmla="*/ 787024 w 1661380"/>
                    <a:gd name="connsiteY56" fmla="*/ 124058 h 399211"/>
                    <a:gd name="connsiteX57" fmla="*/ 743710 w 1661380"/>
                    <a:gd name="connsiteY57" fmla="*/ 141786 h 399211"/>
                    <a:gd name="connsiteX58" fmla="*/ 745403 w 1661380"/>
                    <a:gd name="connsiteY58" fmla="*/ 143683 h 399211"/>
                    <a:gd name="connsiteX59" fmla="*/ 764536 w 1661380"/>
                    <a:gd name="connsiteY59" fmla="*/ 215278 h 399211"/>
                    <a:gd name="connsiteX60" fmla="*/ 749312 w 1661380"/>
                    <a:gd name="connsiteY60" fmla="*/ 272248 h 399211"/>
                    <a:gd name="connsiteX61" fmla="*/ 756410 w 1661380"/>
                    <a:gd name="connsiteY61" fmla="*/ 275153 h 399211"/>
                    <a:gd name="connsiteX62" fmla="*/ 815382 w 1661380"/>
                    <a:gd name="connsiteY62" fmla="*/ 282380 h 399211"/>
                    <a:gd name="connsiteX63" fmla="*/ 874354 w 1661380"/>
                    <a:gd name="connsiteY63" fmla="*/ 275153 h 399211"/>
                    <a:gd name="connsiteX64" fmla="*/ 895539 w 1661380"/>
                    <a:gd name="connsiteY64" fmla="*/ 266483 h 399211"/>
                    <a:gd name="connsiteX65" fmla="*/ 880123 w 1661380"/>
                    <a:gd name="connsiteY65" fmla="*/ 208797 h 399211"/>
                    <a:gd name="connsiteX66" fmla="*/ 899256 w 1661380"/>
                    <a:gd name="connsiteY66" fmla="*/ 137202 h 399211"/>
                    <a:gd name="connsiteX67" fmla="*/ 909376 w 1661380"/>
                    <a:gd name="connsiteY67" fmla="*/ 125863 h 399211"/>
                    <a:gd name="connsiteX68" fmla="*/ 904968 w 1661380"/>
                    <a:gd name="connsiteY68" fmla="*/ 124058 h 399211"/>
                    <a:gd name="connsiteX69" fmla="*/ 845996 w 1661380"/>
                    <a:gd name="connsiteY69" fmla="*/ 116831 h 399211"/>
                    <a:gd name="connsiteX70" fmla="*/ 1417909 w 1661380"/>
                    <a:gd name="connsiteY70" fmla="*/ 91967 h 399211"/>
                    <a:gd name="connsiteX71" fmla="*/ 1358937 w 1661380"/>
                    <a:gd name="connsiteY71" fmla="*/ 99194 h 399211"/>
                    <a:gd name="connsiteX72" fmla="*/ 1326029 w 1661380"/>
                    <a:gd name="connsiteY72" fmla="*/ 112662 h 399211"/>
                    <a:gd name="connsiteX73" fmla="*/ 1347930 w 1661380"/>
                    <a:gd name="connsiteY73" fmla="*/ 137202 h 399211"/>
                    <a:gd name="connsiteX74" fmla="*/ 1367063 w 1661380"/>
                    <a:gd name="connsiteY74" fmla="*/ 208797 h 399211"/>
                    <a:gd name="connsiteX75" fmla="*/ 1351839 w 1661380"/>
                    <a:gd name="connsiteY75" fmla="*/ 265767 h 399211"/>
                    <a:gd name="connsiteX76" fmla="*/ 1358937 w 1661380"/>
                    <a:gd name="connsiteY76" fmla="*/ 268672 h 399211"/>
                    <a:gd name="connsiteX77" fmla="*/ 1417909 w 1661380"/>
                    <a:gd name="connsiteY77" fmla="*/ 275899 h 399211"/>
                    <a:gd name="connsiteX78" fmla="*/ 1569412 w 1661380"/>
                    <a:gd name="connsiteY78" fmla="*/ 183933 h 399211"/>
                    <a:gd name="connsiteX79" fmla="*/ 1417909 w 1661380"/>
                    <a:gd name="connsiteY79" fmla="*/ 91967 h 399211"/>
                    <a:gd name="connsiteX80" fmla="*/ 1417910 w 1661380"/>
                    <a:gd name="connsiteY80" fmla="*/ 0 h 399211"/>
                    <a:gd name="connsiteX81" fmla="*/ 1661380 w 1661380"/>
                    <a:gd name="connsiteY81" fmla="*/ 183933 h 399211"/>
                    <a:gd name="connsiteX82" fmla="*/ 1417910 w 1661380"/>
                    <a:gd name="connsiteY82" fmla="*/ 367866 h 399211"/>
                    <a:gd name="connsiteX83" fmla="*/ 1323141 w 1661380"/>
                    <a:gd name="connsiteY83" fmla="*/ 353412 h 399211"/>
                    <a:gd name="connsiteX84" fmla="*/ 1295159 w 1661380"/>
                    <a:gd name="connsiteY84" fmla="*/ 339159 h 399211"/>
                    <a:gd name="connsiteX85" fmla="*/ 1218363 w 1661380"/>
                    <a:gd name="connsiteY85" fmla="*/ 378276 h 399211"/>
                    <a:gd name="connsiteX86" fmla="*/ 1123593 w 1661380"/>
                    <a:gd name="connsiteY86" fmla="*/ 392730 h 399211"/>
                    <a:gd name="connsiteX87" fmla="*/ 1028823 w 1661380"/>
                    <a:gd name="connsiteY87" fmla="*/ 378276 h 399211"/>
                    <a:gd name="connsiteX88" fmla="*/ 984795 w 1661380"/>
                    <a:gd name="connsiteY88" fmla="*/ 355850 h 399211"/>
                    <a:gd name="connsiteX89" fmla="*/ 940766 w 1661380"/>
                    <a:gd name="connsiteY89" fmla="*/ 378276 h 399211"/>
                    <a:gd name="connsiteX90" fmla="*/ 845997 w 1661380"/>
                    <a:gd name="connsiteY90" fmla="*/ 392730 h 399211"/>
                    <a:gd name="connsiteX91" fmla="*/ 751228 w 1661380"/>
                    <a:gd name="connsiteY91" fmla="*/ 378276 h 399211"/>
                    <a:gd name="connsiteX92" fmla="*/ 689893 w 1661380"/>
                    <a:gd name="connsiteY92" fmla="*/ 347035 h 399211"/>
                    <a:gd name="connsiteX93" fmla="*/ 615836 w 1661380"/>
                    <a:gd name="connsiteY93" fmla="*/ 384757 h 399211"/>
                    <a:gd name="connsiteX94" fmla="*/ 521066 w 1661380"/>
                    <a:gd name="connsiteY94" fmla="*/ 399211 h 399211"/>
                    <a:gd name="connsiteX95" fmla="*/ 426296 w 1661380"/>
                    <a:gd name="connsiteY95" fmla="*/ 384757 h 399211"/>
                    <a:gd name="connsiteX96" fmla="*/ 382268 w 1661380"/>
                    <a:gd name="connsiteY96" fmla="*/ 362331 h 399211"/>
                    <a:gd name="connsiteX97" fmla="*/ 338239 w 1661380"/>
                    <a:gd name="connsiteY97" fmla="*/ 384757 h 399211"/>
                    <a:gd name="connsiteX98" fmla="*/ 243470 w 1661380"/>
                    <a:gd name="connsiteY98" fmla="*/ 399211 h 399211"/>
                    <a:gd name="connsiteX99" fmla="*/ 0 w 1661380"/>
                    <a:gd name="connsiteY99" fmla="*/ 215278 h 399211"/>
                    <a:gd name="connsiteX100" fmla="*/ 243470 w 1661380"/>
                    <a:gd name="connsiteY100" fmla="*/ 31345 h 399211"/>
                    <a:gd name="connsiteX101" fmla="*/ 338239 w 1661380"/>
                    <a:gd name="connsiteY101" fmla="*/ 45800 h 399211"/>
                    <a:gd name="connsiteX102" fmla="*/ 382268 w 1661380"/>
                    <a:gd name="connsiteY102" fmla="*/ 68225 h 399211"/>
                    <a:gd name="connsiteX103" fmla="*/ 426296 w 1661380"/>
                    <a:gd name="connsiteY103" fmla="*/ 45800 h 399211"/>
                    <a:gd name="connsiteX104" fmla="*/ 521066 w 1661380"/>
                    <a:gd name="connsiteY104" fmla="*/ 31345 h 399211"/>
                    <a:gd name="connsiteX105" fmla="*/ 615836 w 1661380"/>
                    <a:gd name="connsiteY105" fmla="*/ 45800 h 399211"/>
                    <a:gd name="connsiteX106" fmla="*/ 643817 w 1661380"/>
                    <a:gd name="connsiteY106" fmla="*/ 60052 h 399211"/>
                    <a:gd name="connsiteX107" fmla="*/ 720614 w 1661380"/>
                    <a:gd name="connsiteY107" fmla="*/ 20936 h 399211"/>
                    <a:gd name="connsiteX108" fmla="*/ 815383 w 1661380"/>
                    <a:gd name="connsiteY108" fmla="*/ 6481 h 399211"/>
                    <a:gd name="connsiteX109" fmla="*/ 910153 w 1661380"/>
                    <a:gd name="connsiteY109" fmla="*/ 20936 h 399211"/>
                    <a:gd name="connsiteX110" fmla="*/ 987533 w 1661380"/>
                    <a:gd name="connsiteY110" fmla="*/ 60349 h 399211"/>
                    <a:gd name="connsiteX111" fmla="*/ 1028823 w 1661380"/>
                    <a:gd name="connsiteY111" fmla="*/ 39319 h 399211"/>
                    <a:gd name="connsiteX112" fmla="*/ 1123593 w 1661380"/>
                    <a:gd name="connsiteY112" fmla="*/ 24864 h 399211"/>
                    <a:gd name="connsiteX113" fmla="*/ 1218363 w 1661380"/>
                    <a:gd name="connsiteY113" fmla="*/ 39319 h 399211"/>
                    <a:gd name="connsiteX114" fmla="*/ 1246344 w 1661380"/>
                    <a:gd name="connsiteY114" fmla="*/ 53571 h 399211"/>
                    <a:gd name="connsiteX115" fmla="*/ 1323141 w 1661380"/>
                    <a:gd name="connsiteY115" fmla="*/ 14455 h 399211"/>
                    <a:gd name="connsiteX116" fmla="*/ 1417910 w 1661380"/>
                    <a:gd name="connsiteY116" fmla="*/ 0 h 399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</a:cxnLst>
                  <a:rect l="l" t="t" r="r" b="b"/>
                  <a:pathLst>
                    <a:path w="1661380" h="399211">
                      <a:moveTo>
                        <a:pt x="1266616" y="183303"/>
                      </a:moveTo>
                      <a:lnTo>
                        <a:pt x="1266406" y="183933"/>
                      </a:lnTo>
                      <a:lnTo>
                        <a:pt x="1274885" y="209428"/>
                      </a:lnTo>
                      <a:lnTo>
                        <a:pt x="1275095" y="208797"/>
                      </a:lnTo>
                      <a:close/>
                      <a:moveTo>
                        <a:pt x="382267" y="178761"/>
                      </a:moveTo>
                      <a:lnTo>
                        <a:pt x="381468" y="179481"/>
                      </a:lnTo>
                      <a:cubicBezTo>
                        <a:pt x="373801" y="190484"/>
                        <a:pt x="369562" y="202580"/>
                        <a:pt x="369562" y="215278"/>
                      </a:cubicBezTo>
                      <a:cubicBezTo>
                        <a:pt x="369562" y="227976"/>
                        <a:pt x="373801" y="240073"/>
                        <a:pt x="381468" y="251075"/>
                      </a:cubicBezTo>
                      <a:lnTo>
                        <a:pt x="382267" y="251795"/>
                      </a:lnTo>
                      <a:lnTo>
                        <a:pt x="383066" y="251075"/>
                      </a:lnTo>
                      <a:cubicBezTo>
                        <a:pt x="390733" y="240073"/>
                        <a:pt x="394972" y="227976"/>
                        <a:pt x="394972" y="215278"/>
                      </a:cubicBezTo>
                      <a:cubicBezTo>
                        <a:pt x="394972" y="202580"/>
                        <a:pt x="390733" y="190484"/>
                        <a:pt x="383066" y="179481"/>
                      </a:cubicBezTo>
                      <a:close/>
                      <a:moveTo>
                        <a:pt x="521065" y="123312"/>
                      </a:moveTo>
                      <a:cubicBezTo>
                        <a:pt x="500147" y="123312"/>
                        <a:pt x="480219" y="125886"/>
                        <a:pt x="462093" y="130539"/>
                      </a:cubicBezTo>
                      <a:lnTo>
                        <a:pt x="457686" y="132343"/>
                      </a:lnTo>
                      <a:lnTo>
                        <a:pt x="467807" y="143683"/>
                      </a:lnTo>
                      <a:cubicBezTo>
                        <a:pt x="480127" y="165689"/>
                        <a:pt x="486940" y="189882"/>
                        <a:pt x="486940" y="215278"/>
                      </a:cubicBezTo>
                      <a:cubicBezTo>
                        <a:pt x="486940" y="240674"/>
                        <a:pt x="480127" y="264868"/>
                        <a:pt x="467807" y="286873"/>
                      </a:cubicBezTo>
                      <a:lnTo>
                        <a:pt x="457686" y="298213"/>
                      </a:lnTo>
                      <a:lnTo>
                        <a:pt x="462093" y="300017"/>
                      </a:lnTo>
                      <a:cubicBezTo>
                        <a:pt x="480219" y="304671"/>
                        <a:pt x="500147" y="307244"/>
                        <a:pt x="521065" y="307244"/>
                      </a:cubicBezTo>
                      <a:cubicBezTo>
                        <a:pt x="541983" y="307244"/>
                        <a:pt x="561911" y="304671"/>
                        <a:pt x="580037" y="300017"/>
                      </a:cubicBezTo>
                      <a:lnTo>
                        <a:pt x="612946" y="286548"/>
                      </a:lnTo>
                      <a:lnTo>
                        <a:pt x="591046" y="262009"/>
                      </a:lnTo>
                      <a:cubicBezTo>
                        <a:pt x="578726" y="240004"/>
                        <a:pt x="571913" y="215810"/>
                        <a:pt x="571913" y="190414"/>
                      </a:cubicBezTo>
                      <a:lnTo>
                        <a:pt x="587138" y="133445"/>
                      </a:lnTo>
                      <a:lnTo>
                        <a:pt x="580037" y="130539"/>
                      </a:lnTo>
                      <a:cubicBezTo>
                        <a:pt x="561911" y="125886"/>
                        <a:pt x="541983" y="123312"/>
                        <a:pt x="521065" y="123312"/>
                      </a:cubicBezTo>
                      <a:close/>
                      <a:moveTo>
                        <a:pt x="243469" y="123312"/>
                      </a:moveTo>
                      <a:cubicBezTo>
                        <a:pt x="159796" y="123312"/>
                        <a:pt x="91966" y="164487"/>
                        <a:pt x="91966" y="215278"/>
                      </a:cubicBezTo>
                      <a:cubicBezTo>
                        <a:pt x="91966" y="266069"/>
                        <a:pt x="159796" y="307244"/>
                        <a:pt x="243469" y="307244"/>
                      </a:cubicBezTo>
                      <a:cubicBezTo>
                        <a:pt x="264387" y="307244"/>
                        <a:pt x="284315" y="304671"/>
                        <a:pt x="302441" y="300017"/>
                      </a:cubicBezTo>
                      <a:lnTo>
                        <a:pt x="306849" y="298213"/>
                      </a:lnTo>
                      <a:lnTo>
                        <a:pt x="296729" y="286873"/>
                      </a:lnTo>
                      <a:cubicBezTo>
                        <a:pt x="284409" y="264868"/>
                        <a:pt x="277596" y="240674"/>
                        <a:pt x="277596" y="215278"/>
                      </a:cubicBezTo>
                      <a:cubicBezTo>
                        <a:pt x="277596" y="189882"/>
                        <a:pt x="284409" y="165689"/>
                        <a:pt x="296729" y="143683"/>
                      </a:cubicBezTo>
                      <a:lnTo>
                        <a:pt x="306849" y="132344"/>
                      </a:lnTo>
                      <a:lnTo>
                        <a:pt x="302441" y="130539"/>
                      </a:lnTo>
                      <a:cubicBezTo>
                        <a:pt x="284315" y="125886"/>
                        <a:pt x="264387" y="123312"/>
                        <a:pt x="243469" y="123312"/>
                      </a:cubicBezTo>
                      <a:close/>
                      <a:moveTo>
                        <a:pt x="1123592" y="116831"/>
                      </a:moveTo>
                      <a:cubicBezTo>
                        <a:pt x="1102674" y="116831"/>
                        <a:pt x="1082746" y="119405"/>
                        <a:pt x="1064620" y="124058"/>
                      </a:cubicBezTo>
                      <a:lnTo>
                        <a:pt x="1060213" y="125862"/>
                      </a:lnTo>
                      <a:lnTo>
                        <a:pt x="1070334" y="137202"/>
                      </a:lnTo>
                      <a:cubicBezTo>
                        <a:pt x="1082654" y="159208"/>
                        <a:pt x="1089467" y="183401"/>
                        <a:pt x="1089467" y="208797"/>
                      </a:cubicBezTo>
                      <a:cubicBezTo>
                        <a:pt x="1089467" y="234193"/>
                        <a:pt x="1082654" y="258387"/>
                        <a:pt x="1070334" y="280392"/>
                      </a:cubicBezTo>
                      <a:lnTo>
                        <a:pt x="1060213" y="291732"/>
                      </a:lnTo>
                      <a:lnTo>
                        <a:pt x="1064620" y="293536"/>
                      </a:lnTo>
                      <a:cubicBezTo>
                        <a:pt x="1082746" y="298190"/>
                        <a:pt x="1102674" y="300763"/>
                        <a:pt x="1123592" y="300763"/>
                      </a:cubicBezTo>
                      <a:cubicBezTo>
                        <a:pt x="1144510" y="300763"/>
                        <a:pt x="1164438" y="298190"/>
                        <a:pt x="1182564" y="293536"/>
                      </a:cubicBezTo>
                      <a:lnTo>
                        <a:pt x="1215473" y="280067"/>
                      </a:lnTo>
                      <a:lnTo>
                        <a:pt x="1193573" y="255528"/>
                      </a:lnTo>
                      <a:cubicBezTo>
                        <a:pt x="1181253" y="233523"/>
                        <a:pt x="1174440" y="209329"/>
                        <a:pt x="1174440" y="183933"/>
                      </a:cubicBezTo>
                      <a:lnTo>
                        <a:pt x="1189665" y="126964"/>
                      </a:lnTo>
                      <a:lnTo>
                        <a:pt x="1182564" y="124058"/>
                      </a:lnTo>
                      <a:cubicBezTo>
                        <a:pt x="1164438" y="119405"/>
                        <a:pt x="1144510" y="116831"/>
                        <a:pt x="1123592" y="116831"/>
                      </a:cubicBezTo>
                      <a:close/>
                      <a:moveTo>
                        <a:pt x="845996" y="116831"/>
                      </a:moveTo>
                      <a:cubicBezTo>
                        <a:pt x="825078" y="116831"/>
                        <a:pt x="805150" y="119405"/>
                        <a:pt x="787024" y="124058"/>
                      </a:cubicBezTo>
                      <a:lnTo>
                        <a:pt x="743710" y="141786"/>
                      </a:lnTo>
                      <a:lnTo>
                        <a:pt x="745403" y="143683"/>
                      </a:lnTo>
                      <a:cubicBezTo>
                        <a:pt x="757723" y="165689"/>
                        <a:pt x="764536" y="189882"/>
                        <a:pt x="764536" y="215278"/>
                      </a:cubicBezTo>
                      <a:lnTo>
                        <a:pt x="749312" y="272248"/>
                      </a:lnTo>
                      <a:lnTo>
                        <a:pt x="756410" y="275153"/>
                      </a:lnTo>
                      <a:cubicBezTo>
                        <a:pt x="774536" y="279807"/>
                        <a:pt x="794464" y="282380"/>
                        <a:pt x="815382" y="282380"/>
                      </a:cubicBezTo>
                      <a:cubicBezTo>
                        <a:pt x="836300" y="282380"/>
                        <a:pt x="856228" y="279807"/>
                        <a:pt x="874354" y="275153"/>
                      </a:cubicBezTo>
                      <a:lnTo>
                        <a:pt x="895539" y="266483"/>
                      </a:lnTo>
                      <a:lnTo>
                        <a:pt x="880123" y="208797"/>
                      </a:lnTo>
                      <a:cubicBezTo>
                        <a:pt x="880123" y="183401"/>
                        <a:pt x="886936" y="159208"/>
                        <a:pt x="899256" y="137202"/>
                      </a:cubicBezTo>
                      <a:lnTo>
                        <a:pt x="909376" y="125863"/>
                      </a:lnTo>
                      <a:lnTo>
                        <a:pt x="904968" y="124058"/>
                      </a:lnTo>
                      <a:cubicBezTo>
                        <a:pt x="886842" y="119405"/>
                        <a:pt x="866914" y="116831"/>
                        <a:pt x="845996" y="116831"/>
                      </a:cubicBezTo>
                      <a:close/>
                      <a:moveTo>
                        <a:pt x="1417909" y="91967"/>
                      </a:moveTo>
                      <a:cubicBezTo>
                        <a:pt x="1396991" y="91967"/>
                        <a:pt x="1377063" y="94541"/>
                        <a:pt x="1358937" y="99194"/>
                      </a:cubicBezTo>
                      <a:lnTo>
                        <a:pt x="1326029" y="112662"/>
                      </a:lnTo>
                      <a:lnTo>
                        <a:pt x="1347930" y="137202"/>
                      </a:lnTo>
                      <a:cubicBezTo>
                        <a:pt x="1360250" y="159208"/>
                        <a:pt x="1367063" y="183401"/>
                        <a:pt x="1367063" y="208797"/>
                      </a:cubicBezTo>
                      <a:lnTo>
                        <a:pt x="1351839" y="265767"/>
                      </a:lnTo>
                      <a:lnTo>
                        <a:pt x="1358937" y="268672"/>
                      </a:lnTo>
                      <a:cubicBezTo>
                        <a:pt x="1377063" y="273326"/>
                        <a:pt x="1396991" y="275899"/>
                        <a:pt x="1417909" y="275899"/>
                      </a:cubicBezTo>
                      <a:cubicBezTo>
                        <a:pt x="1501582" y="275899"/>
                        <a:pt x="1569412" y="234724"/>
                        <a:pt x="1569412" y="183933"/>
                      </a:cubicBezTo>
                      <a:cubicBezTo>
                        <a:pt x="1569412" y="133142"/>
                        <a:pt x="1501582" y="91967"/>
                        <a:pt x="1417909" y="91967"/>
                      </a:cubicBezTo>
                      <a:close/>
                      <a:moveTo>
                        <a:pt x="1417910" y="0"/>
                      </a:moveTo>
                      <a:cubicBezTo>
                        <a:pt x="1552375" y="0"/>
                        <a:pt x="1661380" y="82350"/>
                        <a:pt x="1661380" y="183933"/>
                      </a:cubicBezTo>
                      <a:cubicBezTo>
                        <a:pt x="1661380" y="285516"/>
                        <a:pt x="1552375" y="367866"/>
                        <a:pt x="1417910" y="367866"/>
                      </a:cubicBezTo>
                      <a:cubicBezTo>
                        <a:pt x="1384294" y="367866"/>
                        <a:pt x="1352269" y="362719"/>
                        <a:pt x="1323141" y="353412"/>
                      </a:cubicBezTo>
                      <a:lnTo>
                        <a:pt x="1295159" y="339159"/>
                      </a:lnTo>
                      <a:lnTo>
                        <a:pt x="1218363" y="378276"/>
                      </a:lnTo>
                      <a:cubicBezTo>
                        <a:pt x="1189234" y="387583"/>
                        <a:pt x="1157209" y="392730"/>
                        <a:pt x="1123593" y="392730"/>
                      </a:cubicBezTo>
                      <a:cubicBezTo>
                        <a:pt x="1089977" y="392730"/>
                        <a:pt x="1057952" y="387583"/>
                        <a:pt x="1028823" y="378276"/>
                      </a:cubicBezTo>
                      <a:lnTo>
                        <a:pt x="984795" y="355850"/>
                      </a:lnTo>
                      <a:lnTo>
                        <a:pt x="940766" y="378276"/>
                      </a:lnTo>
                      <a:cubicBezTo>
                        <a:pt x="911638" y="387583"/>
                        <a:pt x="879613" y="392730"/>
                        <a:pt x="845997" y="392730"/>
                      </a:cubicBezTo>
                      <a:cubicBezTo>
                        <a:pt x="812381" y="392730"/>
                        <a:pt x="780356" y="387583"/>
                        <a:pt x="751228" y="378276"/>
                      </a:cubicBezTo>
                      <a:lnTo>
                        <a:pt x="689893" y="347035"/>
                      </a:lnTo>
                      <a:lnTo>
                        <a:pt x="615836" y="384757"/>
                      </a:lnTo>
                      <a:cubicBezTo>
                        <a:pt x="586707" y="394064"/>
                        <a:pt x="554682" y="399211"/>
                        <a:pt x="521066" y="399211"/>
                      </a:cubicBezTo>
                      <a:cubicBezTo>
                        <a:pt x="487450" y="399211"/>
                        <a:pt x="455425" y="394064"/>
                        <a:pt x="426296" y="384757"/>
                      </a:cubicBezTo>
                      <a:lnTo>
                        <a:pt x="382268" y="362331"/>
                      </a:lnTo>
                      <a:lnTo>
                        <a:pt x="338239" y="384757"/>
                      </a:lnTo>
                      <a:cubicBezTo>
                        <a:pt x="309111" y="394064"/>
                        <a:pt x="277086" y="399211"/>
                        <a:pt x="243470" y="399211"/>
                      </a:cubicBezTo>
                      <a:cubicBezTo>
                        <a:pt x="109005" y="399211"/>
                        <a:pt x="0" y="316861"/>
                        <a:pt x="0" y="215278"/>
                      </a:cubicBezTo>
                      <a:cubicBezTo>
                        <a:pt x="0" y="113695"/>
                        <a:pt x="109005" y="31345"/>
                        <a:pt x="243470" y="31345"/>
                      </a:cubicBezTo>
                      <a:cubicBezTo>
                        <a:pt x="277086" y="31345"/>
                        <a:pt x="309111" y="36492"/>
                        <a:pt x="338239" y="45800"/>
                      </a:cubicBezTo>
                      <a:lnTo>
                        <a:pt x="382268" y="68225"/>
                      </a:lnTo>
                      <a:lnTo>
                        <a:pt x="426296" y="45800"/>
                      </a:lnTo>
                      <a:cubicBezTo>
                        <a:pt x="455425" y="36492"/>
                        <a:pt x="487450" y="31345"/>
                        <a:pt x="521066" y="31345"/>
                      </a:cubicBezTo>
                      <a:cubicBezTo>
                        <a:pt x="554682" y="31345"/>
                        <a:pt x="586707" y="36492"/>
                        <a:pt x="615836" y="45800"/>
                      </a:cubicBezTo>
                      <a:lnTo>
                        <a:pt x="643817" y="60052"/>
                      </a:lnTo>
                      <a:lnTo>
                        <a:pt x="720614" y="20936"/>
                      </a:lnTo>
                      <a:cubicBezTo>
                        <a:pt x="749742" y="11628"/>
                        <a:pt x="781767" y="6481"/>
                        <a:pt x="815383" y="6481"/>
                      </a:cubicBezTo>
                      <a:cubicBezTo>
                        <a:pt x="848999" y="6481"/>
                        <a:pt x="881024" y="11628"/>
                        <a:pt x="910153" y="20936"/>
                      </a:cubicBezTo>
                      <a:lnTo>
                        <a:pt x="987533" y="60349"/>
                      </a:lnTo>
                      <a:lnTo>
                        <a:pt x="1028823" y="39319"/>
                      </a:lnTo>
                      <a:cubicBezTo>
                        <a:pt x="1057952" y="30011"/>
                        <a:pt x="1089977" y="24864"/>
                        <a:pt x="1123593" y="24864"/>
                      </a:cubicBezTo>
                      <a:cubicBezTo>
                        <a:pt x="1157209" y="24864"/>
                        <a:pt x="1189234" y="30011"/>
                        <a:pt x="1218363" y="39319"/>
                      </a:cubicBezTo>
                      <a:lnTo>
                        <a:pt x="1246344" y="53571"/>
                      </a:lnTo>
                      <a:lnTo>
                        <a:pt x="1323141" y="14455"/>
                      </a:lnTo>
                      <a:cubicBezTo>
                        <a:pt x="1352269" y="5147"/>
                        <a:pt x="1384294" y="0"/>
                        <a:pt x="1417910" y="0"/>
                      </a:cubicBezTo>
                      <a:close/>
                    </a:path>
                  </a:pathLst>
                </a:cu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A4AD93CC-0FEC-42C6-AD14-4D85DB9E8736}"/>
                  </a:ext>
                </a:extLst>
              </p:cNvPr>
              <p:cNvSpPr/>
              <p:nvPr/>
            </p:nvSpPr>
            <p:spPr>
              <a:xfrm rot="5400000">
                <a:off x="2053400" y="3461090"/>
                <a:ext cx="623664" cy="132290"/>
              </a:xfrm>
              <a:custGeom>
                <a:avLst/>
                <a:gdLst>
                  <a:gd name="connsiteX0" fmla="*/ 1266616 w 1661380"/>
                  <a:gd name="connsiteY0" fmla="*/ 183303 h 399211"/>
                  <a:gd name="connsiteX1" fmla="*/ 1266406 w 1661380"/>
                  <a:gd name="connsiteY1" fmla="*/ 183933 h 399211"/>
                  <a:gd name="connsiteX2" fmla="*/ 1274885 w 1661380"/>
                  <a:gd name="connsiteY2" fmla="*/ 209428 h 399211"/>
                  <a:gd name="connsiteX3" fmla="*/ 1275095 w 1661380"/>
                  <a:gd name="connsiteY3" fmla="*/ 208797 h 399211"/>
                  <a:gd name="connsiteX4" fmla="*/ 382267 w 1661380"/>
                  <a:gd name="connsiteY4" fmla="*/ 178761 h 399211"/>
                  <a:gd name="connsiteX5" fmla="*/ 381468 w 1661380"/>
                  <a:gd name="connsiteY5" fmla="*/ 179481 h 399211"/>
                  <a:gd name="connsiteX6" fmla="*/ 369562 w 1661380"/>
                  <a:gd name="connsiteY6" fmla="*/ 215278 h 399211"/>
                  <a:gd name="connsiteX7" fmla="*/ 381468 w 1661380"/>
                  <a:gd name="connsiteY7" fmla="*/ 251075 h 399211"/>
                  <a:gd name="connsiteX8" fmla="*/ 382267 w 1661380"/>
                  <a:gd name="connsiteY8" fmla="*/ 251795 h 399211"/>
                  <a:gd name="connsiteX9" fmla="*/ 383066 w 1661380"/>
                  <a:gd name="connsiteY9" fmla="*/ 251075 h 399211"/>
                  <a:gd name="connsiteX10" fmla="*/ 394972 w 1661380"/>
                  <a:gd name="connsiteY10" fmla="*/ 215278 h 399211"/>
                  <a:gd name="connsiteX11" fmla="*/ 383066 w 1661380"/>
                  <a:gd name="connsiteY11" fmla="*/ 179481 h 399211"/>
                  <a:gd name="connsiteX12" fmla="*/ 521065 w 1661380"/>
                  <a:gd name="connsiteY12" fmla="*/ 123312 h 399211"/>
                  <a:gd name="connsiteX13" fmla="*/ 462093 w 1661380"/>
                  <a:gd name="connsiteY13" fmla="*/ 130539 h 399211"/>
                  <a:gd name="connsiteX14" fmla="*/ 457686 w 1661380"/>
                  <a:gd name="connsiteY14" fmla="*/ 132343 h 399211"/>
                  <a:gd name="connsiteX15" fmla="*/ 467807 w 1661380"/>
                  <a:gd name="connsiteY15" fmla="*/ 143683 h 399211"/>
                  <a:gd name="connsiteX16" fmla="*/ 486940 w 1661380"/>
                  <a:gd name="connsiteY16" fmla="*/ 215278 h 399211"/>
                  <a:gd name="connsiteX17" fmla="*/ 467807 w 1661380"/>
                  <a:gd name="connsiteY17" fmla="*/ 286873 h 399211"/>
                  <a:gd name="connsiteX18" fmla="*/ 457686 w 1661380"/>
                  <a:gd name="connsiteY18" fmla="*/ 298213 h 399211"/>
                  <a:gd name="connsiteX19" fmla="*/ 462093 w 1661380"/>
                  <a:gd name="connsiteY19" fmla="*/ 300017 h 399211"/>
                  <a:gd name="connsiteX20" fmla="*/ 521065 w 1661380"/>
                  <a:gd name="connsiteY20" fmla="*/ 307244 h 399211"/>
                  <a:gd name="connsiteX21" fmla="*/ 580037 w 1661380"/>
                  <a:gd name="connsiteY21" fmla="*/ 300017 h 399211"/>
                  <a:gd name="connsiteX22" fmla="*/ 612946 w 1661380"/>
                  <a:gd name="connsiteY22" fmla="*/ 286548 h 399211"/>
                  <a:gd name="connsiteX23" fmla="*/ 591046 w 1661380"/>
                  <a:gd name="connsiteY23" fmla="*/ 262009 h 399211"/>
                  <a:gd name="connsiteX24" fmla="*/ 571913 w 1661380"/>
                  <a:gd name="connsiteY24" fmla="*/ 190414 h 399211"/>
                  <a:gd name="connsiteX25" fmla="*/ 587138 w 1661380"/>
                  <a:gd name="connsiteY25" fmla="*/ 133445 h 399211"/>
                  <a:gd name="connsiteX26" fmla="*/ 580037 w 1661380"/>
                  <a:gd name="connsiteY26" fmla="*/ 130539 h 399211"/>
                  <a:gd name="connsiteX27" fmla="*/ 521065 w 1661380"/>
                  <a:gd name="connsiteY27" fmla="*/ 123312 h 399211"/>
                  <a:gd name="connsiteX28" fmla="*/ 243469 w 1661380"/>
                  <a:gd name="connsiteY28" fmla="*/ 123312 h 399211"/>
                  <a:gd name="connsiteX29" fmla="*/ 91966 w 1661380"/>
                  <a:gd name="connsiteY29" fmla="*/ 215278 h 399211"/>
                  <a:gd name="connsiteX30" fmla="*/ 243469 w 1661380"/>
                  <a:gd name="connsiteY30" fmla="*/ 307244 h 399211"/>
                  <a:gd name="connsiteX31" fmla="*/ 302441 w 1661380"/>
                  <a:gd name="connsiteY31" fmla="*/ 300017 h 399211"/>
                  <a:gd name="connsiteX32" fmla="*/ 306849 w 1661380"/>
                  <a:gd name="connsiteY32" fmla="*/ 298213 h 399211"/>
                  <a:gd name="connsiteX33" fmla="*/ 296729 w 1661380"/>
                  <a:gd name="connsiteY33" fmla="*/ 286873 h 399211"/>
                  <a:gd name="connsiteX34" fmla="*/ 277596 w 1661380"/>
                  <a:gd name="connsiteY34" fmla="*/ 215278 h 399211"/>
                  <a:gd name="connsiteX35" fmla="*/ 296729 w 1661380"/>
                  <a:gd name="connsiteY35" fmla="*/ 143683 h 399211"/>
                  <a:gd name="connsiteX36" fmla="*/ 306849 w 1661380"/>
                  <a:gd name="connsiteY36" fmla="*/ 132344 h 399211"/>
                  <a:gd name="connsiteX37" fmla="*/ 302441 w 1661380"/>
                  <a:gd name="connsiteY37" fmla="*/ 130539 h 399211"/>
                  <a:gd name="connsiteX38" fmla="*/ 243469 w 1661380"/>
                  <a:gd name="connsiteY38" fmla="*/ 123312 h 399211"/>
                  <a:gd name="connsiteX39" fmla="*/ 1123592 w 1661380"/>
                  <a:gd name="connsiteY39" fmla="*/ 116831 h 399211"/>
                  <a:gd name="connsiteX40" fmla="*/ 1064620 w 1661380"/>
                  <a:gd name="connsiteY40" fmla="*/ 124058 h 399211"/>
                  <a:gd name="connsiteX41" fmla="*/ 1060213 w 1661380"/>
                  <a:gd name="connsiteY41" fmla="*/ 125862 h 399211"/>
                  <a:gd name="connsiteX42" fmla="*/ 1070334 w 1661380"/>
                  <a:gd name="connsiteY42" fmla="*/ 137202 h 399211"/>
                  <a:gd name="connsiteX43" fmla="*/ 1089467 w 1661380"/>
                  <a:gd name="connsiteY43" fmla="*/ 208797 h 399211"/>
                  <a:gd name="connsiteX44" fmla="*/ 1070334 w 1661380"/>
                  <a:gd name="connsiteY44" fmla="*/ 280392 h 399211"/>
                  <a:gd name="connsiteX45" fmla="*/ 1060213 w 1661380"/>
                  <a:gd name="connsiteY45" fmla="*/ 291732 h 399211"/>
                  <a:gd name="connsiteX46" fmla="*/ 1064620 w 1661380"/>
                  <a:gd name="connsiteY46" fmla="*/ 293536 h 399211"/>
                  <a:gd name="connsiteX47" fmla="*/ 1123592 w 1661380"/>
                  <a:gd name="connsiteY47" fmla="*/ 300763 h 399211"/>
                  <a:gd name="connsiteX48" fmla="*/ 1182564 w 1661380"/>
                  <a:gd name="connsiteY48" fmla="*/ 293536 h 399211"/>
                  <a:gd name="connsiteX49" fmla="*/ 1215473 w 1661380"/>
                  <a:gd name="connsiteY49" fmla="*/ 280067 h 399211"/>
                  <a:gd name="connsiteX50" fmla="*/ 1193573 w 1661380"/>
                  <a:gd name="connsiteY50" fmla="*/ 255528 h 399211"/>
                  <a:gd name="connsiteX51" fmla="*/ 1174440 w 1661380"/>
                  <a:gd name="connsiteY51" fmla="*/ 183933 h 399211"/>
                  <a:gd name="connsiteX52" fmla="*/ 1189665 w 1661380"/>
                  <a:gd name="connsiteY52" fmla="*/ 126964 h 399211"/>
                  <a:gd name="connsiteX53" fmla="*/ 1182564 w 1661380"/>
                  <a:gd name="connsiteY53" fmla="*/ 124058 h 399211"/>
                  <a:gd name="connsiteX54" fmla="*/ 1123592 w 1661380"/>
                  <a:gd name="connsiteY54" fmla="*/ 116831 h 399211"/>
                  <a:gd name="connsiteX55" fmla="*/ 845996 w 1661380"/>
                  <a:gd name="connsiteY55" fmla="*/ 116831 h 399211"/>
                  <a:gd name="connsiteX56" fmla="*/ 787024 w 1661380"/>
                  <a:gd name="connsiteY56" fmla="*/ 124058 h 399211"/>
                  <a:gd name="connsiteX57" fmla="*/ 743710 w 1661380"/>
                  <a:gd name="connsiteY57" fmla="*/ 141786 h 399211"/>
                  <a:gd name="connsiteX58" fmla="*/ 745403 w 1661380"/>
                  <a:gd name="connsiteY58" fmla="*/ 143683 h 399211"/>
                  <a:gd name="connsiteX59" fmla="*/ 764536 w 1661380"/>
                  <a:gd name="connsiteY59" fmla="*/ 215278 h 399211"/>
                  <a:gd name="connsiteX60" fmla="*/ 749312 w 1661380"/>
                  <a:gd name="connsiteY60" fmla="*/ 272248 h 399211"/>
                  <a:gd name="connsiteX61" fmla="*/ 756410 w 1661380"/>
                  <a:gd name="connsiteY61" fmla="*/ 275153 h 399211"/>
                  <a:gd name="connsiteX62" fmla="*/ 815382 w 1661380"/>
                  <a:gd name="connsiteY62" fmla="*/ 282380 h 399211"/>
                  <a:gd name="connsiteX63" fmla="*/ 874354 w 1661380"/>
                  <a:gd name="connsiteY63" fmla="*/ 275153 h 399211"/>
                  <a:gd name="connsiteX64" fmla="*/ 895539 w 1661380"/>
                  <a:gd name="connsiteY64" fmla="*/ 266483 h 399211"/>
                  <a:gd name="connsiteX65" fmla="*/ 880123 w 1661380"/>
                  <a:gd name="connsiteY65" fmla="*/ 208797 h 399211"/>
                  <a:gd name="connsiteX66" fmla="*/ 899256 w 1661380"/>
                  <a:gd name="connsiteY66" fmla="*/ 137202 h 399211"/>
                  <a:gd name="connsiteX67" fmla="*/ 909376 w 1661380"/>
                  <a:gd name="connsiteY67" fmla="*/ 125863 h 399211"/>
                  <a:gd name="connsiteX68" fmla="*/ 904968 w 1661380"/>
                  <a:gd name="connsiteY68" fmla="*/ 124058 h 399211"/>
                  <a:gd name="connsiteX69" fmla="*/ 845996 w 1661380"/>
                  <a:gd name="connsiteY69" fmla="*/ 116831 h 399211"/>
                  <a:gd name="connsiteX70" fmla="*/ 1417909 w 1661380"/>
                  <a:gd name="connsiteY70" fmla="*/ 91967 h 399211"/>
                  <a:gd name="connsiteX71" fmla="*/ 1358937 w 1661380"/>
                  <a:gd name="connsiteY71" fmla="*/ 99194 h 399211"/>
                  <a:gd name="connsiteX72" fmla="*/ 1326029 w 1661380"/>
                  <a:gd name="connsiteY72" fmla="*/ 112662 h 399211"/>
                  <a:gd name="connsiteX73" fmla="*/ 1347930 w 1661380"/>
                  <a:gd name="connsiteY73" fmla="*/ 137202 h 399211"/>
                  <a:gd name="connsiteX74" fmla="*/ 1367063 w 1661380"/>
                  <a:gd name="connsiteY74" fmla="*/ 208797 h 399211"/>
                  <a:gd name="connsiteX75" fmla="*/ 1351839 w 1661380"/>
                  <a:gd name="connsiteY75" fmla="*/ 265767 h 399211"/>
                  <a:gd name="connsiteX76" fmla="*/ 1358937 w 1661380"/>
                  <a:gd name="connsiteY76" fmla="*/ 268672 h 399211"/>
                  <a:gd name="connsiteX77" fmla="*/ 1417909 w 1661380"/>
                  <a:gd name="connsiteY77" fmla="*/ 275899 h 399211"/>
                  <a:gd name="connsiteX78" fmla="*/ 1569412 w 1661380"/>
                  <a:gd name="connsiteY78" fmla="*/ 183933 h 399211"/>
                  <a:gd name="connsiteX79" fmla="*/ 1417909 w 1661380"/>
                  <a:gd name="connsiteY79" fmla="*/ 91967 h 399211"/>
                  <a:gd name="connsiteX80" fmla="*/ 1417910 w 1661380"/>
                  <a:gd name="connsiteY80" fmla="*/ 0 h 399211"/>
                  <a:gd name="connsiteX81" fmla="*/ 1661380 w 1661380"/>
                  <a:gd name="connsiteY81" fmla="*/ 183933 h 399211"/>
                  <a:gd name="connsiteX82" fmla="*/ 1417910 w 1661380"/>
                  <a:gd name="connsiteY82" fmla="*/ 367866 h 399211"/>
                  <a:gd name="connsiteX83" fmla="*/ 1323141 w 1661380"/>
                  <a:gd name="connsiteY83" fmla="*/ 353412 h 399211"/>
                  <a:gd name="connsiteX84" fmla="*/ 1295159 w 1661380"/>
                  <a:gd name="connsiteY84" fmla="*/ 339159 h 399211"/>
                  <a:gd name="connsiteX85" fmla="*/ 1218363 w 1661380"/>
                  <a:gd name="connsiteY85" fmla="*/ 378276 h 399211"/>
                  <a:gd name="connsiteX86" fmla="*/ 1123593 w 1661380"/>
                  <a:gd name="connsiteY86" fmla="*/ 392730 h 399211"/>
                  <a:gd name="connsiteX87" fmla="*/ 1028823 w 1661380"/>
                  <a:gd name="connsiteY87" fmla="*/ 378276 h 399211"/>
                  <a:gd name="connsiteX88" fmla="*/ 984795 w 1661380"/>
                  <a:gd name="connsiteY88" fmla="*/ 355850 h 399211"/>
                  <a:gd name="connsiteX89" fmla="*/ 940766 w 1661380"/>
                  <a:gd name="connsiteY89" fmla="*/ 378276 h 399211"/>
                  <a:gd name="connsiteX90" fmla="*/ 845997 w 1661380"/>
                  <a:gd name="connsiteY90" fmla="*/ 392730 h 399211"/>
                  <a:gd name="connsiteX91" fmla="*/ 751228 w 1661380"/>
                  <a:gd name="connsiteY91" fmla="*/ 378276 h 399211"/>
                  <a:gd name="connsiteX92" fmla="*/ 689893 w 1661380"/>
                  <a:gd name="connsiteY92" fmla="*/ 347035 h 399211"/>
                  <a:gd name="connsiteX93" fmla="*/ 615836 w 1661380"/>
                  <a:gd name="connsiteY93" fmla="*/ 384757 h 399211"/>
                  <a:gd name="connsiteX94" fmla="*/ 521066 w 1661380"/>
                  <a:gd name="connsiteY94" fmla="*/ 399211 h 399211"/>
                  <a:gd name="connsiteX95" fmla="*/ 426296 w 1661380"/>
                  <a:gd name="connsiteY95" fmla="*/ 384757 h 399211"/>
                  <a:gd name="connsiteX96" fmla="*/ 382268 w 1661380"/>
                  <a:gd name="connsiteY96" fmla="*/ 362331 h 399211"/>
                  <a:gd name="connsiteX97" fmla="*/ 338239 w 1661380"/>
                  <a:gd name="connsiteY97" fmla="*/ 384757 h 399211"/>
                  <a:gd name="connsiteX98" fmla="*/ 243470 w 1661380"/>
                  <a:gd name="connsiteY98" fmla="*/ 399211 h 399211"/>
                  <a:gd name="connsiteX99" fmla="*/ 0 w 1661380"/>
                  <a:gd name="connsiteY99" fmla="*/ 215278 h 399211"/>
                  <a:gd name="connsiteX100" fmla="*/ 243470 w 1661380"/>
                  <a:gd name="connsiteY100" fmla="*/ 31345 h 399211"/>
                  <a:gd name="connsiteX101" fmla="*/ 338239 w 1661380"/>
                  <a:gd name="connsiteY101" fmla="*/ 45800 h 399211"/>
                  <a:gd name="connsiteX102" fmla="*/ 382268 w 1661380"/>
                  <a:gd name="connsiteY102" fmla="*/ 68225 h 399211"/>
                  <a:gd name="connsiteX103" fmla="*/ 426296 w 1661380"/>
                  <a:gd name="connsiteY103" fmla="*/ 45800 h 399211"/>
                  <a:gd name="connsiteX104" fmla="*/ 521066 w 1661380"/>
                  <a:gd name="connsiteY104" fmla="*/ 31345 h 399211"/>
                  <a:gd name="connsiteX105" fmla="*/ 615836 w 1661380"/>
                  <a:gd name="connsiteY105" fmla="*/ 45800 h 399211"/>
                  <a:gd name="connsiteX106" fmla="*/ 643817 w 1661380"/>
                  <a:gd name="connsiteY106" fmla="*/ 60052 h 399211"/>
                  <a:gd name="connsiteX107" fmla="*/ 720614 w 1661380"/>
                  <a:gd name="connsiteY107" fmla="*/ 20936 h 399211"/>
                  <a:gd name="connsiteX108" fmla="*/ 815383 w 1661380"/>
                  <a:gd name="connsiteY108" fmla="*/ 6481 h 399211"/>
                  <a:gd name="connsiteX109" fmla="*/ 910153 w 1661380"/>
                  <a:gd name="connsiteY109" fmla="*/ 20936 h 399211"/>
                  <a:gd name="connsiteX110" fmla="*/ 987533 w 1661380"/>
                  <a:gd name="connsiteY110" fmla="*/ 60349 h 399211"/>
                  <a:gd name="connsiteX111" fmla="*/ 1028823 w 1661380"/>
                  <a:gd name="connsiteY111" fmla="*/ 39319 h 399211"/>
                  <a:gd name="connsiteX112" fmla="*/ 1123593 w 1661380"/>
                  <a:gd name="connsiteY112" fmla="*/ 24864 h 399211"/>
                  <a:gd name="connsiteX113" fmla="*/ 1218363 w 1661380"/>
                  <a:gd name="connsiteY113" fmla="*/ 39319 h 399211"/>
                  <a:gd name="connsiteX114" fmla="*/ 1246344 w 1661380"/>
                  <a:gd name="connsiteY114" fmla="*/ 53571 h 399211"/>
                  <a:gd name="connsiteX115" fmla="*/ 1323141 w 1661380"/>
                  <a:gd name="connsiteY115" fmla="*/ 14455 h 399211"/>
                  <a:gd name="connsiteX116" fmla="*/ 1417910 w 1661380"/>
                  <a:gd name="connsiteY116" fmla="*/ 0 h 399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</a:cxnLst>
                <a:rect l="l" t="t" r="r" b="b"/>
                <a:pathLst>
                  <a:path w="1661380" h="399211">
                    <a:moveTo>
                      <a:pt x="1266616" y="183303"/>
                    </a:moveTo>
                    <a:lnTo>
                      <a:pt x="1266406" y="183933"/>
                    </a:lnTo>
                    <a:lnTo>
                      <a:pt x="1274885" y="209428"/>
                    </a:lnTo>
                    <a:lnTo>
                      <a:pt x="1275095" y="208797"/>
                    </a:lnTo>
                    <a:close/>
                    <a:moveTo>
                      <a:pt x="382267" y="178761"/>
                    </a:moveTo>
                    <a:lnTo>
                      <a:pt x="381468" y="179481"/>
                    </a:lnTo>
                    <a:cubicBezTo>
                      <a:pt x="373801" y="190484"/>
                      <a:pt x="369562" y="202580"/>
                      <a:pt x="369562" y="215278"/>
                    </a:cubicBezTo>
                    <a:cubicBezTo>
                      <a:pt x="369562" y="227976"/>
                      <a:pt x="373801" y="240073"/>
                      <a:pt x="381468" y="251075"/>
                    </a:cubicBezTo>
                    <a:lnTo>
                      <a:pt x="382267" y="251795"/>
                    </a:lnTo>
                    <a:lnTo>
                      <a:pt x="383066" y="251075"/>
                    </a:lnTo>
                    <a:cubicBezTo>
                      <a:pt x="390733" y="240073"/>
                      <a:pt x="394972" y="227976"/>
                      <a:pt x="394972" y="215278"/>
                    </a:cubicBezTo>
                    <a:cubicBezTo>
                      <a:pt x="394972" y="202580"/>
                      <a:pt x="390733" y="190484"/>
                      <a:pt x="383066" y="179481"/>
                    </a:cubicBezTo>
                    <a:close/>
                    <a:moveTo>
                      <a:pt x="521065" y="123312"/>
                    </a:moveTo>
                    <a:cubicBezTo>
                      <a:pt x="500147" y="123312"/>
                      <a:pt x="480219" y="125886"/>
                      <a:pt x="462093" y="130539"/>
                    </a:cubicBezTo>
                    <a:lnTo>
                      <a:pt x="457686" y="132343"/>
                    </a:lnTo>
                    <a:lnTo>
                      <a:pt x="467807" y="143683"/>
                    </a:lnTo>
                    <a:cubicBezTo>
                      <a:pt x="480127" y="165689"/>
                      <a:pt x="486940" y="189882"/>
                      <a:pt x="486940" y="215278"/>
                    </a:cubicBezTo>
                    <a:cubicBezTo>
                      <a:pt x="486940" y="240674"/>
                      <a:pt x="480127" y="264868"/>
                      <a:pt x="467807" y="286873"/>
                    </a:cubicBezTo>
                    <a:lnTo>
                      <a:pt x="457686" y="298213"/>
                    </a:lnTo>
                    <a:lnTo>
                      <a:pt x="462093" y="300017"/>
                    </a:lnTo>
                    <a:cubicBezTo>
                      <a:pt x="480219" y="304671"/>
                      <a:pt x="500147" y="307244"/>
                      <a:pt x="521065" y="307244"/>
                    </a:cubicBezTo>
                    <a:cubicBezTo>
                      <a:pt x="541983" y="307244"/>
                      <a:pt x="561911" y="304671"/>
                      <a:pt x="580037" y="300017"/>
                    </a:cubicBezTo>
                    <a:lnTo>
                      <a:pt x="612946" y="286548"/>
                    </a:lnTo>
                    <a:lnTo>
                      <a:pt x="591046" y="262009"/>
                    </a:lnTo>
                    <a:cubicBezTo>
                      <a:pt x="578726" y="240004"/>
                      <a:pt x="571913" y="215810"/>
                      <a:pt x="571913" y="190414"/>
                    </a:cubicBezTo>
                    <a:lnTo>
                      <a:pt x="587138" y="133445"/>
                    </a:lnTo>
                    <a:lnTo>
                      <a:pt x="580037" y="130539"/>
                    </a:lnTo>
                    <a:cubicBezTo>
                      <a:pt x="561911" y="125886"/>
                      <a:pt x="541983" y="123312"/>
                      <a:pt x="521065" y="123312"/>
                    </a:cubicBezTo>
                    <a:close/>
                    <a:moveTo>
                      <a:pt x="243469" y="123312"/>
                    </a:moveTo>
                    <a:cubicBezTo>
                      <a:pt x="159796" y="123312"/>
                      <a:pt x="91966" y="164487"/>
                      <a:pt x="91966" y="215278"/>
                    </a:cubicBezTo>
                    <a:cubicBezTo>
                      <a:pt x="91966" y="266069"/>
                      <a:pt x="159796" y="307244"/>
                      <a:pt x="243469" y="307244"/>
                    </a:cubicBezTo>
                    <a:cubicBezTo>
                      <a:pt x="264387" y="307244"/>
                      <a:pt x="284315" y="304671"/>
                      <a:pt x="302441" y="300017"/>
                    </a:cubicBezTo>
                    <a:lnTo>
                      <a:pt x="306849" y="298213"/>
                    </a:lnTo>
                    <a:lnTo>
                      <a:pt x="296729" y="286873"/>
                    </a:lnTo>
                    <a:cubicBezTo>
                      <a:pt x="284409" y="264868"/>
                      <a:pt x="277596" y="240674"/>
                      <a:pt x="277596" y="215278"/>
                    </a:cubicBezTo>
                    <a:cubicBezTo>
                      <a:pt x="277596" y="189882"/>
                      <a:pt x="284409" y="165689"/>
                      <a:pt x="296729" y="143683"/>
                    </a:cubicBezTo>
                    <a:lnTo>
                      <a:pt x="306849" y="132344"/>
                    </a:lnTo>
                    <a:lnTo>
                      <a:pt x="302441" y="130539"/>
                    </a:lnTo>
                    <a:cubicBezTo>
                      <a:pt x="284315" y="125886"/>
                      <a:pt x="264387" y="123312"/>
                      <a:pt x="243469" y="123312"/>
                    </a:cubicBezTo>
                    <a:close/>
                    <a:moveTo>
                      <a:pt x="1123592" y="116831"/>
                    </a:moveTo>
                    <a:cubicBezTo>
                      <a:pt x="1102674" y="116831"/>
                      <a:pt x="1082746" y="119405"/>
                      <a:pt x="1064620" y="124058"/>
                    </a:cubicBezTo>
                    <a:lnTo>
                      <a:pt x="1060213" y="125862"/>
                    </a:lnTo>
                    <a:lnTo>
                      <a:pt x="1070334" y="137202"/>
                    </a:lnTo>
                    <a:cubicBezTo>
                      <a:pt x="1082654" y="159208"/>
                      <a:pt x="1089467" y="183401"/>
                      <a:pt x="1089467" y="208797"/>
                    </a:cubicBezTo>
                    <a:cubicBezTo>
                      <a:pt x="1089467" y="234193"/>
                      <a:pt x="1082654" y="258387"/>
                      <a:pt x="1070334" y="280392"/>
                    </a:cubicBezTo>
                    <a:lnTo>
                      <a:pt x="1060213" y="291732"/>
                    </a:lnTo>
                    <a:lnTo>
                      <a:pt x="1064620" y="293536"/>
                    </a:lnTo>
                    <a:cubicBezTo>
                      <a:pt x="1082746" y="298190"/>
                      <a:pt x="1102674" y="300763"/>
                      <a:pt x="1123592" y="300763"/>
                    </a:cubicBezTo>
                    <a:cubicBezTo>
                      <a:pt x="1144510" y="300763"/>
                      <a:pt x="1164438" y="298190"/>
                      <a:pt x="1182564" y="293536"/>
                    </a:cubicBezTo>
                    <a:lnTo>
                      <a:pt x="1215473" y="280067"/>
                    </a:lnTo>
                    <a:lnTo>
                      <a:pt x="1193573" y="255528"/>
                    </a:lnTo>
                    <a:cubicBezTo>
                      <a:pt x="1181253" y="233523"/>
                      <a:pt x="1174440" y="209329"/>
                      <a:pt x="1174440" y="183933"/>
                    </a:cubicBezTo>
                    <a:lnTo>
                      <a:pt x="1189665" y="126964"/>
                    </a:lnTo>
                    <a:lnTo>
                      <a:pt x="1182564" y="124058"/>
                    </a:lnTo>
                    <a:cubicBezTo>
                      <a:pt x="1164438" y="119405"/>
                      <a:pt x="1144510" y="116831"/>
                      <a:pt x="1123592" y="116831"/>
                    </a:cubicBezTo>
                    <a:close/>
                    <a:moveTo>
                      <a:pt x="845996" y="116831"/>
                    </a:moveTo>
                    <a:cubicBezTo>
                      <a:pt x="825078" y="116831"/>
                      <a:pt x="805150" y="119405"/>
                      <a:pt x="787024" y="124058"/>
                    </a:cubicBezTo>
                    <a:lnTo>
                      <a:pt x="743710" y="141786"/>
                    </a:lnTo>
                    <a:lnTo>
                      <a:pt x="745403" y="143683"/>
                    </a:lnTo>
                    <a:cubicBezTo>
                      <a:pt x="757723" y="165689"/>
                      <a:pt x="764536" y="189882"/>
                      <a:pt x="764536" y="215278"/>
                    </a:cubicBezTo>
                    <a:lnTo>
                      <a:pt x="749312" y="272248"/>
                    </a:lnTo>
                    <a:lnTo>
                      <a:pt x="756410" y="275153"/>
                    </a:lnTo>
                    <a:cubicBezTo>
                      <a:pt x="774536" y="279807"/>
                      <a:pt x="794464" y="282380"/>
                      <a:pt x="815382" y="282380"/>
                    </a:cubicBezTo>
                    <a:cubicBezTo>
                      <a:pt x="836300" y="282380"/>
                      <a:pt x="856228" y="279807"/>
                      <a:pt x="874354" y="275153"/>
                    </a:cubicBezTo>
                    <a:lnTo>
                      <a:pt x="895539" y="266483"/>
                    </a:lnTo>
                    <a:lnTo>
                      <a:pt x="880123" y="208797"/>
                    </a:lnTo>
                    <a:cubicBezTo>
                      <a:pt x="880123" y="183401"/>
                      <a:pt x="886936" y="159208"/>
                      <a:pt x="899256" y="137202"/>
                    </a:cubicBezTo>
                    <a:lnTo>
                      <a:pt x="909376" y="125863"/>
                    </a:lnTo>
                    <a:lnTo>
                      <a:pt x="904968" y="124058"/>
                    </a:lnTo>
                    <a:cubicBezTo>
                      <a:pt x="886842" y="119405"/>
                      <a:pt x="866914" y="116831"/>
                      <a:pt x="845996" y="116831"/>
                    </a:cubicBezTo>
                    <a:close/>
                    <a:moveTo>
                      <a:pt x="1417909" y="91967"/>
                    </a:moveTo>
                    <a:cubicBezTo>
                      <a:pt x="1396991" y="91967"/>
                      <a:pt x="1377063" y="94541"/>
                      <a:pt x="1358937" y="99194"/>
                    </a:cubicBezTo>
                    <a:lnTo>
                      <a:pt x="1326029" y="112662"/>
                    </a:lnTo>
                    <a:lnTo>
                      <a:pt x="1347930" y="137202"/>
                    </a:lnTo>
                    <a:cubicBezTo>
                      <a:pt x="1360250" y="159208"/>
                      <a:pt x="1367063" y="183401"/>
                      <a:pt x="1367063" y="208797"/>
                    </a:cubicBezTo>
                    <a:lnTo>
                      <a:pt x="1351839" y="265767"/>
                    </a:lnTo>
                    <a:lnTo>
                      <a:pt x="1358937" y="268672"/>
                    </a:lnTo>
                    <a:cubicBezTo>
                      <a:pt x="1377063" y="273326"/>
                      <a:pt x="1396991" y="275899"/>
                      <a:pt x="1417909" y="275899"/>
                    </a:cubicBezTo>
                    <a:cubicBezTo>
                      <a:pt x="1501582" y="275899"/>
                      <a:pt x="1569412" y="234724"/>
                      <a:pt x="1569412" y="183933"/>
                    </a:cubicBezTo>
                    <a:cubicBezTo>
                      <a:pt x="1569412" y="133142"/>
                      <a:pt x="1501582" y="91967"/>
                      <a:pt x="1417909" y="91967"/>
                    </a:cubicBezTo>
                    <a:close/>
                    <a:moveTo>
                      <a:pt x="1417910" y="0"/>
                    </a:moveTo>
                    <a:cubicBezTo>
                      <a:pt x="1552375" y="0"/>
                      <a:pt x="1661380" y="82350"/>
                      <a:pt x="1661380" y="183933"/>
                    </a:cubicBezTo>
                    <a:cubicBezTo>
                      <a:pt x="1661380" y="285516"/>
                      <a:pt x="1552375" y="367866"/>
                      <a:pt x="1417910" y="367866"/>
                    </a:cubicBezTo>
                    <a:cubicBezTo>
                      <a:pt x="1384294" y="367866"/>
                      <a:pt x="1352269" y="362719"/>
                      <a:pt x="1323141" y="353412"/>
                    </a:cubicBezTo>
                    <a:lnTo>
                      <a:pt x="1295159" y="339159"/>
                    </a:lnTo>
                    <a:lnTo>
                      <a:pt x="1218363" y="378276"/>
                    </a:lnTo>
                    <a:cubicBezTo>
                      <a:pt x="1189234" y="387583"/>
                      <a:pt x="1157209" y="392730"/>
                      <a:pt x="1123593" y="392730"/>
                    </a:cubicBezTo>
                    <a:cubicBezTo>
                      <a:pt x="1089977" y="392730"/>
                      <a:pt x="1057952" y="387583"/>
                      <a:pt x="1028823" y="378276"/>
                    </a:cubicBezTo>
                    <a:lnTo>
                      <a:pt x="984795" y="355850"/>
                    </a:lnTo>
                    <a:lnTo>
                      <a:pt x="940766" y="378276"/>
                    </a:lnTo>
                    <a:cubicBezTo>
                      <a:pt x="911638" y="387583"/>
                      <a:pt x="879613" y="392730"/>
                      <a:pt x="845997" y="392730"/>
                    </a:cubicBezTo>
                    <a:cubicBezTo>
                      <a:pt x="812381" y="392730"/>
                      <a:pt x="780356" y="387583"/>
                      <a:pt x="751228" y="378276"/>
                    </a:cubicBezTo>
                    <a:lnTo>
                      <a:pt x="689893" y="347035"/>
                    </a:lnTo>
                    <a:lnTo>
                      <a:pt x="615836" y="384757"/>
                    </a:lnTo>
                    <a:cubicBezTo>
                      <a:pt x="586707" y="394064"/>
                      <a:pt x="554682" y="399211"/>
                      <a:pt x="521066" y="399211"/>
                    </a:cubicBezTo>
                    <a:cubicBezTo>
                      <a:pt x="487450" y="399211"/>
                      <a:pt x="455425" y="394064"/>
                      <a:pt x="426296" y="384757"/>
                    </a:cubicBezTo>
                    <a:lnTo>
                      <a:pt x="382268" y="362331"/>
                    </a:lnTo>
                    <a:lnTo>
                      <a:pt x="338239" y="384757"/>
                    </a:lnTo>
                    <a:cubicBezTo>
                      <a:pt x="309111" y="394064"/>
                      <a:pt x="277086" y="399211"/>
                      <a:pt x="243470" y="399211"/>
                    </a:cubicBezTo>
                    <a:cubicBezTo>
                      <a:pt x="109005" y="399211"/>
                      <a:pt x="0" y="316861"/>
                      <a:pt x="0" y="215278"/>
                    </a:cubicBezTo>
                    <a:cubicBezTo>
                      <a:pt x="0" y="113695"/>
                      <a:pt x="109005" y="31345"/>
                      <a:pt x="243470" y="31345"/>
                    </a:cubicBezTo>
                    <a:cubicBezTo>
                      <a:pt x="277086" y="31345"/>
                      <a:pt x="309111" y="36492"/>
                      <a:pt x="338239" y="45800"/>
                    </a:cubicBezTo>
                    <a:lnTo>
                      <a:pt x="382268" y="68225"/>
                    </a:lnTo>
                    <a:lnTo>
                      <a:pt x="426296" y="45800"/>
                    </a:lnTo>
                    <a:cubicBezTo>
                      <a:pt x="455425" y="36492"/>
                      <a:pt x="487450" y="31345"/>
                      <a:pt x="521066" y="31345"/>
                    </a:cubicBezTo>
                    <a:cubicBezTo>
                      <a:pt x="554682" y="31345"/>
                      <a:pt x="586707" y="36492"/>
                      <a:pt x="615836" y="45800"/>
                    </a:cubicBezTo>
                    <a:lnTo>
                      <a:pt x="643817" y="60052"/>
                    </a:lnTo>
                    <a:lnTo>
                      <a:pt x="720614" y="20936"/>
                    </a:lnTo>
                    <a:cubicBezTo>
                      <a:pt x="749742" y="11628"/>
                      <a:pt x="781767" y="6481"/>
                      <a:pt x="815383" y="6481"/>
                    </a:cubicBezTo>
                    <a:cubicBezTo>
                      <a:pt x="848999" y="6481"/>
                      <a:pt x="881024" y="11628"/>
                      <a:pt x="910153" y="20936"/>
                    </a:cubicBezTo>
                    <a:lnTo>
                      <a:pt x="987533" y="60349"/>
                    </a:lnTo>
                    <a:lnTo>
                      <a:pt x="1028823" y="39319"/>
                    </a:lnTo>
                    <a:cubicBezTo>
                      <a:pt x="1057952" y="30011"/>
                      <a:pt x="1089977" y="24864"/>
                      <a:pt x="1123593" y="24864"/>
                    </a:cubicBezTo>
                    <a:cubicBezTo>
                      <a:pt x="1157209" y="24864"/>
                      <a:pt x="1189234" y="30011"/>
                      <a:pt x="1218363" y="39319"/>
                    </a:cubicBezTo>
                    <a:lnTo>
                      <a:pt x="1246344" y="53571"/>
                    </a:lnTo>
                    <a:lnTo>
                      <a:pt x="1323141" y="14455"/>
                    </a:lnTo>
                    <a:cubicBezTo>
                      <a:pt x="1352269" y="5147"/>
                      <a:pt x="1384294" y="0"/>
                      <a:pt x="1417910" y="0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Rectangle: Diagonal Corners Rounded 14">
              <a:extLst>
                <a:ext uri="{FF2B5EF4-FFF2-40B4-BE49-F238E27FC236}">
                  <a16:creationId xmlns:a16="http://schemas.microsoft.com/office/drawing/2014/main" id="{24DD98D4-26F1-4005-BEF3-FC8C7212AAAD}"/>
                </a:ext>
              </a:extLst>
            </p:cNvPr>
            <p:cNvSpPr/>
            <p:nvPr/>
          </p:nvSpPr>
          <p:spPr>
            <a:xfrm rot="4700471">
              <a:off x="1959822" y="2290845"/>
              <a:ext cx="438366" cy="388004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Diagonal Corners Rounded 15">
              <a:extLst>
                <a:ext uri="{FF2B5EF4-FFF2-40B4-BE49-F238E27FC236}">
                  <a16:creationId xmlns:a16="http://schemas.microsoft.com/office/drawing/2014/main" id="{E97F2DC7-4AC0-4E93-A7CB-E1F3DBDE6FC2}"/>
                </a:ext>
              </a:extLst>
            </p:cNvPr>
            <p:cNvSpPr/>
            <p:nvPr/>
          </p:nvSpPr>
          <p:spPr>
            <a:xfrm rot="179893">
              <a:off x="2460665" y="2292808"/>
              <a:ext cx="438367" cy="388004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2D4D36D-FCCA-4476-839B-7BAAE6774878}"/>
                </a:ext>
              </a:extLst>
            </p:cNvPr>
            <p:cNvSpPr/>
            <p:nvPr/>
          </p:nvSpPr>
          <p:spPr>
            <a:xfrm>
              <a:off x="1909972" y="740665"/>
              <a:ext cx="1057726" cy="170831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DF55952-79CB-4E70-B957-22D55C821759}"/>
                </a:ext>
              </a:extLst>
            </p:cNvPr>
            <p:cNvSpPr/>
            <p:nvPr/>
          </p:nvSpPr>
          <p:spPr>
            <a:xfrm rot="18388987">
              <a:off x="1964235" y="511786"/>
              <a:ext cx="936295" cy="1146872"/>
            </a:xfrm>
            <a:custGeom>
              <a:avLst/>
              <a:gdLst>
                <a:gd name="connsiteX0" fmla="*/ 650294 w 936295"/>
                <a:gd name="connsiteY0" fmla="*/ 196297 h 1146872"/>
                <a:gd name="connsiteX1" fmla="*/ 892249 w 936295"/>
                <a:gd name="connsiteY1" fmla="*/ 523482 h 1146872"/>
                <a:gd name="connsiteX2" fmla="*/ 933803 w 936295"/>
                <a:gd name="connsiteY2" fmla="*/ 690356 h 1146872"/>
                <a:gd name="connsiteX3" fmla="*/ 923709 w 936295"/>
                <a:gd name="connsiteY3" fmla="*/ 718816 h 1146872"/>
                <a:gd name="connsiteX4" fmla="*/ 923709 w 936295"/>
                <a:gd name="connsiteY4" fmla="*/ 955036 h 1146872"/>
                <a:gd name="connsiteX5" fmla="*/ 731873 w 936295"/>
                <a:gd name="connsiteY5" fmla="*/ 1146872 h 1146872"/>
                <a:gd name="connsiteX6" fmla="*/ 540037 w 936295"/>
                <a:gd name="connsiteY6" fmla="*/ 1146872 h 1146872"/>
                <a:gd name="connsiteX7" fmla="*/ 540037 w 936295"/>
                <a:gd name="connsiteY7" fmla="*/ 802983 h 1146872"/>
                <a:gd name="connsiteX8" fmla="*/ 422576 w 936295"/>
                <a:gd name="connsiteY8" fmla="*/ 644146 h 1146872"/>
                <a:gd name="connsiteX9" fmla="*/ 381022 w 936295"/>
                <a:gd name="connsiteY9" fmla="*/ 477273 h 1146872"/>
                <a:gd name="connsiteX10" fmla="*/ 398457 w 936295"/>
                <a:gd name="connsiteY10" fmla="*/ 428116 h 1146872"/>
                <a:gd name="connsiteX11" fmla="*/ 383114 w 936295"/>
                <a:gd name="connsiteY11" fmla="*/ 439462 h 1146872"/>
                <a:gd name="connsiteX12" fmla="*/ 114284 w 936295"/>
                <a:gd name="connsiteY12" fmla="*/ 399204 h 1146872"/>
                <a:gd name="connsiteX13" fmla="*/ 0 w 936295"/>
                <a:gd name="connsiteY13" fmla="*/ 244661 h 1146872"/>
                <a:gd name="connsiteX14" fmla="*/ 279892 w 936295"/>
                <a:gd name="connsiteY14" fmla="*/ 37679 h 1146872"/>
                <a:gd name="connsiteX15" fmla="*/ 548722 w 936295"/>
                <a:gd name="connsiteY15" fmla="*/ 77937 h 1146872"/>
                <a:gd name="connsiteX16" fmla="*/ 641215 w 936295"/>
                <a:gd name="connsiteY16" fmla="*/ 203011 h 1146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36295" h="1146872">
                  <a:moveTo>
                    <a:pt x="650294" y="196297"/>
                  </a:moveTo>
                  <a:lnTo>
                    <a:pt x="892249" y="523482"/>
                  </a:lnTo>
                  <a:cubicBezTo>
                    <a:pt x="929141" y="573369"/>
                    <a:pt x="942319" y="633487"/>
                    <a:pt x="933803" y="690356"/>
                  </a:cubicBezTo>
                  <a:lnTo>
                    <a:pt x="923709" y="718816"/>
                  </a:lnTo>
                  <a:lnTo>
                    <a:pt x="923709" y="955036"/>
                  </a:lnTo>
                  <a:cubicBezTo>
                    <a:pt x="923709" y="1060984"/>
                    <a:pt x="837821" y="1146872"/>
                    <a:pt x="731873" y="1146872"/>
                  </a:cubicBezTo>
                  <a:lnTo>
                    <a:pt x="540037" y="1146872"/>
                  </a:lnTo>
                  <a:lnTo>
                    <a:pt x="540037" y="802983"/>
                  </a:lnTo>
                  <a:lnTo>
                    <a:pt x="422576" y="644146"/>
                  </a:lnTo>
                  <a:cubicBezTo>
                    <a:pt x="385685" y="594259"/>
                    <a:pt x="372506" y="534142"/>
                    <a:pt x="381022" y="477273"/>
                  </a:cubicBezTo>
                  <a:lnTo>
                    <a:pt x="398457" y="428116"/>
                  </a:lnTo>
                  <a:lnTo>
                    <a:pt x="383114" y="439462"/>
                  </a:lnTo>
                  <a:cubicBezTo>
                    <a:pt x="297762" y="502580"/>
                    <a:pt x="177403" y="484556"/>
                    <a:pt x="114284" y="399204"/>
                  </a:cubicBezTo>
                  <a:lnTo>
                    <a:pt x="0" y="244661"/>
                  </a:lnTo>
                  <a:lnTo>
                    <a:pt x="279892" y="37679"/>
                  </a:lnTo>
                  <a:cubicBezTo>
                    <a:pt x="365244" y="-25440"/>
                    <a:pt x="485604" y="-7415"/>
                    <a:pt x="548722" y="77937"/>
                  </a:cubicBezTo>
                  <a:lnTo>
                    <a:pt x="641215" y="203011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6597B649-7936-4ABE-A6F1-A897530EA2D6}"/>
              </a:ext>
            </a:extLst>
          </p:cNvPr>
          <p:cNvSpPr txBox="1"/>
          <p:nvPr/>
        </p:nvSpPr>
        <p:spPr>
          <a:xfrm>
            <a:off x="7097515" y="18419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Vilate</a:t>
            </a:r>
            <a:r>
              <a:rPr lang="en-US" dirty="0"/>
              <a:t> Kimball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377482C-CAEC-36DB-3CBC-E1B1E63B0671}"/>
              </a:ext>
            </a:extLst>
          </p:cNvPr>
          <p:cNvGrpSpPr/>
          <p:nvPr/>
        </p:nvGrpSpPr>
        <p:grpSpPr>
          <a:xfrm>
            <a:off x="2941880" y="1003030"/>
            <a:ext cx="2336277" cy="5256036"/>
            <a:chOff x="4619707" y="934019"/>
            <a:chExt cx="2336277" cy="5256036"/>
          </a:xfrm>
          <a:solidFill>
            <a:schemeClr val="bg1"/>
          </a:solidFill>
        </p:grpSpPr>
        <p:sp>
          <p:nvSpPr>
            <p:cNvPr id="25" name="Cloud 24">
              <a:extLst>
                <a:ext uri="{FF2B5EF4-FFF2-40B4-BE49-F238E27FC236}">
                  <a16:creationId xmlns:a16="http://schemas.microsoft.com/office/drawing/2014/main" id="{B19FD86F-2BE4-4407-A637-3C87A17C90A8}"/>
                </a:ext>
              </a:extLst>
            </p:cNvPr>
            <p:cNvSpPr/>
            <p:nvPr/>
          </p:nvSpPr>
          <p:spPr>
            <a:xfrm>
              <a:off x="4937451" y="934019"/>
              <a:ext cx="1585990" cy="1532172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79DA03B-39EC-4BF3-807B-F9D3DD30C57C}"/>
                </a:ext>
              </a:extLst>
            </p:cNvPr>
            <p:cNvSpPr/>
            <p:nvPr/>
          </p:nvSpPr>
          <p:spPr>
            <a:xfrm rot="19338880">
              <a:off x="6558575" y="3770397"/>
              <a:ext cx="397409" cy="59864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E45C5E5-0249-458F-9147-00606068FCAA}"/>
                </a:ext>
              </a:extLst>
            </p:cNvPr>
            <p:cNvSpPr/>
            <p:nvPr/>
          </p:nvSpPr>
          <p:spPr>
            <a:xfrm rot="1933618">
              <a:off x="4653056" y="3772221"/>
              <a:ext cx="397409" cy="59864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63C3F139-7E04-49FD-A49D-E51FE613851D}"/>
                </a:ext>
              </a:extLst>
            </p:cNvPr>
            <p:cNvSpPr/>
            <p:nvPr/>
          </p:nvSpPr>
          <p:spPr>
            <a:xfrm rot="1281102" flipH="1">
              <a:off x="4619707" y="3594120"/>
              <a:ext cx="549832" cy="595471"/>
            </a:xfrm>
            <a:prstGeom prst="trapezoid">
              <a:avLst>
                <a:gd name="adj" fmla="val 112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7BFA5AD0-6600-4AE0-ACC2-C7D9D84361FF}"/>
                </a:ext>
              </a:extLst>
            </p:cNvPr>
            <p:cNvSpPr/>
            <p:nvPr/>
          </p:nvSpPr>
          <p:spPr>
            <a:xfrm rot="20302250">
              <a:off x="6329315" y="3591656"/>
              <a:ext cx="599775" cy="595472"/>
            </a:xfrm>
            <a:prstGeom prst="trapezoid">
              <a:avLst>
                <a:gd name="adj" fmla="val 112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AA07BD4-FD97-4FDB-AE00-A44DDF83CCCE}"/>
                </a:ext>
              </a:extLst>
            </p:cNvPr>
            <p:cNvSpPr/>
            <p:nvPr/>
          </p:nvSpPr>
          <p:spPr>
            <a:xfrm rot="3417779">
              <a:off x="5775614" y="5596632"/>
              <a:ext cx="374428" cy="7369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E0A94DF-65B2-4FE9-B3B3-CCD09B3D9185}"/>
                </a:ext>
              </a:extLst>
            </p:cNvPr>
            <p:cNvSpPr/>
            <p:nvPr/>
          </p:nvSpPr>
          <p:spPr>
            <a:xfrm rot="3713177">
              <a:off x="5144002" y="5634348"/>
              <a:ext cx="374428" cy="7369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DFC1366C-A164-4818-A0A0-9AA9AEB217CC}"/>
                </a:ext>
              </a:extLst>
            </p:cNvPr>
            <p:cNvSpPr/>
            <p:nvPr/>
          </p:nvSpPr>
          <p:spPr>
            <a:xfrm>
              <a:off x="5108564" y="4243317"/>
              <a:ext cx="1287393" cy="1698259"/>
            </a:xfrm>
            <a:prstGeom prst="trapezoid">
              <a:avLst>
                <a:gd name="adj" fmla="val 7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4158A533-CDED-4262-8C9E-9810D7FF7D95}"/>
                </a:ext>
              </a:extLst>
            </p:cNvPr>
            <p:cNvSpPr/>
            <p:nvPr/>
          </p:nvSpPr>
          <p:spPr>
            <a:xfrm rot="1375821">
              <a:off x="4844663" y="2545730"/>
              <a:ext cx="599775" cy="144233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65FCB0B2-CEE0-4C6E-BAD8-080EB4F2D1BC}"/>
                </a:ext>
              </a:extLst>
            </p:cNvPr>
            <p:cNvSpPr/>
            <p:nvPr/>
          </p:nvSpPr>
          <p:spPr>
            <a:xfrm rot="20337671">
              <a:off x="6091624" y="2575123"/>
              <a:ext cx="599775" cy="140478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D1D86D84-FF2E-44F9-8FF4-7B907FAD83A5}"/>
                </a:ext>
              </a:extLst>
            </p:cNvPr>
            <p:cNvSpPr/>
            <p:nvPr/>
          </p:nvSpPr>
          <p:spPr>
            <a:xfrm>
              <a:off x="5084246" y="2557472"/>
              <a:ext cx="1332831" cy="182520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7495620-DA4A-4402-B2E3-9F8BEFE23CD6}"/>
                </a:ext>
              </a:extLst>
            </p:cNvPr>
            <p:cNvSpPr/>
            <p:nvPr/>
          </p:nvSpPr>
          <p:spPr>
            <a:xfrm>
              <a:off x="5297903" y="1536341"/>
              <a:ext cx="792995" cy="13815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Manual Input 36">
              <a:extLst>
                <a:ext uri="{FF2B5EF4-FFF2-40B4-BE49-F238E27FC236}">
                  <a16:creationId xmlns:a16="http://schemas.microsoft.com/office/drawing/2014/main" id="{3E862008-2E8B-4555-897E-69F4EAB58113}"/>
                </a:ext>
              </a:extLst>
            </p:cNvPr>
            <p:cNvSpPr/>
            <p:nvPr/>
          </p:nvSpPr>
          <p:spPr>
            <a:xfrm rot="7269359" flipV="1">
              <a:off x="5706409" y="2597147"/>
              <a:ext cx="651679" cy="220981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lowchart: Manual Input 37">
              <a:extLst>
                <a:ext uri="{FF2B5EF4-FFF2-40B4-BE49-F238E27FC236}">
                  <a16:creationId xmlns:a16="http://schemas.microsoft.com/office/drawing/2014/main" id="{45A65CB2-65D6-4028-B04E-E1488BCD03BB}"/>
                </a:ext>
              </a:extLst>
            </p:cNvPr>
            <p:cNvSpPr/>
            <p:nvPr/>
          </p:nvSpPr>
          <p:spPr>
            <a:xfrm rot="14330641" flipH="1" flipV="1">
              <a:off x="5173276" y="2597147"/>
              <a:ext cx="651679" cy="220981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2C96A66-12BE-4076-8CD4-C90C80964FB8}"/>
                </a:ext>
              </a:extLst>
            </p:cNvPr>
            <p:cNvSpPr/>
            <p:nvPr/>
          </p:nvSpPr>
          <p:spPr>
            <a:xfrm>
              <a:off x="5225813" y="934019"/>
              <a:ext cx="1047085" cy="17847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3A716CF-4222-40BE-9DE0-A6905B8E0C01}"/>
                </a:ext>
              </a:extLst>
            </p:cNvPr>
            <p:cNvCxnSpPr>
              <a:endCxn id="35" idx="2"/>
            </p:cNvCxnSpPr>
            <p:nvPr/>
          </p:nvCxnSpPr>
          <p:spPr>
            <a:xfrm flipH="1">
              <a:off x="5750662" y="2961920"/>
              <a:ext cx="39991" cy="1420756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Cloud 40">
              <a:extLst>
                <a:ext uri="{FF2B5EF4-FFF2-40B4-BE49-F238E27FC236}">
                  <a16:creationId xmlns:a16="http://schemas.microsoft.com/office/drawing/2014/main" id="{3CDC58D5-7294-459E-A2D1-909FA847F6ED}"/>
                </a:ext>
              </a:extLst>
            </p:cNvPr>
            <p:cNvSpPr/>
            <p:nvPr/>
          </p:nvSpPr>
          <p:spPr>
            <a:xfrm>
              <a:off x="5108564" y="1608779"/>
              <a:ext cx="283051" cy="801388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Cloud 41">
              <a:extLst>
                <a:ext uri="{FF2B5EF4-FFF2-40B4-BE49-F238E27FC236}">
                  <a16:creationId xmlns:a16="http://schemas.microsoft.com/office/drawing/2014/main" id="{986713C0-647C-4860-8F26-4FF70210304C}"/>
                </a:ext>
              </a:extLst>
            </p:cNvPr>
            <p:cNvSpPr/>
            <p:nvPr/>
          </p:nvSpPr>
          <p:spPr>
            <a:xfrm>
              <a:off x="6092089" y="1586320"/>
              <a:ext cx="283051" cy="801388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2543098-4BCB-4B22-B92B-BFA120884224}"/>
                </a:ext>
              </a:extLst>
            </p:cNvPr>
            <p:cNvCxnSpPr>
              <a:cxnSpLocks/>
            </p:cNvCxnSpPr>
            <p:nvPr/>
          </p:nvCxnSpPr>
          <p:spPr>
            <a:xfrm>
              <a:off x="5728146" y="4751216"/>
              <a:ext cx="0" cy="11977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15">
              <a:extLst>
                <a:ext uri="{FF2B5EF4-FFF2-40B4-BE49-F238E27FC236}">
                  <a16:creationId xmlns:a16="http://schemas.microsoft.com/office/drawing/2014/main" id="{8728831F-7E8E-4ABD-A216-1E9E559EBF7F}"/>
                </a:ext>
              </a:extLst>
            </p:cNvPr>
            <p:cNvSpPr/>
            <p:nvPr/>
          </p:nvSpPr>
          <p:spPr>
            <a:xfrm>
              <a:off x="5604319" y="3163470"/>
              <a:ext cx="155861" cy="17837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15">
              <a:extLst>
                <a:ext uri="{FF2B5EF4-FFF2-40B4-BE49-F238E27FC236}">
                  <a16:creationId xmlns:a16="http://schemas.microsoft.com/office/drawing/2014/main" id="{0CA060B2-661C-423A-AF7F-3E1515EC4298}"/>
                </a:ext>
              </a:extLst>
            </p:cNvPr>
            <p:cNvSpPr/>
            <p:nvPr/>
          </p:nvSpPr>
          <p:spPr>
            <a:xfrm>
              <a:off x="5586904" y="3480964"/>
              <a:ext cx="155719" cy="1782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Pentagon 56">
              <a:extLst>
                <a:ext uri="{FF2B5EF4-FFF2-40B4-BE49-F238E27FC236}">
                  <a16:creationId xmlns:a16="http://schemas.microsoft.com/office/drawing/2014/main" id="{654A9C84-64B8-4389-B60F-E37F06F2C7B3}"/>
                </a:ext>
              </a:extLst>
            </p:cNvPr>
            <p:cNvSpPr/>
            <p:nvPr/>
          </p:nvSpPr>
          <p:spPr>
            <a:xfrm rot="5400000">
              <a:off x="5957324" y="3096929"/>
              <a:ext cx="106749" cy="335303"/>
            </a:xfrm>
            <a:prstGeom prst="homePlate">
              <a:avLst/>
            </a:prstGeom>
            <a:grpFill/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F72988B8-C805-4949-BC34-519985BA2F96}"/>
              </a:ext>
            </a:extLst>
          </p:cNvPr>
          <p:cNvSpPr txBox="1"/>
          <p:nvPr/>
        </p:nvSpPr>
        <p:spPr>
          <a:xfrm>
            <a:off x="3243223" y="21943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Heber C. Kimball</a:t>
            </a:r>
          </a:p>
          <a:p>
            <a:r>
              <a:rPr lang="en-US" sz="1100" dirty="0"/>
              <a:t>HC 4:9-10; D&amp;C 124:129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D46C3D2-1CCA-0013-6222-4AD5710D9EA2}"/>
              </a:ext>
            </a:extLst>
          </p:cNvPr>
          <p:cNvGrpSpPr/>
          <p:nvPr/>
        </p:nvGrpSpPr>
        <p:grpSpPr>
          <a:xfrm>
            <a:off x="402673" y="184190"/>
            <a:ext cx="864066" cy="919705"/>
            <a:chOff x="402672" y="172404"/>
            <a:chExt cx="1047085" cy="1114509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1D02CD62-F772-0C5B-F973-2C57866B038E}"/>
                </a:ext>
              </a:extLst>
            </p:cNvPr>
            <p:cNvSpPr/>
            <p:nvPr/>
          </p:nvSpPr>
          <p:spPr>
            <a:xfrm>
              <a:off x="402672" y="239828"/>
              <a:ext cx="1047085" cy="104708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32FBE76-3766-BB43-7A7E-1125D88975C1}"/>
                </a:ext>
              </a:extLst>
            </p:cNvPr>
            <p:cNvSpPr txBox="1"/>
            <p:nvPr/>
          </p:nvSpPr>
          <p:spPr>
            <a:xfrm>
              <a:off x="611553" y="172404"/>
              <a:ext cx="56788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202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2304180" y="90589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Joseph Knight Sr</a:t>
            </a:r>
          </a:p>
          <a:p>
            <a:r>
              <a:rPr lang="en-US" sz="1100" dirty="0"/>
              <a:t>D&amp;C 12:1-9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601387" y="18745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Newel Knight</a:t>
            </a:r>
          </a:p>
          <a:p>
            <a:r>
              <a:rPr lang="en-US" sz="1100" dirty="0"/>
              <a:t>D&amp;C 52:32; 54:2-10; 124:132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791AAF-AB35-BABE-EEE6-7469D5D2856D}"/>
              </a:ext>
            </a:extLst>
          </p:cNvPr>
          <p:cNvSpPr txBox="1"/>
          <p:nvPr/>
        </p:nvSpPr>
        <p:spPr>
          <a:xfrm>
            <a:off x="8779013" y="31814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Vinson Knight</a:t>
            </a:r>
          </a:p>
          <a:p>
            <a:r>
              <a:rPr lang="en-US" sz="1100" dirty="0"/>
              <a:t>D&amp;C 124:74, 141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002ACBE-7091-72F7-3CCF-FC51518A911F}"/>
              </a:ext>
            </a:extLst>
          </p:cNvPr>
          <p:cNvGrpSpPr/>
          <p:nvPr/>
        </p:nvGrpSpPr>
        <p:grpSpPr>
          <a:xfrm>
            <a:off x="402673" y="184190"/>
            <a:ext cx="864066" cy="919705"/>
            <a:chOff x="402672" y="172404"/>
            <a:chExt cx="1047085" cy="1114509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67475A4B-3369-C816-6111-E15A3A5FC676}"/>
                </a:ext>
              </a:extLst>
            </p:cNvPr>
            <p:cNvSpPr/>
            <p:nvPr/>
          </p:nvSpPr>
          <p:spPr>
            <a:xfrm>
              <a:off x="402672" y="239828"/>
              <a:ext cx="1047085" cy="104708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ADC362C-E806-3B74-7764-CD5FEE2EF768}"/>
                </a:ext>
              </a:extLst>
            </p:cNvPr>
            <p:cNvSpPr txBox="1"/>
            <p:nvPr/>
          </p:nvSpPr>
          <p:spPr>
            <a:xfrm>
              <a:off x="611553" y="172404"/>
              <a:ext cx="56788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K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F6CBF15-A73C-FDC6-D45B-56D6835AF91C}"/>
              </a:ext>
            </a:extLst>
          </p:cNvPr>
          <p:cNvGrpSpPr/>
          <p:nvPr/>
        </p:nvGrpSpPr>
        <p:grpSpPr>
          <a:xfrm>
            <a:off x="1948791" y="792796"/>
            <a:ext cx="2284045" cy="5782313"/>
            <a:chOff x="1948791" y="792796"/>
            <a:chExt cx="2284045" cy="5782313"/>
          </a:xfrm>
          <a:solidFill>
            <a:schemeClr val="bg1"/>
          </a:solidFill>
        </p:grpSpPr>
        <p:sp>
          <p:nvSpPr>
            <p:cNvPr id="9" name="Oval 8"/>
            <p:cNvSpPr/>
            <p:nvPr/>
          </p:nvSpPr>
          <p:spPr>
            <a:xfrm rot="19338880">
              <a:off x="3820201" y="3760580"/>
              <a:ext cx="412635" cy="6682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 rot="1933618">
              <a:off x="1948791" y="3764843"/>
              <a:ext cx="412635" cy="6682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/>
            <p:cNvSpPr/>
            <p:nvPr/>
          </p:nvSpPr>
          <p:spPr>
            <a:xfrm rot="1762537">
              <a:off x="2168447" y="2602989"/>
              <a:ext cx="793248" cy="161008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/>
            <p:cNvSpPr/>
            <p:nvPr/>
          </p:nvSpPr>
          <p:spPr>
            <a:xfrm rot="20084270">
              <a:off x="3208069" y="2652068"/>
              <a:ext cx="897505" cy="156816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/>
            <p:cNvSpPr/>
            <p:nvPr/>
          </p:nvSpPr>
          <p:spPr>
            <a:xfrm>
              <a:off x="2486354" y="2584822"/>
              <a:ext cx="1254315" cy="203748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 rot="4243527">
              <a:off x="3255238" y="6064304"/>
              <a:ext cx="357760" cy="64976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 rot="3923360">
              <a:off x="2596709" y="6058870"/>
              <a:ext cx="376184" cy="6562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/>
            <p:cNvSpPr/>
            <p:nvPr/>
          </p:nvSpPr>
          <p:spPr>
            <a:xfrm>
              <a:off x="2432709" y="4466742"/>
              <a:ext cx="1354600" cy="1895778"/>
            </a:xfrm>
            <a:prstGeom prst="trapezoid">
              <a:avLst>
                <a:gd name="adj" fmla="val 91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 Diagonal Corner Rectangle 18"/>
            <p:cNvSpPr/>
            <p:nvPr/>
          </p:nvSpPr>
          <p:spPr>
            <a:xfrm rot="15994925">
              <a:off x="2293221" y="1357696"/>
              <a:ext cx="966840" cy="584024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Diagonal Corner Rectangle 19"/>
            <p:cNvSpPr/>
            <p:nvPr/>
          </p:nvSpPr>
          <p:spPr>
            <a:xfrm>
              <a:off x="3010218" y="1149740"/>
              <a:ext cx="730451" cy="1075127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665542" y="2852025"/>
              <a:ext cx="268782" cy="107512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5400000">
              <a:off x="2979121" y="3882356"/>
              <a:ext cx="268782" cy="125431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92700" y="2852025"/>
              <a:ext cx="268782" cy="107512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lowchart: Manual Input 23"/>
            <p:cNvSpPr/>
            <p:nvPr/>
          </p:nvSpPr>
          <p:spPr>
            <a:xfrm rot="2091275" flipV="1">
              <a:off x="3247287" y="2582919"/>
              <a:ext cx="291659" cy="846472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Manual Input 24"/>
            <p:cNvSpPr/>
            <p:nvPr/>
          </p:nvSpPr>
          <p:spPr>
            <a:xfrm rot="19508725" flipH="1" flipV="1">
              <a:off x="2723347" y="2607596"/>
              <a:ext cx="336733" cy="844183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65542" y="3479183"/>
              <a:ext cx="895939" cy="89593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Pentagon 26"/>
            <p:cNvSpPr/>
            <p:nvPr/>
          </p:nvSpPr>
          <p:spPr>
            <a:xfrm rot="5400000">
              <a:off x="2799933" y="3613574"/>
              <a:ext cx="627158" cy="716751"/>
            </a:xfrm>
            <a:prstGeom prst="homePlate">
              <a:avLst/>
            </a:prstGeom>
            <a:grpFill/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Isosceles Triangle 27"/>
            <p:cNvSpPr/>
            <p:nvPr/>
          </p:nvSpPr>
          <p:spPr>
            <a:xfrm rot="10800000">
              <a:off x="2763205" y="2542443"/>
              <a:ext cx="741039" cy="642786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575948" y="1328928"/>
              <a:ext cx="1075127" cy="14526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 Diagonal Corner Rectangle 29"/>
            <p:cNvSpPr/>
            <p:nvPr/>
          </p:nvSpPr>
          <p:spPr>
            <a:xfrm rot="20181764">
              <a:off x="2755136" y="1328928"/>
              <a:ext cx="640857" cy="358376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755136" y="1149740"/>
              <a:ext cx="806344" cy="35837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135"/>
            <p:cNvGrpSpPr/>
            <p:nvPr/>
          </p:nvGrpSpPr>
          <p:grpSpPr>
            <a:xfrm>
              <a:off x="2067772" y="792796"/>
              <a:ext cx="2141665" cy="713889"/>
              <a:chOff x="3733800" y="1066800"/>
              <a:chExt cx="1371600" cy="457200"/>
            </a:xfrm>
            <a:grpFill/>
          </p:grpSpPr>
          <p:sp>
            <p:nvSpPr>
              <p:cNvPr id="6" name="Oval 5"/>
              <p:cNvSpPr/>
              <p:nvPr/>
            </p:nvSpPr>
            <p:spPr>
              <a:xfrm>
                <a:off x="3733800" y="1295400"/>
                <a:ext cx="13716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lowchart: Delay 6"/>
              <p:cNvSpPr/>
              <p:nvPr/>
            </p:nvSpPr>
            <p:spPr>
              <a:xfrm rot="16200000">
                <a:off x="4296612" y="845990"/>
                <a:ext cx="266251" cy="707871"/>
              </a:xfrm>
              <a:prstGeom prst="flowChartDelay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Moon 7"/>
              <p:cNvSpPr/>
              <p:nvPr/>
            </p:nvSpPr>
            <p:spPr>
              <a:xfrm rot="5400000" flipH="1" flipV="1">
                <a:off x="4394917" y="974943"/>
                <a:ext cx="102592" cy="797296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68A0B9A-7B53-14C4-E408-C91B59ACA7DF}"/>
                </a:ext>
              </a:extLst>
            </p:cNvPr>
            <p:cNvCxnSpPr>
              <a:endCxn id="16" idx="2"/>
            </p:cNvCxnSpPr>
            <p:nvPr/>
          </p:nvCxnSpPr>
          <p:spPr>
            <a:xfrm flipH="1">
              <a:off x="3110009" y="5075339"/>
              <a:ext cx="18472" cy="1287181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1FA3177-C4C9-48FE-4BFC-09390D7D1FB9}"/>
              </a:ext>
            </a:extLst>
          </p:cNvPr>
          <p:cNvGrpSpPr/>
          <p:nvPr/>
        </p:nvGrpSpPr>
        <p:grpSpPr>
          <a:xfrm>
            <a:off x="5297468" y="1136692"/>
            <a:ext cx="2294317" cy="5344472"/>
            <a:chOff x="5238745" y="772465"/>
            <a:chExt cx="2294317" cy="5344472"/>
          </a:xfrm>
          <a:solidFill>
            <a:schemeClr val="bg1"/>
          </a:solidFill>
        </p:grpSpPr>
        <p:sp>
          <p:nvSpPr>
            <p:cNvPr id="39" name="Oval 38"/>
            <p:cNvSpPr/>
            <p:nvPr/>
          </p:nvSpPr>
          <p:spPr>
            <a:xfrm rot="19338880">
              <a:off x="7118571" y="3321924"/>
              <a:ext cx="414491" cy="6525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 rot="1933618">
              <a:off x="5238745" y="3326086"/>
              <a:ext cx="414491" cy="6525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/>
            <p:cNvSpPr/>
            <p:nvPr/>
          </p:nvSpPr>
          <p:spPr>
            <a:xfrm rot="1762537">
              <a:off x="5459388" y="2191548"/>
              <a:ext cx="796816" cy="157223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/>
            <p:cNvSpPr/>
            <p:nvPr/>
          </p:nvSpPr>
          <p:spPr>
            <a:xfrm rot="20084270">
              <a:off x="6503686" y="2239473"/>
              <a:ext cx="901542" cy="153130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/>
            <p:cNvSpPr/>
            <p:nvPr/>
          </p:nvSpPr>
          <p:spPr>
            <a:xfrm>
              <a:off x="5778726" y="2173808"/>
              <a:ext cx="1259956" cy="198958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 rot="4886474">
              <a:off x="6569771" y="5595058"/>
              <a:ext cx="349349" cy="6526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 rot="4886474">
              <a:off x="5794152" y="5603644"/>
              <a:ext cx="367340" cy="65924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730931" y="4011483"/>
              <a:ext cx="1354600" cy="1851208"/>
            </a:xfrm>
            <a:prstGeom prst="trapezoid">
              <a:avLst>
                <a:gd name="adj" fmla="val 91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A66DFF5C-3D90-736D-E9C0-276B87FDAC60}"/>
                </a:ext>
              </a:extLst>
            </p:cNvPr>
            <p:cNvSpPr/>
            <p:nvPr/>
          </p:nvSpPr>
          <p:spPr>
            <a:xfrm>
              <a:off x="5766328" y="772465"/>
              <a:ext cx="1272353" cy="1049851"/>
            </a:xfrm>
            <a:custGeom>
              <a:avLst/>
              <a:gdLst>
                <a:gd name="connsiteX0" fmla="*/ 660909 w 1272353"/>
                <a:gd name="connsiteY0" fmla="*/ 0 h 1049851"/>
                <a:gd name="connsiteX1" fmla="*/ 905485 w 1272353"/>
                <a:gd name="connsiteY1" fmla="*/ 0 h 1049851"/>
                <a:gd name="connsiteX2" fmla="*/ 1272353 w 1272353"/>
                <a:gd name="connsiteY2" fmla="*/ 366868 h 1049851"/>
                <a:gd name="connsiteX3" fmla="*/ 1272353 w 1272353"/>
                <a:gd name="connsiteY3" fmla="*/ 927559 h 1049851"/>
                <a:gd name="connsiteX4" fmla="*/ 1150061 w 1272353"/>
                <a:gd name="connsiteY4" fmla="*/ 1049851 h 1049851"/>
                <a:gd name="connsiteX5" fmla="*/ 905485 w 1272353"/>
                <a:gd name="connsiteY5" fmla="*/ 1049851 h 1049851"/>
                <a:gd name="connsiteX6" fmla="*/ 567448 w 1272353"/>
                <a:gd name="connsiteY6" fmla="*/ 825785 h 1049851"/>
                <a:gd name="connsiteX7" fmla="*/ 565213 w 1272353"/>
                <a:gd name="connsiteY7" fmla="*/ 818585 h 1049851"/>
                <a:gd name="connsiteX8" fmla="*/ 534054 w 1272353"/>
                <a:gd name="connsiteY8" fmla="*/ 861302 h 1049851"/>
                <a:gd name="connsiteX9" fmla="*/ 332132 w 1272353"/>
                <a:gd name="connsiteY9" fmla="*/ 959428 h 1049851"/>
                <a:gd name="connsiteX10" fmla="*/ 136932 w 1272353"/>
                <a:gd name="connsiteY10" fmla="*/ 971087 h 1049851"/>
                <a:gd name="connsiteX11" fmla="*/ 33499 w 1272353"/>
                <a:gd name="connsiteY11" fmla="*/ 879313 h 1049851"/>
                <a:gd name="connsiteX12" fmla="*/ 530 w 1272353"/>
                <a:gd name="connsiteY12" fmla="*/ 327290 h 1049851"/>
                <a:gd name="connsiteX13" fmla="*/ 275846 w 1272353"/>
                <a:gd name="connsiteY13" fmla="*/ 16998 h 1049851"/>
                <a:gd name="connsiteX14" fmla="*/ 471047 w 1272353"/>
                <a:gd name="connsiteY14" fmla="*/ 5340 h 1049851"/>
                <a:gd name="connsiteX15" fmla="*/ 541771 w 1272353"/>
                <a:gd name="connsiteY15" fmla="*/ 29806 h 1049851"/>
                <a:gd name="connsiteX16" fmla="*/ 561285 w 1272353"/>
                <a:gd name="connsiteY16" fmla="*/ 55324 h 1049851"/>
                <a:gd name="connsiteX17" fmla="*/ 574436 w 1272353"/>
                <a:gd name="connsiteY17" fmla="*/ 35819 h 1049851"/>
                <a:gd name="connsiteX18" fmla="*/ 660909 w 1272353"/>
                <a:gd name="connsiteY18" fmla="*/ 0 h 1049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72353" h="1049851">
                  <a:moveTo>
                    <a:pt x="660909" y="0"/>
                  </a:moveTo>
                  <a:lnTo>
                    <a:pt x="905485" y="0"/>
                  </a:lnTo>
                  <a:cubicBezTo>
                    <a:pt x="1108101" y="0"/>
                    <a:pt x="1272353" y="164252"/>
                    <a:pt x="1272353" y="366868"/>
                  </a:cubicBezTo>
                  <a:lnTo>
                    <a:pt x="1272353" y="927559"/>
                  </a:lnTo>
                  <a:cubicBezTo>
                    <a:pt x="1272353" y="995099"/>
                    <a:pt x="1217601" y="1049851"/>
                    <a:pt x="1150061" y="1049851"/>
                  </a:cubicBezTo>
                  <a:lnTo>
                    <a:pt x="905485" y="1049851"/>
                  </a:lnTo>
                  <a:cubicBezTo>
                    <a:pt x="753523" y="1049851"/>
                    <a:pt x="623141" y="957459"/>
                    <a:pt x="567448" y="825785"/>
                  </a:cubicBezTo>
                  <a:lnTo>
                    <a:pt x="565213" y="818585"/>
                  </a:lnTo>
                  <a:lnTo>
                    <a:pt x="534054" y="861302"/>
                  </a:lnTo>
                  <a:cubicBezTo>
                    <a:pt x="484231" y="917454"/>
                    <a:pt x="412987" y="954599"/>
                    <a:pt x="332132" y="959428"/>
                  </a:cubicBezTo>
                  <a:lnTo>
                    <a:pt x="136932" y="971087"/>
                  </a:lnTo>
                  <a:cubicBezTo>
                    <a:pt x="83027" y="974306"/>
                    <a:pt x="36719" y="933218"/>
                    <a:pt x="33499" y="879313"/>
                  </a:cubicBezTo>
                  <a:lnTo>
                    <a:pt x="530" y="327290"/>
                  </a:lnTo>
                  <a:cubicBezTo>
                    <a:pt x="-9128" y="165579"/>
                    <a:pt x="114136" y="26656"/>
                    <a:pt x="275846" y="16998"/>
                  </a:cubicBezTo>
                  <a:cubicBezTo>
                    <a:pt x="340914" y="13112"/>
                    <a:pt x="405980" y="9227"/>
                    <a:pt x="471047" y="5340"/>
                  </a:cubicBezTo>
                  <a:cubicBezTo>
                    <a:pt x="497999" y="3731"/>
                    <a:pt x="523053" y="13198"/>
                    <a:pt x="541771" y="29806"/>
                  </a:cubicBezTo>
                  <a:lnTo>
                    <a:pt x="561285" y="55324"/>
                  </a:lnTo>
                  <a:lnTo>
                    <a:pt x="574436" y="35819"/>
                  </a:lnTo>
                  <a:cubicBezTo>
                    <a:pt x="596566" y="13688"/>
                    <a:pt x="627139" y="0"/>
                    <a:pt x="660909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958720" y="2434729"/>
              <a:ext cx="269991" cy="104985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 rot="5400000">
              <a:off x="6277473" y="3423271"/>
              <a:ext cx="262463" cy="125995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588698" y="2434729"/>
              <a:ext cx="269991" cy="104985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lowchart: Manual Input 53"/>
            <p:cNvSpPr/>
            <p:nvPr/>
          </p:nvSpPr>
          <p:spPr>
            <a:xfrm rot="2091275" flipV="1">
              <a:off x="6543080" y="2171949"/>
              <a:ext cx="292970" cy="826572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lowchart: Manual Input 54"/>
            <p:cNvSpPr/>
            <p:nvPr/>
          </p:nvSpPr>
          <p:spPr>
            <a:xfrm rot="19508725" flipH="1" flipV="1">
              <a:off x="6016784" y="2196046"/>
              <a:ext cx="338248" cy="824336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958720" y="3047142"/>
              <a:ext cx="899968" cy="87487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Pentagon 56"/>
            <p:cNvSpPr/>
            <p:nvPr/>
          </p:nvSpPr>
          <p:spPr>
            <a:xfrm rot="5400000">
              <a:off x="6102497" y="3168336"/>
              <a:ext cx="612413" cy="719975"/>
            </a:xfrm>
            <a:prstGeom prst="homePlate">
              <a:avLst/>
            </a:prstGeom>
            <a:grpFill/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Isosceles Triangle 57"/>
            <p:cNvSpPr/>
            <p:nvPr/>
          </p:nvSpPr>
          <p:spPr>
            <a:xfrm rot="10800000">
              <a:off x="6056822" y="2132425"/>
              <a:ext cx="744372" cy="62767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5868723" y="947440"/>
              <a:ext cx="1079962" cy="141846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 Diagonal Corner Rectangle 59"/>
            <p:cNvSpPr/>
            <p:nvPr/>
          </p:nvSpPr>
          <p:spPr>
            <a:xfrm rot="20181764">
              <a:off x="6047793" y="922007"/>
              <a:ext cx="643740" cy="349950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B355D53-2D3C-6C71-BF3F-E7FA6A17C4FA}"/>
                </a:ext>
              </a:extLst>
            </p:cNvPr>
            <p:cNvCxnSpPr/>
            <p:nvPr/>
          </p:nvCxnSpPr>
          <p:spPr>
            <a:xfrm flipH="1">
              <a:off x="6391265" y="4579804"/>
              <a:ext cx="18472" cy="1287181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Diamond 67">
              <a:extLst>
                <a:ext uri="{FF2B5EF4-FFF2-40B4-BE49-F238E27FC236}">
                  <a16:creationId xmlns:a16="http://schemas.microsoft.com/office/drawing/2014/main" id="{DD9373C5-39AC-F83A-F694-F18944A291F3}"/>
                </a:ext>
              </a:extLst>
            </p:cNvPr>
            <p:cNvSpPr/>
            <p:nvPr/>
          </p:nvSpPr>
          <p:spPr>
            <a:xfrm rot="5400000">
              <a:off x="6300587" y="1640117"/>
              <a:ext cx="138152" cy="641894"/>
            </a:xfrm>
            <a:custGeom>
              <a:avLst/>
              <a:gdLst>
                <a:gd name="connsiteX0" fmla="*/ 0 w 491413"/>
                <a:gd name="connsiteY0" fmla="*/ 896913 h 1793825"/>
                <a:gd name="connsiteX1" fmla="*/ 245707 w 491413"/>
                <a:gd name="connsiteY1" fmla="*/ 0 h 1793825"/>
                <a:gd name="connsiteX2" fmla="*/ 491413 w 491413"/>
                <a:gd name="connsiteY2" fmla="*/ 896913 h 1793825"/>
                <a:gd name="connsiteX3" fmla="*/ 245707 w 491413"/>
                <a:gd name="connsiteY3" fmla="*/ 1793825 h 1793825"/>
                <a:gd name="connsiteX4" fmla="*/ 0 w 491413"/>
                <a:gd name="connsiteY4" fmla="*/ 896913 h 1793825"/>
                <a:gd name="connsiteX0" fmla="*/ 0 w 407524"/>
                <a:gd name="connsiteY0" fmla="*/ 896913 h 1793825"/>
                <a:gd name="connsiteX1" fmla="*/ 161818 w 407524"/>
                <a:gd name="connsiteY1" fmla="*/ 0 h 1793825"/>
                <a:gd name="connsiteX2" fmla="*/ 407524 w 407524"/>
                <a:gd name="connsiteY2" fmla="*/ 896913 h 1793825"/>
                <a:gd name="connsiteX3" fmla="*/ 161818 w 407524"/>
                <a:gd name="connsiteY3" fmla="*/ 1793825 h 1793825"/>
                <a:gd name="connsiteX4" fmla="*/ 0 w 407524"/>
                <a:gd name="connsiteY4" fmla="*/ 896913 h 1793825"/>
                <a:gd name="connsiteX0" fmla="*/ 0 w 357193"/>
                <a:gd name="connsiteY0" fmla="*/ 896913 h 1793825"/>
                <a:gd name="connsiteX1" fmla="*/ 161818 w 357193"/>
                <a:gd name="connsiteY1" fmla="*/ 0 h 1793825"/>
                <a:gd name="connsiteX2" fmla="*/ 357193 w 357193"/>
                <a:gd name="connsiteY2" fmla="*/ 888524 h 1793825"/>
                <a:gd name="connsiteX3" fmla="*/ 161818 w 357193"/>
                <a:gd name="connsiteY3" fmla="*/ 1793825 h 1793825"/>
                <a:gd name="connsiteX4" fmla="*/ 0 w 357193"/>
                <a:gd name="connsiteY4" fmla="*/ 896913 h 179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193" h="1793825">
                  <a:moveTo>
                    <a:pt x="0" y="896913"/>
                  </a:moveTo>
                  <a:lnTo>
                    <a:pt x="161818" y="0"/>
                  </a:lnTo>
                  <a:lnTo>
                    <a:pt x="357193" y="888524"/>
                  </a:lnTo>
                  <a:lnTo>
                    <a:pt x="161818" y="1793825"/>
                  </a:lnTo>
                  <a:lnTo>
                    <a:pt x="0" y="896913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7644F64D-AE59-70A7-4004-005668855C15}"/>
                </a:ext>
              </a:extLst>
            </p:cNvPr>
            <p:cNvSpPr/>
            <p:nvPr/>
          </p:nvSpPr>
          <p:spPr>
            <a:xfrm rot="5154414">
              <a:off x="6192584" y="632720"/>
              <a:ext cx="370160" cy="7423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B966EB29-525A-4B96-6823-27FE17E1542F}"/>
              </a:ext>
            </a:extLst>
          </p:cNvPr>
          <p:cNvGrpSpPr/>
          <p:nvPr/>
        </p:nvGrpSpPr>
        <p:grpSpPr>
          <a:xfrm>
            <a:off x="8805745" y="868351"/>
            <a:ext cx="2400853" cy="5580038"/>
            <a:chOff x="8892760" y="1115411"/>
            <a:chExt cx="2294317" cy="5332428"/>
          </a:xfrm>
          <a:solidFill>
            <a:schemeClr val="bg1"/>
          </a:solidFill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D81EA4A3-D490-DA8D-251B-342BD77FDA95}"/>
                </a:ext>
              </a:extLst>
            </p:cNvPr>
            <p:cNvSpPr/>
            <p:nvPr/>
          </p:nvSpPr>
          <p:spPr>
            <a:xfrm rot="18508940" flipH="1">
              <a:off x="9251131" y="1615256"/>
              <a:ext cx="748289" cy="624378"/>
            </a:xfrm>
            <a:custGeom>
              <a:avLst/>
              <a:gdLst>
                <a:gd name="connsiteX0" fmla="*/ 592491 w 937463"/>
                <a:gd name="connsiteY0" fmla="*/ 51249 h 774184"/>
                <a:gd name="connsiteX1" fmla="*/ 468765 w 937463"/>
                <a:gd name="connsiteY1" fmla="*/ 0 h 774184"/>
                <a:gd name="connsiteX2" fmla="*/ 58326 w 937463"/>
                <a:gd name="connsiteY2" fmla="*/ 0 h 774184"/>
                <a:gd name="connsiteX3" fmla="*/ 0 w 937463"/>
                <a:gd name="connsiteY3" fmla="*/ 58326 h 774184"/>
                <a:gd name="connsiteX4" fmla="*/ 0 w 937463"/>
                <a:gd name="connsiteY4" fmla="*/ 174975 h 774184"/>
                <a:gd name="connsiteX5" fmla="*/ 174975 w 937463"/>
                <a:gd name="connsiteY5" fmla="*/ 349950 h 774184"/>
                <a:gd name="connsiteX6" fmla="*/ 423318 w 937463"/>
                <a:gd name="connsiteY6" fmla="*/ 349950 h 774184"/>
                <a:gd name="connsiteX7" fmla="*/ 565246 w 937463"/>
                <a:gd name="connsiteY7" fmla="*/ 670082 h 774184"/>
                <a:gd name="connsiteX8" fmla="*/ 796123 w 937463"/>
                <a:gd name="connsiteY8" fmla="*/ 759126 h 774184"/>
                <a:gd name="connsiteX9" fmla="*/ 902762 w 937463"/>
                <a:gd name="connsiteY9" fmla="*/ 711849 h 774184"/>
                <a:gd name="connsiteX10" fmla="*/ 932444 w 937463"/>
                <a:gd name="connsiteY10" fmla="*/ 634889 h 774184"/>
                <a:gd name="connsiteX11" fmla="*/ 766094 w 937463"/>
                <a:gd name="connsiteY11" fmla="*/ 259671 h 774184"/>
                <a:gd name="connsiteX12" fmla="*/ 669097 w 937463"/>
                <a:gd name="connsiteY12" fmla="*/ 167333 h 774184"/>
                <a:gd name="connsiteX13" fmla="*/ 641196 w 937463"/>
                <a:gd name="connsiteY13" fmla="*/ 162374 h 774184"/>
                <a:gd name="connsiteX14" fmla="*/ 629990 w 937463"/>
                <a:gd name="connsiteY14" fmla="*/ 106867 h 774184"/>
                <a:gd name="connsiteX15" fmla="*/ 592491 w 937463"/>
                <a:gd name="connsiteY15" fmla="*/ 51249 h 77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7463" h="774184">
                  <a:moveTo>
                    <a:pt x="592491" y="51249"/>
                  </a:moveTo>
                  <a:cubicBezTo>
                    <a:pt x="560827" y="19585"/>
                    <a:pt x="517083" y="0"/>
                    <a:pt x="468765" y="0"/>
                  </a:cubicBezTo>
                  <a:lnTo>
                    <a:pt x="58326" y="0"/>
                  </a:lnTo>
                  <a:cubicBezTo>
                    <a:pt x="26113" y="0"/>
                    <a:pt x="0" y="26113"/>
                    <a:pt x="0" y="58326"/>
                  </a:cubicBezTo>
                  <a:lnTo>
                    <a:pt x="0" y="174975"/>
                  </a:lnTo>
                  <a:cubicBezTo>
                    <a:pt x="0" y="271611"/>
                    <a:pt x="78339" y="349950"/>
                    <a:pt x="174975" y="349950"/>
                  </a:cubicBezTo>
                  <a:lnTo>
                    <a:pt x="423318" y="349950"/>
                  </a:lnTo>
                  <a:lnTo>
                    <a:pt x="565246" y="670082"/>
                  </a:lnTo>
                  <a:cubicBezTo>
                    <a:pt x="604413" y="758426"/>
                    <a:pt x="707780" y="798292"/>
                    <a:pt x="796123" y="759126"/>
                  </a:cubicBezTo>
                  <a:lnTo>
                    <a:pt x="902762" y="711849"/>
                  </a:lnTo>
                  <a:cubicBezTo>
                    <a:pt x="932210" y="698792"/>
                    <a:pt x="945499" y="664337"/>
                    <a:pt x="932444" y="634889"/>
                  </a:cubicBezTo>
                  <a:lnTo>
                    <a:pt x="766094" y="259671"/>
                  </a:lnTo>
                  <a:cubicBezTo>
                    <a:pt x="746511" y="215499"/>
                    <a:pt x="710878" y="183447"/>
                    <a:pt x="669097" y="167333"/>
                  </a:cubicBezTo>
                  <a:lnTo>
                    <a:pt x="641196" y="162374"/>
                  </a:lnTo>
                  <a:lnTo>
                    <a:pt x="629990" y="106867"/>
                  </a:lnTo>
                  <a:cubicBezTo>
                    <a:pt x="621135" y="85933"/>
                    <a:pt x="608323" y="67081"/>
                    <a:pt x="592491" y="5124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3F354EC4-6377-7B82-1830-C629345D527A}"/>
                </a:ext>
              </a:extLst>
            </p:cNvPr>
            <p:cNvSpPr/>
            <p:nvPr/>
          </p:nvSpPr>
          <p:spPr>
            <a:xfrm rot="7974970" flipH="1">
              <a:off x="10090757" y="1666215"/>
              <a:ext cx="776742" cy="595436"/>
            </a:xfrm>
            <a:custGeom>
              <a:avLst/>
              <a:gdLst>
                <a:gd name="connsiteX0" fmla="*/ 592491 w 937463"/>
                <a:gd name="connsiteY0" fmla="*/ 51249 h 774184"/>
                <a:gd name="connsiteX1" fmla="*/ 468765 w 937463"/>
                <a:gd name="connsiteY1" fmla="*/ 0 h 774184"/>
                <a:gd name="connsiteX2" fmla="*/ 58326 w 937463"/>
                <a:gd name="connsiteY2" fmla="*/ 0 h 774184"/>
                <a:gd name="connsiteX3" fmla="*/ 0 w 937463"/>
                <a:gd name="connsiteY3" fmla="*/ 58326 h 774184"/>
                <a:gd name="connsiteX4" fmla="*/ 0 w 937463"/>
                <a:gd name="connsiteY4" fmla="*/ 174975 h 774184"/>
                <a:gd name="connsiteX5" fmla="*/ 174975 w 937463"/>
                <a:gd name="connsiteY5" fmla="*/ 349950 h 774184"/>
                <a:gd name="connsiteX6" fmla="*/ 423318 w 937463"/>
                <a:gd name="connsiteY6" fmla="*/ 349950 h 774184"/>
                <a:gd name="connsiteX7" fmla="*/ 565246 w 937463"/>
                <a:gd name="connsiteY7" fmla="*/ 670082 h 774184"/>
                <a:gd name="connsiteX8" fmla="*/ 796123 w 937463"/>
                <a:gd name="connsiteY8" fmla="*/ 759126 h 774184"/>
                <a:gd name="connsiteX9" fmla="*/ 902762 w 937463"/>
                <a:gd name="connsiteY9" fmla="*/ 711849 h 774184"/>
                <a:gd name="connsiteX10" fmla="*/ 932444 w 937463"/>
                <a:gd name="connsiteY10" fmla="*/ 634889 h 774184"/>
                <a:gd name="connsiteX11" fmla="*/ 766094 w 937463"/>
                <a:gd name="connsiteY11" fmla="*/ 259671 h 774184"/>
                <a:gd name="connsiteX12" fmla="*/ 669097 w 937463"/>
                <a:gd name="connsiteY12" fmla="*/ 167333 h 774184"/>
                <a:gd name="connsiteX13" fmla="*/ 641196 w 937463"/>
                <a:gd name="connsiteY13" fmla="*/ 162374 h 774184"/>
                <a:gd name="connsiteX14" fmla="*/ 629990 w 937463"/>
                <a:gd name="connsiteY14" fmla="*/ 106867 h 774184"/>
                <a:gd name="connsiteX15" fmla="*/ 592491 w 937463"/>
                <a:gd name="connsiteY15" fmla="*/ 51249 h 77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7463" h="774184">
                  <a:moveTo>
                    <a:pt x="592491" y="51249"/>
                  </a:moveTo>
                  <a:cubicBezTo>
                    <a:pt x="560827" y="19585"/>
                    <a:pt x="517083" y="0"/>
                    <a:pt x="468765" y="0"/>
                  </a:cubicBezTo>
                  <a:lnTo>
                    <a:pt x="58326" y="0"/>
                  </a:lnTo>
                  <a:cubicBezTo>
                    <a:pt x="26113" y="0"/>
                    <a:pt x="0" y="26113"/>
                    <a:pt x="0" y="58326"/>
                  </a:cubicBezTo>
                  <a:lnTo>
                    <a:pt x="0" y="174975"/>
                  </a:lnTo>
                  <a:cubicBezTo>
                    <a:pt x="0" y="271611"/>
                    <a:pt x="78339" y="349950"/>
                    <a:pt x="174975" y="349950"/>
                  </a:cubicBezTo>
                  <a:lnTo>
                    <a:pt x="423318" y="349950"/>
                  </a:lnTo>
                  <a:lnTo>
                    <a:pt x="565246" y="670082"/>
                  </a:lnTo>
                  <a:cubicBezTo>
                    <a:pt x="604413" y="758426"/>
                    <a:pt x="707780" y="798292"/>
                    <a:pt x="796123" y="759126"/>
                  </a:cubicBezTo>
                  <a:lnTo>
                    <a:pt x="902762" y="711849"/>
                  </a:lnTo>
                  <a:cubicBezTo>
                    <a:pt x="932210" y="698792"/>
                    <a:pt x="945499" y="664337"/>
                    <a:pt x="932444" y="634889"/>
                  </a:cubicBezTo>
                  <a:lnTo>
                    <a:pt x="766094" y="259671"/>
                  </a:lnTo>
                  <a:cubicBezTo>
                    <a:pt x="746511" y="215499"/>
                    <a:pt x="710878" y="183447"/>
                    <a:pt x="669097" y="167333"/>
                  </a:cubicBezTo>
                  <a:lnTo>
                    <a:pt x="641196" y="162374"/>
                  </a:lnTo>
                  <a:lnTo>
                    <a:pt x="629990" y="106867"/>
                  </a:lnTo>
                  <a:cubicBezTo>
                    <a:pt x="621135" y="85933"/>
                    <a:pt x="608323" y="67081"/>
                    <a:pt x="592491" y="5124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EC9C51F-30AE-0596-23DD-F2840581989A}"/>
                </a:ext>
              </a:extLst>
            </p:cNvPr>
            <p:cNvSpPr/>
            <p:nvPr/>
          </p:nvSpPr>
          <p:spPr>
            <a:xfrm rot="19338880">
              <a:off x="10772586" y="3652826"/>
              <a:ext cx="414491" cy="6525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27AC07C-C3C2-3FF2-CFD6-C9D8CA4EA577}"/>
                </a:ext>
              </a:extLst>
            </p:cNvPr>
            <p:cNvSpPr/>
            <p:nvPr/>
          </p:nvSpPr>
          <p:spPr>
            <a:xfrm rot="1933618">
              <a:off x="8892760" y="3656988"/>
              <a:ext cx="414491" cy="6525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id="{810E8EA9-5F8E-F5E2-B077-8D4BE3A981B9}"/>
                </a:ext>
              </a:extLst>
            </p:cNvPr>
            <p:cNvSpPr/>
            <p:nvPr/>
          </p:nvSpPr>
          <p:spPr>
            <a:xfrm rot="1762537">
              <a:off x="9113403" y="2522450"/>
              <a:ext cx="796816" cy="157223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93C0B6CA-E107-D845-1E01-B0703AB476C2}"/>
                </a:ext>
              </a:extLst>
            </p:cNvPr>
            <p:cNvSpPr/>
            <p:nvPr/>
          </p:nvSpPr>
          <p:spPr>
            <a:xfrm rot="20084270">
              <a:off x="10157701" y="2570375"/>
              <a:ext cx="901542" cy="153130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293F2867-DDCA-9017-14F5-9C149C228702}"/>
                </a:ext>
              </a:extLst>
            </p:cNvPr>
            <p:cNvSpPr/>
            <p:nvPr/>
          </p:nvSpPr>
          <p:spPr>
            <a:xfrm>
              <a:off x="9432741" y="2504710"/>
              <a:ext cx="1259956" cy="198958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C3A833EC-E1FF-4F00-9E10-FACC1E37D23F}"/>
                </a:ext>
              </a:extLst>
            </p:cNvPr>
            <p:cNvSpPr/>
            <p:nvPr/>
          </p:nvSpPr>
          <p:spPr>
            <a:xfrm rot="4886474">
              <a:off x="10223786" y="5925960"/>
              <a:ext cx="349349" cy="6526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29A6F82-156F-D5A4-C23C-B54009103FB7}"/>
                </a:ext>
              </a:extLst>
            </p:cNvPr>
            <p:cNvSpPr/>
            <p:nvPr/>
          </p:nvSpPr>
          <p:spPr>
            <a:xfrm rot="4886474">
              <a:off x="9448167" y="5934546"/>
              <a:ext cx="367340" cy="65924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E7F5750C-3AC9-39C4-1804-CBC3C7FFA27E}"/>
                </a:ext>
              </a:extLst>
            </p:cNvPr>
            <p:cNvSpPr/>
            <p:nvPr/>
          </p:nvSpPr>
          <p:spPr>
            <a:xfrm>
              <a:off x="9384946" y="4342385"/>
              <a:ext cx="1354600" cy="1851208"/>
            </a:xfrm>
            <a:prstGeom prst="trapezoid">
              <a:avLst>
                <a:gd name="adj" fmla="val 91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046E5CB-B491-AC05-5DB1-93E60A7D8DE6}"/>
                </a:ext>
              </a:extLst>
            </p:cNvPr>
            <p:cNvSpPr/>
            <p:nvPr/>
          </p:nvSpPr>
          <p:spPr>
            <a:xfrm rot="5400000">
              <a:off x="9931488" y="3754173"/>
              <a:ext cx="262463" cy="125995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lowchart: Manual Input 85">
              <a:extLst>
                <a:ext uri="{FF2B5EF4-FFF2-40B4-BE49-F238E27FC236}">
                  <a16:creationId xmlns:a16="http://schemas.microsoft.com/office/drawing/2014/main" id="{36ACDBC9-3803-7049-2E9B-3F6E1FA5F70E}"/>
                </a:ext>
              </a:extLst>
            </p:cNvPr>
            <p:cNvSpPr/>
            <p:nvPr/>
          </p:nvSpPr>
          <p:spPr>
            <a:xfrm rot="2091275" flipV="1">
              <a:off x="10197095" y="2502851"/>
              <a:ext cx="292970" cy="826572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lowchart: Manual Input 86">
              <a:extLst>
                <a:ext uri="{FF2B5EF4-FFF2-40B4-BE49-F238E27FC236}">
                  <a16:creationId xmlns:a16="http://schemas.microsoft.com/office/drawing/2014/main" id="{A1FEE163-FDC9-231D-2109-649C16D4B6BF}"/>
                </a:ext>
              </a:extLst>
            </p:cNvPr>
            <p:cNvSpPr/>
            <p:nvPr/>
          </p:nvSpPr>
          <p:spPr>
            <a:xfrm rot="19508725" flipH="1" flipV="1">
              <a:off x="9670799" y="2526948"/>
              <a:ext cx="338248" cy="824336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74765A75-BABE-CFEE-A973-F62B2AAC00A7}"/>
                </a:ext>
              </a:extLst>
            </p:cNvPr>
            <p:cNvSpPr/>
            <p:nvPr/>
          </p:nvSpPr>
          <p:spPr>
            <a:xfrm rot="10800000">
              <a:off x="9710837" y="2463327"/>
              <a:ext cx="744372" cy="62767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1B840EAA-B3E5-BD2C-4D26-FA0AA9A5861C}"/>
                </a:ext>
              </a:extLst>
            </p:cNvPr>
            <p:cNvSpPr/>
            <p:nvPr/>
          </p:nvSpPr>
          <p:spPr>
            <a:xfrm>
              <a:off x="9522738" y="1278342"/>
              <a:ext cx="1079962" cy="141846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1187FE64-4422-6CB7-4322-2785346D9131}"/>
                </a:ext>
              </a:extLst>
            </p:cNvPr>
            <p:cNvCxnSpPr/>
            <p:nvPr/>
          </p:nvCxnSpPr>
          <p:spPr>
            <a:xfrm flipH="1">
              <a:off x="10045280" y="4910706"/>
              <a:ext cx="18472" cy="1287181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6CFCAE15-720F-CE7F-244D-BC66D43F1BA9}"/>
                </a:ext>
              </a:extLst>
            </p:cNvPr>
            <p:cNvGrpSpPr/>
            <p:nvPr/>
          </p:nvGrpSpPr>
          <p:grpSpPr>
            <a:xfrm>
              <a:off x="10054516" y="3147208"/>
              <a:ext cx="76858" cy="1041829"/>
              <a:chOff x="2882166" y="1981525"/>
              <a:chExt cx="465808" cy="2639176"/>
            </a:xfrm>
            <a:grpFill/>
          </p:grpSpPr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E3CA5965-4CE8-8FFC-3D73-C8B4392AD135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F946ED79-C8F1-C68C-5A1D-7355C932DBEE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CEFA757B-9AE6-1F89-A2F3-CFF24F5F92C1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DE661C56-5584-65A0-2391-D9B8C9E18B7E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F84BCFA9-D36C-0776-DCB3-1443A250C0CC}"/>
                </a:ext>
              </a:extLst>
            </p:cNvPr>
            <p:cNvSpPr/>
            <p:nvPr/>
          </p:nvSpPr>
          <p:spPr>
            <a:xfrm rot="2547184" flipH="1">
              <a:off x="9616839" y="1115411"/>
              <a:ext cx="937463" cy="774184"/>
            </a:xfrm>
            <a:custGeom>
              <a:avLst/>
              <a:gdLst>
                <a:gd name="connsiteX0" fmla="*/ 592491 w 937463"/>
                <a:gd name="connsiteY0" fmla="*/ 51249 h 774184"/>
                <a:gd name="connsiteX1" fmla="*/ 468765 w 937463"/>
                <a:gd name="connsiteY1" fmla="*/ 0 h 774184"/>
                <a:gd name="connsiteX2" fmla="*/ 58326 w 937463"/>
                <a:gd name="connsiteY2" fmla="*/ 0 h 774184"/>
                <a:gd name="connsiteX3" fmla="*/ 0 w 937463"/>
                <a:gd name="connsiteY3" fmla="*/ 58326 h 774184"/>
                <a:gd name="connsiteX4" fmla="*/ 0 w 937463"/>
                <a:gd name="connsiteY4" fmla="*/ 174975 h 774184"/>
                <a:gd name="connsiteX5" fmla="*/ 174975 w 937463"/>
                <a:gd name="connsiteY5" fmla="*/ 349950 h 774184"/>
                <a:gd name="connsiteX6" fmla="*/ 423318 w 937463"/>
                <a:gd name="connsiteY6" fmla="*/ 349950 h 774184"/>
                <a:gd name="connsiteX7" fmla="*/ 565246 w 937463"/>
                <a:gd name="connsiteY7" fmla="*/ 670082 h 774184"/>
                <a:gd name="connsiteX8" fmla="*/ 796123 w 937463"/>
                <a:gd name="connsiteY8" fmla="*/ 759126 h 774184"/>
                <a:gd name="connsiteX9" fmla="*/ 902762 w 937463"/>
                <a:gd name="connsiteY9" fmla="*/ 711849 h 774184"/>
                <a:gd name="connsiteX10" fmla="*/ 932444 w 937463"/>
                <a:gd name="connsiteY10" fmla="*/ 634889 h 774184"/>
                <a:gd name="connsiteX11" fmla="*/ 766094 w 937463"/>
                <a:gd name="connsiteY11" fmla="*/ 259671 h 774184"/>
                <a:gd name="connsiteX12" fmla="*/ 669097 w 937463"/>
                <a:gd name="connsiteY12" fmla="*/ 167333 h 774184"/>
                <a:gd name="connsiteX13" fmla="*/ 641196 w 937463"/>
                <a:gd name="connsiteY13" fmla="*/ 162374 h 774184"/>
                <a:gd name="connsiteX14" fmla="*/ 629990 w 937463"/>
                <a:gd name="connsiteY14" fmla="*/ 106867 h 774184"/>
                <a:gd name="connsiteX15" fmla="*/ 592491 w 937463"/>
                <a:gd name="connsiteY15" fmla="*/ 51249 h 77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7463" h="774184">
                  <a:moveTo>
                    <a:pt x="592491" y="51249"/>
                  </a:moveTo>
                  <a:cubicBezTo>
                    <a:pt x="560827" y="19585"/>
                    <a:pt x="517083" y="0"/>
                    <a:pt x="468765" y="0"/>
                  </a:cubicBezTo>
                  <a:lnTo>
                    <a:pt x="58326" y="0"/>
                  </a:lnTo>
                  <a:cubicBezTo>
                    <a:pt x="26113" y="0"/>
                    <a:pt x="0" y="26113"/>
                    <a:pt x="0" y="58326"/>
                  </a:cubicBezTo>
                  <a:lnTo>
                    <a:pt x="0" y="174975"/>
                  </a:lnTo>
                  <a:cubicBezTo>
                    <a:pt x="0" y="271611"/>
                    <a:pt x="78339" y="349950"/>
                    <a:pt x="174975" y="349950"/>
                  </a:cubicBezTo>
                  <a:lnTo>
                    <a:pt x="423318" y="349950"/>
                  </a:lnTo>
                  <a:lnTo>
                    <a:pt x="565246" y="670082"/>
                  </a:lnTo>
                  <a:cubicBezTo>
                    <a:pt x="604413" y="758426"/>
                    <a:pt x="707780" y="798292"/>
                    <a:pt x="796123" y="759126"/>
                  </a:cubicBezTo>
                  <a:lnTo>
                    <a:pt x="902762" y="711849"/>
                  </a:lnTo>
                  <a:cubicBezTo>
                    <a:pt x="932210" y="698792"/>
                    <a:pt x="945499" y="664337"/>
                    <a:pt x="932444" y="634889"/>
                  </a:cubicBezTo>
                  <a:lnTo>
                    <a:pt x="766094" y="259671"/>
                  </a:lnTo>
                  <a:cubicBezTo>
                    <a:pt x="746511" y="215499"/>
                    <a:pt x="710878" y="183447"/>
                    <a:pt x="669097" y="167333"/>
                  </a:cubicBezTo>
                  <a:lnTo>
                    <a:pt x="641196" y="162374"/>
                  </a:lnTo>
                  <a:lnTo>
                    <a:pt x="629990" y="106867"/>
                  </a:lnTo>
                  <a:cubicBezTo>
                    <a:pt x="621135" y="85933"/>
                    <a:pt x="608323" y="67081"/>
                    <a:pt x="592491" y="5124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8C21B225-61E6-1F82-985E-CCB70CE4F907}"/>
                </a:ext>
              </a:extLst>
            </p:cNvPr>
            <p:cNvSpPr/>
            <p:nvPr/>
          </p:nvSpPr>
          <p:spPr>
            <a:xfrm rot="2593165" flipH="1">
              <a:off x="9766038" y="2224397"/>
              <a:ext cx="687464" cy="650269"/>
            </a:xfrm>
            <a:custGeom>
              <a:avLst/>
              <a:gdLst>
                <a:gd name="connsiteX0" fmla="*/ 448643 w 687464"/>
                <a:gd name="connsiteY0" fmla="*/ 225660 h 650269"/>
                <a:gd name="connsiteX1" fmla="*/ 511527 w 687464"/>
                <a:gd name="connsiteY1" fmla="*/ 369403 h 650269"/>
                <a:gd name="connsiteX2" fmla="*/ 365716 w 687464"/>
                <a:gd name="connsiteY2" fmla="*/ 350211 h 650269"/>
                <a:gd name="connsiteX3" fmla="*/ 327376 w 687464"/>
                <a:gd name="connsiteY3" fmla="*/ 224450 h 650269"/>
                <a:gd name="connsiteX4" fmla="*/ 333287 w 687464"/>
                <a:gd name="connsiteY4" fmla="*/ 225659 h 650269"/>
                <a:gd name="connsiteX5" fmla="*/ 527224 w 687464"/>
                <a:gd name="connsiteY5" fmla="*/ 85052 h 650269"/>
                <a:gd name="connsiteX6" fmla="*/ 469753 w 687464"/>
                <a:gd name="connsiteY6" fmla="*/ 60928 h 650269"/>
                <a:gd name="connsiteX7" fmla="*/ 279103 w 687464"/>
                <a:gd name="connsiteY7" fmla="*/ 60928 h 650269"/>
                <a:gd name="connsiteX8" fmla="*/ 271096 w 687464"/>
                <a:gd name="connsiteY8" fmla="*/ 64289 h 650269"/>
                <a:gd name="connsiteX9" fmla="*/ 262746 w 687464"/>
                <a:gd name="connsiteY9" fmla="*/ 48918 h 650269"/>
                <a:gd name="connsiteX10" fmla="*/ 119123 w 687464"/>
                <a:gd name="connsiteY10" fmla="*/ 5309 h 650269"/>
                <a:gd name="connsiteX11" fmla="*/ 32352 w 687464"/>
                <a:gd name="connsiteY11" fmla="*/ 29989 h 650269"/>
                <a:gd name="connsiteX12" fmla="*/ 1897 w 687464"/>
                <a:gd name="connsiteY12" fmla="*/ 84747 h 650269"/>
                <a:gd name="connsiteX13" fmla="*/ 92899 w 687464"/>
                <a:gd name="connsiteY13" fmla="*/ 383239 h 650269"/>
                <a:gd name="connsiteX14" fmla="*/ 158453 w 687464"/>
                <a:gd name="connsiteY14" fmla="*/ 462376 h 650269"/>
                <a:gd name="connsiteX15" fmla="*/ 179443 w 687464"/>
                <a:gd name="connsiteY15" fmla="*/ 468926 h 650269"/>
                <a:gd name="connsiteX16" fmla="*/ 182587 w 687464"/>
                <a:gd name="connsiteY16" fmla="*/ 511724 h 650269"/>
                <a:gd name="connsiteX17" fmla="*/ 205963 w 687464"/>
                <a:gd name="connsiteY17" fmla="*/ 557271 h 650269"/>
                <a:gd name="connsiteX18" fmla="*/ 296154 w 687464"/>
                <a:gd name="connsiteY18" fmla="*/ 608275 h 650269"/>
                <a:gd name="connsiteX19" fmla="*/ 612146 w 687464"/>
                <a:gd name="connsiteY19" fmla="*/ 649867 h 650269"/>
                <a:gd name="connsiteX20" fmla="*/ 662813 w 687464"/>
                <a:gd name="connsiteY20" fmla="*/ 611998 h 650269"/>
                <a:gd name="connsiteX21" fmla="*/ 674337 w 687464"/>
                <a:gd name="connsiteY21" fmla="*/ 524442 h 650269"/>
                <a:gd name="connsiteX22" fmla="*/ 647104 w 687464"/>
                <a:gd name="connsiteY22" fmla="*/ 426381 h 650269"/>
                <a:gd name="connsiteX23" fmla="*/ 632272 w 687464"/>
                <a:gd name="connsiteY23" fmla="*/ 413571 h 650269"/>
                <a:gd name="connsiteX24" fmla="*/ 671346 w 687464"/>
                <a:gd name="connsiteY24" fmla="*/ 396016 h 650269"/>
                <a:gd name="connsiteX25" fmla="*/ 685133 w 687464"/>
                <a:gd name="connsiteY25" fmla="*/ 359789 h 650269"/>
                <a:gd name="connsiteX26" fmla="*/ 607863 w 687464"/>
                <a:gd name="connsiteY26" fmla="*/ 183163 h 650269"/>
                <a:gd name="connsiteX27" fmla="*/ 562807 w 687464"/>
                <a:gd name="connsiteY27" fmla="*/ 139696 h 650269"/>
                <a:gd name="connsiteX28" fmla="*/ 549847 w 687464"/>
                <a:gd name="connsiteY28" fmla="*/ 137362 h 650269"/>
                <a:gd name="connsiteX29" fmla="*/ 544642 w 687464"/>
                <a:gd name="connsiteY29" fmla="*/ 111233 h 650269"/>
                <a:gd name="connsiteX30" fmla="*/ 527224 w 687464"/>
                <a:gd name="connsiteY30" fmla="*/ 85052 h 650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87464" h="650269">
                  <a:moveTo>
                    <a:pt x="448643" y="225660"/>
                  </a:moveTo>
                  <a:lnTo>
                    <a:pt x="511527" y="369403"/>
                  </a:lnTo>
                  <a:lnTo>
                    <a:pt x="365716" y="350211"/>
                  </a:lnTo>
                  <a:lnTo>
                    <a:pt x="327376" y="224450"/>
                  </a:lnTo>
                  <a:lnTo>
                    <a:pt x="333287" y="225659"/>
                  </a:lnTo>
                  <a:close/>
                  <a:moveTo>
                    <a:pt x="527224" y="85052"/>
                  </a:moveTo>
                  <a:cubicBezTo>
                    <a:pt x="512516" y="70147"/>
                    <a:pt x="492197" y="60928"/>
                    <a:pt x="469753" y="60928"/>
                  </a:cubicBezTo>
                  <a:lnTo>
                    <a:pt x="279103" y="60928"/>
                  </a:lnTo>
                  <a:lnTo>
                    <a:pt x="271096" y="64289"/>
                  </a:lnTo>
                  <a:lnTo>
                    <a:pt x="262746" y="48918"/>
                  </a:lnTo>
                  <a:cubicBezTo>
                    <a:pt x="229063" y="8866"/>
                    <a:pt x="173036" y="-10024"/>
                    <a:pt x="119123" y="5309"/>
                  </a:cubicBezTo>
                  <a:lnTo>
                    <a:pt x="32352" y="29989"/>
                  </a:lnTo>
                  <a:cubicBezTo>
                    <a:pt x="8391" y="36805"/>
                    <a:pt x="-5244" y="61321"/>
                    <a:pt x="1897" y="84747"/>
                  </a:cubicBezTo>
                  <a:lnTo>
                    <a:pt x="92899" y="383239"/>
                  </a:lnTo>
                  <a:cubicBezTo>
                    <a:pt x="103611" y="418379"/>
                    <a:pt x="127879" y="446048"/>
                    <a:pt x="158453" y="462376"/>
                  </a:cubicBezTo>
                  <a:lnTo>
                    <a:pt x="179443" y="468926"/>
                  </a:lnTo>
                  <a:lnTo>
                    <a:pt x="182587" y="511724"/>
                  </a:lnTo>
                  <a:cubicBezTo>
                    <a:pt x="187337" y="528335"/>
                    <a:pt x="195338" y="543783"/>
                    <a:pt x="205963" y="557271"/>
                  </a:cubicBezTo>
                  <a:cubicBezTo>
                    <a:pt x="227212" y="584246"/>
                    <a:pt x="258955" y="603379"/>
                    <a:pt x="296154" y="608275"/>
                  </a:cubicBezTo>
                  <a:lnTo>
                    <a:pt x="612146" y="649867"/>
                  </a:lnTo>
                  <a:cubicBezTo>
                    <a:pt x="636946" y="653131"/>
                    <a:pt x="659630" y="636177"/>
                    <a:pt x="662813" y="611998"/>
                  </a:cubicBezTo>
                  <a:lnTo>
                    <a:pt x="674337" y="524442"/>
                  </a:lnTo>
                  <a:cubicBezTo>
                    <a:pt x="679110" y="488175"/>
                    <a:pt x="668353" y="453357"/>
                    <a:pt x="647104" y="426381"/>
                  </a:cubicBezTo>
                  <a:lnTo>
                    <a:pt x="632272" y="413571"/>
                  </a:lnTo>
                  <a:lnTo>
                    <a:pt x="671346" y="396016"/>
                  </a:lnTo>
                  <a:cubicBezTo>
                    <a:pt x="685024" y="389870"/>
                    <a:pt x="691197" y="373651"/>
                    <a:pt x="685133" y="359789"/>
                  </a:cubicBezTo>
                  <a:lnTo>
                    <a:pt x="607863" y="183163"/>
                  </a:lnTo>
                  <a:cubicBezTo>
                    <a:pt x="598766" y="162369"/>
                    <a:pt x="582215" y="147282"/>
                    <a:pt x="562807" y="139696"/>
                  </a:cubicBezTo>
                  <a:lnTo>
                    <a:pt x="549847" y="137362"/>
                  </a:lnTo>
                  <a:lnTo>
                    <a:pt x="544642" y="111233"/>
                  </a:lnTo>
                  <a:cubicBezTo>
                    <a:pt x="540529" y="101379"/>
                    <a:pt x="534578" y="92505"/>
                    <a:pt x="527224" y="8505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EA1ADBAF-D8B6-1CD8-DBF8-16B473840873}"/>
                </a:ext>
              </a:extLst>
            </p:cNvPr>
            <p:cNvSpPr/>
            <p:nvPr/>
          </p:nvSpPr>
          <p:spPr>
            <a:xfrm>
              <a:off x="9967583" y="2405674"/>
              <a:ext cx="224892" cy="12984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1788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90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2</cp:revision>
  <dcterms:created xsi:type="dcterms:W3CDTF">2024-01-05T00:04:53Z</dcterms:created>
  <dcterms:modified xsi:type="dcterms:W3CDTF">2024-03-25T15:58:30Z</dcterms:modified>
</cp:coreProperties>
</file>