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3E0DF-58BE-23C6-15EE-A7A28CD25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5B3C3A-F779-CAEA-724C-13258540E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9A7E1-498C-72BB-F732-04A46D916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4D511-E2C1-4874-B664-D414534B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24C56-F561-4A9C-16C0-50455249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6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48FFA-0446-7585-3E6F-9DD6204E7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79DC2C-F475-082C-5BCD-723F6B4D0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C58D0-3D2E-B857-B221-E9A67D372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E2B5-1DC6-79DE-DF77-F426CD98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164BB-77BC-580A-E6C3-509CE0192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0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1B2A07-2DBB-A566-7FFB-6385205FF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0F90B0-CF73-F297-D803-D9DA3070A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B7CB1-E61F-22C6-FB5F-57739C289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1F74E-2E5A-EBE5-774F-2A6AD3428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3F51E-F468-FB83-39B0-85BC7D04C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9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7B74F-F159-E654-134D-AEB49522F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BCE61-E6B7-8B27-5241-5D76247A2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B7993-8B21-84D2-B184-1DD79480B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4A558-3418-14EE-4114-DBA225BC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50FCA-542B-0110-6EC6-6C5EFBDEF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0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F6536-9B4C-71A6-DF61-2EA9D6969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683E6-38C0-097F-A3B8-213B34434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DC553-8AC0-1AAA-C3D3-7808B6010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460A4-32F5-D434-E31A-5A6C34047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3AA8D-2205-2458-756E-DB859860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6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5EB06-14DE-CC7E-FA6D-6200C2FE2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5F976-B994-211F-AEEE-403EA16708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F01A39-E5BB-C79B-BF59-5C86AF148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53179-6D63-C2E2-53F7-FFA17728F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F8611-8195-C87F-4040-888811910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83A5F-1CCC-7F41-715B-1DDB6F1BE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0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DF19-22CE-8E0F-5119-82D5F7758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FAC3B-90CB-0EC3-B37A-7F5DC5D18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A80E07-1DA5-A362-05AB-625890636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8BBF86-3C65-FC01-27C8-F16F82EF8E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94744D-662D-4ABA-EE7C-4B69989ACD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7EBFB2-6894-7865-1A2E-A3B2FB53B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FF72ED-3A6C-E66C-1DCA-1C65ECCBB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DD3F5F-C03A-C2DB-E980-604A7BB8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2B807-C902-F295-E6FF-F0B425F14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05F6EA-7903-9DC7-0794-9EC5926E9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849ECE-B585-E9EE-B3B4-5A613B043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0EA281-273F-D25B-56B0-E74F60FE9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1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12562-602A-F33B-059F-994AB8A46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1C82AB-C2E9-780D-33F8-2F39FED1D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BE605-85DA-F0F4-4DB6-97791A201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0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0DDA1-3C50-78FD-ECF8-8F046297B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381E7-DFA7-1C59-2FE0-7D05A2977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2DB55-A143-09EF-18AB-1BCFA56DB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76BAB2-4F7A-C4AC-41C4-8238D4E74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9FBF37-7D07-ACA8-ADED-CA0CE4488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29064-80C1-CCB6-03F8-4B84F09B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7C82A-100F-32B3-2E8B-CCFDFDC1A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7AD1A4-55DD-922D-7038-265158B323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3E5F3D-D199-042A-9662-932C5B619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8F407-768F-5D41-7EEF-F56913DC9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1A031-774C-B025-4100-C50C869A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00076-8EC5-0A74-2163-B805E823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0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C437E-4393-7EB0-2A18-BF6C250B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CAAC0-1FEA-6EA6-D08C-C1D6C25A7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CEB2E-7576-9B19-DB67-529C631FB5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F6D841-CFD4-4A4E-8D04-7B16E715DBC9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D2543-782D-DC75-0EBB-804B59611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673F1-D52A-301A-FDB7-48A4F43F2C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03F327-F22F-47AA-A75A-6065547AD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5D022BFB-767D-FDED-1222-A0424176B05D}"/>
              </a:ext>
            </a:extLst>
          </p:cNvPr>
          <p:cNvGrpSpPr/>
          <p:nvPr/>
        </p:nvGrpSpPr>
        <p:grpSpPr>
          <a:xfrm>
            <a:off x="372533" y="327377"/>
            <a:ext cx="985212" cy="1015664"/>
            <a:chOff x="372533" y="327377"/>
            <a:chExt cx="985212" cy="101566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E3F72BC-2F76-969E-88B1-11DDB5F7EDD2}"/>
                </a:ext>
              </a:extLst>
            </p:cNvPr>
            <p:cNvSpPr/>
            <p:nvPr/>
          </p:nvSpPr>
          <p:spPr>
            <a:xfrm>
              <a:off x="372533" y="327378"/>
              <a:ext cx="985212" cy="101566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725E2D7-3C61-2225-DC76-BDDF2C8C8CEE}"/>
                </a:ext>
              </a:extLst>
            </p:cNvPr>
            <p:cNvSpPr txBox="1"/>
            <p:nvPr/>
          </p:nvSpPr>
          <p:spPr>
            <a:xfrm>
              <a:off x="574193" y="327377"/>
              <a:ext cx="58189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L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C25201A1-4062-E8ED-14E9-354926CC48C5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 dirty="0"/>
              <a:t>The L List</a:t>
            </a:r>
          </a:p>
          <a:p>
            <a:pPr algn="ctr"/>
            <a:endParaRPr lang="en-US" sz="3600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174AA6A-4C8F-1079-AD5A-BE1C3CE2507F}"/>
              </a:ext>
            </a:extLst>
          </p:cNvPr>
          <p:cNvSpPr/>
          <p:nvPr/>
        </p:nvSpPr>
        <p:spPr>
          <a:xfrm>
            <a:off x="3740844" y="3804646"/>
            <a:ext cx="291758" cy="2308325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72FBA38-C7B8-2B0E-7084-F603498A9993}"/>
              </a:ext>
            </a:extLst>
          </p:cNvPr>
          <p:cNvSpPr/>
          <p:nvPr/>
        </p:nvSpPr>
        <p:spPr>
          <a:xfrm>
            <a:off x="5966807" y="3804646"/>
            <a:ext cx="291758" cy="2308325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75BA393-D1DB-F0C6-D0CA-854B6E0A25B0}"/>
              </a:ext>
            </a:extLst>
          </p:cNvPr>
          <p:cNvSpPr/>
          <p:nvPr/>
        </p:nvSpPr>
        <p:spPr>
          <a:xfrm>
            <a:off x="8165206" y="3841371"/>
            <a:ext cx="291758" cy="2308325"/>
          </a:xfrm>
          <a:prstGeom prst="roundRect">
            <a:avLst>
              <a:gd name="adj" fmla="val 50000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46E2B5F-2CD8-E1CE-2D35-2CCEC36C0672}"/>
              </a:ext>
            </a:extLst>
          </p:cNvPr>
          <p:cNvGrpSpPr/>
          <p:nvPr/>
        </p:nvGrpSpPr>
        <p:grpSpPr>
          <a:xfrm>
            <a:off x="3343470" y="2212910"/>
            <a:ext cx="1194087" cy="2867242"/>
            <a:chOff x="1545625" y="1469892"/>
            <a:chExt cx="1854710" cy="4453527"/>
          </a:xfrm>
        </p:grpSpPr>
        <p:sp>
          <p:nvSpPr>
            <p:cNvPr id="36" name="Oval 177">
              <a:extLst>
                <a:ext uri="{FF2B5EF4-FFF2-40B4-BE49-F238E27FC236}">
                  <a16:creationId xmlns:a16="http://schemas.microsoft.com/office/drawing/2014/main" id="{8A79D300-4491-5E5B-7D9C-0C2F412A59F5}"/>
                </a:ext>
              </a:extLst>
            </p:cNvPr>
            <p:cNvSpPr/>
            <p:nvPr/>
          </p:nvSpPr>
          <p:spPr>
            <a:xfrm rot="18778441">
              <a:off x="2543737" y="5266261"/>
              <a:ext cx="400436" cy="716817"/>
            </a:xfrm>
            <a:custGeom>
              <a:avLst/>
              <a:gdLst>
                <a:gd name="connsiteX0" fmla="*/ 0 w 525597"/>
                <a:gd name="connsiteY0" fmla="*/ 452790 h 905579"/>
                <a:gd name="connsiteX1" fmla="*/ 262799 w 525597"/>
                <a:gd name="connsiteY1" fmla="*/ 0 h 905579"/>
                <a:gd name="connsiteX2" fmla="*/ 525598 w 525597"/>
                <a:gd name="connsiteY2" fmla="*/ 452790 h 905579"/>
                <a:gd name="connsiteX3" fmla="*/ 262799 w 525597"/>
                <a:gd name="connsiteY3" fmla="*/ 905580 h 905579"/>
                <a:gd name="connsiteX4" fmla="*/ 0 w 525597"/>
                <a:gd name="connsiteY4" fmla="*/ 452790 h 905579"/>
                <a:gd name="connsiteX0" fmla="*/ 1 w 525599"/>
                <a:gd name="connsiteY0" fmla="*/ 452790 h 1034184"/>
                <a:gd name="connsiteX1" fmla="*/ 262800 w 525599"/>
                <a:gd name="connsiteY1" fmla="*/ 0 h 1034184"/>
                <a:gd name="connsiteX2" fmla="*/ 525599 w 525599"/>
                <a:gd name="connsiteY2" fmla="*/ 452790 h 1034184"/>
                <a:gd name="connsiteX3" fmla="*/ 266129 w 525599"/>
                <a:gd name="connsiteY3" fmla="*/ 1034184 h 1034184"/>
                <a:gd name="connsiteX4" fmla="*/ 1 w 525599"/>
                <a:gd name="connsiteY4" fmla="*/ 452790 h 103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5599" h="1034184">
                  <a:moveTo>
                    <a:pt x="1" y="452790"/>
                  </a:moveTo>
                  <a:cubicBezTo>
                    <a:pt x="-554" y="280426"/>
                    <a:pt x="117660" y="0"/>
                    <a:pt x="262800" y="0"/>
                  </a:cubicBezTo>
                  <a:cubicBezTo>
                    <a:pt x="407940" y="0"/>
                    <a:pt x="525599" y="202721"/>
                    <a:pt x="525599" y="452790"/>
                  </a:cubicBezTo>
                  <a:cubicBezTo>
                    <a:pt x="525599" y="702859"/>
                    <a:pt x="411269" y="1034184"/>
                    <a:pt x="266129" y="1034184"/>
                  </a:cubicBezTo>
                  <a:cubicBezTo>
                    <a:pt x="120989" y="1034184"/>
                    <a:pt x="556" y="625154"/>
                    <a:pt x="1" y="452790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177">
              <a:extLst>
                <a:ext uri="{FF2B5EF4-FFF2-40B4-BE49-F238E27FC236}">
                  <a16:creationId xmlns:a16="http://schemas.microsoft.com/office/drawing/2014/main" id="{FE4134DB-0CB2-FEBE-C8D5-D0D104ED2C6A}"/>
                </a:ext>
              </a:extLst>
            </p:cNvPr>
            <p:cNvSpPr/>
            <p:nvPr/>
          </p:nvSpPr>
          <p:spPr>
            <a:xfrm rot="1886152">
              <a:off x="2066976" y="5206602"/>
              <a:ext cx="400436" cy="716817"/>
            </a:xfrm>
            <a:custGeom>
              <a:avLst/>
              <a:gdLst>
                <a:gd name="connsiteX0" fmla="*/ 0 w 525597"/>
                <a:gd name="connsiteY0" fmla="*/ 452790 h 905579"/>
                <a:gd name="connsiteX1" fmla="*/ 262799 w 525597"/>
                <a:gd name="connsiteY1" fmla="*/ 0 h 905579"/>
                <a:gd name="connsiteX2" fmla="*/ 525598 w 525597"/>
                <a:gd name="connsiteY2" fmla="*/ 452790 h 905579"/>
                <a:gd name="connsiteX3" fmla="*/ 262799 w 525597"/>
                <a:gd name="connsiteY3" fmla="*/ 905580 h 905579"/>
                <a:gd name="connsiteX4" fmla="*/ 0 w 525597"/>
                <a:gd name="connsiteY4" fmla="*/ 452790 h 905579"/>
                <a:gd name="connsiteX0" fmla="*/ 1 w 525599"/>
                <a:gd name="connsiteY0" fmla="*/ 452790 h 1034184"/>
                <a:gd name="connsiteX1" fmla="*/ 262800 w 525599"/>
                <a:gd name="connsiteY1" fmla="*/ 0 h 1034184"/>
                <a:gd name="connsiteX2" fmla="*/ 525599 w 525599"/>
                <a:gd name="connsiteY2" fmla="*/ 452790 h 1034184"/>
                <a:gd name="connsiteX3" fmla="*/ 266129 w 525599"/>
                <a:gd name="connsiteY3" fmla="*/ 1034184 h 1034184"/>
                <a:gd name="connsiteX4" fmla="*/ 1 w 525599"/>
                <a:gd name="connsiteY4" fmla="*/ 452790 h 103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5599" h="1034184">
                  <a:moveTo>
                    <a:pt x="1" y="452790"/>
                  </a:moveTo>
                  <a:cubicBezTo>
                    <a:pt x="-554" y="280426"/>
                    <a:pt x="117660" y="0"/>
                    <a:pt x="262800" y="0"/>
                  </a:cubicBezTo>
                  <a:cubicBezTo>
                    <a:pt x="407940" y="0"/>
                    <a:pt x="525599" y="202721"/>
                    <a:pt x="525599" y="452790"/>
                  </a:cubicBezTo>
                  <a:cubicBezTo>
                    <a:pt x="525599" y="702859"/>
                    <a:pt x="411269" y="1034184"/>
                    <a:pt x="266129" y="1034184"/>
                  </a:cubicBezTo>
                  <a:cubicBezTo>
                    <a:pt x="120989" y="1034184"/>
                    <a:pt x="556" y="625154"/>
                    <a:pt x="1" y="452790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15B044B-46F6-77EA-D512-CF392B5C1734}"/>
                </a:ext>
              </a:extLst>
            </p:cNvPr>
            <p:cNvSpPr/>
            <p:nvPr/>
          </p:nvSpPr>
          <p:spPr>
            <a:xfrm rot="20214166">
              <a:off x="3119548" y="4210344"/>
              <a:ext cx="280787" cy="48378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55E1FE7A-E3B8-9E00-6FC3-B797BD08B6D0}"/>
                </a:ext>
              </a:extLst>
            </p:cNvPr>
            <p:cNvSpPr/>
            <p:nvPr/>
          </p:nvSpPr>
          <p:spPr>
            <a:xfrm rot="1721326">
              <a:off x="1545625" y="4199379"/>
              <a:ext cx="280787" cy="48378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13">
              <a:extLst>
                <a:ext uri="{FF2B5EF4-FFF2-40B4-BE49-F238E27FC236}">
                  <a16:creationId xmlns:a16="http://schemas.microsoft.com/office/drawing/2014/main" id="{E17BD9E2-3806-2C68-0F4E-F4C2E924A11A}"/>
                </a:ext>
              </a:extLst>
            </p:cNvPr>
            <p:cNvSpPr/>
            <p:nvPr/>
          </p:nvSpPr>
          <p:spPr>
            <a:xfrm rot="20370337">
              <a:off x="2770011" y="3202195"/>
              <a:ext cx="531795" cy="1303241"/>
            </a:xfrm>
            <a:custGeom>
              <a:avLst/>
              <a:gdLst>
                <a:gd name="connsiteX0" fmla="*/ 0 w 1514535"/>
                <a:gd name="connsiteY0" fmla="*/ 1986937 h 1986937"/>
                <a:gd name="connsiteX1" fmla="*/ 169916 w 1514535"/>
                <a:gd name="connsiteY1" fmla="*/ 0 h 1986937"/>
                <a:gd name="connsiteX2" fmla="*/ 1344619 w 1514535"/>
                <a:gd name="connsiteY2" fmla="*/ 0 h 1986937"/>
                <a:gd name="connsiteX3" fmla="*/ 1514535 w 1514535"/>
                <a:gd name="connsiteY3" fmla="*/ 1986937 h 1986937"/>
                <a:gd name="connsiteX4" fmla="*/ 0 w 1514535"/>
                <a:gd name="connsiteY4" fmla="*/ 1986937 h 1986937"/>
                <a:gd name="connsiteX0" fmla="*/ 0 w 1573040"/>
                <a:gd name="connsiteY0" fmla="*/ 1986937 h 1986937"/>
                <a:gd name="connsiteX1" fmla="*/ 169916 w 1573040"/>
                <a:gd name="connsiteY1" fmla="*/ 0 h 1986937"/>
                <a:gd name="connsiteX2" fmla="*/ 1344619 w 1573040"/>
                <a:gd name="connsiteY2" fmla="*/ 0 h 1986937"/>
                <a:gd name="connsiteX3" fmla="*/ 1514535 w 1573040"/>
                <a:gd name="connsiteY3" fmla="*/ 1986937 h 1986937"/>
                <a:gd name="connsiteX4" fmla="*/ 0 w 1573040"/>
                <a:gd name="connsiteY4" fmla="*/ 1986937 h 1986937"/>
                <a:gd name="connsiteX0" fmla="*/ 0 w 1573040"/>
                <a:gd name="connsiteY0" fmla="*/ 1986937 h 2017858"/>
                <a:gd name="connsiteX1" fmla="*/ 169916 w 1573040"/>
                <a:gd name="connsiteY1" fmla="*/ 0 h 2017858"/>
                <a:gd name="connsiteX2" fmla="*/ 1344619 w 1573040"/>
                <a:gd name="connsiteY2" fmla="*/ 0 h 2017858"/>
                <a:gd name="connsiteX3" fmla="*/ 1514535 w 1573040"/>
                <a:gd name="connsiteY3" fmla="*/ 1986937 h 2017858"/>
                <a:gd name="connsiteX4" fmla="*/ 0 w 1573040"/>
                <a:gd name="connsiteY4" fmla="*/ 1986937 h 2017858"/>
                <a:gd name="connsiteX0" fmla="*/ 0 w 1573040"/>
                <a:gd name="connsiteY0" fmla="*/ 1986937 h 2035461"/>
                <a:gd name="connsiteX1" fmla="*/ 169916 w 1573040"/>
                <a:gd name="connsiteY1" fmla="*/ 0 h 2035461"/>
                <a:gd name="connsiteX2" fmla="*/ 1344619 w 1573040"/>
                <a:gd name="connsiteY2" fmla="*/ 0 h 2035461"/>
                <a:gd name="connsiteX3" fmla="*/ 1514535 w 1573040"/>
                <a:gd name="connsiteY3" fmla="*/ 1986937 h 2035461"/>
                <a:gd name="connsiteX4" fmla="*/ 0 w 1573040"/>
                <a:gd name="connsiteY4" fmla="*/ 1986937 h 2035461"/>
                <a:gd name="connsiteX0" fmla="*/ 16575 w 1589615"/>
                <a:gd name="connsiteY0" fmla="*/ 1986937 h 2035461"/>
                <a:gd name="connsiteX1" fmla="*/ 186491 w 1589615"/>
                <a:gd name="connsiteY1" fmla="*/ 0 h 2035461"/>
                <a:gd name="connsiteX2" fmla="*/ 1361194 w 1589615"/>
                <a:gd name="connsiteY2" fmla="*/ 0 h 2035461"/>
                <a:gd name="connsiteX3" fmla="*/ 1531110 w 1589615"/>
                <a:gd name="connsiteY3" fmla="*/ 1986937 h 2035461"/>
                <a:gd name="connsiteX4" fmla="*/ 16575 w 1589615"/>
                <a:gd name="connsiteY4" fmla="*/ 1986937 h 203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9615" h="2035461">
                  <a:moveTo>
                    <a:pt x="16575" y="1986937"/>
                  </a:moveTo>
                  <a:cubicBezTo>
                    <a:pt x="-55995" y="1702312"/>
                    <a:pt x="129852" y="662312"/>
                    <a:pt x="186491" y="0"/>
                  </a:cubicBezTo>
                  <a:lnTo>
                    <a:pt x="1361194" y="0"/>
                  </a:lnTo>
                  <a:cubicBezTo>
                    <a:pt x="1417833" y="662312"/>
                    <a:pt x="1713010" y="1771886"/>
                    <a:pt x="1531110" y="1986937"/>
                  </a:cubicBezTo>
                  <a:cubicBezTo>
                    <a:pt x="1274743" y="2056511"/>
                    <a:pt x="243124" y="2046572"/>
                    <a:pt x="16575" y="1986937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apezoid 13">
              <a:extLst>
                <a:ext uri="{FF2B5EF4-FFF2-40B4-BE49-F238E27FC236}">
                  <a16:creationId xmlns:a16="http://schemas.microsoft.com/office/drawing/2014/main" id="{25DD4867-ABF3-9C2D-1461-3140B65B0E40}"/>
                </a:ext>
              </a:extLst>
            </p:cNvPr>
            <p:cNvSpPr/>
            <p:nvPr/>
          </p:nvSpPr>
          <p:spPr>
            <a:xfrm rot="1374352">
              <a:off x="1669448" y="3192228"/>
              <a:ext cx="531795" cy="1303241"/>
            </a:xfrm>
            <a:custGeom>
              <a:avLst/>
              <a:gdLst>
                <a:gd name="connsiteX0" fmla="*/ 0 w 1514535"/>
                <a:gd name="connsiteY0" fmla="*/ 1986937 h 1986937"/>
                <a:gd name="connsiteX1" fmla="*/ 169916 w 1514535"/>
                <a:gd name="connsiteY1" fmla="*/ 0 h 1986937"/>
                <a:gd name="connsiteX2" fmla="*/ 1344619 w 1514535"/>
                <a:gd name="connsiteY2" fmla="*/ 0 h 1986937"/>
                <a:gd name="connsiteX3" fmla="*/ 1514535 w 1514535"/>
                <a:gd name="connsiteY3" fmla="*/ 1986937 h 1986937"/>
                <a:gd name="connsiteX4" fmla="*/ 0 w 1514535"/>
                <a:gd name="connsiteY4" fmla="*/ 1986937 h 1986937"/>
                <a:gd name="connsiteX0" fmla="*/ 0 w 1573040"/>
                <a:gd name="connsiteY0" fmla="*/ 1986937 h 1986937"/>
                <a:gd name="connsiteX1" fmla="*/ 169916 w 1573040"/>
                <a:gd name="connsiteY1" fmla="*/ 0 h 1986937"/>
                <a:gd name="connsiteX2" fmla="*/ 1344619 w 1573040"/>
                <a:gd name="connsiteY2" fmla="*/ 0 h 1986937"/>
                <a:gd name="connsiteX3" fmla="*/ 1514535 w 1573040"/>
                <a:gd name="connsiteY3" fmla="*/ 1986937 h 1986937"/>
                <a:gd name="connsiteX4" fmla="*/ 0 w 1573040"/>
                <a:gd name="connsiteY4" fmla="*/ 1986937 h 1986937"/>
                <a:gd name="connsiteX0" fmla="*/ 0 w 1573040"/>
                <a:gd name="connsiteY0" fmla="*/ 1986937 h 2017858"/>
                <a:gd name="connsiteX1" fmla="*/ 169916 w 1573040"/>
                <a:gd name="connsiteY1" fmla="*/ 0 h 2017858"/>
                <a:gd name="connsiteX2" fmla="*/ 1344619 w 1573040"/>
                <a:gd name="connsiteY2" fmla="*/ 0 h 2017858"/>
                <a:gd name="connsiteX3" fmla="*/ 1514535 w 1573040"/>
                <a:gd name="connsiteY3" fmla="*/ 1986937 h 2017858"/>
                <a:gd name="connsiteX4" fmla="*/ 0 w 1573040"/>
                <a:gd name="connsiteY4" fmla="*/ 1986937 h 2017858"/>
                <a:gd name="connsiteX0" fmla="*/ 0 w 1573040"/>
                <a:gd name="connsiteY0" fmla="*/ 1986937 h 2035461"/>
                <a:gd name="connsiteX1" fmla="*/ 169916 w 1573040"/>
                <a:gd name="connsiteY1" fmla="*/ 0 h 2035461"/>
                <a:gd name="connsiteX2" fmla="*/ 1344619 w 1573040"/>
                <a:gd name="connsiteY2" fmla="*/ 0 h 2035461"/>
                <a:gd name="connsiteX3" fmla="*/ 1514535 w 1573040"/>
                <a:gd name="connsiteY3" fmla="*/ 1986937 h 2035461"/>
                <a:gd name="connsiteX4" fmla="*/ 0 w 1573040"/>
                <a:gd name="connsiteY4" fmla="*/ 1986937 h 2035461"/>
                <a:gd name="connsiteX0" fmla="*/ 16575 w 1589615"/>
                <a:gd name="connsiteY0" fmla="*/ 1986937 h 2035461"/>
                <a:gd name="connsiteX1" fmla="*/ 186491 w 1589615"/>
                <a:gd name="connsiteY1" fmla="*/ 0 h 2035461"/>
                <a:gd name="connsiteX2" fmla="*/ 1361194 w 1589615"/>
                <a:gd name="connsiteY2" fmla="*/ 0 h 2035461"/>
                <a:gd name="connsiteX3" fmla="*/ 1531110 w 1589615"/>
                <a:gd name="connsiteY3" fmla="*/ 1986937 h 2035461"/>
                <a:gd name="connsiteX4" fmla="*/ 16575 w 1589615"/>
                <a:gd name="connsiteY4" fmla="*/ 1986937 h 203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9615" h="2035461">
                  <a:moveTo>
                    <a:pt x="16575" y="1986937"/>
                  </a:moveTo>
                  <a:cubicBezTo>
                    <a:pt x="-55995" y="1702312"/>
                    <a:pt x="129852" y="662312"/>
                    <a:pt x="186491" y="0"/>
                  </a:cubicBezTo>
                  <a:lnTo>
                    <a:pt x="1361194" y="0"/>
                  </a:lnTo>
                  <a:cubicBezTo>
                    <a:pt x="1417833" y="662312"/>
                    <a:pt x="1713010" y="1771886"/>
                    <a:pt x="1531110" y="1986937"/>
                  </a:cubicBezTo>
                  <a:cubicBezTo>
                    <a:pt x="1274743" y="2056511"/>
                    <a:pt x="243124" y="2046572"/>
                    <a:pt x="16575" y="1986937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">
              <a:extLst>
                <a:ext uri="{FF2B5EF4-FFF2-40B4-BE49-F238E27FC236}">
                  <a16:creationId xmlns:a16="http://schemas.microsoft.com/office/drawing/2014/main" id="{06D0014C-CF4A-A6E8-71A7-0F5914999E57}"/>
                </a:ext>
              </a:extLst>
            </p:cNvPr>
            <p:cNvSpPr/>
            <p:nvPr/>
          </p:nvSpPr>
          <p:spPr>
            <a:xfrm>
              <a:off x="1878170" y="1560732"/>
              <a:ext cx="1178653" cy="1606319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0 w 1287710"/>
                <a:gd name="connsiteY0" fmla="*/ 803161 h 1606319"/>
                <a:gd name="connsiteX1" fmla="*/ 685800 w 1287710"/>
                <a:gd name="connsiteY1" fmla="*/ 38 h 1606319"/>
                <a:gd name="connsiteX2" fmla="*/ 1287710 w 1287710"/>
                <a:gd name="connsiteY2" fmla="*/ 777994 h 1606319"/>
                <a:gd name="connsiteX3" fmla="*/ 685800 w 1287710"/>
                <a:gd name="connsiteY3" fmla="*/ 1606284 h 1606319"/>
                <a:gd name="connsiteX4" fmla="*/ 0 w 1287710"/>
                <a:gd name="connsiteY4" fmla="*/ 803161 h 1606319"/>
                <a:gd name="connsiteX0" fmla="*/ 0 w 1178653"/>
                <a:gd name="connsiteY0" fmla="*/ 803161 h 1606319"/>
                <a:gd name="connsiteX1" fmla="*/ 576743 w 1178653"/>
                <a:gd name="connsiteY1" fmla="*/ 38 h 1606319"/>
                <a:gd name="connsiteX2" fmla="*/ 1178653 w 1178653"/>
                <a:gd name="connsiteY2" fmla="*/ 777994 h 1606319"/>
                <a:gd name="connsiteX3" fmla="*/ 576743 w 1178653"/>
                <a:gd name="connsiteY3" fmla="*/ 1606284 h 1606319"/>
                <a:gd name="connsiteX4" fmla="*/ 0 w 1178653"/>
                <a:gd name="connsiteY4" fmla="*/ 803161 h 1606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8653" h="1606319">
                  <a:moveTo>
                    <a:pt x="0" y="803161"/>
                  </a:moveTo>
                  <a:cubicBezTo>
                    <a:pt x="0" y="359608"/>
                    <a:pt x="380301" y="4232"/>
                    <a:pt x="576743" y="38"/>
                  </a:cubicBezTo>
                  <a:cubicBezTo>
                    <a:pt x="773185" y="-4156"/>
                    <a:pt x="1178653" y="334441"/>
                    <a:pt x="1178653" y="777994"/>
                  </a:cubicBezTo>
                  <a:cubicBezTo>
                    <a:pt x="1178653" y="1221547"/>
                    <a:pt x="773185" y="1602090"/>
                    <a:pt x="576743" y="1606284"/>
                  </a:cubicBezTo>
                  <a:cubicBezTo>
                    <a:pt x="380301" y="1610478"/>
                    <a:pt x="0" y="1246714"/>
                    <a:pt x="0" y="80316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46C5791-14EB-D0F2-DB58-212A3FE09538}"/>
                </a:ext>
              </a:extLst>
            </p:cNvPr>
            <p:cNvSpPr/>
            <p:nvPr/>
          </p:nvSpPr>
          <p:spPr>
            <a:xfrm rot="2943215">
              <a:off x="1716974" y="1623413"/>
              <a:ext cx="1464936" cy="1497568"/>
            </a:xfrm>
            <a:custGeom>
              <a:avLst/>
              <a:gdLst>
                <a:gd name="connsiteX0" fmla="*/ 438533 w 4762961"/>
                <a:gd name="connsiteY0" fmla="*/ 524666 h 4869057"/>
                <a:gd name="connsiteX1" fmla="*/ 1232328 w 4762961"/>
                <a:gd name="connsiteY1" fmla="*/ 150315 h 4869057"/>
                <a:gd name="connsiteX2" fmla="*/ 1603411 w 4762961"/>
                <a:gd name="connsiteY2" fmla="*/ 150315 h 4869057"/>
                <a:gd name="connsiteX3" fmla="*/ 1717074 w 4762961"/>
                <a:gd name="connsiteY3" fmla="*/ 99308 h 4869057"/>
                <a:gd name="connsiteX4" fmla="*/ 3149786 w 4762961"/>
                <a:gd name="connsiteY4" fmla="*/ 217222 h 4869057"/>
                <a:gd name="connsiteX5" fmla="*/ 4701899 w 4762961"/>
                <a:gd name="connsiteY5" fmla="*/ 850674 h 4869057"/>
                <a:gd name="connsiteX6" fmla="*/ 4205215 w 4762961"/>
                <a:gd name="connsiteY6" fmla="*/ 2067672 h 4869057"/>
                <a:gd name="connsiteX7" fmla="*/ 2653102 w 4762961"/>
                <a:gd name="connsiteY7" fmla="*/ 1434221 h 4869057"/>
                <a:gd name="connsiteX8" fmla="*/ 2257012 w 4762961"/>
                <a:gd name="connsiteY8" fmla="*/ 1484984 h 4869057"/>
                <a:gd name="connsiteX9" fmla="*/ 2217032 w 4762961"/>
                <a:gd name="connsiteY9" fmla="*/ 1464506 h 4869057"/>
                <a:gd name="connsiteX10" fmla="*/ 2198607 w 4762961"/>
                <a:gd name="connsiteY10" fmla="*/ 1532717 h 4869057"/>
                <a:gd name="connsiteX11" fmla="*/ 1439647 w 4762961"/>
                <a:gd name="connsiteY11" fmla="*/ 2186815 h 4869057"/>
                <a:gd name="connsiteX12" fmla="*/ 1357292 w 4762961"/>
                <a:gd name="connsiteY12" fmla="*/ 2199384 h 4869057"/>
                <a:gd name="connsiteX13" fmla="*/ 1415741 w 4762961"/>
                <a:gd name="connsiteY13" fmla="*/ 2253497 h 4869057"/>
                <a:gd name="connsiteX14" fmla="*/ 1500248 w 4762961"/>
                <a:gd name="connsiteY14" fmla="*/ 2755187 h 4869057"/>
                <a:gd name="connsiteX15" fmla="*/ 2363240 w 4762961"/>
                <a:gd name="connsiteY15" fmla="*/ 4192393 h 4869057"/>
                <a:gd name="connsiteX16" fmla="*/ 1236340 w 4762961"/>
                <a:gd name="connsiteY16" fmla="*/ 4869057 h 4869057"/>
                <a:gd name="connsiteX17" fmla="*/ 373348 w 4762961"/>
                <a:gd name="connsiteY17" fmla="*/ 3431851 h 4869057"/>
                <a:gd name="connsiteX18" fmla="*/ 132428 w 4762961"/>
                <a:gd name="connsiteY18" fmla="*/ 1737048 h 4869057"/>
                <a:gd name="connsiteX19" fmla="*/ 203628 w 4762961"/>
                <a:gd name="connsiteY19" fmla="*/ 1677944 h 4869057"/>
                <a:gd name="connsiteX20" fmla="*/ 203628 w 4762961"/>
                <a:gd name="connsiteY20" fmla="*/ 1179015 h 4869057"/>
                <a:gd name="connsiteX21" fmla="*/ 438533 w 4762961"/>
                <a:gd name="connsiteY21" fmla="*/ 524666 h 486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762961" h="4869057">
                  <a:moveTo>
                    <a:pt x="438533" y="524666"/>
                  </a:moveTo>
                  <a:cubicBezTo>
                    <a:pt x="627212" y="296041"/>
                    <a:pt x="912752" y="150315"/>
                    <a:pt x="1232328" y="150315"/>
                  </a:cubicBezTo>
                  <a:lnTo>
                    <a:pt x="1603411" y="150315"/>
                  </a:lnTo>
                  <a:lnTo>
                    <a:pt x="1717074" y="99308"/>
                  </a:lnTo>
                  <a:cubicBezTo>
                    <a:pt x="2327635" y="-145289"/>
                    <a:pt x="2673811" y="127857"/>
                    <a:pt x="3149786" y="217222"/>
                  </a:cubicBezTo>
                  <a:cubicBezTo>
                    <a:pt x="3693757" y="319355"/>
                    <a:pt x="3908592" y="1315634"/>
                    <a:pt x="4701899" y="850674"/>
                  </a:cubicBezTo>
                  <a:cubicBezTo>
                    <a:pt x="4536338" y="1256341"/>
                    <a:pt x="5189011" y="1577281"/>
                    <a:pt x="4205215" y="2067672"/>
                  </a:cubicBezTo>
                  <a:cubicBezTo>
                    <a:pt x="3411909" y="2532632"/>
                    <a:pt x="3446408" y="969261"/>
                    <a:pt x="2653102" y="1434221"/>
                  </a:cubicBezTo>
                  <a:cubicBezTo>
                    <a:pt x="2504356" y="1521401"/>
                    <a:pt x="2373946" y="1527593"/>
                    <a:pt x="2257012" y="1484984"/>
                  </a:cubicBezTo>
                  <a:lnTo>
                    <a:pt x="2217032" y="1464506"/>
                  </a:lnTo>
                  <a:lnTo>
                    <a:pt x="2198607" y="1532717"/>
                  </a:lnTo>
                  <a:cubicBezTo>
                    <a:pt x="2077459" y="1863586"/>
                    <a:pt x="1791218" y="2114873"/>
                    <a:pt x="1439647" y="2186815"/>
                  </a:cubicBezTo>
                  <a:lnTo>
                    <a:pt x="1357292" y="2199384"/>
                  </a:lnTo>
                  <a:lnTo>
                    <a:pt x="1415741" y="2253497"/>
                  </a:lnTo>
                  <a:cubicBezTo>
                    <a:pt x="1532131" y="2381883"/>
                    <a:pt x="1584846" y="2541438"/>
                    <a:pt x="1500248" y="2755187"/>
                  </a:cubicBezTo>
                  <a:cubicBezTo>
                    <a:pt x="1161856" y="3610180"/>
                    <a:pt x="2701632" y="3337399"/>
                    <a:pt x="2363240" y="4192393"/>
                  </a:cubicBezTo>
                  <a:cubicBezTo>
                    <a:pt x="2028797" y="5239525"/>
                    <a:pt x="1611973" y="4643502"/>
                    <a:pt x="1236340" y="4869057"/>
                  </a:cubicBezTo>
                  <a:cubicBezTo>
                    <a:pt x="1574731" y="4014064"/>
                    <a:pt x="557333" y="3953852"/>
                    <a:pt x="373348" y="3431851"/>
                  </a:cubicBezTo>
                  <a:cubicBezTo>
                    <a:pt x="189363" y="2909850"/>
                    <a:pt x="-205964" y="2592042"/>
                    <a:pt x="132428" y="1737048"/>
                  </a:cubicBezTo>
                  <a:lnTo>
                    <a:pt x="203628" y="1677944"/>
                  </a:lnTo>
                  <a:lnTo>
                    <a:pt x="203628" y="1179015"/>
                  </a:lnTo>
                  <a:cubicBezTo>
                    <a:pt x="203628" y="930456"/>
                    <a:pt x="291783" y="702486"/>
                    <a:pt x="438533" y="52466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6F6A1A0A-76AA-2C5D-0AB0-39DB5D28DC25}"/>
                </a:ext>
              </a:extLst>
            </p:cNvPr>
            <p:cNvGrpSpPr/>
            <p:nvPr/>
          </p:nvGrpSpPr>
          <p:grpSpPr>
            <a:xfrm>
              <a:off x="1626544" y="1469892"/>
              <a:ext cx="1646493" cy="737105"/>
              <a:chOff x="1979960" y="4724659"/>
              <a:chExt cx="2324334" cy="1040562"/>
            </a:xfrm>
          </p:grpSpPr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30CB95AA-95B7-5A08-B068-1B400762A745}"/>
                  </a:ext>
                </a:extLst>
              </p:cNvPr>
              <p:cNvSpPr/>
              <p:nvPr/>
            </p:nvSpPr>
            <p:spPr>
              <a:xfrm rot="5171754">
                <a:off x="2675086" y="4522537"/>
                <a:ext cx="917553" cy="1321798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9A489C0E-770D-9624-27DC-F9CDAB77D350}"/>
                  </a:ext>
                </a:extLst>
              </p:cNvPr>
              <p:cNvSpPr/>
              <p:nvPr/>
            </p:nvSpPr>
            <p:spPr>
              <a:xfrm>
                <a:off x="2367544" y="5008667"/>
                <a:ext cx="1549400" cy="630134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36">
                <a:extLst>
                  <a:ext uri="{FF2B5EF4-FFF2-40B4-BE49-F238E27FC236}">
                    <a16:creationId xmlns:a16="http://schemas.microsoft.com/office/drawing/2014/main" id="{0A39968A-3866-2486-3921-F99A1082E48E}"/>
                  </a:ext>
                </a:extLst>
              </p:cNvPr>
              <p:cNvSpPr/>
              <p:nvPr/>
            </p:nvSpPr>
            <p:spPr>
              <a:xfrm>
                <a:off x="1979960" y="5197650"/>
                <a:ext cx="2324334" cy="567571"/>
              </a:xfrm>
              <a:custGeom>
                <a:avLst/>
                <a:gdLst>
                  <a:gd name="connsiteX0" fmla="*/ 0 w 2324100"/>
                  <a:gd name="connsiteY0" fmla="*/ 456710 h 913419"/>
                  <a:gd name="connsiteX1" fmla="*/ 1162050 w 2324100"/>
                  <a:gd name="connsiteY1" fmla="*/ 0 h 913419"/>
                  <a:gd name="connsiteX2" fmla="*/ 2324100 w 2324100"/>
                  <a:gd name="connsiteY2" fmla="*/ 456710 h 913419"/>
                  <a:gd name="connsiteX3" fmla="*/ 1162050 w 2324100"/>
                  <a:gd name="connsiteY3" fmla="*/ 913420 h 913419"/>
                  <a:gd name="connsiteX4" fmla="*/ 0 w 2324100"/>
                  <a:gd name="connsiteY4" fmla="*/ 456710 h 913419"/>
                  <a:gd name="connsiteX0" fmla="*/ 234 w 2324334"/>
                  <a:gd name="connsiteY0" fmla="*/ 456710 h 567571"/>
                  <a:gd name="connsiteX1" fmla="*/ 1162284 w 2324334"/>
                  <a:gd name="connsiteY1" fmla="*/ 0 h 567571"/>
                  <a:gd name="connsiteX2" fmla="*/ 2324334 w 2324334"/>
                  <a:gd name="connsiteY2" fmla="*/ 456710 h 567571"/>
                  <a:gd name="connsiteX3" fmla="*/ 1240662 w 2324334"/>
                  <a:gd name="connsiteY3" fmla="*/ 451865 h 567571"/>
                  <a:gd name="connsiteX4" fmla="*/ 234 w 2324334"/>
                  <a:gd name="connsiteY4" fmla="*/ 456710 h 567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24334" h="567571">
                    <a:moveTo>
                      <a:pt x="234" y="456710"/>
                    </a:moveTo>
                    <a:cubicBezTo>
                      <a:pt x="-12829" y="381399"/>
                      <a:pt x="520502" y="0"/>
                      <a:pt x="1162284" y="0"/>
                    </a:cubicBezTo>
                    <a:cubicBezTo>
                      <a:pt x="1804066" y="0"/>
                      <a:pt x="2324334" y="204476"/>
                      <a:pt x="2324334" y="456710"/>
                    </a:cubicBezTo>
                    <a:cubicBezTo>
                      <a:pt x="2324334" y="708944"/>
                      <a:pt x="1882444" y="451865"/>
                      <a:pt x="1240662" y="451865"/>
                    </a:cubicBezTo>
                    <a:cubicBezTo>
                      <a:pt x="598880" y="451865"/>
                      <a:pt x="13297" y="532021"/>
                      <a:pt x="234" y="456710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C97771A-1302-1960-F1F4-B785306DE10A}"/>
                </a:ext>
              </a:extLst>
            </p:cNvPr>
            <p:cNvGrpSpPr/>
            <p:nvPr/>
          </p:nvGrpSpPr>
          <p:grpSpPr>
            <a:xfrm>
              <a:off x="1754120" y="3133234"/>
              <a:ext cx="1461400" cy="2460014"/>
              <a:chOff x="1945044" y="1676401"/>
              <a:chExt cx="2282482" cy="3842163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111" name="Trapezoid 110">
                <a:extLst>
                  <a:ext uri="{FF2B5EF4-FFF2-40B4-BE49-F238E27FC236}">
                    <a16:creationId xmlns:a16="http://schemas.microsoft.com/office/drawing/2014/main" id="{97C79B06-300B-07EF-D1AD-E16DDC2E8389}"/>
                  </a:ext>
                </a:extLst>
              </p:cNvPr>
              <p:cNvSpPr/>
              <p:nvPr/>
            </p:nvSpPr>
            <p:spPr>
              <a:xfrm>
                <a:off x="1945044" y="3556890"/>
                <a:ext cx="2282482" cy="1961674"/>
              </a:xfrm>
              <a:prstGeom prst="trapezoid">
                <a:avLst>
                  <a:gd name="adj" fmla="val 2785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rapezoid 13">
                <a:extLst>
                  <a:ext uri="{FF2B5EF4-FFF2-40B4-BE49-F238E27FC236}">
                    <a16:creationId xmlns:a16="http://schemas.microsoft.com/office/drawing/2014/main" id="{DCB52152-9540-8387-51C1-E0F675B69260}"/>
                  </a:ext>
                </a:extLst>
              </p:cNvPr>
              <p:cNvSpPr/>
              <p:nvPr/>
            </p:nvSpPr>
            <p:spPr>
              <a:xfrm rot="10800000">
                <a:off x="2286001" y="1676401"/>
                <a:ext cx="1589615" cy="2035461"/>
              </a:xfrm>
              <a:custGeom>
                <a:avLst/>
                <a:gdLst>
                  <a:gd name="connsiteX0" fmla="*/ 0 w 1514535"/>
                  <a:gd name="connsiteY0" fmla="*/ 1986937 h 1986937"/>
                  <a:gd name="connsiteX1" fmla="*/ 169916 w 1514535"/>
                  <a:gd name="connsiteY1" fmla="*/ 0 h 1986937"/>
                  <a:gd name="connsiteX2" fmla="*/ 1344619 w 1514535"/>
                  <a:gd name="connsiteY2" fmla="*/ 0 h 1986937"/>
                  <a:gd name="connsiteX3" fmla="*/ 1514535 w 1514535"/>
                  <a:gd name="connsiteY3" fmla="*/ 1986937 h 1986937"/>
                  <a:gd name="connsiteX4" fmla="*/ 0 w 1514535"/>
                  <a:gd name="connsiteY4" fmla="*/ 1986937 h 1986937"/>
                  <a:gd name="connsiteX0" fmla="*/ 0 w 1573040"/>
                  <a:gd name="connsiteY0" fmla="*/ 1986937 h 1986937"/>
                  <a:gd name="connsiteX1" fmla="*/ 169916 w 1573040"/>
                  <a:gd name="connsiteY1" fmla="*/ 0 h 1986937"/>
                  <a:gd name="connsiteX2" fmla="*/ 1344619 w 1573040"/>
                  <a:gd name="connsiteY2" fmla="*/ 0 h 1986937"/>
                  <a:gd name="connsiteX3" fmla="*/ 1514535 w 1573040"/>
                  <a:gd name="connsiteY3" fmla="*/ 1986937 h 1986937"/>
                  <a:gd name="connsiteX4" fmla="*/ 0 w 1573040"/>
                  <a:gd name="connsiteY4" fmla="*/ 1986937 h 1986937"/>
                  <a:gd name="connsiteX0" fmla="*/ 0 w 1573040"/>
                  <a:gd name="connsiteY0" fmla="*/ 1986937 h 2017858"/>
                  <a:gd name="connsiteX1" fmla="*/ 169916 w 1573040"/>
                  <a:gd name="connsiteY1" fmla="*/ 0 h 2017858"/>
                  <a:gd name="connsiteX2" fmla="*/ 1344619 w 1573040"/>
                  <a:gd name="connsiteY2" fmla="*/ 0 h 2017858"/>
                  <a:gd name="connsiteX3" fmla="*/ 1514535 w 1573040"/>
                  <a:gd name="connsiteY3" fmla="*/ 1986937 h 2017858"/>
                  <a:gd name="connsiteX4" fmla="*/ 0 w 1573040"/>
                  <a:gd name="connsiteY4" fmla="*/ 1986937 h 2017858"/>
                  <a:gd name="connsiteX0" fmla="*/ 0 w 1573040"/>
                  <a:gd name="connsiteY0" fmla="*/ 1986937 h 2035461"/>
                  <a:gd name="connsiteX1" fmla="*/ 169916 w 1573040"/>
                  <a:gd name="connsiteY1" fmla="*/ 0 h 2035461"/>
                  <a:gd name="connsiteX2" fmla="*/ 1344619 w 1573040"/>
                  <a:gd name="connsiteY2" fmla="*/ 0 h 2035461"/>
                  <a:gd name="connsiteX3" fmla="*/ 1514535 w 1573040"/>
                  <a:gd name="connsiteY3" fmla="*/ 1986937 h 2035461"/>
                  <a:gd name="connsiteX4" fmla="*/ 0 w 1573040"/>
                  <a:gd name="connsiteY4" fmla="*/ 1986937 h 2035461"/>
                  <a:gd name="connsiteX0" fmla="*/ 16575 w 1589615"/>
                  <a:gd name="connsiteY0" fmla="*/ 1986937 h 2035461"/>
                  <a:gd name="connsiteX1" fmla="*/ 186491 w 1589615"/>
                  <a:gd name="connsiteY1" fmla="*/ 0 h 2035461"/>
                  <a:gd name="connsiteX2" fmla="*/ 1361194 w 1589615"/>
                  <a:gd name="connsiteY2" fmla="*/ 0 h 2035461"/>
                  <a:gd name="connsiteX3" fmla="*/ 1531110 w 1589615"/>
                  <a:gd name="connsiteY3" fmla="*/ 1986937 h 2035461"/>
                  <a:gd name="connsiteX4" fmla="*/ 16575 w 1589615"/>
                  <a:gd name="connsiteY4" fmla="*/ 1986937 h 2035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9615" h="2035461">
                    <a:moveTo>
                      <a:pt x="16575" y="1986937"/>
                    </a:moveTo>
                    <a:cubicBezTo>
                      <a:pt x="-55995" y="1702312"/>
                      <a:pt x="129852" y="662312"/>
                      <a:pt x="186491" y="0"/>
                    </a:cubicBezTo>
                    <a:lnTo>
                      <a:pt x="1361194" y="0"/>
                    </a:lnTo>
                    <a:cubicBezTo>
                      <a:pt x="1417833" y="662312"/>
                      <a:pt x="1713010" y="1771886"/>
                      <a:pt x="1531110" y="1986937"/>
                    </a:cubicBezTo>
                    <a:cubicBezTo>
                      <a:pt x="1274743" y="2056511"/>
                      <a:pt x="243124" y="2046572"/>
                      <a:pt x="16575" y="1986937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Rectangle: Diagonal Corners Rounded 45">
              <a:extLst>
                <a:ext uri="{FF2B5EF4-FFF2-40B4-BE49-F238E27FC236}">
                  <a16:creationId xmlns:a16="http://schemas.microsoft.com/office/drawing/2014/main" id="{70AE76AA-B3B0-630D-D670-74D1B31FD315}"/>
                </a:ext>
              </a:extLst>
            </p:cNvPr>
            <p:cNvSpPr/>
            <p:nvPr/>
          </p:nvSpPr>
          <p:spPr>
            <a:xfrm rot="12187803">
              <a:off x="1953514" y="3004267"/>
              <a:ext cx="448258" cy="440868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: Diagonal Corners Rounded 46">
              <a:extLst>
                <a:ext uri="{FF2B5EF4-FFF2-40B4-BE49-F238E27FC236}">
                  <a16:creationId xmlns:a16="http://schemas.microsoft.com/office/drawing/2014/main" id="{1839E2F3-73E1-4D8C-56A6-CF95D71544D6}"/>
                </a:ext>
              </a:extLst>
            </p:cNvPr>
            <p:cNvSpPr/>
            <p:nvPr/>
          </p:nvSpPr>
          <p:spPr>
            <a:xfrm rot="3859564">
              <a:off x="2544532" y="3014471"/>
              <a:ext cx="438030" cy="430809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ED42008-60C8-6877-CA46-912C5EE5D4EE}"/>
                </a:ext>
              </a:extLst>
            </p:cNvPr>
            <p:cNvGrpSpPr/>
            <p:nvPr/>
          </p:nvGrpSpPr>
          <p:grpSpPr>
            <a:xfrm flipV="1">
              <a:off x="2048620" y="4383876"/>
              <a:ext cx="900274" cy="85035"/>
              <a:chOff x="1632025" y="5929579"/>
              <a:chExt cx="1971424" cy="318787"/>
            </a:xfrm>
          </p:grpSpPr>
          <p:sp>
            <p:nvSpPr>
              <p:cNvPr id="105" name="Trapezoid 104">
                <a:extLst>
                  <a:ext uri="{FF2B5EF4-FFF2-40B4-BE49-F238E27FC236}">
                    <a16:creationId xmlns:a16="http://schemas.microsoft.com/office/drawing/2014/main" id="{382EB1C7-540E-DAEB-9BCF-ECD9A3A1AA99}"/>
                  </a:ext>
                </a:extLst>
              </p:cNvPr>
              <p:cNvSpPr/>
              <p:nvPr/>
            </p:nvSpPr>
            <p:spPr>
              <a:xfrm>
                <a:off x="1632025" y="5929580"/>
                <a:ext cx="1971424" cy="318786"/>
              </a:xfrm>
              <a:prstGeom prst="trapezoid">
                <a:avLst>
                  <a:gd name="adj" fmla="val 0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55CDD8DF-FF9D-3795-C3D9-470573A9F140}"/>
                  </a:ext>
                </a:extLst>
              </p:cNvPr>
              <p:cNvSpPr/>
              <p:nvPr/>
            </p:nvSpPr>
            <p:spPr>
              <a:xfrm>
                <a:off x="1730845" y="5943134"/>
                <a:ext cx="305231" cy="3052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0C361048-DA5D-AAD8-D930-9CDCFDE6C8EF}"/>
                  </a:ext>
                </a:extLst>
              </p:cNvPr>
              <p:cNvSpPr/>
              <p:nvPr/>
            </p:nvSpPr>
            <p:spPr>
              <a:xfrm>
                <a:off x="2074920" y="5937275"/>
                <a:ext cx="305231" cy="3052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5B711597-E95B-A930-DB17-07404DF7832F}"/>
                  </a:ext>
                </a:extLst>
              </p:cNvPr>
              <p:cNvSpPr/>
              <p:nvPr/>
            </p:nvSpPr>
            <p:spPr>
              <a:xfrm>
                <a:off x="2418995" y="5929579"/>
                <a:ext cx="305231" cy="3052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B3441DE1-DF4D-6924-C588-E35F36F18231}"/>
                  </a:ext>
                </a:extLst>
              </p:cNvPr>
              <p:cNvSpPr/>
              <p:nvPr/>
            </p:nvSpPr>
            <p:spPr>
              <a:xfrm>
                <a:off x="2767612" y="5935999"/>
                <a:ext cx="305231" cy="3052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93F4C725-E8AE-283C-3E46-168791BA9D70}"/>
                  </a:ext>
                </a:extLst>
              </p:cNvPr>
              <p:cNvSpPr/>
              <p:nvPr/>
            </p:nvSpPr>
            <p:spPr>
              <a:xfrm>
                <a:off x="3116229" y="5942419"/>
                <a:ext cx="305231" cy="3052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B12F2833-E751-0277-51D5-DE9D18F4A3B5}"/>
                </a:ext>
              </a:extLst>
            </p:cNvPr>
            <p:cNvGrpSpPr/>
            <p:nvPr/>
          </p:nvGrpSpPr>
          <p:grpSpPr>
            <a:xfrm>
              <a:off x="2113053" y="3479025"/>
              <a:ext cx="240162" cy="242608"/>
              <a:chOff x="6051592" y="934671"/>
              <a:chExt cx="974773" cy="984702"/>
            </a:xfrm>
          </p:grpSpPr>
          <p:pic>
            <p:nvPicPr>
              <p:cNvPr id="99" name="Picture 98">
                <a:extLst>
                  <a:ext uri="{FF2B5EF4-FFF2-40B4-BE49-F238E27FC236}">
                    <a16:creationId xmlns:a16="http://schemas.microsoft.com/office/drawing/2014/main" id="{AB2663FD-0A04-DC4E-D619-1D5D9AF77D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00" name="Picture 99">
                <a:extLst>
                  <a:ext uri="{FF2B5EF4-FFF2-40B4-BE49-F238E27FC236}">
                    <a16:creationId xmlns:a16="http://schemas.microsoft.com/office/drawing/2014/main" id="{58D60048-4C94-59B1-E226-EDA6CA5EAC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01" name="Picture 100">
                <a:extLst>
                  <a:ext uri="{FF2B5EF4-FFF2-40B4-BE49-F238E27FC236}">
                    <a16:creationId xmlns:a16="http://schemas.microsoft.com/office/drawing/2014/main" id="{54F54C36-061C-33DE-1B77-663767E8DC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02" name="Picture 101">
                <a:extLst>
                  <a:ext uri="{FF2B5EF4-FFF2-40B4-BE49-F238E27FC236}">
                    <a16:creationId xmlns:a16="http://schemas.microsoft.com/office/drawing/2014/main" id="{7BFA9D2C-4344-04C8-B127-1CCCA5BC44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03" name="Picture 102">
                <a:extLst>
                  <a:ext uri="{FF2B5EF4-FFF2-40B4-BE49-F238E27FC236}">
                    <a16:creationId xmlns:a16="http://schemas.microsoft.com/office/drawing/2014/main" id="{337453AB-85E8-30A0-1E5A-0E5E10E9AD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04" name="Picture 103">
                <a:extLst>
                  <a:ext uri="{FF2B5EF4-FFF2-40B4-BE49-F238E27FC236}">
                    <a16:creationId xmlns:a16="http://schemas.microsoft.com/office/drawing/2014/main" id="{65B63B54-C5EA-F67B-1C52-24D3F603DC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12C0A70-0C63-3342-175A-B5A6192BC08B}"/>
                </a:ext>
              </a:extLst>
            </p:cNvPr>
            <p:cNvGrpSpPr/>
            <p:nvPr/>
          </p:nvGrpSpPr>
          <p:grpSpPr>
            <a:xfrm>
              <a:off x="2339123" y="3862406"/>
              <a:ext cx="240162" cy="242608"/>
              <a:chOff x="6051592" y="934671"/>
              <a:chExt cx="974773" cy="984702"/>
            </a:xfrm>
          </p:grpSpPr>
          <p:pic>
            <p:nvPicPr>
              <p:cNvPr id="93" name="Picture 92">
                <a:extLst>
                  <a:ext uri="{FF2B5EF4-FFF2-40B4-BE49-F238E27FC236}">
                    <a16:creationId xmlns:a16="http://schemas.microsoft.com/office/drawing/2014/main" id="{656451E0-11D2-92BC-15E2-BE3438971F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94" name="Picture 93">
                <a:extLst>
                  <a:ext uri="{FF2B5EF4-FFF2-40B4-BE49-F238E27FC236}">
                    <a16:creationId xmlns:a16="http://schemas.microsoft.com/office/drawing/2014/main" id="{55027CE5-2400-35B4-3A6D-2ADEB3CE45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95" name="Picture 94">
                <a:extLst>
                  <a:ext uri="{FF2B5EF4-FFF2-40B4-BE49-F238E27FC236}">
                    <a16:creationId xmlns:a16="http://schemas.microsoft.com/office/drawing/2014/main" id="{9455A127-DE5F-59F0-DDD5-6EA6F64E19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96" name="Picture 95">
                <a:extLst>
                  <a:ext uri="{FF2B5EF4-FFF2-40B4-BE49-F238E27FC236}">
                    <a16:creationId xmlns:a16="http://schemas.microsoft.com/office/drawing/2014/main" id="{09938CC7-04CA-AF16-7FD1-3F19EA692B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97" name="Picture 96">
                <a:extLst>
                  <a:ext uri="{FF2B5EF4-FFF2-40B4-BE49-F238E27FC236}">
                    <a16:creationId xmlns:a16="http://schemas.microsoft.com/office/drawing/2014/main" id="{35C8D218-14E7-EE42-43DD-5869F5EDCE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98" name="Picture 97">
                <a:extLst>
                  <a:ext uri="{FF2B5EF4-FFF2-40B4-BE49-F238E27FC236}">
                    <a16:creationId xmlns:a16="http://schemas.microsoft.com/office/drawing/2014/main" id="{DFD58DC1-15B0-BC7A-19B1-8C79860C06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E0BDAB0-D3BE-5841-11EE-E48608A6B040}"/>
                </a:ext>
              </a:extLst>
            </p:cNvPr>
            <p:cNvGrpSpPr/>
            <p:nvPr/>
          </p:nvGrpSpPr>
          <p:grpSpPr>
            <a:xfrm>
              <a:off x="2600254" y="3454076"/>
              <a:ext cx="240162" cy="242608"/>
              <a:chOff x="6051592" y="934671"/>
              <a:chExt cx="974773" cy="984702"/>
            </a:xfrm>
          </p:grpSpPr>
          <p:pic>
            <p:nvPicPr>
              <p:cNvPr id="87" name="Picture 86">
                <a:extLst>
                  <a:ext uri="{FF2B5EF4-FFF2-40B4-BE49-F238E27FC236}">
                    <a16:creationId xmlns:a16="http://schemas.microsoft.com/office/drawing/2014/main" id="{A427CFD3-3AF2-27D8-7156-49F868EF83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88" name="Picture 87">
                <a:extLst>
                  <a:ext uri="{FF2B5EF4-FFF2-40B4-BE49-F238E27FC236}">
                    <a16:creationId xmlns:a16="http://schemas.microsoft.com/office/drawing/2014/main" id="{05938BC7-8301-B042-DB92-2208AB9DB2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89" name="Picture 88">
                <a:extLst>
                  <a:ext uri="{FF2B5EF4-FFF2-40B4-BE49-F238E27FC236}">
                    <a16:creationId xmlns:a16="http://schemas.microsoft.com/office/drawing/2014/main" id="{684564C3-4909-52DA-3842-E509663A4A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90" name="Picture 89">
                <a:extLst>
                  <a:ext uri="{FF2B5EF4-FFF2-40B4-BE49-F238E27FC236}">
                    <a16:creationId xmlns:a16="http://schemas.microsoft.com/office/drawing/2014/main" id="{4AC55282-F454-A6B1-EEE8-78E7524B74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91" name="Picture 90">
                <a:extLst>
                  <a:ext uri="{FF2B5EF4-FFF2-40B4-BE49-F238E27FC236}">
                    <a16:creationId xmlns:a16="http://schemas.microsoft.com/office/drawing/2014/main" id="{D9D7FD7A-0D79-A131-124D-36AA0872DE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D71E421D-5593-A42F-9FAC-9D7B743E1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9678882C-C3A9-3F7F-5AAA-AD734F4F08FA}"/>
                </a:ext>
              </a:extLst>
            </p:cNvPr>
            <p:cNvGrpSpPr/>
            <p:nvPr/>
          </p:nvGrpSpPr>
          <p:grpSpPr>
            <a:xfrm>
              <a:off x="2080404" y="4518197"/>
              <a:ext cx="240162" cy="242608"/>
              <a:chOff x="6051592" y="934671"/>
              <a:chExt cx="974773" cy="984702"/>
            </a:xfrm>
          </p:grpSpPr>
          <p:pic>
            <p:nvPicPr>
              <p:cNvPr id="81" name="Picture 80">
                <a:extLst>
                  <a:ext uri="{FF2B5EF4-FFF2-40B4-BE49-F238E27FC236}">
                    <a16:creationId xmlns:a16="http://schemas.microsoft.com/office/drawing/2014/main" id="{B19CCA9A-DD20-67A9-632B-D1D52F89C0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82" name="Picture 81">
                <a:extLst>
                  <a:ext uri="{FF2B5EF4-FFF2-40B4-BE49-F238E27FC236}">
                    <a16:creationId xmlns:a16="http://schemas.microsoft.com/office/drawing/2014/main" id="{526C5B70-7627-D15D-EFC6-6ED39A9A47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83" name="Picture 82">
                <a:extLst>
                  <a:ext uri="{FF2B5EF4-FFF2-40B4-BE49-F238E27FC236}">
                    <a16:creationId xmlns:a16="http://schemas.microsoft.com/office/drawing/2014/main" id="{A964D186-CAB6-FAD7-3A89-3BC9677AEB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84" name="Picture 83">
                <a:extLst>
                  <a:ext uri="{FF2B5EF4-FFF2-40B4-BE49-F238E27FC236}">
                    <a16:creationId xmlns:a16="http://schemas.microsoft.com/office/drawing/2014/main" id="{3DD8EF73-911B-6B16-422C-D476A01E1A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85" name="Picture 84">
                <a:extLst>
                  <a:ext uri="{FF2B5EF4-FFF2-40B4-BE49-F238E27FC236}">
                    <a16:creationId xmlns:a16="http://schemas.microsoft.com/office/drawing/2014/main" id="{CB351425-EE7F-84CE-70E6-71BA28315C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86" name="Picture 85">
                <a:extLst>
                  <a:ext uri="{FF2B5EF4-FFF2-40B4-BE49-F238E27FC236}">
                    <a16:creationId xmlns:a16="http://schemas.microsoft.com/office/drawing/2014/main" id="{C2DAAC2F-A17B-A145-CD98-22416E8AE8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49F49FC7-5972-9511-EC7A-964F815CD385}"/>
                </a:ext>
              </a:extLst>
            </p:cNvPr>
            <p:cNvGrpSpPr/>
            <p:nvPr/>
          </p:nvGrpSpPr>
          <p:grpSpPr>
            <a:xfrm>
              <a:off x="2353215" y="4893442"/>
              <a:ext cx="240162" cy="242608"/>
              <a:chOff x="6051592" y="934671"/>
              <a:chExt cx="974773" cy="984702"/>
            </a:xfrm>
          </p:grpSpPr>
          <p:pic>
            <p:nvPicPr>
              <p:cNvPr id="75" name="Picture 74">
                <a:extLst>
                  <a:ext uri="{FF2B5EF4-FFF2-40B4-BE49-F238E27FC236}">
                    <a16:creationId xmlns:a16="http://schemas.microsoft.com/office/drawing/2014/main" id="{50061705-D806-456C-E6CD-34801A6C8F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76" name="Picture 75">
                <a:extLst>
                  <a:ext uri="{FF2B5EF4-FFF2-40B4-BE49-F238E27FC236}">
                    <a16:creationId xmlns:a16="http://schemas.microsoft.com/office/drawing/2014/main" id="{A34A4415-8201-5FD9-3905-D2C5C7731B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77" name="Picture 76">
                <a:extLst>
                  <a:ext uri="{FF2B5EF4-FFF2-40B4-BE49-F238E27FC236}">
                    <a16:creationId xmlns:a16="http://schemas.microsoft.com/office/drawing/2014/main" id="{F43DA277-5B16-FCA6-EFDA-74325837E3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78" name="Picture 77">
                <a:extLst>
                  <a:ext uri="{FF2B5EF4-FFF2-40B4-BE49-F238E27FC236}">
                    <a16:creationId xmlns:a16="http://schemas.microsoft.com/office/drawing/2014/main" id="{7B22AF62-F5FA-C127-BD5F-A051629F82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79" name="Picture 78">
                <a:extLst>
                  <a:ext uri="{FF2B5EF4-FFF2-40B4-BE49-F238E27FC236}">
                    <a16:creationId xmlns:a16="http://schemas.microsoft.com/office/drawing/2014/main" id="{BC50A235-A2FC-016C-E67F-F929598A74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80" name="Picture 79">
                <a:extLst>
                  <a:ext uri="{FF2B5EF4-FFF2-40B4-BE49-F238E27FC236}">
                    <a16:creationId xmlns:a16="http://schemas.microsoft.com/office/drawing/2014/main" id="{E98507EF-C0FC-ED70-F89F-2A16D95846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A0CE620E-04C9-B0DE-FC18-AD7B093CF497}"/>
                </a:ext>
              </a:extLst>
            </p:cNvPr>
            <p:cNvGrpSpPr/>
            <p:nvPr/>
          </p:nvGrpSpPr>
          <p:grpSpPr>
            <a:xfrm>
              <a:off x="2781350" y="5246673"/>
              <a:ext cx="240162" cy="242608"/>
              <a:chOff x="6051592" y="934671"/>
              <a:chExt cx="974773" cy="984702"/>
            </a:xfrm>
          </p:grpSpPr>
          <p:pic>
            <p:nvPicPr>
              <p:cNvPr id="69" name="Picture 68">
                <a:extLst>
                  <a:ext uri="{FF2B5EF4-FFF2-40B4-BE49-F238E27FC236}">
                    <a16:creationId xmlns:a16="http://schemas.microsoft.com/office/drawing/2014/main" id="{454267D3-BC08-D06B-C68E-685244A10D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70" name="Picture 69">
                <a:extLst>
                  <a:ext uri="{FF2B5EF4-FFF2-40B4-BE49-F238E27FC236}">
                    <a16:creationId xmlns:a16="http://schemas.microsoft.com/office/drawing/2014/main" id="{37F5BE95-C7BD-9FAB-2EFF-B13C3715D7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71" name="Picture 70">
                <a:extLst>
                  <a:ext uri="{FF2B5EF4-FFF2-40B4-BE49-F238E27FC236}">
                    <a16:creationId xmlns:a16="http://schemas.microsoft.com/office/drawing/2014/main" id="{89CF2277-D2BE-E80F-6F93-FC6DED594F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72" name="Picture 71">
                <a:extLst>
                  <a:ext uri="{FF2B5EF4-FFF2-40B4-BE49-F238E27FC236}">
                    <a16:creationId xmlns:a16="http://schemas.microsoft.com/office/drawing/2014/main" id="{0572BDA6-C7B4-9AFD-706C-CEDAEE50EF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73" name="Picture 72">
                <a:extLst>
                  <a:ext uri="{FF2B5EF4-FFF2-40B4-BE49-F238E27FC236}">
                    <a16:creationId xmlns:a16="http://schemas.microsoft.com/office/drawing/2014/main" id="{416000FC-31C7-DC3C-1B8A-9A49015C7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74" name="Picture 73">
                <a:extLst>
                  <a:ext uri="{FF2B5EF4-FFF2-40B4-BE49-F238E27FC236}">
                    <a16:creationId xmlns:a16="http://schemas.microsoft.com/office/drawing/2014/main" id="{584545F3-2597-22D5-5156-E01B06B808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854C2794-C90E-4264-63AC-43BB3EACCFB0}"/>
                </a:ext>
              </a:extLst>
            </p:cNvPr>
            <p:cNvGrpSpPr/>
            <p:nvPr/>
          </p:nvGrpSpPr>
          <p:grpSpPr>
            <a:xfrm>
              <a:off x="2633747" y="4535863"/>
              <a:ext cx="240162" cy="242608"/>
              <a:chOff x="6051592" y="934671"/>
              <a:chExt cx="974773" cy="984702"/>
            </a:xfrm>
          </p:grpSpPr>
          <p:pic>
            <p:nvPicPr>
              <p:cNvPr id="63" name="Picture 62">
                <a:extLst>
                  <a:ext uri="{FF2B5EF4-FFF2-40B4-BE49-F238E27FC236}">
                    <a16:creationId xmlns:a16="http://schemas.microsoft.com/office/drawing/2014/main" id="{906DF52D-4640-8D59-4BA0-5E0E9B3CCC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64" name="Picture 63">
                <a:extLst>
                  <a:ext uri="{FF2B5EF4-FFF2-40B4-BE49-F238E27FC236}">
                    <a16:creationId xmlns:a16="http://schemas.microsoft.com/office/drawing/2014/main" id="{539E5D8A-62B6-FC08-125C-2BA0AA9E59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65" name="Picture 64">
                <a:extLst>
                  <a:ext uri="{FF2B5EF4-FFF2-40B4-BE49-F238E27FC236}">
                    <a16:creationId xmlns:a16="http://schemas.microsoft.com/office/drawing/2014/main" id="{DAFA3905-CCBF-EA12-4E4F-125ACC3475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66" name="Picture 65">
                <a:extLst>
                  <a:ext uri="{FF2B5EF4-FFF2-40B4-BE49-F238E27FC236}">
                    <a16:creationId xmlns:a16="http://schemas.microsoft.com/office/drawing/2014/main" id="{C73FB667-1A23-B5A3-BC62-35DB7AE69F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67" name="Picture 66">
                <a:extLst>
                  <a:ext uri="{FF2B5EF4-FFF2-40B4-BE49-F238E27FC236}">
                    <a16:creationId xmlns:a16="http://schemas.microsoft.com/office/drawing/2014/main" id="{2EEEF362-08E2-912C-DCF5-010A8EF2DF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68" name="Picture 67">
                <a:extLst>
                  <a:ext uri="{FF2B5EF4-FFF2-40B4-BE49-F238E27FC236}">
                    <a16:creationId xmlns:a16="http://schemas.microsoft.com/office/drawing/2014/main" id="{7E834F59-0F3C-B344-6738-C47892E8A4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F517AAB7-C14F-E3A3-AA81-91893C27AA0A}"/>
                </a:ext>
              </a:extLst>
            </p:cNvPr>
            <p:cNvGrpSpPr/>
            <p:nvPr/>
          </p:nvGrpSpPr>
          <p:grpSpPr>
            <a:xfrm>
              <a:off x="1933734" y="5172850"/>
              <a:ext cx="240162" cy="242608"/>
              <a:chOff x="6051592" y="934671"/>
              <a:chExt cx="974773" cy="984702"/>
            </a:xfrm>
          </p:grpSpPr>
          <p:pic>
            <p:nvPicPr>
              <p:cNvPr id="57" name="Picture 56">
                <a:extLst>
                  <a:ext uri="{FF2B5EF4-FFF2-40B4-BE49-F238E27FC236}">
                    <a16:creationId xmlns:a16="http://schemas.microsoft.com/office/drawing/2014/main" id="{FCD8C595-C20D-9EAD-04C4-2E440F8F72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58" name="Picture 57">
                <a:extLst>
                  <a:ext uri="{FF2B5EF4-FFF2-40B4-BE49-F238E27FC236}">
                    <a16:creationId xmlns:a16="http://schemas.microsoft.com/office/drawing/2014/main" id="{FEA24909-074B-288C-A807-85E9973130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59" name="Picture 58">
                <a:extLst>
                  <a:ext uri="{FF2B5EF4-FFF2-40B4-BE49-F238E27FC236}">
                    <a16:creationId xmlns:a16="http://schemas.microsoft.com/office/drawing/2014/main" id="{AB4245F6-9607-82C3-2BC9-A1E6A2BE2C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60" name="Picture 59">
                <a:extLst>
                  <a:ext uri="{FF2B5EF4-FFF2-40B4-BE49-F238E27FC236}">
                    <a16:creationId xmlns:a16="http://schemas.microsoft.com/office/drawing/2014/main" id="{A958EA53-0119-16DF-0FFB-15AB67C8DC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61" name="Picture 60">
                <a:extLst>
                  <a:ext uri="{FF2B5EF4-FFF2-40B4-BE49-F238E27FC236}">
                    <a16:creationId xmlns:a16="http://schemas.microsoft.com/office/drawing/2014/main" id="{16402D56-5321-C85E-C3E3-217A3A051B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62" name="Picture 61">
                <a:extLst>
                  <a:ext uri="{FF2B5EF4-FFF2-40B4-BE49-F238E27FC236}">
                    <a16:creationId xmlns:a16="http://schemas.microsoft.com/office/drawing/2014/main" id="{707B0DB9-FAA1-494A-72A0-E99C187818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D4860979-F67B-38FA-D38D-DE34E7D542F7}"/>
              </a:ext>
            </a:extLst>
          </p:cNvPr>
          <p:cNvGrpSpPr/>
          <p:nvPr/>
        </p:nvGrpSpPr>
        <p:grpSpPr>
          <a:xfrm>
            <a:off x="7620611" y="1895453"/>
            <a:ext cx="1370166" cy="3251014"/>
            <a:chOff x="1789733" y="1390861"/>
            <a:chExt cx="2056639" cy="4879819"/>
          </a:xfrm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2E2C5DFF-B07E-125B-0CD6-C85A409C8815}"/>
                </a:ext>
              </a:extLst>
            </p:cNvPr>
            <p:cNvSpPr/>
            <p:nvPr/>
          </p:nvSpPr>
          <p:spPr>
            <a:xfrm rot="15971588">
              <a:off x="2169513" y="1482959"/>
              <a:ext cx="1325893" cy="1141697"/>
            </a:xfrm>
            <a:custGeom>
              <a:avLst/>
              <a:gdLst>
                <a:gd name="connsiteX0" fmla="*/ 1452534 w 1456178"/>
                <a:gd name="connsiteY0" fmla="*/ 784405 h 1468672"/>
                <a:gd name="connsiteX1" fmla="*/ 1187365 w 1456178"/>
                <a:gd name="connsiteY1" fmla="*/ 1376867 h 1468672"/>
                <a:gd name="connsiteX2" fmla="*/ 1142891 w 1456178"/>
                <a:gd name="connsiteY2" fmla="*/ 1361512 h 1468672"/>
                <a:gd name="connsiteX3" fmla="*/ 1135486 w 1456178"/>
                <a:gd name="connsiteY3" fmla="*/ 1354411 h 1468672"/>
                <a:gd name="connsiteX4" fmla="*/ 1113553 w 1456178"/>
                <a:gd name="connsiteY4" fmla="*/ 1369362 h 1468672"/>
                <a:gd name="connsiteX5" fmla="*/ 608760 w 1456178"/>
                <a:gd name="connsiteY5" fmla="*/ 1468672 h 1468672"/>
                <a:gd name="connsiteX6" fmla="*/ 0 w 1456178"/>
                <a:gd name="connsiteY6" fmla="*/ 1243424 h 1468672"/>
                <a:gd name="connsiteX7" fmla="*/ 608760 w 1456178"/>
                <a:gd name="connsiteY7" fmla="*/ 1018176 h 1468672"/>
                <a:gd name="connsiteX8" fmla="*/ 949124 w 1456178"/>
                <a:gd name="connsiteY8" fmla="*/ 1056645 h 1468672"/>
                <a:gd name="connsiteX9" fmla="*/ 1016229 w 1456178"/>
                <a:gd name="connsiteY9" fmla="*/ 1077131 h 1468672"/>
                <a:gd name="connsiteX10" fmla="*/ 1004961 w 1456178"/>
                <a:gd name="connsiteY10" fmla="*/ 992105 h 1468672"/>
                <a:gd name="connsiteX11" fmla="*/ 1003032 w 1456178"/>
                <a:gd name="connsiteY11" fmla="*/ 754495 h 1468672"/>
                <a:gd name="connsiteX12" fmla="*/ 1036426 w 1456178"/>
                <a:gd name="connsiteY12" fmla="*/ 519236 h 1468672"/>
                <a:gd name="connsiteX13" fmla="*/ 1058921 w 1456178"/>
                <a:gd name="connsiteY13" fmla="*/ 436230 h 1468672"/>
                <a:gd name="connsiteX14" fmla="*/ 1054093 w 1456178"/>
                <a:gd name="connsiteY14" fmla="*/ 437360 h 1468672"/>
                <a:gd name="connsiteX15" fmla="*/ 711926 w 1456178"/>
                <a:gd name="connsiteY15" fmla="*/ 453146 h 1468672"/>
                <a:gd name="connsiteX16" fmla="*/ 119464 w 1456178"/>
                <a:gd name="connsiteY16" fmla="*/ 187977 h 1468672"/>
                <a:gd name="connsiteX17" fmla="*/ 741836 w 1456178"/>
                <a:gd name="connsiteY17" fmla="*/ 3644 h 1468672"/>
                <a:gd name="connsiteX18" fmla="*/ 1238922 w 1456178"/>
                <a:gd name="connsiteY18" fmla="*/ 136250 h 1468672"/>
                <a:gd name="connsiteX19" fmla="*/ 1274667 w 1456178"/>
                <a:gd name="connsiteY19" fmla="*/ 164266 h 1468672"/>
                <a:gd name="connsiteX20" fmla="*/ 1312674 w 1456178"/>
                <a:gd name="connsiteY20" fmla="*/ 177388 h 1468672"/>
                <a:gd name="connsiteX21" fmla="*/ 1452534 w 1456178"/>
                <a:gd name="connsiteY21" fmla="*/ 784405 h 146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56178" h="1468672">
                  <a:moveTo>
                    <a:pt x="1452534" y="784405"/>
                  </a:moveTo>
                  <a:cubicBezTo>
                    <a:pt x="1430212" y="1119872"/>
                    <a:pt x="1311491" y="1385126"/>
                    <a:pt x="1187365" y="1376867"/>
                  </a:cubicBezTo>
                  <a:cubicBezTo>
                    <a:pt x="1171849" y="1375835"/>
                    <a:pt x="1156983" y="1370577"/>
                    <a:pt x="1142891" y="1361512"/>
                  </a:cubicBezTo>
                  <a:lnTo>
                    <a:pt x="1135486" y="1354411"/>
                  </a:lnTo>
                  <a:lnTo>
                    <a:pt x="1113553" y="1369362"/>
                  </a:lnTo>
                  <a:cubicBezTo>
                    <a:pt x="1004155" y="1429279"/>
                    <a:pt x="818891" y="1468672"/>
                    <a:pt x="608760" y="1468672"/>
                  </a:cubicBezTo>
                  <a:cubicBezTo>
                    <a:pt x="272551" y="1468672"/>
                    <a:pt x="0" y="1367825"/>
                    <a:pt x="0" y="1243424"/>
                  </a:cubicBezTo>
                  <a:cubicBezTo>
                    <a:pt x="0" y="1119023"/>
                    <a:pt x="272551" y="1018176"/>
                    <a:pt x="608760" y="1018176"/>
                  </a:cubicBezTo>
                  <a:cubicBezTo>
                    <a:pt x="734838" y="1018176"/>
                    <a:pt x="851965" y="1032358"/>
                    <a:pt x="949124" y="1056645"/>
                  </a:cubicBezTo>
                  <a:lnTo>
                    <a:pt x="1016229" y="1077131"/>
                  </a:lnTo>
                  <a:lnTo>
                    <a:pt x="1004961" y="992105"/>
                  </a:lnTo>
                  <a:cubicBezTo>
                    <a:pt x="998424" y="918678"/>
                    <a:pt x="997451" y="838362"/>
                    <a:pt x="1003032" y="754495"/>
                  </a:cubicBezTo>
                  <a:cubicBezTo>
                    <a:pt x="1008612" y="670629"/>
                    <a:pt x="1020217" y="591150"/>
                    <a:pt x="1036426" y="519236"/>
                  </a:cubicBezTo>
                  <a:lnTo>
                    <a:pt x="1058921" y="436230"/>
                  </a:lnTo>
                  <a:lnTo>
                    <a:pt x="1054093" y="437360"/>
                  </a:lnTo>
                  <a:cubicBezTo>
                    <a:pt x="955536" y="455142"/>
                    <a:pt x="837726" y="461517"/>
                    <a:pt x="711926" y="453146"/>
                  </a:cubicBezTo>
                  <a:cubicBezTo>
                    <a:pt x="376459" y="430824"/>
                    <a:pt x="111205" y="312104"/>
                    <a:pt x="119464" y="187977"/>
                  </a:cubicBezTo>
                  <a:cubicBezTo>
                    <a:pt x="127724" y="63851"/>
                    <a:pt x="406369" y="-18678"/>
                    <a:pt x="741836" y="3644"/>
                  </a:cubicBezTo>
                  <a:cubicBezTo>
                    <a:pt x="951503" y="17595"/>
                    <a:pt x="1133743" y="69202"/>
                    <a:pt x="1238922" y="136250"/>
                  </a:cubicBezTo>
                  <a:lnTo>
                    <a:pt x="1274667" y="164266"/>
                  </a:lnTo>
                  <a:lnTo>
                    <a:pt x="1312674" y="177388"/>
                  </a:lnTo>
                  <a:cubicBezTo>
                    <a:pt x="1411321" y="240842"/>
                    <a:pt x="1472065" y="490871"/>
                    <a:pt x="1452534" y="78440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758CA335-2E1D-B822-FF19-63260871028F}"/>
                </a:ext>
              </a:extLst>
            </p:cNvPr>
            <p:cNvSpPr/>
            <p:nvPr/>
          </p:nvSpPr>
          <p:spPr>
            <a:xfrm rot="18866790">
              <a:off x="2993020" y="5572215"/>
              <a:ext cx="409070" cy="66683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C5686F36-29EA-2135-4B66-62FF87147B55}"/>
                </a:ext>
              </a:extLst>
            </p:cNvPr>
            <p:cNvSpPr/>
            <p:nvPr/>
          </p:nvSpPr>
          <p:spPr>
            <a:xfrm rot="2078209">
              <a:off x="2270132" y="5603842"/>
              <a:ext cx="409070" cy="66683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83580EC7-6B11-208A-0FAD-F60101A4DD2A}"/>
                </a:ext>
              </a:extLst>
            </p:cNvPr>
            <p:cNvSpPr/>
            <p:nvPr/>
          </p:nvSpPr>
          <p:spPr>
            <a:xfrm rot="20214166">
              <a:off x="3576383" y="4017108"/>
              <a:ext cx="269989" cy="29683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DA4575A5-0F5D-6519-B6B9-A20A04775BA3}"/>
                </a:ext>
              </a:extLst>
            </p:cNvPr>
            <p:cNvSpPr/>
            <p:nvPr/>
          </p:nvSpPr>
          <p:spPr>
            <a:xfrm rot="1835690">
              <a:off x="1789733" y="3980095"/>
              <a:ext cx="265957" cy="29683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1A74C826-64EF-D460-9B29-A1DB48998006}"/>
                </a:ext>
              </a:extLst>
            </p:cNvPr>
            <p:cNvGrpSpPr/>
            <p:nvPr/>
          </p:nvGrpSpPr>
          <p:grpSpPr>
            <a:xfrm>
              <a:off x="2147739" y="4037651"/>
              <a:ext cx="1372318" cy="1908846"/>
              <a:chOff x="778397" y="4180297"/>
              <a:chExt cx="1465792" cy="1757671"/>
            </a:xfrm>
            <a:solidFill>
              <a:schemeClr val="accent5">
                <a:lumMod val="50000"/>
              </a:schemeClr>
            </a:solidFill>
          </p:grpSpPr>
          <p:sp>
            <p:nvSpPr>
              <p:cNvPr id="142" name="Trapezoid 141">
                <a:extLst>
                  <a:ext uri="{FF2B5EF4-FFF2-40B4-BE49-F238E27FC236}">
                    <a16:creationId xmlns:a16="http://schemas.microsoft.com/office/drawing/2014/main" id="{2175582F-CEE1-AE9A-CDC5-8025FCC95EE9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986B57B7-4C88-3607-8585-3918EC8F888D}"/>
                  </a:ext>
                </a:extLst>
              </p:cNvPr>
              <p:cNvCxnSpPr>
                <a:stCxn id="142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3F513E26-8CEC-FE16-C409-36DFC12E2926}"/>
                </a:ext>
              </a:extLst>
            </p:cNvPr>
            <p:cNvGrpSpPr/>
            <p:nvPr/>
          </p:nvGrpSpPr>
          <p:grpSpPr>
            <a:xfrm>
              <a:off x="1814564" y="1516577"/>
              <a:ext cx="2022638" cy="2778332"/>
              <a:chOff x="6330129" y="2475295"/>
              <a:chExt cx="2777223" cy="3814844"/>
            </a:xfrm>
          </p:grpSpPr>
          <p:sp>
            <p:nvSpPr>
              <p:cNvPr id="125" name="Trapezoid 36">
                <a:extLst>
                  <a:ext uri="{FF2B5EF4-FFF2-40B4-BE49-F238E27FC236}">
                    <a16:creationId xmlns:a16="http://schemas.microsoft.com/office/drawing/2014/main" id="{697365F0-6C04-8CCE-9D8C-EBE51E3B0483}"/>
                  </a:ext>
                </a:extLst>
              </p:cNvPr>
              <p:cNvSpPr/>
              <p:nvPr/>
            </p:nvSpPr>
            <p:spPr>
              <a:xfrm rot="19904743">
                <a:off x="8165108" y="4152110"/>
                <a:ext cx="520256" cy="1993941"/>
              </a:xfrm>
              <a:custGeom>
                <a:avLst/>
                <a:gdLst>
                  <a:gd name="connsiteX0" fmla="*/ 0 w 464578"/>
                  <a:gd name="connsiteY0" fmla="*/ 1627863 h 1627863"/>
                  <a:gd name="connsiteX1" fmla="*/ 0 w 464578"/>
                  <a:gd name="connsiteY1" fmla="*/ 0 h 1627863"/>
                  <a:gd name="connsiteX2" fmla="*/ 464578 w 464578"/>
                  <a:gd name="connsiteY2" fmla="*/ 0 h 1627863"/>
                  <a:gd name="connsiteX3" fmla="*/ 464578 w 464578"/>
                  <a:gd name="connsiteY3" fmla="*/ 1627863 h 1627863"/>
                  <a:gd name="connsiteX4" fmla="*/ 0 w 464578"/>
                  <a:gd name="connsiteY4" fmla="*/ 1627863 h 1627863"/>
                  <a:gd name="connsiteX0" fmla="*/ 0 w 520256"/>
                  <a:gd name="connsiteY0" fmla="*/ 1627863 h 1627863"/>
                  <a:gd name="connsiteX1" fmla="*/ 0 w 520256"/>
                  <a:gd name="connsiteY1" fmla="*/ 0 h 1627863"/>
                  <a:gd name="connsiteX2" fmla="*/ 464578 w 520256"/>
                  <a:gd name="connsiteY2" fmla="*/ 0 h 1627863"/>
                  <a:gd name="connsiteX3" fmla="*/ 464578 w 520256"/>
                  <a:gd name="connsiteY3" fmla="*/ 1627863 h 1627863"/>
                  <a:gd name="connsiteX4" fmla="*/ 0 w 520256"/>
                  <a:gd name="connsiteY4" fmla="*/ 1627863 h 1627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256" h="1627863">
                    <a:moveTo>
                      <a:pt x="0" y="1627863"/>
                    </a:moveTo>
                    <a:lnTo>
                      <a:pt x="0" y="0"/>
                    </a:lnTo>
                    <a:lnTo>
                      <a:pt x="464578" y="0"/>
                    </a:lnTo>
                    <a:cubicBezTo>
                      <a:pt x="589854" y="590807"/>
                      <a:pt x="464578" y="1085242"/>
                      <a:pt x="464578" y="1627863"/>
                    </a:cubicBezTo>
                    <a:lnTo>
                      <a:pt x="0" y="1627863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Trapezoid 125">
                <a:extLst>
                  <a:ext uri="{FF2B5EF4-FFF2-40B4-BE49-F238E27FC236}">
                    <a16:creationId xmlns:a16="http://schemas.microsoft.com/office/drawing/2014/main" id="{F3E29923-9DB1-14F8-6657-4F78AA6DF809}"/>
                  </a:ext>
                </a:extLst>
              </p:cNvPr>
              <p:cNvSpPr/>
              <p:nvPr/>
            </p:nvSpPr>
            <p:spPr>
              <a:xfrm rot="19904743">
                <a:off x="8642774" y="5950211"/>
                <a:ext cx="464578" cy="197081"/>
              </a:xfrm>
              <a:prstGeom prst="trapezoid">
                <a:avLst>
                  <a:gd name="adj" fmla="val 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7" name="Trapezoid 36">
                <a:extLst>
                  <a:ext uri="{FF2B5EF4-FFF2-40B4-BE49-F238E27FC236}">
                    <a16:creationId xmlns:a16="http://schemas.microsoft.com/office/drawing/2014/main" id="{25B3CF63-2249-8C74-B2B8-4D18AA210EBD}"/>
                  </a:ext>
                </a:extLst>
              </p:cNvPr>
              <p:cNvSpPr/>
              <p:nvPr/>
            </p:nvSpPr>
            <p:spPr>
              <a:xfrm rot="1763375" flipH="1">
                <a:off x="6749673" y="4133544"/>
                <a:ext cx="520256" cy="2015015"/>
              </a:xfrm>
              <a:custGeom>
                <a:avLst/>
                <a:gdLst>
                  <a:gd name="connsiteX0" fmla="*/ 0 w 464578"/>
                  <a:gd name="connsiteY0" fmla="*/ 1627863 h 1627863"/>
                  <a:gd name="connsiteX1" fmla="*/ 0 w 464578"/>
                  <a:gd name="connsiteY1" fmla="*/ 0 h 1627863"/>
                  <a:gd name="connsiteX2" fmla="*/ 464578 w 464578"/>
                  <a:gd name="connsiteY2" fmla="*/ 0 h 1627863"/>
                  <a:gd name="connsiteX3" fmla="*/ 464578 w 464578"/>
                  <a:gd name="connsiteY3" fmla="*/ 1627863 h 1627863"/>
                  <a:gd name="connsiteX4" fmla="*/ 0 w 464578"/>
                  <a:gd name="connsiteY4" fmla="*/ 1627863 h 1627863"/>
                  <a:gd name="connsiteX0" fmla="*/ 0 w 520256"/>
                  <a:gd name="connsiteY0" fmla="*/ 1627863 h 1627863"/>
                  <a:gd name="connsiteX1" fmla="*/ 0 w 520256"/>
                  <a:gd name="connsiteY1" fmla="*/ 0 h 1627863"/>
                  <a:gd name="connsiteX2" fmla="*/ 464578 w 520256"/>
                  <a:gd name="connsiteY2" fmla="*/ 0 h 1627863"/>
                  <a:gd name="connsiteX3" fmla="*/ 464578 w 520256"/>
                  <a:gd name="connsiteY3" fmla="*/ 1627863 h 1627863"/>
                  <a:gd name="connsiteX4" fmla="*/ 0 w 520256"/>
                  <a:gd name="connsiteY4" fmla="*/ 1627863 h 1627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256" h="1627863">
                    <a:moveTo>
                      <a:pt x="0" y="1627863"/>
                    </a:moveTo>
                    <a:lnTo>
                      <a:pt x="0" y="0"/>
                    </a:lnTo>
                    <a:lnTo>
                      <a:pt x="464578" y="0"/>
                    </a:lnTo>
                    <a:cubicBezTo>
                      <a:pt x="589854" y="590807"/>
                      <a:pt x="464578" y="1085242"/>
                      <a:pt x="464578" y="1627863"/>
                    </a:cubicBezTo>
                    <a:lnTo>
                      <a:pt x="0" y="1627863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Trapezoid 127">
                <a:extLst>
                  <a:ext uri="{FF2B5EF4-FFF2-40B4-BE49-F238E27FC236}">
                    <a16:creationId xmlns:a16="http://schemas.microsoft.com/office/drawing/2014/main" id="{B3FF28CD-044E-C8D8-3D64-1DC42DE8A982}"/>
                  </a:ext>
                </a:extLst>
              </p:cNvPr>
              <p:cNvSpPr/>
              <p:nvPr/>
            </p:nvSpPr>
            <p:spPr>
              <a:xfrm rot="1763375" flipH="1">
                <a:off x="6330129" y="5872905"/>
                <a:ext cx="464578" cy="208615"/>
              </a:xfrm>
              <a:prstGeom prst="trapezoid">
                <a:avLst>
                  <a:gd name="adj" fmla="val 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Trapezoid 128">
                <a:extLst>
                  <a:ext uri="{FF2B5EF4-FFF2-40B4-BE49-F238E27FC236}">
                    <a16:creationId xmlns:a16="http://schemas.microsoft.com/office/drawing/2014/main" id="{A45F58A4-03ED-00F4-730F-7289340537C9}"/>
                  </a:ext>
                </a:extLst>
              </p:cNvPr>
              <p:cNvSpPr/>
              <p:nvPr/>
            </p:nvSpPr>
            <p:spPr>
              <a:xfrm>
                <a:off x="6864676" y="4161422"/>
                <a:ext cx="1740562" cy="2115047"/>
              </a:xfrm>
              <a:prstGeom prst="trapezoid">
                <a:avLst>
                  <a:gd name="adj" fmla="val 26928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BB6A594F-A64B-8693-A13D-FEA1273295A1}"/>
                  </a:ext>
                </a:extLst>
              </p:cNvPr>
              <p:cNvSpPr/>
              <p:nvPr/>
            </p:nvSpPr>
            <p:spPr>
              <a:xfrm>
                <a:off x="7633107" y="4310267"/>
                <a:ext cx="178308" cy="1979872"/>
              </a:xfrm>
              <a:prstGeom prst="rect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FC448F44-D68F-AA01-E943-78EC256810DD}"/>
                  </a:ext>
                </a:extLst>
              </p:cNvPr>
              <p:cNvSpPr/>
              <p:nvPr/>
            </p:nvSpPr>
            <p:spPr>
              <a:xfrm>
                <a:off x="7334565" y="3747187"/>
                <a:ext cx="743446" cy="59875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E73ABF98-4476-4AA0-9697-480FA0708EE5}"/>
                  </a:ext>
                </a:extLst>
              </p:cNvPr>
              <p:cNvGrpSpPr/>
              <p:nvPr/>
            </p:nvGrpSpPr>
            <p:grpSpPr>
              <a:xfrm>
                <a:off x="7213252" y="4161422"/>
                <a:ext cx="1007902" cy="191490"/>
                <a:chOff x="2213061" y="773705"/>
                <a:chExt cx="2274484" cy="432126"/>
              </a:xfrm>
            </p:grpSpPr>
            <p:sp>
              <p:nvSpPr>
                <p:cNvPr id="140" name="Flowchart: Manual Input 139">
                  <a:extLst>
                    <a:ext uri="{FF2B5EF4-FFF2-40B4-BE49-F238E27FC236}">
                      <a16:creationId xmlns:a16="http://schemas.microsoft.com/office/drawing/2014/main" id="{8E456664-EB1B-6932-B64E-B3A50F2C2635}"/>
                    </a:ext>
                  </a:extLst>
                </p:cNvPr>
                <p:cNvSpPr/>
                <p:nvPr/>
              </p:nvSpPr>
              <p:spPr>
                <a:xfrm rot="2450276">
                  <a:off x="2213061" y="773705"/>
                  <a:ext cx="1133980" cy="432126"/>
                </a:xfrm>
                <a:prstGeom prst="flowChartManualInpu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Flowchart: Manual Input 140">
                  <a:extLst>
                    <a:ext uri="{FF2B5EF4-FFF2-40B4-BE49-F238E27FC236}">
                      <a16:creationId xmlns:a16="http://schemas.microsoft.com/office/drawing/2014/main" id="{E588F2B6-DBA8-FF98-01AF-384B0D79B9E8}"/>
                    </a:ext>
                  </a:extLst>
                </p:cNvPr>
                <p:cNvSpPr/>
                <p:nvPr/>
              </p:nvSpPr>
              <p:spPr>
                <a:xfrm rot="19149724" flipH="1">
                  <a:off x="3353565" y="773705"/>
                  <a:ext cx="1133980" cy="432126"/>
                </a:xfrm>
                <a:prstGeom prst="flowChartManualInpu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D89DEB92-BEA8-C409-8297-11C5B327C14F}"/>
                  </a:ext>
                </a:extLst>
              </p:cNvPr>
              <p:cNvSpPr/>
              <p:nvPr/>
            </p:nvSpPr>
            <p:spPr>
              <a:xfrm>
                <a:off x="7676060" y="4453215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24B24082-C9C4-1B74-82A5-134B655A8C46}"/>
                  </a:ext>
                </a:extLst>
              </p:cNvPr>
              <p:cNvSpPr/>
              <p:nvPr/>
            </p:nvSpPr>
            <p:spPr>
              <a:xfrm>
                <a:off x="7668928" y="4730819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9D85F7AA-3E5A-B64C-2919-D5E56B0A6A9D}"/>
                  </a:ext>
                </a:extLst>
              </p:cNvPr>
              <p:cNvSpPr/>
              <p:nvPr/>
            </p:nvSpPr>
            <p:spPr>
              <a:xfrm>
                <a:off x="7668928" y="5003381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273F0EAC-F13A-BC00-5FB9-0ACC08B472FE}"/>
                  </a:ext>
                </a:extLst>
              </p:cNvPr>
              <p:cNvSpPr/>
              <p:nvPr/>
            </p:nvSpPr>
            <p:spPr>
              <a:xfrm>
                <a:off x="7668928" y="5275943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72C5B641-3989-A5CD-E220-5BCF31C81AB8}"/>
                  </a:ext>
                </a:extLst>
              </p:cNvPr>
              <p:cNvSpPr/>
              <p:nvPr/>
            </p:nvSpPr>
            <p:spPr>
              <a:xfrm>
                <a:off x="7668928" y="5548505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80A0853C-7678-E906-6A07-810F2896B402}"/>
                  </a:ext>
                </a:extLst>
              </p:cNvPr>
              <p:cNvSpPr/>
              <p:nvPr/>
            </p:nvSpPr>
            <p:spPr>
              <a:xfrm>
                <a:off x="7668928" y="5821067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39" name="Oval 69">
                <a:extLst>
                  <a:ext uri="{FF2B5EF4-FFF2-40B4-BE49-F238E27FC236}">
                    <a16:creationId xmlns:a16="http://schemas.microsoft.com/office/drawing/2014/main" id="{0E7B34B2-B64A-80C1-7650-42B590E97AE6}"/>
                  </a:ext>
                </a:extLst>
              </p:cNvPr>
              <p:cNvSpPr/>
              <p:nvPr/>
            </p:nvSpPr>
            <p:spPr>
              <a:xfrm>
                <a:off x="7092450" y="2475295"/>
                <a:ext cx="1226270" cy="1742691"/>
              </a:xfrm>
              <a:custGeom>
                <a:avLst/>
                <a:gdLst>
                  <a:gd name="connsiteX0" fmla="*/ 0 w 1226270"/>
                  <a:gd name="connsiteY0" fmla="*/ 869933 h 1739866"/>
                  <a:gd name="connsiteX1" fmla="*/ 613135 w 1226270"/>
                  <a:gd name="connsiteY1" fmla="*/ 0 h 1739866"/>
                  <a:gd name="connsiteX2" fmla="*/ 1226270 w 1226270"/>
                  <a:gd name="connsiteY2" fmla="*/ 869933 h 1739866"/>
                  <a:gd name="connsiteX3" fmla="*/ 613135 w 1226270"/>
                  <a:gd name="connsiteY3" fmla="*/ 1739866 h 1739866"/>
                  <a:gd name="connsiteX4" fmla="*/ 0 w 1226270"/>
                  <a:gd name="connsiteY4" fmla="*/ 869933 h 1739866"/>
                  <a:gd name="connsiteX0" fmla="*/ 0 w 1226270"/>
                  <a:gd name="connsiteY0" fmla="*/ 869933 h 1767992"/>
                  <a:gd name="connsiteX1" fmla="*/ 613135 w 1226270"/>
                  <a:gd name="connsiteY1" fmla="*/ 0 h 1767992"/>
                  <a:gd name="connsiteX2" fmla="*/ 1226270 w 1226270"/>
                  <a:gd name="connsiteY2" fmla="*/ 869933 h 1767992"/>
                  <a:gd name="connsiteX3" fmla="*/ 613135 w 1226270"/>
                  <a:gd name="connsiteY3" fmla="*/ 1739866 h 1767992"/>
                  <a:gd name="connsiteX4" fmla="*/ 0 w 1226270"/>
                  <a:gd name="connsiteY4" fmla="*/ 869933 h 1767992"/>
                  <a:gd name="connsiteX0" fmla="*/ 0 w 1226270"/>
                  <a:gd name="connsiteY0" fmla="*/ 869933 h 1742691"/>
                  <a:gd name="connsiteX1" fmla="*/ 613135 w 1226270"/>
                  <a:gd name="connsiteY1" fmla="*/ 0 h 1742691"/>
                  <a:gd name="connsiteX2" fmla="*/ 1226270 w 1226270"/>
                  <a:gd name="connsiteY2" fmla="*/ 869933 h 1742691"/>
                  <a:gd name="connsiteX3" fmla="*/ 613135 w 1226270"/>
                  <a:gd name="connsiteY3" fmla="*/ 1739866 h 1742691"/>
                  <a:gd name="connsiteX4" fmla="*/ 0 w 1226270"/>
                  <a:gd name="connsiteY4" fmla="*/ 869933 h 1742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6270" h="1742691">
                    <a:moveTo>
                      <a:pt x="0" y="869933"/>
                    </a:moveTo>
                    <a:cubicBezTo>
                      <a:pt x="0" y="389482"/>
                      <a:pt x="274510" y="0"/>
                      <a:pt x="613135" y="0"/>
                    </a:cubicBezTo>
                    <a:cubicBezTo>
                      <a:pt x="951760" y="0"/>
                      <a:pt x="1226270" y="389482"/>
                      <a:pt x="1226270" y="869933"/>
                    </a:cubicBezTo>
                    <a:cubicBezTo>
                      <a:pt x="1226270" y="1350384"/>
                      <a:pt x="1060817" y="1697920"/>
                      <a:pt x="613135" y="1739866"/>
                    </a:cubicBezTo>
                    <a:cubicBezTo>
                      <a:pt x="165453" y="1781812"/>
                      <a:pt x="0" y="1350384"/>
                      <a:pt x="0" y="869933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AA490B08-104D-5A74-7922-4D8B69D9C4EB}"/>
                </a:ext>
              </a:extLst>
            </p:cNvPr>
            <p:cNvSpPr/>
            <p:nvPr/>
          </p:nvSpPr>
          <p:spPr>
            <a:xfrm>
              <a:off x="2537036" y="2280741"/>
              <a:ext cx="544946" cy="138546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2225A7B5-F23D-2D0D-B7D1-CA6E51D4A97A}"/>
              </a:ext>
            </a:extLst>
          </p:cNvPr>
          <p:cNvGrpSpPr/>
          <p:nvPr/>
        </p:nvGrpSpPr>
        <p:grpSpPr>
          <a:xfrm>
            <a:off x="5444529" y="2177242"/>
            <a:ext cx="1355085" cy="2940733"/>
            <a:chOff x="4847870" y="1415932"/>
            <a:chExt cx="2215815" cy="4500383"/>
          </a:xfrm>
        </p:grpSpPr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B503F426-BFA0-7B4A-F513-EC8D66D76E60}"/>
                </a:ext>
              </a:extLst>
            </p:cNvPr>
            <p:cNvSpPr/>
            <p:nvPr/>
          </p:nvSpPr>
          <p:spPr>
            <a:xfrm rot="19744272">
              <a:off x="4847870" y="4230969"/>
              <a:ext cx="630621" cy="33466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rapezoid 145">
              <a:extLst>
                <a:ext uri="{FF2B5EF4-FFF2-40B4-BE49-F238E27FC236}">
                  <a16:creationId xmlns:a16="http://schemas.microsoft.com/office/drawing/2014/main" id="{95C1DC9B-EC7E-F7D8-8E1C-1C0EE836EA9F}"/>
                </a:ext>
              </a:extLst>
            </p:cNvPr>
            <p:cNvSpPr/>
            <p:nvPr/>
          </p:nvSpPr>
          <p:spPr>
            <a:xfrm rot="1233741">
              <a:off x="5084353" y="2975994"/>
              <a:ext cx="709449" cy="1505969"/>
            </a:xfrm>
            <a:prstGeom prst="trapezoid">
              <a:avLst/>
            </a:prstGeom>
            <a:solidFill>
              <a:srgbClr val="E6D97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01EF9F14-1E20-E710-5C4E-89077A4BA10A}"/>
                </a:ext>
              </a:extLst>
            </p:cNvPr>
            <p:cNvSpPr/>
            <p:nvPr/>
          </p:nvSpPr>
          <p:spPr>
            <a:xfrm rot="2202347">
              <a:off x="6433064" y="4252944"/>
              <a:ext cx="630621" cy="33466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Trapezoid 147">
              <a:extLst>
                <a:ext uri="{FF2B5EF4-FFF2-40B4-BE49-F238E27FC236}">
                  <a16:creationId xmlns:a16="http://schemas.microsoft.com/office/drawing/2014/main" id="{9C406922-0D51-792A-A16B-EB8F84CD1937}"/>
                </a:ext>
              </a:extLst>
            </p:cNvPr>
            <p:cNvSpPr/>
            <p:nvPr/>
          </p:nvSpPr>
          <p:spPr>
            <a:xfrm>
              <a:off x="5320835" y="3059660"/>
              <a:ext cx="1261242" cy="2342619"/>
            </a:xfrm>
            <a:prstGeom prst="trapezoid">
              <a:avLst/>
            </a:prstGeom>
            <a:solidFill>
              <a:srgbClr val="E6D97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Trapezoid 148">
              <a:extLst>
                <a:ext uri="{FF2B5EF4-FFF2-40B4-BE49-F238E27FC236}">
                  <a16:creationId xmlns:a16="http://schemas.microsoft.com/office/drawing/2014/main" id="{3DB9AF67-F647-A6A4-53CD-6C6A000F820B}"/>
                </a:ext>
              </a:extLst>
            </p:cNvPr>
            <p:cNvSpPr/>
            <p:nvPr/>
          </p:nvSpPr>
          <p:spPr>
            <a:xfrm rot="20366259" flipH="1">
              <a:off x="6179920" y="2987634"/>
              <a:ext cx="650202" cy="1505969"/>
            </a:xfrm>
            <a:prstGeom prst="trapezoid">
              <a:avLst/>
            </a:prstGeom>
            <a:solidFill>
              <a:srgbClr val="E6D97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42AE505D-681A-D65F-BFFD-724F818F528D}"/>
                </a:ext>
              </a:extLst>
            </p:cNvPr>
            <p:cNvSpPr/>
            <p:nvPr/>
          </p:nvSpPr>
          <p:spPr>
            <a:xfrm>
              <a:off x="5399663" y="1637355"/>
              <a:ext cx="1103586" cy="16733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Trapezoid 150">
              <a:extLst>
                <a:ext uri="{FF2B5EF4-FFF2-40B4-BE49-F238E27FC236}">
                  <a16:creationId xmlns:a16="http://schemas.microsoft.com/office/drawing/2014/main" id="{702EB3CC-64F2-9BC4-D286-117A77AEE782}"/>
                </a:ext>
              </a:extLst>
            </p:cNvPr>
            <p:cNvSpPr/>
            <p:nvPr/>
          </p:nvSpPr>
          <p:spPr>
            <a:xfrm>
              <a:off x="5242009" y="5151284"/>
              <a:ext cx="1418897" cy="501990"/>
            </a:xfrm>
            <a:prstGeom prst="trapezoid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8539779-A198-6CA6-C6D8-D284E4E2F53D}"/>
                </a:ext>
              </a:extLst>
            </p:cNvPr>
            <p:cNvSpPr/>
            <p:nvPr/>
          </p:nvSpPr>
          <p:spPr>
            <a:xfrm>
              <a:off x="5320835" y="5581654"/>
              <a:ext cx="630621" cy="334661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0FAE84CB-2F2B-C80A-342E-619DB7A7B3BF}"/>
                </a:ext>
              </a:extLst>
            </p:cNvPr>
            <p:cNvSpPr/>
            <p:nvPr/>
          </p:nvSpPr>
          <p:spPr>
            <a:xfrm>
              <a:off x="5959534" y="5573793"/>
              <a:ext cx="630621" cy="334661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9B252E77-1BDC-EE8D-E943-22291CF8DD29}"/>
                </a:ext>
              </a:extLst>
            </p:cNvPr>
            <p:cNvSpPr/>
            <p:nvPr/>
          </p:nvSpPr>
          <p:spPr>
            <a:xfrm>
              <a:off x="5529254" y="2885821"/>
              <a:ext cx="922919" cy="1056930"/>
            </a:xfrm>
            <a:custGeom>
              <a:avLst/>
              <a:gdLst>
                <a:gd name="connsiteX0" fmla="*/ 105396 w 922919"/>
                <a:gd name="connsiteY0" fmla="*/ 1094 h 1056930"/>
                <a:gd name="connsiteX1" fmla="*/ 421582 w 922919"/>
                <a:gd name="connsiteY1" fmla="*/ 42506 h 1056930"/>
                <a:gd name="connsiteX2" fmla="*/ 843164 w 922919"/>
                <a:gd name="connsiteY2" fmla="*/ 42506 h 1056930"/>
                <a:gd name="connsiteX3" fmla="*/ 843164 w 922919"/>
                <a:gd name="connsiteY3" fmla="*/ 255949 h 1056930"/>
                <a:gd name="connsiteX4" fmla="*/ 851927 w 922919"/>
                <a:gd name="connsiteY4" fmla="*/ 252961 h 1056930"/>
                <a:gd name="connsiteX5" fmla="*/ 894523 w 922919"/>
                <a:gd name="connsiteY5" fmla="*/ 200696 h 1056930"/>
                <a:gd name="connsiteX6" fmla="*/ 899357 w 922919"/>
                <a:gd name="connsiteY6" fmla="*/ 189109 h 1056930"/>
                <a:gd name="connsiteX7" fmla="*/ 922919 w 922919"/>
                <a:gd name="connsiteY7" fmla="*/ 180967 h 1056930"/>
                <a:gd name="connsiteX8" fmla="*/ 922919 w 922919"/>
                <a:gd name="connsiteY8" fmla="*/ 929183 h 1056930"/>
                <a:gd name="connsiteX9" fmla="*/ 468562 w 922919"/>
                <a:gd name="connsiteY9" fmla="*/ 929183 h 1056930"/>
                <a:gd name="connsiteX10" fmla="*/ 14204 w 922919"/>
                <a:gd name="connsiteY10" fmla="*/ 929183 h 1056930"/>
                <a:gd name="connsiteX11" fmla="*/ 14204 w 922919"/>
                <a:gd name="connsiteY11" fmla="*/ 289701 h 1056930"/>
                <a:gd name="connsiteX12" fmla="*/ 0 w 922919"/>
                <a:gd name="connsiteY12" fmla="*/ 291461 h 1056930"/>
                <a:gd name="connsiteX13" fmla="*/ 0 w 922919"/>
                <a:gd name="connsiteY13" fmla="*/ 42506 h 1056930"/>
                <a:gd name="connsiteX14" fmla="*/ 105396 w 922919"/>
                <a:gd name="connsiteY14" fmla="*/ 1094 h 1056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22919" h="1056930">
                  <a:moveTo>
                    <a:pt x="105396" y="1094"/>
                  </a:moveTo>
                  <a:cubicBezTo>
                    <a:pt x="210791" y="14898"/>
                    <a:pt x="316187" y="152938"/>
                    <a:pt x="421582" y="42506"/>
                  </a:cubicBezTo>
                  <a:cubicBezTo>
                    <a:pt x="562110" y="-104738"/>
                    <a:pt x="702637" y="189749"/>
                    <a:pt x="843164" y="42506"/>
                  </a:cubicBezTo>
                  <a:lnTo>
                    <a:pt x="843164" y="255949"/>
                  </a:lnTo>
                  <a:lnTo>
                    <a:pt x="851927" y="252961"/>
                  </a:lnTo>
                  <a:cubicBezTo>
                    <a:pt x="866126" y="244290"/>
                    <a:pt x="880325" y="227598"/>
                    <a:pt x="894523" y="200696"/>
                  </a:cubicBezTo>
                  <a:lnTo>
                    <a:pt x="899357" y="189109"/>
                  </a:lnTo>
                  <a:lnTo>
                    <a:pt x="922919" y="180967"/>
                  </a:lnTo>
                  <a:lnTo>
                    <a:pt x="922919" y="929183"/>
                  </a:lnTo>
                  <a:cubicBezTo>
                    <a:pt x="771467" y="1371712"/>
                    <a:pt x="620014" y="486655"/>
                    <a:pt x="468562" y="929183"/>
                  </a:cubicBezTo>
                  <a:cubicBezTo>
                    <a:pt x="317109" y="1371712"/>
                    <a:pt x="165657" y="486655"/>
                    <a:pt x="14204" y="929183"/>
                  </a:cubicBezTo>
                  <a:lnTo>
                    <a:pt x="14204" y="289701"/>
                  </a:lnTo>
                  <a:lnTo>
                    <a:pt x="0" y="291461"/>
                  </a:lnTo>
                  <a:lnTo>
                    <a:pt x="0" y="42506"/>
                  </a:lnTo>
                  <a:cubicBezTo>
                    <a:pt x="35132" y="5695"/>
                    <a:pt x="70264" y="-3508"/>
                    <a:pt x="105396" y="109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5" name="Double Wave 154">
              <a:extLst>
                <a:ext uri="{FF2B5EF4-FFF2-40B4-BE49-F238E27FC236}">
                  <a16:creationId xmlns:a16="http://schemas.microsoft.com/office/drawing/2014/main" id="{802C4AF0-17C7-6D7C-8763-8A1DBE639977}"/>
                </a:ext>
              </a:extLst>
            </p:cNvPr>
            <p:cNvSpPr/>
            <p:nvPr/>
          </p:nvSpPr>
          <p:spPr>
            <a:xfrm rot="21185090">
              <a:off x="6290989" y="1654373"/>
              <a:ext cx="371139" cy="1840629"/>
            </a:xfrm>
            <a:prstGeom prst="doubleWav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Double Wave 155">
              <a:extLst>
                <a:ext uri="{FF2B5EF4-FFF2-40B4-BE49-F238E27FC236}">
                  <a16:creationId xmlns:a16="http://schemas.microsoft.com/office/drawing/2014/main" id="{6807999C-032A-D7B8-8105-EFC46CF1DBC9}"/>
                </a:ext>
              </a:extLst>
            </p:cNvPr>
            <p:cNvSpPr/>
            <p:nvPr/>
          </p:nvSpPr>
          <p:spPr>
            <a:xfrm rot="366356">
              <a:off x="5260199" y="1821504"/>
              <a:ext cx="384564" cy="1723326"/>
            </a:xfrm>
            <a:prstGeom prst="doubleWave">
              <a:avLst>
                <a:gd name="adj1" fmla="val 5066"/>
                <a:gd name="adj2" fmla="val 268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Flowchart: Delay 156">
              <a:extLst>
                <a:ext uri="{FF2B5EF4-FFF2-40B4-BE49-F238E27FC236}">
                  <a16:creationId xmlns:a16="http://schemas.microsoft.com/office/drawing/2014/main" id="{3C1625B2-F60B-CD7A-660B-CC4002B07427}"/>
                </a:ext>
              </a:extLst>
            </p:cNvPr>
            <p:cNvSpPr/>
            <p:nvPr/>
          </p:nvSpPr>
          <p:spPr>
            <a:xfrm rot="16357899">
              <a:off x="5662352" y="1088261"/>
              <a:ext cx="672456" cy="1327797"/>
            </a:xfrm>
            <a:prstGeom prst="flowChartDelay">
              <a:avLst/>
            </a:prstGeom>
            <a:solidFill>
              <a:srgbClr val="E6D97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838D015C-5DEC-3771-B99E-CAAC7FAF6D76}"/>
                </a:ext>
              </a:extLst>
            </p:cNvPr>
            <p:cNvSpPr/>
            <p:nvPr/>
          </p:nvSpPr>
          <p:spPr>
            <a:xfrm rot="5400000">
              <a:off x="5913198" y="2970260"/>
              <a:ext cx="203476" cy="30851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38396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5D022BFB-767D-FDED-1222-A0424176B05D}"/>
              </a:ext>
            </a:extLst>
          </p:cNvPr>
          <p:cNvGrpSpPr/>
          <p:nvPr/>
        </p:nvGrpSpPr>
        <p:grpSpPr>
          <a:xfrm>
            <a:off x="372533" y="327377"/>
            <a:ext cx="985212" cy="1015664"/>
            <a:chOff x="372533" y="327377"/>
            <a:chExt cx="985212" cy="101566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E3F72BC-2F76-969E-88B1-11DDB5F7EDD2}"/>
                </a:ext>
              </a:extLst>
            </p:cNvPr>
            <p:cNvSpPr/>
            <p:nvPr/>
          </p:nvSpPr>
          <p:spPr>
            <a:xfrm>
              <a:off x="372533" y="327378"/>
              <a:ext cx="985212" cy="101566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725E2D7-3C61-2225-DC76-BDDF2C8C8CEE}"/>
                </a:ext>
              </a:extLst>
            </p:cNvPr>
            <p:cNvSpPr txBox="1"/>
            <p:nvPr/>
          </p:nvSpPr>
          <p:spPr>
            <a:xfrm>
              <a:off x="574193" y="327377"/>
              <a:ext cx="58189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L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3C33C71-85EF-F20D-41F3-AC4A62DA0770}"/>
              </a:ext>
            </a:extLst>
          </p:cNvPr>
          <p:cNvSpPr txBox="1"/>
          <p:nvPr/>
        </p:nvSpPr>
        <p:spPr>
          <a:xfrm>
            <a:off x="2119430" y="361936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Laban</a:t>
            </a:r>
          </a:p>
          <a:p>
            <a:r>
              <a:rPr lang="en-US" sz="1100" dirty="0"/>
              <a:t>D&amp;C 17:1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B5E031-9E0D-2DA7-6CAB-3CA6F8D59C25}"/>
              </a:ext>
            </a:extLst>
          </p:cNvPr>
          <p:cNvSpPr txBox="1"/>
          <p:nvPr/>
        </p:nvSpPr>
        <p:spPr>
          <a:xfrm>
            <a:off x="5494321" y="297142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Lamech</a:t>
            </a:r>
          </a:p>
          <a:p>
            <a:r>
              <a:rPr lang="en-US" sz="1100" dirty="0"/>
              <a:t>D&amp;C 107:51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C1D997-A1FA-F6B8-95FD-70F9BACBE328}"/>
              </a:ext>
            </a:extLst>
          </p:cNvPr>
          <p:cNvSpPr txBox="1"/>
          <p:nvPr/>
        </p:nvSpPr>
        <p:spPr>
          <a:xfrm>
            <a:off x="9190866" y="310294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William Law</a:t>
            </a:r>
          </a:p>
          <a:p>
            <a:r>
              <a:rPr lang="en-US" sz="1100" dirty="0"/>
              <a:t>D&amp;C 124:87-91; 97:101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7471494-87DF-3E96-B80C-9FF721A6B736}"/>
              </a:ext>
            </a:extLst>
          </p:cNvPr>
          <p:cNvGrpSpPr/>
          <p:nvPr/>
        </p:nvGrpSpPr>
        <p:grpSpPr>
          <a:xfrm>
            <a:off x="1372251" y="1110498"/>
            <a:ext cx="2194142" cy="5385566"/>
            <a:chOff x="584768" y="457199"/>
            <a:chExt cx="2497790" cy="6130877"/>
          </a:xfrm>
        </p:grpSpPr>
        <p:sp>
          <p:nvSpPr>
            <p:cNvPr id="34" name="Oval 106">
              <a:extLst>
                <a:ext uri="{FF2B5EF4-FFF2-40B4-BE49-F238E27FC236}">
                  <a16:creationId xmlns:a16="http://schemas.microsoft.com/office/drawing/2014/main" id="{BD5960E6-BFAF-0D4C-E3F6-7D4DAC46CE0C}"/>
                </a:ext>
              </a:extLst>
            </p:cNvPr>
            <p:cNvSpPr/>
            <p:nvPr/>
          </p:nvSpPr>
          <p:spPr>
            <a:xfrm>
              <a:off x="584768" y="2951286"/>
              <a:ext cx="2497790" cy="3162882"/>
            </a:xfrm>
            <a:custGeom>
              <a:avLst/>
              <a:gdLst>
                <a:gd name="connsiteX0" fmla="*/ 0 w 2222205"/>
                <a:gd name="connsiteY0" fmla="*/ 1580579 h 3161157"/>
                <a:gd name="connsiteX1" fmla="*/ 1111103 w 2222205"/>
                <a:gd name="connsiteY1" fmla="*/ 0 h 3161157"/>
                <a:gd name="connsiteX2" fmla="*/ 2222206 w 2222205"/>
                <a:gd name="connsiteY2" fmla="*/ 1580579 h 3161157"/>
                <a:gd name="connsiteX3" fmla="*/ 1111103 w 2222205"/>
                <a:gd name="connsiteY3" fmla="*/ 3161158 h 3161157"/>
                <a:gd name="connsiteX4" fmla="*/ 0 w 2222205"/>
                <a:gd name="connsiteY4" fmla="*/ 1580579 h 3161157"/>
                <a:gd name="connsiteX0" fmla="*/ 137792 w 2497790"/>
                <a:gd name="connsiteY0" fmla="*/ 1580579 h 3162882"/>
                <a:gd name="connsiteX1" fmla="*/ 1248895 w 2497790"/>
                <a:gd name="connsiteY1" fmla="*/ 0 h 3162882"/>
                <a:gd name="connsiteX2" fmla="*/ 2359998 w 2497790"/>
                <a:gd name="connsiteY2" fmla="*/ 1580579 h 3162882"/>
                <a:gd name="connsiteX3" fmla="*/ 1248895 w 2497790"/>
                <a:gd name="connsiteY3" fmla="*/ 3161158 h 3162882"/>
                <a:gd name="connsiteX4" fmla="*/ 137792 w 2497790"/>
                <a:gd name="connsiteY4" fmla="*/ 1580579 h 31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7790" h="3162882">
                  <a:moveTo>
                    <a:pt x="137792" y="1580579"/>
                  </a:moveTo>
                  <a:cubicBezTo>
                    <a:pt x="137792" y="707649"/>
                    <a:pt x="635250" y="0"/>
                    <a:pt x="1248895" y="0"/>
                  </a:cubicBezTo>
                  <a:cubicBezTo>
                    <a:pt x="1862540" y="0"/>
                    <a:pt x="2359998" y="707649"/>
                    <a:pt x="2359998" y="1580579"/>
                  </a:cubicBezTo>
                  <a:cubicBezTo>
                    <a:pt x="2359998" y="2453509"/>
                    <a:pt x="3074651" y="3118628"/>
                    <a:pt x="1248895" y="3161158"/>
                  </a:cubicBezTo>
                  <a:cubicBezTo>
                    <a:pt x="-576861" y="3203688"/>
                    <a:pt x="137792" y="2453509"/>
                    <a:pt x="137792" y="1580579"/>
                  </a:cubicBezTo>
                  <a:close/>
                </a:path>
              </a:pathLst>
            </a:custGeom>
            <a:solidFill>
              <a:srgbClr val="D6A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25F3C2F-885F-C648-55D9-B7C6AD2E0597}"/>
                </a:ext>
              </a:extLst>
            </p:cNvPr>
            <p:cNvSpPr/>
            <p:nvPr/>
          </p:nvSpPr>
          <p:spPr>
            <a:xfrm>
              <a:off x="1193158" y="6269589"/>
              <a:ext cx="683205" cy="31848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C8273CD-D419-D869-C2D2-EA559510CC77}"/>
                </a:ext>
              </a:extLst>
            </p:cNvPr>
            <p:cNvSpPr/>
            <p:nvPr/>
          </p:nvSpPr>
          <p:spPr>
            <a:xfrm>
              <a:off x="1876364" y="6269589"/>
              <a:ext cx="683205" cy="31848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66C868F-FE74-753D-DFF9-C1549EBC9E0D}"/>
                </a:ext>
              </a:extLst>
            </p:cNvPr>
            <p:cNvSpPr/>
            <p:nvPr/>
          </p:nvSpPr>
          <p:spPr>
            <a:xfrm>
              <a:off x="1193158" y="3188293"/>
              <a:ext cx="1195610" cy="37415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lowchart: Manual Operation 37">
              <a:extLst>
                <a:ext uri="{FF2B5EF4-FFF2-40B4-BE49-F238E27FC236}">
                  <a16:creationId xmlns:a16="http://schemas.microsoft.com/office/drawing/2014/main" id="{B968E2D9-1FC5-8144-9B29-BD53A8F0CFE6}"/>
                </a:ext>
              </a:extLst>
            </p:cNvPr>
            <p:cNvSpPr/>
            <p:nvPr/>
          </p:nvSpPr>
          <p:spPr>
            <a:xfrm>
              <a:off x="1107758" y="3403205"/>
              <a:ext cx="1537212" cy="1353570"/>
            </a:xfrm>
            <a:prstGeom prst="flowChartManualOperation">
              <a:avLst/>
            </a:prstGeom>
            <a:solidFill>
              <a:srgbClr val="ECD18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lowchart: Manual Operation 38">
              <a:extLst>
                <a:ext uri="{FF2B5EF4-FFF2-40B4-BE49-F238E27FC236}">
                  <a16:creationId xmlns:a16="http://schemas.microsoft.com/office/drawing/2014/main" id="{194153C5-017E-3806-E818-95971F0D1B9B}"/>
                </a:ext>
              </a:extLst>
            </p:cNvPr>
            <p:cNvSpPr/>
            <p:nvPr/>
          </p:nvSpPr>
          <p:spPr>
            <a:xfrm rot="10800000">
              <a:off x="1341700" y="5871480"/>
              <a:ext cx="512404" cy="398109"/>
            </a:xfrm>
            <a:prstGeom prst="flowChartManualOperation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lowchart: Manual Operation 39">
              <a:extLst>
                <a:ext uri="{FF2B5EF4-FFF2-40B4-BE49-F238E27FC236}">
                  <a16:creationId xmlns:a16="http://schemas.microsoft.com/office/drawing/2014/main" id="{D5CECF94-8028-4BD3-3EB1-7AA1832C4838}"/>
                </a:ext>
              </a:extLst>
            </p:cNvPr>
            <p:cNvSpPr/>
            <p:nvPr/>
          </p:nvSpPr>
          <p:spPr>
            <a:xfrm rot="10800000">
              <a:off x="1854104" y="5871480"/>
              <a:ext cx="512404" cy="398109"/>
            </a:xfrm>
            <a:prstGeom prst="flowChartManualOperation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lowchart: Manual Operation 40">
              <a:extLst>
                <a:ext uri="{FF2B5EF4-FFF2-40B4-BE49-F238E27FC236}">
                  <a16:creationId xmlns:a16="http://schemas.microsoft.com/office/drawing/2014/main" id="{25CCF585-70E8-F7AF-75E2-C11A37D61867}"/>
                </a:ext>
              </a:extLst>
            </p:cNvPr>
            <p:cNvSpPr/>
            <p:nvPr/>
          </p:nvSpPr>
          <p:spPr>
            <a:xfrm rot="10800000">
              <a:off x="1107758" y="4677153"/>
              <a:ext cx="1537212" cy="1723648"/>
            </a:xfrm>
            <a:prstGeom prst="flowChartManualOperation">
              <a:avLst/>
            </a:prstGeom>
            <a:solidFill>
              <a:srgbClr val="ECD18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22750A2-87D0-89CB-BA14-D46E34DDC51D}"/>
                </a:ext>
              </a:extLst>
            </p:cNvPr>
            <p:cNvSpPr/>
            <p:nvPr/>
          </p:nvSpPr>
          <p:spPr>
            <a:xfrm rot="19342540" flipH="1">
              <a:off x="1564893" y="3409464"/>
              <a:ext cx="210668" cy="70072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AED1A12-6829-2BC4-C683-BCAD61E1B81C}"/>
                </a:ext>
              </a:extLst>
            </p:cNvPr>
            <p:cNvSpPr/>
            <p:nvPr/>
          </p:nvSpPr>
          <p:spPr>
            <a:xfrm rot="1543519" flipH="1">
              <a:off x="657778" y="3700693"/>
              <a:ext cx="946738" cy="888810"/>
            </a:xfrm>
            <a:custGeom>
              <a:avLst/>
              <a:gdLst>
                <a:gd name="connsiteX0" fmla="*/ 905729 w 946738"/>
                <a:gd name="connsiteY0" fmla="*/ 0 h 888810"/>
                <a:gd name="connsiteX1" fmla="*/ 539674 w 946738"/>
                <a:gd name="connsiteY1" fmla="*/ 0 h 888810"/>
                <a:gd name="connsiteX2" fmla="*/ 539674 w 946738"/>
                <a:gd name="connsiteY2" fmla="*/ 576729 h 888810"/>
                <a:gd name="connsiteX3" fmla="*/ 150822 w 946738"/>
                <a:gd name="connsiteY3" fmla="*/ 582578 h 888810"/>
                <a:gd name="connsiteX4" fmla="*/ 17 w 946738"/>
                <a:gd name="connsiteY4" fmla="*/ 737989 h 888810"/>
                <a:gd name="connsiteX5" fmla="*/ 155428 w 946738"/>
                <a:gd name="connsiteY5" fmla="*/ 888793 h 888810"/>
                <a:gd name="connsiteX6" fmla="*/ 795917 w 946738"/>
                <a:gd name="connsiteY6" fmla="*/ 879159 h 888810"/>
                <a:gd name="connsiteX7" fmla="*/ 946721 w 946738"/>
                <a:gd name="connsiteY7" fmla="*/ 723749 h 888810"/>
                <a:gd name="connsiteX8" fmla="*/ 933793 w 946738"/>
                <a:gd name="connsiteY8" fmla="*/ 664333 h 888810"/>
                <a:gd name="connsiteX9" fmla="*/ 905729 w 946738"/>
                <a:gd name="connsiteY9" fmla="*/ 624030 h 888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6738" h="888810">
                  <a:moveTo>
                    <a:pt x="905729" y="0"/>
                  </a:moveTo>
                  <a:lnTo>
                    <a:pt x="539674" y="0"/>
                  </a:lnTo>
                  <a:lnTo>
                    <a:pt x="539674" y="576729"/>
                  </a:lnTo>
                  <a:lnTo>
                    <a:pt x="150822" y="582578"/>
                  </a:lnTo>
                  <a:cubicBezTo>
                    <a:pt x="66263" y="583850"/>
                    <a:pt x="-1254" y="653429"/>
                    <a:pt x="17" y="737989"/>
                  </a:cubicBezTo>
                  <a:cubicBezTo>
                    <a:pt x="1289" y="822548"/>
                    <a:pt x="70869" y="890065"/>
                    <a:pt x="155428" y="888793"/>
                  </a:cubicBezTo>
                  <a:lnTo>
                    <a:pt x="795917" y="879159"/>
                  </a:lnTo>
                  <a:cubicBezTo>
                    <a:pt x="880476" y="877887"/>
                    <a:pt x="947993" y="808308"/>
                    <a:pt x="946721" y="723749"/>
                  </a:cubicBezTo>
                  <a:cubicBezTo>
                    <a:pt x="946403" y="702609"/>
                    <a:pt x="941816" y="682534"/>
                    <a:pt x="933793" y="664333"/>
                  </a:cubicBezTo>
                  <a:lnTo>
                    <a:pt x="905729" y="624030"/>
                  </a:lnTo>
                  <a:close/>
                </a:path>
              </a:pathLst>
            </a:custGeom>
            <a:solidFill>
              <a:srgbClr val="ECD18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6AA52B2-E613-4727-D587-175373B3B95E}"/>
                </a:ext>
              </a:extLst>
            </p:cNvPr>
            <p:cNvSpPr/>
            <p:nvPr/>
          </p:nvSpPr>
          <p:spPr>
            <a:xfrm rot="20056481">
              <a:off x="2089486" y="3717462"/>
              <a:ext cx="988727" cy="877094"/>
            </a:xfrm>
            <a:custGeom>
              <a:avLst/>
              <a:gdLst>
                <a:gd name="connsiteX0" fmla="*/ 964017 w 988727"/>
                <a:gd name="connsiteY0" fmla="*/ 0 h 877094"/>
                <a:gd name="connsiteX1" fmla="*/ 964017 w 988727"/>
                <a:gd name="connsiteY1" fmla="*/ 665376 h 877094"/>
                <a:gd name="connsiteX2" fmla="*/ 977828 w 988727"/>
                <a:gd name="connsiteY2" fmla="*/ 685209 h 877094"/>
                <a:gd name="connsiteX3" fmla="*/ 988713 w 988727"/>
                <a:gd name="connsiteY3" fmla="*/ 735235 h 877094"/>
                <a:gd name="connsiteX4" fmla="*/ 988713 w 988727"/>
                <a:gd name="connsiteY4" fmla="*/ 735234 h 877094"/>
                <a:gd name="connsiteX5" fmla="*/ 861740 w 988727"/>
                <a:gd name="connsiteY5" fmla="*/ 866086 h 877094"/>
                <a:gd name="connsiteX6" fmla="*/ 130866 w 988727"/>
                <a:gd name="connsiteY6" fmla="*/ 877080 h 877094"/>
                <a:gd name="connsiteX7" fmla="*/ 15 w 988727"/>
                <a:gd name="connsiteY7" fmla="*/ 750107 h 877094"/>
                <a:gd name="connsiteX8" fmla="*/ 14 w 988727"/>
                <a:gd name="connsiteY8" fmla="*/ 750107 h 877094"/>
                <a:gd name="connsiteX9" fmla="*/ 126987 w 988727"/>
                <a:gd name="connsiteY9" fmla="*/ 619255 h 877094"/>
                <a:gd name="connsiteX10" fmla="*/ 597962 w 988727"/>
                <a:gd name="connsiteY10" fmla="*/ 612171 h 877094"/>
                <a:gd name="connsiteX11" fmla="*/ 597962 w 988727"/>
                <a:gd name="connsiteY11" fmla="*/ 0 h 87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8727" h="877094">
                  <a:moveTo>
                    <a:pt x="964017" y="0"/>
                  </a:moveTo>
                  <a:lnTo>
                    <a:pt x="964017" y="665376"/>
                  </a:lnTo>
                  <a:lnTo>
                    <a:pt x="977828" y="685209"/>
                  </a:lnTo>
                  <a:cubicBezTo>
                    <a:pt x="984583" y="700534"/>
                    <a:pt x="988445" y="717436"/>
                    <a:pt x="988713" y="735235"/>
                  </a:cubicBezTo>
                  <a:lnTo>
                    <a:pt x="988713" y="735234"/>
                  </a:lnTo>
                  <a:cubicBezTo>
                    <a:pt x="989784" y="806430"/>
                    <a:pt x="932936" y="865015"/>
                    <a:pt x="861740" y="866086"/>
                  </a:cubicBezTo>
                  <a:lnTo>
                    <a:pt x="130866" y="877080"/>
                  </a:lnTo>
                  <a:cubicBezTo>
                    <a:pt x="59670" y="878151"/>
                    <a:pt x="1086" y="821303"/>
                    <a:pt x="15" y="750107"/>
                  </a:cubicBezTo>
                  <a:lnTo>
                    <a:pt x="14" y="750107"/>
                  </a:lnTo>
                  <a:cubicBezTo>
                    <a:pt x="-1057" y="678910"/>
                    <a:pt x="55791" y="620326"/>
                    <a:pt x="126987" y="619255"/>
                  </a:cubicBezTo>
                  <a:lnTo>
                    <a:pt x="597962" y="612171"/>
                  </a:lnTo>
                  <a:lnTo>
                    <a:pt x="597962" y="0"/>
                  </a:lnTo>
                  <a:close/>
                </a:path>
              </a:pathLst>
            </a:custGeom>
            <a:solidFill>
              <a:srgbClr val="ECD18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30ED4DC-3AF5-2943-571A-363BD0DC179F}"/>
                </a:ext>
              </a:extLst>
            </p:cNvPr>
            <p:cNvSpPr/>
            <p:nvPr/>
          </p:nvSpPr>
          <p:spPr>
            <a:xfrm>
              <a:off x="1022357" y="1014551"/>
              <a:ext cx="1537212" cy="23090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720B8A37-4C35-3FF7-C8DA-14A8D2DBDACB}"/>
                </a:ext>
              </a:extLst>
            </p:cNvPr>
            <p:cNvSpPr/>
            <p:nvPr/>
          </p:nvSpPr>
          <p:spPr>
            <a:xfrm rot="20772407">
              <a:off x="913567" y="840643"/>
              <a:ext cx="939408" cy="636974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Isosceles Triangle 46">
              <a:extLst>
                <a:ext uri="{FF2B5EF4-FFF2-40B4-BE49-F238E27FC236}">
                  <a16:creationId xmlns:a16="http://schemas.microsoft.com/office/drawing/2014/main" id="{E74B4BEC-96EC-A7C0-5AD2-E1752B83EC65}"/>
                </a:ext>
              </a:extLst>
            </p:cNvPr>
            <p:cNvSpPr/>
            <p:nvPr/>
          </p:nvSpPr>
          <p:spPr>
            <a:xfrm rot="806414">
              <a:off x="1918647" y="904996"/>
              <a:ext cx="768606" cy="557352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E025C447-2C5A-19D8-B0E1-AAF2C02E1365}"/>
                </a:ext>
              </a:extLst>
            </p:cNvPr>
            <p:cNvSpPr/>
            <p:nvPr/>
          </p:nvSpPr>
          <p:spPr>
            <a:xfrm>
              <a:off x="1427100" y="457199"/>
              <a:ext cx="768606" cy="955461"/>
            </a:xfrm>
            <a:prstGeom prst="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Double Wave 54">
              <a:extLst>
                <a:ext uri="{FF2B5EF4-FFF2-40B4-BE49-F238E27FC236}">
                  <a16:creationId xmlns:a16="http://schemas.microsoft.com/office/drawing/2014/main" id="{E8D5E8B3-0408-9954-1A3F-64D72478B604}"/>
                </a:ext>
              </a:extLst>
            </p:cNvPr>
            <p:cNvSpPr/>
            <p:nvPr/>
          </p:nvSpPr>
          <p:spPr>
            <a:xfrm>
              <a:off x="926116" y="1496504"/>
              <a:ext cx="1807715" cy="823648"/>
            </a:xfrm>
            <a:custGeom>
              <a:avLst/>
              <a:gdLst>
                <a:gd name="connsiteX0" fmla="*/ 0 w 1878815"/>
                <a:gd name="connsiteY0" fmla="*/ 104004 h 832035"/>
                <a:gd name="connsiteX1" fmla="*/ 935725 w 1878815"/>
                <a:gd name="connsiteY1" fmla="*/ 104004 h 832035"/>
                <a:gd name="connsiteX2" fmla="*/ 1871450 w 1878815"/>
                <a:gd name="connsiteY2" fmla="*/ 104004 h 832035"/>
                <a:gd name="connsiteX3" fmla="*/ 1878815 w 1878815"/>
                <a:gd name="connsiteY3" fmla="*/ 728031 h 832035"/>
                <a:gd name="connsiteX4" fmla="*/ 943090 w 1878815"/>
                <a:gd name="connsiteY4" fmla="*/ 728031 h 832035"/>
                <a:gd name="connsiteX5" fmla="*/ 7365 w 1878815"/>
                <a:gd name="connsiteY5" fmla="*/ 728031 h 832035"/>
                <a:gd name="connsiteX6" fmla="*/ 0 w 1878815"/>
                <a:gd name="connsiteY6" fmla="*/ 104004 h 832035"/>
                <a:gd name="connsiteX0" fmla="*/ 6380 w 1885195"/>
                <a:gd name="connsiteY0" fmla="*/ 100079 h 959999"/>
                <a:gd name="connsiteX1" fmla="*/ 942105 w 1885195"/>
                <a:gd name="connsiteY1" fmla="*/ 100079 h 959999"/>
                <a:gd name="connsiteX2" fmla="*/ 1877830 w 1885195"/>
                <a:gd name="connsiteY2" fmla="*/ 100079 h 959999"/>
                <a:gd name="connsiteX3" fmla="*/ 1885195 w 1885195"/>
                <a:gd name="connsiteY3" fmla="*/ 724106 h 959999"/>
                <a:gd name="connsiteX4" fmla="*/ 949470 w 1885195"/>
                <a:gd name="connsiteY4" fmla="*/ 724106 h 959999"/>
                <a:gd name="connsiteX5" fmla="*/ 13745 w 1885195"/>
                <a:gd name="connsiteY5" fmla="*/ 724106 h 959999"/>
                <a:gd name="connsiteX6" fmla="*/ 6380 w 1885195"/>
                <a:gd name="connsiteY6" fmla="*/ 100079 h 959999"/>
                <a:gd name="connsiteX0" fmla="*/ 80174 w 1958989"/>
                <a:gd name="connsiteY0" fmla="*/ 100079 h 959999"/>
                <a:gd name="connsiteX1" fmla="*/ 1015899 w 1958989"/>
                <a:gd name="connsiteY1" fmla="*/ 100079 h 959999"/>
                <a:gd name="connsiteX2" fmla="*/ 1951624 w 1958989"/>
                <a:gd name="connsiteY2" fmla="*/ 100079 h 959999"/>
                <a:gd name="connsiteX3" fmla="*/ 1958989 w 1958989"/>
                <a:gd name="connsiteY3" fmla="*/ 724106 h 959999"/>
                <a:gd name="connsiteX4" fmla="*/ 1023264 w 1958989"/>
                <a:gd name="connsiteY4" fmla="*/ 724106 h 959999"/>
                <a:gd name="connsiteX5" fmla="*/ 87539 w 1958989"/>
                <a:gd name="connsiteY5" fmla="*/ 724106 h 959999"/>
                <a:gd name="connsiteX6" fmla="*/ 80174 w 1958989"/>
                <a:gd name="connsiteY6" fmla="*/ 100079 h 959999"/>
                <a:gd name="connsiteX0" fmla="*/ 80174 w 2214170"/>
                <a:gd name="connsiteY0" fmla="*/ 100079 h 1007463"/>
                <a:gd name="connsiteX1" fmla="*/ 1015899 w 2214170"/>
                <a:gd name="connsiteY1" fmla="*/ 100079 h 1007463"/>
                <a:gd name="connsiteX2" fmla="*/ 1951624 w 2214170"/>
                <a:gd name="connsiteY2" fmla="*/ 100079 h 1007463"/>
                <a:gd name="connsiteX3" fmla="*/ 2214170 w 2214170"/>
                <a:gd name="connsiteY3" fmla="*/ 926125 h 1007463"/>
                <a:gd name="connsiteX4" fmla="*/ 1023264 w 2214170"/>
                <a:gd name="connsiteY4" fmla="*/ 724106 h 1007463"/>
                <a:gd name="connsiteX5" fmla="*/ 87539 w 2214170"/>
                <a:gd name="connsiteY5" fmla="*/ 724106 h 1007463"/>
                <a:gd name="connsiteX6" fmla="*/ 80174 w 2214170"/>
                <a:gd name="connsiteY6" fmla="*/ 100079 h 1007463"/>
                <a:gd name="connsiteX0" fmla="*/ 80174 w 2251847"/>
                <a:gd name="connsiteY0" fmla="*/ 100079 h 1007463"/>
                <a:gd name="connsiteX1" fmla="*/ 1015899 w 2251847"/>
                <a:gd name="connsiteY1" fmla="*/ 100079 h 1007463"/>
                <a:gd name="connsiteX2" fmla="*/ 1951624 w 2251847"/>
                <a:gd name="connsiteY2" fmla="*/ 100079 h 1007463"/>
                <a:gd name="connsiteX3" fmla="*/ 2214170 w 2251847"/>
                <a:gd name="connsiteY3" fmla="*/ 926125 h 1007463"/>
                <a:gd name="connsiteX4" fmla="*/ 1023264 w 2251847"/>
                <a:gd name="connsiteY4" fmla="*/ 724106 h 1007463"/>
                <a:gd name="connsiteX5" fmla="*/ 87539 w 2251847"/>
                <a:gd name="connsiteY5" fmla="*/ 724106 h 1007463"/>
                <a:gd name="connsiteX6" fmla="*/ 80174 w 2251847"/>
                <a:gd name="connsiteY6" fmla="*/ 100079 h 1007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51847" h="1007463">
                  <a:moveTo>
                    <a:pt x="80174" y="100079"/>
                  </a:moveTo>
                  <a:cubicBezTo>
                    <a:pt x="392082" y="-246602"/>
                    <a:pt x="703991" y="446761"/>
                    <a:pt x="1015899" y="100079"/>
                  </a:cubicBezTo>
                  <a:cubicBezTo>
                    <a:pt x="1327807" y="-246602"/>
                    <a:pt x="1639716" y="446761"/>
                    <a:pt x="1951624" y="100079"/>
                  </a:cubicBezTo>
                  <a:cubicBezTo>
                    <a:pt x="2039139" y="375428"/>
                    <a:pt x="2360572" y="523186"/>
                    <a:pt x="2214170" y="926125"/>
                  </a:cubicBezTo>
                  <a:cubicBezTo>
                    <a:pt x="1902262" y="1272806"/>
                    <a:pt x="1335172" y="377424"/>
                    <a:pt x="1023264" y="724106"/>
                  </a:cubicBezTo>
                  <a:cubicBezTo>
                    <a:pt x="711356" y="1070787"/>
                    <a:pt x="-36488" y="1004745"/>
                    <a:pt x="87539" y="724106"/>
                  </a:cubicBezTo>
                  <a:cubicBezTo>
                    <a:pt x="-106302" y="537362"/>
                    <a:pt x="82629" y="308088"/>
                    <a:pt x="80174" y="100079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17">
              <a:extLst>
                <a:ext uri="{FF2B5EF4-FFF2-40B4-BE49-F238E27FC236}">
                  <a16:creationId xmlns:a16="http://schemas.microsoft.com/office/drawing/2014/main" id="{A5C522AE-F37B-8323-0EB7-245913F2D109}"/>
                </a:ext>
              </a:extLst>
            </p:cNvPr>
            <p:cNvSpPr/>
            <p:nvPr/>
          </p:nvSpPr>
          <p:spPr>
            <a:xfrm>
              <a:off x="914696" y="1412660"/>
              <a:ext cx="1878815" cy="398109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gular Pentagon 18">
              <a:extLst>
                <a:ext uri="{FF2B5EF4-FFF2-40B4-BE49-F238E27FC236}">
                  <a16:creationId xmlns:a16="http://schemas.microsoft.com/office/drawing/2014/main" id="{56F65F4A-4FDC-E7BB-2BBE-17066CC56051}"/>
                </a:ext>
              </a:extLst>
            </p:cNvPr>
            <p:cNvSpPr/>
            <p:nvPr/>
          </p:nvSpPr>
          <p:spPr>
            <a:xfrm rot="1544728">
              <a:off x="781783" y="3147577"/>
              <a:ext cx="879296" cy="716596"/>
            </a:xfrm>
            <a:prstGeom prst="pentagon">
              <a:avLst/>
            </a:prstGeom>
            <a:solidFill>
              <a:srgbClr val="CEC65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6F8084C-4666-9668-8632-6C831AFF7FFA}"/>
                </a:ext>
              </a:extLst>
            </p:cNvPr>
            <p:cNvSpPr/>
            <p:nvPr/>
          </p:nvSpPr>
          <p:spPr>
            <a:xfrm rot="2257460">
              <a:off x="1996882" y="3377877"/>
              <a:ext cx="187415" cy="7564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gular Pentagon 20">
              <a:extLst>
                <a:ext uri="{FF2B5EF4-FFF2-40B4-BE49-F238E27FC236}">
                  <a16:creationId xmlns:a16="http://schemas.microsoft.com/office/drawing/2014/main" id="{EFC97F02-47CA-610D-F195-2A7E2995E89E}"/>
                </a:ext>
              </a:extLst>
            </p:cNvPr>
            <p:cNvSpPr/>
            <p:nvPr/>
          </p:nvSpPr>
          <p:spPr>
            <a:xfrm rot="19338295">
              <a:off x="2060338" y="3074902"/>
              <a:ext cx="786596" cy="716596"/>
            </a:xfrm>
            <a:prstGeom prst="pentagon">
              <a:avLst/>
            </a:prstGeom>
            <a:solidFill>
              <a:srgbClr val="CEC65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lowchart: Summing Junction 53">
              <a:extLst>
                <a:ext uri="{FF2B5EF4-FFF2-40B4-BE49-F238E27FC236}">
                  <a16:creationId xmlns:a16="http://schemas.microsoft.com/office/drawing/2014/main" id="{994FB5D1-4943-6176-B44A-32F732FC9210}"/>
                </a:ext>
              </a:extLst>
            </p:cNvPr>
            <p:cNvSpPr/>
            <p:nvPr/>
          </p:nvSpPr>
          <p:spPr>
            <a:xfrm>
              <a:off x="1708682" y="4029806"/>
              <a:ext cx="341603" cy="477731"/>
            </a:xfrm>
            <a:prstGeom prst="flowChartSummingJunction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lowchart: Preparation 54">
              <a:extLst>
                <a:ext uri="{FF2B5EF4-FFF2-40B4-BE49-F238E27FC236}">
                  <a16:creationId xmlns:a16="http://schemas.microsoft.com/office/drawing/2014/main" id="{632D2CDE-F2C1-014D-B782-A13206E7A583}"/>
                </a:ext>
              </a:extLst>
            </p:cNvPr>
            <p:cNvSpPr/>
            <p:nvPr/>
          </p:nvSpPr>
          <p:spPr>
            <a:xfrm>
              <a:off x="1705562" y="934930"/>
              <a:ext cx="256202" cy="398109"/>
            </a:xfrm>
            <a:prstGeom prst="flowChartPreparation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rapezoid 55">
              <a:extLst>
                <a:ext uri="{FF2B5EF4-FFF2-40B4-BE49-F238E27FC236}">
                  <a16:creationId xmlns:a16="http://schemas.microsoft.com/office/drawing/2014/main" id="{1ABA848E-B951-8DB3-4E0F-BDB16272F714}"/>
                </a:ext>
              </a:extLst>
            </p:cNvPr>
            <p:cNvSpPr/>
            <p:nvPr/>
          </p:nvSpPr>
          <p:spPr>
            <a:xfrm>
              <a:off x="1122865" y="4688432"/>
              <a:ext cx="1522106" cy="1406857"/>
            </a:xfrm>
            <a:prstGeom prst="trapezoid">
              <a:avLst>
                <a:gd name="adj" fmla="val 20640"/>
              </a:avLst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38A92867-B18D-32F1-979E-F28F55866828}"/>
                </a:ext>
              </a:extLst>
            </p:cNvPr>
            <p:cNvGrpSpPr/>
            <p:nvPr/>
          </p:nvGrpSpPr>
          <p:grpSpPr>
            <a:xfrm>
              <a:off x="1193158" y="5234506"/>
              <a:ext cx="1366411" cy="398109"/>
              <a:chOff x="1193158" y="5234506"/>
              <a:chExt cx="1366411" cy="398109"/>
            </a:xfrm>
          </p:grpSpPr>
          <p:sp>
            <p:nvSpPr>
              <p:cNvPr id="80" name="Flowchart: Extract 79">
                <a:extLst>
                  <a:ext uri="{FF2B5EF4-FFF2-40B4-BE49-F238E27FC236}">
                    <a16:creationId xmlns:a16="http://schemas.microsoft.com/office/drawing/2014/main" id="{EA3BA1A2-C898-0EB3-BA50-05BE23F6ED15}"/>
                  </a:ext>
                </a:extLst>
              </p:cNvPr>
              <p:cNvSpPr/>
              <p:nvPr/>
            </p:nvSpPr>
            <p:spPr>
              <a:xfrm>
                <a:off x="1193158" y="5314128"/>
                <a:ext cx="256202" cy="318487"/>
              </a:xfrm>
              <a:prstGeom prst="flowChartExtra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lowchart: Extract 80">
                <a:extLst>
                  <a:ext uri="{FF2B5EF4-FFF2-40B4-BE49-F238E27FC236}">
                    <a16:creationId xmlns:a16="http://schemas.microsoft.com/office/drawing/2014/main" id="{C94F5129-4C24-8A7B-6C90-0094D2CA017C}"/>
                  </a:ext>
                </a:extLst>
              </p:cNvPr>
              <p:cNvSpPr/>
              <p:nvPr/>
            </p:nvSpPr>
            <p:spPr>
              <a:xfrm>
                <a:off x="1534761" y="5314128"/>
                <a:ext cx="256202" cy="318487"/>
              </a:xfrm>
              <a:prstGeom prst="flowChartExtra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Flowchart: Extract 81">
                <a:extLst>
                  <a:ext uri="{FF2B5EF4-FFF2-40B4-BE49-F238E27FC236}">
                    <a16:creationId xmlns:a16="http://schemas.microsoft.com/office/drawing/2014/main" id="{4D320CA8-34F0-8876-1015-10C112C778A7}"/>
                  </a:ext>
                </a:extLst>
              </p:cNvPr>
              <p:cNvSpPr/>
              <p:nvPr/>
            </p:nvSpPr>
            <p:spPr>
              <a:xfrm>
                <a:off x="1961765" y="5314128"/>
                <a:ext cx="256202" cy="318487"/>
              </a:xfrm>
              <a:prstGeom prst="flowChartExtra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Flowchart: Extract 82">
                <a:extLst>
                  <a:ext uri="{FF2B5EF4-FFF2-40B4-BE49-F238E27FC236}">
                    <a16:creationId xmlns:a16="http://schemas.microsoft.com/office/drawing/2014/main" id="{147F16C8-31C6-1DD4-25BB-1B2DE5299BA7}"/>
                  </a:ext>
                </a:extLst>
              </p:cNvPr>
              <p:cNvSpPr/>
              <p:nvPr/>
            </p:nvSpPr>
            <p:spPr>
              <a:xfrm>
                <a:off x="2303367" y="5314128"/>
                <a:ext cx="256202" cy="318487"/>
              </a:xfrm>
              <a:prstGeom prst="flowChartExtra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9E951CA2-2679-CCA5-4735-E801ADC9B70B}"/>
                  </a:ext>
                </a:extLst>
              </p:cNvPr>
              <p:cNvSpPr/>
              <p:nvPr/>
            </p:nvSpPr>
            <p:spPr>
              <a:xfrm>
                <a:off x="1278559" y="5234506"/>
                <a:ext cx="1195610" cy="7962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7E3C2E4-98C3-E138-1C7C-40DAFDA057B5}"/>
                </a:ext>
              </a:extLst>
            </p:cNvPr>
            <p:cNvSpPr/>
            <p:nvPr/>
          </p:nvSpPr>
          <p:spPr>
            <a:xfrm rot="1677610">
              <a:off x="1280578" y="4517909"/>
              <a:ext cx="341603" cy="2388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017EB80-83FF-FC9D-7F70-D761B113A612}"/>
                </a:ext>
              </a:extLst>
            </p:cNvPr>
            <p:cNvSpPr/>
            <p:nvPr/>
          </p:nvSpPr>
          <p:spPr>
            <a:xfrm rot="20319988">
              <a:off x="2047165" y="4517910"/>
              <a:ext cx="427003" cy="23886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Moon 59">
              <a:extLst>
                <a:ext uri="{FF2B5EF4-FFF2-40B4-BE49-F238E27FC236}">
                  <a16:creationId xmlns:a16="http://schemas.microsoft.com/office/drawing/2014/main" id="{43076415-B9CA-E982-157B-EF891CB22D31}"/>
                </a:ext>
              </a:extLst>
            </p:cNvPr>
            <p:cNvSpPr/>
            <p:nvPr/>
          </p:nvSpPr>
          <p:spPr>
            <a:xfrm rot="17838026" flipV="1">
              <a:off x="1327879" y="3144440"/>
              <a:ext cx="340856" cy="597816"/>
            </a:xfrm>
            <a:prstGeom prst="moon">
              <a:avLst>
                <a:gd name="adj" fmla="val 77042"/>
              </a:avLst>
            </a:prstGeom>
            <a:solidFill>
              <a:srgbClr val="D6A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C0FAB286-4065-4E02-C9E6-73DBC43FF2D4}"/>
                </a:ext>
              </a:extLst>
            </p:cNvPr>
            <p:cNvGrpSpPr/>
            <p:nvPr/>
          </p:nvGrpSpPr>
          <p:grpSpPr>
            <a:xfrm>
              <a:off x="814709" y="3143188"/>
              <a:ext cx="641226" cy="603284"/>
              <a:chOff x="6056855" y="1207485"/>
              <a:chExt cx="1782886" cy="1110677"/>
            </a:xfrm>
          </p:grpSpPr>
          <p:sp>
            <p:nvSpPr>
              <p:cNvPr id="74" name="Rounded Rectangle 17">
                <a:extLst>
                  <a:ext uri="{FF2B5EF4-FFF2-40B4-BE49-F238E27FC236}">
                    <a16:creationId xmlns:a16="http://schemas.microsoft.com/office/drawing/2014/main" id="{23CA04FE-50BD-8353-4CBA-68891F3E74A5}"/>
                  </a:ext>
                </a:extLst>
              </p:cNvPr>
              <p:cNvSpPr/>
              <p:nvPr/>
            </p:nvSpPr>
            <p:spPr>
              <a:xfrm>
                <a:off x="6056855" y="1213605"/>
                <a:ext cx="1782886" cy="398109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2E2A024D-C117-678B-3367-8DA34D2F2841}"/>
                  </a:ext>
                </a:extLst>
              </p:cNvPr>
              <p:cNvSpPr/>
              <p:nvPr/>
            </p:nvSpPr>
            <p:spPr>
              <a:xfrm flipV="1">
                <a:off x="6068960" y="1223754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CBADA810-F310-2C58-42A6-A649D06CFDD0}"/>
                  </a:ext>
                </a:extLst>
              </p:cNvPr>
              <p:cNvSpPr/>
              <p:nvPr/>
            </p:nvSpPr>
            <p:spPr>
              <a:xfrm flipV="1">
                <a:off x="6434011" y="121666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6562668F-C4AB-FC8D-152D-DEE0B8A7E2A1}"/>
                  </a:ext>
                </a:extLst>
              </p:cNvPr>
              <p:cNvSpPr/>
              <p:nvPr/>
            </p:nvSpPr>
            <p:spPr>
              <a:xfrm flipV="1">
                <a:off x="6799062" y="121360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F796A101-A9BC-3B21-AF41-419547F1B260}"/>
                  </a:ext>
                </a:extLst>
              </p:cNvPr>
              <p:cNvSpPr/>
              <p:nvPr/>
            </p:nvSpPr>
            <p:spPr>
              <a:xfrm flipV="1">
                <a:off x="7164113" y="121054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43C48BFF-7D58-3A2B-D75E-68625D5B075B}"/>
                  </a:ext>
                </a:extLst>
              </p:cNvPr>
              <p:cNvSpPr/>
              <p:nvPr/>
            </p:nvSpPr>
            <p:spPr>
              <a:xfrm flipV="1">
                <a:off x="7529164" y="120748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Moon 61">
              <a:extLst>
                <a:ext uri="{FF2B5EF4-FFF2-40B4-BE49-F238E27FC236}">
                  <a16:creationId xmlns:a16="http://schemas.microsoft.com/office/drawing/2014/main" id="{EA5FDD29-3278-27A9-442E-F2E43688BAE8}"/>
                </a:ext>
              </a:extLst>
            </p:cNvPr>
            <p:cNvSpPr/>
            <p:nvPr/>
          </p:nvSpPr>
          <p:spPr>
            <a:xfrm rot="13946693" flipV="1">
              <a:off x="2033465" y="3130964"/>
              <a:ext cx="347490" cy="606546"/>
            </a:xfrm>
            <a:prstGeom prst="moon">
              <a:avLst>
                <a:gd name="adj" fmla="val 77042"/>
              </a:avLst>
            </a:prstGeom>
            <a:solidFill>
              <a:srgbClr val="D6A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3A3C6B4-1AA1-D8F9-4F91-5BC05C10175B}"/>
                </a:ext>
              </a:extLst>
            </p:cNvPr>
            <p:cNvGrpSpPr/>
            <p:nvPr/>
          </p:nvGrpSpPr>
          <p:grpSpPr>
            <a:xfrm>
              <a:off x="2223898" y="3101562"/>
              <a:ext cx="641226" cy="603284"/>
              <a:chOff x="6056855" y="1207485"/>
              <a:chExt cx="1782886" cy="1110677"/>
            </a:xfrm>
          </p:grpSpPr>
          <p:sp>
            <p:nvSpPr>
              <p:cNvPr id="68" name="Rounded Rectangle 17">
                <a:extLst>
                  <a:ext uri="{FF2B5EF4-FFF2-40B4-BE49-F238E27FC236}">
                    <a16:creationId xmlns:a16="http://schemas.microsoft.com/office/drawing/2014/main" id="{A5F51992-AAE1-8C44-C746-7780677C3433}"/>
                  </a:ext>
                </a:extLst>
              </p:cNvPr>
              <p:cNvSpPr/>
              <p:nvPr/>
            </p:nvSpPr>
            <p:spPr>
              <a:xfrm>
                <a:off x="6056855" y="1213605"/>
                <a:ext cx="1782886" cy="398109"/>
              </a:xfrm>
              <a:prstGeom prst="round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1756E8E0-63DF-DEA4-2085-5B97DC155732}"/>
                  </a:ext>
                </a:extLst>
              </p:cNvPr>
              <p:cNvSpPr/>
              <p:nvPr/>
            </p:nvSpPr>
            <p:spPr>
              <a:xfrm flipV="1">
                <a:off x="6068960" y="1223754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36F3D87-1AF0-33BF-611D-DCB79E2EDBE8}"/>
                  </a:ext>
                </a:extLst>
              </p:cNvPr>
              <p:cNvSpPr/>
              <p:nvPr/>
            </p:nvSpPr>
            <p:spPr>
              <a:xfrm flipV="1">
                <a:off x="6434011" y="121666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5A19FD0-8470-4507-5933-0C46273B4DE4}"/>
                  </a:ext>
                </a:extLst>
              </p:cNvPr>
              <p:cNvSpPr/>
              <p:nvPr/>
            </p:nvSpPr>
            <p:spPr>
              <a:xfrm flipV="1">
                <a:off x="6799062" y="121360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28A51EB6-31E8-969B-E58C-CA82FAA27849}"/>
                  </a:ext>
                </a:extLst>
              </p:cNvPr>
              <p:cNvSpPr/>
              <p:nvPr/>
            </p:nvSpPr>
            <p:spPr>
              <a:xfrm flipV="1">
                <a:off x="7164113" y="121054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E24CB4CE-FD94-13F6-3E7E-A58693BC625F}"/>
                  </a:ext>
                </a:extLst>
              </p:cNvPr>
              <p:cNvSpPr/>
              <p:nvPr/>
            </p:nvSpPr>
            <p:spPr>
              <a:xfrm flipV="1">
                <a:off x="7529164" y="120748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1DD1EEB5-94BA-B341-DBA7-4490D67B8A86}"/>
                </a:ext>
              </a:extLst>
            </p:cNvPr>
            <p:cNvGrpSpPr/>
            <p:nvPr/>
          </p:nvGrpSpPr>
          <p:grpSpPr>
            <a:xfrm>
              <a:off x="1660679" y="3350070"/>
              <a:ext cx="328493" cy="352238"/>
              <a:chOff x="4348716" y="1996007"/>
              <a:chExt cx="612206" cy="597164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CDDD9DC7-148C-1E4F-6FBE-D37653F21AAA}"/>
                  </a:ext>
                </a:extLst>
              </p:cNvPr>
              <p:cNvSpPr/>
              <p:nvPr/>
            </p:nvSpPr>
            <p:spPr>
              <a:xfrm>
                <a:off x="4348716" y="2169067"/>
                <a:ext cx="398109" cy="398109"/>
              </a:xfrm>
              <a:prstGeom prst="ellipse">
                <a:avLst/>
              </a:prstGeom>
              <a:solidFill>
                <a:srgbClr val="D6A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E1481AEE-8D85-6CCA-85E3-8CB62D651E72}"/>
                  </a:ext>
                </a:extLst>
              </p:cNvPr>
              <p:cNvSpPr/>
              <p:nvPr/>
            </p:nvSpPr>
            <p:spPr>
              <a:xfrm>
                <a:off x="4562813" y="2195062"/>
                <a:ext cx="398109" cy="398109"/>
              </a:xfrm>
              <a:prstGeom prst="ellipse">
                <a:avLst/>
              </a:prstGeom>
              <a:solidFill>
                <a:srgbClr val="D6A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74B6CC49-758B-699C-35B5-525440C1EBA1}"/>
                  </a:ext>
                </a:extLst>
              </p:cNvPr>
              <p:cNvSpPr/>
              <p:nvPr/>
            </p:nvSpPr>
            <p:spPr>
              <a:xfrm>
                <a:off x="4455764" y="1996007"/>
                <a:ext cx="398109" cy="398109"/>
              </a:xfrm>
              <a:prstGeom prst="ellipse">
                <a:avLst/>
              </a:prstGeom>
              <a:solidFill>
                <a:srgbClr val="D6A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F5A1456-CC19-5A96-EC4D-FFF5B226A961}"/>
              </a:ext>
            </a:extLst>
          </p:cNvPr>
          <p:cNvGrpSpPr/>
          <p:nvPr/>
        </p:nvGrpSpPr>
        <p:grpSpPr>
          <a:xfrm>
            <a:off x="5060434" y="1057458"/>
            <a:ext cx="1875037" cy="5601023"/>
            <a:chOff x="6931359" y="597061"/>
            <a:chExt cx="1924076" cy="5429148"/>
          </a:xfrm>
        </p:grpSpPr>
        <p:sp>
          <p:nvSpPr>
            <p:cNvPr id="86" name="Rounded Rectangle 242">
              <a:extLst>
                <a:ext uri="{FF2B5EF4-FFF2-40B4-BE49-F238E27FC236}">
                  <a16:creationId xmlns:a16="http://schemas.microsoft.com/office/drawing/2014/main" id="{BA1FB08B-C2F5-3886-13C1-922D381CE5B6}"/>
                </a:ext>
              </a:extLst>
            </p:cNvPr>
            <p:cNvSpPr/>
            <p:nvPr/>
          </p:nvSpPr>
          <p:spPr>
            <a:xfrm rot="4517960">
              <a:off x="7740521" y="1839482"/>
              <a:ext cx="1780042" cy="270826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ounded Rectangle 243">
              <a:extLst>
                <a:ext uri="{FF2B5EF4-FFF2-40B4-BE49-F238E27FC236}">
                  <a16:creationId xmlns:a16="http://schemas.microsoft.com/office/drawing/2014/main" id="{7D24D9C4-1FF1-1FDD-B0DC-55F071D67E5B}"/>
                </a:ext>
              </a:extLst>
            </p:cNvPr>
            <p:cNvSpPr/>
            <p:nvPr/>
          </p:nvSpPr>
          <p:spPr>
            <a:xfrm rot="4845266">
              <a:off x="7505406" y="1991508"/>
              <a:ext cx="1955738" cy="304092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oup 3">
              <a:extLst>
                <a:ext uri="{FF2B5EF4-FFF2-40B4-BE49-F238E27FC236}">
                  <a16:creationId xmlns:a16="http://schemas.microsoft.com/office/drawing/2014/main" id="{B5249D6E-BF2D-9BD9-DCC5-B954213E8A6A}"/>
                </a:ext>
              </a:extLst>
            </p:cNvPr>
            <p:cNvGrpSpPr/>
            <p:nvPr/>
          </p:nvGrpSpPr>
          <p:grpSpPr>
            <a:xfrm rot="2754858">
              <a:off x="7231164" y="5187630"/>
              <a:ext cx="458776" cy="734042"/>
              <a:chOff x="1676400" y="2133600"/>
              <a:chExt cx="1447800" cy="2088845"/>
            </a:xfrm>
          </p:grpSpPr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29294AB0-634D-FF29-9390-4D1249EC3774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Moon 126">
                <a:extLst>
                  <a:ext uri="{FF2B5EF4-FFF2-40B4-BE49-F238E27FC236}">
                    <a16:creationId xmlns:a16="http://schemas.microsoft.com/office/drawing/2014/main" id="{77373312-90C7-1883-62C0-D26B32C2F62E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solidFill>
                <a:srgbClr val="CCB0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Moon 127">
                <a:extLst>
                  <a:ext uri="{FF2B5EF4-FFF2-40B4-BE49-F238E27FC236}">
                    <a16:creationId xmlns:a16="http://schemas.microsoft.com/office/drawing/2014/main" id="{7055562A-F44F-72ED-DA88-24116DC744FB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solidFill>
                <a:srgbClr val="CCB0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9" name="Group 18">
              <a:extLst>
                <a:ext uri="{FF2B5EF4-FFF2-40B4-BE49-F238E27FC236}">
                  <a16:creationId xmlns:a16="http://schemas.microsoft.com/office/drawing/2014/main" id="{BE29810D-6F32-9EE5-E20A-9114D38FAE14}"/>
                </a:ext>
              </a:extLst>
            </p:cNvPr>
            <p:cNvGrpSpPr/>
            <p:nvPr/>
          </p:nvGrpSpPr>
          <p:grpSpPr>
            <a:xfrm rot="19182012">
              <a:off x="7991254" y="5292167"/>
              <a:ext cx="458776" cy="734042"/>
              <a:chOff x="1676400" y="2133600"/>
              <a:chExt cx="1447800" cy="2088845"/>
            </a:xfrm>
          </p:grpSpPr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E9A35A06-B657-2825-02A7-FBF3586ECD9F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Moon 123">
                <a:extLst>
                  <a:ext uri="{FF2B5EF4-FFF2-40B4-BE49-F238E27FC236}">
                    <a16:creationId xmlns:a16="http://schemas.microsoft.com/office/drawing/2014/main" id="{36AE8357-F8D4-ABB6-76F8-453DE2DA2E18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solidFill>
                <a:srgbClr val="CCB0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Moon 124">
                <a:extLst>
                  <a:ext uri="{FF2B5EF4-FFF2-40B4-BE49-F238E27FC236}">
                    <a16:creationId xmlns:a16="http://schemas.microsoft.com/office/drawing/2014/main" id="{757A3877-994D-67EF-290B-2DB767FED9BD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solidFill>
                <a:srgbClr val="CCB0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3A20D99A-F7A3-918D-6E67-C6C03F3B139C}"/>
                </a:ext>
              </a:extLst>
            </p:cNvPr>
            <p:cNvSpPr/>
            <p:nvPr/>
          </p:nvSpPr>
          <p:spPr>
            <a:xfrm rot="2451945">
              <a:off x="8486816" y="3562698"/>
              <a:ext cx="368619" cy="44383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FD86B019-B6BB-AF22-DC6F-4172BDAA0418}"/>
                </a:ext>
              </a:extLst>
            </p:cNvPr>
            <p:cNvSpPr/>
            <p:nvPr/>
          </p:nvSpPr>
          <p:spPr>
            <a:xfrm rot="19586780">
              <a:off x="6931359" y="3564303"/>
              <a:ext cx="375193" cy="42710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rapezoid 91">
              <a:extLst>
                <a:ext uri="{FF2B5EF4-FFF2-40B4-BE49-F238E27FC236}">
                  <a16:creationId xmlns:a16="http://schemas.microsoft.com/office/drawing/2014/main" id="{4EBE9D81-C6B6-8121-2837-5E22AB9FE5A5}"/>
                </a:ext>
              </a:extLst>
            </p:cNvPr>
            <p:cNvSpPr/>
            <p:nvPr/>
          </p:nvSpPr>
          <p:spPr>
            <a:xfrm rot="20354810">
              <a:off x="7819530" y="2040701"/>
              <a:ext cx="826123" cy="1846448"/>
            </a:xfrm>
            <a:prstGeom prst="trapezoid">
              <a:avLst>
                <a:gd name="adj" fmla="val 12409"/>
              </a:avLst>
            </a:prstGeom>
            <a:solidFill>
              <a:srgbClr val="B05E2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apezoid 92">
              <a:extLst>
                <a:ext uri="{FF2B5EF4-FFF2-40B4-BE49-F238E27FC236}">
                  <a16:creationId xmlns:a16="http://schemas.microsoft.com/office/drawing/2014/main" id="{E4434D1E-3EEB-D583-938D-6AD3FEC716A2}"/>
                </a:ext>
              </a:extLst>
            </p:cNvPr>
            <p:cNvSpPr/>
            <p:nvPr/>
          </p:nvSpPr>
          <p:spPr>
            <a:xfrm rot="1018040">
              <a:off x="7071149" y="2134677"/>
              <a:ext cx="826123" cy="1675962"/>
            </a:xfrm>
            <a:prstGeom prst="trapezoid">
              <a:avLst>
                <a:gd name="adj" fmla="val 26582"/>
              </a:avLst>
            </a:prstGeom>
            <a:solidFill>
              <a:srgbClr val="B05E2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rapezoid 93">
              <a:extLst>
                <a:ext uri="{FF2B5EF4-FFF2-40B4-BE49-F238E27FC236}">
                  <a16:creationId xmlns:a16="http://schemas.microsoft.com/office/drawing/2014/main" id="{C5E95A6C-A2A3-7A4E-39E7-879DA9DE581A}"/>
                </a:ext>
              </a:extLst>
            </p:cNvPr>
            <p:cNvSpPr/>
            <p:nvPr/>
          </p:nvSpPr>
          <p:spPr>
            <a:xfrm>
              <a:off x="7126955" y="2131094"/>
              <a:ext cx="1531926" cy="3388930"/>
            </a:xfrm>
            <a:prstGeom prst="trapezoid">
              <a:avLst>
                <a:gd name="adj" fmla="val 36016"/>
              </a:avLst>
            </a:prstGeom>
            <a:solidFill>
              <a:srgbClr val="B05E2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Isosceles Triangle 94">
              <a:extLst>
                <a:ext uri="{FF2B5EF4-FFF2-40B4-BE49-F238E27FC236}">
                  <a16:creationId xmlns:a16="http://schemas.microsoft.com/office/drawing/2014/main" id="{35D73953-DB2B-F1C6-4AC5-2CA0E21464B7}"/>
                </a:ext>
              </a:extLst>
            </p:cNvPr>
            <p:cNvSpPr/>
            <p:nvPr/>
          </p:nvSpPr>
          <p:spPr>
            <a:xfrm rot="10800000">
              <a:off x="7646853" y="1355977"/>
              <a:ext cx="437693" cy="1387338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Cloud 95">
              <a:extLst>
                <a:ext uri="{FF2B5EF4-FFF2-40B4-BE49-F238E27FC236}">
                  <a16:creationId xmlns:a16="http://schemas.microsoft.com/office/drawing/2014/main" id="{346D90AA-17AB-1552-3EB9-F849134A8324}"/>
                </a:ext>
              </a:extLst>
            </p:cNvPr>
            <p:cNvSpPr/>
            <p:nvPr/>
          </p:nvSpPr>
          <p:spPr>
            <a:xfrm rot="20670214">
              <a:off x="6979316" y="900669"/>
              <a:ext cx="1800985" cy="1786569"/>
            </a:xfrm>
            <a:prstGeom prst="cloud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ADC2AFCB-C8CB-27CD-B246-ACD1F3FE2255}"/>
                </a:ext>
              </a:extLst>
            </p:cNvPr>
            <p:cNvSpPr/>
            <p:nvPr/>
          </p:nvSpPr>
          <p:spPr>
            <a:xfrm>
              <a:off x="7199905" y="813123"/>
              <a:ext cx="1313079" cy="14622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8" name="Group 71">
              <a:extLst>
                <a:ext uri="{FF2B5EF4-FFF2-40B4-BE49-F238E27FC236}">
                  <a16:creationId xmlns:a16="http://schemas.microsoft.com/office/drawing/2014/main" id="{9273F40F-ACA0-0FFB-27DE-FBD049AD8D08}"/>
                </a:ext>
              </a:extLst>
            </p:cNvPr>
            <p:cNvGrpSpPr/>
            <p:nvPr/>
          </p:nvGrpSpPr>
          <p:grpSpPr>
            <a:xfrm rot="21037220">
              <a:off x="7229003" y="597061"/>
              <a:ext cx="1283294" cy="1252629"/>
              <a:chOff x="6862932" y="1711953"/>
              <a:chExt cx="1742735" cy="1770839"/>
            </a:xfrm>
            <a:solidFill>
              <a:srgbClr val="E2B470"/>
            </a:solidFill>
          </p:grpSpPr>
          <p:sp>
            <p:nvSpPr>
              <p:cNvPr id="119" name="Chord 118">
                <a:extLst>
                  <a:ext uri="{FF2B5EF4-FFF2-40B4-BE49-F238E27FC236}">
                    <a16:creationId xmlns:a16="http://schemas.microsoft.com/office/drawing/2014/main" id="{8C353A01-7CB0-FFC2-615F-1795136B5204}"/>
                  </a:ext>
                </a:extLst>
              </p:cNvPr>
              <p:cNvSpPr/>
              <p:nvPr/>
            </p:nvSpPr>
            <p:spPr>
              <a:xfrm rot="8556574">
                <a:off x="6874226" y="1711953"/>
                <a:ext cx="1709272" cy="1770839"/>
              </a:xfrm>
              <a:prstGeom prst="chord">
                <a:avLst>
                  <a:gd name="adj1" fmla="val 2700000"/>
                  <a:gd name="adj2" fmla="val 12159613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Chord 119">
                <a:extLst>
                  <a:ext uri="{FF2B5EF4-FFF2-40B4-BE49-F238E27FC236}">
                    <a16:creationId xmlns:a16="http://schemas.microsoft.com/office/drawing/2014/main" id="{AB5E6EB9-7745-5B05-371F-B76385B6AF57}"/>
                  </a:ext>
                </a:extLst>
              </p:cNvPr>
              <p:cNvSpPr/>
              <p:nvPr/>
            </p:nvSpPr>
            <p:spPr>
              <a:xfrm rot="8556574">
                <a:off x="7032233" y="1750901"/>
                <a:ext cx="1504306" cy="1584832"/>
              </a:xfrm>
              <a:prstGeom prst="chord">
                <a:avLst>
                  <a:gd name="adj1" fmla="val 2700000"/>
                  <a:gd name="adj2" fmla="val 12159613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Moon 120">
                <a:extLst>
                  <a:ext uri="{FF2B5EF4-FFF2-40B4-BE49-F238E27FC236}">
                    <a16:creationId xmlns:a16="http://schemas.microsoft.com/office/drawing/2014/main" id="{A941E4B0-5339-5FF7-2F7E-BE6CFCD10EE2}"/>
                  </a:ext>
                </a:extLst>
              </p:cNvPr>
              <p:cNvSpPr/>
              <p:nvPr/>
            </p:nvSpPr>
            <p:spPr>
              <a:xfrm rot="5400000">
                <a:off x="7677150" y="1543050"/>
                <a:ext cx="647700" cy="1066800"/>
              </a:xfrm>
              <a:prstGeom prst="moon">
                <a:avLst>
                  <a:gd name="adj" fmla="val 87500"/>
                </a:avLst>
              </a:prstGeom>
              <a:solidFill>
                <a:schemeClr val="accent2">
                  <a:lumMod val="5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ounded Rectangle 278">
                <a:extLst>
                  <a:ext uri="{FF2B5EF4-FFF2-40B4-BE49-F238E27FC236}">
                    <a16:creationId xmlns:a16="http://schemas.microsoft.com/office/drawing/2014/main" id="{E71C47EC-3075-5EE3-FC98-C33C7F421D3E}"/>
                  </a:ext>
                </a:extLst>
              </p:cNvPr>
              <p:cNvSpPr/>
              <p:nvPr/>
            </p:nvSpPr>
            <p:spPr>
              <a:xfrm rot="551536">
                <a:off x="6862932" y="2145504"/>
                <a:ext cx="1742735" cy="201855"/>
              </a:xfrm>
              <a:prstGeom prst="round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9" name="Cloud 98">
              <a:extLst>
                <a:ext uri="{FF2B5EF4-FFF2-40B4-BE49-F238E27FC236}">
                  <a16:creationId xmlns:a16="http://schemas.microsoft.com/office/drawing/2014/main" id="{8DC17596-F6C4-98E2-80CE-4CCF2DE34ECC}"/>
                </a:ext>
              </a:extLst>
            </p:cNvPr>
            <p:cNvSpPr/>
            <p:nvPr/>
          </p:nvSpPr>
          <p:spPr>
            <a:xfrm>
              <a:off x="7304009" y="1862730"/>
              <a:ext cx="1130880" cy="287008"/>
            </a:xfrm>
            <a:prstGeom prst="cloud">
              <a:avLst/>
            </a:prstGeom>
            <a:solidFill>
              <a:srgbClr val="FFD1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9DE6134F-A30C-F6AE-9137-4FA299B948F1}"/>
                </a:ext>
              </a:extLst>
            </p:cNvPr>
            <p:cNvGrpSpPr/>
            <p:nvPr/>
          </p:nvGrpSpPr>
          <p:grpSpPr>
            <a:xfrm>
              <a:off x="7114955" y="842981"/>
              <a:ext cx="1452531" cy="673316"/>
              <a:chOff x="1456353" y="1224259"/>
              <a:chExt cx="1452531" cy="673316"/>
            </a:xfrm>
          </p:grpSpPr>
          <p:sp>
            <p:nvSpPr>
              <p:cNvPr id="114" name="Rounded Rectangle 270">
                <a:extLst>
                  <a:ext uri="{FF2B5EF4-FFF2-40B4-BE49-F238E27FC236}">
                    <a16:creationId xmlns:a16="http://schemas.microsoft.com/office/drawing/2014/main" id="{FB032FF6-5136-E1F0-DECF-6C2EC825CD77}"/>
                  </a:ext>
                </a:extLst>
              </p:cNvPr>
              <p:cNvSpPr/>
              <p:nvPr/>
            </p:nvSpPr>
            <p:spPr>
              <a:xfrm>
                <a:off x="1456353" y="1364495"/>
                <a:ext cx="1452531" cy="322562"/>
              </a:xfrm>
              <a:prstGeom prst="roundRect">
                <a:avLst>
                  <a:gd name="adj" fmla="val 28478"/>
                </a:avLst>
              </a:prstGeom>
              <a:solidFill>
                <a:srgbClr val="CCB08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2785F047-C073-C884-C29D-C8B6E5DCC13A}"/>
                  </a:ext>
                </a:extLst>
              </p:cNvPr>
              <p:cNvGrpSpPr/>
              <p:nvPr/>
            </p:nvGrpSpPr>
            <p:grpSpPr>
              <a:xfrm>
                <a:off x="1530652" y="1224259"/>
                <a:ext cx="1363234" cy="673316"/>
                <a:chOff x="1501255" y="1225618"/>
                <a:chExt cx="1363234" cy="673316"/>
              </a:xfrm>
            </p:grpSpPr>
            <p:sp>
              <p:nvSpPr>
                <p:cNvPr id="116" name="Half Frame 115">
                  <a:extLst>
                    <a:ext uri="{FF2B5EF4-FFF2-40B4-BE49-F238E27FC236}">
                      <a16:creationId xmlns:a16="http://schemas.microsoft.com/office/drawing/2014/main" id="{2DA652A4-BFC1-D80C-B062-DC53A3D48CD4}"/>
                    </a:ext>
                  </a:extLst>
                </p:cNvPr>
                <p:cNvSpPr/>
                <p:nvPr/>
              </p:nvSpPr>
              <p:spPr>
                <a:xfrm rot="2834828">
                  <a:off x="1944115" y="1429597"/>
                  <a:ext cx="443658" cy="495015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7" name="Half Frame 116">
                  <a:extLst>
                    <a:ext uri="{FF2B5EF4-FFF2-40B4-BE49-F238E27FC236}">
                      <a16:creationId xmlns:a16="http://schemas.microsoft.com/office/drawing/2014/main" id="{EA4E2E82-9069-D5F9-6400-EBAAD12580B4}"/>
                    </a:ext>
                  </a:extLst>
                </p:cNvPr>
                <p:cNvSpPr/>
                <p:nvPr/>
              </p:nvSpPr>
              <p:spPr>
                <a:xfrm rot="13551181">
                  <a:off x="1551666" y="1175207"/>
                  <a:ext cx="346977" cy="447800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8" name="Half Frame 117">
                  <a:extLst>
                    <a:ext uri="{FF2B5EF4-FFF2-40B4-BE49-F238E27FC236}">
                      <a16:creationId xmlns:a16="http://schemas.microsoft.com/office/drawing/2014/main" id="{BE6F8040-890F-DBD3-4C00-5934B6D197A8}"/>
                    </a:ext>
                  </a:extLst>
                </p:cNvPr>
                <p:cNvSpPr/>
                <p:nvPr/>
              </p:nvSpPr>
              <p:spPr>
                <a:xfrm rot="8048819" flipH="1">
                  <a:off x="2505125" y="1189553"/>
                  <a:ext cx="267036" cy="451692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BE260DD7-92DC-7E6A-AA0C-1E652854D141}"/>
                </a:ext>
              </a:extLst>
            </p:cNvPr>
            <p:cNvGrpSpPr/>
            <p:nvPr/>
          </p:nvGrpSpPr>
          <p:grpSpPr>
            <a:xfrm>
              <a:off x="7564560" y="2616961"/>
              <a:ext cx="672494" cy="517321"/>
              <a:chOff x="6573231" y="263874"/>
              <a:chExt cx="1719645" cy="132285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E5E4A45C-D6C3-24F0-2EF0-7730C2B1FB20}"/>
                  </a:ext>
                </a:extLst>
              </p:cNvPr>
              <p:cNvSpPr/>
              <p:nvPr/>
            </p:nvSpPr>
            <p:spPr>
              <a:xfrm rot="19451047">
                <a:off x="6573231" y="263874"/>
                <a:ext cx="609600" cy="8656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F5D1A0B7-E57B-1AEC-A554-30BCACF92D75}"/>
                  </a:ext>
                </a:extLst>
              </p:cNvPr>
              <p:cNvGrpSpPr/>
              <p:nvPr/>
            </p:nvGrpSpPr>
            <p:grpSpPr>
              <a:xfrm>
                <a:off x="6725631" y="416274"/>
                <a:ext cx="914400" cy="1170450"/>
                <a:chOff x="6725631" y="416274"/>
                <a:chExt cx="914400" cy="1170450"/>
              </a:xfrm>
            </p:grpSpPr>
            <p:sp>
              <p:nvSpPr>
                <p:cNvPr id="111" name="Oval 110">
                  <a:extLst>
                    <a:ext uri="{FF2B5EF4-FFF2-40B4-BE49-F238E27FC236}">
                      <a16:creationId xmlns:a16="http://schemas.microsoft.com/office/drawing/2014/main" id="{D913C4BE-26C6-4F52-0CC9-56E5D54CAC72}"/>
                    </a:ext>
                  </a:extLst>
                </p:cNvPr>
                <p:cNvSpPr/>
                <p:nvPr/>
              </p:nvSpPr>
              <p:spPr>
                <a:xfrm rot="19451047">
                  <a:off x="6725631" y="416274"/>
                  <a:ext cx="609600" cy="86565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1E339839-CC53-87E6-9673-F30B5B4801FC}"/>
                    </a:ext>
                  </a:extLst>
                </p:cNvPr>
                <p:cNvSpPr/>
                <p:nvPr/>
              </p:nvSpPr>
              <p:spPr>
                <a:xfrm rot="19451047">
                  <a:off x="6878031" y="568674"/>
                  <a:ext cx="609600" cy="86565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3FA571B8-031A-10A1-8768-322CB850FA55}"/>
                    </a:ext>
                  </a:extLst>
                </p:cNvPr>
                <p:cNvSpPr/>
                <p:nvPr/>
              </p:nvSpPr>
              <p:spPr>
                <a:xfrm rot="19451047">
                  <a:off x="7030431" y="721074"/>
                  <a:ext cx="609600" cy="86565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F4744840-D719-689D-9592-D38E70EC9B6A}"/>
                  </a:ext>
                </a:extLst>
              </p:cNvPr>
              <p:cNvGrpSpPr/>
              <p:nvPr/>
            </p:nvGrpSpPr>
            <p:grpSpPr>
              <a:xfrm flipH="1">
                <a:off x="7378476" y="326007"/>
                <a:ext cx="914400" cy="1170450"/>
                <a:chOff x="6725631" y="416274"/>
                <a:chExt cx="914400" cy="1170450"/>
              </a:xfrm>
            </p:grpSpPr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3094424F-CE2A-611A-81BC-4A92B1257146}"/>
                    </a:ext>
                  </a:extLst>
                </p:cNvPr>
                <p:cNvSpPr/>
                <p:nvPr/>
              </p:nvSpPr>
              <p:spPr>
                <a:xfrm rot="19451047">
                  <a:off x="6725631" y="416274"/>
                  <a:ext cx="609600" cy="86565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Oval 108">
                  <a:extLst>
                    <a:ext uri="{FF2B5EF4-FFF2-40B4-BE49-F238E27FC236}">
                      <a16:creationId xmlns:a16="http://schemas.microsoft.com/office/drawing/2014/main" id="{2E6D4BBA-5884-957B-3D3C-09CAC2972F7A}"/>
                    </a:ext>
                  </a:extLst>
                </p:cNvPr>
                <p:cNvSpPr/>
                <p:nvPr/>
              </p:nvSpPr>
              <p:spPr>
                <a:xfrm rot="19451047">
                  <a:off x="6878031" y="568674"/>
                  <a:ext cx="609600" cy="86565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B4C675ED-7BB5-76AE-8E03-C2297CE6E52E}"/>
                    </a:ext>
                  </a:extLst>
                </p:cNvPr>
                <p:cNvSpPr/>
                <p:nvPr/>
              </p:nvSpPr>
              <p:spPr>
                <a:xfrm rot="19451047">
                  <a:off x="7030431" y="721074"/>
                  <a:ext cx="609600" cy="86565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D25D017F-3DC7-4B32-B91F-0B4F1145CA4B}"/>
                  </a:ext>
                </a:extLst>
              </p:cNvPr>
              <p:cNvSpPr/>
              <p:nvPr/>
            </p:nvSpPr>
            <p:spPr>
              <a:xfrm>
                <a:off x="7369647" y="884241"/>
                <a:ext cx="161229" cy="621041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DB91E46A-3E7A-0456-61E0-6B109DD92AE2}"/>
                  </a:ext>
                </a:extLst>
              </p:cNvPr>
              <p:cNvSpPr/>
              <p:nvPr/>
            </p:nvSpPr>
            <p:spPr>
              <a:xfrm>
                <a:off x="7522047" y="683910"/>
                <a:ext cx="255477" cy="84693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6A009C70-111D-F52F-D093-74A5C1B55C80}"/>
                  </a:ext>
                </a:extLst>
              </p:cNvPr>
              <p:cNvSpPr/>
              <p:nvPr/>
            </p:nvSpPr>
            <p:spPr>
              <a:xfrm>
                <a:off x="7115647" y="683910"/>
                <a:ext cx="255477" cy="846932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95EBAE74-1018-7D0B-3472-FDF9B6E32A6E}"/>
              </a:ext>
            </a:extLst>
          </p:cNvPr>
          <p:cNvGrpSpPr/>
          <p:nvPr/>
        </p:nvGrpSpPr>
        <p:grpSpPr>
          <a:xfrm>
            <a:off x="8911677" y="1104182"/>
            <a:ext cx="2336277" cy="5386318"/>
            <a:chOff x="8911677" y="1104182"/>
            <a:chExt cx="2336277" cy="5386318"/>
          </a:xfrm>
        </p:grpSpPr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30F95891-E178-4AC4-5BE5-870A2D77043D}"/>
                </a:ext>
              </a:extLst>
            </p:cNvPr>
            <p:cNvSpPr/>
            <p:nvPr/>
          </p:nvSpPr>
          <p:spPr>
            <a:xfrm>
              <a:off x="9229421" y="1229952"/>
              <a:ext cx="1585990" cy="1532172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E171944-89AE-0941-B3F2-A873818B10D6}"/>
                </a:ext>
              </a:extLst>
            </p:cNvPr>
            <p:cNvSpPr/>
            <p:nvPr/>
          </p:nvSpPr>
          <p:spPr>
            <a:xfrm rot="19338880">
              <a:off x="10850545" y="4066330"/>
              <a:ext cx="397409" cy="59864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C9C0958-9025-2766-DE0B-5FBEB91A3264}"/>
                </a:ext>
              </a:extLst>
            </p:cNvPr>
            <p:cNvSpPr/>
            <p:nvPr/>
          </p:nvSpPr>
          <p:spPr>
            <a:xfrm rot="1933618">
              <a:off x="8945026" y="4068154"/>
              <a:ext cx="397409" cy="59864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5BFC820B-1B86-1742-4CEC-A12C8B42674F}"/>
                </a:ext>
              </a:extLst>
            </p:cNvPr>
            <p:cNvSpPr/>
            <p:nvPr/>
          </p:nvSpPr>
          <p:spPr>
            <a:xfrm rot="1281102" flipH="1">
              <a:off x="8911677" y="3890053"/>
              <a:ext cx="549832" cy="595471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2820328A-194D-1ED0-C3C3-D702FFFB6EDB}"/>
                </a:ext>
              </a:extLst>
            </p:cNvPr>
            <p:cNvSpPr/>
            <p:nvPr/>
          </p:nvSpPr>
          <p:spPr>
            <a:xfrm rot="20302250">
              <a:off x="10621285" y="3887589"/>
              <a:ext cx="599775" cy="595472"/>
            </a:xfrm>
            <a:prstGeom prst="trapezoid">
              <a:avLst>
                <a:gd name="adj" fmla="val 1121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4915F65-C0CB-1435-F180-08343AB99B96}"/>
                </a:ext>
              </a:extLst>
            </p:cNvPr>
            <p:cNvSpPr/>
            <p:nvPr/>
          </p:nvSpPr>
          <p:spPr>
            <a:xfrm rot="3417779">
              <a:off x="10098105" y="5893356"/>
              <a:ext cx="374428" cy="736986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2E3908E-6D7B-2B4D-E9B3-B62ADB3FCE3D}"/>
                </a:ext>
              </a:extLst>
            </p:cNvPr>
            <p:cNvSpPr/>
            <p:nvPr/>
          </p:nvSpPr>
          <p:spPr>
            <a:xfrm rot="3713177">
              <a:off x="9468586" y="5934793"/>
              <a:ext cx="374428" cy="736986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4C1AEA6B-D581-C181-6D24-E27758D8B6C4}"/>
                </a:ext>
              </a:extLst>
            </p:cNvPr>
            <p:cNvSpPr/>
            <p:nvPr/>
          </p:nvSpPr>
          <p:spPr>
            <a:xfrm>
              <a:off x="9400534" y="4539250"/>
              <a:ext cx="1287393" cy="1698259"/>
            </a:xfrm>
            <a:prstGeom prst="trapezoid">
              <a:avLst>
                <a:gd name="adj" fmla="val 78"/>
              </a:avLst>
            </a:prstGeom>
            <a:solidFill>
              <a:schemeClr val="accent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584CFFE6-AE84-4428-6AAF-405385B6AD5F}"/>
                </a:ext>
              </a:extLst>
            </p:cNvPr>
            <p:cNvSpPr/>
            <p:nvPr/>
          </p:nvSpPr>
          <p:spPr>
            <a:xfrm rot="1375821">
              <a:off x="9136633" y="2841663"/>
              <a:ext cx="599775" cy="1442331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F099C747-A696-87E0-944C-54197851531D}"/>
                </a:ext>
              </a:extLst>
            </p:cNvPr>
            <p:cNvSpPr/>
            <p:nvPr/>
          </p:nvSpPr>
          <p:spPr>
            <a:xfrm rot="20337671">
              <a:off x="10383594" y="2871056"/>
              <a:ext cx="599775" cy="1404783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C9CFF903-5E3F-0DE9-29AA-6E99AC8A9687}"/>
                </a:ext>
              </a:extLst>
            </p:cNvPr>
            <p:cNvSpPr/>
            <p:nvPr/>
          </p:nvSpPr>
          <p:spPr>
            <a:xfrm>
              <a:off x="9376216" y="2853405"/>
              <a:ext cx="1332831" cy="1825204"/>
            </a:xfrm>
            <a:prstGeom prst="trapezoid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7DE677D-D729-0902-638C-F0F3E4E697E3}"/>
                </a:ext>
              </a:extLst>
            </p:cNvPr>
            <p:cNvSpPr/>
            <p:nvPr/>
          </p:nvSpPr>
          <p:spPr>
            <a:xfrm>
              <a:off x="9589873" y="1832274"/>
              <a:ext cx="792995" cy="138153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Manual Input 18">
              <a:extLst>
                <a:ext uri="{FF2B5EF4-FFF2-40B4-BE49-F238E27FC236}">
                  <a16:creationId xmlns:a16="http://schemas.microsoft.com/office/drawing/2014/main" id="{8FC87ED8-B961-B859-2A88-DE70D1681444}"/>
                </a:ext>
              </a:extLst>
            </p:cNvPr>
            <p:cNvSpPr/>
            <p:nvPr/>
          </p:nvSpPr>
          <p:spPr>
            <a:xfrm rot="7269359" flipV="1">
              <a:off x="9998379" y="2893080"/>
              <a:ext cx="651679" cy="220981"/>
            </a:xfrm>
            <a:prstGeom prst="flowChartManualInpu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Manual Input 19">
              <a:extLst>
                <a:ext uri="{FF2B5EF4-FFF2-40B4-BE49-F238E27FC236}">
                  <a16:creationId xmlns:a16="http://schemas.microsoft.com/office/drawing/2014/main" id="{9E49DF32-6083-B9D8-5DBF-7F65D0681E35}"/>
                </a:ext>
              </a:extLst>
            </p:cNvPr>
            <p:cNvSpPr/>
            <p:nvPr/>
          </p:nvSpPr>
          <p:spPr>
            <a:xfrm rot="14330641" flipH="1" flipV="1">
              <a:off x="9465246" y="2893080"/>
              <a:ext cx="651679" cy="220981"/>
            </a:xfrm>
            <a:prstGeom prst="flowChartManualInpu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5372B80-3C02-B32B-85D2-CB5A14A2D2A8}"/>
                </a:ext>
              </a:extLst>
            </p:cNvPr>
            <p:cNvSpPr/>
            <p:nvPr/>
          </p:nvSpPr>
          <p:spPr>
            <a:xfrm>
              <a:off x="9517783" y="1229952"/>
              <a:ext cx="1047085" cy="178473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5EDF1BC-B6C4-21C2-E563-8BD9A998BAA7}"/>
                </a:ext>
              </a:extLst>
            </p:cNvPr>
            <p:cNvCxnSpPr>
              <a:cxnSpLocks/>
              <a:endCxn id="17" idx="2"/>
            </p:cNvCxnSpPr>
            <p:nvPr/>
          </p:nvCxnSpPr>
          <p:spPr>
            <a:xfrm flipH="1">
              <a:off x="10042632" y="3301387"/>
              <a:ext cx="14641" cy="137722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C62A242-3B55-A369-F75B-68D94B5E8CDF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116" y="5047149"/>
              <a:ext cx="0" cy="11977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Pentagon 56">
              <a:extLst>
                <a:ext uri="{FF2B5EF4-FFF2-40B4-BE49-F238E27FC236}">
                  <a16:creationId xmlns:a16="http://schemas.microsoft.com/office/drawing/2014/main" id="{EA639020-3F1A-9D04-3987-E90D66DF9817}"/>
                </a:ext>
              </a:extLst>
            </p:cNvPr>
            <p:cNvSpPr/>
            <p:nvPr/>
          </p:nvSpPr>
          <p:spPr>
            <a:xfrm rot="5400000">
              <a:off x="10097352" y="3587303"/>
              <a:ext cx="350831" cy="335303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Cloud 129">
              <a:extLst>
                <a:ext uri="{FF2B5EF4-FFF2-40B4-BE49-F238E27FC236}">
                  <a16:creationId xmlns:a16="http://schemas.microsoft.com/office/drawing/2014/main" id="{FA311990-FC79-3263-3221-20F999BD2F4C}"/>
                </a:ext>
              </a:extLst>
            </p:cNvPr>
            <p:cNvSpPr/>
            <p:nvPr/>
          </p:nvSpPr>
          <p:spPr>
            <a:xfrm>
              <a:off x="9449032" y="1104182"/>
              <a:ext cx="1216482" cy="714820"/>
            </a:xfrm>
            <a:prstGeom prst="cloud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8DEA8C92-D53A-9C3C-6B01-8C931ED34211}"/>
                </a:ext>
              </a:extLst>
            </p:cNvPr>
            <p:cNvSpPr/>
            <p:nvPr/>
          </p:nvSpPr>
          <p:spPr>
            <a:xfrm>
              <a:off x="9781291" y="2576408"/>
              <a:ext cx="542927" cy="573375"/>
            </a:xfrm>
            <a:custGeom>
              <a:avLst/>
              <a:gdLst>
                <a:gd name="connsiteX0" fmla="*/ 271568 w 542927"/>
                <a:gd name="connsiteY0" fmla="*/ 78016 h 573375"/>
                <a:gd name="connsiteX1" fmla="*/ 157496 w 542927"/>
                <a:gd name="connsiteY1" fmla="*/ 161319 h 573375"/>
                <a:gd name="connsiteX2" fmla="*/ 271568 w 542927"/>
                <a:gd name="connsiteY2" fmla="*/ 244622 h 573375"/>
                <a:gd name="connsiteX3" fmla="*/ 385640 w 542927"/>
                <a:gd name="connsiteY3" fmla="*/ 161319 h 573375"/>
                <a:gd name="connsiteX4" fmla="*/ 271568 w 542927"/>
                <a:gd name="connsiteY4" fmla="*/ 78016 h 573375"/>
                <a:gd name="connsiteX5" fmla="*/ 426576 w 542927"/>
                <a:gd name="connsiteY5" fmla="*/ 430 h 573375"/>
                <a:gd name="connsiteX6" fmla="*/ 445566 w 542927"/>
                <a:gd name="connsiteY6" fmla="*/ 7284 h 573375"/>
                <a:gd name="connsiteX7" fmla="*/ 481400 w 542927"/>
                <a:gd name="connsiteY7" fmla="*/ 72105 h 573375"/>
                <a:gd name="connsiteX8" fmla="*/ 481598 w 542927"/>
                <a:gd name="connsiteY8" fmla="*/ 72265 h 573375"/>
                <a:gd name="connsiteX9" fmla="*/ 509892 w 542927"/>
                <a:gd name="connsiteY9" fmla="*/ 95212 h 573375"/>
                <a:gd name="connsiteX10" fmla="*/ 527388 w 542927"/>
                <a:gd name="connsiteY10" fmla="*/ 135015 h 573375"/>
                <a:gd name="connsiteX11" fmla="*/ 525330 w 542927"/>
                <a:gd name="connsiteY11" fmla="*/ 203232 h 573375"/>
                <a:gd name="connsiteX12" fmla="*/ 540367 w 542927"/>
                <a:gd name="connsiteY12" fmla="*/ 307534 h 573375"/>
                <a:gd name="connsiteX13" fmla="*/ 469929 w 542927"/>
                <a:gd name="connsiteY13" fmla="*/ 398835 h 573375"/>
                <a:gd name="connsiteX14" fmla="*/ 444713 w 542927"/>
                <a:gd name="connsiteY14" fmla="*/ 477068 h 573375"/>
                <a:gd name="connsiteX15" fmla="*/ 358862 w 542927"/>
                <a:gd name="connsiteY15" fmla="*/ 486541 h 573375"/>
                <a:gd name="connsiteX16" fmla="*/ 297511 w 542927"/>
                <a:gd name="connsiteY16" fmla="*/ 570001 h 573375"/>
                <a:gd name="connsiteX17" fmla="*/ 207305 w 542927"/>
                <a:gd name="connsiteY17" fmla="*/ 519057 h 573375"/>
                <a:gd name="connsiteX18" fmla="*/ 73307 w 542927"/>
                <a:gd name="connsiteY18" fmla="*/ 468724 h 573375"/>
                <a:gd name="connsiteX19" fmla="*/ 14391 w 542927"/>
                <a:gd name="connsiteY19" fmla="*/ 412712 h 573375"/>
                <a:gd name="connsiteX20" fmla="*/ 26980 w 542927"/>
                <a:gd name="connsiteY20" fmla="*/ 337106 h 573375"/>
                <a:gd name="connsiteX21" fmla="*/ 396 w 542927"/>
                <a:gd name="connsiteY21" fmla="*/ 259536 h 573375"/>
                <a:gd name="connsiteX22" fmla="*/ 48945 w 542927"/>
                <a:gd name="connsiteY22" fmla="*/ 190589 h 573375"/>
                <a:gd name="connsiteX23" fmla="*/ 49409 w 542927"/>
                <a:gd name="connsiteY23" fmla="*/ 188771 h 573375"/>
                <a:gd name="connsiteX24" fmla="*/ 71035 w 542927"/>
                <a:gd name="connsiteY24" fmla="*/ 89763 h 573375"/>
                <a:gd name="connsiteX25" fmla="*/ 176240 w 542927"/>
                <a:gd name="connsiteY25" fmla="*/ 67143 h 573375"/>
                <a:gd name="connsiteX26" fmla="*/ 176264 w 542927"/>
                <a:gd name="connsiteY26" fmla="*/ 67105 h 573375"/>
                <a:gd name="connsiteX27" fmla="*/ 197186 w 542927"/>
                <a:gd name="connsiteY27" fmla="*/ 33085 h 573375"/>
                <a:gd name="connsiteX28" fmla="*/ 282312 w 542927"/>
                <a:gd name="connsiteY28" fmla="*/ 43661 h 573375"/>
                <a:gd name="connsiteX29" fmla="*/ 282690 w 542927"/>
                <a:gd name="connsiteY29" fmla="*/ 43021 h 573375"/>
                <a:gd name="connsiteX30" fmla="*/ 299306 w 542927"/>
                <a:gd name="connsiteY30" fmla="*/ 14884 h 573375"/>
                <a:gd name="connsiteX31" fmla="*/ 323643 w 542927"/>
                <a:gd name="connsiteY31" fmla="*/ 783 h 573375"/>
                <a:gd name="connsiteX32" fmla="*/ 352125 w 542927"/>
                <a:gd name="connsiteY32" fmla="*/ 5899 h 573375"/>
                <a:gd name="connsiteX33" fmla="*/ 374242 w 542927"/>
                <a:gd name="connsiteY33" fmla="*/ 30316 h 573375"/>
                <a:gd name="connsiteX34" fmla="*/ 374903 w 542927"/>
                <a:gd name="connsiteY34" fmla="*/ 31045 h 573375"/>
                <a:gd name="connsiteX35" fmla="*/ 426576 w 542927"/>
                <a:gd name="connsiteY35" fmla="*/ 430 h 57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42927" h="573375">
                  <a:moveTo>
                    <a:pt x="271568" y="78016"/>
                  </a:moveTo>
                  <a:cubicBezTo>
                    <a:pt x="208568" y="78016"/>
                    <a:pt x="157496" y="115312"/>
                    <a:pt x="157496" y="161319"/>
                  </a:cubicBezTo>
                  <a:cubicBezTo>
                    <a:pt x="157496" y="207326"/>
                    <a:pt x="208568" y="244622"/>
                    <a:pt x="271568" y="244622"/>
                  </a:cubicBezTo>
                  <a:cubicBezTo>
                    <a:pt x="334568" y="244622"/>
                    <a:pt x="385640" y="207326"/>
                    <a:pt x="385640" y="161319"/>
                  </a:cubicBezTo>
                  <a:cubicBezTo>
                    <a:pt x="385640" y="115312"/>
                    <a:pt x="334568" y="78016"/>
                    <a:pt x="271568" y="78016"/>
                  </a:cubicBezTo>
                  <a:close/>
                  <a:moveTo>
                    <a:pt x="426576" y="430"/>
                  </a:moveTo>
                  <a:cubicBezTo>
                    <a:pt x="432999" y="1212"/>
                    <a:pt x="439410" y="3470"/>
                    <a:pt x="445566" y="7284"/>
                  </a:cubicBezTo>
                  <a:cubicBezTo>
                    <a:pt x="464331" y="18906"/>
                    <a:pt x="477786" y="43237"/>
                    <a:pt x="481400" y="72105"/>
                  </a:cubicBezTo>
                  <a:lnTo>
                    <a:pt x="481598" y="72265"/>
                  </a:lnTo>
                  <a:lnTo>
                    <a:pt x="509892" y="95212"/>
                  </a:lnTo>
                  <a:cubicBezTo>
                    <a:pt x="517799" y="106028"/>
                    <a:pt x="523874" y="119626"/>
                    <a:pt x="527388" y="135015"/>
                  </a:cubicBezTo>
                  <a:cubicBezTo>
                    <a:pt x="532497" y="157356"/>
                    <a:pt x="531769" y="181621"/>
                    <a:pt x="525330" y="203232"/>
                  </a:cubicBezTo>
                  <a:cubicBezTo>
                    <a:pt x="541157" y="232870"/>
                    <a:pt x="546692" y="271290"/>
                    <a:pt x="540367" y="307534"/>
                  </a:cubicBezTo>
                  <a:cubicBezTo>
                    <a:pt x="531957" y="355719"/>
                    <a:pt x="504118" y="391804"/>
                    <a:pt x="469929" y="398835"/>
                  </a:cubicBezTo>
                  <a:cubicBezTo>
                    <a:pt x="469765" y="428911"/>
                    <a:pt x="460565" y="457434"/>
                    <a:pt x="444713" y="477068"/>
                  </a:cubicBezTo>
                  <a:cubicBezTo>
                    <a:pt x="420627" y="506905"/>
                    <a:pt x="385835" y="510739"/>
                    <a:pt x="358862" y="486541"/>
                  </a:cubicBezTo>
                  <a:cubicBezTo>
                    <a:pt x="350139" y="528105"/>
                    <a:pt x="326781" y="559879"/>
                    <a:pt x="297511" y="570001"/>
                  </a:cubicBezTo>
                  <a:cubicBezTo>
                    <a:pt x="263020" y="581928"/>
                    <a:pt x="227023" y="561603"/>
                    <a:pt x="207305" y="519057"/>
                  </a:cubicBezTo>
                  <a:cubicBezTo>
                    <a:pt x="160765" y="559441"/>
                    <a:pt x="100318" y="536742"/>
                    <a:pt x="73307" y="468724"/>
                  </a:cubicBezTo>
                  <a:cubicBezTo>
                    <a:pt x="46774" y="473195"/>
                    <a:pt x="21859" y="449514"/>
                    <a:pt x="14391" y="412712"/>
                  </a:cubicBezTo>
                  <a:cubicBezTo>
                    <a:pt x="8982" y="386086"/>
                    <a:pt x="13764" y="357350"/>
                    <a:pt x="26980" y="337106"/>
                  </a:cubicBezTo>
                  <a:cubicBezTo>
                    <a:pt x="8229" y="321225"/>
                    <a:pt x="-2215" y="290752"/>
                    <a:pt x="396" y="259536"/>
                  </a:cubicBezTo>
                  <a:cubicBezTo>
                    <a:pt x="3459" y="222986"/>
                    <a:pt x="23616" y="194357"/>
                    <a:pt x="48945" y="190589"/>
                  </a:cubicBezTo>
                  <a:cubicBezTo>
                    <a:pt x="49096" y="189979"/>
                    <a:pt x="49259" y="189382"/>
                    <a:pt x="49409" y="188771"/>
                  </a:cubicBezTo>
                  <a:cubicBezTo>
                    <a:pt x="46008" y="152779"/>
                    <a:pt x="53940" y="116482"/>
                    <a:pt x="71035" y="89763"/>
                  </a:cubicBezTo>
                  <a:cubicBezTo>
                    <a:pt x="98046" y="47562"/>
                    <a:pt x="141837" y="38156"/>
                    <a:pt x="176240" y="67143"/>
                  </a:cubicBezTo>
                  <a:lnTo>
                    <a:pt x="176264" y="67105"/>
                  </a:lnTo>
                  <a:lnTo>
                    <a:pt x="197186" y="33085"/>
                  </a:lnTo>
                  <a:cubicBezTo>
                    <a:pt x="222494" y="7869"/>
                    <a:pt x="258383" y="9732"/>
                    <a:pt x="282312" y="43661"/>
                  </a:cubicBezTo>
                  <a:lnTo>
                    <a:pt x="282690" y="43021"/>
                  </a:lnTo>
                  <a:lnTo>
                    <a:pt x="299306" y="14884"/>
                  </a:lnTo>
                  <a:cubicBezTo>
                    <a:pt x="306404" y="7520"/>
                    <a:pt x="314725" y="2601"/>
                    <a:pt x="323643" y="783"/>
                  </a:cubicBezTo>
                  <a:cubicBezTo>
                    <a:pt x="333458" y="-1220"/>
                    <a:pt x="343267" y="671"/>
                    <a:pt x="352125" y="5899"/>
                  </a:cubicBezTo>
                  <a:lnTo>
                    <a:pt x="374242" y="30316"/>
                  </a:lnTo>
                  <a:lnTo>
                    <a:pt x="374903" y="31045"/>
                  </a:lnTo>
                  <a:cubicBezTo>
                    <a:pt x="387912" y="9015"/>
                    <a:pt x="407304" y="-1917"/>
                    <a:pt x="426576" y="43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5511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5D022BFB-767D-FDED-1222-A0424176B05D}"/>
              </a:ext>
            </a:extLst>
          </p:cNvPr>
          <p:cNvGrpSpPr/>
          <p:nvPr/>
        </p:nvGrpSpPr>
        <p:grpSpPr>
          <a:xfrm>
            <a:off x="372533" y="327377"/>
            <a:ext cx="985212" cy="1015664"/>
            <a:chOff x="372533" y="327377"/>
            <a:chExt cx="985212" cy="101566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E3F72BC-2F76-969E-88B1-11DDB5F7EDD2}"/>
                </a:ext>
              </a:extLst>
            </p:cNvPr>
            <p:cNvSpPr/>
            <p:nvPr/>
          </p:nvSpPr>
          <p:spPr>
            <a:xfrm>
              <a:off x="372533" y="327378"/>
              <a:ext cx="985212" cy="101566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725E2D7-3C61-2225-DC76-BDDF2C8C8CEE}"/>
                </a:ext>
              </a:extLst>
            </p:cNvPr>
            <p:cNvSpPr txBox="1"/>
            <p:nvPr/>
          </p:nvSpPr>
          <p:spPr>
            <a:xfrm>
              <a:off x="574193" y="327377"/>
              <a:ext cx="58189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L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3C33C71-85EF-F20D-41F3-AC4A62DA0770}"/>
              </a:ext>
            </a:extLst>
          </p:cNvPr>
          <p:cNvSpPr txBox="1"/>
          <p:nvPr/>
        </p:nvSpPr>
        <p:spPr>
          <a:xfrm>
            <a:off x="2119430" y="361936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Ann Lee</a:t>
            </a:r>
          </a:p>
          <a:p>
            <a:r>
              <a:rPr lang="en-US" sz="1100" dirty="0"/>
              <a:t>D&amp;C 49 (referenced)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B5E031-9E0D-2DA7-6CAB-3CA6F8D59C25}"/>
              </a:ext>
            </a:extLst>
          </p:cNvPr>
          <p:cNvSpPr txBox="1"/>
          <p:nvPr/>
        </p:nvSpPr>
        <p:spPr>
          <a:xfrm>
            <a:off x="5553593" y="289080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Lehi</a:t>
            </a:r>
          </a:p>
          <a:p>
            <a:r>
              <a:rPr lang="en-US" sz="1100" dirty="0"/>
              <a:t>D&amp;C 17:1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C1D997-A1FA-F6B8-95FD-70F9BACBE328}"/>
              </a:ext>
            </a:extLst>
          </p:cNvPr>
          <p:cNvSpPr txBox="1"/>
          <p:nvPr/>
        </p:nvSpPr>
        <p:spPr>
          <a:xfrm>
            <a:off x="9190866" y="310294"/>
            <a:ext cx="1782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Levi</a:t>
            </a:r>
          </a:p>
          <a:p>
            <a:r>
              <a:rPr lang="en-US" sz="1100" dirty="0"/>
              <a:t>D&amp;C 13:1; 129:39; 128:24 Gen. 29:34; 35:23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D35AD98-8E03-B14A-23FD-FE0D2D2D5312}"/>
              </a:ext>
            </a:extLst>
          </p:cNvPr>
          <p:cNvGrpSpPr/>
          <p:nvPr/>
        </p:nvGrpSpPr>
        <p:grpSpPr>
          <a:xfrm>
            <a:off x="4811201" y="1098748"/>
            <a:ext cx="2569598" cy="5218925"/>
            <a:chOff x="4847870" y="1415932"/>
            <a:chExt cx="2215815" cy="4500383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3D384C3-53A3-1FCF-FD8B-7D3FA25CF614}"/>
                </a:ext>
              </a:extLst>
            </p:cNvPr>
            <p:cNvSpPr/>
            <p:nvPr/>
          </p:nvSpPr>
          <p:spPr>
            <a:xfrm rot="19744272">
              <a:off x="4847870" y="4230969"/>
              <a:ext cx="630621" cy="33466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5F159504-E525-365F-9203-FBD6D3EF6EB2}"/>
                </a:ext>
              </a:extLst>
            </p:cNvPr>
            <p:cNvSpPr/>
            <p:nvPr/>
          </p:nvSpPr>
          <p:spPr>
            <a:xfrm rot="1233741">
              <a:off x="5084353" y="2975994"/>
              <a:ext cx="709449" cy="1505969"/>
            </a:xfrm>
            <a:prstGeom prst="trapezoid">
              <a:avLst/>
            </a:prstGeom>
            <a:solidFill>
              <a:srgbClr val="E6D97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D4A58C3-9B3F-9A39-82FF-D3EED09A2A06}"/>
                </a:ext>
              </a:extLst>
            </p:cNvPr>
            <p:cNvSpPr/>
            <p:nvPr/>
          </p:nvSpPr>
          <p:spPr>
            <a:xfrm rot="2202347">
              <a:off x="6433064" y="4252944"/>
              <a:ext cx="630621" cy="33466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14471EB7-E93D-4CA4-5956-C1D00EF742D6}"/>
                </a:ext>
              </a:extLst>
            </p:cNvPr>
            <p:cNvSpPr/>
            <p:nvPr/>
          </p:nvSpPr>
          <p:spPr>
            <a:xfrm>
              <a:off x="5320835" y="3059660"/>
              <a:ext cx="1261242" cy="2342619"/>
            </a:xfrm>
            <a:prstGeom prst="trapezoid">
              <a:avLst/>
            </a:prstGeom>
            <a:solidFill>
              <a:srgbClr val="E6D97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611456CF-31BE-752D-200E-2894E1CFC9A9}"/>
                </a:ext>
              </a:extLst>
            </p:cNvPr>
            <p:cNvSpPr/>
            <p:nvPr/>
          </p:nvSpPr>
          <p:spPr>
            <a:xfrm rot="20366259" flipH="1">
              <a:off x="6179920" y="2987634"/>
              <a:ext cx="650202" cy="1505969"/>
            </a:xfrm>
            <a:prstGeom prst="trapezoid">
              <a:avLst/>
            </a:prstGeom>
            <a:solidFill>
              <a:srgbClr val="E6D97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B5B171A-EAD6-E8B9-3489-1F68235055EF}"/>
                </a:ext>
              </a:extLst>
            </p:cNvPr>
            <p:cNvSpPr/>
            <p:nvPr/>
          </p:nvSpPr>
          <p:spPr>
            <a:xfrm>
              <a:off x="5399663" y="1637355"/>
              <a:ext cx="1103586" cy="16733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6E4BF78C-A1F0-195C-CA11-99F90AE241CF}"/>
                </a:ext>
              </a:extLst>
            </p:cNvPr>
            <p:cNvSpPr/>
            <p:nvPr/>
          </p:nvSpPr>
          <p:spPr>
            <a:xfrm>
              <a:off x="5242009" y="5151284"/>
              <a:ext cx="1418897" cy="501990"/>
            </a:xfrm>
            <a:prstGeom prst="trapezoid">
              <a:avLst/>
            </a:prstGeom>
            <a:solidFill>
              <a:srgbClr val="99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5F2C186F-4B5D-4E43-0981-54492D333322}"/>
                </a:ext>
              </a:extLst>
            </p:cNvPr>
            <p:cNvSpPr/>
            <p:nvPr/>
          </p:nvSpPr>
          <p:spPr>
            <a:xfrm>
              <a:off x="5320835" y="5581654"/>
              <a:ext cx="630621" cy="334661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C8F6717D-8516-F3C6-45D9-B91D006CA613}"/>
                </a:ext>
              </a:extLst>
            </p:cNvPr>
            <p:cNvSpPr/>
            <p:nvPr/>
          </p:nvSpPr>
          <p:spPr>
            <a:xfrm>
              <a:off x="5959534" y="5573793"/>
              <a:ext cx="630621" cy="334661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B031715-DF79-D23A-A8F9-E666454D5A9D}"/>
                </a:ext>
              </a:extLst>
            </p:cNvPr>
            <p:cNvSpPr/>
            <p:nvPr/>
          </p:nvSpPr>
          <p:spPr>
            <a:xfrm>
              <a:off x="5529254" y="2885821"/>
              <a:ext cx="922919" cy="1056930"/>
            </a:xfrm>
            <a:custGeom>
              <a:avLst/>
              <a:gdLst>
                <a:gd name="connsiteX0" fmla="*/ 105396 w 922919"/>
                <a:gd name="connsiteY0" fmla="*/ 1094 h 1056930"/>
                <a:gd name="connsiteX1" fmla="*/ 421582 w 922919"/>
                <a:gd name="connsiteY1" fmla="*/ 42506 h 1056930"/>
                <a:gd name="connsiteX2" fmla="*/ 843164 w 922919"/>
                <a:gd name="connsiteY2" fmla="*/ 42506 h 1056930"/>
                <a:gd name="connsiteX3" fmla="*/ 843164 w 922919"/>
                <a:gd name="connsiteY3" fmla="*/ 255949 h 1056930"/>
                <a:gd name="connsiteX4" fmla="*/ 851927 w 922919"/>
                <a:gd name="connsiteY4" fmla="*/ 252961 h 1056930"/>
                <a:gd name="connsiteX5" fmla="*/ 894523 w 922919"/>
                <a:gd name="connsiteY5" fmla="*/ 200696 h 1056930"/>
                <a:gd name="connsiteX6" fmla="*/ 899357 w 922919"/>
                <a:gd name="connsiteY6" fmla="*/ 189109 h 1056930"/>
                <a:gd name="connsiteX7" fmla="*/ 922919 w 922919"/>
                <a:gd name="connsiteY7" fmla="*/ 180967 h 1056930"/>
                <a:gd name="connsiteX8" fmla="*/ 922919 w 922919"/>
                <a:gd name="connsiteY8" fmla="*/ 929183 h 1056930"/>
                <a:gd name="connsiteX9" fmla="*/ 468562 w 922919"/>
                <a:gd name="connsiteY9" fmla="*/ 929183 h 1056930"/>
                <a:gd name="connsiteX10" fmla="*/ 14204 w 922919"/>
                <a:gd name="connsiteY10" fmla="*/ 929183 h 1056930"/>
                <a:gd name="connsiteX11" fmla="*/ 14204 w 922919"/>
                <a:gd name="connsiteY11" fmla="*/ 289701 h 1056930"/>
                <a:gd name="connsiteX12" fmla="*/ 0 w 922919"/>
                <a:gd name="connsiteY12" fmla="*/ 291461 h 1056930"/>
                <a:gd name="connsiteX13" fmla="*/ 0 w 922919"/>
                <a:gd name="connsiteY13" fmla="*/ 42506 h 1056930"/>
                <a:gd name="connsiteX14" fmla="*/ 105396 w 922919"/>
                <a:gd name="connsiteY14" fmla="*/ 1094 h 1056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22919" h="1056930">
                  <a:moveTo>
                    <a:pt x="105396" y="1094"/>
                  </a:moveTo>
                  <a:cubicBezTo>
                    <a:pt x="210791" y="14898"/>
                    <a:pt x="316187" y="152938"/>
                    <a:pt x="421582" y="42506"/>
                  </a:cubicBezTo>
                  <a:cubicBezTo>
                    <a:pt x="562110" y="-104738"/>
                    <a:pt x="702637" y="189749"/>
                    <a:pt x="843164" y="42506"/>
                  </a:cubicBezTo>
                  <a:lnTo>
                    <a:pt x="843164" y="255949"/>
                  </a:lnTo>
                  <a:lnTo>
                    <a:pt x="851927" y="252961"/>
                  </a:lnTo>
                  <a:cubicBezTo>
                    <a:pt x="866126" y="244290"/>
                    <a:pt x="880325" y="227598"/>
                    <a:pt x="894523" y="200696"/>
                  </a:cubicBezTo>
                  <a:lnTo>
                    <a:pt x="899357" y="189109"/>
                  </a:lnTo>
                  <a:lnTo>
                    <a:pt x="922919" y="180967"/>
                  </a:lnTo>
                  <a:lnTo>
                    <a:pt x="922919" y="929183"/>
                  </a:lnTo>
                  <a:cubicBezTo>
                    <a:pt x="771467" y="1371712"/>
                    <a:pt x="620014" y="486655"/>
                    <a:pt x="468562" y="929183"/>
                  </a:cubicBezTo>
                  <a:cubicBezTo>
                    <a:pt x="317109" y="1371712"/>
                    <a:pt x="165657" y="486655"/>
                    <a:pt x="14204" y="929183"/>
                  </a:cubicBezTo>
                  <a:lnTo>
                    <a:pt x="14204" y="289701"/>
                  </a:lnTo>
                  <a:lnTo>
                    <a:pt x="0" y="291461"/>
                  </a:lnTo>
                  <a:lnTo>
                    <a:pt x="0" y="42506"/>
                  </a:lnTo>
                  <a:cubicBezTo>
                    <a:pt x="35132" y="5695"/>
                    <a:pt x="70264" y="-3508"/>
                    <a:pt x="105396" y="109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Double Wave 41">
              <a:extLst>
                <a:ext uri="{FF2B5EF4-FFF2-40B4-BE49-F238E27FC236}">
                  <a16:creationId xmlns:a16="http://schemas.microsoft.com/office/drawing/2014/main" id="{5AD79F07-DAFB-02FE-356C-C23D118F8EFA}"/>
                </a:ext>
              </a:extLst>
            </p:cNvPr>
            <p:cNvSpPr/>
            <p:nvPr/>
          </p:nvSpPr>
          <p:spPr>
            <a:xfrm rot="21185090">
              <a:off x="6290989" y="1654373"/>
              <a:ext cx="371139" cy="1840629"/>
            </a:xfrm>
            <a:prstGeom prst="doubleWav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Double Wave 42">
              <a:extLst>
                <a:ext uri="{FF2B5EF4-FFF2-40B4-BE49-F238E27FC236}">
                  <a16:creationId xmlns:a16="http://schemas.microsoft.com/office/drawing/2014/main" id="{61DC03E9-4D3A-3445-32ED-C8AE710E09AC}"/>
                </a:ext>
              </a:extLst>
            </p:cNvPr>
            <p:cNvSpPr/>
            <p:nvPr/>
          </p:nvSpPr>
          <p:spPr>
            <a:xfrm rot="366356">
              <a:off x="5260199" y="1821504"/>
              <a:ext cx="384564" cy="1723326"/>
            </a:xfrm>
            <a:prstGeom prst="doubleWave">
              <a:avLst>
                <a:gd name="adj1" fmla="val 5066"/>
                <a:gd name="adj2" fmla="val 268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lowchart: Delay 43">
              <a:extLst>
                <a:ext uri="{FF2B5EF4-FFF2-40B4-BE49-F238E27FC236}">
                  <a16:creationId xmlns:a16="http://schemas.microsoft.com/office/drawing/2014/main" id="{5D2A29F6-309C-EB1C-865E-31E3C37BE298}"/>
                </a:ext>
              </a:extLst>
            </p:cNvPr>
            <p:cNvSpPr/>
            <p:nvPr/>
          </p:nvSpPr>
          <p:spPr>
            <a:xfrm rot="16357899">
              <a:off x="5662352" y="1088261"/>
              <a:ext cx="672456" cy="1327797"/>
            </a:xfrm>
            <a:prstGeom prst="flowChartDelay">
              <a:avLst/>
            </a:prstGeom>
            <a:solidFill>
              <a:srgbClr val="E6D97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4EDED6D-3E9B-B1B6-0FD7-749B9F38236F}"/>
                </a:ext>
              </a:extLst>
            </p:cNvPr>
            <p:cNvSpPr/>
            <p:nvPr/>
          </p:nvSpPr>
          <p:spPr>
            <a:xfrm rot="5400000">
              <a:off x="5913198" y="2970260"/>
              <a:ext cx="203476" cy="30851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A277CCE-EF10-850A-C060-1715EF78144A}"/>
              </a:ext>
            </a:extLst>
          </p:cNvPr>
          <p:cNvGrpSpPr/>
          <p:nvPr/>
        </p:nvGrpSpPr>
        <p:grpSpPr>
          <a:xfrm>
            <a:off x="8849110" y="1343040"/>
            <a:ext cx="2680884" cy="4879700"/>
            <a:chOff x="4267200" y="2670596"/>
            <a:chExt cx="1981200" cy="3606146"/>
          </a:xfrm>
        </p:grpSpPr>
        <p:sp>
          <p:nvSpPr>
            <p:cNvPr id="47" name="Round Diagonal Corner Rectangle 421">
              <a:extLst>
                <a:ext uri="{FF2B5EF4-FFF2-40B4-BE49-F238E27FC236}">
                  <a16:creationId xmlns:a16="http://schemas.microsoft.com/office/drawing/2014/main" id="{252FA936-4847-9CC1-0698-4CBD7D594F28}"/>
                </a:ext>
              </a:extLst>
            </p:cNvPr>
            <p:cNvSpPr/>
            <p:nvPr/>
          </p:nvSpPr>
          <p:spPr>
            <a:xfrm rot="5204949" flipH="1">
              <a:off x="5023691" y="2959557"/>
              <a:ext cx="1068080" cy="581636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5E180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 Diagonal Corner Rectangle 422">
              <a:extLst>
                <a:ext uri="{FF2B5EF4-FFF2-40B4-BE49-F238E27FC236}">
                  <a16:creationId xmlns:a16="http://schemas.microsoft.com/office/drawing/2014/main" id="{6DA1875B-67EE-E4B3-37DD-A75C2DFEAFDC}"/>
                </a:ext>
              </a:extLst>
            </p:cNvPr>
            <p:cNvSpPr/>
            <p:nvPr/>
          </p:nvSpPr>
          <p:spPr>
            <a:xfrm rot="5751864">
              <a:off x="4315584" y="2962791"/>
              <a:ext cx="1160854" cy="627290"/>
            </a:xfrm>
            <a:prstGeom prst="round2DiagRect">
              <a:avLst>
                <a:gd name="adj1" fmla="val 16667"/>
                <a:gd name="adj2" fmla="val 50000"/>
              </a:avLst>
            </a:prstGeom>
            <a:solidFill>
              <a:srgbClr val="5E180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3CAED5A-C687-4657-8691-70EACAE8C9C8}"/>
                </a:ext>
              </a:extLst>
            </p:cNvPr>
            <p:cNvSpPr/>
            <p:nvPr/>
          </p:nvSpPr>
          <p:spPr>
            <a:xfrm>
              <a:off x="4267200" y="4648160"/>
              <a:ext cx="412974" cy="53193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A4C13541-67A3-3757-0DCF-A73B7A6E6499}"/>
                </a:ext>
              </a:extLst>
            </p:cNvPr>
            <p:cNvSpPr/>
            <p:nvPr/>
          </p:nvSpPr>
          <p:spPr>
            <a:xfrm rot="1437181">
              <a:off x="4443406" y="3677021"/>
              <a:ext cx="613313" cy="1426758"/>
            </a:xfrm>
            <a:prstGeom prst="trapezoid">
              <a:avLst/>
            </a:prstGeom>
            <a:solidFill>
              <a:srgbClr val="B12B07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0FE9DCB-066D-980B-9E94-5A134D361375}"/>
                </a:ext>
              </a:extLst>
            </p:cNvPr>
            <p:cNvSpPr/>
            <p:nvPr/>
          </p:nvSpPr>
          <p:spPr>
            <a:xfrm rot="4663168">
              <a:off x="5337471" y="5794728"/>
              <a:ext cx="369494" cy="594533"/>
            </a:xfrm>
            <a:prstGeom prst="ellipse">
              <a:avLst/>
            </a:prstGeom>
            <a:solidFill>
              <a:srgbClr val="CC8B16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1DF077DC-5834-23BE-561D-E1EB9EBE7892}"/>
                </a:ext>
              </a:extLst>
            </p:cNvPr>
            <p:cNvSpPr/>
            <p:nvPr/>
          </p:nvSpPr>
          <p:spPr>
            <a:xfrm rot="4271122">
              <a:off x="4777745" y="5792203"/>
              <a:ext cx="369494" cy="594533"/>
            </a:xfrm>
            <a:prstGeom prst="ellipse">
              <a:avLst/>
            </a:prstGeom>
            <a:solidFill>
              <a:srgbClr val="CC8B16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E6833D8-A27B-CD32-877F-5B42F815654C}"/>
                </a:ext>
              </a:extLst>
            </p:cNvPr>
            <p:cNvSpPr/>
            <p:nvPr/>
          </p:nvSpPr>
          <p:spPr>
            <a:xfrm>
              <a:off x="5835426" y="4706324"/>
              <a:ext cx="412974" cy="53193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rapezoid 53">
              <a:extLst>
                <a:ext uri="{FF2B5EF4-FFF2-40B4-BE49-F238E27FC236}">
                  <a16:creationId xmlns:a16="http://schemas.microsoft.com/office/drawing/2014/main" id="{54D4A8E6-76F2-C0AE-B482-859F0846A308}"/>
                </a:ext>
              </a:extLst>
            </p:cNvPr>
            <p:cNvSpPr/>
            <p:nvPr/>
          </p:nvSpPr>
          <p:spPr>
            <a:xfrm rot="20170738">
              <a:off x="5529480" y="3640909"/>
              <a:ext cx="605382" cy="1473036"/>
            </a:xfrm>
            <a:prstGeom prst="trapezoid">
              <a:avLst>
                <a:gd name="adj" fmla="val 37545"/>
              </a:avLst>
            </a:prstGeom>
            <a:solidFill>
              <a:srgbClr val="B12B07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rapezoid 54">
              <a:extLst>
                <a:ext uri="{FF2B5EF4-FFF2-40B4-BE49-F238E27FC236}">
                  <a16:creationId xmlns:a16="http://schemas.microsoft.com/office/drawing/2014/main" id="{D8C28FEC-A12C-83CB-731F-180E1BA80959}"/>
                </a:ext>
              </a:extLst>
            </p:cNvPr>
            <p:cNvSpPr/>
            <p:nvPr/>
          </p:nvSpPr>
          <p:spPr>
            <a:xfrm>
              <a:off x="4543403" y="3581400"/>
              <a:ext cx="1434593" cy="2488711"/>
            </a:xfrm>
            <a:prstGeom prst="trapezoid">
              <a:avLst>
                <a:gd name="adj" fmla="val 29129"/>
              </a:avLst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rapezoid 55">
              <a:extLst>
                <a:ext uri="{FF2B5EF4-FFF2-40B4-BE49-F238E27FC236}">
                  <a16:creationId xmlns:a16="http://schemas.microsoft.com/office/drawing/2014/main" id="{7802E1D0-B6F0-6223-9F70-9D8AF8C4B2C8}"/>
                </a:ext>
              </a:extLst>
            </p:cNvPr>
            <p:cNvSpPr/>
            <p:nvPr/>
          </p:nvSpPr>
          <p:spPr>
            <a:xfrm rot="10800000">
              <a:off x="5017837" y="3657599"/>
              <a:ext cx="459069" cy="354453"/>
            </a:xfrm>
            <a:prstGeom prst="trapezoid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250">
              <a:extLst>
                <a:ext uri="{FF2B5EF4-FFF2-40B4-BE49-F238E27FC236}">
                  <a16:creationId xmlns:a16="http://schemas.microsoft.com/office/drawing/2014/main" id="{B6671AE2-B82F-5082-2BA6-7B7CC833271D}"/>
                </a:ext>
              </a:extLst>
            </p:cNvPr>
            <p:cNvGrpSpPr/>
            <p:nvPr/>
          </p:nvGrpSpPr>
          <p:grpSpPr>
            <a:xfrm rot="5400000">
              <a:off x="4984375" y="4374778"/>
              <a:ext cx="555814" cy="1255059"/>
              <a:chOff x="9000565" y="430324"/>
              <a:chExt cx="797858" cy="3047982"/>
            </a:xfrm>
          </p:grpSpPr>
          <p:grpSp>
            <p:nvGrpSpPr>
              <p:cNvPr id="82" name="Group 236">
                <a:extLst>
                  <a:ext uri="{FF2B5EF4-FFF2-40B4-BE49-F238E27FC236}">
                    <a16:creationId xmlns:a16="http://schemas.microsoft.com/office/drawing/2014/main" id="{D7FD0BD6-FECA-2CBE-DE30-73256463E169}"/>
                  </a:ext>
                </a:extLst>
              </p:cNvPr>
              <p:cNvGrpSpPr/>
              <p:nvPr/>
            </p:nvGrpSpPr>
            <p:grpSpPr>
              <a:xfrm>
                <a:off x="9027459" y="1757082"/>
                <a:ext cx="770964" cy="1721224"/>
                <a:chOff x="9000565" y="475129"/>
                <a:chExt cx="770964" cy="1721224"/>
              </a:xfrm>
            </p:grpSpPr>
            <p:sp>
              <p:nvSpPr>
                <p:cNvPr id="90" name="Multiply 464">
                  <a:extLst>
                    <a:ext uri="{FF2B5EF4-FFF2-40B4-BE49-F238E27FC236}">
                      <a16:creationId xmlns:a16="http://schemas.microsoft.com/office/drawing/2014/main" id="{65A0813B-7767-EB86-7FF0-953227B5167B}"/>
                    </a:ext>
                  </a:extLst>
                </p:cNvPr>
                <p:cNvSpPr/>
                <p:nvPr/>
              </p:nvSpPr>
              <p:spPr>
                <a:xfrm>
                  <a:off x="9000565" y="475129"/>
                  <a:ext cx="762000" cy="1066800"/>
                </a:xfrm>
                <a:prstGeom prst="mathMultiply">
                  <a:avLst/>
                </a:prstGeom>
                <a:solidFill>
                  <a:srgbClr val="FFD96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Multiply 465">
                  <a:extLst>
                    <a:ext uri="{FF2B5EF4-FFF2-40B4-BE49-F238E27FC236}">
                      <a16:creationId xmlns:a16="http://schemas.microsoft.com/office/drawing/2014/main" id="{957CD7AB-25FE-01D2-012E-D5C70392987A}"/>
                    </a:ext>
                  </a:extLst>
                </p:cNvPr>
                <p:cNvSpPr/>
                <p:nvPr/>
              </p:nvSpPr>
              <p:spPr>
                <a:xfrm>
                  <a:off x="9009529" y="1129553"/>
                  <a:ext cx="762000" cy="1066800"/>
                </a:xfrm>
                <a:prstGeom prst="mathMultiply">
                  <a:avLst/>
                </a:prstGeom>
                <a:solidFill>
                  <a:srgbClr val="FFD96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Left-Right Arrow 466">
                  <a:extLst>
                    <a:ext uri="{FF2B5EF4-FFF2-40B4-BE49-F238E27FC236}">
                      <a16:creationId xmlns:a16="http://schemas.microsoft.com/office/drawing/2014/main" id="{9D190F8C-1F2E-C6BE-3051-12E8C93149EC}"/>
                    </a:ext>
                  </a:extLst>
                </p:cNvPr>
                <p:cNvSpPr/>
                <p:nvPr/>
              </p:nvSpPr>
              <p:spPr>
                <a:xfrm>
                  <a:off x="9144000" y="1219200"/>
                  <a:ext cx="533400" cy="228600"/>
                </a:xfrm>
                <a:prstGeom prst="leftRightArrow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Diamond 92">
                  <a:extLst>
                    <a:ext uri="{FF2B5EF4-FFF2-40B4-BE49-F238E27FC236}">
                      <a16:creationId xmlns:a16="http://schemas.microsoft.com/office/drawing/2014/main" id="{5D1D4BE6-E006-FCFC-AAD2-6C19AB8282EF}"/>
                    </a:ext>
                  </a:extLst>
                </p:cNvPr>
                <p:cNvSpPr/>
                <p:nvPr/>
              </p:nvSpPr>
              <p:spPr>
                <a:xfrm>
                  <a:off x="9296400" y="838200"/>
                  <a:ext cx="152400" cy="304800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Diamond 93">
                  <a:extLst>
                    <a:ext uri="{FF2B5EF4-FFF2-40B4-BE49-F238E27FC236}">
                      <a16:creationId xmlns:a16="http://schemas.microsoft.com/office/drawing/2014/main" id="{FACCE160-CA52-9322-4A60-65B4E9682661}"/>
                    </a:ext>
                  </a:extLst>
                </p:cNvPr>
                <p:cNvSpPr/>
                <p:nvPr/>
              </p:nvSpPr>
              <p:spPr>
                <a:xfrm>
                  <a:off x="9314329" y="1519517"/>
                  <a:ext cx="152400" cy="304800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3" name="Group 235">
                <a:extLst>
                  <a:ext uri="{FF2B5EF4-FFF2-40B4-BE49-F238E27FC236}">
                    <a16:creationId xmlns:a16="http://schemas.microsoft.com/office/drawing/2014/main" id="{713F6B72-F97E-3BD6-6362-CE9A7C5B6F7A}"/>
                  </a:ext>
                </a:extLst>
              </p:cNvPr>
              <p:cNvGrpSpPr/>
              <p:nvPr/>
            </p:nvGrpSpPr>
            <p:grpSpPr>
              <a:xfrm>
                <a:off x="9000565" y="430324"/>
                <a:ext cx="770964" cy="1766029"/>
                <a:chOff x="9000565" y="430324"/>
                <a:chExt cx="770964" cy="1766029"/>
              </a:xfrm>
            </p:grpSpPr>
            <p:sp>
              <p:nvSpPr>
                <p:cNvPr id="84" name="Multiply 458">
                  <a:extLst>
                    <a:ext uri="{FF2B5EF4-FFF2-40B4-BE49-F238E27FC236}">
                      <a16:creationId xmlns:a16="http://schemas.microsoft.com/office/drawing/2014/main" id="{0DC44FC5-4A86-768B-19DB-A1306B86FF70}"/>
                    </a:ext>
                  </a:extLst>
                </p:cNvPr>
                <p:cNvSpPr/>
                <p:nvPr/>
              </p:nvSpPr>
              <p:spPr>
                <a:xfrm>
                  <a:off x="9000565" y="430324"/>
                  <a:ext cx="762001" cy="1111607"/>
                </a:xfrm>
                <a:prstGeom prst="mathMultiply">
                  <a:avLst/>
                </a:prstGeom>
                <a:solidFill>
                  <a:srgbClr val="FFD96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Multiply 459">
                  <a:extLst>
                    <a:ext uri="{FF2B5EF4-FFF2-40B4-BE49-F238E27FC236}">
                      <a16:creationId xmlns:a16="http://schemas.microsoft.com/office/drawing/2014/main" id="{FA620841-B896-0BD0-D968-13A85153D3FE}"/>
                    </a:ext>
                  </a:extLst>
                </p:cNvPr>
                <p:cNvSpPr/>
                <p:nvPr/>
              </p:nvSpPr>
              <p:spPr>
                <a:xfrm>
                  <a:off x="9009529" y="1129553"/>
                  <a:ext cx="762000" cy="1066800"/>
                </a:xfrm>
                <a:prstGeom prst="mathMultiply">
                  <a:avLst/>
                </a:prstGeom>
                <a:solidFill>
                  <a:srgbClr val="FFD96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Left-Right Arrow 460">
                  <a:extLst>
                    <a:ext uri="{FF2B5EF4-FFF2-40B4-BE49-F238E27FC236}">
                      <a16:creationId xmlns:a16="http://schemas.microsoft.com/office/drawing/2014/main" id="{08F9B074-1DBF-F0F7-1C0A-2EF0EFDAAAD3}"/>
                    </a:ext>
                  </a:extLst>
                </p:cNvPr>
                <p:cNvSpPr/>
                <p:nvPr/>
              </p:nvSpPr>
              <p:spPr>
                <a:xfrm>
                  <a:off x="9144000" y="1219200"/>
                  <a:ext cx="533400" cy="228600"/>
                </a:xfrm>
                <a:prstGeom prst="leftRightArrow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Left-Right Arrow 461">
                  <a:extLst>
                    <a:ext uri="{FF2B5EF4-FFF2-40B4-BE49-F238E27FC236}">
                      <a16:creationId xmlns:a16="http://schemas.microsoft.com/office/drawing/2014/main" id="{BE2EC1AA-48FF-63F8-B439-2C6FFFDB92DD}"/>
                    </a:ext>
                  </a:extLst>
                </p:cNvPr>
                <p:cNvSpPr/>
                <p:nvPr/>
              </p:nvSpPr>
              <p:spPr>
                <a:xfrm>
                  <a:off x="9144000" y="1864659"/>
                  <a:ext cx="533400" cy="228600"/>
                </a:xfrm>
                <a:prstGeom prst="leftRightArrow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Diamond 87">
                  <a:extLst>
                    <a:ext uri="{FF2B5EF4-FFF2-40B4-BE49-F238E27FC236}">
                      <a16:creationId xmlns:a16="http://schemas.microsoft.com/office/drawing/2014/main" id="{25866DB8-16FC-529E-E42D-C3B218DE0156}"/>
                    </a:ext>
                  </a:extLst>
                </p:cNvPr>
                <p:cNvSpPr/>
                <p:nvPr/>
              </p:nvSpPr>
              <p:spPr>
                <a:xfrm>
                  <a:off x="9296400" y="838200"/>
                  <a:ext cx="152400" cy="304800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Diamond 88">
                  <a:extLst>
                    <a:ext uri="{FF2B5EF4-FFF2-40B4-BE49-F238E27FC236}">
                      <a16:creationId xmlns:a16="http://schemas.microsoft.com/office/drawing/2014/main" id="{EEFCA8AB-4F58-39E2-A82A-2D6B09A3187F}"/>
                    </a:ext>
                  </a:extLst>
                </p:cNvPr>
                <p:cNvSpPr/>
                <p:nvPr/>
              </p:nvSpPr>
              <p:spPr>
                <a:xfrm>
                  <a:off x="9314329" y="1519517"/>
                  <a:ext cx="152400" cy="304800"/>
                </a:xfrm>
                <a:prstGeom prst="diamond">
                  <a:avLst/>
                </a:prstGeom>
                <a:solidFill>
                  <a:schemeClr val="accent2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528BF088-E5E2-104E-46C5-F2CC0C00576D}"/>
                </a:ext>
              </a:extLst>
            </p:cNvPr>
            <p:cNvSpPr/>
            <p:nvPr/>
          </p:nvSpPr>
          <p:spPr>
            <a:xfrm>
              <a:off x="4715554" y="2670596"/>
              <a:ext cx="999446" cy="12322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3CDA3B1B-3A9E-1D27-A018-5051C96BDF32}"/>
                </a:ext>
              </a:extLst>
            </p:cNvPr>
            <p:cNvGrpSpPr/>
            <p:nvPr/>
          </p:nvGrpSpPr>
          <p:grpSpPr>
            <a:xfrm>
              <a:off x="4648200" y="2819400"/>
              <a:ext cx="1143000" cy="362174"/>
              <a:chOff x="5029199" y="838201"/>
              <a:chExt cx="1411403" cy="516024"/>
            </a:xfrm>
          </p:grpSpPr>
          <p:sp>
            <p:nvSpPr>
              <p:cNvPr id="60" name="Rounded Rectangle 434">
                <a:extLst>
                  <a:ext uri="{FF2B5EF4-FFF2-40B4-BE49-F238E27FC236}">
                    <a16:creationId xmlns:a16="http://schemas.microsoft.com/office/drawing/2014/main" id="{B65BCEA9-27F3-C09F-9EF9-AA72AB0C4AE5}"/>
                  </a:ext>
                </a:extLst>
              </p:cNvPr>
              <p:cNvSpPr/>
              <p:nvPr/>
            </p:nvSpPr>
            <p:spPr>
              <a:xfrm>
                <a:off x="5029200" y="914400"/>
                <a:ext cx="1371600" cy="381000"/>
              </a:xfrm>
              <a:prstGeom prst="roundRect">
                <a:avLst/>
              </a:prstGeom>
              <a:solidFill>
                <a:srgbClr val="CF9E55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1" name="Group 253">
                <a:extLst>
                  <a:ext uri="{FF2B5EF4-FFF2-40B4-BE49-F238E27FC236}">
                    <a16:creationId xmlns:a16="http://schemas.microsoft.com/office/drawing/2014/main" id="{C874AB30-2DFB-FF7F-DD1B-7A35CA935F37}"/>
                  </a:ext>
                </a:extLst>
              </p:cNvPr>
              <p:cNvGrpSpPr/>
              <p:nvPr/>
            </p:nvGrpSpPr>
            <p:grpSpPr>
              <a:xfrm rot="5400000">
                <a:off x="5476889" y="390511"/>
                <a:ext cx="516024" cy="1411403"/>
                <a:chOff x="9000565" y="475129"/>
                <a:chExt cx="806823" cy="4258236"/>
              </a:xfrm>
            </p:grpSpPr>
            <p:grpSp>
              <p:nvGrpSpPr>
                <p:cNvPr id="62" name="Group 243">
                  <a:extLst>
                    <a:ext uri="{FF2B5EF4-FFF2-40B4-BE49-F238E27FC236}">
                      <a16:creationId xmlns:a16="http://schemas.microsoft.com/office/drawing/2014/main" id="{CCC92CF9-0C07-4B0D-B801-BC796A35739E}"/>
                    </a:ext>
                  </a:extLst>
                </p:cNvPr>
                <p:cNvGrpSpPr/>
                <p:nvPr/>
              </p:nvGrpSpPr>
              <p:grpSpPr>
                <a:xfrm>
                  <a:off x="9036424" y="3012141"/>
                  <a:ext cx="770964" cy="1721224"/>
                  <a:chOff x="9000565" y="475129"/>
                  <a:chExt cx="770964" cy="1721224"/>
                </a:xfrm>
              </p:grpSpPr>
              <p:sp>
                <p:nvSpPr>
                  <p:cNvPr id="77" name="Multiply 451">
                    <a:extLst>
                      <a:ext uri="{FF2B5EF4-FFF2-40B4-BE49-F238E27FC236}">
                        <a16:creationId xmlns:a16="http://schemas.microsoft.com/office/drawing/2014/main" id="{C83C3321-3BF4-B2F7-2728-DB040B61E81D}"/>
                      </a:ext>
                    </a:extLst>
                  </p:cNvPr>
                  <p:cNvSpPr/>
                  <p:nvPr/>
                </p:nvSpPr>
                <p:spPr>
                  <a:xfrm>
                    <a:off x="9000565" y="475129"/>
                    <a:ext cx="762000" cy="1066800"/>
                  </a:xfrm>
                  <a:prstGeom prst="mathMultiply">
                    <a:avLst/>
                  </a:prstGeom>
                  <a:solidFill>
                    <a:srgbClr val="FFD961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Multiply 452">
                    <a:extLst>
                      <a:ext uri="{FF2B5EF4-FFF2-40B4-BE49-F238E27FC236}">
                        <a16:creationId xmlns:a16="http://schemas.microsoft.com/office/drawing/2014/main" id="{531C48D6-63B5-BBC2-A46C-B6642BC8BAD1}"/>
                      </a:ext>
                    </a:extLst>
                  </p:cNvPr>
                  <p:cNvSpPr/>
                  <p:nvPr/>
                </p:nvSpPr>
                <p:spPr>
                  <a:xfrm>
                    <a:off x="9009529" y="1129553"/>
                    <a:ext cx="762000" cy="1066800"/>
                  </a:xfrm>
                  <a:prstGeom prst="mathMultiply">
                    <a:avLst/>
                  </a:prstGeom>
                  <a:solidFill>
                    <a:srgbClr val="FFD961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" name="Left-Right Arrow 453">
                    <a:extLst>
                      <a:ext uri="{FF2B5EF4-FFF2-40B4-BE49-F238E27FC236}">
                        <a16:creationId xmlns:a16="http://schemas.microsoft.com/office/drawing/2014/main" id="{B35F5D46-FC62-10D3-3B9C-378CA2081382}"/>
                      </a:ext>
                    </a:extLst>
                  </p:cNvPr>
                  <p:cNvSpPr/>
                  <p:nvPr/>
                </p:nvSpPr>
                <p:spPr>
                  <a:xfrm>
                    <a:off x="9144000" y="1219200"/>
                    <a:ext cx="533400" cy="228600"/>
                  </a:xfrm>
                  <a:prstGeom prst="leftRightArrow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Diamond 79">
                    <a:extLst>
                      <a:ext uri="{FF2B5EF4-FFF2-40B4-BE49-F238E27FC236}">
                        <a16:creationId xmlns:a16="http://schemas.microsoft.com/office/drawing/2014/main" id="{E98D49D2-9EA5-3DB8-B302-1A827E686DB1}"/>
                      </a:ext>
                    </a:extLst>
                  </p:cNvPr>
                  <p:cNvSpPr/>
                  <p:nvPr/>
                </p:nvSpPr>
                <p:spPr>
                  <a:xfrm>
                    <a:off x="9296400" y="838200"/>
                    <a:ext cx="152400" cy="304800"/>
                  </a:xfrm>
                  <a:prstGeom prst="diamond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Diamond 80">
                    <a:extLst>
                      <a:ext uri="{FF2B5EF4-FFF2-40B4-BE49-F238E27FC236}">
                        <a16:creationId xmlns:a16="http://schemas.microsoft.com/office/drawing/2014/main" id="{A81B9EE4-4DB5-4AE6-D7C7-DF939C6F84FF}"/>
                      </a:ext>
                    </a:extLst>
                  </p:cNvPr>
                  <p:cNvSpPr/>
                  <p:nvPr/>
                </p:nvSpPr>
                <p:spPr>
                  <a:xfrm>
                    <a:off x="9314329" y="1519517"/>
                    <a:ext cx="152400" cy="304800"/>
                  </a:xfrm>
                  <a:prstGeom prst="diamond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3" name="Group 236">
                  <a:extLst>
                    <a:ext uri="{FF2B5EF4-FFF2-40B4-BE49-F238E27FC236}">
                      <a16:creationId xmlns:a16="http://schemas.microsoft.com/office/drawing/2014/main" id="{8A4C8D34-DE39-1955-6B0E-88B782D7966C}"/>
                    </a:ext>
                  </a:extLst>
                </p:cNvPr>
                <p:cNvGrpSpPr/>
                <p:nvPr/>
              </p:nvGrpSpPr>
              <p:grpSpPr>
                <a:xfrm>
                  <a:off x="9027459" y="1757082"/>
                  <a:ext cx="770964" cy="1721224"/>
                  <a:chOff x="9000565" y="475129"/>
                  <a:chExt cx="770964" cy="1721224"/>
                </a:xfrm>
              </p:grpSpPr>
              <p:sp>
                <p:nvSpPr>
                  <p:cNvPr id="71" name="Multiply 445">
                    <a:extLst>
                      <a:ext uri="{FF2B5EF4-FFF2-40B4-BE49-F238E27FC236}">
                        <a16:creationId xmlns:a16="http://schemas.microsoft.com/office/drawing/2014/main" id="{FA25B59D-F546-0D94-A904-D0BC6B2A41A3}"/>
                      </a:ext>
                    </a:extLst>
                  </p:cNvPr>
                  <p:cNvSpPr/>
                  <p:nvPr/>
                </p:nvSpPr>
                <p:spPr>
                  <a:xfrm>
                    <a:off x="9000565" y="475129"/>
                    <a:ext cx="762000" cy="1066800"/>
                  </a:xfrm>
                  <a:prstGeom prst="mathMultiply">
                    <a:avLst/>
                  </a:prstGeom>
                  <a:solidFill>
                    <a:srgbClr val="FFD961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Multiply 446">
                    <a:extLst>
                      <a:ext uri="{FF2B5EF4-FFF2-40B4-BE49-F238E27FC236}">
                        <a16:creationId xmlns:a16="http://schemas.microsoft.com/office/drawing/2014/main" id="{3AFD3BCF-21F3-93BA-6139-1D325EA749AF}"/>
                      </a:ext>
                    </a:extLst>
                  </p:cNvPr>
                  <p:cNvSpPr/>
                  <p:nvPr/>
                </p:nvSpPr>
                <p:spPr>
                  <a:xfrm>
                    <a:off x="9009529" y="1129553"/>
                    <a:ext cx="762000" cy="1066800"/>
                  </a:xfrm>
                  <a:prstGeom prst="mathMultiply">
                    <a:avLst/>
                  </a:prstGeom>
                  <a:solidFill>
                    <a:srgbClr val="FFD961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Left-Right Arrow 447">
                    <a:extLst>
                      <a:ext uri="{FF2B5EF4-FFF2-40B4-BE49-F238E27FC236}">
                        <a16:creationId xmlns:a16="http://schemas.microsoft.com/office/drawing/2014/main" id="{5CE591F3-C239-15FD-56B9-B5F6446DA07C}"/>
                      </a:ext>
                    </a:extLst>
                  </p:cNvPr>
                  <p:cNvSpPr/>
                  <p:nvPr/>
                </p:nvSpPr>
                <p:spPr>
                  <a:xfrm>
                    <a:off x="9144000" y="1219200"/>
                    <a:ext cx="533400" cy="228600"/>
                  </a:xfrm>
                  <a:prstGeom prst="leftRightArrow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Left-Right Arrow 448">
                    <a:extLst>
                      <a:ext uri="{FF2B5EF4-FFF2-40B4-BE49-F238E27FC236}">
                        <a16:creationId xmlns:a16="http://schemas.microsoft.com/office/drawing/2014/main" id="{005D1A2D-4669-DA44-248B-754040C34EAE}"/>
                      </a:ext>
                    </a:extLst>
                  </p:cNvPr>
                  <p:cNvSpPr/>
                  <p:nvPr/>
                </p:nvSpPr>
                <p:spPr>
                  <a:xfrm>
                    <a:off x="9144000" y="1864659"/>
                    <a:ext cx="533400" cy="228600"/>
                  </a:xfrm>
                  <a:prstGeom prst="leftRightArrow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" name="Diamond 74">
                    <a:extLst>
                      <a:ext uri="{FF2B5EF4-FFF2-40B4-BE49-F238E27FC236}">
                        <a16:creationId xmlns:a16="http://schemas.microsoft.com/office/drawing/2014/main" id="{5B96A39F-8426-C31C-8EB7-E53F095E4BC3}"/>
                      </a:ext>
                    </a:extLst>
                  </p:cNvPr>
                  <p:cNvSpPr/>
                  <p:nvPr/>
                </p:nvSpPr>
                <p:spPr>
                  <a:xfrm>
                    <a:off x="9296400" y="838200"/>
                    <a:ext cx="152400" cy="304800"/>
                  </a:xfrm>
                  <a:prstGeom prst="diamond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Diamond 75">
                    <a:extLst>
                      <a:ext uri="{FF2B5EF4-FFF2-40B4-BE49-F238E27FC236}">
                        <a16:creationId xmlns:a16="http://schemas.microsoft.com/office/drawing/2014/main" id="{B2E19507-013B-4947-ADD3-64E1D304FB01}"/>
                      </a:ext>
                    </a:extLst>
                  </p:cNvPr>
                  <p:cNvSpPr/>
                  <p:nvPr/>
                </p:nvSpPr>
                <p:spPr>
                  <a:xfrm>
                    <a:off x="9314329" y="1519517"/>
                    <a:ext cx="152400" cy="304800"/>
                  </a:xfrm>
                  <a:prstGeom prst="diamond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4" name="Group 235">
                  <a:extLst>
                    <a:ext uri="{FF2B5EF4-FFF2-40B4-BE49-F238E27FC236}">
                      <a16:creationId xmlns:a16="http://schemas.microsoft.com/office/drawing/2014/main" id="{4487BC92-2C53-60F5-DA6C-25292B6FF8E4}"/>
                    </a:ext>
                  </a:extLst>
                </p:cNvPr>
                <p:cNvGrpSpPr/>
                <p:nvPr/>
              </p:nvGrpSpPr>
              <p:grpSpPr>
                <a:xfrm>
                  <a:off x="9000565" y="475129"/>
                  <a:ext cx="770964" cy="1721224"/>
                  <a:chOff x="9000565" y="475129"/>
                  <a:chExt cx="770964" cy="1721224"/>
                </a:xfrm>
              </p:grpSpPr>
              <p:sp>
                <p:nvSpPr>
                  <p:cNvPr id="65" name="Multiply 439">
                    <a:extLst>
                      <a:ext uri="{FF2B5EF4-FFF2-40B4-BE49-F238E27FC236}">
                        <a16:creationId xmlns:a16="http://schemas.microsoft.com/office/drawing/2014/main" id="{9DFFD218-AE22-F5CA-17B0-C647A7D3898B}"/>
                      </a:ext>
                    </a:extLst>
                  </p:cNvPr>
                  <p:cNvSpPr/>
                  <p:nvPr/>
                </p:nvSpPr>
                <p:spPr>
                  <a:xfrm>
                    <a:off x="9000565" y="475129"/>
                    <a:ext cx="762000" cy="1066800"/>
                  </a:xfrm>
                  <a:prstGeom prst="mathMultiply">
                    <a:avLst/>
                  </a:prstGeom>
                  <a:solidFill>
                    <a:srgbClr val="FFD961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Multiply 440">
                    <a:extLst>
                      <a:ext uri="{FF2B5EF4-FFF2-40B4-BE49-F238E27FC236}">
                        <a16:creationId xmlns:a16="http://schemas.microsoft.com/office/drawing/2014/main" id="{8DBDB520-A7AE-D9AA-5519-4F4711FF93D8}"/>
                      </a:ext>
                    </a:extLst>
                  </p:cNvPr>
                  <p:cNvSpPr/>
                  <p:nvPr/>
                </p:nvSpPr>
                <p:spPr>
                  <a:xfrm>
                    <a:off x="9009529" y="1129553"/>
                    <a:ext cx="762000" cy="1066800"/>
                  </a:xfrm>
                  <a:prstGeom prst="mathMultiply">
                    <a:avLst/>
                  </a:prstGeom>
                  <a:solidFill>
                    <a:srgbClr val="FFD961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" name="Left-Right Arrow 441">
                    <a:extLst>
                      <a:ext uri="{FF2B5EF4-FFF2-40B4-BE49-F238E27FC236}">
                        <a16:creationId xmlns:a16="http://schemas.microsoft.com/office/drawing/2014/main" id="{301EE2C9-71FB-26F3-2464-9CF8986CD5ED}"/>
                      </a:ext>
                    </a:extLst>
                  </p:cNvPr>
                  <p:cNvSpPr/>
                  <p:nvPr/>
                </p:nvSpPr>
                <p:spPr>
                  <a:xfrm>
                    <a:off x="9144000" y="1219200"/>
                    <a:ext cx="533400" cy="228600"/>
                  </a:xfrm>
                  <a:prstGeom prst="leftRightArrow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Left-Right Arrow 442">
                    <a:extLst>
                      <a:ext uri="{FF2B5EF4-FFF2-40B4-BE49-F238E27FC236}">
                        <a16:creationId xmlns:a16="http://schemas.microsoft.com/office/drawing/2014/main" id="{14C26EED-C8F2-4361-2A73-61D32327B072}"/>
                      </a:ext>
                    </a:extLst>
                  </p:cNvPr>
                  <p:cNvSpPr/>
                  <p:nvPr/>
                </p:nvSpPr>
                <p:spPr>
                  <a:xfrm>
                    <a:off x="9144000" y="1864659"/>
                    <a:ext cx="533400" cy="228600"/>
                  </a:xfrm>
                  <a:prstGeom prst="leftRightArrow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Diamond 68">
                    <a:extLst>
                      <a:ext uri="{FF2B5EF4-FFF2-40B4-BE49-F238E27FC236}">
                        <a16:creationId xmlns:a16="http://schemas.microsoft.com/office/drawing/2014/main" id="{8D2D37F8-9F04-F0CE-8653-E33221D0DE70}"/>
                      </a:ext>
                    </a:extLst>
                  </p:cNvPr>
                  <p:cNvSpPr/>
                  <p:nvPr/>
                </p:nvSpPr>
                <p:spPr>
                  <a:xfrm>
                    <a:off x="9296400" y="838200"/>
                    <a:ext cx="152400" cy="304800"/>
                  </a:xfrm>
                  <a:prstGeom prst="diamond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Diamond 69">
                    <a:extLst>
                      <a:ext uri="{FF2B5EF4-FFF2-40B4-BE49-F238E27FC236}">
                        <a16:creationId xmlns:a16="http://schemas.microsoft.com/office/drawing/2014/main" id="{38752813-80C0-0BED-971A-251E1CF32F15}"/>
                      </a:ext>
                    </a:extLst>
                  </p:cNvPr>
                  <p:cNvSpPr/>
                  <p:nvPr/>
                </p:nvSpPr>
                <p:spPr>
                  <a:xfrm>
                    <a:off x="9314329" y="1519517"/>
                    <a:ext cx="152400" cy="304800"/>
                  </a:xfrm>
                  <a:prstGeom prst="diamond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26AD4ED0-85A2-5C38-DDF8-3FF792CD4736}"/>
              </a:ext>
            </a:extLst>
          </p:cNvPr>
          <p:cNvGrpSpPr/>
          <p:nvPr/>
        </p:nvGrpSpPr>
        <p:grpSpPr>
          <a:xfrm>
            <a:off x="1545625" y="1208447"/>
            <a:ext cx="2202074" cy="5287617"/>
            <a:chOff x="1545625" y="1469892"/>
            <a:chExt cx="1854710" cy="4453527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8847CDCC-173D-18B5-70A0-5881FF2EF12C}"/>
                </a:ext>
              </a:extLst>
            </p:cNvPr>
            <p:cNvSpPr/>
            <p:nvPr/>
          </p:nvSpPr>
          <p:spPr>
            <a:xfrm rot="18778441">
              <a:off x="2543737" y="5266261"/>
              <a:ext cx="400436" cy="716817"/>
            </a:xfrm>
            <a:custGeom>
              <a:avLst/>
              <a:gdLst>
                <a:gd name="connsiteX0" fmla="*/ 0 w 525597"/>
                <a:gd name="connsiteY0" fmla="*/ 452790 h 905579"/>
                <a:gd name="connsiteX1" fmla="*/ 262799 w 525597"/>
                <a:gd name="connsiteY1" fmla="*/ 0 h 905579"/>
                <a:gd name="connsiteX2" fmla="*/ 525598 w 525597"/>
                <a:gd name="connsiteY2" fmla="*/ 452790 h 905579"/>
                <a:gd name="connsiteX3" fmla="*/ 262799 w 525597"/>
                <a:gd name="connsiteY3" fmla="*/ 905580 h 905579"/>
                <a:gd name="connsiteX4" fmla="*/ 0 w 525597"/>
                <a:gd name="connsiteY4" fmla="*/ 452790 h 905579"/>
                <a:gd name="connsiteX0" fmla="*/ 1 w 525599"/>
                <a:gd name="connsiteY0" fmla="*/ 452790 h 1034184"/>
                <a:gd name="connsiteX1" fmla="*/ 262800 w 525599"/>
                <a:gd name="connsiteY1" fmla="*/ 0 h 1034184"/>
                <a:gd name="connsiteX2" fmla="*/ 525599 w 525599"/>
                <a:gd name="connsiteY2" fmla="*/ 452790 h 1034184"/>
                <a:gd name="connsiteX3" fmla="*/ 266129 w 525599"/>
                <a:gd name="connsiteY3" fmla="*/ 1034184 h 1034184"/>
                <a:gd name="connsiteX4" fmla="*/ 1 w 525599"/>
                <a:gd name="connsiteY4" fmla="*/ 452790 h 103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5599" h="1034184">
                  <a:moveTo>
                    <a:pt x="1" y="452790"/>
                  </a:moveTo>
                  <a:cubicBezTo>
                    <a:pt x="-554" y="280426"/>
                    <a:pt x="117660" y="0"/>
                    <a:pt x="262800" y="0"/>
                  </a:cubicBezTo>
                  <a:cubicBezTo>
                    <a:pt x="407940" y="0"/>
                    <a:pt x="525599" y="202721"/>
                    <a:pt x="525599" y="452790"/>
                  </a:cubicBezTo>
                  <a:cubicBezTo>
                    <a:pt x="525599" y="702859"/>
                    <a:pt x="411269" y="1034184"/>
                    <a:pt x="266129" y="1034184"/>
                  </a:cubicBezTo>
                  <a:cubicBezTo>
                    <a:pt x="120989" y="1034184"/>
                    <a:pt x="556" y="625154"/>
                    <a:pt x="1" y="452790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7">
              <a:extLst>
                <a:ext uri="{FF2B5EF4-FFF2-40B4-BE49-F238E27FC236}">
                  <a16:creationId xmlns:a16="http://schemas.microsoft.com/office/drawing/2014/main" id="{5A071FAE-58DE-5826-00D3-3589325C87E9}"/>
                </a:ext>
              </a:extLst>
            </p:cNvPr>
            <p:cNvSpPr/>
            <p:nvPr/>
          </p:nvSpPr>
          <p:spPr>
            <a:xfrm rot="1886152">
              <a:off x="2066976" y="5206602"/>
              <a:ext cx="400436" cy="716817"/>
            </a:xfrm>
            <a:custGeom>
              <a:avLst/>
              <a:gdLst>
                <a:gd name="connsiteX0" fmla="*/ 0 w 525597"/>
                <a:gd name="connsiteY0" fmla="*/ 452790 h 905579"/>
                <a:gd name="connsiteX1" fmla="*/ 262799 w 525597"/>
                <a:gd name="connsiteY1" fmla="*/ 0 h 905579"/>
                <a:gd name="connsiteX2" fmla="*/ 525598 w 525597"/>
                <a:gd name="connsiteY2" fmla="*/ 452790 h 905579"/>
                <a:gd name="connsiteX3" fmla="*/ 262799 w 525597"/>
                <a:gd name="connsiteY3" fmla="*/ 905580 h 905579"/>
                <a:gd name="connsiteX4" fmla="*/ 0 w 525597"/>
                <a:gd name="connsiteY4" fmla="*/ 452790 h 905579"/>
                <a:gd name="connsiteX0" fmla="*/ 1 w 525599"/>
                <a:gd name="connsiteY0" fmla="*/ 452790 h 1034184"/>
                <a:gd name="connsiteX1" fmla="*/ 262800 w 525599"/>
                <a:gd name="connsiteY1" fmla="*/ 0 h 1034184"/>
                <a:gd name="connsiteX2" fmla="*/ 525599 w 525599"/>
                <a:gd name="connsiteY2" fmla="*/ 452790 h 1034184"/>
                <a:gd name="connsiteX3" fmla="*/ 266129 w 525599"/>
                <a:gd name="connsiteY3" fmla="*/ 1034184 h 1034184"/>
                <a:gd name="connsiteX4" fmla="*/ 1 w 525599"/>
                <a:gd name="connsiteY4" fmla="*/ 452790 h 103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5599" h="1034184">
                  <a:moveTo>
                    <a:pt x="1" y="452790"/>
                  </a:moveTo>
                  <a:cubicBezTo>
                    <a:pt x="-554" y="280426"/>
                    <a:pt x="117660" y="0"/>
                    <a:pt x="262800" y="0"/>
                  </a:cubicBezTo>
                  <a:cubicBezTo>
                    <a:pt x="407940" y="0"/>
                    <a:pt x="525599" y="202721"/>
                    <a:pt x="525599" y="452790"/>
                  </a:cubicBezTo>
                  <a:cubicBezTo>
                    <a:pt x="525599" y="702859"/>
                    <a:pt x="411269" y="1034184"/>
                    <a:pt x="266129" y="1034184"/>
                  </a:cubicBezTo>
                  <a:cubicBezTo>
                    <a:pt x="120989" y="1034184"/>
                    <a:pt x="556" y="625154"/>
                    <a:pt x="1" y="452790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435FE227-EE32-75C0-53C1-F260C68CE7F2}"/>
                </a:ext>
              </a:extLst>
            </p:cNvPr>
            <p:cNvSpPr/>
            <p:nvPr/>
          </p:nvSpPr>
          <p:spPr>
            <a:xfrm rot="20214166">
              <a:off x="3119548" y="4210344"/>
              <a:ext cx="280787" cy="48378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67CB424E-ACDB-DE57-A802-7ED41E3F25C6}"/>
                </a:ext>
              </a:extLst>
            </p:cNvPr>
            <p:cNvSpPr/>
            <p:nvPr/>
          </p:nvSpPr>
          <p:spPr>
            <a:xfrm rot="1721326">
              <a:off x="1545625" y="4199379"/>
              <a:ext cx="280787" cy="48378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rapezoid 13">
              <a:extLst>
                <a:ext uri="{FF2B5EF4-FFF2-40B4-BE49-F238E27FC236}">
                  <a16:creationId xmlns:a16="http://schemas.microsoft.com/office/drawing/2014/main" id="{2496A8C3-C31B-1320-169E-87237B9C750A}"/>
                </a:ext>
              </a:extLst>
            </p:cNvPr>
            <p:cNvSpPr/>
            <p:nvPr/>
          </p:nvSpPr>
          <p:spPr>
            <a:xfrm rot="20370337">
              <a:off x="2770011" y="3202195"/>
              <a:ext cx="531795" cy="1303241"/>
            </a:xfrm>
            <a:custGeom>
              <a:avLst/>
              <a:gdLst>
                <a:gd name="connsiteX0" fmla="*/ 0 w 1514535"/>
                <a:gd name="connsiteY0" fmla="*/ 1986937 h 1986937"/>
                <a:gd name="connsiteX1" fmla="*/ 169916 w 1514535"/>
                <a:gd name="connsiteY1" fmla="*/ 0 h 1986937"/>
                <a:gd name="connsiteX2" fmla="*/ 1344619 w 1514535"/>
                <a:gd name="connsiteY2" fmla="*/ 0 h 1986937"/>
                <a:gd name="connsiteX3" fmla="*/ 1514535 w 1514535"/>
                <a:gd name="connsiteY3" fmla="*/ 1986937 h 1986937"/>
                <a:gd name="connsiteX4" fmla="*/ 0 w 1514535"/>
                <a:gd name="connsiteY4" fmla="*/ 1986937 h 1986937"/>
                <a:gd name="connsiteX0" fmla="*/ 0 w 1573040"/>
                <a:gd name="connsiteY0" fmla="*/ 1986937 h 1986937"/>
                <a:gd name="connsiteX1" fmla="*/ 169916 w 1573040"/>
                <a:gd name="connsiteY1" fmla="*/ 0 h 1986937"/>
                <a:gd name="connsiteX2" fmla="*/ 1344619 w 1573040"/>
                <a:gd name="connsiteY2" fmla="*/ 0 h 1986937"/>
                <a:gd name="connsiteX3" fmla="*/ 1514535 w 1573040"/>
                <a:gd name="connsiteY3" fmla="*/ 1986937 h 1986937"/>
                <a:gd name="connsiteX4" fmla="*/ 0 w 1573040"/>
                <a:gd name="connsiteY4" fmla="*/ 1986937 h 1986937"/>
                <a:gd name="connsiteX0" fmla="*/ 0 w 1573040"/>
                <a:gd name="connsiteY0" fmla="*/ 1986937 h 2017858"/>
                <a:gd name="connsiteX1" fmla="*/ 169916 w 1573040"/>
                <a:gd name="connsiteY1" fmla="*/ 0 h 2017858"/>
                <a:gd name="connsiteX2" fmla="*/ 1344619 w 1573040"/>
                <a:gd name="connsiteY2" fmla="*/ 0 h 2017858"/>
                <a:gd name="connsiteX3" fmla="*/ 1514535 w 1573040"/>
                <a:gd name="connsiteY3" fmla="*/ 1986937 h 2017858"/>
                <a:gd name="connsiteX4" fmla="*/ 0 w 1573040"/>
                <a:gd name="connsiteY4" fmla="*/ 1986937 h 2017858"/>
                <a:gd name="connsiteX0" fmla="*/ 0 w 1573040"/>
                <a:gd name="connsiteY0" fmla="*/ 1986937 h 2035461"/>
                <a:gd name="connsiteX1" fmla="*/ 169916 w 1573040"/>
                <a:gd name="connsiteY1" fmla="*/ 0 h 2035461"/>
                <a:gd name="connsiteX2" fmla="*/ 1344619 w 1573040"/>
                <a:gd name="connsiteY2" fmla="*/ 0 h 2035461"/>
                <a:gd name="connsiteX3" fmla="*/ 1514535 w 1573040"/>
                <a:gd name="connsiteY3" fmla="*/ 1986937 h 2035461"/>
                <a:gd name="connsiteX4" fmla="*/ 0 w 1573040"/>
                <a:gd name="connsiteY4" fmla="*/ 1986937 h 2035461"/>
                <a:gd name="connsiteX0" fmla="*/ 16575 w 1589615"/>
                <a:gd name="connsiteY0" fmla="*/ 1986937 h 2035461"/>
                <a:gd name="connsiteX1" fmla="*/ 186491 w 1589615"/>
                <a:gd name="connsiteY1" fmla="*/ 0 h 2035461"/>
                <a:gd name="connsiteX2" fmla="*/ 1361194 w 1589615"/>
                <a:gd name="connsiteY2" fmla="*/ 0 h 2035461"/>
                <a:gd name="connsiteX3" fmla="*/ 1531110 w 1589615"/>
                <a:gd name="connsiteY3" fmla="*/ 1986937 h 2035461"/>
                <a:gd name="connsiteX4" fmla="*/ 16575 w 1589615"/>
                <a:gd name="connsiteY4" fmla="*/ 1986937 h 203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9615" h="2035461">
                  <a:moveTo>
                    <a:pt x="16575" y="1986937"/>
                  </a:moveTo>
                  <a:cubicBezTo>
                    <a:pt x="-55995" y="1702312"/>
                    <a:pt x="129852" y="662312"/>
                    <a:pt x="186491" y="0"/>
                  </a:cubicBezTo>
                  <a:lnTo>
                    <a:pt x="1361194" y="0"/>
                  </a:lnTo>
                  <a:cubicBezTo>
                    <a:pt x="1417833" y="662312"/>
                    <a:pt x="1713010" y="1771886"/>
                    <a:pt x="1531110" y="1986937"/>
                  </a:cubicBezTo>
                  <a:cubicBezTo>
                    <a:pt x="1274743" y="2056511"/>
                    <a:pt x="243124" y="2046572"/>
                    <a:pt x="16575" y="1986937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apezoid 13">
              <a:extLst>
                <a:ext uri="{FF2B5EF4-FFF2-40B4-BE49-F238E27FC236}">
                  <a16:creationId xmlns:a16="http://schemas.microsoft.com/office/drawing/2014/main" id="{DF292C73-FF0E-594E-F3CD-6C73C04EF0AB}"/>
                </a:ext>
              </a:extLst>
            </p:cNvPr>
            <p:cNvSpPr/>
            <p:nvPr/>
          </p:nvSpPr>
          <p:spPr>
            <a:xfrm rot="1374352">
              <a:off x="1669448" y="3192228"/>
              <a:ext cx="531795" cy="1303241"/>
            </a:xfrm>
            <a:custGeom>
              <a:avLst/>
              <a:gdLst>
                <a:gd name="connsiteX0" fmla="*/ 0 w 1514535"/>
                <a:gd name="connsiteY0" fmla="*/ 1986937 h 1986937"/>
                <a:gd name="connsiteX1" fmla="*/ 169916 w 1514535"/>
                <a:gd name="connsiteY1" fmla="*/ 0 h 1986937"/>
                <a:gd name="connsiteX2" fmla="*/ 1344619 w 1514535"/>
                <a:gd name="connsiteY2" fmla="*/ 0 h 1986937"/>
                <a:gd name="connsiteX3" fmla="*/ 1514535 w 1514535"/>
                <a:gd name="connsiteY3" fmla="*/ 1986937 h 1986937"/>
                <a:gd name="connsiteX4" fmla="*/ 0 w 1514535"/>
                <a:gd name="connsiteY4" fmla="*/ 1986937 h 1986937"/>
                <a:gd name="connsiteX0" fmla="*/ 0 w 1573040"/>
                <a:gd name="connsiteY0" fmla="*/ 1986937 h 1986937"/>
                <a:gd name="connsiteX1" fmla="*/ 169916 w 1573040"/>
                <a:gd name="connsiteY1" fmla="*/ 0 h 1986937"/>
                <a:gd name="connsiteX2" fmla="*/ 1344619 w 1573040"/>
                <a:gd name="connsiteY2" fmla="*/ 0 h 1986937"/>
                <a:gd name="connsiteX3" fmla="*/ 1514535 w 1573040"/>
                <a:gd name="connsiteY3" fmla="*/ 1986937 h 1986937"/>
                <a:gd name="connsiteX4" fmla="*/ 0 w 1573040"/>
                <a:gd name="connsiteY4" fmla="*/ 1986937 h 1986937"/>
                <a:gd name="connsiteX0" fmla="*/ 0 w 1573040"/>
                <a:gd name="connsiteY0" fmla="*/ 1986937 h 2017858"/>
                <a:gd name="connsiteX1" fmla="*/ 169916 w 1573040"/>
                <a:gd name="connsiteY1" fmla="*/ 0 h 2017858"/>
                <a:gd name="connsiteX2" fmla="*/ 1344619 w 1573040"/>
                <a:gd name="connsiteY2" fmla="*/ 0 h 2017858"/>
                <a:gd name="connsiteX3" fmla="*/ 1514535 w 1573040"/>
                <a:gd name="connsiteY3" fmla="*/ 1986937 h 2017858"/>
                <a:gd name="connsiteX4" fmla="*/ 0 w 1573040"/>
                <a:gd name="connsiteY4" fmla="*/ 1986937 h 2017858"/>
                <a:gd name="connsiteX0" fmla="*/ 0 w 1573040"/>
                <a:gd name="connsiteY0" fmla="*/ 1986937 h 2035461"/>
                <a:gd name="connsiteX1" fmla="*/ 169916 w 1573040"/>
                <a:gd name="connsiteY1" fmla="*/ 0 h 2035461"/>
                <a:gd name="connsiteX2" fmla="*/ 1344619 w 1573040"/>
                <a:gd name="connsiteY2" fmla="*/ 0 h 2035461"/>
                <a:gd name="connsiteX3" fmla="*/ 1514535 w 1573040"/>
                <a:gd name="connsiteY3" fmla="*/ 1986937 h 2035461"/>
                <a:gd name="connsiteX4" fmla="*/ 0 w 1573040"/>
                <a:gd name="connsiteY4" fmla="*/ 1986937 h 2035461"/>
                <a:gd name="connsiteX0" fmla="*/ 16575 w 1589615"/>
                <a:gd name="connsiteY0" fmla="*/ 1986937 h 2035461"/>
                <a:gd name="connsiteX1" fmla="*/ 186491 w 1589615"/>
                <a:gd name="connsiteY1" fmla="*/ 0 h 2035461"/>
                <a:gd name="connsiteX2" fmla="*/ 1361194 w 1589615"/>
                <a:gd name="connsiteY2" fmla="*/ 0 h 2035461"/>
                <a:gd name="connsiteX3" fmla="*/ 1531110 w 1589615"/>
                <a:gd name="connsiteY3" fmla="*/ 1986937 h 2035461"/>
                <a:gd name="connsiteX4" fmla="*/ 16575 w 1589615"/>
                <a:gd name="connsiteY4" fmla="*/ 1986937 h 203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9615" h="2035461">
                  <a:moveTo>
                    <a:pt x="16575" y="1986937"/>
                  </a:moveTo>
                  <a:cubicBezTo>
                    <a:pt x="-55995" y="1702312"/>
                    <a:pt x="129852" y="662312"/>
                    <a:pt x="186491" y="0"/>
                  </a:cubicBezTo>
                  <a:lnTo>
                    <a:pt x="1361194" y="0"/>
                  </a:lnTo>
                  <a:cubicBezTo>
                    <a:pt x="1417833" y="662312"/>
                    <a:pt x="1713010" y="1771886"/>
                    <a:pt x="1531110" y="1986937"/>
                  </a:cubicBezTo>
                  <a:cubicBezTo>
                    <a:pt x="1274743" y="2056511"/>
                    <a:pt x="243124" y="2046572"/>
                    <a:pt x="16575" y="1986937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4">
              <a:extLst>
                <a:ext uri="{FF2B5EF4-FFF2-40B4-BE49-F238E27FC236}">
                  <a16:creationId xmlns:a16="http://schemas.microsoft.com/office/drawing/2014/main" id="{644C36EE-55DA-8BBD-862C-0DBAC65B18FA}"/>
                </a:ext>
              </a:extLst>
            </p:cNvPr>
            <p:cNvSpPr/>
            <p:nvPr/>
          </p:nvSpPr>
          <p:spPr>
            <a:xfrm>
              <a:off x="1878170" y="1560732"/>
              <a:ext cx="1178653" cy="1606319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0 w 1287710"/>
                <a:gd name="connsiteY0" fmla="*/ 803161 h 1606319"/>
                <a:gd name="connsiteX1" fmla="*/ 685800 w 1287710"/>
                <a:gd name="connsiteY1" fmla="*/ 38 h 1606319"/>
                <a:gd name="connsiteX2" fmla="*/ 1287710 w 1287710"/>
                <a:gd name="connsiteY2" fmla="*/ 777994 h 1606319"/>
                <a:gd name="connsiteX3" fmla="*/ 685800 w 1287710"/>
                <a:gd name="connsiteY3" fmla="*/ 1606284 h 1606319"/>
                <a:gd name="connsiteX4" fmla="*/ 0 w 1287710"/>
                <a:gd name="connsiteY4" fmla="*/ 803161 h 1606319"/>
                <a:gd name="connsiteX0" fmla="*/ 0 w 1178653"/>
                <a:gd name="connsiteY0" fmla="*/ 803161 h 1606319"/>
                <a:gd name="connsiteX1" fmla="*/ 576743 w 1178653"/>
                <a:gd name="connsiteY1" fmla="*/ 38 h 1606319"/>
                <a:gd name="connsiteX2" fmla="*/ 1178653 w 1178653"/>
                <a:gd name="connsiteY2" fmla="*/ 777994 h 1606319"/>
                <a:gd name="connsiteX3" fmla="*/ 576743 w 1178653"/>
                <a:gd name="connsiteY3" fmla="*/ 1606284 h 1606319"/>
                <a:gd name="connsiteX4" fmla="*/ 0 w 1178653"/>
                <a:gd name="connsiteY4" fmla="*/ 803161 h 1606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8653" h="1606319">
                  <a:moveTo>
                    <a:pt x="0" y="803161"/>
                  </a:moveTo>
                  <a:cubicBezTo>
                    <a:pt x="0" y="359608"/>
                    <a:pt x="380301" y="4232"/>
                    <a:pt x="576743" y="38"/>
                  </a:cubicBezTo>
                  <a:cubicBezTo>
                    <a:pt x="773185" y="-4156"/>
                    <a:pt x="1178653" y="334441"/>
                    <a:pt x="1178653" y="777994"/>
                  </a:cubicBezTo>
                  <a:cubicBezTo>
                    <a:pt x="1178653" y="1221547"/>
                    <a:pt x="773185" y="1602090"/>
                    <a:pt x="576743" y="1606284"/>
                  </a:cubicBezTo>
                  <a:cubicBezTo>
                    <a:pt x="380301" y="1610478"/>
                    <a:pt x="0" y="1246714"/>
                    <a:pt x="0" y="80316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6CAEA79F-C1A0-EB3D-3E25-900CBD87A654}"/>
                </a:ext>
              </a:extLst>
            </p:cNvPr>
            <p:cNvSpPr/>
            <p:nvPr/>
          </p:nvSpPr>
          <p:spPr>
            <a:xfrm rot="2943215">
              <a:off x="1716974" y="1623413"/>
              <a:ext cx="1464936" cy="1497568"/>
            </a:xfrm>
            <a:custGeom>
              <a:avLst/>
              <a:gdLst>
                <a:gd name="connsiteX0" fmla="*/ 438533 w 4762961"/>
                <a:gd name="connsiteY0" fmla="*/ 524666 h 4869057"/>
                <a:gd name="connsiteX1" fmla="*/ 1232328 w 4762961"/>
                <a:gd name="connsiteY1" fmla="*/ 150315 h 4869057"/>
                <a:gd name="connsiteX2" fmla="*/ 1603411 w 4762961"/>
                <a:gd name="connsiteY2" fmla="*/ 150315 h 4869057"/>
                <a:gd name="connsiteX3" fmla="*/ 1717074 w 4762961"/>
                <a:gd name="connsiteY3" fmla="*/ 99308 h 4869057"/>
                <a:gd name="connsiteX4" fmla="*/ 3149786 w 4762961"/>
                <a:gd name="connsiteY4" fmla="*/ 217222 h 4869057"/>
                <a:gd name="connsiteX5" fmla="*/ 4701899 w 4762961"/>
                <a:gd name="connsiteY5" fmla="*/ 850674 h 4869057"/>
                <a:gd name="connsiteX6" fmla="*/ 4205215 w 4762961"/>
                <a:gd name="connsiteY6" fmla="*/ 2067672 h 4869057"/>
                <a:gd name="connsiteX7" fmla="*/ 2653102 w 4762961"/>
                <a:gd name="connsiteY7" fmla="*/ 1434221 h 4869057"/>
                <a:gd name="connsiteX8" fmla="*/ 2257012 w 4762961"/>
                <a:gd name="connsiteY8" fmla="*/ 1484984 h 4869057"/>
                <a:gd name="connsiteX9" fmla="*/ 2217032 w 4762961"/>
                <a:gd name="connsiteY9" fmla="*/ 1464506 h 4869057"/>
                <a:gd name="connsiteX10" fmla="*/ 2198607 w 4762961"/>
                <a:gd name="connsiteY10" fmla="*/ 1532717 h 4869057"/>
                <a:gd name="connsiteX11" fmla="*/ 1439647 w 4762961"/>
                <a:gd name="connsiteY11" fmla="*/ 2186815 h 4869057"/>
                <a:gd name="connsiteX12" fmla="*/ 1357292 w 4762961"/>
                <a:gd name="connsiteY12" fmla="*/ 2199384 h 4869057"/>
                <a:gd name="connsiteX13" fmla="*/ 1415741 w 4762961"/>
                <a:gd name="connsiteY13" fmla="*/ 2253497 h 4869057"/>
                <a:gd name="connsiteX14" fmla="*/ 1500248 w 4762961"/>
                <a:gd name="connsiteY14" fmla="*/ 2755187 h 4869057"/>
                <a:gd name="connsiteX15" fmla="*/ 2363240 w 4762961"/>
                <a:gd name="connsiteY15" fmla="*/ 4192393 h 4869057"/>
                <a:gd name="connsiteX16" fmla="*/ 1236340 w 4762961"/>
                <a:gd name="connsiteY16" fmla="*/ 4869057 h 4869057"/>
                <a:gd name="connsiteX17" fmla="*/ 373348 w 4762961"/>
                <a:gd name="connsiteY17" fmla="*/ 3431851 h 4869057"/>
                <a:gd name="connsiteX18" fmla="*/ 132428 w 4762961"/>
                <a:gd name="connsiteY18" fmla="*/ 1737048 h 4869057"/>
                <a:gd name="connsiteX19" fmla="*/ 203628 w 4762961"/>
                <a:gd name="connsiteY19" fmla="*/ 1677944 h 4869057"/>
                <a:gd name="connsiteX20" fmla="*/ 203628 w 4762961"/>
                <a:gd name="connsiteY20" fmla="*/ 1179015 h 4869057"/>
                <a:gd name="connsiteX21" fmla="*/ 438533 w 4762961"/>
                <a:gd name="connsiteY21" fmla="*/ 524666 h 486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762961" h="4869057">
                  <a:moveTo>
                    <a:pt x="438533" y="524666"/>
                  </a:moveTo>
                  <a:cubicBezTo>
                    <a:pt x="627212" y="296041"/>
                    <a:pt x="912752" y="150315"/>
                    <a:pt x="1232328" y="150315"/>
                  </a:cubicBezTo>
                  <a:lnTo>
                    <a:pt x="1603411" y="150315"/>
                  </a:lnTo>
                  <a:lnTo>
                    <a:pt x="1717074" y="99308"/>
                  </a:lnTo>
                  <a:cubicBezTo>
                    <a:pt x="2327635" y="-145289"/>
                    <a:pt x="2673811" y="127857"/>
                    <a:pt x="3149786" y="217222"/>
                  </a:cubicBezTo>
                  <a:cubicBezTo>
                    <a:pt x="3693757" y="319355"/>
                    <a:pt x="3908592" y="1315634"/>
                    <a:pt x="4701899" y="850674"/>
                  </a:cubicBezTo>
                  <a:cubicBezTo>
                    <a:pt x="4536338" y="1256341"/>
                    <a:pt x="5189011" y="1577281"/>
                    <a:pt x="4205215" y="2067672"/>
                  </a:cubicBezTo>
                  <a:cubicBezTo>
                    <a:pt x="3411909" y="2532632"/>
                    <a:pt x="3446408" y="969261"/>
                    <a:pt x="2653102" y="1434221"/>
                  </a:cubicBezTo>
                  <a:cubicBezTo>
                    <a:pt x="2504356" y="1521401"/>
                    <a:pt x="2373946" y="1527593"/>
                    <a:pt x="2257012" y="1484984"/>
                  </a:cubicBezTo>
                  <a:lnTo>
                    <a:pt x="2217032" y="1464506"/>
                  </a:lnTo>
                  <a:lnTo>
                    <a:pt x="2198607" y="1532717"/>
                  </a:lnTo>
                  <a:cubicBezTo>
                    <a:pt x="2077459" y="1863586"/>
                    <a:pt x="1791218" y="2114873"/>
                    <a:pt x="1439647" y="2186815"/>
                  </a:cubicBezTo>
                  <a:lnTo>
                    <a:pt x="1357292" y="2199384"/>
                  </a:lnTo>
                  <a:lnTo>
                    <a:pt x="1415741" y="2253497"/>
                  </a:lnTo>
                  <a:cubicBezTo>
                    <a:pt x="1532131" y="2381883"/>
                    <a:pt x="1584846" y="2541438"/>
                    <a:pt x="1500248" y="2755187"/>
                  </a:cubicBezTo>
                  <a:cubicBezTo>
                    <a:pt x="1161856" y="3610180"/>
                    <a:pt x="2701632" y="3337399"/>
                    <a:pt x="2363240" y="4192393"/>
                  </a:cubicBezTo>
                  <a:cubicBezTo>
                    <a:pt x="2028797" y="5239525"/>
                    <a:pt x="1611973" y="4643502"/>
                    <a:pt x="1236340" y="4869057"/>
                  </a:cubicBezTo>
                  <a:cubicBezTo>
                    <a:pt x="1574731" y="4014064"/>
                    <a:pt x="557333" y="3953852"/>
                    <a:pt x="373348" y="3431851"/>
                  </a:cubicBezTo>
                  <a:cubicBezTo>
                    <a:pt x="189363" y="2909850"/>
                    <a:pt x="-205964" y="2592042"/>
                    <a:pt x="132428" y="1737048"/>
                  </a:cubicBezTo>
                  <a:lnTo>
                    <a:pt x="203628" y="1677944"/>
                  </a:lnTo>
                  <a:lnTo>
                    <a:pt x="203628" y="1179015"/>
                  </a:lnTo>
                  <a:cubicBezTo>
                    <a:pt x="203628" y="930456"/>
                    <a:pt x="291783" y="702486"/>
                    <a:pt x="438533" y="52466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03C683F3-A0B7-99AB-CE75-517A43CD259F}"/>
                </a:ext>
              </a:extLst>
            </p:cNvPr>
            <p:cNvGrpSpPr/>
            <p:nvPr/>
          </p:nvGrpSpPr>
          <p:grpSpPr>
            <a:xfrm>
              <a:off x="1626544" y="1469892"/>
              <a:ext cx="1646493" cy="737105"/>
              <a:chOff x="1979960" y="4724659"/>
              <a:chExt cx="2324334" cy="1040562"/>
            </a:xfrm>
          </p:grpSpPr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07F555A4-AF08-ADC0-BEEC-D7EA34933761}"/>
                  </a:ext>
                </a:extLst>
              </p:cNvPr>
              <p:cNvSpPr/>
              <p:nvPr/>
            </p:nvSpPr>
            <p:spPr>
              <a:xfrm rot="5171754">
                <a:off x="2675086" y="4522537"/>
                <a:ext cx="917553" cy="1321798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8D5AF3A2-4575-59E7-58D1-297BA94C2306}"/>
                  </a:ext>
                </a:extLst>
              </p:cNvPr>
              <p:cNvSpPr/>
              <p:nvPr/>
            </p:nvSpPr>
            <p:spPr>
              <a:xfrm>
                <a:off x="2367544" y="5008667"/>
                <a:ext cx="1549400" cy="630134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36">
                <a:extLst>
                  <a:ext uri="{FF2B5EF4-FFF2-40B4-BE49-F238E27FC236}">
                    <a16:creationId xmlns:a16="http://schemas.microsoft.com/office/drawing/2014/main" id="{95279D93-6276-3CF4-5442-65D9B2CE9E96}"/>
                  </a:ext>
                </a:extLst>
              </p:cNvPr>
              <p:cNvSpPr/>
              <p:nvPr/>
            </p:nvSpPr>
            <p:spPr>
              <a:xfrm>
                <a:off x="1979960" y="5197650"/>
                <a:ext cx="2324334" cy="567571"/>
              </a:xfrm>
              <a:custGeom>
                <a:avLst/>
                <a:gdLst>
                  <a:gd name="connsiteX0" fmla="*/ 0 w 2324100"/>
                  <a:gd name="connsiteY0" fmla="*/ 456710 h 913419"/>
                  <a:gd name="connsiteX1" fmla="*/ 1162050 w 2324100"/>
                  <a:gd name="connsiteY1" fmla="*/ 0 h 913419"/>
                  <a:gd name="connsiteX2" fmla="*/ 2324100 w 2324100"/>
                  <a:gd name="connsiteY2" fmla="*/ 456710 h 913419"/>
                  <a:gd name="connsiteX3" fmla="*/ 1162050 w 2324100"/>
                  <a:gd name="connsiteY3" fmla="*/ 913420 h 913419"/>
                  <a:gd name="connsiteX4" fmla="*/ 0 w 2324100"/>
                  <a:gd name="connsiteY4" fmla="*/ 456710 h 913419"/>
                  <a:gd name="connsiteX0" fmla="*/ 234 w 2324334"/>
                  <a:gd name="connsiteY0" fmla="*/ 456710 h 567571"/>
                  <a:gd name="connsiteX1" fmla="*/ 1162284 w 2324334"/>
                  <a:gd name="connsiteY1" fmla="*/ 0 h 567571"/>
                  <a:gd name="connsiteX2" fmla="*/ 2324334 w 2324334"/>
                  <a:gd name="connsiteY2" fmla="*/ 456710 h 567571"/>
                  <a:gd name="connsiteX3" fmla="*/ 1240662 w 2324334"/>
                  <a:gd name="connsiteY3" fmla="*/ 451865 h 567571"/>
                  <a:gd name="connsiteX4" fmla="*/ 234 w 2324334"/>
                  <a:gd name="connsiteY4" fmla="*/ 456710 h 567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24334" h="567571">
                    <a:moveTo>
                      <a:pt x="234" y="456710"/>
                    </a:moveTo>
                    <a:cubicBezTo>
                      <a:pt x="-12829" y="381399"/>
                      <a:pt x="520502" y="0"/>
                      <a:pt x="1162284" y="0"/>
                    </a:cubicBezTo>
                    <a:cubicBezTo>
                      <a:pt x="1804066" y="0"/>
                      <a:pt x="2324334" y="204476"/>
                      <a:pt x="2324334" y="456710"/>
                    </a:cubicBezTo>
                    <a:cubicBezTo>
                      <a:pt x="2324334" y="708944"/>
                      <a:pt x="1882444" y="451865"/>
                      <a:pt x="1240662" y="451865"/>
                    </a:cubicBezTo>
                    <a:cubicBezTo>
                      <a:pt x="598880" y="451865"/>
                      <a:pt x="13297" y="532021"/>
                      <a:pt x="234" y="456710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A7E6FDDB-0470-D13A-0ABA-51F941D94E19}"/>
                </a:ext>
              </a:extLst>
            </p:cNvPr>
            <p:cNvGrpSpPr/>
            <p:nvPr/>
          </p:nvGrpSpPr>
          <p:grpSpPr>
            <a:xfrm>
              <a:off x="1754120" y="3133234"/>
              <a:ext cx="1461400" cy="2460014"/>
              <a:chOff x="1945044" y="1676401"/>
              <a:chExt cx="2282482" cy="3842163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102" name="Trapezoid 101">
                <a:extLst>
                  <a:ext uri="{FF2B5EF4-FFF2-40B4-BE49-F238E27FC236}">
                    <a16:creationId xmlns:a16="http://schemas.microsoft.com/office/drawing/2014/main" id="{5738D4FA-4942-EDE7-899C-09AE451C1DDC}"/>
                  </a:ext>
                </a:extLst>
              </p:cNvPr>
              <p:cNvSpPr/>
              <p:nvPr/>
            </p:nvSpPr>
            <p:spPr>
              <a:xfrm>
                <a:off x="1945044" y="3556890"/>
                <a:ext cx="2282482" cy="1961674"/>
              </a:xfrm>
              <a:prstGeom prst="trapezoid">
                <a:avLst>
                  <a:gd name="adj" fmla="val 2785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Trapezoid 13">
                <a:extLst>
                  <a:ext uri="{FF2B5EF4-FFF2-40B4-BE49-F238E27FC236}">
                    <a16:creationId xmlns:a16="http://schemas.microsoft.com/office/drawing/2014/main" id="{0A26DB42-D878-A5D5-3F8E-D0E37AB5F553}"/>
                  </a:ext>
                </a:extLst>
              </p:cNvPr>
              <p:cNvSpPr/>
              <p:nvPr/>
            </p:nvSpPr>
            <p:spPr>
              <a:xfrm rot="10800000">
                <a:off x="2286001" y="1676401"/>
                <a:ext cx="1589615" cy="2035461"/>
              </a:xfrm>
              <a:custGeom>
                <a:avLst/>
                <a:gdLst>
                  <a:gd name="connsiteX0" fmla="*/ 0 w 1514535"/>
                  <a:gd name="connsiteY0" fmla="*/ 1986937 h 1986937"/>
                  <a:gd name="connsiteX1" fmla="*/ 169916 w 1514535"/>
                  <a:gd name="connsiteY1" fmla="*/ 0 h 1986937"/>
                  <a:gd name="connsiteX2" fmla="*/ 1344619 w 1514535"/>
                  <a:gd name="connsiteY2" fmla="*/ 0 h 1986937"/>
                  <a:gd name="connsiteX3" fmla="*/ 1514535 w 1514535"/>
                  <a:gd name="connsiteY3" fmla="*/ 1986937 h 1986937"/>
                  <a:gd name="connsiteX4" fmla="*/ 0 w 1514535"/>
                  <a:gd name="connsiteY4" fmla="*/ 1986937 h 1986937"/>
                  <a:gd name="connsiteX0" fmla="*/ 0 w 1573040"/>
                  <a:gd name="connsiteY0" fmla="*/ 1986937 h 1986937"/>
                  <a:gd name="connsiteX1" fmla="*/ 169916 w 1573040"/>
                  <a:gd name="connsiteY1" fmla="*/ 0 h 1986937"/>
                  <a:gd name="connsiteX2" fmla="*/ 1344619 w 1573040"/>
                  <a:gd name="connsiteY2" fmla="*/ 0 h 1986937"/>
                  <a:gd name="connsiteX3" fmla="*/ 1514535 w 1573040"/>
                  <a:gd name="connsiteY3" fmla="*/ 1986937 h 1986937"/>
                  <a:gd name="connsiteX4" fmla="*/ 0 w 1573040"/>
                  <a:gd name="connsiteY4" fmla="*/ 1986937 h 1986937"/>
                  <a:gd name="connsiteX0" fmla="*/ 0 w 1573040"/>
                  <a:gd name="connsiteY0" fmla="*/ 1986937 h 2017858"/>
                  <a:gd name="connsiteX1" fmla="*/ 169916 w 1573040"/>
                  <a:gd name="connsiteY1" fmla="*/ 0 h 2017858"/>
                  <a:gd name="connsiteX2" fmla="*/ 1344619 w 1573040"/>
                  <a:gd name="connsiteY2" fmla="*/ 0 h 2017858"/>
                  <a:gd name="connsiteX3" fmla="*/ 1514535 w 1573040"/>
                  <a:gd name="connsiteY3" fmla="*/ 1986937 h 2017858"/>
                  <a:gd name="connsiteX4" fmla="*/ 0 w 1573040"/>
                  <a:gd name="connsiteY4" fmla="*/ 1986937 h 2017858"/>
                  <a:gd name="connsiteX0" fmla="*/ 0 w 1573040"/>
                  <a:gd name="connsiteY0" fmla="*/ 1986937 h 2035461"/>
                  <a:gd name="connsiteX1" fmla="*/ 169916 w 1573040"/>
                  <a:gd name="connsiteY1" fmla="*/ 0 h 2035461"/>
                  <a:gd name="connsiteX2" fmla="*/ 1344619 w 1573040"/>
                  <a:gd name="connsiteY2" fmla="*/ 0 h 2035461"/>
                  <a:gd name="connsiteX3" fmla="*/ 1514535 w 1573040"/>
                  <a:gd name="connsiteY3" fmla="*/ 1986937 h 2035461"/>
                  <a:gd name="connsiteX4" fmla="*/ 0 w 1573040"/>
                  <a:gd name="connsiteY4" fmla="*/ 1986937 h 2035461"/>
                  <a:gd name="connsiteX0" fmla="*/ 16575 w 1589615"/>
                  <a:gd name="connsiteY0" fmla="*/ 1986937 h 2035461"/>
                  <a:gd name="connsiteX1" fmla="*/ 186491 w 1589615"/>
                  <a:gd name="connsiteY1" fmla="*/ 0 h 2035461"/>
                  <a:gd name="connsiteX2" fmla="*/ 1361194 w 1589615"/>
                  <a:gd name="connsiteY2" fmla="*/ 0 h 2035461"/>
                  <a:gd name="connsiteX3" fmla="*/ 1531110 w 1589615"/>
                  <a:gd name="connsiteY3" fmla="*/ 1986937 h 2035461"/>
                  <a:gd name="connsiteX4" fmla="*/ 16575 w 1589615"/>
                  <a:gd name="connsiteY4" fmla="*/ 1986937 h 2035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9615" h="2035461">
                    <a:moveTo>
                      <a:pt x="16575" y="1986937"/>
                    </a:moveTo>
                    <a:cubicBezTo>
                      <a:pt x="-55995" y="1702312"/>
                      <a:pt x="129852" y="662312"/>
                      <a:pt x="186491" y="0"/>
                    </a:cubicBezTo>
                    <a:lnTo>
                      <a:pt x="1361194" y="0"/>
                    </a:lnTo>
                    <a:cubicBezTo>
                      <a:pt x="1417833" y="662312"/>
                      <a:pt x="1713010" y="1771886"/>
                      <a:pt x="1531110" y="1986937"/>
                    </a:cubicBezTo>
                    <a:cubicBezTo>
                      <a:pt x="1274743" y="2056511"/>
                      <a:pt x="243124" y="2046572"/>
                      <a:pt x="16575" y="1986937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Rectangle: Diagonal Corners Rounded 108">
              <a:extLst>
                <a:ext uri="{FF2B5EF4-FFF2-40B4-BE49-F238E27FC236}">
                  <a16:creationId xmlns:a16="http://schemas.microsoft.com/office/drawing/2014/main" id="{302A0FEC-8B49-1CC3-5826-50D1D9E5A9CA}"/>
                </a:ext>
              </a:extLst>
            </p:cNvPr>
            <p:cNvSpPr/>
            <p:nvPr/>
          </p:nvSpPr>
          <p:spPr>
            <a:xfrm rot="12187803">
              <a:off x="1953514" y="3004267"/>
              <a:ext cx="448258" cy="440868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: Diagonal Corners Rounded 109">
              <a:extLst>
                <a:ext uri="{FF2B5EF4-FFF2-40B4-BE49-F238E27FC236}">
                  <a16:creationId xmlns:a16="http://schemas.microsoft.com/office/drawing/2014/main" id="{CA49C9D3-B858-A872-1B0E-9E87C9C3AE9C}"/>
                </a:ext>
              </a:extLst>
            </p:cNvPr>
            <p:cNvSpPr/>
            <p:nvPr/>
          </p:nvSpPr>
          <p:spPr>
            <a:xfrm rot="3859564">
              <a:off x="2544532" y="3014471"/>
              <a:ext cx="438030" cy="430809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0A952A28-969A-9C64-E4B3-7A460BFF2FEC}"/>
                </a:ext>
              </a:extLst>
            </p:cNvPr>
            <p:cNvGrpSpPr/>
            <p:nvPr/>
          </p:nvGrpSpPr>
          <p:grpSpPr>
            <a:xfrm flipV="1">
              <a:off x="2048620" y="4383876"/>
              <a:ext cx="900274" cy="85035"/>
              <a:chOff x="1632025" y="5929579"/>
              <a:chExt cx="1971424" cy="318787"/>
            </a:xfrm>
          </p:grpSpPr>
          <p:sp>
            <p:nvSpPr>
              <p:cNvPr id="111" name="Trapezoid 110">
                <a:extLst>
                  <a:ext uri="{FF2B5EF4-FFF2-40B4-BE49-F238E27FC236}">
                    <a16:creationId xmlns:a16="http://schemas.microsoft.com/office/drawing/2014/main" id="{E23C6540-4C1F-6E51-4F09-381AE7EEFFB5}"/>
                  </a:ext>
                </a:extLst>
              </p:cNvPr>
              <p:cNvSpPr/>
              <p:nvPr/>
            </p:nvSpPr>
            <p:spPr>
              <a:xfrm>
                <a:off x="1632025" y="5929580"/>
                <a:ext cx="1971424" cy="318786"/>
              </a:xfrm>
              <a:prstGeom prst="trapezoid">
                <a:avLst>
                  <a:gd name="adj" fmla="val 0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0D94EF0E-8166-52A8-EE2C-99901E746129}"/>
                  </a:ext>
                </a:extLst>
              </p:cNvPr>
              <p:cNvSpPr/>
              <p:nvPr/>
            </p:nvSpPr>
            <p:spPr>
              <a:xfrm>
                <a:off x="1730845" y="5943134"/>
                <a:ext cx="305231" cy="3052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4717E27A-E48D-3141-3524-A5537BA1864E}"/>
                  </a:ext>
                </a:extLst>
              </p:cNvPr>
              <p:cNvSpPr/>
              <p:nvPr/>
            </p:nvSpPr>
            <p:spPr>
              <a:xfrm>
                <a:off x="2074920" y="5937275"/>
                <a:ext cx="305231" cy="3052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A167A83D-3531-B0BE-7528-56D63BEF83C0}"/>
                  </a:ext>
                </a:extLst>
              </p:cNvPr>
              <p:cNvSpPr/>
              <p:nvPr/>
            </p:nvSpPr>
            <p:spPr>
              <a:xfrm>
                <a:off x="2418995" y="5929579"/>
                <a:ext cx="305231" cy="3052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11A19685-2611-B51F-78C9-C0C547D172D9}"/>
                  </a:ext>
                </a:extLst>
              </p:cNvPr>
              <p:cNvSpPr/>
              <p:nvPr/>
            </p:nvSpPr>
            <p:spPr>
              <a:xfrm>
                <a:off x="2767612" y="5935999"/>
                <a:ext cx="305231" cy="3052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523085F0-C2B8-50DC-BD00-36688B52A127}"/>
                  </a:ext>
                </a:extLst>
              </p:cNvPr>
              <p:cNvSpPr/>
              <p:nvPr/>
            </p:nvSpPr>
            <p:spPr>
              <a:xfrm>
                <a:off x="3116229" y="5942419"/>
                <a:ext cx="305231" cy="30523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DC500720-B11D-0856-8A6D-24A10D66866B}"/>
                </a:ext>
              </a:extLst>
            </p:cNvPr>
            <p:cNvGrpSpPr/>
            <p:nvPr/>
          </p:nvGrpSpPr>
          <p:grpSpPr>
            <a:xfrm>
              <a:off x="2113053" y="3479025"/>
              <a:ext cx="240162" cy="242608"/>
              <a:chOff x="6051592" y="934671"/>
              <a:chExt cx="974773" cy="984702"/>
            </a:xfrm>
          </p:grpSpPr>
          <p:pic>
            <p:nvPicPr>
              <p:cNvPr id="119" name="Picture 118">
                <a:extLst>
                  <a:ext uri="{FF2B5EF4-FFF2-40B4-BE49-F238E27FC236}">
                    <a16:creationId xmlns:a16="http://schemas.microsoft.com/office/drawing/2014/main" id="{2C3CDD32-F83C-7C70-8B52-2ED56D9632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20" name="Picture 119">
                <a:extLst>
                  <a:ext uri="{FF2B5EF4-FFF2-40B4-BE49-F238E27FC236}">
                    <a16:creationId xmlns:a16="http://schemas.microsoft.com/office/drawing/2014/main" id="{4AE698A9-EE37-883F-B6A9-0F05B7136B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21" name="Picture 120">
                <a:extLst>
                  <a:ext uri="{FF2B5EF4-FFF2-40B4-BE49-F238E27FC236}">
                    <a16:creationId xmlns:a16="http://schemas.microsoft.com/office/drawing/2014/main" id="{CF3ACCDC-8821-243D-0683-B0FAA4A42D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22" name="Picture 121">
                <a:extLst>
                  <a:ext uri="{FF2B5EF4-FFF2-40B4-BE49-F238E27FC236}">
                    <a16:creationId xmlns:a16="http://schemas.microsoft.com/office/drawing/2014/main" id="{7344596B-8701-B066-CC01-B765A62515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23" name="Picture 122">
                <a:extLst>
                  <a:ext uri="{FF2B5EF4-FFF2-40B4-BE49-F238E27FC236}">
                    <a16:creationId xmlns:a16="http://schemas.microsoft.com/office/drawing/2014/main" id="{985C07AE-5188-9FD3-3A5E-96741E2301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24" name="Picture 123">
                <a:extLst>
                  <a:ext uri="{FF2B5EF4-FFF2-40B4-BE49-F238E27FC236}">
                    <a16:creationId xmlns:a16="http://schemas.microsoft.com/office/drawing/2014/main" id="{DF1C70D0-BAD1-4B28-9451-82B0EA6171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5D354E82-806C-049F-39DE-D38A7D5DD612}"/>
                </a:ext>
              </a:extLst>
            </p:cNvPr>
            <p:cNvGrpSpPr/>
            <p:nvPr/>
          </p:nvGrpSpPr>
          <p:grpSpPr>
            <a:xfrm>
              <a:off x="2339123" y="3862406"/>
              <a:ext cx="240162" cy="242608"/>
              <a:chOff x="6051592" y="934671"/>
              <a:chExt cx="974773" cy="984702"/>
            </a:xfrm>
          </p:grpSpPr>
          <p:pic>
            <p:nvPicPr>
              <p:cNvPr id="126" name="Picture 125">
                <a:extLst>
                  <a:ext uri="{FF2B5EF4-FFF2-40B4-BE49-F238E27FC236}">
                    <a16:creationId xmlns:a16="http://schemas.microsoft.com/office/drawing/2014/main" id="{2C23300B-FE73-49C0-7438-A626557B6A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27" name="Picture 126">
                <a:extLst>
                  <a:ext uri="{FF2B5EF4-FFF2-40B4-BE49-F238E27FC236}">
                    <a16:creationId xmlns:a16="http://schemas.microsoft.com/office/drawing/2014/main" id="{ECBBF566-823A-3526-8F41-F3247A14BE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28" name="Picture 127">
                <a:extLst>
                  <a:ext uri="{FF2B5EF4-FFF2-40B4-BE49-F238E27FC236}">
                    <a16:creationId xmlns:a16="http://schemas.microsoft.com/office/drawing/2014/main" id="{78B63F14-F077-1CB4-05CE-DE67114470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29" name="Picture 128">
                <a:extLst>
                  <a:ext uri="{FF2B5EF4-FFF2-40B4-BE49-F238E27FC236}">
                    <a16:creationId xmlns:a16="http://schemas.microsoft.com/office/drawing/2014/main" id="{ED6EB406-707C-0B27-5886-0CC8D739D3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30" name="Picture 129">
                <a:extLst>
                  <a:ext uri="{FF2B5EF4-FFF2-40B4-BE49-F238E27FC236}">
                    <a16:creationId xmlns:a16="http://schemas.microsoft.com/office/drawing/2014/main" id="{D02B3107-E2E8-952E-DB77-ECA1165B9D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31" name="Picture 130">
                <a:extLst>
                  <a:ext uri="{FF2B5EF4-FFF2-40B4-BE49-F238E27FC236}">
                    <a16:creationId xmlns:a16="http://schemas.microsoft.com/office/drawing/2014/main" id="{B6A9F0E2-6F12-3306-AEA2-5A75A7FBB1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1C8E0C85-1134-C738-6585-0DD8AE973ABC}"/>
                </a:ext>
              </a:extLst>
            </p:cNvPr>
            <p:cNvGrpSpPr/>
            <p:nvPr/>
          </p:nvGrpSpPr>
          <p:grpSpPr>
            <a:xfrm>
              <a:off x="2600254" y="3454076"/>
              <a:ext cx="240162" cy="242608"/>
              <a:chOff x="6051592" y="934671"/>
              <a:chExt cx="974773" cy="984702"/>
            </a:xfrm>
          </p:grpSpPr>
          <p:pic>
            <p:nvPicPr>
              <p:cNvPr id="133" name="Picture 132">
                <a:extLst>
                  <a:ext uri="{FF2B5EF4-FFF2-40B4-BE49-F238E27FC236}">
                    <a16:creationId xmlns:a16="http://schemas.microsoft.com/office/drawing/2014/main" id="{F6875ABE-DB7B-BE15-AE95-01413EA2B1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34" name="Picture 133">
                <a:extLst>
                  <a:ext uri="{FF2B5EF4-FFF2-40B4-BE49-F238E27FC236}">
                    <a16:creationId xmlns:a16="http://schemas.microsoft.com/office/drawing/2014/main" id="{26D1979B-6D50-3919-4735-26DD98E4B9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35" name="Picture 134">
                <a:extLst>
                  <a:ext uri="{FF2B5EF4-FFF2-40B4-BE49-F238E27FC236}">
                    <a16:creationId xmlns:a16="http://schemas.microsoft.com/office/drawing/2014/main" id="{B2529C49-072E-D594-46B1-443DCF2547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36" name="Picture 135">
                <a:extLst>
                  <a:ext uri="{FF2B5EF4-FFF2-40B4-BE49-F238E27FC236}">
                    <a16:creationId xmlns:a16="http://schemas.microsoft.com/office/drawing/2014/main" id="{A314444E-7A97-E734-FB5B-DC2A07C8DE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37" name="Picture 136">
                <a:extLst>
                  <a:ext uri="{FF2B5EF4-FFF2-40B4-BE49-F238E27FC236}">
                    <a16:creationId xmlns:a16="http://schemas.microsoft.com/office/drawing/2014/main" id="{8E71E258-A867-D8E8-E209-379FA5CCBD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38" name="Picture 137">
                <a:extLst>
                  <a:ext uri="{FF2B5EF4-FFF2-40B4-BE49-F238E27FC236}">
                    <a16:creationId xmlns:a16="http://schemas.microsoft.com/office/drawing/2014/main" id="{DAB3E58B-96A8-EC7F-85E3-561C6E7B81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DF3FCE53-7131-7934-A8CE-F1098291CDC3}"/>
                </a:ext>
              </a:extLst>
            </p:cNvPr>
            <p:cNvGrpSpPr/>
            <p:nvPr/>
          </p:nvGrpSpPr>
          <p:grpSpPr>
            <a:xfrm>
              <a:off x="2080404" y="4518197"/>
              <a:ext cx="240162" cy="242608"/>
              <a:chOff x="6051592" y="934671"/>
              <a:chExt cx="974773" cy="984702"/>
            </a:xfrm>
          </p:grpSpPr>
          <p:pic>
            <p:nvPicPr>
              <p:cNvPr id="140" name="Picture 139">
                <a:extLst>
                  <a:ext uri="{FF2B5EF4-FFF2-40B4-BE49-F238E27FC236}">
                    <a16:creationId xmlns:a16="http://schemas.microsoft.com/office/drawing/2014/main" id="{25803E51-BD7A-483F-219A-2C45C2687A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41" name="Picture 140">
                <a:extLst>
                  <a:ext uri="{FF2B5EF4-FFF2-40B4-BE49-F238E27FC236}">
                    <a16:creationId xmlns:a16="http://schemas.microsoft.com/office/drawing/2014/main" id="{EC1BDD03-265C-10B7-4213-AFAFC63CAA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42" name="Picture 141">
                <a:extLst>
                  <a:ext uri="{FF2B5EF4-FFF2-40B4-BE49-F238E27FC236}">
                    <a16:creationId xmlns:a16="http://schemas.microsoft.com/office/drawing/2014/main" id="{8E1ED96E-40FB-7A1A-C1E9-DB9A21ED04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43" name="Picture 142">
                <a:extLst>
                  <a:ext uri="{FF2B5EF4-FFF2-40B4-BE49-F238E27FC236}">
                    <a16:creationId xmlns:a16="http://schemas.microsoft.com/office/drawing/2014/main" id="{DB94885D-8456-2DFE-2B51-B792FBEEAB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44" name="Picture 143">
                <a:extLst>
                  <a:ext uri="{FF2B5EF4-FFF2-40B4-BE49-F238E27FC236}">
                    <a16:creationId xmlns:a16="http://schemas.microsoft.com/office/drawing/2014/main" id="{3860D285-11A7-F25D-21C7-EA2D5BCB4C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45" name="Picture 144">
                <a:extLst>
                  <a:ext uri="{FF2B5EF4-FFF2-40B4-BE49-F238E27FC236}">
                    <a16:creationId xmlns:a16="http://schemas.microsoft.com/office/drawing/2014/main" id="{FA85E5CA-6EA9-70B9-49DB-1F8886144B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F40BB7FF-0066-5C95-9D7C-89E33912CB79}"/>
                </a:ext>
              </a:extLst>
            </p:cNvPr>
            <p:cNvGrpSpPr/>
            <p:nvPr/>
          </p:nvGrpSpPr>
          <p:grpSpPr>
            <a:xfrm>
              <a:off x="2353215" y="4893442"/>
              <a:ext cx="240162" cy="242608"/>
              <a:chOff x="6051592" y="934671"/>
              <a:chExt cx="974773" cy="984702"/>
            </a:xfrm>
          </p:grpSpPr>
          <p:pic>
            <p:nvPicPr>
              <p:cNvPr id="147" name="Picture 146">
                <a:extLst>
                  <a:ext uri="{FF2B5EF4-FFF2-40B4-BE49-F238E27FC236}">
                    <a16:creationId xmlns:a16="http://schemas.microsoft.com/office/drawing/2014/main" id="{8E4E7F49-F8B3-8B6A-CBFA-7910EAB2F6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48" name="Picture 147">
                <a:extLst>
                  <a:ext uri="{FF2B5EF4-FFF2-40B4-BE49-F238E27FC236}">
                    <a16:creationId xmlns:a16="http://schemas.microsoft.com/office/drawing/2014/main" id="{AF0BE5F5-510F-C1EC-B2AB-6D8E1429ED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49" name="Picture 148">
                <a:extLst>
                  <a:ext uri="{FF2B5EF4-FFF2-40B4-BE49-F238E27FC236}">
                    <a16:creationId xmlns:a16="http://schemas.microsoft.com/office/drawing/2014/main" id="{B861B144-07B5-899B-239F-B84268ABA7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50" name="Picture 149">
                <a:extLst>
                  <a:ext uri="{FF2B5EF4-FFF2-40B4-BE49-F238E27FC236}">
                    <a16:creationId xmlns:a16="http://schemas.microsoft.com/office/drawing/2014/main" id="{43F2BCD0-E14B-8FF8-52A8-D82F393364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51" name="Picture 150">
                <a:extLst>
                  <a:ext uri="{FF2B5EF4-FFF2-40B4-BE49-F238E27FC236}">
                    <a16:creationId xmlns:a16="http://schemas.microsoft.com/office/drawing/2014/main" id="{D6C7A2D1-2202-0943-462B-D59A651882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52" name="Picture 151">
                <a:extLst>
                  <a:ext uri="{FF2B5EF4-FFF2-40B4-BE49-F238E27FC236}">
                    <a16:creationId xmlns:a16="http://schemas.microsoft.com/office/drawing/2014/main" id="{89D8E6EF-25F9-9901-E13C-7271C5B44C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87F3C2D3-75E1-308D-0140-F090D05AAA72}"/>
                </a:ext>
              </a:extLst>
            </p:cNvPr>
            <p:cNvGrpSpPr/>
            <p:nvPr/>
          </p:nvGrpSpPr>
          <p:grpSpPr>
            <a:xfrm>
              <a:off x="2781350" y="5246673"/>
              <a:ext cx="240162" cy="242608"/>
              <a:chOff x="6051592" y="934671"/>
              <a:chExt cx="974773" cy="984702"/>
            </a:xfrm>
          </p:grpSpPr>
          <p:pic>
            <p:nvPicPr>
              <p:cNvPr id="154" name="Picture 153">
                <a:extLst>
                  <a:ext uri="{FF2B5EF4-FFF2-40B4-BE49-F238E27FC236}">
                    <a16:creationId xmlns:a16="http://schemas.microsoft.com/office/drawing/2014/main" id="{536FF190-45C3-7DA6-5947-B7ED786201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55" name="Picture 154">
                <a:extLst>
                  <a:ext uri="{FF2B5EF4-FFF2-40B4-BE49-F238E27FC236}">
                    <a16:creationId xmlns:a16="http://schemas.microsoft.com/office/drawing/2014/main" id="{62ABD872-B051-698A-8314-195709FED6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56" name="Picture 155">
                <a:extLst>
                  <a:ext uri="{FF2B5EF4-FFF2-40B4-BE49-F238E27FC236}">
                    <a16:creationId xmlns:a16="http://schemas.microsoft.com/office/drawing/2014/main" id="{54D1416D-BCE0-1748-0B72-F3502A9554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57" name="Picture 156">
                <a:extLst>
                  <a:ext uri="{FF2B5EF4-FFF2-40B4-BE49-F238E27FC236}">
                    <a16:creationId xmlns:a16="http://schemas.microsoft.com/office/drawing/2014/main" id="{4E8D88AC-A0E3-9FE0-ED9A-48AA97551E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58" name="Picture 157">
                <a:extLst>
                  <a:ext uri="{FF2B5EF4-FFF2-40B4-BE49-F238E27FC236}">
                    <a16:creationId xmlns:a16="http://schemas.microsoft.com/office/drawing/2014/main" id="{D71EBCF5-6F2D-4A8C-7C4B-64B59B11C0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59" name="Picture 158">
                <a:extLst>
                  <a:ext uri="{FF2B5EF4-FFF2-40B4-BE49-F238E27FC236}">
                    <a16:creationId xmlns:a16="http://schemas.microsoft.com/office/drawing/2014/main" id="{EBEAB15A-6427-7D46-D413-7F7303284B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2579E691-4BCC-B516-386F-8F2DB5804A7B}"/>
                </a:ext>
              </a:extLst>
            </p:cNvPr>
            <p:cNvGrpSpPr/>
            <p:nvPr/>
          </p:nvGrpSpPr>
          <p:grpSpPr>
            <a:xfrm>
              <a:off x="2633747" y="4535863"/>
              <a:ext cx="240162" cy="242608"/>
              <a:chOff x="6051592" y="934671"/>
              <a:chExt cx="974773" cy="984702"/>
            </a:xfrm>
          </p:grpSpPr>
          <p:pic>
            <p:nvPicPr>
              <p:cNvPr id="161" name="Picture 160">
                <a:extLst>
                  <a:ext uri="{FF2B5EF4-FFF2-40B4-BE49-F238E27FC236}">
                    <a16:creationId xmlns:a16="http://schemas.microsoft.com/office/drawing/2014/main" id="{08A54FC3-D6E1-564D-D4EE-849AA91842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62" name="Picture 161">
                <a:extLst>
                  <a:ext uri="{FF2B5EF4-FFF2-40B4-BE49-F238E27FC236}">
                    <a16:creationId xmlns:a16="http://schemas.microsoft.com/office/drawing/2014/main" id="{C408E243-1F4B-C13A-383E-EBC7E7FB6F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63" name="Picture 162">
                <a:extLst>
                  <a:ext uri="{FF2B5EF4-FFF2-40B4-BE49-F238E27FC236}">
                    <a16:creationId xmlns:a16="http://schemas.microsoft.com/office/drawing/2014/main" id="{1CB48FDB-343E-F3E7-B923-7706CBD026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64" name="Picture 163">
                <a:extLst>
                  <a:ext uri="{FF2B5EF4-FFF2-40B4-BE49-F238E27FC236}">
                    <a16:creationId xmlns:a16="http://schemas.microsoft.com/office/drawing/2014/main" id="{01D66191-C1E0-5C17-462A-ACF1436CB7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65" name="Picture 164">
                <a:extLst>
                  <a:ext uri="{FF2B5EF4-FFF2-40B4-BE49-F238E27FC236}">
                    <a16:creationId xmlns:a16="http://schemas.microsoft.com/office/drawing/2014/main" id="{E2C51F21-CBE1-CCDD-DED8-C43FF48992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66" name="Picture 165">
                <a:extLst>
                  <a:ext uri="{FF2B5EF4-FFF2-40B4-BE49-F238E27FC236}">
                    <a16:creationId xmlns:a16="http://schemas.microsoft.com/office/drawing/2014/main" id="{9751B275-B94C-1C4F-B766-7762626155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E67D3F54-0869-E733-ABDF-6E7C7C36A116}"/>
                </a:ext>
              </a:extLst>
            </p:cNvPr>
            <p:cNvGrpSpPr/>
            <p:nvPr/>
          </p:nvGrpSpPr>
          <p:grpSpPr>
            <a:xfrm>
              <a:off x="1933734" y="5172850"/>
              <a:ext cx="240162" cy="242608"/>
              <a:chOff x="6051592" y="934671"/>
              <a:chExt cx="974773" cy="984702"/>
            </a:xfrm>
          </p:grpSpPr>
          <p:pic>
            <p:nvPicPr>
              <p:cNvPr id="168" name="Picture 167">
                <a:extLst>
                  <a:ext uri="{FF2B5EF4-FFF2-40B4-BE49-F238E27FC236}">
                    <a16:creationId xmlns:a16="http://schemas.microsoft.com/office/drawing/2014/main" id="{B510700A-5EAD-BE91-FE82-6C2FC89AF9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69" name="Picture 168">
                <a:extLst>
                  <a:ext uri="{FF2B5EF4-FFF2-40B4-BE49-F238E27FC236}">
                    <a16:creationId xmlns:a16="http://schemas.microsoft.com/office/drawing/2014/main" id="{24ADE0BE-1F84-6524-6F88-6A9615A2D8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70" name="Picture 169">
                <a:extLst>
                  <a:ext uri="{FF2B5EF4-FFF2-40B4-BE49-F238E27FC236}">
                    <a16:creationId xmlns:a16="http://schemas.microsoft.com/office/drawing/2014/main" id="{874E5C6D-EEB0-B907-EE53-D26B549662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71" name="Picture 170">
                <a:extLst>
                  <a:ext uri="{FF2B5EF4-FFF2-40B4-BE49-F238E27FC236}">
                    <a16:creationId xmlns:a16="http://schemas.microsoft.com/office/drawing/2014/main" id="{4858C66F-25E4-DADC-8C39-397A5226D9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72" name="Picture 171">
                <a:extLst>
                  <a:ext uri="{FF2B5EF4-FFF2-40B4-BE49-F238E27FC236}">
                    <a16:creationId xmlns:a16="http://schemas.microsoft.com/office/drawing/2014/main" id="{15EDDB9E-BE21-6FE9-3E1C-7B64394477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  <p:pic>
            <p:nvPicPr>
              <p:cNvPr id="173" name="Picture 172">
                <a:extLst>
                  <a:ext uri="{FF2B5EF4-FFF2-40B4-BE49-F238E27FC236}">
                    <a16:creationId xmlns:a16="http://schemas.microsoft.com/office/drawing/2014/main" id="{135FC31C-0DE8-04D9-0C31-0275F1AD6E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</p:spPr>
          </p:pic>
        </p:grpSp>
      </p:grpSp>
    </p:spTree>
    <p:extLst>
      <p:ext uri="{BB962C8B-B14F-4D97-AF65-F5344CB8AC3E}">
        <p14:creationId xmlns:p14="http://schemas.microsoft.com/office/powerpoint/2010/main" val="337001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5D022BFB-767D-FDED-1222-A0424176B05D}"/>
              </a:ext>
            </a:extLst>
          </p:cNvPr>
          <p:cNvGrpSpPr/>
          <p:nvPr/>
        </p:nvGrpSpPr>
        <p:grpSpPr>
          <a:xfrm>
            <a:off x="372533" y="327377"/>
            <a:ext cx="985212" cy="1015664"/>
            <a:chOff x="372533" y="327377"/>
            <a:chExt cx="985212" cy="101566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E3F72BC-2F76-969E-88B1-11DDB5F7EDD2}"/>
                </a:ext>
              </a:extLst>
            </p:cNvPr>
            <p:cNvSpPr/>
            <p:nvPr/>
          </p:nvSpPr>
          <p:spPr>
            <a:xfrm>
              <a:off x="372533" y="327378"/>
              <a:ext cx="985212" cy="101566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725E2D7-3C61-2225-DC76-BDDF2C8C8CEE}"/>
                </a:ext>
              </a:extLst>
            </p:cNvPr>
            <p:cNvSpPr txBox="1"/>
            <p:nvPr/>
          </p:nvSpPr>
          <p:spPr>
            <a:xfrm>
              <a:off x="574193" y="327377"/>
              <a:ext cx="58189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L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3C33C71-85EF-F20D-41F3-AC4A62DA0770}"/>
              </a:ext>
            </a:extLst>
          </p:cNvPr>
          <p:cNvSpPr txBox="1"/>
          <p:nvPr/>
        </p:nvSpPr>
        <p:spPr>
          <a:xfrm>
            <a:off x="2119430" y="361936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Amasa</a:t>
            </a:r>
            <a:r>
              <a:rPr lang="en-US" dirty="0"/>
              <a:t> Lyman</a:t>
            </a:r>
          </a:p>
          <a:p>
            <a:r>
              <a:rPr lang="en-US" sz="1100" dirty="0"/>
              <a:t>D&amp;C 124:136; 136:14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A3CCA9E-A728-359C-FDC0-B46C8696CB5B}"/>
              </a:ext>
            </a:extLst>
          </p:cNvPr>
          <p:cNvGrpSpPr/>
          <p:nvPr/>
        </p:nvGrpSpPr>
        <p:grpSpPr>
          <a:xfrm>
            <a:off x="1572363" y="1112456"/>
            <a:ext cx="2329685" cy="5527679"/>
            <a:chOff x="1789733" y="1390861"/>
            <a:chExt cx="2056639" cy="4879819"/>
          </a:xfrm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8128859-2EF8-CAC1-2136-967AF776614A}"/>
                </a:ext>
              </a:extLst>
            </p:cNvPr>
            <p:cNvSpPr/>
            <p:nvPr/>
          </p:nvSpPr>
          <p:spPr>
            <a:xfrm rot="15971588">
              <a:off x="2169513" y="1482959"/>
              <a:ext cx="1325893" cy="1141697"/>
            </a:xfrm>
            <a:custGeom>
              <a:avLst/>
              <a:gdLst>
                <a:gd name="connsiteX0" fmla="*/ 1452534 w 1456178"/>
                <a:gd name="connsiteY0" fmla="*/ 784405 h 1468672"/>
                <a:gd name="connsiteX1" fmla="*/ 1187365 w 1456178"/>
                <a:gd name="connsiteY1" fmla="*/ 1376867 h 1468672"/>
                <a:gd name="connsiteX2" fmla="*/ 1142891 w 1456178"/>
                <a:gd name="connsiteY2" fmla="*/ 1361512 h 1468672"/>
                <a:gd name="connsiteX3" fmla="*/ 1135486 w 1456178"/>
                <a:gd name="connsiteY3" fmla="*/ 1354411 h 1468672"/>
                <a:gd name="connsiteX4" fmla="*/ 1113553 w 1456178"/>
                <a:gd name="connsiteY4" fmla="*/ 1369362 h 1468672"/>
                <a:gd name="connsiteX5" fmla="*/ 608760 w 1456178"/>
                <a:gd name="connsiteY5" fmla="*/ 1468672 h 1468672"/>
                <a:gd name="connsiteX6" fmla="*/ 0 w 1456178"/>
                <a:gd name="connsiteY6" fmla="*/ 1243424 h 1468672"/>
                <a:gd name="connsiteX7" fmla="*/ 608760 w 1456178"/>
                <a:gd name="connsiteY7" fmla="*/ 1018176 h 1468672"/>
                <a:gd name="connsiteX8" fmla="*/ 949124 w 1456178"/>
                <a:gd name="connsiteY8" fmla="*/ 1056645 h 1468672"/>
                <a:gd name="connsiteX9" fmla="*/ 1016229 w 1456178"/>
                <a:gd name="connsiteY9" fmla="*/ 1077131 h 1468672"/>
                <a:gd name="connsiteX10" fmla="*/ 1004961 w 1456178"/>
                <a:gd name="connsiteY10" fmla="*/ 992105 h 1468672"/>
                <a:gd name="connsiteX11" fmla="*/ 1003032 w 1456178"/>
                <a:gd name="connsiteY11" fmla="*/ 754495 h 1468672"/>
                <a:gd name="connsiteX12" fmla="*/ 1036426 w 1456178"/>
                <a:gd name="connsiteY12" fmla="*/ 519236 h 1468672"/>
                <a:gd name="connsiteX13" fmla="*/ 1058921 w 1456178"/>
                <a:gd name="connsiteY13" fmla="*/ 436230 h 1468672"/>
                <a:gd name="connsiteX14" fmla="*/ 1054093 w 1456178"/>
                <a:gd name="connsiteY14" fmla="*/ 437360 h 1468672"/>
                <a:gd name="connsiteX15" fmla="*/ 711926 w 1456178"/>
                <a:gd name="connsiteY15" fmla="*/ 453146 h 1468672"/>
                <a:gd name="connsiteX16" fmla="*/ 119464 w 1456178"/>
                <a:gd name="connsiteY16" fmla="*/ 187977 h 1468672"/>
                <a:gd name="connsiteX17" fmla="*/ 741836 w 1456178"/>
                <a:gd name="connsiteY17" fmla="*/ 3644 h 1468672"/>
                <a:gd name="connsiteX18" fmla="*/ 1238922 w 1456178"/>
                <a:gd name="connsiteY18" fmla="*/ 136250 h 1468672"/>
                <a:gd name="connsiteX19" fmla="*/ 1274667 w 1456178"/>
                <a:gd name="connsiteY19" fmla="*/ 164266 h 1468672"/>
                <a:gd name="connsiteX20" fmla="*/ 1312674 w 1456178"/>
                <a:gd name="connsiteY20" fmla="*/ 177388 h 1468672"/>
                <a:gd name="connsiteX21" fmla="*/ 1452534 w 1456178"/>
                <a:gd name="connsiteY21" fmla="*/ 784405 h 146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56178" h="1468672">
                  <a:moveTo>
                    <a:pt x="1452534" y="784405"/>
                  </a:moveTo>
                  <a:cubicBezTo>
                    <a:pt x="1430212" y="1119872"/>
                    <a:pt x="1311491" y="1385126"/>
                    <a:pt x="1187365" y="1376867"/>
                  </a:cubicBezTo>
                  <a:cubicBezTo>
                    <a:pt x="1171849" y="1375835"/>
                    <a:pt x="1156983" y="1370577"/>
                    <a:pt x="1142891" y="1361512"/>
                  </a:cubicBezTo>
                  <a:lnTo>
                    <a:pt x="1135486" y="1354411"/>
                  </a:lnTo>
                  <a:lnTo>
                    <a:pt x="1113553" y="1369362"/>
                  </a:lnTo>
                  <a:cubicBezTo>
                    <a:pt x="1004155" y="1429279"/>
                    <a:pt x="818891" y="1468672"/>
                    <a:pt x="608760" y="1468672"/>
                  </a:cubicBezTo>
                  <a:cubicBezTo>
                    <a:pt x="272551" y="1468672"/>
                    <a:pt x="0" y="1367825"/>
                    <a:pt x="0" y="1243424"/>
                  </a:cubicBezTo>
                  <a:cubicBezTo>
                    <a:pt x="0" y="1119023"/>
                    <a:pt x="272551" y="1018176"/>
                    <a:pt x="608760" y="1018176"/>
                  </a:cubicBezTo>
                  <a:cubicBezTo>
                    <a:pt x="734838" y="1018176"/>
                    <a:pt x="851965" y="1032358"/>
                    <a:pt x="949124" y="1056645"/>
                  </a:cubicBezTo>
                  <a:lnTo>
                    <a:pt x="1016229" y="1077131"/>
                  </a:lnTo>
                  <a:lnTo>
                    <a:pt x="1004961" y="992105"/>
                  </a:lnTo>
                  <a:cubicBezTo>
                    <a:pt x="998424" y="918678"/>
                    <a:pt x="997451" y="838362"/>
                    <a:pt x="1003032" y="754495"/>
                  </a:cubicBezTo>
                  <a:cubicBezTo>
                    <a:pt x="1008612" y="670629"/>
                    <a:pt x="1020217" y="591150"/>
                    <a:pt x="1036426" y="519236"/>
                  </a:cubicBezTo>
                  <a:lnTo>
                    <a:pt x="1058921" y="436230"/>
                  </a:lnTo>
                  <a:lnTo>
                    <a:pt x="1054093" y="437360"/>
                  </a:lnTo>
                  <a:cubicBezTo>
                    <a:pt x="955536" y="455142"/>
                    <a:pt x="837726" y="461517"/>
                    <a:pt x="711926" y="453146"/>
                  </a:cubicBezTo>
                  <a:cubicBezTo>
                    <a:pt x="376459" y="430824"/>
                    <a:pt x="111205" y="312104"/>
                    <a:pt x="119464" y="187977"/>
                  </a:cubicBezTo>
                  <a:cubicBezTo>
                    <a:pt x="127724" y="63851"/>
                    <a:pt x="406369" y="-18678"/>
                    <a:pt x="741836" y="3644"/>
                  </a:cubicBezTo>
                  <a:cubicBezTo>
                    <a:pt x="951503" y="17595"/>
                    <a:pt x="1133743" y="69202"/>
                    <a:pt x="1238922" y="136250"/>
                  </a:cubicBezTo>
                  <a:lnTo>
                    <a:pt x="1274667" y="164266"/>
                  </a:lnTo>
                  <a:lnTo>
                    <a:pt x="1312674" y="177388"/>
                  </a:lnTo>
                  <a:cubicBezTo>
                    <a:pt x="1411321" y="240842"/>
                    <a:pt x="1472065" y="490871"/>
                    <a:pt x="1452534" y="78440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0F9B1667-7DF0-551D-C9E7-75FA70AC0273}"/>
                </a:ext>
              </a:extLst>
            </p:cNvPr>
            <p:cNvSpPr/>
            <p:nvPr/>
          </p:nvSpPr>
          <p:spPr>
            <a:xfrm rot="18866790">
              <a:off x="2993020" y="5572215"/>
              <a:ext cx="409070" cy="66683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8C4A931-3D8D-ED5D-D2B6-4DD20114E2EB}"/>
                </a:ext>
              </a:extLst>
            </p:cNvPr>
            <p:cNvSpPr/>
            <p:nvPr/>
          </p:nvSpPr>
          <p:spPr>
            <a:xfrm rot="2078209">
              <a:off x="2270132" y="5603842"/>
              <a:ext cx="409070" cy="666838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C1800C13-D2FF-79C6-E276-4216A170DDF8}"/>
                </a:ext>
              </a:extLst>
            </p:cNvPr>
            <p:cNvSpPr/>
            <p:nvPr/>
          </p:nvSpPr>
          <p:spPr>
            <a:xfrm rot="20214166">
              <a:off x="3576383" y="4017108"/>
              <a:ext cx="269989" cy="29683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2240070-519A-FA7D-C93D-A53C07EBC7EA}"/>
                </a:ext>
              </a:extLst>
            </p:cNvPr>
            <p:cNvSpPr/>
            <p:nvPr/>
          </p:nvSpPr>
          <p:spPr>
            <a:xfrm rot="1835690">
              <a:off x="1789733" y="3980095"/>
              <a:ext cx="265957" cy="29683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19A6AFF-937B-5DCA-67F6-70A6D12ED806}"/>
                </a:ext>
              </a:extLst>
            </p:cNvPr>
            <p:cNvGrpSpPr/>
            <p:nvPr/>
          </p:nvGrpSpPr>
          <p:grpSpPr>
            <a:xfrm>
              <a:off x="2147739" y="4037651"/>
              <a:ext cx="1372318" cy="1908846"/>
              <a:chOff x="778397" y="4180297"/>
              <a:chExt cx="1465792" cy="1757671"/>
            </a:xfrm>
            <a:solidFill>
              <a:schemeClr val="accent5">
                <a:lumMod val="50000"/>
              </a:schemeClr>
            </a:solidFill>
          </p:grpSpPr>
          <p:sp>
            <p:nvSpPr>
              <p:cNvPr id="30" name="Trapezoid 29">
                <a:extLst>
                  <a:ext uri="{FF2B5EF4-FFF2-40B4-BE49-F238E27FC236}">
                    <a16:creationId xmlns:a16="http://schemas.microsoft.com/office/drawing/2014/main" id="{0968D912-1FC9-3D9B-B591-A294B594379B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032DEB01-9434-D3D6-3455-D516028A2611}"/>
                  </a:ext>
                </a:extLst>
              </p:cNvPr>
              <p:cNvCxnSpPr>
                <a:stCxn id="30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D4B13660-6C24-EBF6-310A-F6F4BA5F1059}"/>
                </a:ext>
              </a:extLst>
            </p:cNvPr>
            <p:cNvGrpSpPr/>
            <p:nvPr/>
          </p:nvGrpSpPr>
          <p:grpSpPr>
            <a:xfrm>
              <a:off x="1814564" y="1516577"/>
              <a:ext cx="2022638" cy="2778332"/>
              <a:chOff x="6330129" y="2475295"/>
              <a:chExt cx="2777223" cy="3814844"/>
            </a:xfrm>
          </p:grpSpPr>
          <p:sp>
            <p:nvSpPr>
              <p:cNvPr id="41" name="Trapezoid 36">
                <a:extLst>
                  <a:ext uri="{FF2B5EF4-FFF2-40B4-BE49-F238E27FC236}">
                    <a16:creationId xmlns:a16="http://schemas.microsoft.com/office/drawing/2014/main" id="{98C1B3EC-79E4-C8AE-25B0-087316D01B5A}"/>
                  </a:ext>
                </a:extLst>
              </p:cNvPr>
              <p:cNvSpPr/>
              <p:nvPr/>
            </p:nvSpPr>
            <p:spPr>
              <a:xfrm rot="19904743">
                <a:off x="8165108" y="4152110"/>
                <a:ext cx="520256" cy="1993941"/>
              </a:xfrm>
              <a:custGeom>
                <a:avLst/>
                <a:gdLst>
                  <a:gd name="connsiteX0" fmla="*/ 0 w 464578"/>
                  <a:gd name="connsiteY0" fmla="*/ 1627863 h 1627863"/>
                  <a:gd name="connsiteX1" fmla="*/ 0 w 464578"/>
                  <a:gd name="connsiteY1" fmla="*/ 0 h 1627863"/>
                  <a:gd name="connsiteX2" fmla="*/ 464578 w 464578"/>
                  <a:gd name="connsiteY2" fmla="*/ 0 h 1627863"/>
                  <a:gd name="connsiteX3" fmla="*/ 464578 w 464578"/>
                  <a:gd name="connsiteY3" fmla="*/ 1627863 h 1627863"/>
                  <a:gd name="connsiteX4" fmla="*/ 0 w 464578"/>
                  <a:gd name="connsiteY4" fmla="*/ 1627863 h 1627863"/>
                  <a:gd name="connsiteX0" fmla="*/ 0 w 520256"/>
                  <a:gd name="connsiteY0" fmla="*/ 1627863 h 1627863"/>
                  <a:gd name="connsiteX1" fmla="*/ 0 w 520256"/>
                  <a:gd name="connsiteY1" fmla="*/ 0 h 1627863"/>
                  <a:gd name="connsiteX2" fmla="*/ 464578 w 520256"/>
                  <a:gd name="connsiteY2" fmla="*/ 0 h 1627863"/>
                  <a:gd name="connsiteX3" fmla="*/ 464578 w 520256"/>
                  <a:gd name="connsiteY3" fmla="*/ 1627863 h 1627863"/>
                  <a:gd name="connsiteX4" fmla="*/ 0 w 520256"/>
                  <a:gd name="connsiteY4" fmla="*/ 1627863 h 1627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256" h="1627863">
                    <a:moveTo>
                      <a:pt x="0" y="1627863"/>
                    </a:moveTo>
                    <a:lnTo>
                      <a:pt x="0" y="0"/>
                    </a:lnTo>
                    <a:lnTo>
                      <a:pt x="464578" y="0"/>
                    </a:lnTo>
                    <a:cubicBezTo>
                      <a:pt x="589854" y="590807"/>
                      <a:pt x="464578" y="1085242"/>
                      <a:pt x="464578" y="1627863"/>
                    </a:cubicBezTo>
                    <a:lnTo>
                      <a:pt x="0" y="1627863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rapezoid 41">
                <a:extLst>
                  <a:ext uri="{FF2B5EF4-FFF2-40B4-BE49-F238E27FC236}">
                    <a16:creationId xmlns:a16="http://schemas.microsoft.com/office/drawing/2014/main" id="{DD2CCFA4-C9F5-C682-8929-D577F24A540C}"/>
                  </a:ext>
                </a:extLst>
              </p:cNvPr>
              <p:cNvSpPr/>
              <p:nvPr/>
            </p:nvSpPr>
            <p:spPr>
              <a:xfrm rot="19904743">
                <a:off x="8642774" y="5950211"/>
                <a:ext cx="464578" cy="197081"/>
              </a:xfrm>
              <a:prstGeom prst="trapezoid">
                <a:avLst>
                  <a:gd name="adj" fmla="val 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Trapezoid 36">
                <a:extLst>
                  <a:ext uri="{FF2B5EF4-FFF2-40B4-BE49-F238E27FC236}">
                    <a16:creationId xmlns:a16="http://schemas.microsoft.com/office/drawing/2014/main" id="{866029D3-3A91-E748-005F-1C342B84C472}"/>
                  </a:ext>
                </a:extLst>
              </p:cNvPr>
              <p:cNvSpPr/>
              <p:nvPr/>
            </p:nvSpPr>
            <p:spPr>
              <a:xfrm rot="1763375" flipH="1">
                <a:off x="6749673" y="4133544"/>
                <a:ext cx="520256" cy="2015015"/>
              </a:xfrm>
              <a:custGeom>
                <a:avLst/>
                <a:gdLst>
                  <a:gd name="connsiteX0" fmla="*/ 0 w 464578"/>
                  <a:gd name="connsiteY0" fmla="*/ 1627863 h 1627863"/>
                  <a:gd name="connsiteX1" fmla="*/ 0 w 464578"/>
                  <a:gd name="connsiteY1" fmla="*/ 0 h 1627863"/>
                  <a:gd name="connsiteX2" fmla="*/ 464578 w 464578"/>
                  <a:gd name="connsiteY2" fmla="*/ 0 h 1627863"/>
                  <a:gd name="connsiteX3" fmla="*/ 464578 w 464578"/>
                  <a:gd name="connsiteY3" fmla="*/ 1627863 h 1627863"/>
                  <a:gd name="connsiteX4" fmla="*/ 0 w 464578"/>
                  <a:gd name="connsiteY4" fmla="*/ 1627863 h 1627863"/>
                  <a:gd name="connsiteX0" fmla="*/ 0 w 520256"/>
                  <a:gd name="connsiteY0" fmla="*/ 1627863 h 1627863"/>
                  <a:gd name="connsiteX1" fmla="*/ 0 w 520256"/>
                  <a:gd name="connsiteY1" fmla="*/ 0 h 1627863"/>
                  <a:gd name="connsiteX2" fmla="*/ 464578 w 520256"/>
                  <a:gd name="connsiteY2" fmla="*/ 0 h 1627863"/>
                  <a:gd name="connsiteX3" fmla="*/ 464578 w 520256"/>
                  <a:gd name="connsiteY3" fmla="*/ 1627863 h 1627863"/>
                  <a:gd name="connsiteX4" fmla="*/ 0 w 520256"/>
                  <a:gd name="connsiteY4" fmla="*/ 1627863 h 1627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256" h="1627863">
                    <a:moveTo>
                      <a:pt x="0" y="1627863"/>
                    </a:moveTo>
                    <a:lnTo>
                      <a:pt x="0" y="0"/>
                    </a:lnTo>
                    <a:lnTo>
                      <a:pt x="464578" y="0"/>
                    </a:lnTo>
                    <a:cubicBezTo>
                      <a:pt x="589854" y="590807"/>
                      <a:pt x="464578" y="1085242"/>
                      <a:pt x="464578" y="1627863"/>
                    </a:cubicBezTo>
                    <a:lnTo>
                      <a:pt x="0" y="1627863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rapezoid 43">
                <a:extLst>
                  <a:ext uri="{FF2B5EF4-FFF2-40B4-BE49-F238E27FC236}">
                    <a16:creationId xmlns:a16="http://schemas.microsoft.com/office/drawing/2014/main" id="{33F03061-C7D5-67E2-21D6-50D56DECBD70}"/>
                  </a:ext>
                </a:extLst>
              </p:cNvPr>
              <p:cNvSpPr/>
              <p:nvPr/>
            </p:nvSpPr>
            <p:spPr>
              <a:xfrm rot="1763375" flipH="1">
                <a:off x="6330129" y="5872905"/>
                <a:ext cx="464578" cy="208615"/>
              </a:xfrm>
              <a:prstGeom prst="trapezoid">
                <a:avLst>
                  <a:gd name="adj" fmla="val 0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rapezoid 44">
                <a:extLst>
                  <a:ext uri="{FF2B5EF4-FFF2-40B4-BE49-F238E27FC236}">
                    <a16:creationId xmlns:a16="http://schemas.microsoft.com/office/drawing/2014/main" id="{E4AE8083-AAF3-8194-0A64-E26C0BF25C68}"/>
                  </a:ext>
                </a:extLst>
              </p:cNvPr>
              <p:cNvSpPr/>
              <p:nvPr/>
            </p:nvSpPr>
            <p:spPr>
              <a:xfrm>
                <a:off x="6864676" y="4161422"/>
                <a:ext cx="1740562" cy="2115047"/>
              </a:xfrm>
              <a:prstGeom prst="trapezoid">
                <a:avLst>
                  <a:gd name="adj" fmla="val 26928"/>
                </a:avLst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76F55BE-EEED-3E06-DD92-40A4F44EB398}"/>
                  </a:ext>
                </a:extLst>
              </p:cNvPr>
              <p:cNvSpPr/>
              <p:nvPr/>
            </p:nvSpPr>
            <p:spPr>
              <a:xfrm>
                <a:off x="7633107" y="4310267"/>
                <a:ext cx="178308" cy="1979872"/>
              </a:xfrm>
              <a:prstGeom prst="rect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D3605CF9-D3DB-E5E7-992F-C4FFC4E48999}"/>
                  </a:ext>
                </a:extLst>
              </p:cNvPr>
              <p:cNvSpPr/>
              <p:nvPr/>
            </p:nvSpPr>
            <p:spPr>
              <a:xfrm>
                <a:off x="7334565" y="3747187"/>
                <a:ext cx="743446" cy="59875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507205C5-95C5-C4DA-C6E4-BC880DAFD120}"/>
                  </a:ext>
                </a:extLst>
              </p:cNvPr>
              <p:cNvGrpSpPr/>
              <p:nvPr/>
            </p:nvGrpSpPr>
            <p:grpSpPr>
              <a:xfrm>
                <a:off x="7213252" y="4161422"/>
                <a:ext cx="1007902" cy="191490"/>
                <a:chOff x="2213061" y="773705"/>
                <a:chExt cx="2274484" cy="432126"/>
              </a:xfrm>
            </p:grpSpPr>
            <p:sp>
              <p:nvSpPr>
                <p:cNvPr id="49" name="Flowchart: Manual Input 48">
                  <a:extLst>
                    <a:ext uri="{FF2B5EF4-FFF2-40B4-BE49-F238E27FC236}">
                      <a16:creationId xmlns:a16="http://schemas.microsoft.com/office/drawing/2014/main" id="{6856ADE6-CF4D-439A-869B-C56C5063BA5D}"/>
                    </a:ext>
                  </a:extLst>
                </p:cNvPr>
                <p:cNvSpPr/>
                <p:nvPr/>
              </p:nvSpPr>
              <p:spPr>
                <a:xfrm rot="2450276">
                  <a:off x="2213061" y="773705"/>
                  <a:ext cx="1133980" cy="432126"/>
                </a:xfrm>
                <a:prstGeom prst="flowChartManualInpu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Flowchart: Manual Input 49">
                  <a:extLst>
                    <a:ext uri="{FF2B5EF4-FFF2-40B4-BE49-F238E27FC236}">
                      <a16:creationId xmlns:a16="http://schemas.microsoft.com/office/drawing/2014/main" id="{24DD9A96-55D9-928D-2350-3B880C99EAC3}"/>
                    </a:ext>
                  </a:extLst>
                </p:cNvPr>
                <p:cNvSpPr/>
                <p:nvPr/>
              </p:nvSpPr>
              <p:spPr>
                <a:xfrm rot="19149724" flipH="1">
                  <a:off x="3353565" y="773705"/>
                  <a:ext cx="1133980" cy="432126"/>
                </a:xfrm>
                <a:prstGeom prst="flowChartManualInpu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8BFF20D2-717A-4C3A-EC51-E4C5CBEACC06}"/>
                  </a:ext>
                </a:extLst>
              </p:cNvPr>
              <p:cNvSpPr/>
              <p:nvPr/>
            </p:nvSpPr>
            <p:spPr>
              <a:xfrm>
                <a:off x="7676060" y="4453215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9F9FCE27-7CF3-F72A-0583-D4D0A8D2BE6F}"/>
                  </a:ext>
                </a:extLst>
              </p:cNvPr>
              <p:cNvSpPr/>
              <p:nvPr/>
            </p:nvSpPr>
            <p:spPr>
              <a:xfrm>
                <a:off x="7668928" y="4730819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E0EA41BA-B4A7-ED71-7054-B1461A63D72B}"/>
                  </a:ext>
                </a:extLst>
              </p:cNvPr>
              <p:cNvSpPr/>
              <p:nvPr/>
            </p:nvSpPr>
            <p:spPr>
              <a:xfrm>
                <a:off x="7668928" y="5003381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E55047E5-AA30-5806-64CB-FF44158EF001}"/>
                  </a:ext>
                </a:extLst>
              </p:cNvPr>
              <p:cNvSpPr/>
              <p:nvPr/>
            </p:nvSpPr>
            <p:spPr>
              <a:xfrm>
                <a:off x="7668928" y="5275943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ADB81321-92E2-073B-B9AC-D5D51FDC0E0C}"/>
                  </a:ext>
                </a:extLst>
              </p:cNvPr>
              <p:cNvSpPr/>
              <p:nvPr/>
            </p:nvSpPr>
            <p:spPr>
              <a:xfrm>
                <a:off x="7668928" y="5548505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DD2381E1-F971-63EB-4C7E-0A4B0D1BCF2F}"/>
                  </a:ext>
                </a:extLst>
              </p:cNvPr>
              <p:cNvSpPr/>
              <p:nvPr/>
            </p:nvSpPr>
            <p:spPr>
              <a:xfrm>
                <a:off x="7668928" y="5821067"/>
                <a:ext cx="103496" cy="11022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7" name="Oval 69">
                <a:extLst>
                  <a:ext uri="{FF2B5EF4-FFF2-40B4-BE49-F238E27FC236}">
                    <a16:creationId xmlns:a16="http://schemas.microsoft.com/office/drawing/2014/main" id="{80AF744A-F653-1782-A85F-39A7FDB3321E}"/>
                  </a:ext>
                </a:extLst>
              </p:cNvPr>
              <p:cNvSpPr/>
              <p:nvPr/>
            </p:nvSpPr>
            <p:spPr>
              <a:xfrm>
                <a:off x="7092450" y="2475295"/>
                <a:ext cx="1226270" cy="1742691"/>
              </a:xfrm>
              <a:custGeom>
                <a:avLst/>
                <a:gdLst>
                  <a:gd name="connsiteX0" fmla="*/ 0 w 1226270"/>
                  <a:gd name="connsiteY0" fmla="*/ 869933 h 1739866"/>
                  <a:gd name="connsiteX1" fmla="*/ 613135 w 1226270"/>
                  <a:gd name="connsiteY1" fmla="*/ 0 h 1739866"/>
                  <a:gd name="connsiteX2" fmla="*/ 1226270 w 1226270"/>
                  <a:gd name="connsiteY2" fmla="*/ 869933 h 1739866"/>
                  <a:gd name="connsiteX3" fmla="*/ 613135 w 1226270"/>
                  <a:gd name="connsiteY3" fmla="*/ 1739866 h 1739866"/>
                  <a:gd name="connsiteX4" fmla="*/ 0 w 1226270"/>
                  <a:gd name="connsiteY4" fmla="*/ 869933 h 1739866"/>
                  <a:gd name="connsiteX0" fmla="*/ 0 w 1226270"/>
                  <a:gd name="connsiteY0" fmla="*/ 869933 h 1767992"/>
                  <a:gd name="connsiteX1" fmla="*/ 613135 w 1226270"/>
                  <a:gd name="connsiteY1" fmla="*/ 0 h 1767992"/>
                  <a:gd name="connsiteX2" fmla="*/ 1226270 w 1226270"/>
                  <a:gd name="connsiteY2" fmla="*/ 869933 h 1767992"/>
                  <a:gd name="connsiteX3" fmla="*/ 613135 w 1226270"/>
                  <a:gd name="connsiteY3" fmla="*/ 1739866 h 1767992"/>
                  <a:gd name="connsiteX4" fmla="*/ 0 w 1226270"/>
                  <a:gd name="connsiteY4" fmla="*/ 869933 h 1767992"/>
                  <a:gd name="connsiteX0" fmla="*/ 0 w 1226270"/>
                  <a:gd name="connsiteY0" fmla="*/ 869933 h 1742691"/>
                  <a:gd name="connsiteX1" fmla="*/ 613135 w 1226270"/>
                  <a:gd name="connsiteY1" fmla="*/ 0 h 1742691"/>
                  <a:gd name="connsiteX2" fmla="*/ 1226270 w 1226270"/>
                  <a:gd name="connsiteY2" fmla="*/ 869933 h 1742691"/>
                  <a:gd name="connsiteX3" fmla="*/ 613135 w 1226270"/>
                  <a:gd name="connsiteY3" fmla="*/ 1739866 h 1742691"/>
                  <a:gd name="connsiteX4" fmla="*/ 0 w 1226270"/>
                  <a:gd name="connsiteY4" fmla="*/ 869933 h 1742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6270" h="1742691">
                    <a:moveTo>
                      <a:pt x="0" y="869933"/>
                    </a:moveTo>
                    <a:cubicBezTo>
                      <a:pt x="0" y="389482"/>
                      <a:pt x="274510" y="0"/>
                      <a:pt x="613135" y="0"/>
                    </a:cubicBezTo>
                    <a:cubicBezTo>
                      <a:pt x="951760" y="0"/>
                      <a:pt x="1226270" y="389482"/>
                      <a:pt x="1226270" y="869933"/>
                    </a:cubicBezTo>
                    <a:cubicBezTo>
                      <a:pt x="1226270" y="1350384"/>
                      <a:pt x="1060817" y="1697920"/>
                      <a:pt x="613135" y="1739866"/>
                    </a:cubicBezTo>
                    <a:cubicBezTo>
                      <a:pt x="165453" y="1781812"/>
                      <a:pt x="0" y="1350384"/>
                      <a:pt x="0" y="869933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52B03CAC-0D8E-8A10-4444-28FC1D90545E}"/>
                </a:ext>
              </a:extLst>
            </p:cNvPr>
            <p:cNvSpPr/>
            <p:nvPr/>
          </p:nvSpPr>
          <p:spPr>
            <a:xfrm>
              <a:off x="2537036" y="2280741"/>
              <a:ext cx="544946" cy="138546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2833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5D022BFB-767D-FDED-1222-A0424176B05D}"/>
              </a:ext>
            </a:extLst>
          </p:cNvPr>
          <p:cNvGrpSpPr/>
          <p:nvPr/>
        </p:nvGrpSpPr>
        <p:grpSpPr>
          <a:xfrm>
            <a:off x="372533" y="327377"/>
            <a:ext cx="985212" cy="1015664"/>
            <a:chOff x="372533" y="327377"/>
            <a:chExt cx="985212" cy="101566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E3F72BC-2F76-969E-88B1-11DDB5F7EDD2}"/>
                </a:ext>
              </a:extLst>
            </p:cNvPr>
            <p:cNvSpPr/>
            <p:nvPr/>
          </p:nvSpPr>
          <p:spPr>
            <a:xfrm>
              <a:off x="372533" y="327378"/>
              <a:ext cx="985212" cy="101566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725E2D7-3C61-2225-DC76-BDDF2C8C8CEE}"/>
                </a:ext>
              </a:extLst>
            </p:cNvPr>
            <p:cNvSpPr txBox="1"/>
            <p:nvPr/>
          </p:nvSpPr>
          <p:spPr>
            <a:xfrm>
              <a:off x="574193" y="327377"/>
              <a:ext cx="58189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L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3C33C71-85EF-F20D-41F3-AC4A62DA0770}"/>
              </a:ext>
            </a:extLst>
          </p:cNvPr>
          <p:cNvSpPr txBox="1"/>
          <p:nvPr/>
        </p:nvSpPr>
        <p:spPr>
          <a:xfrm>
            <a:off x="2119430" y="361936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Laban</a:t>
            </a:r>
          </a:p>
          <a:p>
            <a:r>
              <a:rPr lang="en-US" sz="1100" dirty="0"/>
              <a:t>D&amp;C 17:1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B5E031-9E0D-2DA7-6CAB-3CA6F8D59C25}"/>
              </a:ext>
            </a:extLst>
          </p:cNvPr>
          <p:cNvSpPr txBox="1"/>
          <p:nvPr/>
        </p:nvSpPr>
        <p:spPr>
          <a:xfrm>
            <a:off x="5494321" y="297142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Lamech</a:t>
            </a:r>
          </a:p>
          <a:p>
            <a:r>
              <a:rPr lang="en-US" sz="1100" dirty="0"/>
              <a:t>D&amp;C 107:51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C1D997-A1FA-F6B8-95FD-70F9BACBE328}"/>
              </a:ext>
            </a:extLst>
          </p:cNvPr>
          <p:cNvSpPr txBox="1"/>
          <p:nvPr/>
        </p:nvSpPr>
        <p:spPr>
          <a:xfrm>
            <a:off x="9190866" y="310294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William Law</a:t>
            </a:r>
          </a:p>
          <a:p>
            <a:r>
              <a:rPr lang="en-US" sz="1100" dirty="0"/>
              <a:t>D&amp;C 124:87-91; 97:101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7471494-87DF-3E96-B80C-9FF721A6B736}"/>
              </a:ext>
            </a:extLst>
          </p:cNvPr>
          <p:cNvGrpSpPr/>
          <p:nvPr/>
        </p:nvGrpSpPr>
        <p:grpSpPr>
          <a:xfrm>
            <a:off x="1372251" y="1110498"/>
            <a:ext cx="2194142" cy="5385566"/>
            <a:chOff x="584768" y="457199"/>
            <a:chExt cx="2497790" cy="6130877"/>
          </a:xfrm>
          <a:solidFill>
            <a:schemeClr val="bg1"/>
          </a:solidFill>
        </p:grpSpPr>
        <p:sp>
          <p:nvSpPr>
            <p:cNvPr id="34" name="Oval 106">
              <a:extLst>
                <a:ext uri="{FF2B5EF4-FFF2-40B4-BE49-F238E27FC236}">
                  <a16:creationId xmlns:a16="http://schemas.microsoft.com/office/drawing/2014/main" id="{BD5960E6-BFAF-0D4C-E3F6-7D4DAC46CE0C}"/>
                </a:ext>
              </a:extLst>
            </p:cNvPr>
            <p:cNvSpPr/>
            <p:nvPr/>
          </p:nvSpPr>
          <p:spPr>
            <a:xfrm>
              <a:off x="584768" y="2951286"/>
              <a:ext cx="2497790" cy="3162882"/>
            </a:xfrm>
            <a:custGeom>
              <a:avLst/>
              <a:gdLst>
                <a:gd name="connsiteX0" fmla="*/ 0 w 2222205"/>
                <a:gd name="connsiteY0" fmla="*/ 1580579 h 3161157"/>
                <a:gd name="connsiteX1" fmla="*/ 1111103 w 2222205"/>
                <a:gd name="connsiteY1" fmla="*/ 0 h 3161157"/>
                <a:gd name="connsiteX2" fmla="*/ 2222206 w 2222205"/>
                <a:gd name="connsiteY2" fmla="*/ 1580579 h 3161157"/>
                <a:gd name="connsiteX3" fmla="*/ 1111103 w 2222205"/>
                <a:gd name="connsiteY3" fmla="*/ 3161158 h 3161157"/>
                <a:gd name="connsiteX4" fmla="*/ 0 w 2222205"/>
                <a:gd name="connsiteY4" fmla="*/ 1580579 h 3161157"/>
                <a:gd name="connsiteX0" fmla="*/ 137792 w 2497790"/>
                <a:gd name="connsiteY0" fmla="*/ 1580579 h 3162882"/>
                <a:gd name="connsiteX1" fmla="*/ 1248895 w 2497790"/>
                <a:gd name="connsiteY1" fmla="*/ 0 h 3162882"/>
                <a:gd name="connsiteX2" fmla="*/ 2359998 w 2497790"/>
                <a:gd name="connsiteY2" fmla="*/ 1580579 h 3162882"/>
                <a:gd name="connsiteX3" fmla="*/ 1248895 w 2497790"/>
                <a:gd name="connsiteY3" fmla="*/ 3161158 h 3162882"/>
                <a:gd name="connsiteX4" fmla="*/ 137792 w 2497790"/>
                <a:gd name="connsiteY4" fmla="*/ 1580579 h 31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7790" h="3162882">
                  <a:moveTo>
                    <a:pt x="137792" y="1580579"/>
                  </a:moveTo>
                  <a:cubicBezTo>
                    <a:pt x="137792" y="707649"/>
                    <a:pt x="635250" y="0"/>
                    <a:pt x="1248895" y="0"/>
                  </a:cubicBezTo>
                  <a:cubicBezTo>
                    <a:pt x="1862540" y="0"/>
                    <a:pt x="2359998" y="707649"/>
                    <a:pt x="2359998" y="1580579"/>
                  </a:cubicBezTo>
                  <a:cubicBezTo>
                    <a:pt x="2359998" y="2453509"/>
                    <a:pt x="3074651" y="3118628"/>
                    <a:pt x="1248895" y="3161158"/>
                  </a:cubicBezTo>
                  <a:cubicBezTo>
                    <a:pt x="-576861" y="3203688"/>
                    <a:pt x="137792" y="2453509"/>
                    <a:pt x="137792" y="158057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25F3C2F-885F-C648-55D9-B7C6AD2E0597}"/>
                </a:ext>
              </a:extLst>
            </p:cNvPr>
            <p:cNvSpPr/>
            <p:nvPr/>
          </p:nvSpPr>
          <p:spPr>
            <a:xfrm>
              <a:off x="1193158" y="6269589"/>
              <a:ext cx="683205" cy="31848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C8273CD-D419-D869-C2D2-EA559510CC77}"/>
                </a:ext>
              </a:extLst>
            </p:cNvPr>
            <p:cNvSpPr/>
            <p:nvPr/>
          </p:nvSpPr>
          <p:spPr>
            <a:xfrm>
              <a:off x="1876364" y="6269589"/>
              <a:ext cx="683205" cy="31848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66C868F-FE74-753D-DFF9-C1549EBC9E0D}"/>
                </a:ext>
              </a:extLst>
            </p:cNvPr>
            <p:cNvSpPr/>
            <p:nvPr/>
          </p:nvSpPr>
          <p:spPr>
            <a:xfrm>
              <a:off x="1193158" y="3188293"/>
              <a:ext cx="1195610" cy="374156"/>
            </a:xfrm>
            <a:prstGeom prst="rect">
              <a:avLst/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lowchart: Manual Operation 37">
              <a:extLst>
                <a:ext uri="{FF2B5EF4-FFF2-40B4-BE49-F238E27FC236}">
                  <a16:creationId xmlns:a16="http://schemas.microsoft.com/office/drawing/2014/main" id="{B968E2D9-1FC5-8144-9B29-BD53A8F0CFE6}"/>
                </a:ext>
              </a:extLst>
            </p:cNvPr>
            <p:cNvSpPr/>
            <p:nvPr/>
          </p:nvSpPr>
          <p:spPr>
            <a:xfrm>
              <a:off x="1107758" y="3403205"/>
              <a:ext cx="1537212" cy="1353570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lowchart: Manual Operation 38">
              <a:extLst>
                <a:ext uri="{FF2B5EF4-FFF2-40B4-BE49-F238E27FC236}">
                  <a16:creationId xmlns:a16="http://schemas.microsoft.com/office/drawing/2014/main" id="{194153C5-017E-3806-E818-95971F0D1B9B}"/>
                </a:ext>
              </a:extLst>
            </p:cNvPr>
            <p:cNvSpPr/>
            <p:nvPr/>
          </p:nvSpPr>
          <p:spPr>
            <a:xfrm rot="10800000">
              <a:off x="1341700" y="5871480"/>
              <a:ext cx="512404" cy="398109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lowchart: Manual Operation 39">
              <a:extLst>
                <a:ext uri="{FF2B5EF4-FFF2-40B4-BE49-F238E27FC236}">
                  <a16:creationId xmlns:a16="http://schemas.microsoft.com/office/drawing/2014/main" id="{D5CECF94-8028-4BD3-3EB1-7AA1832C4838}"/>
                </a:ext>
              </a:extLst>
            </p:cNvPr>
            <p:cNvSpPr/>
            <p:nvPr/>
          </p:nvSpPr>
          <p:spPr>
            <a:xfrm rot="10800000">
              <a:off x="1854104" y="5871480"/>
              <a:ext cx="512404" cy="398109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lowchart: Manual Operation 40">
              <a:extLst>
                <a:ext uri="{FF2B5EF4-FFF2-40B4-BE49-F238E27FC236}">
                  <a16:creationId xmlns:a16="http://schemas.microsoft.com/office/drawing/2014/main" id="{25CCF585-70E8-F7AF-75E2-C11A37D61867}"/>
                </a:ext>
              </a:extLst>
            </p:cNvPr>
            <p:cNvSpPr/>
            <p:nvPr/>
          </p:nvSpPr>
          <p:spPr>
            <a:xfrm rot="10800000">
              <a:off x="1107758" y="4677153"/>
              <a:ext cx="1537212" cy="1723648"/>
            </a:xfrm>
            <a:prstGeom prst="flowChartManualOpe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22750A2-87D0-89CB-BA14-D46E34DDC51D}"/>
                </a:ext>
              </a:extLst>
            </p:cNvPr>
            <p:cNvSpPr/>
            <p:nvPr/>
          </p:nvSpPr>
          <p:spPr>
            <a:xfrm rot="19342540" flipH="1">
              <a:off x="1564893" y="3409464"/>
              <a:ext cx="210668" cy="70072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AED1A12-6829-2BC4-C683-BCAD61E1B81C}"/>
                </a:ext>
              </a:extLst>
            </p:cNvPr>
            <p:cNvSpPr/>
            <p:nvPr/>
          </p:nvSpPr>
          <p:spPr>
            <a:xfrm rot="1543519" flipH="1">
              <a:off x="657778" y="3700693"/>
              <a:ext cx="946738" cy="888810"/>
            </a:xfrm>
            <a:custGeom>
              <a:avLst/>
              <a:gdLst>
                <a:gd name="connsiteX0" fmla="*/ 905729 w 946738"/>
                <a:gd name="connsiteY0" fmla="*/ 0 h 888810"/>
                <a:gd name="connsiteX1" fmla="*/ 539674 w 946738"/>
                <a:gd name="connsiteY1" fmla="*/ 0 h 888810"/>
                <a:gd name="connsiteX2" fmla="*/ 539674 w 946738"/>
                <a:gd name="connsiteY2" fmla="*/ 576729 h 888810"/>
                <a:gd name="connsiteX3" fmla="*/ 150822 w 946738"/>
                <a:gd name="connsiteY3" fmla="*/ 582578 h 888810"/>
                <a:gd name="connsiteX4" fmla="*/ 17 w 946738"/>
                <a:gd name="connsiteY4" fmla="*/ 737989 h 888810"/>
                <a:gd name="connsiteX5" fmla="*/ 155428 w 946738"/>
                <a:gd name="connsiteY5" fmla="*/ 888793 h 888810"/>
                <a:gd name="connsiteX6" fmla="*/ 795917 w 946738"/>
                <a:gd name="connsiteY6" fmla="*/ 879159 h 888810"/>
                <a:gd name="connsiteX7" fmla="*/ 946721 w 946738"/>
                <a:gd name="connsiteY7" fmla="*/ 723749 h 888810"/>
                <a:gd name="connsiteX8" fmla="*/ 933793 w 946738"/>
                <a:gd name="connsiteY8" fmla="*/ 664333 h 888810"/>
                <a:gd name="connsiteX9" fmla="*/ 905729 w 946738"/>
                <a:gd name="connsiteY9" fmla="*/ 624030 h 888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6738" h="888810">
                  <a:moveTo>
                    <a:pt x="905729" y="0"/>
                  </a:moveTo>
                  <a:lnTo>
                    <a:pt x="539674" y="0"/>
                  </a:lnTo>
                  <a:lnTo>
                    <a:pt x="539674" y="576729"/>
                  </a:lnTo>
                  <a:lnTo>
                    <a:pt x="150822" y="582578"/>
                  </a:lnTo>
                  <a:cubicBezTo>
                    <a:pt x="66263" y="583850"/>
                    <a:pt x="-1254" y="653429"/>
                    <a:pt x="17" y="737989"/>
                  </a:cubicBezTo>
                  <a:cubicBezTo>
                    <a:pt x="1289" y="822548"/>
                    <a:pt x="70869" y="890065"/>
                    <a:pt x="155428" y="888793"/>
                  </a:cubicBezTo>
                  <a:lnTo>
                    <a:pt x="795917" y="879159"/>
                  </a:lnTo>
                  <a:cubicBezTo>
                    <a:pt x="880476" y="877887"/>
                    <a:pt x="947993" y="808308"/>
                    <a:pt x="946721" y="723749"/>
                  </a:cubicBezTo>
                  <a:cubicBezTo>
                    <a:pt x="946403" y="702609"/>
                    <a:pt x="941816" y="682534"/>
                    <a:pt x="933793" y="664333"/>
                  </a:cubicBezTo>
                  <a:lnTo>
                    <a:pt x="905729" y="62403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6AA52B2-E613-4727-D587-175373B3B95E}"/>
                </a:ext>
              </a:extLst>
            </p:cNvPr>
            <p:cNvSpPr/>
            <p:nvPr/>
          </p:nvSpPr>
          <p:spPr>
            <a:xfrm rot="20056481">
              <a:off x="2089486" y="3717462"/>
              <a:ext cx="988727" cy="877094"/>
            </a:xfrm>
            <a:custGeom>
              <a:avLst/>
              <a:gdLst>
                <a:gd name="connsiteX0" fmla="*/ 964017 w 988727"/>
                <a:gd name="connsiteY0" fmla="*/ 0 h 877094"/>
                <a:gd name="connsiteX1" fmla="*/ 964017 w 988727"/>
                <a:gd name="connsiteY1" fmla="*/ 665376 h 877094"/>
                <a:gd name="connsiteX2" fmla="*/ 977828 w 988727"/>
                <a:gd name="connsiteY2" fmla="*/ 685209 h 877094"/>
                <a:gd name="connsiteX3" fmla="*/ 988713 w 988727"/>
                <a:gd name="connsiteY3" fmla="*/ 735235 h 877094"/>
                <a:gd name="connsiteX4" fmla="*/ 988713 w 988727"/>
                <a:gd name="connsiteY4" fmla="*/ 735234 h 877094"/>
                <a:gd name="connsiteX5" fmla="*/ 861740 w 988727"/>
                <a:gd name="connsiteY5" fmla="*/ 866086 h 877094"/>
                <a:gd name="connsiteX6" fmla="*/ 130866 w 988727"/>
                <a:gd name="connsiteY6" fmla="*/ 877080 h 877094"/>
                <a:gd name="connsiteX7" fmla="*/ 15 w 988727"/>
                <a:gd name="connsiteY7" fmla="*/ 750107 h 877094"/>
                <a:gd name="connsiteX8" fmla="*/ 14 w 988727"/>
                <a:gd name="connsiteY8" fmla="*/ 750107 h 877094"/>
                <a:gd name="connsiteX9" fmla="*/ 126987 w 988727"/>
                <a:gd name="connsiteY9" fmla="*/ 619255 h 877094"/>
                <a:gd name="connsiteX10" fmla="*/ 597962 w 988727"/>
                <a:gd name="connsiteY10" fmla="*/ 612171 h 877094"/>
                <a:gd name="connsiteX11" fmla="*/ 597962 w 988727"/>
                <a:gd name="connsiteY11" fmla="*/ 0 h 877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8727" h="877094">
                  <a:moveTo>
                    <a:pt x="964017" y="0"/>
                  </a:moveTo>
                  <a:lnTo>
                    <a:pt x="964017" y="665376"/>
                  </a:lnTo>
                  <a:lnTo>
                    <a:pt x="977828" y="685209"/>
                  </a:lnTo>
                  <a:cubicBezTo>
                    <a:pt x="984583" y="700534"/>
                    <a:pt x="988445" y="717436"/>
                    <a:pt x="988713" y="735235"/>
                  </a:cubicBezTo>
                  <a:lnTo>
                    <a:pt x="988713" y="735234"/>
                  </a:lnTo>
                  <a:cubicBezTo>
                    <a:pt x="989784" y="806430"/>
                    <a:pt x="932936" y="865015"/>
                    <a:pt x="861740" y="866086"/>
                  </a:cubicBezTo>
                  <a:lnTo>
                    <a:pt x="130866" y="877080"/>
                  </a:lnTo>
                  <a:cubicBezTo>
                    <a:pt x="59670" y="878151"/>
                    <a:pt x="1086" y="821303"/>
                    <a:pt x="15" y="750107"/>
                  </a:cubicBezTo>
                  <a:lnTo>
                    <a:pt x="14" y="750107"/>
                  </a:lnTo>
                  <a:cubicBezTo>
                    <a:pt x="-1057" y="678910"/>
                    <a:pt x="55791" y="620326"/>
                    <a:pt x="126987" y="619255"/>
                  </a:cubicBezTo>
                  <a:lnTo>
                    <a:pt x="597962" y="612171"/>
                  </a:lnTo>
                  <a:lnTo>
                    <a:pt x="597962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930ED4DC-3AF5-2943-571A-363BD0DC179F}"/>
                </a:ext>
              </a:extLst>
            </p:cNvPr>
            <p:cNvSpPr/>
            <p:nvPr/>
          </p:nvSpPr>
          <p:spPr>
            <a:xfrm>
              <a:off x="1022357" y="1014551"/>
              <a:ext cx="1537212" cy="23090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720B8A37-4C35-3FF7-C8DA-14A8D2DBDACB}"/>
                </a:ext>
              </a:extLst>
            </p:cNvPr>
            <p:cNvSpPr/>
            <p:nvPr/>
          </p:nvSpPr>
          <p:spPr>
            <a:xfrm rot="20772407">
              <a:off x="913567" y="840643"/>
              <a:ext cx="939408" cy="636974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Isosceles Triangle 46">
              <a:extLst>
                <a:ext uri="{FF2B5EF4-FFF2-40B4-BE49-F238E27FC236}">
                  <a16:creationId xmlns:a16="http://schemas.microsoft.com/office/drawing/2014/main" id="{E74B4BEC-96EC-A7C0-5AD2-E1752B83EC65}"/>
                </a:ext>
              </a:extLst>
            </p:cNvPr>
            <p:cNvSpPr/>
            <p:nvPr/>
          </p:nvSpPr>
          <p:spPr>
            <a:xfrm rot="806414">
              <a:off x="1918647" y="904996"/>
              <a:ext cx="768606" cy="557352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E025C447-2C5A-19D8-B0E1-AAF2C02E1365}"/>
                </a:ext>
              </a:extLst>
            </p:cNvPr>
            <p:cNvSpPr/>
            <p:nvPr/>
          </p:nvSpPr>
          <p:spPr>
            <a:xfrm>
              <a:off x="1427100" y="457199"/>
              <a:ext cx="768606" cy="95546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Double Wave 54">
              <a:extLst>
                <a:ext uri="{FF2B5EF4-FFF2-40B4-BE49-F238E27FC236}">
                  <a16:creationId xmlns:a16="http://schemas.microsoft.com/office/drawing/2014/main" id="{E8D5E8B3-0408-9954-1A3F-64D72478B604}"/>
                </a:ext>
              </a:extLst>
            </p:cNvPr>
            <p:cNvSpPr/>
            <p:nvPr/>
          </p:nvSpPr>
          <p:spPr>
            <a:xfrm>
              <a:off x="926116" y="1496504"/>
              <a:ext cx="1807715" cy="823648"/>
            </a:xfrm>
            <a:custGeom>
              <a:avLst/>
              <a:gdLst>
                <a:gd name="connsiteX0" fmla="*/ 0 w 1878815"/>
                <a:gd name="connsiteY0" fmla="*/ 104004 h 832035"/>
                <a:gd name="connsiteX1" fmla="*/ 935725 w 1878815"/>
                <a:gd name="connsiteY1" fmla="*/ 104004 h 832035"/>
                <a:gd name="connsiteX2" fmla="*/ 1871450 w 1878815"/>
                <a:gd name="connsiteY2" fmla="*/ 104004 h 832035"/>
                <a:gd name="connsiteX3" fmla="*/ 1878815 w 1878815"/>
                <a:gd name="connsiteY3" fmla="*/ 728031 h 832035"/>
                <a:gd name="connsiteX4" fmla="*/ 943090 w 1878815"/>
                <a:gd name="connsiteY4" fmla="*/ 728031 h 832035"/>
                <a:gd name="connsiteX5" fmla="*/ 7365 w 1878815"/>
                <a:gd name="connsiteY5" fmla="*/ 728031 h 832035"/>
                <a:gd name="connsiteX6" fmla="*/ 0 w 1878815"/>
                <a:gd name="connsiteY6" fmla="*/ 104004 h 832035"/>
                <a:gd name="connsiteX0" fmla="*/ 6380 w 1885195"/>
                <a:gd name="connsiteY0" fmla="*/ 100079 h 959999"/>
                <a:gd name="connsiteX1" fmla="*/ 942105 w 1885195"/>
                <a:gd name="connsiteY1" fmla="*/ 100079 h 959999"/>
                <a:gd name="connsiteX2" fmla="*/ 1877830 w 1885195"/>
                <a:gd name="connsiteY2" fmla="*/ 100079 h 959999"/>
                <a:gd name="connsiteX3" fmla="*/ 1885195 w 1885195"/>
                <a:gd name="connsiteY3" fmla="*/ 724106 h 959999"/>
                <a:gd name="connsiteX4" fmla="*/ 949470 w 1885195"/>
                <a:gd name="connsiteY4" fmla="*/ 724106 h 959999"/>
                <a:gd name="connsiteX5" fmla="*/ 13745 w 1885195"/>
                <a:gd name="connsiteY5" fmla="*/ 724106 h 959999"/>
                <a:gd name="connsiteX6" fmla="*/ 6380 w 1885195"/>
                <a:gd name="connsiteY6" fmla="*/ 100079 h 959999"/>
                <a:gd name="connsiteX0" fmla="*/ 80174 w 1958989"/>
                <a:gd name="connsiteY0" fmla="*/ 100079 h 959999"/>
                <a:gd name="connsiteX1" fmla="*/ 1015899 w 1958989"/>
                <a:gd name="connsiteY1" fmla="*/ 100079 h 959999"/>
                <a:gd name="connsiteX2" fmla="*/ 1951624 w 1958989"/>
                <a:gd name="connsiteY2" fmla="*/ 100079 h 959999"/>
                <a:gd name="connsiteX3" fmla="*/ 1958989 w 1958989"/>
                <a:gd name="connsiteY3" fmla="*/ 724106 h 959999"/>
                <a:gd name="connsiteX4" fmla="*/ 1023264 w 1958989"/>
                <a:gd name="connsiteY4" fmla="*/ 724106 h 959999"/>
                <a:gd name="connsiteX5" fmla="*/ 87539 w 1958989"/>
                <a:gd name="connsiteY5" fmla="*/ 724106 h 959999"/>
                <a:gd name="connsiteX6" fmla="*/ 80174 w 1958989"/>
                <a:gd name="connsiteY6" fmla="*/ 100079 h 959999"/>
                <a:gd name="connsiteX0" fmla="*/ 80174 w 2214170"/>
                <a:gd name="connsiteY0" fmla="*/ 100079 h 1007463"/>
                <a:gd name="connsiteX1" fmla="*/ 1015899 w 2214170"/>
                <a:gd name="connsiteY1" fmla="*/ 100079 h 1007463"/>
                <a:gd name="connsiteX2" fmla="*/ 1951624 w 2214170"/>
                <a:gd name="connsiteY2" fmla="*/ 100079 h 1007463"/>
                <a:gd name="connsiteX3" fmla="*/ 2214170 w 2214170"/>
                <a:gd name="connsiteY3" fmla="*/ 926125 h 1007463"/>
                <a:gd name="connsiteX4" fmla="*/ 1023264 w 2214170"/>
                <a:gd name="connsiteY4" fmla="*/ 724106 h 1007463"/>
                <a:gd name="connsiteX5" fmla="*/ 87539 w 2214170"/>
                <a:gd name="connsiteY5" fmla="*/ 724106 h 1007463"/>
                <a:gd name="connsiteX6" fmla="*/ 80174 w 2214170"/>
                <a:gd name="connsiteY6" fmla="*/ 100079 h 1007463"/>
                <a:gd name="connsiteX0" fmla="*/ 80174 w 2251847"/>
                <a:gd name="connsiteY0" fmla="*/ 100079 h 1007463"/>
                <a:gd name="connsiteX1" fmla="*/ 1015899 w 2251847"/>
                <a:gd name="connsiteY1" fmla="*/ 100079 h 1007463"/>
                <a:gd name="connsiteX2" fmla="*/ 1951624 w 2251847"/>
                <a:gd name="connsiteY2" fmla="*/ 100079 h 1007463"/>
                <a:gd name="connsiteX3" fmla="*/ 2214170 w 2251847"/>
                <a:gd name="connsiteY3" fmla="*/ 926125 h 1007463"/>
                <a:gd name="connsiteX4" fmla="*/ 1023264 w 2251847"/>
                <a:gd name="connsiteY4" fmla="*/ 724106 h 1007463"/>
                <a:gd name="connsiteX5" fmla="*/ 87539 w 2251847"/>
                <a:gd name="connsiteY5" fmla="*/ 724106 h 1007463"/>
                <a:gd name="connsiteX6" fmla="*/ 80174 w 2251847"/>
                <a:gd name="connsiteY6" fmla="*/ 100079 h 1007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51847" h="1007463">
                  <a:moveTo>
                    <a:pt x="80174" y="100079"/>
                  </a:moveTo>
                  <a:cubicBezTo>
                    <a:pt x="392082" y="-246602"/>
                    <a:pt x="703991" y="446761"/>
                    <a:pt x="1015899" y="100079"/>
                  </a:cubicBezTo>
                  <a:cubicBezTo>
                    <a:pt x="1327807" y="-246602"/>
                    <a:pt x="1639716" y="446761"/>
                    <a:pt x="1951624" y="100079"/>
                  </a:cubicBezTo>
                  <a:cubicBezTo>
                    <a:pt x="2039139" y="375428"/>
                    <a:pt x="2360572" y="523186"/>
                    <a:pt x="2214170" y="926125"/>
                  </a:cubicBezTo>
                  <a:cubicBezTo>
                    <a:pt x="1902262" y="1272806"/>
                    <a:pt x="1335172" y="377424"/>
                    <a:pt x="1023264" y="724106"/>
                  </a:cubicBezTo>
                  <a:cubicBezTo>
                    <a:pt x="711356" y="1070787"/>
                    <a:pt x="-36488" y="1004745"/>
                    <a:pt x="87539" y="724106"/>
                  </a:cubicBezTo>
                  <a:cubicBezTo>
                    <a:pt x="-106302" y="537362"/>
                    <a:pt x="82629" y="308088"/>
                    <a:pt x="80174" y="100079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17">
              <a:extLst>
                <a:ext uri="{FF2B5EF4-FFF2-40B4-BE49-F238E27FC236}">
                  <a16:creationId xmlns:a16="http://schemas.microsoft.com/office/drawing/2014/main" id="{A5C522AE-F37B-8323-0EB7-245913F2D109}"/>
                </a:ext>
              </a:extLst>
            </p:cNvPr>
            <p:cNvSpPr/>
            <p:nvPr/>
          </p:nvSpPr>
          <p:spPr>
            <a:xfrm>
              <a:off x="914696" y="1412660"/>
              <a:ext cx="1878815" cy="398109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gular Pentagon 18">
              <a:extLst>
                <a:ext uri="{FF2B5EF4-FFF2-40B4-BE49-F238E27FC236}">
                  <a16:creationId xmlns:a16="http://schemas.microsoft.com/office/drawing/2014/main" id="{56F65F4A-4FDC-E7BB-2BBE-17066CC56051}"/>
                </a:ext>
              </a:extLst>
            </p:cNvPr>
            <p:cNvSpPr/>
            <p:nvPr/>
          </p:nvSpPr>
          <p:spPr>
            <a:xfrm rot="1544728">
              <a:off x="781783" y="3147577"/>
              <a:ext cx="879296" cy="716596"/>
            </a:xfrm>
            <a:prstGeom prst="pentag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6F8084C-4666-9668-8632-6C831AFF7FFA}"/>
                </a:ext>
              </a:extLst>
            </p:cNvPr>
            <p:cNvSpPr/>
            <p:nvPr/>
          </p:nvSpPr>
          <p:spPr>
            <a:xfrm rot="2257460">
              <a:off x="1996882" y="3377877"/>
              <a:ext cx="187415" cy="75648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gular Pentagon 20">
              <a:extLst>
                <a:ext uri="{FF2B5EF4-FFF2-40B4-BE49-F238E27FC236}">
                  <a16:creationId xmlns:a16="http://schemas.microsoft.com/office/drawing/2014/main" id="{EFC97F02-47CA-610D-F195-2A7E2995E89E}"/>
                </a:ext>
              </a:extLst>
            </p:cNvPr>
            <p:cNvSpPr/>
            <p:nvPr/>
          </p:nvSpPr>
          <p:spPr>
            <a:xfrm rot="19338295">
              <a:off x="2060338" y="3074902"/>
              <a:ext cx="786596" cy="716596"/>
            </a:xfrm>
            <a:prstGeom prst="pentag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lowchart: Summing Junction 53">
              <a:extLst>
                <a:ext uri="{FF2B5EF4-FFF2-40B4-BE49-F238E27FC236}">
                  <a16:creationId xmlns:a16="http://schemas.microsoft.com/office/drawing/2014/main" id="{994FB5D1-4943-6176-B44A-32F732FC9210}"/>
                </a:ext>
              </a:extLst>
            </p:cNvPr>
            <p:cNvSpPr/>
            <p:nvPr/>
          </p:nvSpPr>
          <p:spPr>
            <a:xfrm>
              <a:off x="1708682" y="4029806"/>
              <a:ext cx="341603" cy="477731"/>
            </a:xfrm>
            <a:prstGeom prst="flowChartSummingJunc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lowchart: Preparation 54">
              <a:extLst>
                <a:ext uri="{FF2B5EF4-FFF2-40B4-BE49-F238E27FC236}">
                  <a16:creationId xmlns:a16="http://schemas.microsoft.com/office/drawing/2014/main" id="{632D2CDE-F2C1-014D-B782-A13206E7A583}"/>
                </a:ext>
              </a:extLst>
            </p:cNvPr>
            <p:cNvSpPr/>
            <p:nvPr/>
          </p:nvSpPr>
          <p:spPr>
            <a:xfrm>
              <a:off x="1705562" y="934930"/>
              <a:ext cx="256202" cy="398109"/>
            </a:xfrm>
            <a:prstGeom prst="flowChartPreparatio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rapezoid 55">
              <a:extLst>
                <a:ext uri="{FF2B5EF4-FFF2-40B4-BE49-F238E27FC236}">
                  <a16:creationId xmlns:a16="http://schemas.microsoft.com/office/drawing/2014/main" id="{1ABA848E-B951-8DB3-4E0F-BDB16272F714}"/>
                </a:ext>
              </a:extLst>
            </p:cNvPr>
            <p:cNvSpPr/>
            <p:nvPr/>
          </p:nvSpPr>
          <p:spPr>
            <a:xfrm>
              <a:off x="1122865" y="4688432"/>
              <a:ext cx="1522106" cy="1406857"/>
            </a:xfrm>
            <a:prstGeom prst="trapezoid">
              <a:avLst>
                <a:gd name="adj" fmla="val 2064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38A92867-B18D-32F1-979E-F28F55866828}"/>
                </a:ext>
              </a:extLst>
            </p:cNvPr>
            <p:cNvGrpSpPr/>
            <p:nvPr/>
          </p:nvGrpSpPr>
          <p:grpSpPr>
            <a:xfrm>
              <a:off x="1193158" y="5234506"/>
              <a:ext cx="1366411" cy="398109"/>
              <a:chOff x="1193158" y="5234506"/>
              <a:chExt cx="1366411" cy="398109"/>
            </a:xfrm>
            <a:grpFill/>
          </p:grpSpPr>
          <p:sp>
            <p:nvSpPr>
              <p:cNvPr id="80" name="Flowchart: Extract 79">
                <a:extLst>
                  <a:ext uri="{FF2B5EF4-FFF2-40B4-BE49-F238E27FC236}">
                    <a16:creationId xmlns:a16="http://schemas.microsoft.com/office/drawing/2014/main" id="{EA3BA1A2-C898-0EB3-BA50-05BE23F6ED15}"/>
                  </a:ext>
                </a:extLst>
              </p:cNvPr>
              <p:cNvSpPr/>
              <p:nvPr/>
            </p:nvSpPr>
            <p:spPr>
              <a:xfrm>
                <a:off x="1193158" y="5314128"/>
                <a:ext cx="256202" cy="318487"/>
              </a:xfrm>
              <a:prstGeom prst="flowChartExtra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lowchart: Extract 80">
                <a:extLst>
                  <a:ext uri="{FF2B5EF4-FFF2-40B4-BE49-F238E27FC236}">
                    <a16:creationId xmlns:a16="http://schemas.microsoft.com/office/drawing/2014/main" id="{C94F5129-4C24-8A7B-6C90-0094D2CA017C}"/>
                  </a:ext>
                </a:extLst>
              </p:cNvPr>
              <p:cNvSpPr/>
              <p:nvPr/>
            </p:nvSpPr>
            <p:spPr>
              <a:xfrm>
                <a:off x="1534761" y="5314128"/>
                <a:ext cx="256202" cy="318487"/>
              </a:xfrm>
              <a:prstGeom prst="flowChartExtra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Flowchart: Extract 81">
                <a:extLst>
                  <a:ext uri="{FF2B5EF4-FFF2-40B4-BE49-F238E27FC236}">
                    <a16:creationId xmlns:a16="http://schemas.microsoft.com/office/drawing/2014/main" id="{4D320CA8-34F0-8876-1015-10C112C778A7}"/>
                  </a:ext>
                </a:extLst>
              </p:cNvPr>
              <p:cNvSpPr/>
              <p:nvPr/>
            </p:nvSpPr>
            <p:spPr>
              <a:xfrm>
                <a:off x="1961765" y="5314128"/>
                <a:ext cx="256202" cy="318487"/>
              </a:xfrm>
              <a:prstGeom prst="flowChartExtra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Flowchart: Extract 82">
                <a:extLst>
                  <a:ext uri="{FF2B5EF4-FFF2-40B4-BE49-F238E27FC236}">
                    <a16:creationId xmlns:a16="http://schemas.microsoft.com/office/drawing/2014/main" id="{147F16C8-31C6-1DD4-25BB-1B2DE5299BA7}"/>
                  </a:ext>
                </a:extLst>
              </p:cNvPr>
              <p:cNvSpPr/>
              <p:nvPr/>
            </p:nvSpPr>
            <p:spPr>
              <a:xfrm>
                <a:off x="2303367" y="5314128"/>
                <a:ext cx="256202" cy="318487"/>
              </a:xfrm>
              <a:prstGeom prst="flowChartExtra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9E951CA2-2679-CCA5-4735-E801ADC9B70B}"/>
                  </a:ext>
                </a:extLst>
              </p:cNvPr>
              <p:cNvSpPr/>
              <p:nvPr/>
            </p:nvSpPr>
            <p:spPr>
              <a:xfrm>
                <a:off x="1278559" y="5234506"/>
                <a:ext cx="1195610" cy="7962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7E3C2E4-98C3-E138-1C7C-40DAFDA057B5}"/>
                </a:ext>
              </a:extLst>
            </p:cNvPr>
            <p:cNvSpPr/>
            <p:nvPr/>
          </p:nvSpPr>
          <p:spPr>
            <a:xfrm rot="1677610">
              <a:off x="1280578" y="4517909"/>
              <a:ext cx="341603" cy="2388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017EB80-83FF-FC9D-7F70-D761B113A612}"/>
                </a:ext>
              </a:extLst>
            </p:cNvPr>
            <p:cNvSpPr/>
            <p:nvPr/>
          </p:nvSpPr>
          <p:spPr>
            <a:xfrm rot="20319988">
              <a:off x="2047165" y="4517910"/>
              <a:ext cx="427003" cy="23886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Moon 59">
              <a:extLst>
                <a:ext uri="{FF2B5EF4-FFF2-40B4-BE49-F238E27FC236}">
                  <a16:creationId xmlns:a16="http://schemas.microsoft.com/office/drawing/2014/main" id="{43076415-B9CA-E982-157B-EF891CB22D31}"/>
                </a:ext>
              </a:extLst>
            </p:cNvPr>
            <p:cNvSpPr/>
            <p:nvPr/>
          </p:nvSpPr>
          <p:spPr>
            <a:xfrm rot="17838026" flipV="1">
              <a:off x="1327879" y="3144440"/>
              <a:ext cx="340856" cy="597816"/>
            </a:xfrm>
            <a:prstGeom prst="moon">
              <a:avLst>
                <a:gd name="adj" fmla="val 7704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C0FAB286-4065-4E02-C9E6-73DBC43FF2D4}"/>
                </a:ext>
              </a:extLst>
            </p:cNvPr>
            <p:cNvGrpSpPr/>
            <p:nvPr/>
          </p:nvGrpSpPr>
          <p:grpSpPr>
            <a:xfrm>
              <a:off x="814709" y="3143188"/>
              <a:ext cx="641226" cy="603284"/>
              <a:chOff x="6056855" y="1207485"/>
              <a:chExt cx="1782886" cy="1110677"/>
            </a:xfrm>
            <a:grpFill/>
          </p:grpSpPr>
          <p:sp>
            <p:nvSpPr>
              <p:cNvPr id="74" name="Rounded Rectangle 17">
                <a:extLst>
                  <a:ext uri="{FF2B5EF4-FFF2-40B4-BE49-F238E27FC236}">
                    <a16:creationId xmlns:a16="http://schemas.microsoft.com/office/drawing/2014/main" id="{23CA04FE-50BD-8353-4CBA-68891F3E74A5}"/>
                  </a:ext>
                </a:extLst>
              </p:cNvPr>
              <p:cNvSpPr/>
              <p:nvPr/>
            </p:nvSpPr>
            <p:spPr>
              <a:xfrm>
                <a:off x="6056855" y="1213605"/>
                <a:ext cx="1782886" cy="398109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2E2A024D-C117-678B-3367-8DA34D2F2841}"/>
                  </a:ext>
                </a:extLst>
              </p:cNvPr>
              <p:cNvSpPr/>
              <p:nvPr/>
            </p:nvSpPr>
            <p:spPr>
              <a:xfrm flipV="1">
                <a:off x="6068960" y="1223754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CBADA810-F310-2C58-42A6-A649D06CFDD0}"/>
                  </a:ext>
                </a:extLst>
              </p:cNvPr>
              <p:cNvSpPr/>
              <p:nvPr/>
            </p:nvSpPr>
            <p:spPr>
              <a:xfrm flipV="1">
                <a:off x="6434011" y="121666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6562668F-C4AB-FC8D-152D-DEE0B8A7E2A1}"/>
                  </a:ext>
                </a:extLst>
              </p:cNvPr>
              <p:cNvSpPr/>
              <p:nvPr/>
            </p:nvSpPr>
            <p:spPr>
              <a:xfrm flipV="1">
                <a:off x="6799062" y="121360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F796A101-A9BC-3B21-AF41-419547F1B260}"/>
                  </a:ext>
                </a:extLst>
              </p:cNvPr>
              <p:cNvSpPr/>
              <p:nvPr/>
            </p:nvSpPr>
            <p:spPr>
              <a:xfrm flipV="1">
                <a:off x="7164113" y="121054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43C48BFF-7D58-3A2B-D75E-68625D5B075B}"/>
                  </a:ext>
                </a:extLst>
              </p:cNvPr>
              <p:cNvSpPr/>
              <p:nvPr/>
            </p:nvSpPr>
            <p:spPr>
              <a:xfrm flipV="1">
                <a:off x="7529164" y="120748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Moon 61">
              <a:extLst>
                <a:ext uri="{FF2B5EF4-FFF2-40B4-BE49-F238E27FC236}">
                  <a16:creationId xmlns:a16="http://schemas.microsoft.com/office/drawing/2014/main" id="{EA5FDD29-3278-27A9-442E-F2E43688BAE8}"/>
                </a:ext>
              </a:extLst>
            </p:cNvPr>
            <p:cNvSpPr/>
            <p:nvPr/>
          </p:nvSpPr>
          <p:spPr>
            <a:xfrm rot="13946693" flipV="1">
              <a:off x="2033465" y="3130964"/>
              <a:ext cx="347490" cy="606546"/>
            </a:xfrm>
            <a:prstGeom prst="moon">
              <a:avLst>
                <a:gd name="adj" fmla="val 77042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E3A3C6B4-1AA1-D8F9-4F91-5BC05C10175B}"/>
                </a:ext>
              </a:extLst>
            </p:cNvPr>
            <p:cNvGrpSpPr/>
            <p:nvPr/>
          </p:nvGrpSpPr>
          <p:grpSpPr>
            <a:xfrm>
              <a:off x="2223898" y="3101562"/>
              <a:ext cx="641226" cy="603284"/>
              <a:chOff x="6056855" y="1207485"/>
              <a:chExt cx="1782886" cy="1110677"/>
            </a:xfrm>
            <a:grpFill/>
          </p:grpSpPr>
          <p:sp>
            <p:nvSpPr>
              <p:cNvPr id="68" name="Rounded Rectangle 17">
                <a:extLst>
                  <a:ext uri="{FF2B5EF4-FFF2-40B4-BE49-F238E27FC236}">
                    <a16:creationId xmlns:a16="http://schemas.microsoft.com/office/drawing/2014/main" id="{A5F51992-AAE1-8C44-C746-7780677C3433}"/>
                  </a:ext>
                </a:extLst>
              </p:cNvPr>
              <p:cNvSpPr/>
              <p:nvPr/>
            </p:nvSpPr>
            <p:spPr>
              <a:xfrm>
                <a:off x="6056855" y="1213605"/>
                <a:ext cx="1782886" cy="398109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1756E8E0-63DF-DEA4-2085-5B97DC155732}"/>
                  </a:ext>
                </a:extLst>
              </p:cNvPr>
              <p:cNvSpPr/>
              <p:nvPr/>
            </p:nvSpPr>
            <p:spPr>
              <a:xfrm flipV="1">
                <a:off x="6068960" y="1223754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36F3D87-1AF0-33BF-611D-DCB79E2EDBE8}"/>
                  </a:ext>
                </a:extLst>
              </p:cNvPr>
              <p:cNvSpPr/>
              <p:nvPr/>
            </p:nvSpPr>
            <p:spPr>
              <a:xfrm flipV="1">
                <a:off x="6434011" y="121666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5A19FD0-8470-4507-5933-0C46273B4DE4}"/>
                  </a:ext>
                </a:extLst>
              </p:cNvPr>
              <p:cNvSpPr/>
              <p:nvPr/>
            </p:nvSpPr>
            <p:spPr>
              <a:xfrm flipV="1">
                <a:off x="6799062" y="121360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28A51EB6-31E8-969B-E58C-CA82FAA27849}"/>
                  </a:ext>
                </a:extLst>
              </p:cNvPr>
              <p:cNvSpPr/>
              <p:nvPr/>
            </p:nvSpPr>
            <p:spPr>
              <a:xfrm flipV="1">
                <a:off x="7164113" y="121054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E24CB4CE-FD94-13F6-3E7E-A58693BC625F}"/>
                  </a:ext>
                </a:extLst>
              </p:cNvPr>
              <p:cNvSpPr/>
              <p:nvPr/>
            </p:nvSpPr>
            <p:spPr>
              <a:xfrm flipV="1">
                <a:off x="7529164" y="1207485"/>
                <a:ext cx="310576" cy="1094408"/>
              </a:xfrm>
              <a:custGeom>
                <a:avLst/>
                <a:gdLst>
                  <a:gd name="connsiteX0" fmla="*/ 261665 w 523329"/>
                  <a:gd name="connsiteY0" fmla="*/ 1094408 h 1094408"/>
                  <a:gd name="connsiteX1" fmla="*/ 523329 w 523329"/>
                  <a:gd name="connsiteY1" fmla="*/ 816443 h 1094408"/>
                  <a:gd name="connsiteX2" fmla="*/ 351130 w 523329"/>
                  <a:gd name="connsiteY2" fmla="*/ 633516 h 1094408"/>
                  <a:gd name="connsiteX3" fmla="*/ 361505 w 523329"/>
                  <a:gd name="connsiteY3" fmla="*/ 633516 h 1094408"/>
                  <a:gd name="connsiteX4" fmla="*/ 428066 w 523329"/>
                  <a:gd name="connsiteY4" fmla="*/ 0 h 1094408"/>
                  <a:gd name="connsiteX5" fmla="*/ 95262 w 523329"/>
                  <a:gd name="connsiteY5" fmla="*/ 0 h 1094408"/>
                  <a:gd name="connsiteX6" fmla="*/ 161823 w 523329"/>
                  <a:gd name="connsiteY6" fmla="*/ 633516 h 1094408"/>
                  <a:gd name="connsiteX7" fmla="*/ 172200 w 523329"/>
                  <a:gd name="connsiteY7" fmla="*/ 633516 h 1094408"/>
                  <a:gd name="connsiteX8" fmla="*/ 0 w 523329"/>
                  <a:gd name="connsiteY8" fmla="*/ 816443 h 1094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3329" h="1094408">
                    <a:moveTo>
                      <a:pt x="261665" y="1094408"/>
                    </a:moveTo>
                    <a:lnTo>
                      <a:pt x="523329" y="816443"/>
                    </a:lnTo>
                    <a:lnTo>
                      <a:pt x="351130" y="633516"/>
                    </a:lnTo>
                    <a:lnTo>
                      <a:pt x="361505" y="633516"/>
                    </a:lnTo>
                    <a:lnTo>
                      <a:pt x="428066" y="0"/>
                    </a:lnTo>
                    <a:lnTo>
                      <a:pt x="95262" y="0"/>
                    </a:lnTo>
                    <a:lnTo>
                      <a:pt x="161823" y="633516"/>
                    </a:lnTo>
                    <a:lnTo>
                      <a:pt x="172200" y="633516"/>
                    </a:lnTo>
                    <a:lnTo>
                      <a:pt x="0" y="816443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1DD1EEB5-94BA-B341-DBA7-4490D67B8A86}"/>
                </a:ext>
              </a:extLst>
            </p:cNvPr>
            <p:cNvGrpSpPr/>
            <p:nvPr/>
          </p:nvGrpSpPr>
          <p:grpSpPr>
            <a:xfrm>
              <a:off x="1660679" y="3350070"/>
              <a:ext cx="328493" cy="352238"/>
              <a:chOff x="4348716" y="1996007"/>
              <a:chExt cx="612206" cy="597164"/>
            </a:xfrm>
            <a:grpFill/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CDDD9DC7-148C-1E4F-6FBE-D37653F21AAA}"/>
                  </a:ext>
                </a:extLst>
              </p:cNvPr>
              <p:cNvSpPr/>
              <p:nvPr/>
            </p:nvSpPr>
            <p:spPr>
              <a:xfrm>
                <a:off x="4348716" y="2169067"/>
                <a:ext cx="398109" cy="39810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E1481AEE-8D85-6CCA-85E3-8CB62D651E72}"/>
                  </a:ext>
                </a:extLst>
              </p:cNvPr>
              <p:cNvSpPr/>
              <p:nvPr/>
            </p:nvSpPr>
            <p:spPr>
              <a:xfrm>
                <a:off x="4562813" y="2195062"/>
                <a:ext cx="398109" cy="39810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74B6CC49-758B-699C-35B5-525440C1EBA1}"/>
                  </a:ext>
                </a:extLst>
              </p:cNvPr>
              <p:cNvSpPr/>
              <p:nvPr/>
            </p:nvSpPr>
            <p:spPr>
              <a:xfrm>
                <a:off x="4455764" y="1996007"/>
                <a:ext cx="398109" cy="39810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F5A1456-CC19-5A96-EC4D-FFF5B226A961}"/>
              </a:ext>
            </a:extLst>
          </p:cNvPr>
          <p:cNvGrpSpPr/>
          <p:nvPr/>
        </p:nvGrpSpPr>
        <p:grpSpPr>
          <a:xfrm>
            <a:off x="5060434" y="1057458"/>
            <a:ext cx="1875037" cy="5601023"/>
            <a:chOff x="6931359" y="597061"/>
            <a:chExt cx="1924076" cy="5429148"/>
          </a:xfrm>
          <a:solidFill>
            <a:schemeClr val="bg1"/>
          </a:solidFill>
        </p:grpSpPr>
        <p:sp>
          <p:nvSpPr>
            <p:cNvPr id="86" name="Rounded Rectangle 242">
              <a:extLst>
                <a:ext uri="{FF2B5EF4-FFF2-40B4-BE49-F238E27FC236}">
                  <a16:creationId xmlns:a16="http://schemas.microsoft.com/office/drawing/2014/main" id="{BA1FB08B-C2F5-3886-13C1-922D381CE5B6}"/>
                </a:ext>
              </a:extLst>
            </p:cNvPr>
            <p:cNvSpPr/>
            <p:nvPr/>
          </p:nvSpPr>
          <p:spPr>
            <a:xfrm rot="4517960">
              <a:off x="7740521" y="1839482"/>
              <a:ext cx="1780042" cy="270826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87" name="Rounded Rectangle 243">
              <a:extLst>
                <a:ext uri="{FF2B5EF4-FFF2-40B4-BE49-F238E27FC236}">
                  <a16:creationId xmlns:a16="http://schemas.microsoft.com/office/drawing/2014/main" id="{7D24D9C4-1FF1-1FDD-B0DC-55F071D67E5B}"/>
                </a:ext>
              </a:extLst>
            </p:cNvPr>
            <p:cNvSpPr/>
            <p:nvPr/>
          </p:nvSpPr>
          <p:spPr>
            <a:xfrm rot="4845266">
              <a:off x="7505406" y="1991508"/>
              <a:ext cx="1955738" cy="304092"/>
            </a:xfrm>
            <a:prstGeom prst="round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grpSp>
          <p:nvGrpSpPr>
            <p:cNvPr id="88" name="Group 3">
              <a:extLst>
                <a:ext uri="{FF2B5EF4-FFF2-40B4-BE49-F238E27FC236}">
                  <a16:creationId xmlns:a16="http://schemas.microsoft.com/office/drawing/2014/main" id="{B5249D6E-BF2D-9BD9-DCC5-B954213E8A6A}"/>
                </a:ext>
              </a:extLst>
            </p:cNvPr>
            <p:cNvGrpSpPr/>
            <p:nvPr/>
          </p:nvGrpSpPr>
          <p:grpSpPr>
            <a:xfrm rot="2754858">
              <a:off x="7231164" y="5187630"/>
              <a:ext cx="458776" cy="734042"/>
              <a:chOff x="1676400" y="2133600"/>
              <a:chExt cx="1447800" cy="2088845"/>
            </a:xfrm>
            <a:grpFill/>
          </p:grpSpPr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29294AB0-634D-FF29-9390-4D1249EC3774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27" name="Moon 126">
                <a:extLst>
                  <a:ext uri="{FF2B5EF4-FFF2-40B4-BE49-F238E27FC236}">
                    <a16:creationId xmlns:a16="http://schemas.microsoft.com/office/drawing/2014/main" id="{77373312-90C7-1883-62C0-D26B32C2F62E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28" name="Moon 127">
                <a:extLst>
                  <a:ext uri="{FF2B5EF4-FFF2-40B4-BE49-F238E27FC236}">
                    <a16:creationId xmlns:a16="http://schemas.microsoft.com/office/drawing/2014/main" id="{7055562A-F44F-72ED-DA88-24116DC744FB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9" name="Group 18">
              <a:extLst>
                <a:ext uri="{FF2B5EF4-FFF2-40B4-BE49-F238E27FC236}">
                  <a16:creationId xmlns:a16="http://schemas.microsoft.com/office/drawing/2014/main" id="{BE29810D-6F32-9EE5-E20A-9114D38FAE14}"/>
                </a:ext>
              </a:extLst>
            </p:cNvPr>
            <p:cNvGrpSpPr/>
            <p:nvPr/>
          </p:nvGrpSpPr>
          <p:grpSpPr>
            <a:xfrm rot="19182012">
              <a:off x="7991254" y="5292167"/>
              <a:ext cx="458776" cy="734042"/>
              <a:chOff x="1676400" y="2133600"/>
              <a:chExt cx="1447800" cy="2088845"/>
            </a:xfrm>
            <a:grpFill/>
          </p:grpSpPr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id="{E9A35A06-B657-2825-02A7-FBF3586ECD9F}"/>
                  </a:ext>
                </a:extLst>
              </p:cNvPr>
              <p:cNvSpPr/>
              <p:nvPr/>
            </p:nvSpPr>
            <p:spPr>
              <a:xfrm>
                <a:off x="1676400" y="2133600"/>
                <a:ext cx="1447800" cy="2057400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24" name="Moon 123">
                <a:extLst>
                  <a:ext uri="{FF2B5EF4-FFF2-40B4-BE49-F238E27FC236}">
                    <a16:creationId xmlns:a16="http://schemas.microsoft.com/office/drawing/2014/main" id="{36AE8357-F8D4-ABB6-76F8-453DE2DA2E18}"/>
                  </a:ext>
                </a:extLst>
              </p:cNvPr>
              <p:cNvSpPr/>
              <p:nvPr/>
            </p:nvSpPr>
            <p:spPr>
              <a:xfrm rot="16429614">
                <a:off x="2042866" y="3204410"/>
                <a:ext cx="672490" cy="1363580"/>
              </a:xfrm>
              <a:prstGeom prst="moon">
                <a:avLst>
                  <a:gd name="adj" fmla="val 87500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25" name="Moon 124">
                <a:extLst>
                  <a:ext uri="{FF2B5EF4-FFF2-40B4-BE49-F238E27FC236}">
                    <a16:creationId xmlns:a16="http://schemas.microsoft.com/office/drawing/2014/main" id="{757A3877-994D-67EF-290B-2DB767FED9BD}"/>
                  </a:ext>
                </a:extLst>
              </p:cNvPr>
              <p:cNvSpPr/>
              <p:nvPr/>
            </p:nvSpPr>
            <p:spPr>
              <a:xfrm rot="5400000">
                <a:off x="2031790" y="2496488"/>
                <a:ext cx="718282" cy="1364105"/>
              </a:xfrm>
              <a:prstGeom prst="moon">
                <a:avLst>
                  <a:gd name="adj" fmla="val 34385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3A20D99A-F7A3-918D-6E67-C6C03F3B139C}"/>
                </a:ext>
              </a:extLst>
            </p:cNvPr>
            <p:cNvSpPr/>
            <p:nvPr/>
          </p:nvSpPr>
          <p:spPr>
            <a:xfrm rot="2451945">
              <a:off x="8486816" y="3562698"/>
              <a:ext cx="368619" cy="443835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FD86B019-B6BB-AF22-DC6F-4172BDAA0418}"/>
                </a:ext>
              </a:extLst>
            </p:cNvPr>
            <p:cNvSpPr/>
            <p:nvPr/>
          </p:nvSpPr>
          <p:spPr>
            <a:xfrm rot="19586780">
              <a:off x="6931359" y="3564303"/>
              <a:ext cx="375193" cy="42710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2" name="Trapezoid 91">
              <a:extLst>
                <a:ext uri="{FF2B5EF4-FFF2-40B4-BE49-F238E27FC236}">
                  <a16:creationId xmlns:a16="http://schemas.microsoft.com/office/drawing/2014/main" id="{4EBE9D81-C6B6-8121-2837-5E22AB9FE5A5}"/>
                </a:ext>
              </a:extLst>
            </p:cNvPr>
            <p:cNvSpPr/>
            <p:nvPr/>
          </p:nvSpPr>
          <p:spPr>
            <a:xfrm rot="20354810">
              <a:off x="7819530" y="2040701"/>
              <a:ext cx="826123" cy="1846448"/>
            </a:xfrm>
            <a:prstGeom prst="trapezoid">
              <a:avLst>
                <a:gd name="adj" fmla="val 12409"/>
              </a:avLst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3" name="Trapezoid 92">
              <a:extLst>
                <a:ext uri="{FF2B5EF4-FFF2-40B4-BE49-F238E27FC236}">
                  <a16:creationId xmlns:a16="http://schemas.microsoft.com/office/drawing/2014/main" id="{E4434D1E-3EEB-D583-938D-6AD3FEC716A2}"/>
                </a:ext>
              </a:extLst>
            </p:cNvPr>
            <p:cNvSpPr/>
            <p:nvPr/>
          </p:nvSpPr>
          <p:spPr>
            <a:xfrm rot="1018040">
              <a:off x="7071149" y="2134677"/>
              <a:ext cx="826123" cy="1675962"/>
            </a:xfrm>
            <a:prstGeom prst="trapezoid">
              <a:avLst>
                <a:gd name="adj" fmla="val 26582"/>
              </a:avLst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4" name="Trapezoid 93">
              <a:extLst>
                <a:ext uri="{FF2B5EF4-FFF2-40B4-BE49-F238E27FC236}">
                  <a16:creationId xmlns:a16="http://schemas.microsoft.com/office/drawing/2014/main" id="{C5E95A6C-A2A3-7A4E-39E7-879DA9DE581A}"/>
                </a:ext>
              </a:extLst>
            </p:cNvPr>
            <p:cNvSpPr/>
            <p:nvPr/>
          </p:nvSpPr>
          <p:spPr>
            <a:xfrm>
              <a:off x="7126955" y="2131094"/>
              <a:ext cx="1531926" cy="3388930"/>
            </a:xfrm>
            <a:prstGeom prst="trapezoid">
              <a:avLst>
                <a:gd name="adj" fmla="val 36016"/>
              </a:avLst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5" name="Isosceles Triangle 94">
              <a:extLst>
                <a:ext uri="{FF2B5EF4-FFF2-40B4-BE49-F238E27FC236}">
                  <a16:creationId xmlns:a16="http://schemas.microsoft.com/office/drawing/2014/main" id="{35D73953-DB2B-F1C6-4AC5-2CA0E21464B7}"/>
                </a:ext>
              </a:extLst>
            </p:cNvPr>
            <p:cNvSpPr/>
            <p:nvPr/>
          </p:nvSpPr>
          <p:spPr>
            <a:xfrm rot="10800000">
              <a:off x="7646853" y="1355977"/>
              <a:ext cx="437693" cy="1387338"/>
            </a:xfrm>
            <a:prstGeom prst="triangl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6" name="Cloud 95">
              <a:extLst>
                <a:ext uri="{FF2B5EF4-FFF2-40B4-BE49-F238E27FC236}">
                  <a16:creationId xmlns:a16="http://schemas.microsoft.com/office/drawing/2014/main" id="{346D90AA-17AB-1552-3EB9-F849134A8324}"/>
                </a:ext>
              </a:extLst>
            </p:cNvPr>
            <p:cNvSpPr/>
            <p:nvPr/>
          </p:nvSpPr>
          <p:spPr>
            <a:xfrm rot="20670214">
              <a:off x="6979316" y="900669"/>
              <a:ext cx="1800985" cy="1786569"/>
            </a:xfrm>
            <a:prstGeom prst="cloud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ADC2AFCB-C8CB-27CD-B246-ACD1F3FE2255}"/>
                </a:ext>
              </a:extLst>
            </p:cNvPr>
            <p:cNvSpPr/>
            <p:nvPr/>
          </p:nvSpPr>
          <p:spPr>
            <a:xfrm>
              <a:off x="7199905" y="813123"/>
              <a:ext cx="1313079" cy="1462209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grpSp>
          <p:nvGrpSpPr>
            <p:cNvPr id="98" name="Group 71">
              <a:extLst>
                <a:ext uri="{FF2B5EF4-FFF2-40B4-BE49-F238E27FC236}">
                  <a16:creationId xmlns:a16="http://schemas.microsoft.com/office/drawing/2014/main" id="{9273F40F-ACA0-0FFB-27DE-FBD049AD8D08}"/>
                </a:ext>
              </a:extLst>
            </p:cNvPr>
            <p:cNvGrpSpPr/>
            <p:nvPr/>
          </p:nvGrpSpPr>
          <p:grpSpPr>
            <a:xfrm rot="21037220">
              <a:off x="7229003" y="597061"/>
              <a:ext cx="1283294" cy="1252629"/>
              <a:chOff x="6862932" y="1711953"/>
              <a:chExt cx="1742735" cy="1770839"/>
            </a:xfrm>
            <a:grpFill/>
          </p:grpSpPr>
          <p:sp>
            <p:nvSpPr>
              <p:cNvPr id="119" name="Chord 118">
                <a:extLst>
                  <a:ext uri="{FF2B5EF4-FFF2-40B4-BE49-F238E27FC236}">
                    <a16:creationId xmlns:a16="http://schemas.microsoft.com/office/drawing/2014/main" id="{8C353A01-7CB0-FFC2-615F-1795136B5204}"/>
                  </a:ext>
                </a:extLst>
              </p:cNvPr>
              <p:cNvSpPr/>
              <p:nvPr/>
            </p:nvSpPr>
            <p:spPr>
              <a:xfrm rot="8556574">
                <a:off x="6874226" y="1711953"/>
                <a:ext cx="1709272" cy="1770839"/>
              </a:xfrm>
              <a:prstGeom prst="chord">
                <a:avLst>
                  <a:gd name="adj1" fmla="val 2700000"/>
                  <a:gd name="adj2" fmla="val 1215961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20" name="Chord 119">
                <a:extLst>
                  <a:ext uri="{FF2B5EF4-FFF2-40B4-BE49-F238E27FC236}">
                    <a16:creationId xmlns:a16="http://schemas.microsoft.com/office/drawing/2014/main" id="{AB5E6EB9-7745-5B05-371F-B76385B6AF57}"/>
                  </a:ext>
                </a:extLst>
              </p:cNvPr>
              <p:cNvSpPr/>
              <p:nvPr/>
            </p:nvSpPr>
            <p:spPr>
              <a:xfrm rot="8556574">
                <a:off x="7032233" y="1750901"/>
                <a:ext cx="1504306" cy="1584832"/>
              </a:xfrm>
              <a:prstGeom prst="chord">
                <a:avLst>
                  <a:gd name="adj1" fmla="val 2700000"/>
                  <a:gd name="adj2" fmla="val 12159613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21" name="Moon 120">
                <a:extLst>
                  <a:ext uri="{FF2B5EF4-FFF2-40B4-BE49-F238E27FC236}">
                    <a16:creationId xmlns:a16="http://schemas.microsoft.com/office/drawing/2014/main" id="{A941E4B0-5339-5FF7-2F7E-BE6CFCD10EE2}"/>
                  </a:ext>
                </a:extLst>
              </p:cNvPr>
              <p:cNvSpPr/>
              <p:nvPr/>
            </p:nvSpPr>
            <p:spPr>
              <a:xfrm rot="5400000">
                <a:off x="7677150" y="1543050"/>
                <a:ext cx="647700" cy="1066800"/>
              </a:xfrm>
              <a:prstGeom prst="moon">
                <a:avLst>
                  <a:gd name="adj" fmla="val 87500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22" name="Rounded Rectangle 278">
                <a:extLst>
                  <a:ext uri="{FF2B5EF4-FFF2-40B4-BE49-F238E27FC236}">
                    <a16:creationId xmlns:a16="http://schemas.microsoft.com/office/drawing/2014/main" id="{E71C47EC-3075-5EE3-FC98-C33C7F421D3E}"/>
                  </a:ext>
                </a:extLst>
              </p:cNvPr>
              <p:cNvSpPr/>
              <p:nvPr/>
            </p:nvSpPr>
            <p:spPr>
              <a:xfrm rot="551536">
                <a:off x="6862932" y="2145504"/>
                <a:ext cx="1742735" cy="201855"/>
              </a:xfrm>
              <a:prstGeom prst="round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99" name="Cloud 98">
              <a:extLst>
                <a:ext uri="{FF2B5EF4-FFF2-40B4-BE49-F238E27FC236}">
                  <a16:creationId xmlns:a16="http://schemas.microsoft.com/office/drawing/2014/main" id="{8DC17596-F6C4-98E2-80CE-4CCF2DE34ECC}"/>
                </a:ext>
              </a:extLst>
            </p:cNvPr>
            <p:cNvSpPr/>
            <p:nvPr/>
          </p:nvSpPr>
          <p:spPr>
            <a:xfrm>
              <a:off x="7304009" y="1862730"/>
              <a:ext cx="1130880" cy="287008"/>
            </a:xfrm>
            <a:prstGeom prst="cloud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9DE6134F-A30C-F6AE-9137-4FA299B948F1}"/>
                </a:ext>
              </a:extLst>
            </p:cNvPr>
            <p:cNvGrpSpPr/>
            <p:nvPr/>
          </p:nvGrpSpPr>
          <p:grpSpPr>
            <a:xfrm>
              <a:off x="7114955" y="842981"/>
              <a:ext cx="1452531" cy="673316"/>
              <a:chOff x="1456353" y="1224259"/>
              <a:chExt cx="1452531" cy="673316"/>
            </a:xfrm>
            <a:grpFill/>
          </p:grpSpPr>
          <p:sp>
            <p:nvSpPr>
              <p:cNvPr id="114" name="Rounded Rectangle 270">
                <a:extLst>
                  <a:ext uri="{FF2B5EF4-FFF2-40B4-BE49-F238E27FC236}">
                    <a16:creationId xmlns:a16="http://schemas.microsoft.com/office/drawing/2014/main" id="{FB032FF6-5136-E1F0-DECF-6C2EC825CD77}"/>
                  </a:ext>
                </a:extLst>
              </p:cNvPr>
              <p:cNvSpPr/>
              <p:nvPr/>
            </p:nvSpPr>
            <p:spPr>
              <a:xfrm>
                <a:off x="1456353" y="1364495"/>
                <a:ext cx="1452531" cy="322562"/>
              </a:xfrm>
              <a:prstGeom prst="roundRect">
                <a:avLst>
                  <a:gd name="adj" fmla="val 28478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2785F047-C073-C884-C29D-C8B6E5DCC13A}"/>
                  </a:ext>
                </a:extLst>
              </p:cNvPr>
              <p:cNvGrpSpPr/>
              <p:nvPr/>
            </p:nvGrpSpPr>
            <p:grpSpPr>
              <a:xfrm>
                <a:off x="1530652" y="1224259"/>
                <a:ext cx="1363234" cy="673316"/>
                <a:chOff x="1501255" y="1225618"/>
                <a:chExt cx="1363234" cy="673316"/>
              </a:xfrm>
              <a:grpFill/>
            </p:grpSpPr>
            <p:sp>
              <p:nvSpPr>
                <p:cNvPr id="116" name="Half Frame 115">
                  <a:extLst>
                    <a:ext uri="{FF2B5EF4-FFF2-40B4-BE49-F238E27FC236}">
                      <a16:creationId xmlns:a16="http://schemas.microsoft.com/office/drawing/2014/main" id="{2DA652A4-BFC1-D80C-B062-DC53A3D48CD4}"/>
                    </a:ext>
                  </a:extLst>
                </p:cNvPr>
                <p:cNvSpPr/>
                <p:nvPr/>
              </p:nvSpPr>
              <p:spPr>
                <a:xfrm rot="2834828">
                  <a:off x="1944115" y="1429597"/>
                  <a:ext cx="443658" cy="495015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7" name="Half Frame 116">
                  <a:extLst>
                    <a:ext uri="{FF2B5EF4-FFF2-40B4-BE49-F238E27FC236}">
                      <a16:creationId xmlns:a16="http://schemas.microsoft.com/office/drawing/2014/main" id="{EA4E2E82-9069-D5F9-6400-EBAAD12580B4}"/>
                    </a:ext>
                  </a:extLst>
                </p:cNvPr>
                <p:cNvSpPr/>
                <p:nvPr/>
              </p:nvSpPr>
              <p:spPr>
                <a:xfrm rot="13551181">
                  <a:off x="1551666" y="1175207"/>
                  <a:ext cx="346977" cy="447800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8" name="Half Frame 117">
                  <a:extLst>
                    <a:ext uri="{FF2B5EF4-FFF2-40B4-BE49-F238E27FC236}">
                      <a16:creationId xmlns:a16="http://schemas.microsoft.com/office/drawing/2014/main" id="{BE6F8040-890F-DBD3-4C00-5934B6D197A8}"/>
                    </a:ext>
                  </a:extLst>
                </p:cNvPr>
                <p:cNvSpPr/>
                <p:nvPr/>
              </p:nvSpPr>
              <p:spPr>
                <a:xfrm rot="8048819" flipH="1">
                  <a:off x="2505125" y="1189553"/>
                  <a:ext cx="267036" cy="451692"/>
                </a:xfrm>
                <a:prstGeom prst="halfFrame">
                  <a:avLst>
                    <a:gd name="adj1" fmla="val 13535"/>
                    <a:gd name="adj2" fmla="val 13521"/>
                  </a:avLst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BE260DD7-92DC-7E6A-AA0C-1E652854D141}"/>
                </a:ext>
              </a:extLst>
            </p:cNvPr>
            <p:cNvGrpSpPr/>
            <p:nvPr/>
          </p:nvGrpSpPr>
          <p:grpSpPr>
            <a:xfrm>
              <a:off x="7564560" y="2616961"/>
              <a:ext cx="672494" cy="517321"/>
              <a:chOff x="6573231" y="263874"/>
              <a:chExt cx="1719645" cy="1322850"/>
            </a:xfrm>
            <a:grpFill/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E5E4A45C-D6C3-24F0-2EF0-7730C2B1FB20}"/>
                  </a:ext>
                </a:extLst>
              </p:cNvPr>
              <p:cNvSpPr/>
              <p:nvPr/>
            </p:nvSpPr>
            <p:spPr>
              <a:xfrm rot="19451047">
                <a:off x="6573231" y="263874"/>
                <a:ext cx="609600" cy="865650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F5D1A0B7-E57B-1AEC-A554-30BCACF92D75}"/>
                  </a:ext>
                </a:extLst>
              </p:cNvPr>
              <p:cNvGrpSpPr/>
              <p:nvPr/>
            </p:nvGrpSpPr>
            <p:grpSpPr>
              <a:xfrm>
                <a:off x="6725631" y="416274"/>
                <a:ext cx="914400" cy="1170450"/>
                <a:chOff x="6725631" y="416274"/>
                <a:chExt cx="914400" cy="1170450"/>
              </a:xfrm>
              <a:grpFill/>
            </p:grpSpPr>
            <p:sp>
              <p:nvSpPr>
                <p:cNvPr id="111" name="Oval 110">
                  <a:extLst>
                    <a:ext uri="{FF2B5EF4-FFF2-40B4-BE49-F238E27FC236}">
                      <a16:creationId xmlns:a16="http://schemas.microsoft.com/office/drawing/2014/main" id="{D913C4BE-26C6-4F52-0CC9-56E5D54CAC72}"/>
                    </a:ext>
                  </a:extLst>
                </p:cNvPr>
                <p:cNvSpPr/>
                <p:nvPr/>
              </p:nvSpPr>
              <p:spPr>
                <a:xfrm rot="19451047">
                  <a:off x="6725631" y="416274"/>
                  <a:ext cx="609600" cy="865650"/>
                </a:xfrm>
                <a:prstGeom prst="ellips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1E339839-CC53-87E6-9673-F30B5B4801FC}"/>
                    </a:ext>
                  </a:extLst>
                </p:cNvPr>
                <p:cNvSpPr/>
                <p:nvPr/>
              </p:nvSpPr>
              <p:spPr>
                <a:xfrm rot="19451047">
                  <a:off x="6878031" y="568674"/>
                  <a:ext cx="609600" cy="865650"/>
                </a:xfrm>
                <a:prstGeom prst="ellips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3FA571B8-031A-10A1-8768-322CB850FA55}"/>
                    </a:ext>
                  </a:extLst>
                </p:cNvPr>
                <p:cNvSpPr/>
                <p:nvPr/>
              </p:nvSpPr>
              <p:spPr>
                <a:xfrm rot="19451047">
                  <a:off x="7030431" y="721074"/>
                  <a:ext cx="609600" cy="865650"/>
                </a:xfrm>
                <a:prstGeom prst="ellips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F4744840-D719-689D-9592-D38E70EC9B6A}"/>
                  </a:ext>
                </a:extLst>
              </p:cNvPr>
              <p:cNvGrpSpPr/>
              <p:nvPr/>
            </p:nvGrpSpPr>
            <p:grpSpPr>
              <a:xfrm flipH="1">
                <a:off x="7378476" y="326007"/>
                <a:ext cx="914400" cy="1170450"/>
                <a:chOff x="6725631" y="416274"/>
                <a:chExt cx="914400" cy="1170450"/>
              </a:xfrm>
              <a:grpFill/>
            </p:grpSpPr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3094424F-CE2A-611A-81BC-4A92B1257146}"/>
                    </a:ext>
                  </a:extLst>
                </p:cNvPr>
                <p:cNvSpPr/>
                <p:nvPr/>
              </p:nvSpPr>
              <p:spPr>
                <a:xfrm rot="19451047">
                  <a:off x="6725631" y="416274"/>
                  <a:ext cx="609600" cy="865650"/>
                </a:xfrm>
                <a:prstGeom prst="ellips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09" name="Oval 108">
                  <a:extLst>
                    <a:ext uri="{FF2B5EF4-FFF2-40B4-BE49-F238E27FC236}">
                      <a16:creationId xmlns:a16="http://schemas.microsoft.com/office/drawing/2014/main" id="{2E6D4BBA-5884-957B-3D3C-09CAC2972F7A}"/>
                    </a:ext>
                  </a:extLst>
                </p:cNvPr>
                <p:cNvSpPr/>
                <p:nvPr/>
              </p:nvSpPr>
              <p:spPr>
                <a:xfrm rot="19451047">
                  <a:off x="6878031" y="568674"/>
                  <a:ext cx="609600" cy="865650"/>
                </a:xfrm>
                <a:prstGeom prst="ellips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B4C675ED-7BB5-76AE-8E03-C2297CE6E52E}"/>
                    </a:ext>
                  </a:extLst>
                </p:cNvPr>
                <p:cNvSpPr/>
                <p:nvPr/>
              </p:nvSpPr>
              <p:spPr>
                <a:xfrm rot="19451047">
                  <a:off x="7030431" y="721074"/>
                  <a:ext cx="609600" cy="865650"/>
                </a:xfrm>
                <a:prstGeom prst="ellipse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D25D017F-3DC7-4B32-B91F-0B4F1145CA4B}"/>
                  </a:ext>
                </a:extLst>
              </p:cNvPr>
              <p:cNvSpPr/>
              <p:nvPr/>
            </p:nvSpPr>
            <p:spPr>
              <a:xfrm>
                <a:off x="7369647" y="884241"/>
                <a:ext cx="161229" cy="621041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DB91E46A-3E7A-0456-61E0-6B109DD92AE2}"/>
                  </a:ext>
                </a:extLst>
              </p:cNvPr>
              <p:cNvSpPr/>
              <p:nvPr/>
            </p:nvSpPr>
            <p:spPr>
              <a:xfrm>
                <a:off x="7522047" y="683910"/>
                <a:ext cx="255477" cy="846932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6A009C70-111D-F52F-D093-74A5C1B55C80}"/>
                  </a:ext>
                </a:extLst>
              </p:cNvPr>
              <p:cNvSpPr/>
              <p:nvPr/>
            </p:nvSpPr>
            <p:spPr>
              <a:xfrm>
                <a:off x="7115647" y="683910"/>
                <a:ext cx="255477" cy="846932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95EBAE74-1018-7D0B-3472-FDF9B6E32A6E}"/>
              </a:ext>
            </a:extLst>
          </p:cNvPr>
          <p:cNvGrpSpPr/>
          <p:nvPr/>
        </p:nvGrpSpPr>
        <p:grpSpPr>
          <a:xfrm>
            <a:off x="8911677" y="1104182"/>
            <a:ext cx="2336277" cy="5386318"/>
            <a:chOff x="8911677" y="1104182"/>
            <a:chExt cx="2336277" cy="5386318"/>
          </a:xfrm>
          <a:solidFill>
            <a:schemeClr val="bg1"/>
          </a:solidFill>
        </p:grpSpPr>
        <p:sp>
          <p:nvSpPr>
            <p:cNvPr id="7" name="Cloud 6">
              <a:extLst>
                <a:ext uri="{FF2B5EF4-FFF2-40B4-BE49-F238E27FC236}">
                  <a16:creationId xmlns:a16="http://schemas.microsoft.com/office/drawing/2014/main" id="{30F95891-E178-4AC4-5BE5-870A2D77043D}"/>
                </a:ext>
              </a:extLst>
            </p:cNvPr>
            <p:cNvSpPr/>
            <p:nvPr/>
          </p:nvSpPr>
          <p:spPr>
            <a:xfrm>
              <a:off x="9229421" y="1229952"/>
              <a:ext cx="1585990" cy="1532172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E171944-89AE-0941-B3F2-A873818B10D6}"/>
                </a:ext>
              </a:extLst>
            </p:cNvPr>
            <p:cNvSpPr/>
            <p:nvPr/>
          </p:nvSpPr>
          <p:spPr>
            <a:xfrm rot="19338880">
              <a:off x="10850545" y="4066330"/>
              <a:ext cx="397409" cy="59864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C9C0958-9025-2766-DE0B-5FBEB91A3264}"/>
                </a:ext>
              </a:extLst>
            </p:cNvPr>
            <p:cNvSpPr/>
            <p:nvPr/>
          </p:nvSpPr>
          <p:spPr>
            <a:xfrm rot="1933618">
              <a:off x="8945026" y="4068154"/>
              <a:ext cx="397409" cy="59864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5BFC820B-1B86-1742-4CEC-A12C8B42674F}"/>
                </a:ext>
              </a:extLst>
            </p:cNvPr>
            <p:cNvSpPr/>
            <p:nvPr/>
          </p:nvSpPr>
          <p:spPr>
            <a:xfrm rot="1281102" flipH="1">
              <a:off x="8911677" y="3890053"/>
              <a:ext cx="549832" cy="595471"/>
            </a:xfrm>
            <a:prstGeom prst="trapezoid">
              <a:avLst>
                <a:gd name="adj" fmla="val 1121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2820328A-194D-1ED0-C3C3-D702FFFB6EDB}"/>
                </a:ext>
              </a:extLst>
            </p:cNvPr>
            <p:cNvSpPr/>
            <p:nvPr/>
          </p:nvSpPr>
          <p:spPr>
            <a:xfrm rot="20302250">
              <a:off x="10621285" y="3887589"/>
              <a:ext cx="599775" cy="595472"/>
            </a:xfrm>
            <a:prstGeom prst="trapezoid">
              <a:avLst>
                <a:gd name="adj" fmla="val 11213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4915F65-C0CB-1435-F180-08343AB99B96}"/>
                </a:ext>
              </a:extLst>
            </p:cNvPr>
            <p:cNvSpPr/>
            <p:nvPr/>
          </p:nvSpPr>
          <p:spPr>
            <a:xfrm rot="3417779">
              <a:off x="10098105" y="5893356"/>
              <a:ext cx="374428" cy="7369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2E3908E-6D7B-2B4D-E9B3-B62ADB3FCE3D}"/>
                </a:ext>
              </a:extLst>
            </p:cNvPr>
            <p:cNvSpPr/>
            <p:nvPr/>
          </p:nvSpPr>
          <p:spPr>
            <a:xfrm rot="3713177">
              <a:off x="9468586" y="5934793"/>
              <a:ext cx="374428" cy="73698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4C1AEA6B-D581-C181-6D24-E27758D8B6C4}"/>
                </a:ext>
              </a:extLst>
            </p:cNvPr>
            <p:cNvSpPr/>
            <p:nvPr/>
          </p:nvSpPr>
          <p:spPr>
            <a:xfrm>
              <a:off x="9400534" y="4539250"/>
              <a:ext cx="1287393" cy="1698259"/>
            </a:xfrm>
            <a:prstGeom prst="trapezoid">
              <a:avLst>
                <a:gd name="adj" fmla="val 7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584CFFE6-AE84-4428-6AAF-405385B6AD5F}"/>
                </a:ext>
              </a:extLst>
            </p:cNvPr>
            <p:cNvSpPr/>
            <p:nvPr/>
          </p:nvSpPr>
          <p:spPr>
            <a:xfrm rot="1375821">
              <a:off x="9136633" y="2841663"/>
              <a:ext cx="599775" cy="1442331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F099C747-A696-87E0-944C-54197851531D}"/>
                </a:ext>
              </a:extLst>
            </p:cNvPr>
            <p:cNvSpPr/>
            <p:nvPr/>
          </p:nvSpPr>
          <p:spPr>
            <a:xfrm rot="20337671">
              <a:off x="10383594" y="2871056"/>
              <a:ext cx="599775" cy="140478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C9CFF903-5E3F-0DE9-29AA-6E99AC8A9687}"/>
                </a:ext>
              </a:extLst>
            </p:cNvPr>
            <p:cNvSpPr/>
            <p:nvPr/>
          </p:nvSpPr>
          <p:spPr>
            <a:xfrm>
              <a:off x="9376216" y="2853405"/>
              <a:ext cx="1332831" cy="1825204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7DE677D-D729-0902-638C-F0F3E4E697E3}"/>
                </a:ext>
              </a:extLst>
            </p:cNvPr>
            <p:cNvSpPr/>
            <p:nvPr/>
          </p:nvSpPr>
          <p:spPr>
            <a:xfrm>
              <a:off x="9589873" y="1832274"/>
              <a:ext cx="792995" cy="138153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Manual Input 18">
              <a:extLst>
                <a:ext uri="{FF2B5EF4-FFF2-40B4-BE49-F238E27FC236}">
                  <a16:creationId xmlns:a16="http://schemas.microsoft.com/office/drawing/2014/main" id="{8FC87ED8-B961-B859-2A88-DE70D1681444}"/>
                </a:ext>
              </a:extLst>
            </p:cNvPr>
            <p:cNvSpPr/>
            <p:nvPr/>
          </p:nvSpPr>
          <p:spPr>
            <a:xfrm rot="7269359" flipV="1">
              <a:off x="9998379" y="2893080"/>
              <a:ext cx="651679" cy="220981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Manual Input 19">
              <a:extLst>
                <a:ext uri="{FF2B5EF4-FFF2-40B4-BE49-F238E27FC236}">
                  <a16:creationId xmlns:a16="http://schemas.microsoft.com/office/drawing/2014/main" id="{9E49DF32-6083-B9D8-5DBF-7F65D0681E35}"/>
                </a:ext>
              </a:extLst>
            </p:cNvPr>
            <p:cNvSpPr/>
            <p:nvPr/>
          </p:nvSpPr>
          <p:spPr>
            <a:xfrm rot="14330641" flipH="1" flipV="1">
              <a:off x="9465246" y="2893080"/>
              <a:ext cx="651679" cy="220981"/>
            </a:xfrm>
            <a:prstGeom prst="flowChartManualInpu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5372B80-3C02-B32B-85D2-CB5A14A2D2A8}"/>
                </a:ext>
              </a:extLst>
            </p:cNvPr>
            <p:cNvSpPr/>
            <p:nvPr/>
          </p:nvSpPr>
          <p:spPr>
            <a:xfrm>
              <a:off x="9517783" y="1229952"/>
              <a:ext cx="1047085" cy="17847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5EDF1BC-B6C4-21C2-E563-8BD9A998BAA7}"/>
                </a:ext>
              </a:extLst>
            </p:cNvPr>
            <p:cNvCxnSpPr>
              <a:cxnSpLocks/>
              <a:endCxn id="17" idx="2"/>
            </p:cNvCxnSpPr>
            <p:nvPr/>
          </p:nvCxnSpPr>
          <p:spPr>
            <a:xfrm flipH="1">
              <a:off x="10042632" y="3301387"/>
              <a:ext cx="14641" cy="1377222"/>
            </a:xfrm>
            <a:prstGeom prst="lin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C62A242-3B55-A369-F75B-68D94B5E8CDF}"/>
                </a:ext>
              </a:extLst>
            </p:cNvPr>
            <p:cNvCxnSpPr>
              <a:cxnSpLocks/>
            </p:cNvCxnSpPr>
            <p:nvPr/>
          </p:nvCxnSpPr>
          <p:spPr>
            <a:xfrm>
              <a:off x="10020116" y="5047149"/>
              <a:ext cx="0" cy="1197700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Pentagon 56">
              <a:extLst>
                <a:ext uri="{FF2B5EF4-FFF2-40B4-BE49-F238E27FC236}">
                  <a16:creationId xmlns:a16="http://schemas.microsoft.com/office/drawing/2014/main" id="{EA639020-3F1A-9D04-3987-E90D66DF9817}"/>
                </a:ext>
              </a:extLst>
            </p:cNvPr>
            <p:cNvSpPr/>
            <p:nvPr/>
          </p:nvSpPr>
          <p:spPr>
            <a:xfrm rot="5400000">
              <a:off x="10097352" y="3587303"/>
              <a:ext cx="350831" cy="335303"/>
            </a:xfrm>
            <a:prstGeom prst="homePlate">
              <a:avLst/>
            </a:prstGeom>
            <a:grpFill/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Cloud 129">
              <a:extLst>
                <a:ext uri="{FF2B5EF4-FFF2-40B4-BE49-F238E27FC236}">
                  <a16:creationId xmlns:a16="http://schemas.microsoft.com/office/drawing/2014/main" id="{FA311990-FC79-3263-3221-20F999BD2F4C}"/>
                </a:ext>
              </a:extLst>
            </p:cNvPr>
            <p:cNvSpPr/>
            <p:nvPr/>
          </p:nvSpPr>
          <p:spPr>
            <a:xfrm>
              <a:off x="9449032" y="1104182"/>
              <a:ext cx="1216482" cy="714820"/>
            </a:xfrm>
            <a:prstGeom prst="clou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8DEA8C92-D53A-9C3C-6B01-8C931ED34211}"/>
                </a:ext>
              </a:extLst>
            </p:cNvPr>
            <p:cNvSpPr/>
            <p:nvPr/>
          </p:nvSpPr>
          <p:spPr>
            <a:xfrm>
              <a:off x="9781291" y="2576408"/>
              <a:ext cx="542927" cy="573375"/>
            </a:xfrm>
            <a:custGeom>
              <a:avLst/>
              <a:gdLst>
                <a:gd name="connsiteX0" fmla="*/ 271568 w 542927"/>
                <a:gd name="connsiteY0" fmla="*/ 78016 h 573375"/>
                <a:gd name="connsiteX1" fmla="*/ 157496 w 542927"/>
                <a:gd name="connsiteY1" fmla="*/ 161319 h 573375"/>
                <a:gd name="connsiteX2" fmla="*/ 271568 w 542927"/>
                <a:gd name="connsiteY2" fmla="*/ 244622 h 573375"/>
                <a:gd name="connsiteX3" fmla="*/ 385640 w 542927"/>
                <a:gd name="connsiteY3" fmla="*/ 161319 h 573375"/>
                <a:gd name="connsiteX4" fmla="*/ 271568 w 542927"/>
                <a:gd name="connsiteY4" fmla="*/ 78016 h 573375"/>
                <a:gd name="connsiteX5" fmla="*/ 426576 w 542927"/>
                <a:gd name="connsiteY5" fmla="*/ 430 h 573375"/>
                <a:gd name="connsiteX6" fmla="*/ 445566 w 542927"/>
                <a:gd name="connsiteY6" fmla="*/ 7284 h 573375"/>
                <a:gd name="connsiteX7" fmla="*/ 481400 w 542927"/>
                <a:gd name="connsiteY7" fmla="*/ 72105 h 573375"/>
                <a:gd name="connsiteX8" fmla="*/ 481598 w 542927"/>
                <a:gd name="connsiteY8" fmla="*/ 72265 h 573375"/>
                <a:gd name="connsiteX9" fmla="*/ 509892 w 542927"/>
                <a:gd name="connsiteY9" fmla="*/ 95212 h 573375"/>
                <a:gd name="connsiteX10" fmla="*/ 527388 w 542927"/>
                <a:gd name="connsiteY10" fmla="*/ 135015 h 573375"/>
                <a:gd name="connsiteX11" fmla="*/ 525330 w 542927"/>
                <a:gd name="connsiteY11" fmla="*/ 203232 h 573375"/>
                <a:gd name="connsiteX12" fmla="*/ 540367 w 542927"/>
                <a:gd name="connsiteY12" fmla="*/ 307534 h 573375"/>
                <a:gd name="connsiteX13" fmla="*/ 469929 w 542927"/>
                <a:gd name="connsiteY13" fmla="*/ 398835 h 573375"/>
                <a:gd name="connsiteX14" fmla="*/ 444713 w 542927"/>
                <a:gd name="connsiteY14" fmla="*/ 477068 h 573375"/>
                <a:gd name="connsiteX15" fmla="*/ 358862 w 542927"/>
                <a:gd name="connsiteY15" fmla="*/ 486541 h 573375"/>
                <a:gd name="connsiteX16" fmla="*/ 297511 w 542927"/>
                <a:gd name="connsiteY16" fmla="*/ 570001 h 573375"/>
                <a:gd name="connsiteX17" fmla="*/ 207305 w 542927"/>
                <a:gd name="connsiteY17" fmla="*/ 519057 h 573375"/>
                <a:gd name="connsiteX18" fmla="*/ 73307 w 542927"/>
                <a:gd name="connsiteY18" fmla="*/ 468724 h 573375"/>
                <a:gd name="connsiteX19" fmla="*/ 14391 w 542927"/>
                <a:gd name="connsiteY19" fmla="*/ 412712 h 573375"/>
                <a:gd name="connsiteX20" fmla="*/ 26980 w 542927"/>
                <a:gd name="connsiteY20" fmla="*/ 337106 h 573375"/>
                <a:gd name="connsiteX21" fmla="*/ 396 w 542927"/>
                <a:gd name="connsiteY21" fmla="*/ 259536 h 573375"/>
                <a:gd name="connsiteX22" fmla="*/ 48945 w 542927"/>
                <a:gd name="connsiteY22" fmla="*/ 190589 h 573375"/>
                <a:gd name="connsiteX23" fmla="*/ 49409 w 542927"/>
                <a:gd name="connsiteY23" fmla="*/ 188771 h 573375"/>
                <a:gd name="connsiteX24" fmla="*/ 71035 w 542927"/>
                <a:gd name="connsiteY24" fmla="*/ 89763 h 573375"/>
                <a:gd name="connsiteX25" fmla="*/ 176240 w 542927"/>
                <a:gd name="connsiteY25" fmla="*/ 67143 h 573375"/>
                <a:gd name="connsiteX26" fmla="*/ 176264 w 542927"/>
                <a:gd name="connsiteY26" fmla="*/ 67105 h 573375"/>
                <a:gd name="connsiteX27" fmla="*/ 197186 w 542927"/>
                <a:gd name="connsiteY27" fmla="*/ 33085 h 573375"/>
                <a:gd name="connsiteX28" fmla="*/ 282312 w 542927"/>
                <a:gd name="connsiteY28" fmla="*/ 43661 h 573375"/>
                <a:gd name="connsiteX29" fmla="*/ 282690 w 542927"/>
                <a:gd name="connsiteY29" fmla="*/ 43021 h 573375"/>
                <a:gd name="connsiteX30" fmla="*/ 299306 w 542927"/>
                <a:gd name="connsiteY30" fmla="*/ 14884 h 573375"/>
                <a:gd name="connsiteX31" fmla="*/ 323643 w 542927"/>
                <a:gd name="connsiteY31" fmla="*/ 783 h 573375"/>
                <a:gd name="connsiteX32" fmla="*/ 352125 w 542927"/>
                <a:gd name="connsiteY32" fmla="*/ 5899 h 573375"/>
                <a:gd name="connsiteX33" fmla="*/ 374242 w 542927"/>
                <a:gd name="connsiteY33" fmla="*/ 30316 h 573375"/>
                <a:gd name="connsiteX34" fmla="*/ 374903 w 542927"/>
                <a:gd name="connsiteY34" fmla="*/ 31045 h 573375"/>
                <a:gd name="connsiteX35" fmla="*/ 426576 w 542927"/>
                <a:gd name="connsiteY35" fmla="*/ 430 h 57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42927" h="573375">
                  <a:moveTo>
                    <a:pt x="271568" y="78016"/>
                  </a:moveTo>
                  <a:cubicBezTo>
                    <a:pt x="208568" y="78016"/>
                    <a:pt x="157496" y="115312"/>
                    <a:pt x="157496" y="161319"/>
                  </a:cubicBezTo>
                  <a:cubicBezTo>
                    <a:pt x="157496" y="207326"/>
                    <a:pt x="208568" y="244622"/>
                    <a:pt x="271568" y="244622"/>
                  </a:cubicBezTo>
                  <a:cubicBezTo>
                    <a:pt x="334568" y="244622"/>
                    <a:pt x="385640" y="207326"/>
                    <a:pt x="385640" y="161319"/>
                  </a:cubicBezTo>
                  <a:cubicBezTo>
                    <a:pt x="385640" y="115312"/>
                    <a:pt x="334568" y="78016"/>
                    <a:pt x="271568" y="78016"/>
                  </a:cubicBezTo>
                  <a:close/>
                  <a:moveTo>
                    <a:pt x="426576" y="430"/>
                  </a:moveTo>
                  <a:cubicBezTo>
                    <a:pt x="432999" y="1212"/>
                    <a:pt x="439410" y="3470"/>
                    <a:pt x="445566" y="7284"/>
                  </a:cubicBezTo>
                  <a:cubicBezTo>
                    <a:pt x="464331" y="18906"/>
                    <a:pt x="477786" y="43237"/>
                    <a:pt x="481400" y="72105"/>
                  </a:cubicBezTo>
                  <a:lnTo>
                    <a:pt x="481598" y="72265"/>
                  </a:lnTo>
                  <a:lnTo>
                    <a:pt x="509892" y="95212"/>
                  </a:lnTo>
                  <a:cubicBezTo>
                    <a:pt x="517799" y="106028"/>
                    <a:pt x="523874" y="119626"/>
                    <a:pt x="527388" y="135015"/>
                  </a:cubicBezTo>
                  <a:cubicBezTo>
                    <a:pt x="532497" y="157356"/>
                    <a:pt x="531769" y="181621"/>
                    <a:pt x="525330" y="203232"/>
                  </a:cubicBezTo>
                  <a:cubicBezTo>
                    <a:pt x="541157" y="232870"/>
                    <a:pt x="546692" y="271290"/>
                    <a:pt x="540367" y="307534"/>
                  </a:cubicBezTo>
                  <a:cubicBezTo>
                    <a:pt x="531957" y="355719"/>
                    <a:pt x="504118" y="391804"/>
                    <a:pt x="469929" y="398835"/>
                  </a:cubicBezTo>
                  <a:cubicBezTo>
                    <a:pt x="469765" y="428911"/>
                    <a:pt x="460565" y="457434"/>
                    <a:pt x="444713" y="477068"/>
                  </a:cubicBezTo>
                  <a:cubicBezTo>
                    <a:pt x="420627" y="506905"/>
                    <a:pt x="385835" y="510739"/>
                    <a:pt x="358862" y="486541"/>
                  </a:cubicBezTo>
                  <a:cubicBezTo>
                    <a:pt x="350139" y="528105"/>
                    <a:pt x="326781" y="559879"/>
                    <a:pt x="297511" y="570001"/>
                  </a:cubicBezTo>
                  <a:cubicBezTo>
                    <a:pt x="263020" y="581928"/>
                    <a:pt x="227023" y="561603"/>
                    <a:pt x="207305" y="519057"/>
                  </a:cubicBezTo>
                  <a:cubicBezTo>
                    <a:pt x="160765" y="559441"/>
                    <a:pt x="100318" y="536742"/>
                    <a:pt x="73307" y="468724"/>
                  </a:cubicBezTo>
                  <a:cubicBezTo>
                    <a:pt x="46774" y="473195"/>
                    <a:pt x="21859" y="449514"/>
                    <a:pt x="14391" y="412712"/>
                  </a:cubicBezTo>
                  <a:cubicBezTo>
                    <a:pt x="8982" y="386086"/>
                    <a:pt x="13764" y="357350"/>
                    <a:pt x="26980" y="337106"/>
                  </a:cubicBezTo>
                  <a:cubicBezTo>
                    <a:pt x="8229" y="321225"/>
                    <a:pt x="-2215" y="290752"/>
                    <a:pt x="396" y="259536"/>
                  </a:cubicBezTo>
                  <a:cubicBezTo>
                    <a:pt x="3459" y="222986"/>
                    <a:pt x="23616" y="194357"/>
                    <a:pt x="48945" y="190589"/>
                  </a:cubicBezTo>
                  <a:cubicBezTo>
                    <a:pt x="49096" y="189979"/>
                    <a:pt x="49259" y="189382"/>
                    <a:pt x="49409" y="188771"/>
                  </a:cubicBezTo>
                  <a:cubicBezTo>
                    <a:pt x="46008" y="152779"/>
                    <a:pt x="53940" y="116482"/>
                    <a:pt x="71035" y="89763"/>
                  </a:cubicBezTo>
                  <a:cubicBezTo>
                    <a:pt x="98046" y="47562"/>
                    <a:pt x="141837" y="38156"/>
                    <a:pt x="176240" y="67143"/>
                  </a:cubicBezTo>
                  <a:lnTo>
                    <a:pt x="176264" y="67105"/>
                  </a:lnTo>
                  <a:lnTo>
                    <a:pt x="197186" y="33085"/>
                  </a:lnTo>
                  <a:cubicBezTo>
                    <a:pt x="222494" y="7869"/>
                    <a:pt x="258383" y="9732"/>
                    <a:pt x="282312" y="43661"/>
                  </a:cubicBezTo>
                  <a:lnTo>
                    <a:pt x="282690" y="43021"/>
                  </a:lnTo>
                  <a:lnTo>
                    <a:pt x="299306" y="14884"/>
                  </a:lnTo>
                  <a:cubicBezTo>
                    <a:pt x="306404" y="7520"/>
                    <a:pt x="314725" y="2601"/>
                    <a:pt x="323643" y="783"/>
                  </a:cubicBezTo>
                  <a:cubicBezTo>
                    <a:pt x="333458" y="-1220"/>
                    <a:pt x="343267" y="671"/>
                    <a:pt x="352125" y="5899"/>
                  </a:cubicBezTo>
                  <a:lnTo>
                    <a:pt x="374242" y="30316"/>
                  </a:lnTo>
                  <a:lnTo>
                    <a:pt x="374903" y="31045"/>
                  </a:lnTo>
                  <a:cubicBezTo>
                    <a:pt x="387912" y="9015"/>
                    <a:pt x="407304" y="-1917"/>
                    <a:pt x="426576" y="430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1962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5D022BFB-767D-FDED-1222-A0424176B05D}"/>
              </a:ext>
            </a:extLst>
          </p:cNvPr>
          <p:cNvGrpSpPr/>
          <p:nvPr/>
        </p:nvGrpSpPr>
        <p:grpSpPr>
          <a:xfrm>
            <a:off x="372533" y="327377"/>
            <a:ext cx="985212" cy="1015664"/>
            <a:chOff x="372533" y="327377"/>
            <a:chExt cx="985212" cy="101566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E3F72BC-2F76-969E-88B1-11DDB5F7EDD2}"/>
                </a:ext>
              </a:extLst>
            </p:cNvPr>
            <p:cNvSpPr/>
            <p:nvPr/>
          </p:nvSpPr>
          <p:spPr>
            <a:xfrm>
              <a:off x="372533" y="327378"/>
              <a:ext cx="985212" cy="101566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725E2D7-3C61-2225-DC76-BDDF2C8C8CEE}"/>
                </a:ext>
              </a:extLst>
            </p:cNvPr>
            <p:cNvSpPr txBox="1"/>
            <p:nvPr/>
          </p:nvSpPr>
          <p:spPr>
            <a:xfrm>
              <a:off x="574193" y="327377"/>
              <a:ext cx="58189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L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3C33C71-85EF-F20D-41F3-AC4A62DA0770}"/>
              </a:ext>
            </a:extLst>
          </p:cNvPr>
          <p:cNvSpPr txBox="1"/>
          <p:nvPr/>
        </p:nvSpPr>
        <p:spPr>
          <a:xfrm>
            <a:off x="2119430" y="361936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Ann Lee</a:t>
            </a:r>
          </a:p>
          <a:p>
            <a:r>
              <a:rPr lang="en-US" sz="1100" dirty="0"/>
              <a:t>D&amp;C 49 (referenced)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B5E031-9E0D-2DA7-6CAB-3CA6F8D59C25}"/>
              </a:ext>
            </a:extLst>
          </p:cNvPr>
          <p:cNvSpPr txBox="1"/>
          <p:nvPr/>
        </p:nvSpPr>
        <p:spPr>
          <a:xfrm>
            <a:off x="5553593" y="289080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Lehi</a:t>
            </a:r>
          </a:p>
          <a:p>
            <a:r>
              <a:rPr lang="en-US" sz="1100" dirty="0"/>
              <a:t>D&amp;C 17:1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C1D997-A1FA-F6B8-95FD-70F9BACBE328}"/>
              </a:ext>
            </a:extLst>
          </p:cNvPr>
          <p:cNvSpPr txBox="1"/>
          <p:nvPr/>
        </p:nvSpPr>
        <p:spPr>
          <a:xfrm>
            <a:off x="9190866" y="310294"/>
            <a:ext cx="1782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Levi</a:t>
            </a:r>
          </a:p>
          <a:p>
            <a:r>
              <a:rPr lang="en-US" sz="1100" dirty="0"/>
              <a:t>D&amp;C 13:1; 129:39; 128:24 Gen. 29:34; 35:23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D35AD98-8E03-B14A-23FD-FE0D2D2D5312}"/>
              </a:ext>
            </a:extLst>
          </p:cNvPr>
          <p:cNvGrpSpPr/>
          <p:nvPr/>
        </p:nvGrpSpPr>
        <p:grpSpPr>
          <a:xfrm>
            <a:off x="4811201" y="1098748"/>
            <a:ext cx="2569598" cy="5218925"/>
            <a:chOff x="4847870" y="1415932"/>
            <a:chExt cx="2215815" cy="4500383"/>
          </a:xfrm>
          <a:solidFill>
            <a:schemeClr val="bg1"/>
          </a:solidFill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3D384C3-53A3-1FCF-FD8B-7D3FA25CF614}"/>
                </a:ext>
              </a:extLst>
            </p:cNvPr>
            <p:cNvSpPr/>
            <p:nvPr/>
          </p:nvSpPr>
          <p:spPr>
            <a:xfrm rot="19744272">
              <a:off x="4847870" y="4230969"/>
              <a:ext cx="630621" cy="33466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5F159504-E525-365F-9203-FBD6D3EF6EB2}"/>
                </a:ext>
              </a:extLst>
            </p:cNvPr>
            <p:cNvSpPr/>
            <p:nvPr/>
          </p:nvSpPr>
          <p:spPr>
            <a:xfrm rot="1233741">
              <a:off x="5084353" y="2975994"/>
              <a:ext cx="709449" cy="150596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D4A58C3-9B3F-9A39-82FF-D3EED09A2A06}"/>
                </a:ext>
              </a:extLst>
            </p:cNvPr>
            <p:cNvSpPr/>
            <p:nvPr/>
          </p:nvSpPr>
          <p:spPr>
            <a:xfrm rot="2202347">
              <a:off x="6433064" y="4252944"/>
              <a:ext cx="630621" cy="33466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apezoid 34">
              <a:extLst>
                <a:ext uri="{FF2B5EF4-FFF2-40B4-BE49-F238E27FC236}">
                  <a16:creationId xmlns:a16="http://schemas.microsoft.com/office/drawing/2014/main" id="{14471EB7-E93D-4CA4-5956-C1D00EF742D6}"/>
                </a:ext>
              </a:extLst>
            </p:cNvPr>
            <p:cNvSpPr/>
            <p:nvPr/>
          </p:nvSpPr>
          <p:spPr>
            <a:xfrm>
              <a:off x="5320835" y="3059660"/>
              <a:ext cx="1261242" cy="234261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rapezoid 35">
              <a:extLst>
                <a:ext uri="{FF2B5EF4-FFF2-40B4-BE49-F238E27FC236}">
                  <a16:creationId xmlns:a16="http://schemas.microsoft.com/office/drawing/2014/main" id="{611456CF-31BE-752D-200E-2894E1CFC9A9}"/>
                </a:ext>
              </a:extLst>
            </p:cNvPr>
            <p:cNvSpPr/>
            <p:nvPr/>
          </p:nvSpPr>
          <p:spPr>
            <a:xfrm rot="20366259" flipH="1">
              <a:off x="6179920" y="2987634"/>
              <a:ext cx="650202" cy="1505969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5B5B171A-EAD6-E8B9-3489-1F68235055EF}"/>
                </a:ext>
              </a:extLst>
            </p:cNvPr>
            <p:cNvSpPr/>
            <p:nvPr/>
          </p:nvSpPr>
          <p:spPr>
            <a:xfrm>
              <a:off x="5399663" y="1637355"/>
              <a:ext cx="1103586" cy="16733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6E4BF78C-A1F0-195C-CA11-99F90AE241CF}"/>
                </a:ext>
              </a:extLst>
            </p:cNvPr>
            <p:cNvSpPr/>
            <p:nvPr/>
          </p:nvSpPr>
          <p:spPr>
            <a:xfrm>
              <a:off x="5242009" y="5151284"/>
              <a:ext cx="1418897" cy="501990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5F2C186F-4B5D-4E43-0981-54492D333322}"/>
                </a:ext>
              </a:extLst>
            </p:cNvPr>
            <p:cNvSpPr/>
            <p:nvPr/>
          </p:nvSpPr>
          <p:spPr>
            <a:xfrm>
              <a:off x="5320835" y="5581654"/>
              <a:ext cx="630621" cy="33466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C8F6717D-8516-F3C6-45D9-B91D006CA613}"/>
                </a:ext>
              </a:extLst>
            </p:cNvPr>
            <p:cNvSpPr/>
            <p:nvPr/>
          </p:nvSpPr>
          <p:spPr>
            <a:xfrm>
              <a:off x="5959534" y="5573793"/>
              <a:ext cx="630621" cy="33466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B031715-DF79-D23A-A8F9-E666454D5A9D}"/>
                </a:ext>
              </a:extLst>
            </p:cNvPr>
            <p:cNvSpPr/>
            <p:nvPr/>
          </p:nvSpPr>
          <p:spPr>
            <a:xfrm>
              <a:off x="5529254" y="2885821"/>
              <a:ext cx="922919" cy="1056930"/>
            </a:xfrm>
            <a:custGeom>
              <a:avLst/>
              <a:gdLst>
                <a:gd name="connsiteX0" fmla="*/ 105396 w 922919"/>
                <a:gd name="connsiteY0" fmla="*/ 1094 h 1056930"/>
                <a:gd name="connsiteX1" fmla="*/ 421582 w 922919"/>
                <a:gd name="connsiteY1" fmla="*/ 42506 h 1056930"/>
                <a:gd name="connsiteX2" fmla="*/ 843164 w 922919"/>
                <a:gd name="connsiteY2" fmla="*/ 42506 h 1056930"/>
                <a:gd name="connsiteX3" fmla="*/ 843164 w 922919"/>
                <a:gd name="connsiteY3" fmla="*/ 255949 h 1056930"/>
                <a:gd name="connsiteX4" fmla="*/ 851927 w 922919"/>
                <a:gd name="connsiteY4" fmla="*/ 252961 h 1056930"/>
                <a:gd name="connsiteX5" fmla="*/ 894523 w 922919"/>
                <a:gd name="connsiteY5" fmla="*/ 200696 h 1056930"/>
                <a:gd name="connsiteX6" fmla="*/ 899357 w 922919"/>
                <a:gd name="connsiteY6" fmla="*/ 189109 h 1056930"/>
                <a:gd name="connsiteX7" fmla="*/ 922919 w 922919"/>
                <a:gd name="connsiteY7" fmla="*/ 180967 h 1056930"/>
                <a:gd name="connsiteX8" fmla="*/ 922919 w 922919"/>
                <a:gd name="connsiteY8" fmla="*/ 929183 h 1056930"/>
                <a:gd name="connsiteX9" fmla="*/ 468562 w 922919"/>
                <a:gd name="connsiteY9" fmla="*/ 929183 h 1056930"/>
                <a:gd name="connsiteX10" fmla="*/ 14204 w 922919"/>
                <a:gd name="connsiteY10" fmla="*/ 929183 h 1056930"/>
                <a:gd name="connsiteX11" fmla="*/ 14204 w 922919"/>
                <a:gd name="connsiteY11" fmla="*/ 289701 h 1056930"/>
                <a:gd name="connsiteX12" fmla="*/ 0 w 922919"/>
                <a:gd name="connsiteY12" fmla="*/ 291461 h 1056930"/>
                <a:gd name="connsiteX13" fmla="*/ 0 w 922919"/>
                <a:gd name="connsiteY13" fmla="*/ 42506 h 1056930"/>
                <a:gd name="connsiteX14" fmla="*/ 105396 w 922919"/>
                <a:gd name="connsiteY14" fmla="*/ 1094 h 1056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22919" h="1056930">
                  <a:moveTo>
                    <a:pt x="105396" y="1094"/>
                  </a:moveTo>
                  <a:cubicBezTo>
                    <a:pt x="210791" y="14898"/>
                    <a:pt x="316187" y="152938"/>
                    <a:pt x="421582" y="42506"/>
                  </a:cubicBezTo>
                  <a:cubicBezTo>
                    <a:pt x="562110" y="-104738"/>
                    <a:pt x="702637" y="189749"/>
                    <a:pt x="843164" y="42506"/>
                  </a:cubicBezTo>
                  <a:lnTo>
                    <a:pt x="843164" y="255949"/>
                  </a:lnTo>
                  <a:lnTo>
                    <a:pt x="851927" y="252961"/>
                  </a:lnTo>
                  <a:cubicBezTo>
                    <a:pt x="866126" y="244290"/>
                    <a:pt x="880325" y="227598"/>
                    <a:pt x="894523" y="200696"/>
                  </a:cubicBezTo>
                  <a:lnTo>
                    <a:pt x="899357" y="189109"/>
                  </a:lnTo>
                  <a:lnTo>
                    <a:pt x="922919" y="180967"/>
                  </a:lnTo>
                  <a:lnTo>
                    <a:pt x="922919" y="929183"/>
                  </a:lnTo>
                  <a:cubicBezTo>
                    <a:pt x="771467" y="1371712"/>
                    <a:pt x="620014" y="486655"/>
                    <a:pt x="468562" y="929183"/>
                  </a:cubicBezTo>
                  <a:cubicBezTo>
                    <a:pt x="317109" y="1371712"/>
                    <a:pt x="165657" y="486655"/>
                    <a:pt x="14204" y="929183"/>
                  </a:cubicBezTo>
                  <a:lnTo>
                    <a:pt x="14204" y="289701"/>
                  </a:lnTo>
                  <a:lnTo>
                    <a:pt x="0" y="291461"/>
                  </a:lnTo>
                  <a:lnTo>
                    <a:pt x="0" y="42506"/>
                  </a:lnTo>
                  <a:cubicBezTo>
                    <a:pt x="35132" y="5695"/>
                    <a:pt x="70264" y="-3508"/>
                    <a:pt x="105396" y="1094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Double Wave 41">
              <a:extLst>
                <a:ext uri="{FF2B5EF4-FFF2-40B4-BE49-F238E27FC236}">
                  <a16:creationId xmlns:a16="http://schemas.microsoft.com/office/drawing/2014/main" id="{5AD79F07-DAFB-02FE-356C-C23D118F8EFA}"/>
                </a:ext>
              </a:extLst>
            </p:cNvPr>
            <p:cNvSpPr/>
            <p:nvPr/>
          </p:nvSpPr>
          <p:spPr>
            <a:xfrm rot="21185090">
              <a:off x="6290989" y="1654373"/>
              <a:ext cx="371139" cy="1840629"/>
            </a:xfrm>
            <a:prstGeom prst="doubleWav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Double Wave 42">
              <a:extLst>
                <a:ext uri="{FF2B5EF4-FFF2-40B4-BE49-F238E27FC236}">
                  <a16:creationId xmlns:a16="http://schemas.microsoft.com/office/drawing/2014/main" id="{61DC03E9-4D3A-3445-32ED-C8AE710E09AC}"/>
                </a:ext>
              </a:extLst>
            </p:cNvPr>
            <p:cNvSpPr/>
            <p:nvPr/>
          </p:nvSpPr>
          <p:spPr>
            <a:xfrm rot="366356">
              <a:off x="5260199" y="1821504"/>
              <a:ext cx="384564" cy="1723326"/>
            </a:xfrm>
            <a:prstGeom prst="doubleWave">
              <a:avLst>
                <a:gd name="adj1" fmla="val 5066"/>
                <a:gd name="adj2" fmla="val 2680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lowchart: Delay 43">
              <a:extLst>
                <a:ext uri="{FF2B5EF4-FFF2-40B4-BE49-F238E27FC236}">
                  <a16:creationId xmlns:a16="http://schemas.microsoft.com/office/drawing/2014/main" id="{5D2A29F6-309C-EB1C-865E-31E3C37BE298}"/>
                </a:ext>
              </a:extLst>
            </p:cNvPr>
            <p:cNvSpPr/>
            <p:nvPr/>
          </p:nvSpPr>
          <p:spPr>
            <a:xfrm rot="16357899">
              <a:off x="5662352" y="1088261"/>
              <a:ext cx="672456" cy="1327797"/>
            </a:xfrm>
            <a:prstGeom prst="flowChartDelay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4EDED6D-3E9B-B1B6-0FD7-749B9F38236F}"/>
                </a:ext>
              </a:extLst>
            </p:cNvPr>
            <p:cNvSpPr/>
            <p:nvPr/>
          </p:nvSpPr>
          <p:spPr>
            <a:xfrm rot="5400000">
              <a:off x="5913198" y="2970260"/>
              <a:ext cx="203476" cy="30851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A277CCE-EF10-850A-C060-1715EF78144A}"/>
              </a:ext>
            </a:extLst>
          </p:cNvPr>
          <p:cNvGrpSpPr/>
          <p:nvPr/>
        </p:nvGrpSpPr>
        <p:grpSpPr>
          <a:xfrm>
            <a:off x="8849110" y="1343040"/>
            <a:ext cx="2680884" cy="4879700"/>
            <a:chOff x="4267200" y="2670596"/>
            <a:chExt cx="1981200" cy="3606146"/>
          </a:xfrm>
          <a:solidFill>
            <a:schemeClr val="bg1"/>
          </a:solidFill>
        </p:grpSpPr>
        <p:sp>
          <p:nvSpPr>
            <p:cNvPr id="47" name="Round Diagonal Corner Rectangle 421">
              <a:extLst>
                <a:ext uri="{FF2B5EF4-FFF2-40B4-BE49-F238E27FC236}">
                  <a16:creationId xmlns:a16="http://schemas.microsoft.com/office/drawing/2014/main" id="{252FA936-4847-9CC1-0698-4CBD7D594F28}"/>
                </a:ext>
              </a:extLst>
            </p:cNvPr>
            <p:cNvSpPr/>
            <p:nvPr/>
          </p:nvSpPr>
          <p:spPr>
            <a:xfrm rot="5204949" flipH="1">
              <a:off x="5023691" y="2959557"/>
              <a:ext cx="1068080" cy="581636"/>
            </a:xfrm>
            <a:prstGeom prst="round2DiagRect">
              <a:avLst>
                <a:gd name="adj1" fmla="val 16667"/>
                <a:gd name="adj2" fmla="val 50000"/>
              </a:avLst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 Diagonal Corner Rectangle 422">
              <a:extLst>
                <a:ext uri="{FF2B5EF4-FFF2-40B4-BE49-F238E27FC236}">
                  <a16:creationId xmlns:a16="http://schemas.microsoft.com/office/drawing/2014/main" id="{6DA1875B-67EE-E4B3-37DD-A75C2DFEAFDC}"/>
                </a:ext>
              </a:extLst>
            </p:cNvPr>
            <p:cNvSpPr/>
            <p:nvPr/>
          </p:nvSpPr>
          <p:spPr>
            <a:xfrm rot="5751864">
              <a:off x="4315584" y="2962791"/>
              <a:ext cx="1160854" cy="627290"/>
            </a:xfrm>
            <a:prstGeom prst="round2DiagRect">
              <a:avLst>
                <a:gd name="adj1" fmla="val 16667"/>
                <a:gd name="adj2" fmla="val 50000"/>
              </a:avLst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3CAED5A-C687-4657-8691-70EACAE8C9C8}"/>
                </a:ext>
              </a:extLst>
            </p:cNvPr>
            <p:cNvSpPr/>
            <p:nvPr/>
          </p:nvSpPr>
          <p:spPr>
            <a:xfrm>
              <a:off x="4267200" y="4648160"/>
              <a:ext cx="412974" cy="531937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rapezoid 49">
              <a:extLst>
                <a:ext uri="{FF2B5EF4-FFF2-40B4-BE49-F238E27FC236}">
                  <a16:creationId xmlns:a16="http://schemas.microsoft.com/office/drawing/2014/main" id="{A4C13541-67A3-3757-0DCF-A73B7A6E6499}"/>
                </a:ext>
              </a:extLst>
            </p:cNvPr>
            <p:cNvSpPr/>
            <p:nvPr/>
          </p:nvSpPr>
          <p:spPr>
            <a:xfrm rot="1437181">
              <a:off x="4443406" y="3677021"/>
              <a:ext cx="613313" cy="1426758"/>
            </a:xfrm>
            <a:prstGeom prst="trapezoid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0FE9DCB-066D-980B-9E94-5A134D361375}"/>
                </a:ext>
              </a:extLst>
            </p:cNvPr>
            <p:cNvSpPr/>
            <p:nvPr/>
          </p:nvSpPr>
          <p:spPr>
            <a:xfrm rot="4663168">
              <a:off x="5337471" y="5794728"/>
              <a:ext cx="369494" cy="594533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1DF077DC-5834-23BE-561D-E1EB9EBE7892}"/>
                </a:ext>
              </a:extLst>
            </p:cNvPr>
            <p:cNvSpPr/>
            <p:nvPr/>
          </p:nvSpPr>
          <p:spPr>
            <a:xfrm rot="4271122">
              <a:off x="4777745" y="5792203"/>
              <a:ext cx="369494" cy="594533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E6833D8-A27B-CD32-877F-5B42F815654C}"/>
                </a:ext>
              </a:extLst>
            </p:cNvPr>
            <p:cNvSpPr/>
            <p:nvPr/>
          </p:nvSpPr>
          <p:spPr>
            <a:xfrm>
              <a:off x="5835426" y="4706324"/>
              <a:ext cx="412974" cy="531937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rapezoid 53">
              <a:extLst>
                <a:ext uri="{FF2B5EF4-FFF2-40B4-BE49-F238E27FC236}">
                  <a16:creationId xmlns:a16="http://schemas.microsoft.com/office/drawing/2014/main" id="{54D4A8E6-76F2-C0AE-B482-859F0846A308}"/>
                </a:ext>
              </a:extLst>
            </p:cNvPr>
            <p:cNvSpPr/>
            <p:nvPr/>
          </p:nvSpPr>
          <p:spPr>
            <a:xfrm rot="20170738">
              <a:off x="5529480" y="3640909"/>
              <a:ext cx="605382" cy="1473036"/>
            </a:xfrm>
            <a:prstGeom prst="trapezoid">
              <a:avLst>
                <a:gd name="adj" fmla="val 37545"/>
              </a:avLst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rapezoid 54">
              <a:extLst>
                <a:ext uri="{FF2B5EF4-FFF2-40B4-BE49-F238E27FC236}">
                  <a16:creationId xmlns:a16="http://schemas.microsoft.com/office/drawing/2014/main" id="{D8C28FEC-A12C-83CB-731F-180E1BA80959}"/>
                </a:ext>
              </a:extLst>
            </p:cNvPr>
            <p:cNvSpPr/>
            <p:nvPr/>
          </p:nvSpPr>
          <p:spPr>
            <a:xfrm>
              <a:off x="4543403" y="3581400"/>
              <a:ext cx="1434593" cy="2488711"/>
            </a:xfrm>
            <a:prstGeom prst="trapezoid">
              <a:avLst>
                <a:gd name="adj" fmla="val 29129"/>
              </a:avLst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rapezoid 55">
              <a:extLst>
                <a:ext uri="{FF2B5EF4-FFF2-40B4-BE49-F238E27FC236}">
                  <a16:creationId xmlns:a16="http://schemas.microsoft.com/office/drawing/2014/main" id="{7802E1D0-B6F0-6223-9F70-9D8AF8C4B2C8}"/>
                </a:ext>
              </a:extLst>
            </p:cNvPr>
            <p:cNvSpPr/>
            <p:nvPr/>
          </p:nvSpPr>
          <p:spPr>
            <a:xfrm rot="10800000">
              <a:off x="5017837" y="3657599"/>
              <a:ext cx="459069" cy="354453"/>
            </a:xfrm>
            <a:prstGeom prst="trapezoid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" name="Group 250">
              <a:extLst>
                <a:ext uri="{FF2B5EF4-FFF2-40B4-BE49-F238E27FC236}">
                  <a16:creationId xmlns:a16="http://schemas.microsoft.com/office/drawing/2014/main" id="{B6671AE2-B82F-5082-2BA6-7B7CC833271D}"/>
                </a:ext>
              </a:extLst>
            </p:cNvPr>
            <p:cNvGrpSpPr/>
            <p:nvPr/>
          </p:nvGrpSpPr>
          <p:grpSpPr>
            <a:xfrm rot="5400000">
              <a:off x="4984375" y="4374778"/>
              <a:ext cx="555814" cy="1255059"/>
              <a:chOff x="9000565" y="430324"/>
              <a:chExt cx="797858" cy="3047982"/>
            </a:xfrm>
            <a:grpFill/>
          </p:grpSpPr>
          <p:grpSp>
            <p:nvGrpSpPr>
              <p:cNvPr id="82" name="Group 236">
                <a:extLst>
                  <a:ext uri="{FF2B5EF4-FFF2-40B4-BE49-F238E27FC236}">
                    <a16:creationId xmlns:a16="http://schemas.microsoft.com/office/drawing/2014/main" id="{D7FD0BD6-FECA-2CBE-DE30-73256463E169}"/>
                  </a:ext>
                </a:extLst>
              </p:cNvPr>
              <p:cNvGrpSpPr/>
              <p:nvPr/>
            </p:nvGrpSpPr>
            <p:grpSpPr>
              <a:xfrm>
                <a:off x="9027459" y="1757082"/>
                <a:ext cx="770964" cy="1721224"/>
                <a:chOff x="9000565" y="475129"/>
                <a:chExt cx="770964" cy="1721224"/>
              </a:xfrm>
              <a:grpFill/>
            </p:grpSpPr>
            <p:sp>
              <p:nvSpPr>
                <p:cNvPr id="90" name="Multiply 464">
                  <a:extLst>
                    <a:ext uri="{FF2B5EF4-FFF2-40B4-BE49-F238E27FC236}">
                      <a16:creationId xmlns:a16="http://schemas.microsoft.com/office/drawing/2014/main" id="{65A0813B-7767-EB86-7FF0-953227B5167B}"/>
                    </a:ext>
                  </a:extLst>
                </p:cNvPr>
                <p:cNvSpPr/>
                <p:nvPr/>
              </p:nvSpPr>
              <p:spPr>
                <a:xfrm>
                  <a:off x="9000565" y="475129"/>
                  <a:ext cx="762000" cy="1066800"/>
                </a:xfrm>
                <a:prstGeom prst="mathMultiply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Multiply 465">
                  <a:extLst>
                    <a:ext uri="{FF2B5EF4-FFF2-40B4-BE49-F238E27FC236}">
                      <a16:creationId xmlns:a16="http://schemas.microsoft.com/office/drawing/2014/main" id="{957CD7AB-25FE-01D2-012E-D5C70392987A}"/>
                    </a:ext>
                  </a:extLst>
                </p:cNvPr>
                <p:cNvSpPr/>
                <p:nvPr/>
              </p:nvSpPr>
              <p:spPr>
                <a:xfrm>
                  <a:off x="9009529" y="1129553"/>
                  <a:ext cx="762000" cy="1066800"/>
                </a:xfrm>
                <a:prstGeom prst="mathMultiply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Left-Right Arrow 466">
                  <a:extLst>
                    <a:ext uri="{FF2B5EF4-FFF2-40B4-BE49-F238E27FC236}">
                      <a16:creationId xmlns:a16="http://schemas.microsoft.com/office/drawing/2014/main" id="{9D190F8C-1F2E-C6BE-3051-12E8C93149EC}"/>
                    </a:ext>
                  </a:extLst>
                </p:cNvPr>
                <p:cNvSpPr/>
                <p:nvPr/>
              </p:nvSpPr>
              <p:spPr>
                <a:xfrm>
                  <a:off x="9144000" y="1219200"/>
                  <a:ext cx="533400" cy="228600"/>
                </a:xfrm>
                <a:prstGeom prst="leftRightArrow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Diamond 92">
                  <a:extLst>
                    <a:ext uri="{FF2B5EF4-FFF2-40B4-BE49-F238E27FC236}">
                      <a16:creationId xmlns:a16="http://schemas.microsoft.com/office/drawing/2014/main" id="{5D1D4BE6-E006-FCFC-AAD2-6C19AB8282EF}"/>
                    </a:ext>
                  </a:extLst>
                </p:cNvPr>
                <p:cNvSpPr/>
                <p:nvPr/>
              </p:nvSpPr>
              <p:spPr>
                <a:xfrm>
                  <a:off x="9296400" y="838200"/>
                  <a:ext cx="152400" cy="304800"/>
                </a:xfrm>
                <a:prstGeom prst="diamond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Diamond 93">
                  <a:extLst>
                    <a:ext uri="{FF2B5EF4-FFF2-40B4-BE49-F238E27FC236}">
                      <a16:creationId xmlns:a16="http://schemas.microsoft.com/office/drawing/2014/main" id="{FACCE160-CA52-9322-4A60-65B4E9682661}"/>
                    </a:ext>
                  </a:extLst>
                </p:cNvPr>
                <p:cNvSpPr/>
                <p:nvPr/>
              </p:nvSpPr>
              <p:spPr>
                <a:xfrm>
                  <a:off x="9314329" y="1519517"/>
                  <a:ext cx="152400" cy="304800"/>
                </a:xfrm>
                <a:prstGeom prst="diamond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3" name="Group 235">
                <a:extLst>
                  <a:ext uri="{FF2B5EF4-FFF2-40B4-BE49-F238E27FC236}">
                    <a16:creationId xmlns:a16="http://schemas.microsoft.com/office/drawing/2014/main" id="{713F6B72-F97E-3BD6-6362-CE9A7C5B6F7A}"/>
                  </a:ext>
                </a:extLst>
              </p:cNvPr>
              <p:cNvGrpSpPr/>
              <p:nvPr/>
            </p:nvGrpSpPr>
            <p:grpSpPr>
              <a:xfrm>
                <a:off x="9000565" y="430324"/>
                <a:ext cx="770964" cy="1766029"/>
                <a:chOff x="9000565" y="430324"/>
                <a:chExt cx="770964" cy="1766029"/>
              </a:xfrm>
              <a:grpFill/>
            </p:grpSpPr>
            <p:sp>
              <p:nvSpPr>
                <p:cNvPr id="84" name="Multiply 458">
                  <a:extLst>
                    <a:ext uri="{FF2B5EF4-FFF2-40B4-BE49-F238E27FC236}">
                      <a16:creationId xmlns:a16="http://schemas.microsoft.com/office/drawing/2014/main" id="{0DC44FC5-4A86-768B-19DB-A1306B86FF70}"/>
                    </a:ext>
                  </a:extLst>
                </p:cNvPr>
                <p:cNvSpPr/>
                <p:nvPr/>
              </p:nvSpPr>
              <p:spPr>
                <a:xfrm>
                  <a:off x="9000565" y="430324"/>
                  <a:ext cx="762001" cy="1111607"/>
                </a:xfrm>
                <a:prstGeom prst="mathMultiply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Multiply 459">
                  <a:extLst>
                    <a:ext uri="{FF2B5EF4-FFF2-40B4-BE49-F238E27FC236}">
                      <a16:creationId xmlns:a16="http://schemas.microsoft.com/office/drawing/2014/main" id="{FA620841-B896-0BD0-D968-13A85153D3FE}"/>
                    </a:ext>
                  </a:extLst>
                </p:cNvPr>
                <p:cNvSpPr/>
                <p:nvPr/>
              </p:nvSpPr>
              <p:spPr>
                <a:xfrm>
                  <a:off x="9009529" y="1129553"/>
                  <a:ext cx="762000" cy="1066800"/>
                </a:xfrm>
                <a:prstGeom prst="mathMultiply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Left-Right Arrow 460">
                  <a:extLst>
                    <a:ext uri="{FF2B5EF4-FFF2-40B4-BE49-F238E27FC236}">
                      <a16:creationId xmlns:a16="http://schemas.microsoft.com/office/drawing/2014/main" id="{08F9B074-1DBF-F0F7-1C0A-2EF0EFDAAAD3}"/>
                    </a:ext>
                  </a:extLst>
                </p:cNvPr>
                <p:cNvSpPr/>
                <p:nvPr/>
              </p:nvSpPr>
              <p:spPr>
                <a:xfrm>
                  <a:off x="9144000" y="1219200"/>
                  <a:ext cx="533400" cy="228600"/>
                </a:xfrm>
                <a:prstGeom prst="leftRightArrow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Left-Right Arrow 461">
                  <a:extLst>
                    <a:ext uri="{FF2B5EF4-FFF2-40B4-BE49-F238E27FC236}">
                      <a16:creationId xmlns:a16="http://schemas.microsoft.com/office/drawing/2014/main" id="{BE2EC1AA-48FF-63F8-B439-2C6FFFDB92DD}"/>
                    </a:ext>
                  </a:extLst>
                </p:cNvPr>
                <p:cNvSpPr/>
                <p:nvPr/>
              </p:nvSpPr>
              <p:spPr>
                <a:xfrm>
                  <a:off x="9144000" y="1864659"/>
                  <a:ext cx="533400" cy="228600"/>
                </a:xfrm>
                <a:prstGeom prst="leftRightArrow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Diamond 87">
                  <a:extLst>
                    <a:ext uri="{FF2B5EF4-FFF2-40B4-BE49-F238E27FC236}">
                      <a16:creationId xmlns:a16="http://schemas.microsoft.com/office/drawing/2014/main" id="{25866DB8-16FC-529E-E42D-C3B218DE0156}"/>
                    </a:ext>
                  </a:extLst>
                </p:cNvPr>
                <p:cNvSpPr/>
                <p:nvPr/>
              </p:nvSpPr>
              <p:spPr>
                <a:xfrm>
                  <a:off x="9296400" y="838200"/>
                  <a:ext cx="152400" cy="304800"/>
                </a:xfrm>
                <a:prstGeom prst="diamond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Diamond 88">
                  <a:extLst>
                    <a:ext uri="{FF2B5EF4-FFF2-40B4-BE49-F238E27FC236}">
                      <a16:creationId xmlns:a16="http://schemas.microsoft.com/office/drawing/2014/main" id="{EEFCA8AB-4F58-39E2-A82A-2D6B09A3187F}"/>
                    </a:ext>
                  </a:extLst>
                </p:cNvPr>
                <p:cNvSpPr/>
                <p:nvPr/>
              </p:nvSpPr>
              <p:spPr>
                <a:xfrm>
                  <a:off x="9314329" y="1519517"/>
                  <a:ext cx="152400" cy="304800"/>
                </a:xfrm>
                <a:prstGeom prst="diamond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528BF088-E5E2-104E-46C5-F2CC0C00576D}"/>
                </a:ext>
              </a:extLst>
            </p:cNvPr>
            <p:cNvSpPr/>
            <p:nvPr/>
          </p:nvSpPr>
          <p:spPr>
            <a:xfrm>
              <a:off x="4715554" y="2670596"/>
              <a:ext cx="999446" cy="1232209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3CDA3B1B-3A9E-1D27-A018-5051C96BDF32}"/>
                </a:ext>
              </a:extLst>
            </p:cNvPr>
            <p:cNvGrpSpPr/>
            <p:nvPr/>
          </p:nvGrpSpPr>
          <p:grpSpPr>
            <a:xfrm>
              <a:off x="4648200" y="2819400"/>
              <a:ext cx="1143000" cy="362174"/>
              <a:chOff x="5029199" y="838201"/>
              <a:chExt cx="1411403" cy="516024"/>
            </a:xfrm>
            <a:grpFill/>
          </p:grpSpPr>
          <p:sp>
            <p:nvSpPr>
              <p:cNvPr id="60" name="Rounded Rectangle 434">
                <a:extLst>
                  <a:ext uri="{FF2B5EF4-FFF2-40B4-BE49-F238E27FC236}">
                    <a16:creationId xmlns:a16="http://schemas.microsoft.com/office/drawing/2014/main" id="{B65BCEA9-27F3-C09F-9EF9-AA72AB0C4AE5}"/>
                  </a:ext>
                </a:extLst>
              </p:cNvPr>
              <p:cNvSpPr/>
              <p:nvPr/>
            </p:nvSpPr>
            <p:spPr>
              <a:xfrm>
                <a:off x="5029200" y="914400"/>
                <a:ext cx="1371600" cy="381000"/>
              </a:xfrm>
              <a:prstGeom prst="round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1" name="Group 253">
                <a:extLst>
                  <a:ext uri="{FF2B5EF4-FFF2-40B4-BE49-F238E27FC236}">
                    <a16:creationId xmlns:a16="http://schemas.microsoft.com/office/drawing/2014/main" id="{C874AB30-2DFB-FF7F-DD1B-7A35CA935F37}"/>
                  </a:ext>
                </a:extLst>
              </p:cNvPr>
              <p:cNvGrpSpPr/>
              <p:nvPr/>
            </p:nvGrpSpPr>
            <p:grpSpPr>
              <a:xfrm rot="5400000">
                <a:off x="5476889" y="390511"/>
                <a:ext cx="516024" cy="1411403"/>
                <a:chOff x="9000565" y="475129"/>
                <a:chExt cx="806823" cy="4258236"/>
              </a:xfrm>
              <a:grpFill/>
            </p:grpSpPr>
            <p:grpSp>
              <p:nvGrpSpPr>
                <p:cNvPr id="62" name="Group 243">
                  <a:extLst>
                    <a:ext uri="{FF2B5EF4-FFF2-40B4-BE49-F238E27FC236}">
                      <a16:creationId xmlns:a16="http://schemas.microsoft.com/office/drawing/2014/main" id="{CCC92CF9-0C07-4B0D-B801-BC796A35739E}"/>
                    </a:ext>
                  </a:extLst>
                </p:cNvPr>
                <p:cNvGrpSpPr/>
                <p:nvPr/>
              </p:nvGrpSpPr>
              <p:grpSpPr>
                <a:xfrm>
                  <a:off x="9036424" y="3012141"/>
                  <a:ext cx="770964" cy="1721224"/>
                  <a:chOff x="9000565" y="475129"/>
                  <a:chExt cx="770964" cy="1721224"/>
                </a:xfrm>
                <a:grpFill/>
              </p:grpSpPr>
              <p:sp>
                <p:nvSpPr>
                  <p:cNvPr id="77" name="Multiply 451">
                    <a:extLst>
                      <a:ext uri="{FF2B5EF4-FFF2-40B4-BE49-F238E27FC236}">
                        <a16:creationId xmlns:a16="http://schemas.microsoft.com/office/drawing/2014/main" id="{C83C3321-3BF4-B2F7-2728-DB040B61E81D}"/>
                      </a:ext>
                    </a:extLst>
                  </p:cNvPr>
                  <p:cNvSpPr/>
                  <p:nvPr/>
                </p:nvSpPr>
                <p:spPr>
                  <a:xfrm>
                    <a:off x="9000565" y="475129"/>
                    <a:ext cx="762000" cy="1066800"/>
                  </a:xfrm>
                  <a:prstGeom prst="mathMultiply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Multiply 452">
                    <a:extLst>
                      <a:ext uri="{FF2B5EF4-FFF2-40B4-BE49-F238E27FC236}">
                        <a16:creationId xmlns:a16="http://schemas.microsoft.com/office/drawing/2014/main" id="{531C48D6-63B5-BBC2-A46C-B6642BC8BAD1}"/>
                      </a:ext>
                    </a:extLst>
                  </p:cNvPr>
                  <p:cNvSpPr/>
                  <p:nvPr/>
                </p:nvSpPr>
                <p:spPr>
                  <a:xfrm>
                    <a:off x="9009529" y="1129553"/>
                    <a:ext cx="762000" cy="1066800"/>
                  </a:xfrm>
                  <a:prstGeom prst="mathMultiply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" name="Left-Right Arrow 453">
                    <a:extLst>
                      <a:ext uri="{FF2B5EF4-FFF2-40B4-BE49-F238E27FC236}">
                        <a16:creationId xmlns:a16="http://schemas.microsoft.com/office/drawing/2014/main" id="{B35F5D46-FC62-10D3-3B9C-378CA2081382}"/>
                      </a:ext>
                    </a:extLst>
                  </p:cNvPr>
                  <p:cNvSpPr/>
                  <p:nvPr/>
                </p:nvSpPr>
                <p:spPr>
                  <a:xfrm>
                    <a:off x="9144000" y="1219200"/>
                    <a:ext cx="533400" cy="228600"/>
                  </a:xfrm>
                  <a:prstGeom prst="leftRightArrow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Diamond 79">
                    <a:extLst>
                      <a:ext uri="{FF2B5EF4-FFF2-40B4-BE49-F238E27FC236}">
                        <a16:creationId xmlns:a16="http://schemas.microsoft.com/office/drawing/2014/main" id="{E98D49D2-9EA5-3DB8-B302-1A827E686DB1}"/>
                      </a:ext>
                    </a:extLst>
                  </p:cNvPr>
                  <p:cNvSpPr/>
                  <p:nvPr/>
                </p:nvSpPr>
                <p:spPr>
                  <a:xfrm>
                    <a:off x="9296400" y="838200"/>
                    <a:ext cx="152400" cy="304800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Diamond 80">
                    <a:extLst>
                      <a:ext uri="{FF2B5EF4-FFF2-40B4-BE49-F238E27FC236}">
                        <a16:creationId xmlns:a16="http://schemas.microsoft.com/office/drawing/2014/main" id="{A81B9EE4-4DB5-4AE6-D7C7-DF939C6F84FF}"/>
                      </a:ext>
                    </a:extLst>
                  </p:cNvPr>
                  <p:cNvSpPr/>
                  <p:nvPr/>
                </p:nvSpPr>
                <p:spPr>
                  <a:xfrm>
                    <a:off x="9314329" y="1519517"/>
                    <a:ext cx="152400" cy="304800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3" name="Group 236">
                  <a:extLst>
                    <a:ext uri="{FF2B5EF4-FFF2-40B4-BE49-F238E27FC236}">
                      <a16:creationId xmlns:a16="http://schemas.microsoft.com/office/drawing/2014/main" id="{8A4C8D34-DE39-1955-6B0E-88B782D7966C}"/>
                    </a:ext>
                  </a:extLst>
                </p:cNvPr>
                <p:cNvGrpSpPr/>
                <p:nvPr/>
              </p:nvGrpSpPr>
              <p:grpSpPr>
                <a:xfrm>
                  <a:off x="9027459" y="1757082"/>
                  <a:ext cx="770964" cy="1721224"/>
                  <a:chOff x="9000565" y="475129"/>
                  <a:chExt cx="770964" cy="1721224"/>
                </a:xfrm>
                <a:grpFill/>
              </p:grpSpPr>
              <p:sp>
                <p:nvSpPr>
                  <p:cNvPr id="71" name="Multiply 445">
                    <a:extLst>
                      <a:ext uri="{FF2B5EF4-FFF2-40B4-BE49-F238E27FC236}">
                        <a16:creationId xmlns:a16="http://schemas.microsoft.com/office/drawing/2014/main" id="{FA25B59D-F546-0D94-A904-D0BC6B2A41A3}"/>
                      </a:ext>
                    </a:extLst>
                  </p:cNvPr>
                  <p:cNvSpPr/>
                  <p:nvPr/>
                </p:nvSpPr>
                <p:spPr>
                  <a:xfrm>
                    <a:off x="9000565" y="475129"/>
                    <a:ext cx="762000" cy="1066800"/>
                  </a:xfrm>
                  <a:prstGeom prst="mathMultiply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Multiply 446">
                    <a:extLst>
                      <a:ext uri="{FF2B5EF4-FFF2-40B4-BE49-F238E27FC236}">
                        <a16:creationId xmlns:a16="http://schemas.microsoft.com/office/drawing/2014/main" id="{3AFD3BCF-21F3-93BA-6139-1D325EA749AF}"/>
                      </a:ext>
                    </a:extLst>
                  </p:cNvPr>
                  <p:cNvSpPr/>
                  <p:nvPr/>
                </p:nvSpPr>
                <p:spPr>
                  <a:xfrm>
                    <a:off x="9009529" y="1129553"/>
                    <a:ext cx="762000" cy="1066800"/>
                  </a:xfrm>
                  <a:prstGeom prst="mathMultiply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Left-Right Arrow 447">
                    <a:extLst>
                      <a:ext uri="{FF2B5EF4-FFF2-40B4-BE49-F238E27FC236}">
                        <a16:creationId xmlns:a16="http://schemas.microsoft.com/office/drawing/2014/main" id="{5CE591F3-C239-15FD-56B9-B5F6446DA07C}"/>
                      </a:ext>
                    </a:extLst>
                  </p:cNvPr>
                  <p:cNvSpPr/>
                  <p:nvPr/>
                </p:nvSpPr>
                <p:spPr>
                  <a:xfrm>
                    <a:off x="9144000" y="1219200"/>
                    <a:ext cx="533400" cy="228600"/>
                  </a:xfrm>
                  <a:prstGeom prst="leftRightArrow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Left-Right Arrow 448">
                    <a:extLst>
                      <a:ext uri="{FF2B5EF4-FFF2-40B4-BE49-F238E27FC236}">
                        <a16:creationId xmlns:a16="http://schemas.microsoft.com/office/drawing/2014/main" id="{005D1A2D-4669-DA44-248B-754040C34EAE}"/>
                      </a:ext>
                    </a:extLst>
                  </p:cNvPr>
                  <p:cNvSpPr/>
                  <p:nvPr/>
                </p:nvSpPr>
                <p:spPr>
                  <a:xfrm>
                    <a:off x="9144000" y="1864659"/>
                    <a:ext cx="533400" cy="228600"/>
                  </a:xfrm>
                  <a:prstGeom prst="leftRightArrow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" name="Diamond 74">
                    <a:extLst>
                      <a:ext uri="{FF2B5EF4-FFF2-40B4-BE49-F238E27FC236}">
                        <a16:creationId xmlns:a16="http://schemas.microsoft.com/office/drawing/2014/main" id="{5B96A39F-8426-C31C-8EB7-E53F095E4BC3}"/>
                      </a:ext>
                    </a:extLst>
                  </p:cNvPr>
                  <p:cNvSpPr/>
                  <p:nvPr/>
                </p:nvSpPr>
                <p:spPr>
                  <a:xfrm>
                    <a:off x="9296400" y="838200"/>
                    <a:ext cx="152400" cy="304800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Diamond 75">
                    <a:extLst>
                      <a:ext uri="{FF2B5EF4-FFF2-40B4-BE49-F238E27FC236}">
                        <a16:creationId xmlns:a16="http://schemas.microsoft.com/office/drawing/2014/main" id="{B2E19507-013B-4947-ADD3-64E1D304FB01}"/>
                      </a:ext>
                    </a:extLst>
                  </p:cNvPr>
                  <p:cNvSpPr/>
                  <p:nvPr/>
                </p:nvSpPr>
                <p:spPr>
                  <a:xfrm>
                    <a:off x="9314329" y="1519517"/>
                    <a:ext cx="152400" cy="304800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4" name="Group 235">
                  <a:extLst>
                    <a:ext uri="{FF2B5EF4-FFF2-40B4-BE49-F238E27FC236}">
                      <a16:creationId xmlns:a16="http://schemas.microsoft.com/office/drawing/2014/main" id="{4487BC92-2C53-60F5-DA6C-25292B6FF8E4}"/>
                    </a:ext>
                  </a:extLst>
                </p:cNvPr>
                <p:cNvGrpSpPr/>
                <p:nvPr/>
              </p:nvGrpSpPr>
              <p:grpSpPr>
                <a:xfrm>
                  <a:off x="9000565" y="475129"/>
                  <a:ext cx="770964" cy="1721224"/>
                  <a:chOff x="9000565" y="475129"/>
                  <a:chExt cx="770964" cy="1721224"/>
                </a:xfrm>
                <a:grpFill/>
              </p:grpSpPr>
              <p:sp>
                <p:nvSpPr>
                  <p:cNvPr id="65" name="Multiply 439">
                    <a:extLst>
                      <a:ext uri="{FF2B5EF4-FFF2-40B4-BE49-F238E27FC236}">
                        <a16:creationId xmlns:a16="http://schemas.microsoft.com/office/drawing/2014/main" id="{9DFFD218-AE22-F5CA-17B0-C647A7D3898B}"/>
                      </a:ext>
                    </a:extLst>
                  </p:cNvPr>
                  <p:cNvSpPr/>
                  <p:nvPr/>
                </p:nvSpPr>
                <p:spPr>
                  <a:xfrm>
                    <a:off x="9000565" y="475129"/>
                    <a:ext cx="762000" cy="1066800"/>
                  </a:xfrm>
                  <a:prstGeom prst="mathMultiply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" name="Multiply 440">
                    <a:extLst>
                      <a:ext uri="{FF2B5EF4-FFF2-40B4-BE49-F238E27FC236}">
                        <a16:creationId xmlns:a16="http://schemas.microsoft.com/office/drawing/2014/main" id="{8DBDB520-A7AE-D9AA-5519-4F4711FF93D8}"/>
                      </a:ext>
                    </a:extLst>
                  </p:cNvPr>
                  <p:cNvSpPr/>
                  <p:nvPr/>
                </p:nvSpPr>
                <p:spPr>
                  <a:xfrm>
                    <a:off x="9009529" y="1129553"/>
                    <a:ext cx="762000" cy="1066800"/>
                  </a:xfrm>
                  <a:prstGeom prst="mathMultiply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" name="Left-Right Arrow 441">
                    <a:extLst>
                      <a:ext uri="{FF2B5EF4-FFF2-40B4-BE49-F238E27FC236}">
                        <a16:creationId xmlns:a16="http://schemas.microsoft.com/office/drawing/2014/main" id="{301EE2C9-71FB-26F3-2464-9CF8986CD5ED}"/>
                      </a:ext>
                    </a:extLst>
                  </p:cNvPr>
                  <p:cNvSpPr/>
                  <p:nvPr/>
                </p:nvSpPr>
                <p:spPr>
                  <a:xfrm>
                    <a:off x="9144000" y="1219200"/>
                    <a:ext cx="533400" cy="228600"/>
                  </a:xfrm>
                  <a:prstGeom prst="leftRightArrow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Left-Right Arrow 442">
                    <a:extLst>
                      <a:ext uri="{FF2B5EF4-FFF2-40B4-BE49-F238E27FC236}">
                        <a16:creationId xmlns:a16="http://schemas.microsoft.com/office/drawing/2014/main" id="{14C26EED-C8F2-4361-2A73-61D32327B072}"/>
                      </a:ext>
                    </a:extLst>
                  </p:cNvPr>
                  <p:cNvSpPr/>
                  <p:nvPr/>
                </p:nvSpPr>
                <p:spPr>
                  <a:xfrm>
                    <a:off x="9144000" y="1864659"/>
                    <a:ext cx="533400" cy="228600"/>
                  </a:xfrm>
                  <a:prstGeom prst="leftRightArrow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Diamond 68">
                    <a:extLst>
                      <a:ext uri="{FF2B5EF4-FFF2-40B4-BE49-F238E27FC236}">
                        <a16:creationId xmlns:a16="http://schemas.microsoft.com/office/drawing/2014/main" id="{8D2D37F8-9F04-F0CE-8653-E33221D0DE70}"/>
                      </a:ext>
                    </a:extLst>
                  </p:cNvPr>
                  <p:cNvSpPr/>
                  <p:nvPr/>
                </p:nvSpPr>
                <p:spPr>
                  <a:xfrm>
                    <a:off x="9296400" y="838200"/>
                    <a:ext cx="152400" cy="304800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Diamond 69">
                    <a:extLst>
                      <a:ext uri="{FF2B5EF4-FFF2-40B4-BE49-F238E27FC236}">
                        <a16:creationId xmlns:a16="http://schemas.microsoft.com/office/drawing/2014/main" id="{38752813-80C0-0BED-971A-251E1CF32F15}"/>
                      </a:ext>
                    </a:extLst>
                  </p:cNvPr>
                  <p:cNvSpPr/>
                  <p:nvPr/>
                </p:nvSpPr>
                <p:spPr>
                  <a:xfrm>
                    <a:off x="9314329" y="1519517"/>
                    <a:ext cx="152400" cy="304800"/>
                  </a:xfrm>
                  <a:prstGeom prst="diamond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26AD4ED0-85A2-5C38-DDF8-3FF792CD4736}"/>
              </a:ext>
            </a:extLst>
          </p:cNvPr>
          <p:cNvGrpSpPr/>
          <p:nvPr/>
        </p:nvGrpSpPr>
        <p:grpSpPr>
          <a:xfrm>
            <a:off x="1545625" y="1208447"/>
            <a:ext cx="2202074" cy="5287617"/>
            <a:chOff x="1545625" y="1469892"/>
            <a:chExt cx="1854710" cy="4453527"/>
          </a:xfrm>
          <a:solidFill>
            <a:schemeClr val="bg1"/>
          </a:solidFill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8847CDCC-173D-18B5-70A0-5881FF2EF12C}"/>
                </a:ext>
              </a:extLst>
            </p:cNvPr>
            <p:cNvSpPr/>
            <p:nvPr/>
          </p:nvSpPr>
          <p:spPr>
            <a:xfrm rot="18778441">
              <a:off x="2543737" y="5266261"/>
              <a:ext cx="400436" cy="716817"/>
            </a:xfrm>
            <a:custGeom>
              <a:avLst/>
              <a:gdLst>
                <a:gd name="connsiteX0" fmla="*/ 0 w 525597"/>
                <a:gd name="connsiteY0" fmla="*/ 452790 h 905579"/>
                <a:gd name="connsiteX1" fmla="*/ 262799 w 525597"/>
                <a:gd name="connsiteY1" fmla="*/ 0 h 905579"/>
                <a:gd name="connsiteX2" fmla="*/ 525598 w 525597"/>
                <a:gd name="connsiteY2" fmla="*/ 452790 h 905579"/>
                <a:gd name="connsiteX3" fmla="*/ 262799 w 525597"/>
                <a:gd name="connsiteY3" fmla="*/ 905580 h 905579"/>
                <a:gd name="connsiteX4" fmla="*/ 0 w 525597"/>
                <a:gd name="connsiteY4" fmla="*/ 452790 h 905579"/>
                <a:gd name="connsiteX0" fmla="*/ 1 w 525599"/>
                <a:gd name="connsiteY0" fmla="*/ 452790 h 1034184"/>
                <a:gd name="connsiteX1" fmla="*/ 262800 w 525599"/>
                <a:gd name="connsiteY1" fmla="*/ 0 h 1034184"/>
                <a:gd name="connsiteX2" fmla="*/ 525599 w 525599"/>
                <a:gd name="connsiteY2" fmla="*/ 452790 h 1034184"/>
                <a:gd name="connsiteX3" fmla="*/ 266129 w 525599"/>
                <a:gd name="connsiteY3" fmla="*/ 1034184 h 1034184"/>
                <a:gd name="connsiteX4" fmla="*/ 1 w 525599"/>
                <a:gd name="connsiteY4" fmla="*/ 452790 h 103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5599" h="1034184">
                  <a:moveTo>
                    <a:pt x="1" y="452790"/>
                  </a:moveTo>
                  <a:cubicBezTo>
                    <a:pt x="-554" y="280426"/>
                    <a:pt x="117660" y="0"/>
                    <a:pt x="262800" y="0"/>
                  </a:cubicBezTo>
                  <a:cubicBezTo>
                    <a:pt x="407940" y="0"/>
                    <a:pt x="525599" y="202721"/>
                    <a:pt x="525599" y="452790"/>
                  </a:cubicBezTo>
                  <a:cubicBezTo>
                    <a:pt x="525599" y="702859"/>
                    <a:pt x="411269" y="1034184"/>
                    <a:pt x="266129" y="1034184"/>
                  </a:cubicBezTo>
                  <a:cubicBezTo>
                    <a:pt x="120989" y="1034184"/>
                    <a:pt x="556" y="625154"/>
                    <a:pt x="1" y="45279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7">
              <a:extLst>
                <a:ext uri="{FF2B5EF4-FFF2-40B4-BE49-F238E27FC236}">
                  <a16:creationId xmlns:a16="http://schemas.microsoft.com/office/drawing/2014/main" id="{5A071FAE-58DE-5826-00D3-3589325C87E9}"/>
                </a:ext>
              </a:extLst>
            </p:cNvPr>
            <p:cNvSpPr/>
            <p:nvPr/>
          </p:nvSpPr>
          <p:spPr>
            <a:xfrm rot="1886152">
              <a:off x="2066976" y="5206602"/>
              <a:ext cx="400436" cy="716817"/>
            </a:xfrm>
            <a:custGeom>
              <a:avLst/>
              <a:gdLst>
                <a:gd name="connsiteX0" fmla="*/ 0 w 525597"/>
                <a:gd name="connsiteY0" fmla="*/ 452790 h 905579"/>
                <a:gd name="connsiteX1" fmla="*/ 262799 w 525597"/>
                <a:gd name="connsiteY1" fmla="*/ 0 h 905579"/>
                <a:gd name="connsiteX2" fmla="*/ 525598 w 525597"/>
                <a:gd name="connsiteY2" fmla="*/ 452790 h 905579"/>
                <a:gd name="connsiteX3" fmla="*/ 262799 w 525597"/>
                <a:gd name="connsiteY3" fmla="*/ 905580 h 905579"/>
                <a:gd name="connsiteX4" fmla="*/ 0 w 525597"/>
                <a:gd name="connsiteY4" fmla="*/ 452790 h 905579"/>
                <a:gd name="connsiteX0" fmla="*/ 1 w 525599"/>
                <a:gd name="connsiteY0" fmla="*/ 452790 h 1034184"/>
                <a:gd name="connsiteX1" fmla="*/ 262800 w 525599"/>
                <a:gd name="connsiteY1" fmla="*/ 0 h 1034184"/>
                <a:gd name="connsiteX2" fmla="*/ 525599 w 525599"/>
                <a:gd name="connsiteY2" fmla="*/ 452790 h 1034184"/>
                <a:gd name="connsiteX3" fmla="*/ 266129 w 525599"/>
                <a:gd name="connsiteY3" fmla="*/ 1034184 h 1034184"/>
                <a:gd name="connsiteX4" fmla="*/ 1 w 525599"/>
                <a:gd name="connsiteY4" fmla="*/ 452790 h 1034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5599" h="1034184">
                  <a:moveTo>
                    <a:pt x="1" y="452790"/>
                  </a:moveTo>
                  <a:cubicBezTo>
                    <a:pt x="-554" y="280426"/>
                    <a:pt x="117660" y="0"/>
                    <a:pt x="262800" y="0"/>
                  </a:cubicBezTo>
                  <a:cubicBezTo>
                    <a:pt x="407940" y="0"/>
                    <a:pt x="525599" y="202721"/>
                    <a:pt x="525599" y="452790"/>
                  </a:cubicBezTo>
                  <a:cubicBezTo>
                    <a:pt x="525599" y="702859"/>
                    <a:pt x="411269" y="1034184"/>
                    <a:pt x="266129" y="1034184"/>
                  </a:cubicBezTo>
                  <a:cubicBezTo>
                    <a:pt x="120989" y="1034184"/>
                    <a:pt x="556" y="625154"/>
                    <a:pt x="1" y="452790"/>
                  </a:cubicBezTo>
                  <a:close/>
                </a:path>
              </a:pathLst>
            </a:cu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435FE227-EE32-75C0-53C1-F260C68CE7F2}"/>
                </a:ext>
              </a:extLst>
            </p:cNvPr>
            <p:cNvSpPr/>
            <p:nvPr/>
          </p:nvSpPr>
          <p:spPr>
            <a:xfrm rot="20214166">
              <a:off x="3119548" y="4210344"/>
              <a:ext cx="280787" cy="483783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67CB424E-ACDB-DE57-A802-7ED41E3F25C6}"/>
                </a:ext>
              </a:extLst>
            </p:cNvPr>
            <p:cNvSpPr/>
            <p:nvPr/>
          </p:nvSpPr>
          <p:spPr>
            <a:xfrm rot="1721326">
              <a:off x="1545625" y="4199379"/>
              <a:ext cx="280787" cy="483783"/>
            </a:xfrm>
            <a:prstGeom prst="ellipse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rapezoid 13">
              <a:extLst>
                <a:ext uri="{FF2B5EF4-FFF2-40B4-BE49-F238E27FC236}">
                  <a16:creationId xmlns:a16="http://schemas.microsoft.com/office/drawing/2014/main" id="{2496A8C3-C31B-1320-169E-87237B9C750A}"/>
                </a:ext>
              </a:extLst>
            </p:cNvPr>
            <p:cNvSpPr/>
            <p:nvPr/>
          </p:nvSpPr>
          <p:spPr>
            <a:xfrm rot="20370337">
              <a:off x="2770011" y="3202195"/>
              <a:ext cx="531795" cy="1303241"/>
            </a:xfrm>
            <a:custGeom>
              <a:avLst/>
              <a:gdLst>
                <a:gd name="connsiteX0" fmla="*/ 0 w 1514535"/>
                <a:gd name="connsiteY0" fmla="*/ 1986937 h 1986937"/>
                <a:gd name="connsiteX1" fmla="*/ 169916 w 1514535"/>
                <a:gd name="connsiteY1" fmla="*/ 0 h 1986937"/>
                <a:gd name="connsiteX2" fmla="*/ 1344619 w 1514535"/>
                <a:gd name="connsiteY2" fmla="*/ 0 h 1986937"/>
                <a:gd name="connsiteX3" fmla="*/ 1514535 w 1514535"/>
                <a:gd name="connsiteY3" fmla="*/ 1986937 h 1986937"/>
                <a:gd name="connsiteX4" fmla="*/ 0 w 1514535"/>
                <a:gd name="connsiteY4" fmla="*/ 1986937 h 1986937"/>
                <a:gd name="connsiteX0" fmla="*/ 0 w 1573040"/>
                <a:gd name="connsiteY0" fmla="*/ 1986937 h 1986937"/>
                <a:gd name="connsiteX1" fmla="*/ 169916 w 1573040"/>
                <a:gd name="connsiteY1" fmla="*/ 0 h 1986937"/>
                <a:gd name="connsiteX2" fmla="*/ 1344619 w 1573040"/>
                <a:gd name="connsiteY2" fmla="*/ 0 h 1986937"/>
                <a:gd name="connsiteX3" fmla="*/ 1514535 w 1573040"/>
                <a:gd name="connsiteY3" fmla="*/ 1986937 h 1986937"/>
                <a:gd name="connsiteX4" fmla="*/ 0 w 1573040"/>
                <a:gd name="connsiteY4" fmla="*/ 1986937 h 1986937"/>
                <a:gd name="connsiteX0" fmla="*/ 0 w 1573040"/>
                <a:gd name="connsiteY0" fmla="*/ 1986937 h 2017858"/>
                <a:gd name="connsiteX1" fmla="*/ 169916 w 1573040"/>
                <a:gd name="connsiteY1" fmla="*/ 0 h 2017858"/>
                <a:gd name="connsiteX2" fmla="*/ 1344619 w 1573040"/>
                <a:gd name="connsiteY2" fmla="*/ 0 h 2017858"/>
                <a:gd name="connsiteX3" fmla="*/ 1514535 w 1573040"/>
                <a:gd name="connsiteY3" fmla="*/ 1986937 h 2017858"/>
                <a:gd name="connsiteX4" fmla="*/ 0 w 1573040"/>
                <a:gd name="connsiteY4" fmla="*/ 1986937 h 2017858"/>
                <a:gd name="connsiteX0" fmla="*/ 0 w 1573040"/>
                <a:gd name="connsiteY0" fmla="*/ 1986937 h 2035461"/>
                <a:gd name="connsiteX1" fmla="*/ 169916 w 1573040"/>
                <a:gd name="connsiteY1" fmla="*/ 0 h 2035461"/>
                <a:gd name="connsiteX2" fmla="*/ 1344619 w 1573040"/>
                <a:gd name="connsiteY2" fmla="*/ 0 h 2035461"/>
                <a:gd name="connsiteX3" fmla="*/ 1514535 w 1573040"/>
                <a:gd name="connsiteY3" fmla="*/ 1986937 h 2035461"/>
                <a:gd name="connsiteX4" fmla="*/ 0 w 1573040"/>
                <a:gd name="connsiteY4" fmla="*/ 1986937 h 2035461"/>
                <a:gd name="connsiteX0" fmla="*/ 16575 w 1589615"/>
                <a:gd name="connsiteY0" fmla="*/ 1986937 h 2035461"/>
                <a:gd name="connsiteX1" fmla="*/ 186491 w 1589615"/>
                <a:gd name="connsiteY1" fmla="*/ 0 h 2035461"/>
                <a:gd name="connsiteX2" fmla="*/ 1361194 w 1589615"/>
                <a:gd name="connsiteY2" fmla="*/ 0 h 2035461"/>
                <a:gd name="connsiteX3" fmla="*/ 1531110 w 1589615"/>
                <a:gd name="connsiteY3" fmla="*/ 1986937 h 2035461"/>
                <a:gd name="connsiteX4" fmla="*/ 16575 w 1589615"/>
                <a:gd name="connsiteY4" fmla="*/ 1986937 h 203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9615" h="2035461">
                  <a:moveTo>
                    <a:pt x="16575" y="1986937"/>
                  </a:moveTo>
                  <a:cubicBezTo>
                    <a:pt x="-55995" y="1702312"/>
                    <a:pt x="129852" y="662312"/>
                    <a:pt x="186491" y="0"/>
                  </a:cubicBezTo>
                  <a:lnTo>
                    <a:pt x="1361194" y="0"/>
                  </a:lnTo>
                  <a:cubicBezTo>
                    <a:pt x="1417833" y="662312"/>
                    <a:pt x="1713010" y="1771886"/>
                    <a:pt x="1531110" y="1986937"/>
                  </a:cubicBezTo>
                  <a:cubicBezTo>
                    <a:pt x="1274743" y="2056511"/>
                    <a:pt x="243124" y="2046572"/>
                    <a:pt x="16575" y="1986937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rapezoid 13">
              <a:extLst>
                <a:ext uri="{FF2B5EF4-FFF2-40B4-BE49-F238E27FC236}">
                  <a16:creationId xmlns:a16="http://schemas.microsoft.com/office/drawing/2014/main" id="{DF292C73-FF0E-594E-F3CD-6C73C04EF0AB}"/>
                </a:ext>
              </a:extLst>
            </p:cNvPr>
            <p:cNvSpPr/>
            <p:nvPr/>
          </p:nvSpPr>
          <p:spPr>
            <a:xfrm rot="1374352">
              <a:off x="1669448" y="3192228"/>
              <a:ext cx="531795" cy="1303241"/>
            </a:xfrm>
            <a:custGeom>
              <a:avLst/>
              <a:gdLst>
                <a:gd name="connsiteX0" fmla="*/ 0 w 1514535"/>
                <a:gd name="connsiteY0" fmla="*/ 1986937 h 1986937"/>
                <a:gd name="connsiteX1" fmla="*/ 169916 w 1514535"/>
                <a:gd name="connsiteY1" fmla="*/ 0 h 1986937"/>
                <a:gd name="connsiteX2" fmla="*/ 1344619 w 1514535"/>
                <a:gd name="connsiteY2" fmla="*/ 0 h 1986937"/>
                <a:gd name="connsiteX3" fmla="*/ 1514535 w 1514535"/>
                <a:gd name="connsiteY3" fmla="*/ 1986937 h 1986937"/>
                <a:gd name="connsiteX4" fmla="*/ 0 w 1514535"/>
                <a:gd name="connsiteY4" fmla="*/ 1986937 h 1986937"/>
                <a:gd name="connsiteX0" fmla="*/ 0 w 1573040"/>
                <a:gd name="connsiteY0" fmla="*/ 1986937 h 1986937"/>
                <a:gd name="connsiteX1" fmla="*/ 169916 w 1573040"/>
                <a:gd name="connsiteY1" fmla="*/ 0 h 1986937"/>
                <a:gd name="connsiteX2" fmla="*/ 1344619 w 1573040"/>
                <a:gd name="connsiteY2" fmla="*/ 0 h 1986937"/>
                <a:gd name="connsiteX3" fmla="*/ 1514535 w 1573040"/>
                <a:gd name="connsiteY3" fmla="*/ 1986937 h 1986937"/>
                <a:gd name="connsiteX4" fmla="*/ 0 w 1573040"/>
                <a:gd name="connsiteY4" fmla="*/ 1986937 h 1986937"/>
                <a:gd name="connsiteX0" fmla="*/ 0 w 1573040"/>
                <a:gd name="connsiteY0" fmla="*/ 1986937 h 2017858"/>
                <a:gd name="connsiteX1" fmla="*/ 169916 w 1573040"/>
                <a:gd name="connsiteY1" fmla="*/ 0 h 2017858"/>
                <a:gd name="connsiteX2" fmla="*/ 1344619 w 1573040"/>
                <a:gd name="connsiteY2" fmla="*/ 0 h 2017858"/>
                <a:gd name="connsiteX3" fmla="*/ 1514535 w 1573040"/>
                <a:gd name="connsiteY3" fmla="*/ 1986937 h 2017858"/>
                <a:gd name="connsiteX4" fmla="*/ 0 w 1573040"/>
                <a:gd name="connsiteY4" fmla="*/ 1986937 h 2017858"/>
                <a:gd name="connsiteX0" fmla="*/ 0 w 1573040"/>
                <a:gd name="connsiteY0" fmla="*/ 1986937 h 2035461"/>
                <a:gd name="connsiteX1" fmla="*/ 169916 w 1573040"/>
                <a:gd name="connsiteY1" fmla="*/ 0 h 2035461"/>
                <a:gd name="connsiteX2" fmla="*/ 1344619 w 1573040"/>
                <a:gd name="connsiteY2" fmla="*/ 0 h 2035461"/>
                <a:gd name="connsiteX3" fmla="*/ 1514535 w 1573040"/>
                <a:gd name="connsiteY3" fmla="*/ 1986937 h 2035461"/>
                <a:gd name="connsiteX4" fmla="*/ 0 w 1573040"/>
                <a:gd name="connsiteY4" fmla="*/ 1986937 h 2035461"/>
                <a:gd name="connsiteX0" fmla="*/ 16575 w 1589615"/>
                <a:gd name="connsiteY0" fmla="*/ 1986937 h 2035461"/>
                <a:gd name="connsiteX1" fmla="*/ 186491 w 1589615"/>
                <a:gd name="connsiteY1" fmla="*/ 0 h 2035461"/>
                <a:gd name="connsiteX2" fmla="*/ 1361194 w 1589615"/>
                <a:gd name="connsiteY2" fmla="*/ 0 h 2035461"/>
                <a:gd name="connsiteX3" fmla="*/ 1531110 w 1589615"/>
                <a:gd name="connsiteY3" fmla="*/ 1986937 h 2035461"/>
                <a:gd name="connsiteX4" fmla="*/ 16575 w 1589615"/>
                <a:gd name="connsiteY4" fmla="*/ 1986937 h 2035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9615" h="2035461">
                  <a:moveTo>
                    <a:pt x="16575" y="1986937"/>
                  </a:moveTo>
                  <a:cubicBezTo>
                    <a:pt x="-55995" y="1702312"/>
                    <a:pt x="129852" y="662312"/>
                    <a:pt x="186491" y="0"/>
                  </a:cubicBezTo>
                  <a:lnTo>
                    <a:pt x="1361194" y="0"/>
                  </a:lnTo>
                  <a:cubicBezTo>
                    <a:pt x="1417833" y="662312"/>
                    <a:pt x="1713010" y="1771886"/>
                    <a:pt x="1531110" y="1986937"/>
                  </a:cubicBezTo>
                  <a:cubicBezTo>
                    <a:pt x="1274743" y="2056511"/>
                    <a:pt x="243124" y="2046572"/>
                    <a:pt x="16575" y="1986937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4">
              <a:extLst>
                <a:ext uri="{FF2B5EF4-FFF2-40B4-BE49-F238E27FC236}">
                  <a16:creationId xmlns:a16="http://schemas.microsoft.com/office/drawing/2014/main" id="{644C36EE-55DA-8BBD-862C-0DBAC65B18FA}"/>
                </a:ext>
              </a:extLst>
            </p:cNvPr>
            <p:cNvSpPr/>
            <p:nvPr/>
          </p:nvSpPr>
          <p:spPr>
            <a:xfrm>
              <a:off x="1878170" y="1560732"/>
              <a:ext cx="1178653" cy="1606319"/>
            </a:xfrm>
            <a:custGeom>
              <a:avLst/>
              <a:gdLst>
                <a:gd name="connsiteX0" fmla="*/ 0 w 1371600"/>
                <a:gd name="connsiteY0" fmla="*/ 803123 h 1606246"/>
                <a:gd name="connsiteX1" fmla="*/ 685800 w 1371600"/>
                <a:gd name="connsiteY1" fmla="*/ 0 h 1606246"/>
                <a:gd name="connsiteX2" fmla="*/ 1371600 w 1371600"/>
                <a:gd name="connsiteY2" fmla="*/ 803123 h 1606246"/>
                <a:gd name="connsiteX3" fmla="*/ 685800 w 1371600"/>
                <a:gd name="connsiteY3" fmla="*/ 1606246 h 1606246"/>
                <a:gd name="connsiteX4" fmla="*/ 0 w 1371600"/>
                <a:gd name="connsiteY4" fmla="*/ 803123 h 1606246"/>
                <a:gd name="connsiteX0" fmla="*/ 0 w 1287710"/>
                <a:gd name="connsiteY0" fmla="*/ 803161 h 1606319"/>
                <a:gd name="connsiteX1" fmla="*/ 685800 w 1287710"/>
                <a:gd name="connsiteY1" fmla="*/ 38 h 1606319"/>
                <a:gd name="connsiteX2" fmla="*/ 1287710 w 1287710"/>
                <a:gd name="connsiteY2" fmla="*/ 777994 h 1606319"/>
                <a:gd name="connsiteX3" fmla="*/ 685800 w 1287710"/>
                <a:gd name="connsiteY3" fmla="*/ 1606284 h 1606319"/>
                <a:gd name="connsiteX4" fmla="*/ 0 w 1287710"/>
                <a:gd name="connsiteY4" fmla="*/ 803161 h 1606319"/>
                <a:gd name="connsiteX0" fmla="*/ 0 w 1178653"/>
                <a:gd name="connsiteY0" fmla="*/ 803161 h 1606319"/>
                <a:gd name="connsiteX1" fmla="*/ 576743 w 1178653"/>
                <a:gd name="connsiteY1" fmla="*/ 38 h 1606319"/>
                <a:gd name="connsiteX2" fmla="*/ 1178653 w 1178653"/>
                <a:gd name="connsiteY2" fmla="*/ 777994 h 1606319"/>
                <a:gd name="connsiteX3" fmla="*/ 576743 w 1178653"/>
                <a:gd name="connsiteY3" fmla="*/ 1606284 h 1606319"/>
                <a:gd name="connsiteX4" fmla="*/ 0 w 1178653"/>
                <a:gd name="connsiteY4" fmla="*/ 803161 h 1606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8653" h="1606319">
                  <a:moveTo>
                    <a:pt x="0" y="803161"/>
                  </a:moveTo>
                  <a:cubicBezTo>
                    <a:pt x="0" y="359608"/>
                    <a:pt x="380301" y="4232"/>
                    <a:pt x="576743" y="38"/>
                  </a:cubicBezTo>
                  <a:cubicBezTo>
                    <a:pt x="773185" y="-4156"/>
                    <a:pt x="1178653" y="334441"/>
                    <a:pt x="1178653" y="777994"/>
                  </a:cubicBezTo>
                  <a:cubicBezTo>
                    <a:pt x="1178653" y="1221547"/>
                    <a:pt x="773185" y="1602090"/>
                    <a:pt x="576743" y="1606284"/>
                  </a:cubicBezTo>
                  <a:cubicBezTo>
                    <a:pt x="380301" y="1610478"/>
                    <a:pt x="0" y="1246714"/>
                    <a:pt x="0" y="803161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6CAEA79F-C1A0-EB3D-3E25-900CBD87A654}"/>
                </a:ext>
              </a:extLst>
            </p:cNvPr>
            <p:cNvSpPr/>
            <p:nvPr/>
          </p:nvSpPr>
          <p:spPr>
            <a:xfrm rot="2943215">
              <a:off x="1716974" y="1623413"/>
              <a:ext cx="1464936" cy="1497568"/>
            </a:xfrm>
            <a:custGeom>
              <a:avLst/>
              <a:gdLst>
                <a:gd name="connsiteX0" fmla="*/ 438533 w 4762961"/>
                <a:gd name="connsiteY0" fmla="*/ 524666 h 4869057"/>
                <a:gd name="connsiteX1" fmla="*/ 1232328 w 4762961"/>
                <a:gd name="connsiteY1" fmla="*/ 150315 h 4869057"/>
                <a:gd name="connsiteX2" fmla="*/ 1603411 w 4762961"/>
                <a:gd name="connsiteY2" fmla="*/ 150315 h 4869057"/>
                <a:gd name="connsiteX3" fmla="*/ 1717074 w 4762961"/>
                <a:gd name="connsiteY3" fmla="*/ 99308 h 4869057"/>
                <a:gd name="connsiteX4" fmla="*/ 3149786 w 4762961"/>
                <a:gd name="connsiteY4" fmla="*/ 217222 h 4869057"/>
                <a:gd name="connsiteX5" fmla="*/ 4701899 w 4762961"/>
                <a:gd name="connsiteY5" fmla="*/ 850674 h 4869057"/>
                <a:gd name="connsiteX6" fmla="*/ 4205215 w 4762961"/>
                <a:gd name="connsiteY6" fmla="*/ 2067672 h 4869057"/>
                <a:gd name="connsiteX7" fmla="*/ 2653102 w 4762961"/>
                <a:gd name="connsiteY7" fmla="*/ 1434221 h 4869057"/>
                <a:gd name="connsiteX8" fmla="*/ 2257012 w 4762961"/>
                <a:gd name="connsiteY8" fmla="*/ 1484984 h 4869057"/>
                <a:gd name="connsiteX9" fmla="*/ 2217032 w 4762961"/>
                <a:gd name="connsiteY9" fmla="*/ 1464506 h 4869057"/>
                <a:gd name="connsiteX10" fmla="*/ 2198607 w 4762961"/>
                <a:gd name="connsiteY10" fmla="*/ 1532717 h 4869057"/>
                <a:gd name="connsiteX11" fmla="*/ 1439647 w 4762961"/>
                <a:gd name="connsiteY11" fmla="*/ 2186815 h 4869057"/>
                <a:gd name="connsiteX12" fmla="*/ 1357292 w 4762961"/>
                <a:gd name="connsiteY12" fmla="*/ 2199384 h 4869057"/>
                <a:gd name="connsiteX13" fmla="*/ 1415741 w 4762961"/>
                <a:gd name="connsiteY13" fmla="*/ 2253497 h 4869057"/>
                <a:gd name="connsiteX14" fmla="*/ 1500248 w 4762961"/>
                <a:gd name="connsiteY14" fmla="*/ 2755187 h 4869057"/>
                <a:gd name="connsiteX15" fmla="*/ 2363240 w 4762961"/>
                <a:gd name="connsiteY15" fmla="*/ 4192393 h 4869057"/>
                <a:gd name="connsiteX16" fmla="*/ 1236340 w 4762961"/>
                <a:gd name="connsiteY16" fmla="*/ 4869057 h 4869057"/>
                <a:gd name="connsiteX17" fmla="*/ 373348 w 4762961"/>
                <a:gd name="connsiteY17" fmla="*/ 3431851 h 4869057"/>
                <a:gd name="connsiteX18" fmla="*/ 132428 w 4762961"/>
                <a:gd name="connsiteY18" fmla="*/ 1737048 h 4869057"/>
                <a:gd name="connsiteX19" fmla="*/ 203628 w 4762961"/>
                <a:gd name="connsiteY19" fmla="*/ 1677944 h 4869057"/>
                <a:gd name="connsiteX20" fmla="*/ 203628 w 4762961"/>
                <a:gd name="connsiteY20" fmla="*/ 1179015 h 4869057"/>
                <a:gd name="connsiteX21" fmla="*/ 438533 w 4762961"/>
                <a:gd name="connsiteY21" fmla="*/ 524666 h 486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762961" h="4869057">
                  <a:moveTo>
                    <a:pt x="438533" y="524666"/>
                  </a:moveTo>
                  <a:cubicBezTo>
                    <a:pt x="627212" y="296041"/>
                    <a:pt x="912752" y="150315"/>
                    <a:pt x="1232328" y="150315"/>
                  </a:cubicBezTo>
                  <a:lnTo>
                    <a:pt x="1603411" y="150315"/>
                  </a:lnTo>
                  <a:lnTo>
                    <a:pt x="1717074" y="99308"/>
                  </a:lnTo>
                  <a:cubicBezTo>
                    <a:pt x="2327635" y="-145289"/>
                    <a:pt x="2673811" y="127857"/>
                    <a:pt x="3149786" y="217222"/>
                  </a:cubicBezTo>
                  <a:cubicBezTo>
                    <a:pt x="3693757" y="319355"/>
                    <a:pt x="3908592" y="1315634"/>
                    <a:pt x="4701899" y="850674"/>
                  </a:cubicBezTo>
                  <a:cubicBezTo>
                    <a:pt x="4536338" y="1256341"/>
                    <a:pt x="5189011" y="1577281"/>
                    <a:pt x="4205215" y="2067672"/>
                  </a:cubicBezTo>
                  <a:cubicBezTo>
                    <a:pt x="3411909" y="2532632"/>
                    <a:pt x="3446408" y="969261"/>
                    <a:pt x="2653102" y="1434221"/>
                  </a:cubicBezTo>
                  <a:cubicBezTo>
                    <a:pt x="2504356" y="1521401"/>
                    <a:pt x="2373946" y="1527593"/>
                    <a:pt x="2257012" y="1484984"/>
                  </a:cubicBezTo>
                  <a:lnTo>
                    <a:pt x="2217032" y="1464506"/>
                  </a:lnTo>
                  <a:lnTo>
                    <a:pt x="2198607" y="1532717"/>
                  </a:lnTo>
                  <a:cubicBezTo>
                    <a:pt x="2077459" y="1863586"/>
                    <a:pt x="1791218" y="2114873"/>
                    <a:pt x="1439647" y="2186815"/>
                  </a:cubicBezTo>
                  <a:lnTo>
                    <a:pt x="1357292" y="2199384"/>
                  </a:lnTo>
                  <a:lnTo>
                    <a:pt x="1415741" y="2253497"/>
                  </a:lnTo>
                  <a:cubicBezTo>
                    <a:pt x="1532131" y="2381883"/>
                    <a:pt x="1584846" y="2541438"/>
                    <a:pt x="1500248" y="2755187"/>
                  </a:cubicBezTo>
                  <a:cubicBezTo>
                    <a:pt x="1161856" y="3610180"/>
                    <a:pt x="2701632" y="3337399"/>
                    <a:pt x="2363240" y="4192393"/>
                  </a:cubicBezTo>
                  <a:cubicBezTo>
                    <a:pt x="2028797" y="5239525"/>
                    <a:pt x="1611973" y="4643502"/>
                    <a:pt x="1236340" y="4869057"/>
                  </a:cubicBezTo>
                  <a:cubicBezTo>
                    <a:pt x="1574731" y="4014064"/>
                    <a:pt x="557333" y="3953852"/>
                    <a:pt x="373348" y="3431851"/>
                  </a:cubicBezTo>
                  <a:cubicBezTo>
                    <a:pt x="189363" y="2909850"/>
                    <a:pt x="-205964" y="2592042"/>
                    <a:pt x="132428" y="1737048"/>
                  </a:cubicBezTo>
                  <a:lnTo>
                    <a:pt x="203628" y="1677944"/>
                  </a:lnTo>
                  <a:lnTo>
                    <a:pt x="203628" y="1179015"/>
                  </a:lnTo>
                  <a:cubicBezTo>
                    <a:pt x="203628" y="930456"/>
                    <a:pt x="291783" y="702486"/>
                    <a:pt x="438533" y="524666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03C683F3-A0B7-99AB-CE75-517A43CD259F}"/>
                </a:ext>
              </a:extLst>
            </p:cNvPr>
            <p:cNvGrpSpPr/>
            <p:nvPr/>
          </p:nvGrpSpPr>
          <p:grpSpPr>
            <a:xfrm>
              <a:off x="1626544" y="1469892"/>
              <a:ext cx="1646493" cy="737105"/>
              <a:chOff x="1979960" y="4724659"/>
              <a:chExt cx="2324334" cy="1040562"/>
            </a:xfrm>
            <a:grpFill/>
          </p:grpSpPr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07F555A4-AF08-ADC0-BEEC-D7EA34933761}"/>
                  </a:ext>
                </a:extLst>
              </p:cNvPr>
              <p:cNvSpPr/>
              <p:nvPr/>
            </p:nvSpPr>
            <p:spPr>
              <a:xfrm rot="5171754">
                <a:off x="2675086" y="4522537"/>
                <a:ext cx="917553" cy="132179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8D5AF3A2-4575-59E7-58D1-297BA94C2306}"/>
                  </a:ext>
                </a:extLst>
              </p:cNvPr>
              <p:cNvSpPr/>
              <p:nvPr/>
            </p:nvSpPr>
            <p:spPr>
              <a:xfrm>
                <a:off x="2367544" y="5008667"/>
                <a:ext cx="1549400" cy="63013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36">
                <a:extLst>
                  <a:ext uri="{FF2B5EF4-FFF2-40B4-BE49-F238E27FC236}">
                    <a16:creationId xmlns:a16="http://schemas.microsoft.com/office/drawing/2014/main" id="{95279D93-6276-3CF4-5442-65D9B2CE9E96}"/>
                  </a:ext>
                </a:extLst>
              </p:cNvPr>
              <p:cNvSpPr/>
              <p:nvPr/>
            </p:nvSpPr>
            <p:spPr>
              <a:xfrm>
                <a:off x="1979960" y="5197650"/>
                <a:ext cx="2324334" cy="567571"/>
              </a:xfrm>
              <a:custGeom>
                <a:avLst/>
                <a:gdLst>
                  <a:gd name="connsiteX0" fmla="*/ 0 w 2324100"/>
                  <a:gd name="connsiteY0" fmla="*/ 456710 h 913419"/>
                  <a:gd name="connsiteX1" fmla="*/ 1162050 w 2324100"/>
                  <a:gd name="connsiteY1" fmla="*/ 0 h 913419"/>
                  <a:gd name="connsiteX2" fmla="*/ 2324100 w 2324100"/>
                  <a:gd name="connsiteY2" fmla="*/ 456710 h 913419"/>
                  <a:gd name="connsiteX3" fmla="*/ 1162050 w 2324100"/>
                  <a:gd name="connsiteY3" fmla="*/ 913420 h 913419"/>
                  <a:gd name="connsiteX4" fmla="*/ 0 w 2324100"/>
                  <a:gd name="connsiteY4" fmla="*/ 456710 h 913419"/>
                  <a:gd name="connsiteX0" fmla="*/ 234 w 2324334"/>
                  <a:gd name="connsiteY0" fmla="*/ 456710 h 567571"/>
                  <a:gd name="connsiteX1" fmla="*/ 1162284 w 2324334"/>
                  <a:gd name="connsiteY1" fmla="*/ 0 h 567571"/>
                  <a:gd name="connsiteX2" fmla="*/ 2324334 w 2324334"/>
                  <a:gd name="connsiteY2" fmla="*/ 456710 h 567571"/>
                  <a:gd name="connsiteX3" fmla="*/ 1240662 w 2324334"/>
                  <a:gd name="connsiteY3" fmla="*/ 451865 h 567571"/>
                  <a:gd name="connsiteX4" fmla="*/ 234 w 2324334"/>
                  <a:gd name="connsiteY4" fmla="*/ 456710 h 567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24334" h="567571">
                    <a:moveTo>
                      <a:pt x="234" y="456710"/>
                    </a:moveTo>
                    <a:cubicBezTo>
                      <a:pt x="-12829" y="381399"/>
                      <a:pt x="520502" y="0"/>
                      <a:pt x="1162284" y="0"/>
                    </a:cubicBezTo>
                    <a:cubicBezTo>
                      <a:pt x="1804066" y="0"/>
                      <a:pt x="2324334" y="204476"/>
                      <a:pt x="2324334" y="456710"/>
                    </a:cubicBezTo>
                    <a:cubicBezTo>
                      <a:pt x="2324334" y="708944"/>
                      <a:pt x="1882444" y="451865"/>
                      <a:pt x="1240662" y="451865"/>
                    </a:cubicBezTo>
                    <a:cubicBezTo>
                      <a:pt x="598880" y="451865"/>
                      <a:pt x="13297" y="532021"/>
                      <a:pt x="234" y="45671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A7E6FDDB-0470-D13A-0ABA-51F941D94E19}"/>
                </a:ext>
              </a:extLst>
            </p:cNvPr>
            <p:cNvGrpSpPr/>
            <p:nvPr/>
          </p:nvGrpSpPr>
          <p:grpSpPr>
            <a:xfrm>
              <a:off x="1754120" y="3133234"/>
              <a:ext cx="1461400" cy="2460014"/>
              <a:chOff x="1945044" y="1676401"/>
              <a:chExt cx="2282482" cy="3842163"/>
            </a:xfrm>
            <a:grpFill/>
          </p:grpSpPr>
          <p:sp>
            <p:nvSpPr>
              <p:cNvPr id="102" name="Trapezoid 101">
                <a:extLst>
                  <a:ext uri="{FF2B5EF4-FFF2-40B4-BE49-F238E27FC236}">
                    <a16:creationId xmlns:a16="http://schemas.microsoft.com/office/drawing/2014/main" id="{5738D4FA-4942-EDE7-899C-09AE451C1DDC}"/>
                  </a:ext>
                </a:extLst>
              </p:cNvPr>
              <p:cNvSpPr/>
              <p:nvPr/>
            </p:nvSpPr>
            <p:spPr>
              <a:xfrm>
                <a:off x="1945044" y="3556890"/>
                <a:ext cx="2282482" cy="1961674"/>
              </a:xfrm>
              <a:prstGeom prst="trapezoid">
                <a:avLst>
                  <a:gd name="adj" fmla="val 27851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Trapezoid 13">
                <a:extLst>
                  <a:ext uri="{FF2B5EF4-FFF2-40B4-BE49-F238E27FC236}">
                    <a16:creationId xmlns:a16="http://schemas.microsoft.com/office/drawing/2014/main" id="{0A26DB42-D878-A5D5-3F8E-D0E37AB5F553}"/>
                  </a:ext>
                </a:extLst>
              </p:cNvPr>
              <p:cNvSpPr/>
              <p:nvPr/>
            </p:nvSpPr>
            <p:spPr>
              <a:xfrm rot="10800000">
                <a:off x="2286001" y="1676401"/>
                <a:ext cx="1589615" cy="2035461"/>
              </a:xfrm>
              <a:custGeom>
                <a:avLst/>
                <a:gdLst>
                  <a:gd name="connsiteX0" fmla="*/ 0 w 1514535"/>
                  <a:gd name="connsiteY0" fmla="*/ 1986937 h 1986937"/>
                  <a:gd name="connsiteX1" fmla="*/ 169916 w 1514535"/>
                  <a:gd name="connsiteY1" fmla="*/ 0 h 1986937"/>
                  <a:gd name="connsiteX2" fmla="*/ 1344619 w 1514535"/>
                  <a:gd name="connsiteY2" fmla="*/ 0 h 1986937"/>
                  <a:gd name="connsiteX3" fmla="*/ 1514535 w 1514535"/>
                  <a:gd name="connsiteY3" fmla="*/ 1986937 h 1986937"/>
                  <a:gd name="connsiteX4" fmla="*/ 0 w 1514535"/>
                  <a:gd name="connsiteY4" fmla="*/ 1986937 h 1986937"/>
                  <a:gd name="connsiteX0" fmla="*/ 0 w 1573040"/>
                  <a:gd name="connsiteY0" fmla="*/ 1986937 h 1986937"/>
                  <a:gd name="connsiteX1" fmla="*/ 169916 w 1573040"/>
                  <a:gd name="connsiteY1" fmla="*/ 0 h 1986937"/>
                  <a:gd name="connsiteX2" fmla="*/ 1344619 w 1573040"/>
                  <a:gd name="connsiteY2" fmla="*/ 0 h 1986937"/>
                  <a:gd name="connsiteX3" fmla="*/ 1514535 w 1573040"/>
                  <a:gd name="connsiteY3" fmla="*/ 1986937 h 1986937"/>
                  <a:gd name="connsiteX4" fmla="*/ 0 w 1573040"/>
                  <a:gd name="connsiteY4" fmla="*/ 1986937 h 1986937"/>
                  <a:gd name="connsiteX0" fmla="*/ 0 w 1573040"/>
                  <a:gd name="connsiteY0" fmla="*/ 1986937 h 2017858"/>
                  <a:gd name="connsiteX1" fmla="*/ 169916 w 1573040"/>
                  <a:gd name="connsiteY1" fmla="*/ 0 h 2017858"/>
                  <a:gd name="connsiteX2" fmla="*/ 1344619 w 1573040"/>
                  <a:gd name="connsiteY2" fmla="*/ 0 h 2017858"/>
                  <a:gd name="connsiteX3" fmla="*/ 1514535 w 1573040"/>
                  <a:gd name="connsiteY3" fmla="*/ 1986937 h 2017858"/>
                  <a:gd name="connsiteX4" fmla="*/ 0 w 1573040"/>
                  <a:gd name="connsiteY4" fmla="*/ 1986937 h 2017858"/>
                  <a:gd name="connsiteX0" fmla="*/ 0 w 1573040"/>
                  <a:gd name="connsiteY0" fmla="*/ 1986937 h 2035461"/>
                  <a:gd name="connsiteX1" fmla="*/ 169916 w 1573040"/>
                  <a:gd name="connsiteY1" fmla="*/ 0 h 2035461"/>
                  <a:gd name="connsiteX2" fmla="*/ 1344619 w 1573040"/>
                  <a:gd name="connsiteY2" fmla="*/ 0 h 2035461"/>
                  <a:gd name="connsiteX3" fmla="*/ 1514535 w 1573040"/>
                  <a:gd name="connsiteY3" fmla="*/ 1986937 h 2035461"/>
                  <a:gd name="connsiteX4" fmla="*/ 0 w 1573040"/>
                  <a:gd name="connsiteY4" fmla="*/ 1986937 h 2035461"/>
                  <a:gd name="connsiteX0" fmla="*/ 16575 w 1589615"/>
                  <a:gd name="connsiteY0" fmla="*/ 1986937 h 2035461"/>
                  <a:gd name="connsiteX1" fmla="*/ 186491 w 1589615"/>
                  <a:gd name="connsiteY1" fmla="*/ 0 h 2035461"/>
                  <a:gd name="connsiteX2" fmla="*/ 1361194 w 1589615"/>
                  <a:gd name="connsiteY2" fmla="*/ 0 h 2035461"/>
                  <a:gd name="connsiteX3" fmla="*/ 1531110 w 1589615"/>
                  <a:gd name="connsiteY3" fmla="*/ 1986937 h 2035461"/>
                  <a:gd name="connsiteX4" fmla="*/ 16575 w 1589615"/>
                  <a:gd name="connsiteY4" fmla="*/ 1986937 h 2035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9615" h="2035461">
                    <a:moveTo>
                      <a:pt x="16575" y="1986937"/>
                    </a:moveTo>
                    <a:cubicBezTo>
                      <a:pt x="-55995" y="1702312"/>
                      <a:pt x="129852" y="662312"/>
                      <a:pt x="186491" y="0"/>
                    </a:cubicBezTo>
                    <a:lnTo>
                      <a:pt x="1361194" y="0"/>
                    </a:lnTo>
                    <a:cubicBezTo>
                      <a:pt x="1417833" y="662312"/>
                      <a:pt x="1713010" y="1771886"/>
                      <a:pt x="1531110" y="1986937"/>
                    </a:cubicBezTo>
                    <a:cubicBezTo>
                      <a:pt x="1274743" y="2056511"/>
                      <a:pt x="243124" y="2046572"/>
                      <a:pt x="16575" y="1986937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Rectangle: Diagonal Corners Rounded 108">
              <a:extLst>
                <a:ext uri="{FF2B5EF4-FFF2-40B4-BE49-F238E27FC236}">
                  <a16:creationId xmlns:a16="http://schemas.microsoft.com/office/drawing/2014/main" id="{302A0FEC-8B49-1CC3-5826-50D1D9E5A9CA}"/>
                </a:ext>
              </a:extLst>
            </p:cNvPr>
            <p:cNvSpPr/>
            <p:nvPr/>
          </p:nvSpPr>
          <p:spPr>
            <a:xfrm rot="12187803">
              <a:off x="1953514" y="3004267"/>
              <a:ext cx="448258" cy="440868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: Diagonal Corners Rounded 109">
              <a:extLst>
                <a:ext uri="{FF2B5EF4-FFF2-40B4-BE49-F238E27FC236}">
                  <a16:creationId xmlns:a16="http://schemas.microsoft.com/office/drawing/2014/main" id="{CA49C9D3-B858-A872-1B0E-9E87C9C3AE9C}"/>
                </a:ext>
              </a:extLst>
            </p:cNvPr>
            <p:cNvSpPr/>
            <p:nvPr/>
          </p:nvSpPr>
          <p:spPr>
            <a:xfrm rot="3859564">
              <a:off x="2544532" y="3014471"/>
              <a:ext cx="438030" cy="430809"/>
            </a:xfrm>
            <a:prstGeom prst="round2DiagRect">
              <a:avLst>
                <a:gd name="adj1" fmla="val 50000"/>
                <a:gd name="adj2" fmla="val 0"/>
              </a:avLst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0A952A28-969A-9C64-E4B3-7A460BFF2FEC}"/>
                </a:ext>
              </a:extLst>
            </p:cNvPr>
            <p:cNvGrpSpPr/>
            <p:nvPr/>
          </p:nvGrpSpPr>
          <p:grpSpPr>
            <a:xfrm flipV="1">
              <a:off x="2048620" y="4383876"/>
              <a:ext cx="900274" cy="85035"/>
              <a:chOff x="1632025" y="5929579"/>
              <a:chExt cx="1971424" cy="318787"/>
            </a:xfrm>
            <a:grpFill/>
          </p:grpSpPr>
          <p:sp>
            <p:nvSpPr>
              <p:cNvPr id="111" name="Trapezoid 110">
                <a:extLst>
                  <a:ext uri="{FF2B5EF4-FFF2-40B4-BE49-F238E27FC236}">
                    <a16:creationId xmlns:a16="http://schemas.microsoft.com/office/drawing/2014/main" id="{E23C6540-4C1F-6E51-4F09-381AE7EEFFB5}"/>
                  </a:ext>
                </a:extLst>
              </p:cNvPr>
              <p:cNvSpPr/>
              <p:nvPr/>
            </p:nvSpPr>
            <p:spPr>
              <a:xfrm>
                <a:off x="1632025" y="5929580"/>
                <a:ext cx="1971424" cy="318786"/>
              </a:xfrm>
              <a:prstGeom prst="trapezoid">
                <a:avLst>
                  <a:gd name="adj" fmla="val 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0D94EF0E-8166-52A8-EE2C-99901E746129}"/>
                  </a:ext>
                </a:extLst>
              </p:cNvPr>
              <p:cNvSpPr/>
              <p:nvPr/>
            </p:nvSpPr>
            <p:spPr>
              <a:xfrm>
                <a:off x="1730845" y="5943134"/>
                <a:ext cx="305231" cy="30523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4717E27A-E48D-3141-3524-A5537BA1864E}"/>
                  </a:ext>
                </a:extLst>
              </p:cNvPr>
              <p:cNvSpPr/>
              <p:nvPr/>
            </p:nvSpPr>
            <p:spPr>
              <a:xfrm>
                <a:off x="2074920" y="5937275"/>
                <a:ext cx="305231" cy="30523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A167A83D-3531-B0BE-7528-56D63BEF83C0}"/>
                  </a:ext>
                </a:extLst>
              </p:cNvPr>
              <p:cNvSpPr/>
              <p:nvPr/>
            </p:nvSpPr>
            <p:spPr>
              <a:xfrm>
                <a:off x="2418995" y="5929579"/>
                <a:ext cx="305231" cy="30523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11A19685-2611-B51F-78C9-C0C547D172D9}"/>
                  </a:ext>
                </a:extLst>
              </p:cNvPr>
              <p:cNvSpPr/>
              <p:nvPr/>
            </p:nvSpPr>
            <p:spPr>
              <a:xfrm>
                <a:off x="2767612" y="5935999"/>
                <a:ext cx="305231" cy="30523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523085F0-C2B8-50DC-BD00-36688B52A127}"/>
                  </a:ext>
                </a:extLst>
              </p:cNvPr>
              <p:cNvSpPr/>
              <p:nvPr/>
            </p:nvSpPr>
            <p:spPr>
              <a:xfrm>
                <a:off x="3116229" y="5942419"/>
                <a:ext cx="305231" cy="305231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DC500720-B11D-0856-8A6D-24A10D66866B}"/>
                </a:ext>
              </a:extLst>
            </p:cNvPr>
            <p:cNvGrpSpPr/>
            <p:nvPr/>
          </p:nvGrpSpPr>
          <p:grpSpPr>
            <a:xfrm>
              <a:off x="2113053" y="3479025"/>
              <a:ext cx="240162" cy="242608"/>
              <a:chOff x="6051592" y="934671"/>
              <a:chExt cx="974773" cy="984702"/>
            </a:xfrm>
            <a:grpFill/>
          </p:grpSpPr>
          <p:pic>
            <p:nvPicPr>
              <p:cNvPr id="119" name="Picture 118">
                <a:extLst>
                  <a:ext uri="{FF2B5EF4-FFF2-40B4-BE49-F238E27FC236}">
                    <a16:creationId xmlns:a16="http://schemas.microsoft.com/office/drawing/2014/main" id="{2C3CDD32-F83C-7C70-8B52-2ED56D9632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20" name="Picture 119">
                <a:extLst>
                  <a:ext uri="{FF2B5EF4-FFF2-40B4-BE49-F238E27FC236}">
                    <a16:creationId xmlns:a16="http://schemas.microsoft.com/office/drawing/2014/main" id="{4AE698A9-EE37-883F-B6A9-0F05B7136B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21" name="Picture 120">
                <a:extLst>
                  <a:ext uri="{FF2B5EF4-FFF2-40B4-BE49-F238E27FC236}">
                    <a16:creationId xmlns:a16="http://schemas.microsoft.com/office/drawing/2014/main" id="{CF3ACCDC-8821-243D-0683-B0FAA4A42D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22" name="Picture 121">
                <a:extLst>
                  <a:ext uri="{FF2B5EF4-FFF2-40B4-BE49-F238E27FC236}">
                    <a16:creationId xmlns:a16="http://schemas.microsoft.com/office/drawing/2014/main" id="{7344596B-8701-B066-CC01-B765A62515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23" name="Picture 122">
                <a:extLst>
                  <a:ext uri="{FF2B5EF4-FFF2-40B4-BE49-F238E27FC236}">
                    <a16:creationId xmlns:a16="http://schemas.microsoft.com/office/drawing/2014/main" id="{985C07AE-5188-9FD3-3A5E-96741E2301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24" name="Picture 123">
                <a:extLst>
                  <a:ext uri="{FF2B5EF4-FFF2-40B4-BE49-F238E27FC236}">
                    <a16:creationId xmlns:a16="http://schemas.microsoft.com/office/drawing/2014/main" id="{DF1C70D0-BAD1-4B28-9451-82B0EA6171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5D354E82-806C-049F-39DE-D38A7D5DD612}"/>
                </a:ext>
              </a:extLst>
            </p:cNvPr>
            <p:cNvGrpSpPr/>
            <p:nvPr/>
          </p:nvGrpSpPr>
          <p:grpSpPr>
            <a:xfrm>
              <a:off x="2339123" y="3862406"/>
              <a:ext cx="240162" cy="242608"/>
              <a:chOff x="6051592" y="934671"/>
              <a:chExt cx="974773" cy="984702"/>
            </a:xfrm>
            <a:grpFill/>
          </p:grpSpPr>
          <p:pic>
            <p:nvPicPr>
              <p:cNvPr id="126" name="Picture 125">
                <a:extLst>
                  <a:ext uri="{FF2B5EF4-FFF2-40B4-BE49-F238E27FC236}">
                    <a16:creationId xmlns:a16="http://schemas.microsoft.com/office/drawing/2014/main" id="{2C23300B-FE73-49C0-7438-A626557B6A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27" name="Picture 126">
                <a:extLst>
                  <a:ext uri="{FF2B5EF4-FFF2-40B4-BE49-F238E27FC236}">
                    <a16:creationId xmlns:a16="http://schemas.microsoft.com/office/drawing/2014/main" id="{ECBBF566-823A-3526-8F41-F3247A14BE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28" name="Picture 127">
                <a:extLst>
                  <a:ext uri="{FF2B5EF4-FFF2-40B4-BE49-F238E27FC236}">
                    <a16:creationId xmlns:a16="http://schemas.microsoft.com/office/drawing/2014/main" id="{78B63F14-F077-1CB4-05CE-DE67114470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29" name="Picture 128">
                <a:extLst>
                  <a:ext uri="{FF2B5EF4-FFF2-40B4-BE49-F238E27FC236}">
                    <a16:creationId xmlns:a16="http://schemas.microsoft.com/office/drawing/2014/main" id="{ED6EB406-707C-0B27-5886-0CC8D739D3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30" name="Picture 129">
                <a:extLst>
                  <a:ext uri="{FF2B5EF4-FFF2-40B4-BE49-F238E27FC236}">
                    <a16:creationId xmlns:a16="http://schemas.microsoft.com/office/drawing/2014/main" id="{D02B3107-E2E8-952E-DB77-ECA1165B9D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31" name="Picture 130">
                <a:extLst>
                  <a:ext uri="{FF2B5EF4-FFF2-40B4-BE49-F238E27FC236}">
                    <a16:creationId xmlns:a16="http://schemas.microsoft.com/office/drawing/2014/main" id="{B6A9F0E2-6F12-3306-AEA2-5A75A7FBB1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</p:grp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1C8E0C85-1134-C738-6585-0DD8AE973ABC}"/>
                </a:ext>
              </a:extLst>
            </p:cNvPr>
            <p:cNvGrpSpPr/>
            <p:nvPr/>
          </p:nvGrpSpPr>
          <p:grpSpPr>
            <a:xfrm>
              <a:off x="2600254" y="3454076"/>
              <a:ext cx="240162" cy="242608"/>
              <a:chOff x="6051592" y="934671"/>
              <a:chExt cx="974773" cy="984702"/>
            </a:xfrm>
            <a:grpFill/>
          </p:grpSpPr>
          <p:pic>
            <p:nvPicPr>
              <p:cNvPr id="133" name="Picture 132">
                <a:extLst>
                  <a:ext uri="{FF2B5EF4-FFF2-40B4-BE49-F238E27FC236}">
                    <a16:creationId xmlns:a16="http://schemas.microsoft.com/office/drawing/2014/main" id="{F6875ABE-DB7B-BE15-AE95-01413EA2B1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34" name="Picture 133">
                <a:extLst>
                  <a:ext uri="{FF2B5EF4-FFF2-40B4-BE49-F238E27FC236}">
                    <a16:creationId xmlns:a16="http://schemas.microsoft.com/office/drawing/2014/main" id="{26D1979B-6D50-3919-4735-26DD98E4B9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35" name="Picture 134">
                <a:extLst>
                  <a:ext uri="{FF2B5EF4-FFF2-40B4-BE49-F238E27FC236}">
                    <a16:creationId xmlns:a16="http://schemas.microsoft.com/office/drawing/2014/main" id="{B2529C49-072E-D594-46B1-443DCF2547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36" name="Picture 135">
                <a:extLst>
                  <a:ext uri="{FF2B5EF4-FFF2-40B4-BE49-F238E27FC236}">
                    <a16:creationId xmlns:a16="http://schemas.microsoft.com/office/drawing/2014/main" id="{A314444E-7A97-E734-FB5B-DC2A07C8DE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37" name="Picture 136">
                <a:extLst>
                  <a:ext uri="{FF2B5EF4-FFF2-40B4-BE49-F238E27FC236}">
                    <a16:creationId xmlns:a16="http://schemas.microsoft.com/office/drawing/2014/main" id="{8E71E258-A867-D8E8-E209-379FA5CCBD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38" name="Picture 137">
                <a:extLst>
                  <a:ext uri="{FF2B5EF4-FFF2-40B4-BE49-F238E27FC236}">
                    <a16:creationId xmlns:a16="http://schemas.microsoft.com/office/drawing/2014/main" id="{DAB3E58B-96A8-EC7F-85E3-561C6E7B81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</p:grp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DF3FCE53-7131-7934-A8CE-F1098291CDC3}"/>
                </a:ext>
              </a:extLst>
            </p:cNvPr>
            <p:cNvGrpSpPr/>
            <p:nvPr/>
          </p:nvGrpSpPr>
          <p:grpSpPr>
            <a:xfrm>
              <a:off x="2080404" y="4518197"/>
              <a:ext cx="240162" cy="242608"/>
              <a:chOff x="6051592" y="934671"/>
              <a:chExt cx="974773" cy="984702"/>
            </a:xfrm>
            <a:grpFill/>
          </p:grpSpPr>
          <p:pic>
            <p:nvPicPr>
              <p:cNvPr id="140" name="Picture 139">
                <a:extLst>
                  <a:ext uri="{FF2B5EF4-FFF2-40B4-BE49-F238E27FC236}">
                    <a16:creationId xmlns:a16="http://schemas.microsoft.com/office/drawing/2014/main" id="{25803E51-BD7A-483F-219A-2C45C2687A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41" name="Picture 140">
                <a:extLst>
                  <a:ext uri="{FF2B5EF4-FFF2-40B4-BE49-F238E27FC236}">
                    <a16:creationId xmlns:a16="http://schemas.microsoft.com/office/drawing/2014/main" id="{EC1BDD03-265C-10B7-4213-AFAFC63CAA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42" name="Picture 141">
                <a:extLst>
                  <a:ext uri="{FF2B5EF4-FFF2-40B4-BE49-F238E27FC236}">
                    <a16:creationId xmlns:a16="http://schemas.microsoft.com/office/drawing/2014/main" id="{8E1ED96E-40FB-7A1A-C1E9-DB9A21ED04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43" name="Picture 142">
                <a:extLst>
                  <a:ext uri="{FF2B5EF4-FFF2-40B4-BE49-F238E27FC236}">
                    <a16:creationId xmlns:a16="http://schemas.microsoft.com/office/drawing/2014/main" id="{DB94885D-8456-2DFE-2B51-B792FBEEAB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44" name="Picture 143">
                <a:extLst>
                  <a:ext uri="{FF2B5EF4-FFF2-40B4-BE49-F238E27FC236}">
                    <a16:creationId xmlns:a16="http://schemas.microsoft.com/office/drawing/2014/main" id="{3860D285-11A7-F25D-21C7-EA2D5BCB4C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45" name="Picture 144">
                <a:extLst>
                  <a:ext uri="{FF2B5EF4-FFF2-40B4-BE49-F238E27FC236}">
                    <a16:creationId xmlns:a16="http://schemas.microsoft.com/office/drawing/2014/main" id="{FA85E5CA-6EA9-70B9-49DB-1F8886144B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F40BB7FF-0066-5C95-9D7C-89E33912CB79}"/>
                </a:ext>
              </a:extLst>
            </p:cNvPr>
            <p:cNvGrpSpPr/>
            <p:nvPr/>
          </p:nvGrpSpPr>
          <p:grpSpPr>
            <a:xfrm>
              <a:off x="2353215" y="4893442"/>
              <a:ext cx="240162" cy="242608"/>
              <a:chOff x="6051592" y="934671"/>
              <a:chExt cx="974773" cy="984702"/>
            </a:xfrm>
            <a:grpFill/>
          </p:grpSpPr>
          <p:pic>
            <p:nvPicPr>
              <p:cNvPr id="147" name="Picture 146">
                <a:extLst>
                  <a:ext uri="{FF2B5EF4-FFF2-40B4-BE49-F238E27FC236}">
                    <a16:creationId xmlns:a16="http://schemas.microsoft.com/office/drawing/2014/main" id="{8E4E7F49-F8B3-8B6A-CBFA-7910EAB2F6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48" name="Picture 147">
                <a:extLst>
                  <a:ext uri="{FF2B5EF4-FFF2-40B4-BE49-F238E27FC236}">
                    <a16:creationId xmlns:a16="http://schemas.microsoft.com/office/drawing/2014/main" id="{AF0BE5F5-510F-C1EC-B2AB-6D8E1429ED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49" name="Picture 148">
                <a:extLst>
                  <a:ext uri="{FF2B5EF4-FFF2-40B4-BE49-F238E27FC236}">
                    <a16:creationId xmlns:a16="http://schemas.microsoft.com/office/drawing/2014/main" id="{B861B144-07B5-899B-239F-B84268ABA7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50" name="Picture 149">
                <a:extLst>
                  <a:ext uri="{FF2B5EF4-FFF2-40B4-BE49-F238E27FC236}">
                    <a16:creationId xmlns:a16="http://schemas.microsoft.com/office/drawing/2014/main" id="{43F2BCD0-E14B-8FF8-52A8-D82F393364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51" name="Picture 150">
                <a:extLst>
                  <a:ext uri="{FF2B5EF4-FFF2-40B4-BE49-F238E27FC236}">
                    <a16:creationId xmlns:a16="http://schemas.microsoft.com/office/drawing/2014/main" id="{D6C7A2D1-2202-0943-462B-D59A651882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52" name="Picture 151">
                <a:extLst>
                  <a:ext uri="{FF2B5EF4-FFF2-40B4-BE49-F238E27FC236}">
                    <a16:creationId xmlns:a16="http://schemas.microsoft.com/office/drawing/2014/main" id="{89D8E6EF-25F9-9901-E13C-7271C5B44C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87F3C2D3-75E1-308D-0140-F090D05AAA72}"/>
                </a:ext>
              </a:extLst>
            </p:cNvPr>
            <p:cNvGrpSpPr/>
            <p:nvPr/>
          </p:nvGrpSpPr>
          <p:grpSpPr>
            <a:xfrm>
              <a:off x="2781350" y="5246673"/>
              <a:ext cx="240162" cy="242608"/>
              <a:chOff x="6051592" y="934671"/>
              <a:chExt cx="974773" cy="984702"/>
            </a:xfrm>
            <a:grpFill/>
          </p:grpSpPr>
          <p:pic>
            <p:nvPicPr>
              <p:cNvPr id="154" name="Picture 153">
                <a:extLst>
                  <a:ext uri="{FF2B5EF4-FFF2-40B4-BE49-F238E27FC236}">
                    <a16:creationId xmlns:a16="http://schemas.microsoft.com/office/drawing/2014/main" id="{536FF190-45C3-7DA6-5947-B7ED786201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55" name="Picture 154">
                <a:extLst>
                  <a:ext uri="{FF2B5EF4-FFF2-40B4-BE49-F238E27FC236}">
                    <a16:creationId xmlns:a16="http://schemas.microsoft.com/office/drawing/2014/main" id="{62ABD872-B051-698A-8314-195709FED6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56" name="Picture 155">
                <a:extLst>
                  <a:ext uri="{FF2B5EF4-FFF2-40B4-BE49-F238E27FC236}">
                    <a16:creationId xmlns:a16="http://schemas.microsoft.com/office/drawing/2014/main" id="{54D1416D-BCE0-1748-0B72-F3502A9554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57" name="Picture 156">
                <a:extLst>
                  <a:ext uri="{FF2B5EF4-FFF2-40B4-BE49-F238E27FC236}">
                    <a16:creationId xmlns:a16="http://schemas.microsoft.com/office/drawing/2014/main" id="{4E8D88AC-A0E3-9FE0-ED9A-48AA97551E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58" name="Picture 157">
                <a:extLst>
                  <a:ext uri="{FF2B5EF4-FFF2-40B4-BE49-F238E27FC236}">
                    <a16:creationId xmlns:a16="http://schemas.microsoft.com/office/drawing/2014/main" id="{D71EBCF5-6F2D-4A8C-7C4B-64B59B11C0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59" name="Picture 158">
                <a:extLst>
                  <a:ext uri="{FF2B5EF4-FFF2-40B4-BE49-F238E27FC236}">
                    <a16:creationId xmlns:a16="http://schemas.microsoft.com/office/drawing/2014/main" id="{EBEAB15A-6427-7D46-D413-7F7303284B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</p:grp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2579E691-4BCC-B516-386F-8F2DB5804A7B}"/>
                </a:ext>
              </a:extLst>
            </p:cNvPr>
            <p:cNvGrpSpPr/>
            <p:nvPr/>
          </p:nvGrpSpPr>
          <p:grpSpPr>
            <a:xfrm>
              <a:off x="2633747" y="4535863"/>
              <a:ext cx="240162" cy="242608"/>
              <a:chOff x="6051592" y="934671"/>
              <a:chExt cx="974773" cy="984702"/>
            </a:xfrm>
            <a:grpFill/>
          </p:grpSpPr>
          <p:pic>
            <p:nvPicPr>
              <p:cNvPr id="161" name="Picture 160">
                <a:extLst>
                  <a:ext uri="{FF2B5EF4-FFF2-40B4-BE49-F238E27FC236}">
                    <a16:creationId xmlns:a16="http://schemas.microsoft.com/office/drawing/2014/main" id="{08A54FC3-D6E1-564D-D4EE-849AA91842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62" name="Picture 161">
                <a:extLst>
                  <a:ext uri="{FF2B5EF4-FFF2-40B4-BE49-F238E27FC236}">
                    <a16:creationId xmlns:a16="http://schemas.microsoft.com/office/drawing/2014/main" id="{C408E243-1F4B-C13A-383E-EBC7E7FB6F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63" name="Picture 162">
                <a:extLst>
                  <a:ext uri="{FF2B5EF4-FFF2-40B4-BE49-F238E27FC236}">
                    <a16:creationId xmlns:a16="http://schemas.microsoft.com/office/drawing/2014/main" id="{1CB48FDB-343E-F3E7-B923-7706CBD026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64" name="Picture 163">
                <a:extLst>
                  <a:ext uri="{FF2B5EF4-FFF2-40B4-BE49-F238E27FC236}">
                    <a16:creationId xmlns:a16="http://schemas.microsoft.com/office/drawing/2014/main" id="{01D66191-C1E0-5C17-462A-ACF1436CB7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65" name="Picture 164">
                <a:extLst>
                  <a:ext uri="{FF2B5EF4-FFF2-40B4-BE49-F238E27FC236}">
                    <a16:creationId xmlns:a16="http://schemas.microsoft.com/office/drawing/2014/main" id="{E2C51F21-CBE1-CCDD-DED8-C43FF48992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66" name="Picture 165">
                <a:extLst>
                  <a:ext uri="{FF2B5EF4-FFF2-40B4-BE49-F238E27FC236}">
                    <a16:creationId xmlns:a16="http://schemas.microsoft.com/office/drawing/2014/main" id="{9751B275-B94C-1C4F-B766-7762626155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</p:grp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E67D3F54-0869-E733-ABDF-6E7C7C36A116}"/>
                </a:ext>
              </a:extLst>
            </p:cNvPr>
            <p:cNvGrpSpPr/>
            <p:nvPr/>
          </p:nvGrpSpPr>
          <p:grpSpPr>
            <a:xfrm>
              <a:off x="1933734" y="5172850"/>
              <a:ext cx="240162" cy="242608"/>
              <a:chOff x="6051592" y="934671"/>
              <a:chExt cx="974773" cy="984702"/>
            </a:xfrm>
            <a:grpFill/>
          </p:grpSpPr>
          <p:pic>
            <p:nvPicPr>
              <p:cNvPr id="168" name="Picture 167">
                <a:extLst>
                  <a:ext uri="{FF2B5EF4-FFF2-40B4-BE49-F238E27FC236}">
                    <a16:creationId xmlns:a16="http://schemas.microsoft.com/office/drawing/2014/main" id="{B510700A-5EAD-BE91-FE82-6C2FC89AF9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8161" t="30617" r="31144" b="30617"/>
              <a:stretch>
                <a:fillRect/>
              </a:stretch>
            </p:blipFill>
            <p:spPr>
              <a:xfrm>
                <a:off x="6235737" y="93467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69" name="Picture 168">
                <a:extLst>
                  <a:ext uri="{FF2B5EF4-FFF2-40B4-BE49-F238E27FC236}">
                    <a16:creationId xmlns:a16="http://schemas.microsoft.com/office/drawing/2014/main" id="{24ADE0BE-1F84-6524-6F88-6A9615A2D8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9652" t="29828" r="29652" b="31406"/>
              <a:stretch>
                <a:fillRect/>
              </a:stretch>
            </p:blipFill>
            <p:spPr>
              <a:xfrm>
                <a:off x="6593680" y="1030331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70" name="Picture 169">
                <a:extLst>
                  <a:ext uri="{FF2B5EF4-FFF2-40B4-BE49-F238E27FC236}">
                    <a16:creationId xmlns:a16="http://schemas.microsoft.com/office/drawing/2014/main" id="{874E5C6D-EEB0-B907-EE53-D26B549662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31144" t="26873" r="28161" b="34361"/>
              <a:stretch>
                <a:fillRect/>
              </a:stretch>
            </p:blipFill>
            <p:spPr>
              <a:xfrm>
                <a:off x="6051592" y="1234075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71" name="Picture 170">
                <a:extLst>
                  <a:ext uri="{FF2B5EF4-FFF2-40B4-BE49-F238E27FC236}">
                    <a16:creationId xmlns:a16="http://schemas.microsoft.com/office/drawing/2014/main" id="{4858C66F-25E4-DADC-8C39-397A5226D9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291330" y="153347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72" name="Picture 171">
                <a:extLst>
                  <a:ext uri="{FF2B5EF4-FFF2-40B4-BE49-F238E27FC236}">
                    <a16:creationId xmlns:a16="http://schemas.microsoft.com/office/drawing/2014/main" id="{15EDDB9E-BE21-6FE9-3E1C-7B64394477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27064" t="34163" r="32241" b="27072"/>
              <a:stretch>
                <a:fillRect/>
              </a:stretch>
            </p:blipFill>
            <p:spPr>
              <a:xfrm>
                <a:off x="6640471" y="1417299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  <p:pic>
            <p:nvPicPr>
              <p:cNvPr id="173" name="Picture 172">
                <a:extLst>
                  <a:ext uri="{FF2B5EF4-FFF2-40B4-BE49-F238E27FC236}">
                    <a16:creationId xmlns:a16="http://schemas.microsoft.com/office/drawing/2014/main" id="{135FC31C-0DE8-04D9-0C31-0275F1AD6E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 l="12916" t="18401" r="61582" b="56804"/>
              <a:stretch>
                <a:fillRect/>
              </a:stretch>
            </p:blipFill>
            <p:spPr>
              <a:xfrm>
                <a:off x="6366399" y="1254602"/>
                <a:ext cx="385894" cy="385894"/>
              </a:xfrm>
              <a:custGeom>
                <a:avLst/>
                <a:gdLst>
                  <a:gd name="connsiteX0" fmla="*/ 192947 w 385894"/>
                  <a:gd name="connsiteY0" fmla="*/ 0 h 385894"/>
                  <a:gd name="connsiteX1" fmla="*/ 385894 w 385894"/>
                  <a:gd name="connsiteY1" fmla="*/ 192947 h 385894"/>
                  <a:gd name="connsiteX2" fmla="*/ 192947 w 385894"/>
                  <a:gd name="connsiteY2" fmla="*/ 385894 h 385894"/>
                  <a:gd name="connsiteX3" fmla="*/ 0 w 385894"/>
                  <a:gd name="connsiteY3" fmla="*/ 192947 h 385894"/>
                  <a:gd name="connsiteX4" fmla="*/ 192947 w 385894"/>
                  <a:gd name="connsiteY4" fmla="*/ 0 h 385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5894" h="385894">
                    <a:moveTo>
                      <a:pt x="192947" y="0"/>
                    </a:moveTo>
                    <a:cubicBezTo>
                      <a:pt x="299509" y="0"/>
                      <a:pt x="385894" y="86385"/>
                      <a:pt x="385894" y="192947"/>
                    </a:cubicBezTo>
                    <a:cubicBezTo>
                      <a:pt x="385894" y="299509"/>
                      <a:pt x="299509" y="385894"/>
                      <a:pt x="192947" y="385894"/>
                    </a:cubicBezTo>
                    <a:cubicBezTo>
                      <a:pt x="86385" y="385894"/>
                      <a:pt x="0" y="299509"/>
                      <a:pt x="0" y="192947"/>
                    </a:cubicBezTo>
                    <a:cubicBezTo>
                      <a:pt x="0" y="86385"/>
                      <a:pt x="86385" y="0"/>
                      <a:pt x="192947" y="0"/>
                    </a:cubicBezTo>
                    <a:close/>
                  </a:path>
                </a:pathLst>
              </a:custGeom>
              <a:grpFill/>
            </p:spPr>
          </p:pic>
        </p:grpSp>
      </p:grpSp>
    </p:spTree>
    <p:extLst>
      <p:ext uri="{BB962C8B-B14F-4D97-AF65-F5344CB8AC3E}">
        <p14:creationId xmlns:p14="http://schemas.microsoft.com/office/powerpoint/2010/main" val="3923195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5D022BFB-767D-FDED-1222-A0424176B05D}"/>
              </a:ext>
            </a:extLst>
          </p:cNvPr>
          <p:cNvGrpSpPr/>
          <p:nvPr/>
        </p:nvGrpSpPr>
        <p:grpSpPr>
          <a:xfrm>
            <a:off x="372533" y="327377"/>
            <a:ext cx="985212" cy="1015664"/>
            <a:chOff x="372533" y="327377"/>
            <a:chExt cx="985212" cy="101566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E3F72BC-2F76-969E-88B1-11DDB5F7EDD2}"/>
                </a:ext>
              </a:extLst>
            </p:cNvPr>
            <p:cNvSpPr/>
            <p:nvPr/>
          </p:nvSpPr>
          <p:spPr>
            <a:xfrm>
              <a:off x="372533" y="327378"/>
              <a:ext cx="985212" cy="101566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725E2D7-3C61-2225-DC76-BDDF2C8C8CEE}"/>
                </a:ext>
              </a:extLst>
            </p:cNvPr>
            <p:cNvSpPr txBox="1"/>
            <p:nvPr/>
          </p:nvSpPr>
          <p:spPr>
            <a:xfrm>
              <a:off x="574193" y="327377"/>
              <a:ext cx="58189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/>
                <a:t>L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3C33C71-85EF-F20D-41F3-AC4A62DA0770}"/>
              </a:ext>
            </a:extLst>
          </p:cNvPr>
          <p:cNvSpPr txBox="1"/>
          <p:nvPr/>
        </p:nvSpPr>
        <p:spPr>
          <a:xfrm>
            <a:off x="2119430" y="361936"/>
            <a:ext cx="178261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Amasa</a:t>
            </a:r>
            <a:r>
              <a:rPr lang="en-US" dirty="0"/>
              <a:t> Lyman</a:t>
            </a:r>
          </a:p>
          <a:p>
            <a:r>
              <a:rPr lang="en-US" sz="1100" dirty="0"/>
              <a:t>D&amp;C 124:136; 136:14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A3CCA9E-A728-359C-FDC0-B46C8696CB5B}"/>
              </a:ext>
            </a:extLst>
          </p:cNvPr>
          <p:cNvGrpSpPr/>
          <p:nvPr/>
        </p:nvGrpSpPr>
        <p:grpSpPr>
          <a:xfrm>
            <a:off x="1572363" y="1112456"/>
            <a:ext cx="2329685" cy="5527679"/>
            <a:chOff x="1789733" y="1390861"/>
            <a:chExt cx="2056639" cy="4879819"/>
          </a:xfrm>
          <a:solidFill>
            <a:schemeClr val="bg1"/>
          </a:solidFill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8128859-2EF8-CAC1-2136-967AF776614A}"/>
                </a:ext>
              </a:extLst>
            </p:cNvPr>
            <p:cNvSpPr/>
            <p:nvPr/>
          </p:nvSpPr>
          <p:spPr>
            <a:xfrm rot="15971588">
              <a:off x="2169513" y="1482959"/>
              <a:ext cx="1325893" cy="1141697"/>
            </a:xfrm>
            <a:custGeom>
              <a:avLst/>
              <a:gdLst>
                <a:gd name="connsiteX0" fmla="*/ 1452534 w 1456178"/>
                <a:gd name="connsiteY0" fmla="*/ 784405 h 1468672"/>
                <a:gd name="connsiteX1" fmla="*/ 1187365 w 1456178"/>
                <a:gd name="connsiteY1" fmla="*/ 1376867 h 1468672"/>
                <a:gd name="connsiteX2" fmla="*/ 1142891 w 1456178"/>
                <a:gd name="connsiteY2" fmla="*/ 1361512 h 1468672"/>
                <a:gd name="connsiteX3" fmla="*/ 1135486 w 1456178"/>
                <a:gd name="connsiteY3" fmla="*/ 1354411 h 1468672"/>
                <a:gd name="connsiteX4" fmla="*/ 1113553 w 1456178"/>
                <a:gd name="connsiteY4" fmla="*/ 1369362 h 1468672"/>
                <a:gd name="connsiteX5" fmla="*/ 608760 w 1456178"/>
                <a:gd name="connsiteY5" fmla="*/ 1468672 h 1468672"/>
                <a:gd name="connsiteX6" fmla="*/ 0 w 1456178"/>
                <a:gd name="connsiteY6" fmla="*/ 1243424 h 1468672"/>
                <a:gd name="connsiteX7" fmla="*/ 608760 w 1456178"/>
                <a:gd name="connsiteY7" fmla="*/ 1018176 h 1468672"/>
                <a:gd name="connsiteX8" fmla="*/ 949124 w 1456178"/>
                <a:gd name="connsiteY8" fmla="*/ 1056645 h 1468672"/>
                <a:gd name="connsiteX9" fmla="*/ 1016229 w 1456178"/>
                <a:gd name="connsiteY9" fmla="*/ 1077131 h 1468672"/>
                <a:gd name="connsiteX10" fmla="*/ 1004961 w 1456178"/>
                <a:gd name="connsiteY10" fmla="*/ 992105 h 1468672"/>
                <a:gd name="connsiteX11" fmla="*/ 1003032 w 1456178"/>
                <a:gd name="connsiteY11" fmla="*/ 754495 h 1468672"/>
                <a:gd name="connsiteX12" fmla="*/ 1036426 w 1456178"/>
                <a:gd name="connsiteY12" fmla="*/ 519236 h 1468672"/>
                <a:gd name="connsiteX13" fmla="*/ 1058921 w 1456178"/>
                <a:gd name="connsiteY13" fmla="*/ 436230 h 1468672"/>
                <a:gd name="connsiteX14" fmla="*/ 1054093 w 1456178"/>
                <a:gd name="connsiteY14" fmla="*/ 437360 h 1468672"/>
                <a:gd name="connsiteX15" fmla="*/ 711926 w 1456178"/>
                <a:gd name="connsiteY15" fmla="*/ 453146 h 1468672"/>
                <a:gd name="connsiteX16" fmla="*/ 119464 w 1456178"/>
                <a:gd name="connsiteY16" fmla="*/ 187977 h 1468672"/>
                <a:gd name="connsiteX17" fmla="*/ 741836 w 1456178"/>
                <a:gd name="connsiteY17" fmla="*/ 3644 h 1468672"/>
                <a:gd name="connsiteX18" fmla="*/ 1238922 w 1456178"/>
                <a:gd name="connsiteY18" fmla="*/ 136250 h 1468672"/>
                <a:gd name="connsiteX19" fmla="*/ 1274667 w 1456178"/>
                <a:gd name="connsiteY19" fmla="*/ 164266 h 1468672"/>
                <a:gd name="connsiteX20" fmla="*/ 1312674 w 1456178"/>
                <a:gd name="connsiteY20" fmla="*/ 177388 h 1468672"/>
                <a:gd name="connsiteX21" fmla="*/ 1452534 w 1456178"/>
                <a:gd name="connsiteY21" fmla="*/ 784405 h 146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56178" h="1468672">
                  <a:moveTo>
                    <a:pt x="1452534" y="784405"/>
                  </a:moveTo>
                  <a:cubicBezTo>
                    <a:pt x="1430212" y="1119872"/>
                    <a:pt x="1311491" y="1385126"/>
                    <a:pt x="1187365" y="1376867"/>
                  </a:cubicBezTo>
                  <a:cubicBezTo>
                    <a:pt x="1171849" y="1375835"/>
                    <a:pt x="1156983" y="1370577"/>
                    <a:pt x="1142891" y="1361512"/>
                  </a:cubicBezTo>
                  <a:lnTo>
                    <a:pt x="1135486" y="1354411"/>
                  </a:lnTo>
                  <a:lnTo>
                    <a:pt x="1113553" y="1369362"/>
                  </a:lnTo>
                  <a:cubicBezTo>
                    <a:pt x="1004155" y="1429279"/>
                    <a:pt x="818891" y="1468672"/>
                    <a:pt x="608760" y="1468672"/>
                  </a:cubicBezTo>
                  <a:cubicBezTo>
                    <a:pt x="272551" y="1468672"/>
                    <a:pt x="0" y="1367825"/>
                    <a:pt x="0" y="1243424"/>
                  </a:cubicBezTo>
                  <a:cubicBezTo>
                    <a:pt x="0" y="1119023"/>
                    <a:pt x="272551" y="1018176"/>
                    <a:pt x="608760" y="1018176"/>
                  </a:cubicBezTo>
                  <a:cubicBezTo>
                    <a:pt x="734838" y="1018176"/>
                    <a:pt x="851965" y="1032358"/>
                    <a:pt x="949124" y="1056645"/>
                  </a:cubicBezTo>
                  <a:lnTo>
                    <a:pt x="1016229" y="1077131"/>
                  </a:lnTo>
                  <a:lnTo>
                    <a:pt x="1004961" y="992105"/>
                  </a:lnTo>
                  <a:cubicBezTo>
                    <a:pt x="998424" y="918678"/>
                    <a:pt x="997451" y="838362"/>
                    <a:pt x="1003032" y="754495"/>
                  </a:cubicBezTo>
                  <a:cubicBezTo>
                    <a:pt x="1008612" y="670629"/>
                    <a:pt x="1020217" y="591150"/>
                    <a:pt x="1036426" y="519236"/>
                  </a:cubicBezTo>
                  <a:lnTo>
                    <a:pt x="1058921" y="436230"/>
                  </a:lnTo>
                  <a:lnTo>
                    <a:pt x="1054093" y="437360"/>
                  </a:lnTo>
                  <a:cubicBezTo>
                    <a:pt x="955536" y="455142"/>
                    <a:pt x="837726" y="461517"/>
                    <a:pt x="711926" y="453146"/>
                  </a:cubicBezTo>
                  <a:cubicBezTo>
                    <a:pt x="376459" y="430824"/>
                    <a:pt x="111205" y="312104"/>
                    <a:pt x="119464" y="187977"/>
                  </a:cubicBezTo>
                  <a:cubicBezTo>
                    <a:pt x="127724" y="63851"/>
                    <a:pt x="406369" y="-18678"/>
                    <a:pt x="741836" y="3644"/>
                  </a:cubicBezTo>
                  <a:cubicBezTo>
                    <a:pt x="951503" y="17595"/>
                    <a:pt x="1133743" y="69202"/>
                    <a:pt x="1238922" y="136250"/>
                  </a:cubicBezTo>
                  <a:lnTo>
                    <a:pt x="1274667" y="164266"/>
                  </a:lnTo>
                  <a:lnTo>
                    <a:pt x="1312674" y="177388"/>
                  </a:lnTo>
                  <a:cubicBezTo>
                    <a:pt x="1411321" y="240842"/>
                    <a:pt x="1472065" y="490871"/>
                    <a:pt x="1452534" y="784405"/>
                  </a:cubicBezTo>
                  <a:close/>
                </a:path>
              </a:pathLst>
            </a:custGeom>
            <a:grpFill/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0F9B1667-7DF0-551D-C9E7-75FA70AC0273}"/>
                </a:ext>
              </a:extLst>
            </p:cNvPr>
            <p:cNvSpPr/>
            <p:nvPr/>
          </p:nvSpPr>
          <p:spPr>
            <a:xfrm rot="18866790">
              <a:off x="2993020" y="5572215"/>
              <a:ext cx="409070" cy="666838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8C4A931-3D8D-ED5D-D2B6-4DD20114E2EB}"/>
                </a:ext>
              </a:extLst>
            </p:cNvPr>
            <p:cNvSpPr/>
            <p:nvPr/>
          </p:nvSpPr>
          <p:spPr>
            <a:xfrm rot="2078209">
              <a:off x="2270132" y="5603842"/>
              <a:ext cx="409070" cy="666838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C1800C13-D2FF-79C6-E276-4216A170DDF8}"/>
                </a:ext>
              </a:extLst>
            </p:cNvPr>
            <p:cNvSpPr/>
            <p:nvPr/>
          </p:nvSpPr>
          <p:spPr>
            <a:xfrm rot="20214166">
              <a:off x="3576383" y="4017108"/>
              <a:ext cx="269989" cy="296831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2240070-519A-FA7D-C93D-A53C07EBC7EA}"/>
                </a:ext>
              </a:extLst>
            </p:cNvPr>
            <p:cNvSpPr/>
            <p:nvPr/>
          </p:nvSpPr>
          <p:spPr>
            <a:xfrm rot="1835690">
              <a:off x="1789733" y="3980095"/>
              <a:ext cx="265957" cy="296831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19A6AFF-937B-5DCA-67F6-70A6D12ED806}"/>
                </a:ext>
              </a:extLst>
            </p:cNvPr>
            <p:cNvGrpSpPr/>
            <p:nvPr/>
          </p:nvGrpSpPr>
          <p:grpSpPr>
            <a:xfrm>
              <a:off x="2147739" y="4037651"/>
              <a:ext cx="1372318" cy="1908846"/>
              <a:chOff x="778397" y="4180297"/>
              <a:chExt cx="1465792" cy="1757671"/>
            </a:xfrm>
            <a:grpFill/>
          </p:grpSpPr>
          <p:sp>
            <p:nvSpPr>
              <p:cNvPr id="30" name="Trapezoid 29">
                <a:extLst>
                  <a:ext uri="{FF2B5EF4-FFF2-40B4-BE49-F238E27FC236}">
                    <a16:creationId xmlns:a16="http://schemas.microsoft.com/office/drawing/2014/main" id="{0968D912-1FC9-3D9B-B591-A294B594379B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032DEB01-9434-D3D6-3455-D516028A2611}"/>
                  </a:ext>
                </a:extLst>
              </p:cNvPr>
              <p:cNvCxnSpPr>
                <a:stCxn id="30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D4B13660-6C24-EBF6-310A-F6F4BA5F1059}"/>
                </a:ext>
              </a:extLst>
            </p:cNvPr>
            <p:cNvGrpSpPr/>
            <p:nvPr/>
          </p:nvGrpSpPr>
          <p:grpSpPr>
            <a:xfrm>
              <a:off x="1814564" y="1516577"/>
              <a:ext cx="2022638" cy="2778332"/>
              <a:chOff x="6330129" y="2475295"/>
              <a:chExt cx="2777223" cy="3814844"/>
            </a:xfrm>
            <a:grpFill/>
          </p:grpSpPr>
          <p:sp>
            <p:nvSpPr>
              <p:cNvPr id="41" name="Trapezoid 36">
                <a:extLst>
                  <a:ext uri="{FF2B5EF4-FFF2-40B4-BE49-F238E27FC236}">
                    <a16:creationId xmlns:a16="http://schemas.microsoft.com/office/drawing/2014/main" id="{98C1B3EC-79E4-C8AE-25B0-087316D01B5A}"/>
                  </a:ext>
                </a:extLst>
              </p:cNvPr>
              <p:cNvSpPr/>
              <p:nvPr/>
            </p:nvSpPr>
            <p:spPr>
              <a:xfrm rot="19904743">
                <a:off x="8165108" y="4152110"/>
                <a:ext cx="520256" cy="1993941"/>
              </a:xfrm>
              <a:custGeom>
                <a:avLst/>
                <a:gdLst>
                  <a:gd name="connsiteX0" fmla="*/ 0 w 464578"/>
                  <a:gd name="connsiteY0" fmla="*/ 1627863 h 1627863"/>
                  <a:gd name="connsiteX1" fmla="*/ 0 w 464578"/>
                  <a:gd name="connsiteY1" fmla="*/ 0 h 1627863"/>
                  <a:gd name="connsiteX2" fmla="*/ 464578 w 464578"/>
                  <a:gd name="connsiteY2" fmla="*/ 0 h 1627863"/>
                  <a:gd name="connsiteX3" fmla="*/ 464578 w 464578"/>
                  <a:gd name="connsiteY3" fmla="*/ 1627863 h 1627863"/>
                  <a:gd name="connsiteX4" fmla="*/ 0 w 464578"/>
                  <a:gd name="connsiteY4" fmla="*/ 1627863 h 1627863"/>
                  <a:gd name="connsiteX0" fmla="*/ 0 w 520256"/>
                  <a:gd name="connsiteY0" fmla="*/ 1627863 h 1627863"/>
                  <a:gd name="connsiteX1" fmla="*/ 0 w 520256"/>
                  <a:gd name="connsiteY1" fmla="*/ 0 h 1627863"/>
                  <a:gd name="connsiteX2" fmla="*/ 464578 w 520256"/>
                  <a:gd name="connsiteY2" fmla="*/ 0 h 1627863"/>
                  <a:gd name="connsiteX3" fmla="*/ 464578 w 520256"/>
                  <a:gd name="connsiteY3" fmla="*/ 1627863 h 1627863"/>
                  <a:gd name="connsiteX4" fmla="*/ 0 w 520256"/>
                  <a:gd name="connsiteY4" fmla="*/ 1627863 h 1627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256" h="1627863">
                    <a:moveTo>
                      <a:pt x="0" y="1627863"/>
                    </a:moveTo>
                    <a:lnTo>
                      <a:pt x="0" y="0"/>
                    </a:lnTo>
                    <a:lnTo>
                      <a:pt x="464578" y="0"/>
                    </a:lnTo>
                    <a:cubicBezTo>
                      <a:pt x="589854" y="590807"/>
                      <a:pt x="464578" y="1085242"/>
                      <a:pt x="464578" y="1627863"/>
                    </a:cubicBezTo>
                    <a:lnTo>
                      <a:pt x="0" y="1627863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rapezoid 41">
                <a:extLst>
                  <a:ext uri="{FF2B5EF4-FFF2-40B4-BE49-F238E27FC236}">
                    <a16:creationId xmlns:a16="http://schemas.microsoft.com/office/drawing/2014/main" id="{DD2CCFA4-C9F5-C682-8929-D577F24A540C}"/>
                  </a:ext>
                </a:extLst>
              </p:cNvPr>
              <p:cNvSpPr/>
              <p:nvPr/>
            </p:nvSpPr>
            <p:spPr>
              <a:xfrm rot="19904743">
                <a:off x="8642774" y="5950211"/>
                <a:ext cx="464578" cy="197081"/>
              </a:xfrm>
              <a:prstGeom prst="trapezoid">
                <a:avLst>
                  <a:gd name="adj" fmla="val 0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Trapezoid 36">
                <a:extLst>
                  <a:ext uri="{FF2B5EF4-FFF2-40B4-BE49-F238E27FC236}">
                    <a16:creationId xmlns:a16="http://schemas.microsoft.com/office/drawing/2014/main" id="{866029D3-3A91-E748-005F-1C342B84C472}"/>
                  </a:ext>
                </a:extLst>
              </p:cNvPr>
              <p:cNvSpPr/>
              <p:nvPr/>
            </p:nvSpPr>
            <p:spPr>
              <a:xfrm rot="1763375" flipH="1">
                <a:off x="6749673" y="4133544"/>
                <a:ext cx="520256" cy="2015015"/>
              </a:xfrm>
              <a:custGeom>
                <a:avLst/>
                <a:gdLst>
                  <a:gd name="connsiteX0" fmla="*/ 0 w 464578"/>
                  <a:gd name="connsiteY0" fmla="*/ 1627863 h 1627863"/>
                  <a:gd name="connsiteX1" fmla="*/ 0 w 464578"/>
                  <a:gd name="connsiteY1" fmla="*/ 0 h 1627863"/>
                  <a:gd name="connsiteX2" fmla="*/ 464578 w 464578"/>
                  <a:gd name="connsiteY2" fmla="*/ 0 h 1627863"/>
                  <a:gd name="connsiteX3" fmla="*/ 464578 w 464578"/>
                  <a:gd name="connsiteY3" fmla="*/ 1627863 h 1627863"/>
                  <a:gd name="connsiteX4" fmla="*/ 0 w 464578"/>
                  <a:gd name="connsiteY4" fmla="*/ 1627863 h 1627863"/>
                  <a:gd name="connsiteX0" fmla="*/ 0 w 520256"/>
                  <a:gd name="connsiteY0" fmla="*/ 1627863 h 1627863"/>
                  <a:gd name="connsiteX1" fmla="*/ 0 w 520256"/>
                  <a:gd name="connsiteY1" fmla="*/ 0 h 1627863"/>
                  <a:gd name="connsiteX2" fmla="*/ 464578 w 520256"/>
                  <a:gd name="connsiteY2" fmla="*/ 0 h 1627863"/>
                  <a:gd name="connsiteX3" fmla="*/ 464578 w 520256"/>
                  <a:gd name="connsiteY3" fmla="*/ 1627863 h 1627863"/>
                  <a:gd name="connsiteX4" fmla="*/ 0 w 520256"/>
                  <a:gd name="connsiteY4" fmla="*/ 1627863 h 1627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20256" h="1627863">
                    <a:moveTo>
                      <a:pt x="0" y="1627863"/>
                    </a:moveTo>
                    <a:lnTo>
                      <a:pt x="0" y="0"/>
                    </a:lnTo>
                    <a:lnTo>
                      <a:pt x="464578" y="0"/>
                    </a:lnTo>
                    <a:cubicBezTo>
                      <a:pt x="589854" y="590807"/>
                      <a:pt x="464578" y="1085242"/>
                      <a:pt x="464578" y="1627863"/>
                    </a:cubicBezTo>
                    <a:lnTo>
                      <a:pt x="0" y="1627863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rapezoid 43">
                <a:extLst>
                  <a:ext uri="{FF2B5EF4-FFF2-40B4-BE49-F238E27FC236}">
                    <a16:creationId xmlns:a16="http://schemas.microsoft.com/office/drawing/2014/main" id="{33F03061-C7D5-67E2-21D6-50D56DECBD70}"/>
                  </a:ext>
                </a:extLst>
              </p:cNvPr>
              <p:cNvSpPr/>
              <p:nvPr/>
            </p:nvSpPr>
            <p:spPr>
              <a:xfrm rot="1763375" flipH="1">
                <a:off x="6330129" y="5872905"/>
                <a:ext cx="464578" cy="208615"/>
              </a:xfrm>
              <a:prstGeom prst="trapezoid">
                <a:avLst>
                  <a:gd name="adj" fmla="val 0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rapezoid 44">
                <a:extLst>
                  <a:ext uri="{FF2B5EF4-FFF2-40B4-BE49-F238E27FC236}">
                    <a16:creationId xmlns:a16="http://schemas.microsoft.com/office/drawing/2014/main" id="{E4AE8083-AAF3-8194-0A64-E26C0BF25C68}"/>
                  </a:ext>
                </a:extLst>
              </p:cNvPr>
              <p:cNvSpPr/>
              <p:nvPr/>
            </p:nvSpPr>
            <p:spPr>
              <a:xfrm>
                <a:off x="6864676" y="4161422"/>
                <a:ext cx="1740562" cy="2115047"/>
              </a:xfrm>
              <a:prstGeom prst="trapezoid">
                <a:avLst>
                  <a:gd name="adj" fmla="val 26928"/>
                </a:avLst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76F55BE-EEED-3E06-DD92-40A4F44EB398}"/>
                  </a:ext>
                </a:extLst>
              </p:cNvPr>
              <p:cNvSpPr/>
              <p:nvPr/>
            </p:nvSpPr>
            <p:spPr>
              <a:xfrm>
                <a:off x="7633107" y="4310267"/>
                <a:ext cx="178308" cy="1979872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D3605CF9-D3DB-E5E7-992F-C4FFC4E48999}"/>
                  </a:ext>
                </a:extLst>
              </p:cNvPr>
              <p:cNvSpPr/>
              <p:nvPr/>
            </p:nvSpPr>
            <p:spPr>
              <a:xfrm>
                <a:off x="7334565" y="3747187"/>
                <a:ext cx="743446" cy="598750"/>
              </a:xfrm>
              <a:prstGeom prst="ellipse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507205C5-95C5-C4DA-C6E4-BC880DAFD120}"/>
                  </a:ext>
                </a:extLst>
              </p:cNvPr>
              <p:cNvGrpSpPr/>
              <p:nvPr/>
            </p:nvGrpSpPr>
            <p:grpSpPr>
              <a:xfrm>
                <a:off x="7213252" y="4161422"/>
                <a:ext cx="1007902" cy="191490"/>
                <a:chOff x="2213061" y="773705"/>
                <a:chExt cx="2274484" cy="432126"/>
              </a:xfrm>
              <a:grpFill/>
            </p:grpSpPr>
            <p:sp>
              <p:nvSpPr>
                <p:cNvPr id="49" name="Flowchart: Manual Input 48">
                  <a:extLst>
                    <a:ext uri="{FF2B5EF4-FFF2-40B4-BE49-F238E27FC236}">
                      <a16:creationId xmlns:a16="http://schemas.microsoft.com/office/drawing/2014/main" id="{6856ADE6-CF4D-439A-869B-C56C5063BA5D}"/>
                    </a:ext>
                  </a:extLst>
                </p:cNvPr>
                <p:cNvSpPr/>
                <p:nvPr/>
              </p:nvSpPr>
              <p:spPr>
                <a:xfrm rot="2450276">
                  <a:off x="2213061" y="773705"/>
                  <a:ext cx="1133980" cy="432126"/>
                </a:xfrm>
                <a:prstGeom prst="flowChartManualInput">
                  <a:avLst/>
                </a:prstGeom>
                <a:grpFill/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Flowchart: Manual Input 49">
                  <a:extLst>
                    <a:ext uri="{FF2B5EF4-FFF2-40B4-BE49-F238E27FC236}">
                      <a16:creationId xmlns:a16="http://schemas.microsoft.com/office/drawing/2014/main" id="{24DD9A96-55D9-928D-2350-3B880C99EAC3}"/>
                    </a:ext>
                  </a:extLst>
                </p:cNvPr>
                <p:cNvSpPr/>
                <p:nvPr/>
              </p:nvSpPr>
              <p:spPr>
                <a:xfrm rot="19149724" flipH="1">
                  <a:off x="3353565" y="773705"/>
                  <a:ext cx="1133980" cy="432126"/>
                </a:xfrm>
                <a:prstGeom prst="flowChartManualInput">
                  <a:avLst/>
                </a:prstGeom>
                <a:grpFill/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8BFF20D2-717A-4C3A-EC51-E4C5CBEACC06}"/>
                  </a:ext>
                </a:extLst>
              </p:cNvPr>
              <p:cNvSpPr/>
              <p:nvPr/>
            </p:nvSpPr>
            <p:spPr>
              <a:xfrm>
                <a:off x="7676060" y="4453215"/>
                <a:ext cx="103496" cy="110222"/>
              </a:xfrm>
              <a:prstGeom prst="ellipse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9F9FCE27-7CF3-F72A-0583-D4D0A8D2BE6F}"/>
                  </a:ext>
                </a:extLst>
              </p:cNvPr>
              <p:cNvSpPr/>
              <p:nvPr/>
            </p:nvSpPr>
            <p:spPr>
              <a:xfrm>
                <a:off x="7668928" y="4730819"/>
                <a:ext cx="103496" cy="110222"/>
              </a:xfrm>
              <a:prstGeom prst="ellipse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E0EA41BA-B4A7-ED71-7054-B1461A63D72B}"/>
                  </a:ext>
                </a:extLst>
              </p:cNvPr>
              <p:cNvSpPr/>
              <p:nvPr/>
            </p:nvSpPr>
            <p:spPr>
              <a:xfrm>
                <a:off x="7668928" y="5003381"/>
                <a:ext cx="103496" cy="110222"/>
              </a:xfrm>
              <a:prstGeom prst="ellipse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E55047E5-AA30-5806-64CB-FF44158EF001}"/>
                  </a:ext>
                </a:extLst>
              </p:cNvPr>
              <p:cNvSpPr/>
              <p:nvPr/>
            </p:nvSpPr>
            <p:spPr>
              <a:xfrm>
                <a:off x="7668928" y="5275943"/>
                <a:ext cx="103496" cy="110222"/>
              </a:xfrm>
              <a:prstGeom prst="ellipse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ADB81321-92E2-073B-B9AC-D5D51FDC0E0C}"/>
                  </a:ext>
                </a:extLst>
              </p:cNvPr>
              <p:cNvSpPr/>
              <p:nvPr/>
            </p:nvSpPr>
            <p:spPr>
              <a:xfrm>
                <a:off x="7668928" y="5548505"/>
                <a:ext cx="103496" cy="110222"/>
              </a:xfrm>
              <a:prstGeom prst="ellipse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DD2381E1-F971-63EB-4C7E-0A4B0D1BCF2F}"/>
                  </a:ext>
                </a:extLst>
              </p:cNvPr>
              <p:cNvSpPr/>
              <p:nvPr/>
            </p:nvSpPr>
            <p:spPr>
              <a:xfrm>
                <a:off x="7668928" y="5821067"/>
                <a:ext cx="103496" cy="110222"/>
              </a:xfrm>
              <a:prstGeom prst="ellipse">
                <a:avLst/>
              </a:prstGeom>
              <a:grpFill/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57" name="Oval 69">
                <a:extLst>
                  <a:ext uri="{FF2B5EF4-FFF2-40B4-BE49-F238E27FC236}">
                    <a16:creationId xmlns:a16="http://schemas.microsoft.com/office/drawing/2014/main" id="{80AF744A-F653-1782-A85F-39A7FDB3321E}"/>
                  </a:ext>
                </a:extLst>
              </p:cNvPr>
              <p:cNvSpPr/>
              <p:nvPr/>
            </p:nvSpPr>
            <p:spPr>
              <a:xfrm>
                <a:off x="7092450" y="2475295"/>
                <a:ext cx="1226270" cy="1742691"/>
              </a:xfrm>
              <a:custGeom>
                <a:avLst/>
                <a:gdLst>
                  <a:gd name="connsiteX0" fmla="*/ 0 w 1226270"/>
                  <a:gd name="connsiteY0" fmla="*/ 869933 h 1739866"/>
                  <a:gd name="connsiteX1" fmla="*/ 613135 w 1226270"/>
                  <a:gd name="connsiteY1" fmla="*/ 0 h 1739866"/>
                  <a:gd name="connsiteX2" fmla="*/ 1226270 w 1226270"/>
                  <a:gd name="connsiteY2" fmla="*/ 869933 h 1739866"/>
                  <a:gd name="connsiteX3" fmla="*/ 613135 w 1226270"/>
                  <a:gd name="connsiteY3" fmla="*/ 1739866 h 1739866"/>
                  <a:gd name="connsiteX4" fmla="*/ 0 w 1226270"/>
                  <a:gd name="connsiteY4" fmla="*/ 869933 h 1739866"/>
                  <a:gd name="connsiteX0" fmla="*/ 0 w 1226270"/>
                  <a:gd name="connsiteY0" fmla="*/ 869933 h 1767992"/>
                  <a:gd name="connsiteX1" fmla="*/ 613135 w 1226270"/>
                  <a:gd name="connsiteY1" fmla="*/ 0 h 1767992"/>
                  <a:gd name="connsiteX2" fmla="*/ 1226270 w 1226270"/>
                  <a:gd name="connsiteY2" fmla="*/ 869933 h 1767992"/>
                  <a:gd name="connsiteX3" fmla="*/ 613135 w 1226270"/>
                  <a:gd name="connsiteY3" fmla="*/ 1739866 h 1767992"/>
                  <a:gd name="connsiteX4" fmla="*/ 0 w 1226270"/>
                  <a:gd name="connsiteY4" fmla="*/ 869933 h 1767992"/>
                  <a:gd name="connsiteX0" fmla="*/ 0 w 1226270"/>
                  <a:gd name="connsiteY0" fmla="*/ 869933 h 1742691"/>
                  <a:gd name="connsiteX1" fmla="*/ 613135 w 1226270"/>
                  <a:gd name="connsiteY1" fmla="*/ 0 h 1742691"/>
                  <a:gd name="connsiteX2" fmla="*/ 1226270 w 1226270"/>
                  <a:gd name="connsiteY2" fmla="*/ 869933 h 1742691"/>
                  <a:gd name="connsiteX3" fmla="*/ 613135 w 1226270"/>
                  <a:gd name="connsiteY3" fmla="*/ 1739866 h 1742691"/>
                  <a:gd name="connsiteX4" fmla="*/ 0 w 1226270"/>
                  <a:gd name="connsiteY4" fmla="*/ 869933 h 1742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6270" h="1742691">
                    <a:moveTo>
                      <a:pt x="0" y="869933"/>
                    </a:moveTo>
                    <a:cubicBezTo>
                      <a:pt x="0" y="389482"/>
                      <a:pt x="274510" y="0"/>
                      <a:pt x="613135" y="0"/>
                    </a:cubicBezTo>
                    <a:cubicBezTo>
                      <a:pt x="951760" y="0"/>
                      <a:pt x="1226270" y="389482"/>
                      <a:pt x="1226270" y="869933"/>
                    </a:cubicBezTo>
                    <a:cubicBezTo>
                      <a:pt x="1226270" y="1350384"/>
                      <a:pt x="1060817" y="1697920"/>
                      <a:pt x="613135" y="1739866"/>
                    </a:cubicBezTo>
                    <a:cubicBezTo>
                      <a:pt x="165453" y="1781812"/>
                      <a:pt x="0" y="1350384"/>
                      <a:pt x="0" y="869933"/>
                    </a:cubicBez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52B03CAC-0D8E-8A10-4444-28FC1D90545E}"/>
                </a:ext>
              </a:extLst>
            </p:cNvPr>
            <p:cNvSpPr/>
            <p:nvPr/>
          </p:nvSpPr>
          <p:spPr>
            <a:xfrm>
              <a:off x="2537036" y="2280741"/>
              <a:ext cx="544946" cy="138546"/>
            </a:xfrm>
            <a:prstGeom prst="ellips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3261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124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2</cp:revision>
  <dcterms:created xsi:type="dcterms:W3CDTF">2024-03-25T16:01:07Z</dcterms:created>
  <dcterms:modified xsi:type="dcterms:W3CDTF">2024-03-25T16:45:01Z</dcterms:modified>
</cp:coreProperties>
</file>