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276" r:id="rId4"/>
    <p:sldId id="291" r:id="rId5"/>
    <p:sldId id="263" r:id="rId6"/>
    <p:sldId id="289" r:id="rId7"/>
    <p:sldId id="292" r:id="rId8"/>
    <p:sldId id="297" r:id="rId9"/>
    <p:sldId id="293" r:id="rId10"/>
    <p:sldId id="294" r:id="rId11"/>
    <p:sldId id="295" r:id="rId12"/>
    <p:sldId id="296" r:id="rId13"/>
    <p:sldId id="29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716F-6D1A-137B-4349-914D4F360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EB69A-980D-2283-7FAA-EA81860D7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5C8E1-344B-1A15-4E48-589DA60AC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DA8F8-53BA-FBD1-1A01-1FDBAA4A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435E3-F53A-0582-2BA2-99DD8D5E6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5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F6AD6-5041-5804-64A4-1EBB8CC3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2FEC67-3514-5EC6-E171-FBB4B1389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8435B-EA44-53DF-CD61-E767564A3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E306C-B3DA-B798-AC94-527E5A9A4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EAE7C-2C28-89ED-9BB1-5B0FEF9F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9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556644-4371-B894-8C25-65E783DA77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B1014-674A-AFA6-CE15-B6E1C504A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9ED3D-A8FB-457F-A710-20791FBE4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F3E23-F218-A428-FA9A-CB2B05245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A4AB2-AE3E-4298-AB35-997A9D93D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0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B5146-EC65-9F5D-EAF7-2542F1323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62595-9D46-184C-4248-EC04BA2FB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E3070-C09A-0BC9-7AAB-CED19321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4FE94-9802-74BD-D79A-99346FAD9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2041E-CC48-C249-E658-42A94D0CA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3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8EC6-8D7C-EAB0-43E2-83BE136B9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E99CE-ED4E-CD36-647C-B269FE830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FE502-1A2B-4A12-4615-34A5FB639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E5F96-64F4-5866-7C7F-E7C214B11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A1AA3-5A5A-77F9-2E9F-C97CD218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8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9DB05-1D86-5462-69E8-BC710DA5F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C2C30-4D56-00F1-326D-1D7B4ABA9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4828E-F4B8-0661-64C7-177075B24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FE7BB-3716-0AE2-59DF-1631BBB9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8CA59-F9FA-3BFE-A89D-78BA232F1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BA4B8-C379-6C95-2C22-3483EE5C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FEF33-A5C0-FF6A-D5E5-D87224FAE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12E96-61B5-CD4F-92D2-B29F98D41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FBC870-0613-F061-971A-86915C66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61679-F0A2-11F2-9FBD-8446A343F3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2BE57-B73C-9D3F-EB81-18680964B2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2474D7-7F97-C9F6-5037-674E8270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05E847-9B02-412D-7AC3-CBB02F7EB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7946F1-091F-6762-8341-D1B9BC1A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BA037-83FA-4A5B-9066-21A85444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5D7BAD-1062-B159-E370-E003D39C9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D4C324-8AB0-139D-F965-8BAE4103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D8A38-A640-B009-0346-C3CCBED4D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2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F81E5-7904-CA09-BA8B-32DE677AA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6CDEC-5CB1-15EF-05CB-234FBD62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6C099-54F4-860C-2A0D-6B97ECC0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8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8B71F-5C96-AA9E-99D7-6B456209D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AF687-1DD3-D41A-3405-A2D2F73B7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268C2E-0D97-8A3A-4160-A302A8099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48D6B-153F-83E7-7590-7EF0DB8FD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2F614-794A-46D5-21C6-B1C7F0801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CE35D-95B9-9EE6-E7E8-9D50C612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3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634A7-89DC-74FA-A6B7-A2DFEFBA3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B2AD22-C4DF-1CCB-40D2-E2FD2C083A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88288-BDDB-1905-212F-E6A18DF1B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DE9AD-4037-3878-C0B8-11A78D92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880E5-FCFD-2282-0510-C3AF304A6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1A86E-CA06-28F6-8B83-B3AC09BA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6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4EDF32-DC80-DAF1-1C77-9C9F7899A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68745-45D0-62C0-235C-5ED8105B7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93460-3545-AA5D-CF18-C88045E7B9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7C6F8-87BF-4B45-B276-238F259C1451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C124-1317-31F2-D85B-71E8DA5B1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B75C0-7751-6A43-A294-FCC8B8272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78EE2-B0A8-4870-A354-72B8C0A9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0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/>
              <a:t>The </a:t>
            </a:r>
            <a:r>
              <a:rPr lang="en-US" sz="3600" dirty="0"/>
              <a:t>M</a:t>
            </a:r>
            <a:r>
              <a:rPr lang="en-US" sz="3600"/>
              <a:t> </a:t>
            </a:r>
            <a:r>
              <a:rPr lang="en-US" sz="3600" dirty="0"/>
              <a:t>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80">
            <a:extLst>
              <a:ext uri="{FF2B5EF4-FFF2-40B4-BE49-F238E27FC236}">
                <a16:creationId xmlns:a16="http://schemas.microsoft.com/office/drawing/2014/main" id="{ACA24687-56A9-2B6D-8121-E6AC1418E97D}"/>
              </a:ext>
            </a:extLst>
          </p:cNvPr>
          <p:cNvGrpSpPr/>
          <p:nvPr/>
        </p:nvGrpSpPr>
        <p:grpSpPr>
          <a:xfrm>
            <a:off x="5520200" y="2148409"/>
            <a:ext cx="1381493" cy="2908210"/>
            <a:chOff x="2286000" y="838200"/>
            <a:chExt cx="1752600" cy="3689434"/>
          </a:xfrm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84DAF6AD-561E-DB52-4411-5D838CDD1B0E}"/>
                </a:ext>
              </a:extLst>
            </p:cNvPr>
            <p:cNvSpPr/>
            <p:nvPr/>
          </p:nvSpPr>
          <p:spPr>
            <a:xfrm rot="19580065">
              <a:off x="3214135" y="4085082"/>
              <a:ext cx="381377" cy="44255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928041E-8DC3-2AF8-CDC9-812195461501}"/>
                </a:ext>
              </a:extLst>
            </p:cNvPr>
            <p:cNvSpPr/>
            <p:nvPr/>
          </p:nvSpPr>
          <p:spPr>
            <a:xfrm rot="2385655">
              <a:off x="2721580" y="4108517"/>
              <a:ext cx="439734" cy="38123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8F7AB991-38A3-AB27-8056-2673D08B188C}"/>
                </a:ext>
              </a:extLst>
            </p:cNvPr>
            <p:cNvSpPr/>
            <p:nvPr/>
          </p:nvSpPr>
          <p:spPr>
            <a:xfrm>
              <a:off x="3707921" y="2969803"/>
              <a:ext cx="330679" cy="4443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49DF59E4-497F-ADF6-91BE-8689DAEF07A4}"/>
                </a:ext>
              </a:extLst>
            </p:cNvPr>
            <p:cNvSpPr/>
            <p:nvPr/>
          </p:nvSpPr>
          <p:spPr>
            <a:xfrm>
              <a:off x="2286000" y="2982948"/>
              <a:ext cx="330679" cy="4443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A6E3FAE8-ADB0-015A-C322-4DEF4E350B92}"/>
                </a:ext>
              </a:extLst>
            </p:cNvPr>
            <p:cNvSpPr/>
            <p:nvPr/>
          </p:nvSpPr>
          <p:spPr>
            <a:xfrm rot="20102191">
              <a:off x="3349429" y="2078691"/>
              <a:ext cx="570062" cy="1113067"/>
            </a:xfrm>
            <a:prstGeom prst="trapezoid">
              <a:avLst>
                <a:gd name="adj" fmla="val 34133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383F3F3F-8849-7614-E24B-40CBE5E74AFA}"/>
                </a:ext>
              </a:extLst>
            </p:cNvPr>
            <p:cNvSpPr/>
            <p:nvPr/>
          </p:nvSpPr>
          <p:spPr>
            <a:xfrm rot="1327004">
              <a:off x="2417504" y="2062397"/>
              <a:ext cx="570062" cy="1113067"/>
            </a:xfrm>
            <a:prstGeom prst="trapezoid">
              <a:avLst>
                <a:gd name="adj" fmla="val 34133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685CC949-962A-94F7-2CD5-29C20CB0FB3B}"/>
                </a:ext>
              </a:extLst>
            </p:cNvPr>
            <p:cNvSpPr/>
            <p:nvPr/>
          </p:nvSpPr>
          <p:spPr>
            <a:xfrm>
              <a:off x="2549106" y="2100884"/>
              <a:ext cx="1227826" cy="2165067"/>
            </a:xfrm>
            <a:prstGeom prst="trapezoi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F1964D8D-6BD5-BE48-442E-FDE09C03FC57}"/>
                </a:ext>
              </a:extLst>
            </p:cNvPr>
            <p:cNvSpPr/>
            <p:nvPr/>
          </p:nvSpPr>
          <p:spPr>
            <a:xfrm>
              <a:off x="2743200" y="3200400"/>
              <a:ext cx="877019" cy="12028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0" name="Group 151">
              <a:extLst>
                <a:ext uri="{FF2B5EF4-FFF2-40B4-BE49-F238E27FC236}">
                  <a16:creationId xmlns:a16="http://schemas.microsoft.com/office/drawing/2014/main" id="{5DB82546-2260-0391-FD71-2C98A4EAE8C6}"/>
                </a:ext>
              </a:extLst>
            </p:cNvPr>
            <p:cNvGrpSpPr/>
            <p:nvPr/>
          </p:nvGrpSpPr>
          <p:grpSpPr>
            <a:xfrm rot="1292169">
              <a:off x="2383836" y="1993164"/>
              <a:ext cx="1283504" cy="2338272"/>
              <a:chOff x="4118768" y="1960651"/>
              <a:chExt cx="428540" cy="2028016"/>
            </a:xfrm>
          </p:grpSpPr>
          <p:sp>
            <p:nvSpPr>
              <p:cNvPr id="122" name="Moon 121">
                <a:extLst>
                  <a:ext uri="{FF2B5EF4-FFF2-40B4-BE49-F238E27FC236}">
                    <a16:creationId xmlns:a16="http://schemas.microsoft.com/office/drawing/2014/main" id="{E156197D-2A9C-91FF-C40E-6F53C0BAF710}"/>
                  </a:ext>
                </a:extLst>
              </p:cNvPr>
              <p:cNvSpPr/>
              <p:nvPr/>
            </p:nvSpPr>
            <p:spPr>
              <a:xfrm rot="19415642">
                <a:off x="4293636" y="1960651"/>
                <a:ext cx="253672" cy="1938496"/>
              </a:xfrm>
              <a:prstGeom prst="moon">
                <a:avLst>
                  <a:gd name="adj" fmla="val 7026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Moon 122">
                <a:extLst>
                  <a:ext uri="{FF2B5EF4-FFF2-40B4-BE49-F238E27FC236}">
                    <a16:creationId xmlns:a16="http://schemas.microsoft.com/office/drawing/2014/main" id="{C60BC32D-7165-1A23-7326-73F6869BED0C}"/>
                  </a:ext>
                </a:extLst>
              </p:cNvPr>
              <p:cNvSpPr/>
              <p:nvPr/>
            </p:nvSpPr>
            <p:spPr>
              <a:xfrm rot="19771598">
                <a:off x="4118768" y="2040229"/>
                <a:ext cx="417620" cy="1932460"/>
              </a:xfrm>
              <a:prstGeom prst="moon">
                <a:avLst>
                  <a:gd name="adj" fmla="val 7026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Moon 123">
                <a:extLst>
                  <a:ext uri="{FF2B5EF4-FFF2-40B4-BE49-F238E27FC236}">
                    <a16:creationId xmlns:a16="http://schemas.microsoft.com/office/drawing/2014/main" id="{0578EDEC-05DD-325C-8C9F-51715F3D8DF2}"/>
                  </a:ext>
                </a:extLst>
              </p:cNvPr>
              <p:cNvSpPr/>
              <p:nvPr/>
            </p:nvSpPr>
            <p:spPr>
              <a:xfrm rot="19933333">
                <a:off x="4166079" y="2001413"/>
                <a:ext cx="245707" cy="1987254"/>
              </a:xfrm>
              <a:prstGeom prst="moon">
                <a:avLst>
                  <a:gd name="adj" fmla="val 7026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1" name="Group 43">
              <a:extLst>
                <a:ext uri="{FF2B5EF4-FFF2-40B4-BE49-F238E27FC236}">
                  <a16:creationId xmlns:a16="http://schemas.microsoft.com/office/drawing/2014/main" id="{3E8A59C0-EAC9-99CD-909B-C39905CDBAFD}"/>
                </a:ext>
              </a:extLst>
            </p:cNvPr>
            <p:cNvGrpSpPr/>
            <p:nvPr/>
          </p:nvGrpSpPr>
          <p:grpSpPr>
            <a:xfrm>
              <a:off x="2623038" y="838200"/>
              <a:ext cx="1079791" cy="1663622"/>
              <a:chOff x="2623038" y="838200"/>
              <a:chExt cx="1079791" cy="1663622"/>
            </a:xfrm>
          </p:grpSpPr>
          <p:sp>
            <p:nvSpPr>
              <p:cNvPr id="112" name="Isosceles Triangle 111">
                <a:extLst>
                  <a:ext uri="{FF2B5EF4-FFF2-40B4-BE49-F238E27FC236}">
                    <a16:creationId xmlns:a16="http://schemas.microsoft.com/office/drawing/2014/main" id="{DBD555DF-AD50-9777-C34F-19DA6C31F3AC}"/>
                  </a:ext>
                </a:extLst>
              </p:cNvPr>
              <p:cNvSpPr/>
              <p:nvPr/>
            </p:nvSpPr>
            <p:spPr>
              <a:xfrm rot="10800000">
                <a:off x="2987615" y="2100884"/>
                <a:ext cx="350808" cy="400938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ounded Rectangle 14">
                <a:extLst>
                  <a:ext uri="{FF2B5EF4-FFF2-40B4-BE49-F238E27FC236}">
                    <a16:creationId xmlns:a16="http://schemas.microsoft.com/office/drawing/2014/main" id="{ACB5B6CF-7F2F-7D53-1C33-36F87505A99C}"/>
                  </a:ext>
                </a:extLst>
              </p:cNvPr>
              <p:cNvSpPr/>
              <p:nvPr/>
            </p:nvSpPr>
            <p:spPr>
              <a:xfrm>
                <a:off x="2623038" y="1205459"/>
                <a:ext cx="269631" cy="673308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ounded Rectangle 15">
                <a:extLst>
                  <a:ext uri="{FF2B5EF4-FFF2-40B4-BE49-F238E27FC236}">
                    <a16:creationId xmlns:a16="http://schemas.microsoft.com/office/drawing/2014/main" id="{D0EF012F-E6FA-4BB3-091A-2A6F8D3C385B}"/>
                  </a:ext>
                </a:extLst>
              </p:cNvPr>
              <p:cNvSpPr/>
              <p:nvPr/>
            </p:nvSpPr>
            <p:spPr>
              <a:xfrm>
                <a:off x="3431931" y="1205459"/>
                <a:ext cx="269631" cy="673308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ound Diagonal Corner Rectangle 16">
                <a:extLst>
                  <a:ext uri="{FF2B5EF4-FFF2-40B4-BE49-F238E27FC236}">
                    <a16:creationId xmlns:a16="http://schemas.microsoft.com/office/drawing/2014/main" id="{60F139D7-CEA6-7B9C-7F81-5BEFC2430FF5}"/>
                  </a:ext>
                </a:extLst>
              </p:cNvPr>
              <p:cNvSpPr/>
              <p:nvPr/>
            </p:nvSpPr>
            <p:spPr>
              <a:xfrm>
                <a:off x="2623038" y="838200"/>
                <a:ext cx="741485" cy="428469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ound Diagonal Corner Rectangle 17">
                <a:extLst>
                  <a:ext uri="{FF2B5EF4-FFF2-40B4-BE49-F238E27FC236}">
                    <a16:creationId xmlns:a16="http://schemas.microsoft.com/office/drawing/2014/main" id="{31FC4FAF-54A9-A9F2-B162-FA6AF4584E52}"/>
                  </a:ext>
                </a:extLst>
              </p:cNvPr>
              <p:cNvSpPr/>
              <p:nvPr/>
            </p:nvSpPr>
            <p:spPr>
              <a:xfrm rot="1987108">
                <a:off x="2961344" y="864915"/>
                <a:ext cx="741485" cy="428469"/>
              </a:xfrm>
              <a:prstGeom prst="round2DiagRect">
                <a:avLst>
                  <a:gd name="adj1" fmla="val 50000"/>
                  <a:gd name="adj2" fmla="val 3145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B42EB01B-5A99-BD63-B9D8-D78E2BAE85B4}"/>
                  </a:ext>
                </a:extLst>
              </p:cNvPr>
              <p:cNvSpPr/>
              <p:nvPr/>
            </p:nvSpPr>
            <p:spPr>
              <a:xfrm>
                <a:off x="2690446" y="960620"/>
                <a:ext cx="931480" cy="1244933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0">
                <a:extLst>
                  <a:ext uri="{FF2B5EF4-FFF2-40B4-BE49-F238E27FC236}">
                    <a16:creationId xmlns:a16="http://schemas.microsoft.com/office/drawing/2014/main" id="{4AF64CA2-4F86-E468-3ACE-7717C43D1C36}"/>
                  </a:ext>
                </a:extLst>
              </p:cNvPr>
              <p:cNvSpPr/>
              <p:nvPr/>
            </p:nvSpPr>
            <p:spPr>
              <a:xfrm>
                <a:off x="2623038" y="1144249"/>
                <a:ext cx="1078523" cy="1836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ound Diagonal Corner Rectangle 11">
                <a:extLst>
                  <a:ext uri="{FF2B5EF4-FFF2-40B4-BE49-F238E27FC236}">
                    <a16:creationId xmlns:a16="http://schemas.microsoft.com/office/drawing/2014/main" id="{F8ED56B4-CAFA-7DF5-78D5-FDA564E7094B}"/>
                  </a:ext>
                </a:extLst>
              </p:cNvPr>
              <p:cNvSpPr/>
              <p:nvPr/>
            </p:nvSpPr>
            <p:spPr>
              <a:xfrm rot="230463">
                <a:off x="2766689" y="1032491"/>
                <a:ext cx="359840" cy="250464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ound Diagonal Corner Rectangle 21">
                <a:extLst>
                  <a:ext uri="{FF2B5EF4-FFF2-40B4-BE49-F238E27FC236}">
                    <a16:creationId xmlns:a16="http://schemas.microsoft.com/office/drawing/2014/main" id="{CC3C06DC-16E7-F2C2-BEA2-62C6940E5648}"/>
                  </a:ext>
                </a:extLst>
              </p:cNvPr>
              <p:cNvSpPr/>
              <p:nvPr/>
            </p:nvSpPr>
            <p:spPr>
              <a:xfrm rot="4458807">
                <a:off x="3156592" y="900516"/>
                <a:ext cx="286673" cy="362875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ounded Rectangle 22">
                <a:extLst>
                  <a:ext uri="{FF2B5EF4-FFF2-40B4-BE49-F238E27FC236}">
                    <a16:creationId xmlns:a16="http://schemas.microsoft.com/office/drawing/2014/main" id="{00D8377A-9CE4-00F0-8AE7-FFB4E142D13C}"/>
                  </a:ext>
                </a:extLst>
              </p:cNvPr>
              <p:cNvSpPr/>
              <p:nvPr/>
            </p:nvSpPr>
            <p:spPr>
              <a:xfrm rot="16200000">
                <a:off x="2938769" y="718495"/>
                <a:ext cx="244839" cy="606669"/>
              </a:xfrm>
              <a:prstGeom prst="round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6233CAA-2F62-0197-6633-59A81168073A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D7E653-0AAD-DB14-C4F5-F4111BB6E98A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6B86DA1-9A76-A2E4-7CE3-04CA846F6DFE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03C6039-8437-7261-E365-EF1F05CBB4AF}"/>
              </a:ext>
            </a:extLst>
          </p:cNvPr>
          <p:cNvGrpSpPr/>
          <p:nvPr/>
        </p:nvGrpSpPr>
        <p:grpSpPr>
          <a:xfrm>
            <a:off x="8226389" y="1846892"/>
            <a:ext cx="1222948" cy="3038658"/>
            <a:chOff x="8724972" y="916650"/>
            <a:chExt cx="2272762" cy="5647133"/>
          </a:xfrm>
        </p:grpSpPr>
        <p:sp>
          <p:nvSpPr>
            <p:cNvPr id="11" name="Round Diagonal Corner Rectangle 123">
              <a:extLst>
                <a:ext uri="{FF2B5EF4-FFF2-40B4-BE49-F238E27FC236}">
                  <a16:creationId xmlns:a16="http://schemas.microsoft.com/office/drawing/2014/main" id="{D5454CB4-6517-3842-D6D2-FD0CF8F5F1FD}"/>
                </a:ext>
              </a:extLst>
            </p:cNvPr>
            <p:cNvSpPr/>
            <p:nvPr/>
          </p:nvSpPr>
          <p:spPr>
            <a:xfrm rot="1473225" flipH="1">
              <a:off x="10028183" y="1502090"/>
              <a:ext cx="681736" cy="66906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C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2C754D-3850-C566-2227-4AE68FA2BF60}"/>
                </a:ext>
              </a:extLst>
            </p:cNvPr>
            <p:cNvSpPr/>
            <p:nvPr/>
          </p:nvSpPr>
          <p:spPr>
            <a:xfrm rot="2704841" flipH="1">
              <a:off x="9318501" y="6032493"/>
              <a:ext cx="325049" cy="737532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A058ECB-12F1-D3C1-9ADB-BA59A92B73D6}"/>
                </a:ext>
              </a:extLst>
            </p:cNvPr>
            <p:cNvSpPr/>
            <p:nvPr/>
          </p:nvSpPr>
          <p:spPr>
            <a:xfrm rot="17610301" flipH="1">
              <a:off x="10139126" y="6018285"/>
              <a:ext cx="262317" cy="737532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39">
              <a:extLst>
                <a:ext uri="{FF2B5EF4-FFF2-40B4-BE49-F238E27FC236}">
                  <a16:creationId xmlns:a16="http://schemas.microsoft.com/office/drawing/2014/main" id="{AB3D9FBA-915E-0B02-A14E-EAF4E3677CAF}"/>
                </a:ext>
              </a:extLst>
            </p:cNvPr>
            <p:cNvSpPr/>
            <p:nvPr/>
          </p:nvSpPr>
          <p:spPr>
            <a:xfrm>
              <a:off x="9227813" y="4659747"/>
              <a:ext cx="1402255" cy="1663076"/>
            </a:xfrm>
            <a:prstGeom prst="trapezoid">
              <a:avLst>
                <a:gd name="adj" fmla="val 6117"/>
              </a:avLst>
            </a:prstGeom>
            <a:solidFill>
              <a:srgbClr val="927B4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 Diagonal Corner Rectangle 123">
              <a:extLst>
                <a:ext uri="{FF2B5EF4-FFF2-40B4-BE49-F238E27FC236}">
                  <a16:creationId xmlns:a16="http://schemas.microsoft.com/office/drawing/2014/main" id="{03F7C5C3-BC54-CB4C-4522-AB7F5A4ABB3F}"/>
                </a:ext>
              </a:extLst>
            </p:cNvPr>
            <p:cNvSpPr/>
            <p:nvPr/>
          </p:nvSpPr>
          <p:spPr>
            <a:xfrm rot="3139786" flipH="1">
              <a:off x="9084163" y="1530412"/>
              <a:ext cx="681736" cy="66906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C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40BAEF6-0C5E-1474-F8E2-E910189F7D7B}"/>
                </a:ext>
              </a:extLst>
            </p:cNvPr>
            <p:cNvSpPr/>
            <p:nvPr/>
          </p:nvSpPr>
          <p:spPr>
            <a:xfrm>
              <a:off x="8724972" y="4268499"/>
              <a:ext cx="426575" cy="6747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D9082E46-3441-D332-BEF1-6A86C9663AB2}"/>
                </a:ext>
              </a:extLst>
            </p:cNvPr>
            <p:cNvSpPr/>
            <p:nvPr/>
          </p:nvSpPr>
          <p:spPr>
            <a:xfrm rot="1457923">
              <a:off x="9004440" y="3029676"/>
              <a:ext cx="545091" cy="1711294"/>
            </a:xfrm>
            <a:prstGeom prst="trapezoid">
              <a:avLst>
                <a:gd name="adj" fmla="val 27245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7933564-5317-02BE-A44A-DDA64389EB5B}"/>
                </a:ext>
              </a:extLst>
            </p:cNvPr>
            <p:cNvSpPr/>
            <p:nvPr/>
          </p:nvSpPr>
          <p:spPr>
            <a:xfrm rot="20767032">
              <a:off x="10571159" y="4300029"/>
              <a:ext cx="426575" cy="6747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>
              <a:extLst>
                <a:ext uri="{FF2B5EF4-FFF2-40B4-BE49-F238E27FC236}">
                  <a16:creationId xmlns:a16="http://schemas.microsoft.com/office/drawing/2014/main" id="{42F2A680-E9E4-1197-88B1-AA24E3872272}"/>
                </a:ext>
              </a:extLst>
            </p:cNvPr>
            <p:cNvSpPr/>
            <p:nvPr/>
          </p:nvSpPr>
          <p:spPr>
            <a:xfrm rot="20380163">
              <a:off x="10242336" y="3065465"/>
              <a:ext cx="545091" cy="1711294"/>
            </a:xfrm>
            <a:prstGeom prst="trapezoid">
              <a:avLst>
                <a:gd name="adj" fmla="val 27245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5">
              <a:extLst>
                <a:ext uri="{FF2B5EF4-FFF2-40B4-BE49-F238E27FC236}">
                  <a16:creationId xmlns:a16="http://schemas.microsoft.com/office/drawing/2014/main" id="{4B17FE16-DA40-CFAA-0098-7BBE32BEA5D6}"/>
                </a:ext>
              </a:extLst>
            </p:cNvPr>
            <p:cNvSpPr/>
            <p:nvPr/>
          </p:nvSpPr>
          <p:spPr>
            <a:xfrm>
              <a:off x="9635734" y="2289307"/>
              <a:ext cx="551184" cy="9893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FC0276A5-09B6-EC34-8F7C-CFBE416E77A9}"/>
                </a:ext>
              </a:extLst>
            </p:cNvPr>
            <p:cNvSpPr/>
            <p:nvPr/>
          </p:nvSpPr>
          <p:spPr>
            <a:xfrm>
              <a:off x="9330029" y="3143691"/>
              <a:ext cx="1218785" cy="1553564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65">
              <a:extLst>
                <a:ext uri="{FF2B5EF4-FFF2-40B4-BE49-F238E27FC236}">
                  <a16:creationId xmlns:a16="http://schemas.microsoft.com/office/drawing/2014/main" id="{0128E2A0-0AA2-4BC7-8B48-22A5AA42BD9E}"/>
                </a:ext>
              </a:extLst>
            </p:cNvPr>
            <p:cNvSpPr/>
            <p:nvPr/>
          </p:nvSpPr>
          <p:spPr>
            <a:xfrm>
              <a:off x="9265028" y="4612364"/>
              <a:ext cx="1365040" cy="168684"/>
            </a:xfrm>
            <a:prstGeom prst="roundRect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AC306EE-9CB0-9B86-D536-ED3F2557D0DD}"/>
                </a:ext>
              </a:extLst>
            </p:cNvPr>
            <p:cNvSpPr/>
            <p:nvPr/>
          </p:nvSpPr>
          <p:spPr>
            <a:xfrm>
              <a:off x="9776918" y="4612364"/>
              <a:ext cx="341261" cy="16868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2FB72C8D-DB70-BA15-C1CC-73AADC7862AF}"/>
                </a:ext>
              </a:extLst>
            </p:cNvPr>
            <p:cNvSpPr/>
            <p:nvPr/>
          </p:nvSpPr>
          <p:spPr>
            <a:xfrm>
              <a:off x="9228464" y="3052304"/>
              <a:ext cx="812524" cy="1553564"/>
            </a:xfrm>
            <a:prstGeom prst="trapezoid">
              <a:avLst>
                <a:gd name="adj" fmla="val 33575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rapezoid 24">
              <a:extLst>
                <a:ext uri="{FF2B5EF4-FFF2-40B4-BE49-F238E27FC236}">
                  <a16:creationId xmlns:a16="http://schemas.microsoft.com/office/drawing/2014/main" id="{ED857FEA-2499-7956-E64A-C50AB9D5A0D1}"/>
                </a:ext>
              </a:extLst>
            </p:cNvPr>
            <p:cNvSpPr/>
            <p:nvPr/>
          </p:nvSpPr>
          <p:spPr>
            <a:xfrm>
              <a:off x="9837858" y="3052304"/>
              <a:ext cx="812524" cy="1553564"/>
            </a:xfrm>
            <a:prstGeom prst="trapezoid">
              <a:avLst>
                <a:gd name="adj" fmla="val 35770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15">
              <a:extLst>
                <a:ext uri="{FF2B5EF4-FFF2-40B4-BE49-F238E27FC236}">
                  <a16:creationId xmlns:a16="http://schemas.microsoft.com/office/drawing/2014/main" id="{437C5003-730E-BF40-5D92-D54F6786AA9A}"/>
                </a:ext>
              </a:extLst>
            </p:cNvPr>
            <p:cNvSpPr/>
            <p:nvPr/>
          </p:nvSpPr>
          <p:spPr>
            <a:xfrm>
              <a:off x="9228464" y="1251952"/>
              <a:ext cx="1369102" cy="17363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5C24D89-F537-3654-3E85-BDB3936DA78A}"/>
                </a:ext>
              </a:extLst>
            </p:cNvPr>
            <p:cNvSpPr/>
            <p:nvPr/>
          </p:nvSpPr>
          <p:spPr>
            <a:xfrm>
              <a:off x="9855486" y="3932845"/>
              <a:ext cx="167417" cy="162479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AEE4471-CE02-EDE6-3F23-CB29615E773B}"/>
                </a:ext>
              </a:extLst>
            </p:cNvPr>
            <p:cNvSpPr/>
            <p:nvPr/>
          </p:nvSpPr>
          <p:spPr>
            <a:xfrm>
              <a:off x="9861248" y="4195312"/>
              <a:ext cx="167417" cy="162479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entagon 2">
              <a:extLst>
                <a:ext uri="{FF2B5EF4-FFF2-40B4-BE49-F238E27FC236}">
                  <a16:creationId xmlns:a16="http://schemas.microsoft.com/office/drawing/2014/main" id="{08E0D621-6C5D-3556-D7A5-4418FD1B8519}"/>
                </a:ext>
              </a:extLst>
            </p:cNvPr>
            <p:cNvSpPr/>
            <p:nvPr/>
          </p:nvSpPr>
          <p:spPr>
            <a:xfrm rot="5400000">
              <a:off x="10115256" y="3553071"/>
              <a:ext cx="232265" cy="307842"/>
            </a:xfrm>
            <a:prstGeom prst="homePlate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B027B21-74F3-E643-91F7-9D51D98F1546}"/>
                </a:ext>
              </a:extLst>
            </p:cNvPr>
            <p:cNvSpPr/>
            <p:nvPr/>
          </p:nvSpPr>
          <p:spPr>
            <a:xfrm rot="18123538" flipH="1">
              <a:off x="9355799" y="838968"/>
              <a:ext cx="1084465" cy="1239830"/>
            </a:xfrm>
            <a:custGeom>
              <a:avLst/>
              <a:gdLst>
                <a:gd name="connsiteX0" fmla="*/ 341389 w 1084465"/>
                <a:gd name="connsiteY0" fmla="*/ 111348 h 1239830"/>
                <a:gd name="connsiteX1" fmla="*/ 298257 w 1084465"/>
                <a:gd name="connsiteY1" fmla="*/ 252553 h 1239830"/>
                <a:gd name="connsiteX2" fmla="*/ 298257 w 1084465"/>
                <a:gd name="connsiteY2" fmla="*/ 341825 h 1239830"/>
                <a:gd name="connsiteX3" fmla="*/ 240240 w 1084465"/>
                <a:gd name="connsiteY3" fmla="*/ 315843 h 1239830"/>
                <a:gd name="connsiteX4" fmla="*/ 22121 w 1084465"/>
                <a:gd name="connsiteY4" fmla="*/ 802886 h 1239830"/>
                <a:gd name="connsiteX5" fmla="*/ 149390 w 1084465"/>
                <a:gd name="connsiteY5" fmla="*/ 1136606 h 1239830"/>
                <a:gd name="connsiteX6" fmla="*/ 379883 w 1084465"/>
                <a:gd name="connsiteY6" fmla="*/ 1239830 h 1239830"/>
                <a:gd name="connsiteX7" fmla="*/ 598003 w 1084465"/>
                <a:gd name="connsiteY7" fmla="*/ 752786 h 1239830"/>
                <a:gd name="connsiteX8" fmla="*/ 603484 w 1084465"/>
                <a:gd name="connsiteY8" fmla="*/ 559569 h 1239830"/>
                <a:gd name="connsiteX9" fmla="*/ 569601 w 1084465"/>
                <a:gd name="connsiteY9" fmla="*/ 505105 h 1239830"/>
                <a:gd name="connsiteX10" fmla="*/ 831912 w 1084465"/>
                <a:gd name="connsiteY10" fmla="*/ 505106 h 1239830"/>
                <a:gd name="connsiteX11" fmla="*/ 1084465 w 1084465"/>
                <a:gd name="connsiteY11" fmla="*/ 252553 h 1239830"/>
                <a:gd name="connsiteX12" fmla="*/ 1084465 w 1084465"/>
                <a:gd name="connsiteY12" fmla="*/ 0 h 1239830"/>
                <a:gd name="connsiteX13" fmla="*/ 550810 w 1084465"/>
                <a:gd name="connsiteY13" fmla="*/ 0 h 1239830"/>
                <a:gd name="connsiteX14" fmla="*/ 341389 w 1084465"/>
                <a:gd name="connsiteY14" fmla="*/ 111348 h 1239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4465" h="1239830">
                  <a:moveTo>
                    <a:pt x="341389" y="111348"/>
                  </a:moveTo>
                  <a:cubicBezTo>
                    <a:pt x="314158" y="151656"/>
                    <a:pt x="298257" y="200248"/>
                    <a:pt x="298257" y="252553"/>
                  </a:cubicBezTo>
                  <a:lnTo>
                    <a:pt x="298257" y="341825"/>
                  </a:lnTo>
                  <a:lnTo>
                    <a:pt x="240240" y="315843"/>
                  </a:lnTo>
                  <a:lnTo>
                    <a:pt x="22121" y="802886"/>
                  </a:lnTo>
                  <a:cubicBezTo>
                    <a:pt x="-34889" y="930184"/>
                    <a:pt x="22091" y="1079596"/>
                    <a:pt x="149390" y="1136606"/>
                  </a:cubicBezTo>
                  <a:lnTo>
                    <a:pt x="379883" y="1239830"/>
                  </a:lnTo>
                  <a:lnTo>
                    <a:pt x="598003" y="752786"/>
                  </a:lnTo>
                  <a:cubicBezTo>
                    <a:pt x="626507" y="689138"/>
                    <a:pt x="626515" y="619961"/>
                    <a:pt x="603484" y="559569"/>
                  </a:cubicBezTo>
                  <a:lnTo>
                    <a:pt x="569601" y="505105"/>
                  </a:lnTo>
                  <a:lnTo>
                    <a:pt x="831912" y="505106"/>
                  </a:lnTo>
                  <a:cubicBezTo>
                    <a:pt x="971393" y="505106"/>
                    <a:pt x="1084465" y="392034"/>
                    <a:pt x="1084465" y="252553"/>
                  </a:cubicBezTo>
                  <a:lnTo>
                    <a:pt x="1084465" y="0"/>
                  </a:lnTo>
                  <a:lnTo>
                    <a:pt x="550810" y="0"/>
                  </a:lnTo>
                  <a:cubicBezTo>
                    <a:pt x="463634" y="0"/>
                    <a:pt x="386775" y="44169"/>
                    <a:pt x="341389" y="111348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AE692E8-EA14-7229-B2B2-978FF1246E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3339" y="5016088"/>
              <a:ext cx="17043" cy="12987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22F963E-D6F1-000D-9EA6-DF57DAECB093}"/>
                </a:ext>
              </a:extLst>
            </p:cNvPr>
            <p:cNvGrpSpPr/>
            <p:nvPr/>
          </p:nvGrpSpPr>
          <p:grpSpPr>
            <a:xfrm>
              <a:off x="9463847" y="2992971"/>
              <a:ext cx="924725" cy="185332"/>
              <a:chOff x="2213061" y="773705"/>
              <a:chExt cx="2274484" cy="432126"/>
            </a:xfrm>
            <a:solidFill>
              <a:schemeClr val="bg1">
                <a:lumMod val="85000"/>
              </a:schemeClr>
            </a:solidFill>
          </p:grpSpPr>
          <p:sp>
            <p:nvSpPr>
              <p:cNvPr id="34" name="Flowchart: Manual Input 33">
                <a:extLst>
                  <a:ext uri="{FF2B5EF4-FFF2-40B4-BE49-F238E27FC236}">
                    <a16:creationId xmlns:a16="http://schemas.microsoft.com/office/drawing/2014/main" id="{706F1DCA-7A4E-9500-A913-C99171CE2892}"/>
                  </a:ext>
                </a:extLst>
              </p:cNvPr>
              <p:cNvSpPr/>
              <p:nvPr/>
            </p:nvSpPr>
            <p:spPr>
              <a:xfrm rot="2450276">
                <a:off x="2213061" y="773705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lowchart: Manual Input 34">
                <a:extLst>
                  <a:ext uri="{FF2B5EF4-FFF2-40B4-BE49-F238E27FC236}">
                    <a16:creationId xmlns:a16="http://schemas.microsoft.com/office/drawing/2014/main" id="{37BC44DC-B8CC-7CD0-BB6E-4B8C4537CB2A}"/>
                  </a:ext>
                </a:extLst>
              </p:cNvPr>
              <p:cNvSpPr/>
              <p:nvPr/>
            </p:nvSpPr>
            <p:spPr>
              <a:xfrm rot="19149724" flipH="1">
                <a:off x="3353565" y="773705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BE2E7E7-08F4-2558-9BD6-0B18D0483966}"/>
                </a:ext>
              </a:extLst>
            </p:cNvPr>
            <p:cNvSpPr/>
            <p:nvPr/>
          </p:nvSpPr>
          <p:spPr>
            <a:xfrm>
              <a:off x="9770875" y="3092031"/>
              <a:ext cx="367270" cy="332214"/>
            </a:xfrm>
            <a:custGeom>
              <a:avLst/>
              <a:gdLst>
                <a:gd name="connsiteX0" fmla="*/ 273690 w 564206"/>
                <a:gd name="connsiteY0" fmla="*/ 0 h 510353"/>
                <a:gd name="connsiteX1" fmla="*/ 360842 w 564206"/>
                <a:gd name="connsiteY1" fmla="*/ 39775 h 510353"/>
                <a:gd name="connsiteX2" fmla="*/ 387187 w 564206"/>
                <a:gd name="connsiteY2" fmla="*/ 82830 h 510353"/>
                <a:gd name="connsiteX3" fmla="*/ 428283 w 564206"/>
                <a:gd name="connsiteY3" fmla="*/ 114563 h 510353"/>
                <a:gd name="connsiteX4" fmla="*/ 481842 w 564206"/>
                <a:gd name="connsiteY4" fmla="*/ 182452 h 510353"/>
                <a:gd name="connsiteX5" fmla="*/ 539203 w 564206"/>
                <a:gd name="connsiteY5" fmla="*/ 505129 h 510353"/>
                <a:gd name="connsiteX6" fmla="*/ 274926 w 564206"/>
                <a:gd name="connsiteY6" fmla="*/ 311303 h 510353"/>
                <a:gd name="connsiteX7" fmla="*/ 273310 w 564206"/>
                <a:gd name="connsiteY7" fmla="*/ 307719 h 510353"/>
                <a:gd name="connsiteX8" fmla="*/ 224821 w 564206"/>
                <a:gd name="connsiteY8" fmla="*/ 372972 h 510353"/>
                <a:gd name="connsiteX9" fmla="*/ 22666 w 564206"/>
                <a:gd name="connsiteY9" fmla="*/ 490756 h 510353"/>
                <a:gd name="connsiteX10" fmla="*/ 75388 w 564206"/>
                <a:gd name="connsiteY10" fmla="*/ 167289 h 510353"/>
                <a:gd name="connsiteX11" fmla="*/ 120466 w 564206"/>
                <a:gd name="connsiteY11" fmla="*/ 111078 h 510353"/>
                <a:gd name="connsiteX12" fmla="*/ 164824 w 564206"/>
                <a:gd name="connsiteY12" fmla="*/ 75261 h 510353"/>
                <a:gd name="connsiteX13" fmla="*/ 186538 w 564206"/>
                <a:gd name="connsiteY13" fmla="*/ 39775 h 510353"/>
                <a:gd name="connsiteX14" fmla="*/ 273690 w 564206"/>
                <a:gd name="connsiteY14" fmla="*/ 0 h 5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64206" h="510353">
                  <a:moveTo>
                    <a:pt x="273690" y="0"/>
                  </a:moveTo>
                  <a:cubicBezTo>
                    <a:pt x="307725" y="0"/>
                    <a:pt x="338538" y="15200"/>
                    <a:pt x="360842" y="39775"/>
                  </a:cubicBezTo>
                  <a:lnTo>
                    <a:pt x="387187" y="82830"/>
                  </a:lnTo>
                  <a:lnTo>
                    <a:pt x="428283" y="114563"/>
                  </a:lnTo>
                  <a:cubicBezTo>
                    <a:pt x="447481" y="133725"/>
                    <a:pt x="465727" y="156575"/>
                    <a:pt x="481842" y="182452"/>
                  </a:cubicBezTo>
                  <a:cubicBezTo>
                    <a:pt x="546299" y="285961"/>
                    <a:pt x="596341" y="469548"/>
                    <a:pt x="539203" y="505129"/>
                  </a:cubicBezTo>
                  <a:cubicBezTo>
                    <a:pt x="482065" y="540710"/>
                    <a:pt x="321181" y="385581"/>
                    <a:pt x="274926" y="311303"/>
                  </a:cubicBezTo>
                  <a:lnTo>
                    <a:pt x="273310" y="307719"/>
                  </a:lnTo>
                  <a:lnTo>
                    <a:pt x="224821" y="372972"/>
                  </a:lnTo>
                  <a:cubicBezTo>
                    <a:pt x="155940" y="451378"/>
                    <a:pt x="65898" y="516824"/>
                    <a:pt x="22666" y="490756"/>
                  </a:cubicBezTo>
                  <a:cubicBezTo>
                    <a:pt x="-34977" y="455999"/>
                    <a:pt x="30205" y="242224"/>
                    <a:pt x="75388" y="167289"/>
                  </a:cubicBezTo>
                  <a:cubicBezTo>
                    <a:pt x="86684" y="148555"/>
                    <a:pt x="102378" y="129132"/>
                    <a:pt x="120466" y="111078"/>
                  </a:cubicBezTo>
                  <a:lnTo>
                    <a:pt x="164824" y="75261"/>
                  </a:lnTo>
                  <a:lnTo>
                    <a:pt x="186538" y="39775"/>
                  </a:lnTo>
                  <a:cubicBezTo>
                    <a:pt x="208842" y="15200"/>
                    <a:pt x="239655" y="0"/>
                    <a:pt x="273690" y="0"/>
                  </a:cubicBez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B52F794-00EB-4B42-C3E9-A286E287F310}"/>
              </a:ext>
            </a:extLst>
          </p:cNvPr>
          <p:cNvGrpSpPr/>
          <p:nvPr/>
        </p:nvGrpSpPr>
        <p:grpSpPr>
          <a:xfrm>
            <a:off x="2415282" y="2076578"/>
            <a:ext cx="1394499" cy="2815682"/>
            <a:chOff x="874170" y="938300"/>
            <a:chExt cx="2890998" cy="583731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2908423-01CA-2C08-EFE7-D8A7F1FF3AF8}"/>
                </a:ext>
              </a:extLst>
            </p:cNvPr>
            <p:cNvGrpSpPr/>
            <p:nvPr/>
          </p:nvGrpSpPr>
          <p:grpSpPr>
            <a:xfrm>
              <a:off x="874170" y="938300"/>
              <a:ext cx="2890998" cy="5837317"/>
              <a:chOff x="685800" y="990600"/>
              <a:chExt cx="2240709" cy="4524295"/>
            </a:xfrm>
          </p:grpSpPr>
          <p:sp>
            <p:nvSpPr>
              <p:cNvPr id="39" name="Trapezoid 38">
                <a:extLst>
                  <a:ext uri="{FF2B5EF4-FFF2-40B4-BE49-F238E27FC236}">
                    <a16:creationId xmlns:a16="http://schemas.microsoft.com/office/drawing/2014/main" id="{E9FD104E-C1E8-E2B6-3A17-B0F3ABC14C19}"/>
                  </a:ext>
                </a:extLst>
              </p:cNvPr>
              <p:cNvSpPr/>
              <p:nvPr/>
            </p:nvSpPr>
            <p:spPr>
              <a:xfrm>
                <a:off x="1513381" y="2163698"/>
                <a:ext cx="671911" cy="1837203"/>
              </a:xfrm>
              <a:prstGeom prst="trapezoid">
                <a:avLst>
                  <a:gd name="adj" fmla="val 26001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598EE8EE-82A9-7CB9-F842-DFFABFC78B18}"/>
                  </a:ext>
                </a:extLst>
              </p:cNvPr>
              <p:cNvSpPr/>
              <p:nvPr/>
            </p:nvSpPr>
            <p:spPr>
              <a:xfrm rot="19338880">
                <a:off x="2513604" y="3266203"/>
                <a:ext cx="408586" cy="45672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AA7FF545-B9D2-E10F-6F2B-CE47E701C381}"/>
                  </a:ext>
                </a:extLst>
              </p:cNvPr>
              <p:cNvSpPr/>
              <p:nvPr/>
            </p:nvSpPr>
            <p:spPr>
              <a:xfrm rot="1933618">
                <a:off x="710656" y="3265428"/>
                <a:ext cx="408586" cy="45672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rapezoid 41">
                <a:extLst>
                  <a:ext uri="{FF2B5EF4-FFF2-40B4-BE49-F238E27FC236}">
                    <a16:creationId xmlns:a16="http://schemas.microsoft.com/office/drawing/2014/main" id="{083CD80F-7166-0124-556A-FD4AF6DFF54B}"/>
                  </a:ext>
                </a:extLst>
              </p:cNvPr>
              <p:cNvSpPr/>
              <p:nvPr/>
            </p:nvSpPr>
            <p:spPr>
              <a:xfrm rot="1611750" flipH="1">
                <a:off x="685800" y="3115308"/>
                <a:ext cx="616643" cy="454304"/>
              </a:xfrm>
              <a:prstGeom prst="trapezoid">
                <a:avLst>
                  <a:gd name="adj" fmla="val 1121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rapezoid 42">
                <a:extLst>
                  <a:ext uri="{FF2B5EF4-FFF2-40B4-BE49-F238E27FC236}">
                    <a16:creationId xmlns:a16="http://schemas.microsoft.com/office/drawing/2014/main" id="{38AC9AAD-E9A8-51EE-679A-9DC825B1D469}"/>
                  </a:ext>
                </a:extLst>
              </p:cNvPr>
              <p:cNvSpPr/>
              <p:nvPr/>
            </p:nvSpPr>
            <p:spPr>
              <a:xfrm rot="20302250">
                <a:off x="2356811" y="3111171"/>
                <a:ext cx="569698" cy="454304"/>
              </a:xfrm>
              <a:prstGeom prst="trapezoid">
                <a:avLst>
                  <a:gd name="adj" fmla="val 1121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763CE7D6-55FE-D787-37D1-2F56BE3E2E3B}"/>
                  </a:ext>
                </a:extLst>
              </p:cNvPr>
              <p:cNvSpPr/>
              <p:nvPr/>
            </p:nvSpPr>
            <p:spPr>
              <a:xfrm rot="19570491">
                <a:off x="1923416" y="4750250"/>
                <a:ext cx="442408" cy="760372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29657801-5ED8-0743-9CBB-9648F8B17868}"/>
                  </a:ext>
                </a:extLst>
              </p:cNvPr>
              <p:cNvSpPr/>
              <p:nvPr/>
            </p:nvSpPr>
            <p:spPr>
              <a:xfrm rot="2393332">
                <a:off x="1271370" y="4754523"/>
                <a:ext cx="424307" cy="760372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1E59AA4F-E465-A4FD-E87D-50955D901965}"/>
                  </a:ext>
                </a:extLst>
              </p:cNvPr>
              <p:cNvSpPr/>
              <p:nvPr/>
            </p:nvSpPr>
            <p:spPr>
              <a:xfrm>
                <a:off x="1168363" y="3562286"/>
                <a:ext cx="1306653" cy="1624877"/>
              </a:xfrm>
              <a:prstGeom prst="trapezoid">
                <a:avLst>
                  <a:gd name="adj" fmla="val 5557"/>
                </a:avLst>
              </a:prstGeom>
              <a:solidFill>
                <a:srgbClr val="4C19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rapezoid 46">
                <a:extLst>
                  <a:ext uri="{FF2B5EF4-FFF2-40B4-BE49-F238E27FC236}">
                    <a16:creationId xmlns:a16="http://schemas.microsoft.com/office/drawing/2014/main" id="{E92F9AC9-E3B5-8990-98D0-81077311B308}"/>
                  </a:ext>
                </a:extLst>
              </p:cNvPr>
              <p:cNvSpPr/>
              <p:nvPr/>
            </p:nvSpPr>
            <p:spPr>
              <a:xfrm rot="1375821">
                <a:off x="938712" y="2143910"/>
                <a:ext cx="616643" cy="1264901"/>
              </a:xfrm>
              <a:prstGeom prst="trapezoid">
                <a:avLst>
                  <a:gd name="adj" fmla="val 34373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rapezoid 47">
                <a:extLst>
                  <a:ext uri="{FF2B5EF4-FFF2-40B4-BE49-F238E27FC236}">
                    <a16:creationId xmlns:a16="http://schemas.microsoft.com/office/drawing/2014/main" id="{D838ADD4-6E8A-E30D-4919-C5ADF72D725F}"/>
                  </a:ext>
                </a:extLst>
              </p:cNvPr>
              <p:cNvSpPr/>
              <p:nvPr/>
            </p:nvSpPr>
            <p:spPr>
              <a:xfrm rot="20337671">
                <a:off x="2077928" y="2144339"/>
                <a:ext cx="616643" cy="1251512"/>
              </a:xfrm>
              <a:prstGeom prst="trapezoid">
                <a:avLst>
                  <a:gd name="adj" fmla="val 38291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ound Diagonal Corner Rectangle 18">
                <a:extLst>
                  <a:ext uri="{FF2B5EF4-FFF2-40B4-BE49-F238E27FC236}">
                    <a16:creationId xmlns:a16="http://schemas.microsoft.com/office/drawing/2014/main" id="{6BA895B3-405F-BD6F-B804-5E88C00251FF}"/>
                  </a:ext>
                </a:extLst>
              </p:cNvPr>
              <p:cNvSpPr/>
              <p:nvPr/>
            </p:nvSpPr>
            <p:spPr>
              <a:xfrm rot="6566490">
                <a:off x="1845898" y="1131465"/>
                <a:ext cx="563133" cy="59733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 Diagonal Corner Rectangle 20">
                <a:extLst>
                  <a:ext uri="{FF2B5EF4-FFF2-40B4-BE49-F238E27FC236}">
                    <a16:creationId xmlns:a16="http://schemas.microsoft.com/office/drawing/2014/main" id="{BA962BE7-46EF-C060-B491-F0871271434C}"/>
                  </a:ext>
                </a:extLst>
              </p:cNvPr>
              <p:cNvSpPr/>
              <p:nvPr/>
            </p:nvSpPr>
            <p:spPr>
              <a:xfrm>
                <a:off x="1284707" y="1061839"/>
                <a:ext cx="678414" cy="539395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 Diagonal Corner Rectangle 23">
                <a:extLst>
                  <a:ext uri="{FF2B5EF4-FFF2-40B4-BE49-F238E27FC236}">
                    <a16:creationId xmlns:a16="http://schemas.microsoft.com/office/drawing/2014/main" id="{07AF3CB9-3F6C-D599-0BB4-B0FD7C2E7B1B}"/>
                  </a:ext>
                </a:extLst>
              </p:cNvPr>
              <p:cNvSpPr/>
              <p:nvPr/>
            </p:nvSpPr>
            <p:spPr>
              <a:xfrm rot="11549398" flipH="1">
                <a:off x="1476815" y="990600"/>
                <a:ext cx="690878" cy="343939"/>
              </a:xfrm>
              <a:prstGeom prst="round2DiagRect">
                <a:avLst>
                  <a:gd name="adj1" fmla="val 0"/>
                  <a:gd name="adj2" fmla="val 46156"/>
                </a:avLst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rapezoid 51">
                <a:extLst>
                  <a:ext uri="{FF2B5EF4-FFF2-40B4-BE49-F238E27FC236}">
                    <a16:creationId xmlns:a16="http://schemas.microsoft.com/office/drawing/2014/main" id="{FD74D50A-59E5-E232-5F6C-2E0E4CA3664E}"/>
                  </a:ext>
                </a:extLst>
              </p:cNvPr>
              <p:cNvSpPr/>
              <p:nvPr/>
            </p:nvSpPr>
            <p:spPr>
              <a:xfrm rot="193335">
                <a:off x="1183349" y="2145553"/>
                <a:ext cx="671911" cy="1910828"/>
              </a:xfrm>
              <a:prstGeom prst="trapezoid">
                <a:avLst>
                  <a:gd name="adj" fmla="val 26001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rapezoid 52">
                <a:extLst>
                  <a:ext uri="{FF2B5EF4-FFF2-40B4-BE49-F238E27FC236}">
                    <a16:creationId xmlns:a16="http://schemas.microsoft.com/office/drawing/2014/main" id="{B083813E-8CCD-F362-5B49-E1386715ADC6}"/>
                  </a:ext>
                </a:extLst>
              </p:cNvPr>
              <p:cNvSpPr/>
              <p:nvPr/>
            </p:nvSpPr>
            <p:spPr>
              <a:xfrm rot="21284400">
                <a:off x="1835398" y="2166095"/>
                <a:ext cx="671911" cy="1837203"/>
              </a:xfrm>
              <a:prstGeom prst="trapezoid">
                <a:avLst>
                  <a:gd name="adj" fmla="val 26001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275">
                <a:extLst>
                  <a:ext uri="{FF2B5EF4-FFF2-40B4-BE49-F238E27FC236}">
                    <a16:creationId xmlns:a16="http://schemas.microsoft.com/office/drawing/2014/main" id="{A3C7B633-76F5-EAAE-DA96-3C830104AA60}"/>
                  </a:ext>
                </a:extLst>
              </p:cNvPr>
              <p:cNvGrpSpPr/>
              <p:nvPr/>
            </p:nvGrpSpPr>
            <p:grpSpPr>
              <a:xfrm>
                <a:off x="1600200" y="2367762"/>
                <a:ext cx="435931" cy="320296"/>
                <a:chOff x="5791200" y="2209800"/>
                <a:chExt cx="703093" cy="622345"/>
              </a:xfrm>
            </p:grpSpPr>
            <p:sp>
              <p:nvSpPr>
                <p:cNvPr id="68" name="Isosceles Triangle 67">
                  <a:extLst>
                    <a:ext uri="{FF2B5EF4-FFF2-40B4-BE49-F238E27FC236}">
                      <a16:creationId xmlns:a16="http://schemas.microsoft.com/office/drawing/2014/main" id="{CEE40FF4-CDC7-BA52-1F3E-FAA2F2D523B6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Isosceles Triangle 68">
                  <a:extLst>
                    <a:ext uri="{FF2B5EF4-FFF2-40B4-BE49-F238E27FC236}">
                      <a16:creationId xmlns:a16="http://schemas.microsoft.com/office/drawing/2014/main" id="{B29EC090-86D9-9416-E263-662AD193AC78}"/>
                    </a:ext>
                  </a:extLst>
                </p:cNvPr>
                <p:cNvSpPr/>
                <p:nvPr/>
              </p:nvSpPr>
              <p:spPr>
                <a:xfrm rot="16399489">
                  <a:off x="5960893" y="2298745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CF2B8E65-2770-BC8A-E439-00C79CAA8CB2}"/>
                  </a:ext>
                </a:extLst>
              </p:cNvPr>
              <p:cNvSpPr/>
              <p:nvPr/>
            </p:nvSpPr>
            <p:spPr>
              <a:xfrm>
                <a:off x="1271960" y="1037518"/>
                <a:ext cx="1076533" cy="13616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33">
                <a:extLst>
                  <a:ext uri="{FF2B5EF4-FFF2-40B4-BE49-F238E27FC236}">
                    <a16:creationId xmlns:a16="http://schemas.microsoft.com/office/drawing/2014/main" id="{EE3DEEC0-A716-62A5-B942-67357E97DAB1}"/>
                  </a:ext>
                </a:extLst>
              </p:cNvPr>
              <p:cNvSpPr/>
              <p:nvPr/>
            </p:nvSpPr>
            <p:spPr>
              <a:xfrm>
                <a:off x="1676400" y="2443963"/>
                <a:ext cx="228600" cy="15240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8A9EC759-41A6-AF36-BBE7-18110EDBD408}"/>
                  </a:ext>
                </a:extLst>
              </p:cNvPr>
              <p:cNvSpPr/>
              <p:nvPr/>
            </p:nvSpPr>
            <p:spPr>
              <a:xfrm>
                <a:off x="2057400" y="2743200"/>
                <a:ext cx="228600" cy="45719"/>
              </a:xfrm>
              <a:prstGeom prst="rect">
                <a:avLst/>
              </a:prstGeom>
              <a:solidFill>
                <a:srgbClr val="6F53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5D1DE4AF-798A-CCDD-38F7-FA7E67D88DA7}"/>
                  </a:ext>
                </a:extLst>
              </p:cNvPr>
              <p:cNvGrpSpPr/>
              <p:nvPr/>
            </p:nvGrpSpPr>
            <p:grpSpPr>
              <a:xfrm>
                <a:off x="2057401" y="2743200"/>
                <a:ext cx="228600" cy="228600"/>
                <a:chOff x="3124200" y="4782301"/>
                <a:chExt cx="920754" cy="856499"/>
              </a:xfrm>
            </p:grpSpPr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16B62B8E-DE2A-9D2A-6DC3-91A24108BD16}"/>
                    </a:ext>
                  </a:extLst>
                </p:cNvPr>
                <p:cNvGrpSpPr/>
                <p:nvPr/>
              </p:nvGrpSpPr>
              <p:grpSpPr>
                <a:xfrm>
                  <a:off x="3124200" y="4800600"/>
                  <a:ext cx="604516" cy="838200"/>
                  <a:chOff x="3124200" y="4800600"/>
                  <a:chExt cx="604516" cy="838200"/>
                </a:xfrm>
              </p:grpSpPr>
              <p:sp>
                <p:nvSpPr>
                  <p:cNvPr id="65" name="Donut 38">
                    <a:extLst>
                      <a:ext uri="{FF2B5EF4-FFF2-40B4-BE49-F238E27FC236}">
                        <a16:creationId xmlns:a16="http://schemas.microsoft.com/office/drawing/2014/main" id="{91C55145-C3FA-8E1F-C2C8-72634AD897DE}"/>
                      </a:ext>
                    </a:extLst>
                  </p:cNvPr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6" name="Donut 39">
                    <a:extLst>
                      <a:ext uri="{FF2B5EF4-FFF2-40B4-BE49-F238E27FC236}">
                        <a16:creationId xmlns:a16="http://schemas.microsoft.com/office/drawing/2014/main" id="{1294EEA6-D736-0F35-169F-1BCDB8C0886C}"/>
                      </a:ext>
                    </a:extLst>
                  </p:cNvPr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7" name="Donut 40">
                    <a:extLst>
                      <a:ext uri="{FF2B5EF4-FFF2-40B4-BE49-F238E27FC236}">
                        <a16:creationId xmlns:a16="http://schemas.microsoft.com/office/drawing/2014/main" id="{A202144B-B410-0216-E044-1E40773BF125}"/>
                      </a:ext>
                    </a:extLst>
                  </p:cNvPr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AAE2F0A9-E45E-8BDD-67C0-72CA88156E11}"/>
                    </a:ext>
                  </a:extLst>
                </p:cNvPr>
                <p:cNvGrpSpPr/>
                <p:nvPr/>
              </p:nvGrpSpPr>
              <p:grpSpPr>
                <a:xfrm rot="20808811" flipH="1">
                  <a:off x="3440438" y="4782301"/>
                  <a:ext cx="604516" cy="838200"/>
                  <a:chOff x="3124200" y="4800600"/>
                  <a:chExt cx="604516" cy="838200"/>
                </a:xfrm>
              </p:grpSpPr>
              <p:sp>
                <p:nvSpPr>
                  <p:cNvPr id="62" name="Donut 43">
                    <a:extLst>
                      <a:ext uri="{FF2B5EF4-FFF2-40B4-BE49-F238E27FC236}">
                        <a16:creationId xmlns:a16="http://schemas.microsoft.com/office/drawing/2014/main" id="{254CA22C-3CC9-27F5-115D-6908819DBA18}"/>
                      </a:ext>
                    </a:extLst>
                  </p:cNvPr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3" name="Donut 44">
                    <a:extLst>
                      <a:ext uri="{FF2B5EF4-FFF2-40B4-BE49-F238E27FC236}">
                        <a16:creationId xmlns:a16="http://schemas.microsoft.com/office/drawing/2014/main" id="{D4EA5C7B-5CF2-2CD9-950C-B0B72219FFAA}"/>
                      </a:ext>
                    </a:extLst>
                  </p:cNvPr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4" name="Donut 45">
                    <a:extLst>
                      <a:ext uri="{FF2B5EF4-FFF2-40B4-BE49-F238E27FC236}">
                        <a16:creationId xmlns:a16="http://schemas.microsoft.com/office/drawing/2014/main" id="{BE5CCD81-9A1D-4D61-E9FA-C2D45F6EA0B6}"/>
                      </a:ext>
                    </a:extLst>
                  </p:cNvPr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61" name="Donut 46">
                  <a:extLst>
                    <a:ext uri="{FF2B5EF4-FFF2-40B4-BE49-F238E27FC236}">
                      <a16:creationId xmlns:a16="http://schemas.microsoft.com/office/drawing/2014/main" id="{7F31D992-9DA5-2944-8877-FB02DA4D71E7}"/>
                    </a:ext>
                  </a:extLst>
                </p:cNvPr>
                <p:cNvSpPr/>
                <p:nvPr/>
              </p:nvSpPr>
              <p:spPr>
                <a:xfrm rot="16200000">
                  <a:off x="3543300" y="5295900"/>
                  <a:ext cx="228600" cy="304800"/>
                </a:xfrm>
                <a:prstGeom prst="donut">
                  <a:avLst/>
                </a:prstGeom>
                <a:solidFill>
                  <a:srgbClr val="6F5305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3C29AF8-20FF-1407-F128-76A0525875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21534" y="5114938"/>
              <a:ext cx="3263" cy="11888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DC1DB8-F89E-A840-D3C3-475B2F56FA99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5028CCA-8A07-8C0F-6BCE-293C31F1376A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87B0920-4617-01C3-F7F0-C7DA165EFF90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A244FE6-596E-AB5C-723D-19000D8C46B1}"/>
              </a:ext>
            </a:extLst>
          </p:cNvPr>
          <p:cNvSpPr txBox="1"/>
          <p:nvPr/>
        </p:nvSpPr>
        <p:spPr>
          <a:xfrm>
            <a:off x="1673211" y="13282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Methuselah</a:t>
            </a:r>
          </a:p>
          <a:p>
            <a:r>
              <a:rPr lang="en-US" sz="1100" dirty="0"/>
              <a:t>D&amp;C 107:53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05F4F8-2E53-2D53-6B1F-AC7BC6CFE162}"/>
              </a:ext>
            </a:extLst>
          </p:cNvPr>
          <p:cNvSpPr txBox="1"/>
          <p:nvPr/>
        </p:nvSpPr>
        <p:spPr>
          <a:xfrm>
            <a:off x="4747911" y="132820"/>
            <a:ext cx="288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Michael/Adam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EE2188-625F-A59E-F363-C56CC19CA8CA}"/>
              </a:ext>
            </a:extLst>
          </p:cNvPr>
          <p:cNvSpPr txBox="1"/>
          <p:nvPr/>
        </p:nvSpPr>
        <p:spPr>
          <a:xfrm>
            <a:off x="9306560" y="13282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Daniel Miles</a:t>
            </a:r>
          </a:p>
          <a:p>
            <a:r>
              <a:rPr lang="en-US" sz="1100" dirty="0"/>
              <a:t>D&amp;C 124:138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E78735C-96CC-24AB-8CC0-59B3CA9C3B43}"/>
              </a:ext>
            </a:extLst>
          </p:cNvPr>
          <p:cNvGrpSpPr/>
          <p:nvPr/>
        </p:nvGrpSpPr>
        <p:grpSpPr>
          <a:xfrm>
            <a:off x="1395834" y="764887"/>
            <a:ext cx="2586826" cy="5887180"/>
            <a:chOff x="275541" y="837470"/>
            <a:chExt cx="2586826" cy="5887180"/>
          </a:xfrm>
          <a:solidFill>
            <a:schemeClr val="bg1"/>
          </a:solidFill>
        </p:grpSpPr>
        <p:sp>
          <p:nvSpPr>
            <p:cNvPr id="42" name="Rounded Rectangle 90">
              <a:extLst>
                <a:ext uri="{FF2B5EF4-FFF2-40B4-BE49-F238E27FC236}">
                  <a16:creationId xmlns:a16="http://schemas.microsoft.com/office/drawing/2014/main" id="{8C66FD91-CBF5-A6F3-1686-9879F5BFCBDB}"/>
                </a:ext>
              </a:extLst>
            </p:cNvPr>
            <p:cNvSpPr/>
            <p:nvPr/>
          </p:nvSpPr>
          <p:spPr>
            <a:xfrm>
              <a:off x="404319" y="837470"/>
              <a:ext cx="2289706" cy="3045846"/>
            </a:xfrm>
            <a:custGeom>
              <a:avLst/>
              <a:gdLst>
                <a:gd name="connsiteX0" fmla="*/ 0 w 2286129"/>
                <a:gd name="connsiteY0" fmla="*/ 993140 h 3420373"/>
                <a:gd name="connsiteX1" fmla="*/ 993140 w 2286129"/>
                <a:gd name="connsiteY1" fmla="*/ 0 h 3420373"/>
                <a:gd name="connsiteX2" fmla="*/ 1292989 w 2286129"/>
                <a:gd name="connsiteY2" fmla="*/ 0 h 3420373"/>
                <a:gd name="connsiteX3" fmla="*/ 2286129 w 2286129"/>
                <a:gd name="connsiteY3" fmla="*/ 993140 h 3420373"/>
                <a:gd name="connsiteX4" fmla="*/ 2286129 w 2286129"/>
                <a:gd name="connsiteY4" fmla="*/ 2427233 h 3420373"/>
                <a:gd name="connsiteX5" fmla="*/ 1292989 w 2286129"/>
                <a:gd name="connsiteY5" fmla="*/ 3420373 h 3420373"/>
                <a:gd name="connsiteX6" fmla="*/ 993140 w 2286129"/>
                <a:gd name="connsiteY6" fmla="*/ 3420373 h 3420373"/>
                <a:gd name="connsiteX7" fmla="*/ 0 w 2286129"/>
                <a:gd name="connsiteY7" fmla="*/ 2427233 h 3420373"/>
                <a:gd name="connsiteX8" fmla="*/ 0 w 2286129"/>
                <a:gd name="connsiteY8" fmla="*/ 993140 h 3420373"/>
                <a:gd name="connsiteX0" fmla="*/ 7 w 2286136"/>
                <a:gd name="connsiteY0" fmla="*/ 993140 h 3433316"/>
                <a:gd name="connsiteX1" fmla="*/ 993147 w 2286136"/>
                <a:gd name="connsiteY1" fmla="*/ 0 h 3433316"/>
                <a:gd name="connsiteX2" fmla="*/ 1292996 w 2286136"/>
                <a:gd name="connsiteY2" fmla="*/ 0 h 3433316"/>
                <a:gd name="connsiteX3" fmla="*/ 2286136 w 2286136"/>
                <a:gd name="connsiteY3" fmla="*/ 993140 h 3433316"/>
                <a:gd name="connsiteX4" fmla="*/ 2286136 w 2286136"/>
                <a:gd name="connsiteY4" fmla="*/ 2427233 h 3433316"/>
                <a:gd name="connsiteX5" fmla="*/ 1292996 w 2286136"/>
                <a:gd name="connsiteY5" fmla="*/ 3420373 h 3433316"/>
                <a:gd name="connsiteX6" fmla="*/ 993147 w 2286136"/>
                <a:gd name="connsiteY6" fmla="*/ 3420373 h 3433316"/>
                <a:gd name="connsiteX7" fmla="*/ 7 w 2286136"/>
                <a:gd name="connsiteY7" fmla="*/ 2427233 h 3433316"/>
                <a:gd name="connsiteX8" fmla="*/ 7 w 2286136"/>
                <a:gd name="connsiteY8" fmla="*/ 993140 h 3433316"/>
                <a:gd name="connsiteX0" fmla="*/ 7 w 2289706"/>
                <a:gd name="connsiteY0" fmla="*/ 993140 h 3433316"/>
                <a:gd name="connsiteX1" fmla="*/ 993147 w 2289706"/>
                <a:gd name="connsiteY1" fmla="*/ 0 h 3433316"/>
                <a:gd name="connsiteX2" fmla="*/ 1292996 w 2289706"/>
                <a:gd name="connsiteY2" fmla="*/ 0 h 3433316"/>
                <a:gd name="connsiteX3" fmla="*/ 2286136 w 2289706"/>
                <a:gd name="connsiteY3" fmla="*/ 993140 h 3433316"/>
                <a:gd name="connsiteX4" fmla="*/ 2286136 w 2289706"/>
                <a:gd name="connsiteY4" fmla="*/ 2427233 h 3433316"/>
                <a:gd name="connsiteX5" fmla="*/ 1292996 w 2289706"/>
                <a:gd name="connsiteY5" fmla="*/ 3420373 h 3433316"/>
                <a:gd name="connsiteX6" fmla="*/ 993147 w 2289706"/>
                <a:gd name="connsiteY6" fmla="*/ 3420373 h 3433316"/>
                <a:gd name="connsiteX7" fmla="*/ 7 w 2289706"/>
                <a:gd name="connsiteY7" fmla="*/ 2427233 h 3433316"/>
                <a:gd name="connsiteX8" fmla="*/ 7 w 2289706"/>
                <a:gd name="connsiteY8" fmla="*/ 993140 h 3433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9706" h="3433316">
                  <a:moveTo>
                    <a:pt x="7" y="993140"/>
                  </a:moveTo>
                  <a:cubicBezTo>
                    <a:pt x="7" y="444644"/>
                    <a:pt x="444651" y="0"/>
                    <a:pt x="993147" y="0"/>
                  </a:cubicBezTo>
                  <a:lnTo>
                    <a:pt x="1292996" y="0"/>
                  </a:lnTo>
                  <a:cubicBezTo>
                    <a:pt x="1841492" y="0"/>
                    <a:pt x="2286136" y="444644"/>
                    <a:pt x="2286136" y="993140"/>
                  </a:cubicBezTo>
                  <a:lnTo>
                    <a:pt x="2286136" y="2427233"/>
                  </a:lnTo>
                  <a:cubicBezTo>
                    <a:pt x="2286136" y="2975729"/>
                    <a:pt x="2403467" y="3477523"/>
                    <a:pt x="1292996" y="3420373"/>
                  </a:cubicBezTo>
                  <a:lnTo>
                    <a:pt x="993147" y="3420373"/>
                  </a:lnTo>
                  <a:cubicBezTo>
                    <a:pt x="-12549" y="3525148"/>
                    <a:pt x="7" y="2975729"/>
                    <a:pt x="7" y="2427233"/>
                  </a:cubicBezTo>
                  <a:lnTo>
                    <a:pt x="7" y="99314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D9D20C8-7721-DBB3-8330-7621C3894C98}"/>
                </a:ext>
              </a:extLst>
            </p:cNvPr>
            <p:cNvSpPr/>
            <p:nvPr/>
          </p:nvSpPr>
          <p:spPr>
            <a:xfrm rot="19671902">
              <a:off x="2300048" y="3697125"/>
              <a:ext cx="562319" cy="101942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E68094B-6909-FB1F-F6DF-93957558F3BC}"/>
                </a:ext>
              </a:extLst>
            </p:cNvPr>
            <p:cNvSpPr/>
            <p:nvPr/>
          </p:nvSpPr>
          <p:spPr>
            <a:xfrm rot="2647766">
              <a:off x="275541" y="3728298"/>
              <a:ext cx="546512" cy="9002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AB69CF8-817C-B277-DCA0-3AC0C7FAE2F2}"/>
                </a:ext>
              </a:extLst>
            </p:cNvPr>
            <p:cNvSpPr/>
            <p:nvPr/>
          </p:nvSpPr>
          <p:spPr>
            <a:xfrm rot="19352409">
              <a:off x="1660607" y="5705221"/>
              <a:ext cx="499910" cy="101942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4B69517-5A29-9DB1-B260-E48759620C53}"/>
                </a:ext>
              </a:extLst>
            </p:cNvPr>
            <p:cNvSpPr/>
            <p:nvPr/>
          </p:nvSpPr>
          <p:spPr>
            <a:xfrm rot="2647766">
              <a:off x="1085892" y="5685057"/>
              <a:ext cx="497518" cy="101942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2249DBB2-98A9-88B8-7A94-8CB1F31D0D9D}"/>
                </a:ext>
              </a:extLst>
            </p:cNvPr>
            <p:cNvSpPr/>
            <p:nvPr/>
          </p:nvSpPr>
          <p:spPr>
            <a:xfrm rot="20169292">
              <a:off x="1602707" y="2653200"/>
              <a:ext cx="1067634" cy="181838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4AA0B174-6F16-ED63-415D-5921D3966F70}"/>
                </a:ext>
              </a:extLst>
            </p:cNvPr>
            <p:cNvSpPr/>
            <p:nvPr/>
          </p:nvSpPr>
          <p:spPr>
            <a:xfrm rot="1790291">
              <a:off x="437411" y="2593621"/>
              <a:ext cx="1067634" cy="181838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D6FCEC8E-B080-67B3-435D-5E41D469D4FF}"/>
                </a:ext>
              </a:extLst>
            </p:cNvPr>
            <p:cNvSpPr/>
            <p:nvPr/>
          </p:nvSpPr>
          <p:spPr>
            <a:xfrm>
              <a:off x="751491" y="2887199"/>
              <a:ext cx="1592743" cy="332242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AF12DB0-D887-4961-A5D7-9C22647AC790}"/>
                </a:ext>
              </a:extLst>
            </p:cNvPr>
            <p:cNvSpPr/>
            <p:nvPr/>
          </p:nvSpPr>
          <p:spPr>
            <a:xfrm>
              <a:off x="751491" y="1149589"/>
              <a:ext cx="1518081" cy="19051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 Diagonal Corner Rectangle 86">
              <a:extLst>
                <a:ext uri="{FF2B5EF4-FFF2-40B4-BE49-F238E27FC236}">
                  <a16:creationId xmlns:a16="http://schemas.microsoft.com/office/drawing/2014/main" id="{151B4FE8-D365-DF12-1556-354926D735D8}"/>
                </a:ext>
              </a:extLst>
            </p:cNvPr>
            <p:cNvSpPr/>
            <p:nvPr/>
          </p:nvSpPr>
          <p:spPr>
            <a:xfrm rot="1236535">
              <a:off x="765909" y="1229855"/>
              <a:ext cx="768161" cy="701471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 Diagonal Corner Rectangle 87">
              <a:extLst>
                <a:ext uri="{FF2B5EF4-FFF2-40B4-BE49-F238E27FC236}">
                  <a16:creationId xmlns:a16="http://schemas.microsoft.com/office/drawing/2014/main" id="{9A4522E8-31D7-CA21-06EF-C99076B58AC3}"/>
                </a:ext>
              </a:extLst>
            </p:cNvPr>
            <p:cNvSpPr/>
            <p:nvPr/>
          </p:nvSpPr>
          <p:spPr>
            <a:xfrm rot="5076663">
              <a:off x="1514194" y="1075098"/>
              <a:ext cx="763226" cy="1003035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C15046D-E263-96E7-0E28-81FBA7843AF9}"/>
                </a:ext>
              </a:extLst>
            </p:cNvPr>
            <p:cNvGrpSpPr/>
            <p:nvPr/>
          </p:nvGrpSpPr>
          <p:grpSpPr>
            <a:xfrm>
              <a:off x="388930" y="918822"/>
              <a:ext cx="2273655" cy="1054316"/>
              <a:chOff x="1456353" y="1224259"/>
              <a:chExt cx="1452531" cy="673553"/>
            </a:xfrm>
            <a:grpFill/>
          </p:grpSpPr>
          <p:sp>
            <p:nvSpPr>
              <p:cNvPr id="66" name="Rounded Rectangle 93">
                <a:extLst>
                  <a:ext uri="{FF2B5EF4-FFF2-40B4-BE49-F238E27FC236}">
                    <a16:creationId xmlns:a16="http://schemas.microsoft.com/office/drawing/2014/main" id="{F9FB7807-3973-AC94-572D-6F85FD6F315F}"/>
                  </a:ext>
                </a:extLst>
              </p:cNvPr>
              <p:cNvSpPr/>
              <p:nvPr/>
            </p:nvSpPr>
            <p:spPr>
              <a:xfrm>
                <a:off x="1456353" y="1364495"/>
                <a:ext cx="1452531" cy="322562"/>
              </a:xfrm>
              <a:prstGeom prst="roundRect">
                <a:avLst>
                  <a:gd name="adj" fmla="val 2847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80B453C5-36FD-6B48-C9DA-493DB7935417}"/>
                  </a:ext>
                </a:extLst>
              </p:cNvPr>
              <p:cNvGrpSpPr/>
              <p:nvPr/>
            </p:nvGrpSpPr>
            <p:grpSpPr>
              <a:xfrm>
                <a:off x="1530652" y="1224259"/>
                <a:ext cx="1333941" cy="673553"/>
                <a:chOff x="1501255" y="1225618"/>
                <a:chExt cx="1333941" cy="673553"/>
              </a:xfrm>
              <a:grpFill/>
            </p:grpSpPr>
            <p:sp>
              <p:nvSpPr>
                <p:cNvPr id="68" name="Half Frame 67">
                  <a:extLst>
                    <a:ext uri="{FF2B5EF4-FFF2-40B4-BE49-F238E27FC236}">
                      <a16:creationId xmlns:a16="http://schemas.microsoft.com/office/drawing/2014/main" id="{33F17C33-7F40-4D4D-68D0-266F33C14D61}"/>
                    </a:ext>
                  </a:extLst>
                </p:cNvPr>
                <p:cNvSpPr/>
                <p:nvPr/>
              </p:nvSpPr>
              <p:spPr>
                <a:xfrm rot="2834828">
                  <a:off x="1962137" y="1448468"/>
                  <a:ext cx="417381" cy="484026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Half Frame 68">
                  <a:extLst>
                    <a:ext uri="{FF2B5EF4-FFF2-40B4-BE49-F238E27FC236}">
                      <a16:creationId xmlns:a16="http://schemas.microsoft.com/office/drawing/2014/main" id="{DDC991E0-731C-0313-1985-0437FA929AAB}"/>
                    </a:ext>
                  </a:extLst>
                </p:cNvPr>
                <p:cNvSpPr/>
                <p:nvPr/>
              </p:nvSpPr>
              <p:spPr>
                <a:xfrm rot="13551181">
                  <a:off x="1551666" y="1175207"/>
                  <a:ext cx="346977" cy="447800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Half Frame 69">
                  <a:extLst>
                    <a:ext uri="{FF2B5EF4-FFF2-40B4-BE49-F238E27FC236}">
                      <a16:creationId xmlns:a16="http://schemas.microsoft.com/office/drawing/2014/main" id="{9E17E465-9F4B-A17B-808A-91FC21795444}"/>
                    </a:ext>
                  </a:extLst>
                </p:cNvPr>
                <p:cNvSpPr/>
                <p:nvPr/>
              </p:nvSpPr>
              <p:spPr>
                <a:xfrm rot="8048819" flipH="1">
                  <a:off x="2503798" y="1238636"/>
                  <a:ext cx="221886" cy="440910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009164E-F5B2-F6CC-94D6-E65F0A46170F}"/>
                </a:ext>
              </a:extLst>
            </p:cNvPr>
            <p:cNvGrpSpPr/>
            <p:nvPr/>
          </p:nvGrpSpPr>
          <p:grpSpPr>
            <a:xfrm>
              <a:off x="862136" y="5733503"/>
              <a:ext cx="1395818" cy="662273"/>
              <a:chOff x="1501255" y="1225618"/>
              <a:chExt cx="1363234" cy="673316"/>
            </a:xfrm>
            <a:grpFill/>
          </p:grpSpPr>
          <p:sp>
            <p:nvSpPr>
              <p:cNvPr id="63" name="Half Frame 62">
                <a:extLst>
                  <a:ext uri="{FF2B5EF4-FFF2-40B4-BE49-F238E27FC236}">
                    <a16:creationId xmlns:a16="http://schemas.microsoft.com/office/drawing/2014/main" id="{B668A375-4E0E-50DF-9060-0DCAD4A8F845}"/>
                  </a:ext>
                </a:extLst>
              </p:cNvPr>
              <p:cNvSpPr/>
              <p:nvPr/>
            </p:nvSpPr>
            <p:spPr>
              <a:xfrm rot="2834828">
                <a:off x="1944115" y="1429597"/>
                <a:ext cx="443658" cy="495015"/>
              </a:xfrm>
              <a:prstGeom prst="halfFrame">
                <a:avLst>
                  <a:gd name="adj1" fmla="val 13535"/>
                  <a:gd name="adj2" fmla="val 1352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Half Frame 63">
                <a:extLst>
                  <a:ext uri="{FF2B5EF4-FFF2-40B4-BE49-F238E27FC236}">
                    <a16:creationId xmlns:a16="http://schemas.microsoft.com/office/drawing/2014/main" id="{CE934502-E526-973B-8339-DEB93284BF75}"/>
                  </a:ext>
                </a:extLst>
              </p:cNvPr>
              <p:cNvSpPr/>
              <p:nvPr/>
            </p:nvSpPr>
            <p:spPr>
              <a:xfrm rot="13551181">
                <a:off x="1551666" y="1175207"/>
                <a:ext cx="346977" cy="447800"/>
              </a:xfrm>
              <a:prstGeom prst="halfFrame">
                <a:avLst>
                  <a:gd name="adj1" fmla="val 13535"/>
                  <a:gd name="adj2" fmla="val 1352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Half Frame 64">
                <a:extLst>
                  <a:ext uri="{FF2B5EF4-FFF2-40B4-BE49-F238E27FC236}">
                    <a16:creationId xmlns:a16="http://schemas.microsoft.com/office/drawing/2014/main" id="{136F5DEF-FBDC-2725-8A5F-44B2C8A8F7D9}"/>
                  </a:ext>
                </a:extLst>
              </p:cNvPr>
              <p:cNvSpPr/>
              <p:nvPr/>
            </p:nvSpPr>
            <p:spPr>
              <a:xfrm rot="8048819" flipH="1">
                <a:off x="2505125" y="1189553"/>
                <a:ext cx="267036" cy="451692"/>
              </a:xfrm>
              <a:prstGeom prst="halfFrame">
                <a:avLst>
                  <a:gd name="adj1" fmla="val 13535"/>
                  <a:gd name="adj2" fmla="val 1352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4B56A86-F960-B3BF-973F-7E768E65E160}"/>
                </a:ext>
              </a:extLst>
            </p:cNvPr>
            <p:cNvGrpSpPr/>
            <p:nvPr/>
          </p:nvGrpSpPr>
          <p:grpSpPr>
            <a:xfrm>
              <a:off x="470800" y="4187127"/>
              <a:ext cx="1709662" cy="1066025"/>
              <a:chOff x="3331227" y="2487123"/>
              <a:chExt cx="2044291" cy="1301537"/>
            </a:xfrm>
            <a:grpFill/>
          </p:grpSpPr>
          <p:sp>
            <p:nvSpPr>
              <p:cNvPr id="58" name="Diagonal Stripe 57">
                <a:extLst>
                  <a:ext uri="{FF2B5EF4-FFF2-40B4-BE49-F238E27FC236}">
                    <a16:creationId xmlns:a16="http://schemas.microsoft.com/office/drawing/2014/main" id="{25206342-DC76-9301-B42E-F085F2DFAC0D}"/>
                  </a:ext>
                </a:extLst>
              </p:cNvPr>
              <p:cNvSpPr/>
              <p:nvPr/>
            </p:nvSpPr>
            <p:spPr>
              <a:xfrm rot="8272995">
                <a:off x="3331227" y="2815294"/>
                <a:ext cx="1066800" cy="695666"/>
              </a:xfrm>
              <a:prstGeom prst="diagStripe">
                <a:avLst>
                  <a:gd name="adj" fmla="val 5547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1A873E1A-E868-67B8-6489-6EBBC4CD40AC}"/>
                  </a:ext>
                </a:extLst>
              </p:cNvPr>
              <p:cNvGrpSpPr/>
              <p:nvPr/>
            </p:nvGrpSpPr>
            <p:grpSpPr>
              <a:xfrm>
                <a:off x="3690767" y="2487123"/>
                <a:ext cx="1684751" cy="1301537"/>
                <a:chOff x="3690767" y="2487123"/>
                <a:chExt cx="1684751" cy="1301537"/>
              </a:xfrm>
              <a:grpFill/>
            </p:grpSpPr>
            <p:sp>
              <p:nvSpPr>
                <p:cNvPr id="60" name="Diagonal Stripe 59">
                  <a:extLst>
                    <a:ext uri="{FF2B5EF4-FFF2-40B4-BE49-F238E27FC236}">
                      <a16:creationId xmlns:a16="http://schemas.microsoft.com/office/drawing/2014/main" id="{034AD0EE-D51C-4123-1021-13B96B407EA5}"/>
                    </a:ext>
                  </a:extLst>
                </p:cNvPr>
                <p:cNvSpPr/>
                <p:nvPr/>
              </p:nvSpPr>
              <p:spPr>
                <a:xfrm rot="7627695">
                  <a:off x="3505200" y="2907427"/>
                  <a:ext cx="1066800" cy="695666"/>
                </a:xfrm>
                <a:prstGeom prst="diagStripe">
                  <a:avLst>
                    <a:gd name="adj" fmla="val 55477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7739DB30-9EBA-D572-0424-7C442BF65629}"/>
                    </a:ext>
                  </a:extLst>
                </p:cNvPr>
                <p:cNvSpPr/>
                <p:nvPr/>
              </p:nvSpPr>
              <p:spPr>
                <a:xfrm>
                  <a:off x="3956267" y="2501433"/>
                  <a:ext cx="1419251" cy="471769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ounded Rectangle 109">
                  <a:extLst>
                    <a:ext uri="{FF2B5EF4-FFF2-40B4-BE49-F238E27FC236}">
                      <a16:creationId xmlns:a16="http://schemas.microsoft.com/office/drawing/2014/main" id="{251461C3-6E02-EE31-E6BE-546CACA74DEF}"/>
                    </a:ext>
                  </a:extLst>
                </p:cNvPr>
                <p:cNvSpPr/>
                <p:nvPr/>
              </p:nvSpPr>
              <p:spPr>
                <a:xfrm>
                  <a:off x="3886200" y="2487123"/>
                  <a:ext cx="533400" cy="533400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ADF436C-6F0D-3926-C138-9E346AAFAB3E}"/>
                </a:ext>
              </a:extLst>
            </p:cNvPr>
            <p:cNvSpPr/>
            <p:nvPr/>
          </p:nvSpPr>
          <p:spPr>
            <a:xfrm>
              <a:off x="1037544" y="2341998"/>
              <a:ext cx="1034508" cy="9037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DE4D822-4ED7-BDE8-FBC1-89BAAFB96824}"/>
                </a:ext>
              </a:extLst>
            </p:cNvPr>
            <p:cNvSpPr/>
            <p:nvPr/>
          </p:nvSpPr>
          <p:spPr>
            <a:xfrm>
              <a:off x="1337084" y="2472953"/>
              <a:ext cx="435427" cy="2280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18F854D-6D8C-2D40-EB64-B0E03361F95F}"/>
              </a:ext>
            </a:extLst>
          </p:cNvPr>
          <p:cNvGrpSpPr/>
          <p:nvPr/>
        </p:nvGrpSpPr>
        <p:grpSpPr>
          <a:xfrm>
            <a:off x="4993059" y="730970"/>
            <a:ext cx="2537571" cy="5723035"/>
            <a:chOff x="7681021" y="2070428"/>
            <a:chExt cx="1459648" cy="3291974"/>
          </a:xfrm>
          <a:solidFill>
            <a:schemeClr val="bg1"/>
          </a:solidFill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D964B1F-81E5-D2A1-ED59-CD3CA0F94DF5}"/>
                </a:ext>
              </a:extLst>
            </p:cNvPr>
            <p:cNvSpPr/>
            <p:nvPr/>
          </p:nvSpPr>
          <p:spPr>
            <a:xfrm rot="2387893">
              <a:off x="8370124" y="5005772"/>
              <a:ext cx="421151" cy="29211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95533507-8668-4022-DFA7-C67D7B060A00}"/>
                </a:ext>
              </a:extLst>
            </p:cNvPr>
            <p:cNvSpPr/>
            <p:nvPr/>
          </p:nvSpPr>
          <p:spPr>
            <a:xfrm rot="18159777">
              <a:off x="7989124" y="5005770"/>
              <a:ext cx="421151" cy="29211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4DA0FCA4-DC7A-01E2-84B7-51F0A5123EC7}"/>
                </a:ext>
              </a:extLst>
            </p:cNvPr>
            <p:cNvSpPr/>
            <p:nvPr/>
          </p:nvSpPr>
          <p:spPr>
            <a:xfrm>
              <a:off x="7944425" y="3304625"/>
              <a:ext cx="990600" cy="1828800"/>
            </a:xfrm>
            <a:prstGeom prst="trapezoid">
              <a:avLst>
                <a:gd name="adj" fmla="val 2806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AF028C1-A9E9-BACE-D773-54F89D6F4911}"/>
                </a:ext>
              </a:extLst>
            </p:cNvPr>
            <p:cNvSpPr/>
            <p:nvPr/>
          </p:nvSpPr>
          <p:spPr>
            <a:xfrm rot="3492832">
              <a:off x="8838294" y="3843660"/>
              <a:ext cx="371804" cy="23294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0173E4CA-A54A-46E8-9074-2BED67742B66}"/>
                </a:ext>
              </a:extLst>
            </p:cNvPr>
            <p:cNvSpPr/>
            <p:nvPr/>
          </p:nvSpPr>
          <p:spPr>
            <a:xfrm rot="7204752">
              <a:off x="7596401" y="3847116"/>
              <a:ext cx="415962" cy="24672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3CE689EE-EFDD-8947-3861-D5A5D27294D0}"/>
                </a:ext>
              </a:extLst>
            </p:cNvPr>
            <p:cNvSpPr/>
            <p:nvPr/>
          </p:nvSpPr>
          <p:spPr>
            <a:xfrm rot="1673599">
              <a:off x="7779914" y="3069952"/>
              <a:ext cx="439615" cy="948693"/>
            </a:xfrm>
            <a:prstGeom prst="trapezoid">
              <a:avLst>
                <a:gd name="adj" fmla="val 3996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4D84715D-30CB-0264-B199-0C5F2C8D45F5}"/>
                </a:ext>
              </a:extLst>
            </p:cNvPr>
            <p:cNvSpPr/>
            <p:nvPr/>
          </p:nvSpPr>
          <p:spPr>
            <a:xfrm rot="19808278">
              <a:off x="8582660" y="3128959"/>
              <a:ext cx="439615" cy="930048"/>
            </a:xfrm>
            <a:prstGeom prst="trapezoid">
              <a:avLst>
                <a:gd name="adj" fmla="val 2886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105">
              <a:extLst>
                <a:ext uri="{FF2B5EF4-FFF2-40B4-BE49-F238E27FC236}">
                  <a16:creationId xmlns:a16="http://schemas.microsoft.com/office/drawing/2014/main" id="{A38FFD3A-37F3-D7D0-60D9-D588DB89BDF4}"/>
                </a:ext>
              </a:extLst>
            </p:cNvPr>
            <p:cNvSpPr/>
            <p:nvPr/>
          </p:nvSpPr>
          <p:spPr>
            <a:xfrm>
              <a:off x="8093894" y="4200199"/>
              <a:ext cx="615462" cy="155986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ounded Rectangle 106">
              <a:extLst>
                <a:ext uri="{FF2B5EF4-FFF2-40B4-BE49-F238E27FC236}">
                  <a16:creationId xmlns:a16="http://schemas.microsoft.com/office/drawing/2014/main" id="{7F0D3EED-5747-B5DB-C57B-5ABEE71A0B97}"/>
                </a:ext>
              </a:extLst>
            </p:cNvPr>
            <p:cNvSpPr/>
            <p:nvPr/>
          </p:nvSpPr>
          <p:spPr>
            <a:xfrm rot="21168630">
              <a:off x="8501015" y="3108297"/>
              <a:ext cx="357809" cy="2025127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107">
              <a:extLst>
                <a:ext uri="{FF2B5EF4-FFF2-40B4-BE49-F238E27FC236}">
                  <a16:creationId xmlns:a16="http://schemas.microsoft.com/office/drawing/2014/main" id="{B8295743-4F3F-BAE7-2F8F-5D696F383745}"/>
                </a:ext>
              </a:extLst>
            </p:cNvPr>
            <p:cNvSpPr/>
            <p:nvPr/>
          </p:nvSpPr>
          <p:spPr>
            <a:xfrm rot="367066">
              <a:off x="7944426" y="3108297"/>
              <a:ext cx="381000" cy="2025128"/>
            </a:xfrm>
            <a:prstGeom prst="roundRect">
              <a:avLst>
                <a:gd name="adj" fmla="val 4187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CB37CBCA-F9E4-65CB-3DBB-D279EE7A05E8}"/>
                </a:ext>
              </a:extLst>
            </p:cNvPr>
            <p:cNvSpPr/>
            <p:nvPr/>
          </p:nvSpPr>
          <p:spPr>
            <a:xfrm>
              <a:off x="8248162" y="2976232"/>
              <a:ext cx="314093" cy="46795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54830BB-BE81-ABE9-216A-FC6733C3BB1C}"/>
                </a:ext>
              </a:extLst>
            </p:cNvPr>
            <p:cNvSpPr/>
            <p:nvPr/>
          </p:nvSpPr>
          <p:spPr>
            <a:xfrm>
              <a:off x="8093894" y="2328369"/>
              <a:ext cx="615462" cy="93591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 112">
              <a:extLst>
                <a:ext uri="{FF2B5EF4-FFF2-40B4-BE49-F238E27FC236}">
                  <a16:creationId xmlns:a16="http://schemas.microsoft.com/office/drawing/2014/main" id="{E8B07EE2-CE59-EEAE-A56A-9C731337CB67}"/>
                </a:ext>
              </a:extLst>
            </p:cNvPr>
            <p:cNvSpPr/>
            <p:nvPr/>
          </p:nvSpPr>
          <p:spPr>
            <a:xfrm>
              <a:off x="8049450" y="2070428"/>
              <a:ext cx="820677" cy="678569"/>
            </a:xfrm>
            <a:custGeom>
              <a:avLst/>
              <a:gdLst>
                <a:gd name="connsiteX0" fmla="*/ 449612 w 820677"/>
                <a:gd name="connsiteY0" fmla="*/ 468 h 678569"/>
                <a:gd name="connsiteX1" fmla="*/ 469629 w 820677"/>
                <a:gd name="connsiteY1" fmla="*/ 7930 h 678569"/>
                <a:gd name="connsiteX2" fmla="*/ 507398 w 820677"/>
                <a:gd name="connsiteY2" fmla="*/ 78499 h 678569"/>
                <a:gd name="connsiteX3" fmla="*/ 507606 w 820677"/>
                <a:gd name="connsiteY3" fmla="*/ 78674 h 678569"/>
                <a:gd name="connsiteX4" fmla="*/ 537428 w 820677"/>
                <a:gd name="connsiteY4" fmla="*/ 103655 h 678569"/>
                <a:gd name="connsiteX5" fmla="*/ 555870 w 820677"/>
                <a:gd name="connsiteY5" fmla="*/ 146989 h 678569"/>
                <a:gd name="connsiteX6" fmla="*/ 557183 w 820677"/>
                <a:gd name="connsiteY6" fmla="*/ 161113 h 678569"/>
                <a:gd name="connsiteX7" fmla="*/ 566703 w 820677"/>
                <a:gd name="connsiteY7" fmla="*/ 167957 h 678569"/>
                <a:gd name="connsiteX8" fmla="*/ 595543 w 820677"/>
                <a:gd name="connsiteY8" fmla="*/ 225991 h 678569"/>
                <a:gd name="connsiteX9" fmla="*/ 595582 w 820677"/>
                <a:gd name="connsiteY9" fmla="*/ 225995 h 678569"/>
                <a:gd name="connsiteX10" fmla="*/ 630907 w 820677"/>
                <a:gd name="connsiteY10" fmla="*/ 229569 h 678569"/>
                <a:gd name="connsiteX11" fmla="*/ 683260 w 820677"/>
                <a:gd name="connsiteY11" fmla="*/ 312758 h 678569"/>
                <a:gd name="connsiteX12" fmla="*/ 683914 w 820677"/>
                <a:gd name="connsiteY12" fmla="*/ 312811 h 678569"/>
                <a:gd name="connsiteX13" fmla="*/ 712655 w 820677"/>
                <a:gd name="connsiteY13" fmla="*/ 315134 h 678569"/>
                <a:gd name="connsiteX14" fmla="*/ 738124 w 820677"/>
                <a:gd name="connsiteY14" fmla="*/ 331027 h 678569"/>
                <a:gd name="connsiteX15" fmla="*/ 754674 w 820677"/>
                <a:gd name="connsiteY15" fmla="*/ 359588 h 678569"/>
                <a:gd name="connsiteX16" fmla="*/ 754988 w 820677"/>
                <a:gd name="connsiteY16" fmla="*/ 391185 h 678569"/>
                <a:gd name="connsiteX17" fmla="*/ 754997 w 820677"/>
                <a:gd name="connsiteY17" fmla="*/ 392129 h 678569"/>
                <a:gd name="connsiteX18" fmla="*/ 818412 w 820677"/>
                <a:gd name="connsiteY18" fmla="*/ 446192 h 678569"/>
                <a:gd name="connsiteX19" fmla="*/ 803429 w 820677"/>
                <a:gd name="connsiteY19" fmla="*/ 509026 h 678569"/>
                <a:gd name="connsiteX20" fmla="*/ 803467 w 820677"/>
                <a:gd name="connsiteY20" fmla="*/ 509281 h 678569"/>
                <a:gd name="connsiteX21" fmla="*/ 808952 w 820677"/>
                <a:gd name="connsiteY21" fmla="*/ 545885 h 678569"/>
                <a:gd name="connsiteX22" fmla="*/ 796636 w 820677"/>
                <a:gd name="connsiteY22" fmla="*/ 580321 h 678569"/>
                <a:gd name="connsiteX23" fmla="*/ 753378 w 820677"/>
                <a:gd name="connsiteY23" fmla="*/ 609858 h 678569"/>
                <a:gd name="connsiteX24" fmla="*/ 699807 w 820677"/>
                <a:gd name="connsiteY24" fmla="*/ 671749 h 678569"/>
                <a:gd name="connsiteX25" fmla="*/ 595128 w 820677"/>
                <a:gd name="connsiteY25" fmla="*/ 649012 h 678569"/>
                <a:gd name="connsiteX26" fmla="*/ 529722 w 820677"/>
                <a:gd name="connsiteY26" fmla="*/ 661860 h 678569"/>
                <a:gd name="connsiteX27" fmla="*/ 464572 w 820677"/>
                <a:gd name="connsiteY27" fmla="*/ 587241 h 678569"/>
                <a:gd name="connsiteX28" fmla="*/ 370983 w 820677"/>
                <a:gd name="connsiteY28" fmla="*/ 569252 h 678569"/>
                <a:gd name="connsiteX29" fmla="*/ 365375 w 820677"/>
                <a:gd name="connsiteY29" fmla="*/ 560655 h 678569"/>
                <a:gd name="connsiteX30" fmla="*/ 354031 w 820677"/>
                <a:gd name="connsiteY30" fmla="*/ 587956 h 678569"/>
                <a:gd name="connsiteX31" fmla="*/ 313578 w 820677"/>
                <a:gd name="connsiteY31" fmla="*/ 620551 h 678569"/>
                <a:gd name="connsiteX32" fmla="*/ 218500 w 820677"/>
                <a:gd name="connsiteY32" fmla="*/ 565089 h 678569"/>
                <a:gd name="connsiteX33" fmla="*/ 77265 w 820677"/>
                <a:gd name="connsiteY33" fmla="*/ 510291 h 678569"/>
                <a:gd name="connsiteX34" fmla="*/ 15168 w 820677"/>
                <a:gd name="connsiteY34" fmla="*/ 449313 h 678569"/>
                <a:gd name="connsiteX35" fmla="*/ 28436 w 820677"/>
                <a:gd name="connsiteY35" fmla="*/ 367001 h 678569"/>
                <a:gd name="connsiteX36" fmla="*/ 417 w 820677"/>
                <a:gd name="connsiteY36" fmla="*/ 282552 h 678569"/>
                <a:gd name="connsiteX37" fmla="*/ 51588 w 820677"/>
                <a:gd name="connsiteY37" fmla="*/ 207491 h 678569"/>
                <a:gd name="connsiteX38" fmla="*/ 52077 w 820677"/>
                <a:gd name="connsiteY38" fmla="*/ 205512 h 678569"/>
                <a:gd name="connsiteX39" fmla="*/ 74871 w 820677"/>
                <a:gd name="connsiteY39" fmla="*/ 97723 h 678569"/>
                <a:gd name="connsiteX40" fmla="*/ 185758 w 820677"/>
                <a:gd name="connsiteY40" fmla="*/ 73097 h 678569"/>
                <a:gd name="connsiteX41" fmla="*/ 185782 w 820677"/>
                <a:gd name="connsiteY41" fmla="*/ 73056 h 678569"/>
                <a:gd name="connsiteX42" fmla="*/ 207835 w 820677"/>
                <a:gd name="connsiteY42" fmla="*/ 36019 h 678569"/>
                <a:gd name="connsiteX43" fmla="*/ 297557 w 820677"/>
                <a:gd name="connsiteY43" fmla="*/ 47533 h 678569"/>
                <a:gd name="connsiteX44" fmla="*/ 297956 w 820677"/>
                <a:gd name="connsiteY44" fmla="*/ 46836 h 678569"/>
                <a:gd name="connsiteX45" fmla="*/ 315470 w 820677"/>
                <a:gd name="connsiteY45" fmla="*/ 16204 h 678569"/>
                <a:gd name="connsiteX46" fmla="*/ 341121 w 820677"/>
                <a:gd name="connsiteY46" fmla="*/ 853 h 678569"/>
                <a:gd name="connsiteX47" fmla="*/ 371141 w 820677"/>
                <a:gd name="connsiteY47" fmla="*/ 6422 h 678569"/>
                <a:gd name="connsiteX48" fmla="*/ 394453 w 820677"/>
                <a:gd name="connsiteY48" fmla="*/ 33004 h 678569"/>
                <a:gd name="connsiteX49" fmla="*/ 395149 w 820677"/>
                <a:gd name="connsiteY49" fmla="*/ 33798 h 678569"/>
                <a:gd name="connsiteX50" fmla="*/ 449612 w 820677"/>
                <a:gd name="connsiteY50" fmla="*/ 468 h 678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20677" h="678569">
                  <a:moveTo>
                    <a:pt x="449612" y="468"/>
                  </a:moveTo>
                  <a:cubicBezTo>
                    <a:pt x="456383" y="1319"/>
                    <a:pt x="463140" y="3777"/>
                    <a:pt x="469629" y="7930"/>
                  </a:cubicBezTo>
                  <a:cubicBezTo>
                    <a:pt x="489407" y="20582"/>
                    <a:pt x="503588" y="47071"/>
                    <a:pt x="507398" y="78499"/>
                  </a:cubicBezTo>
                  <a:lnTo>
                    <a:pt x="507606" y="78674"/>
                  </a:lnTo>
                  <a:lnTo>
                    <a:pt x="537428" y="103655"/>
                  </a:lnTo>
                  <a:cubicBezTo>
                    <a:pt x="545763" y="115430"/>
                    <a:pt x="552166" y="130234"/>
                    <a:pt x="555870" y="146989"/>
                  </a:cubicBezTo>
                  <a:lnTo>
                    <a:pt x="557183" y="161113"/>
                  </a:lnTo>
                  <a:lnTo>
                    <a:pt x="566703" y="167957"/>
                  </a:lnTo>
                  <a:cubicBezTo>
                    <a:pt x="582031" y="183247"/>
                    <a:pt x="592541" y="203488"/>
                    <a:pt x="595543" y="225991"/>
                  </a:cubicBezTo>
                  <a:lnTo>
                    <a:pt x="595582" y="225995"/>
                  </a:lnTo>
                  <a:lnTo>
                    <a:pt x="630907" y="229569"/>
                  </a:lnTo>
                  <a:cubicBezTo>
                    <a:pt x="663864" y="241234"/>
                    <a:pt x="687528" y="275110"/>
                    <a:pt x="683260" y="312758"/>
                  </a:cubicBezTo>
                  <a:lnTo>
                    <a:pt x="683914" y="312811"/>
                  </a:lnTo>
                  <a:lnTo>
                    <a:pt x="712655" y="315134"/>
                  </a:lnTo>
                  <a:cubicBezTo>
                    <a:pt x="722077" y="318271"/>
                    <a:pt x="730846" y="323660"/>
                    <a:pt x="738124" y="331027"/>
                  </a:cubicBezTo>
                  <a:cubicBezTo>
                    <a:pt x="746137" y="339134"/>
                    <a:pt x="751758" y="349029"/>
                    <a:pt x="754674" y="359588"/>
                  </a:cubicBezTo>
                  <a:lnTo>
                    <a:pt x="754988" y="391185"/>
                  </a:lnTo>
                  <a:lnTo>
                    <a:pt x="754997" y="392129"/>
                  </a:lnTo>
                  <a:cubicBezTo>
                    <a:pt x="785000" y="394554"/>
                    <a:pt x="810747" y="416507"/>
                    <a:pt x="818412" y="446192"/>
                  </a:cubicBezTo>
                  <a:cubicBezTo>
                    <a:pt x="824255" y="468810"/>
                    <a:pt x="818634" y="492399"/>
                    <a:pt x="803429" y="509026"/>
                  </a:cubicBezTo>
                  <a:lnTo>
                    <a:pt x="803467" y="509281"/>
                  </a:lnTo>
                  <a:lnTo>
                    <a:pt x="808952" y="545885"/>
                  </a:lnTo>
                  <a:cubicBezTo>
                    <a:pt x="807784" y="558143"/>
                    <a:pt x="803644" y="569997"/>
                    <a:pt x="796636" y="580321"/>
                  </a:cubicBezTo>
                  <a:cubicBezTo>
                    <a:pt x="786466" y="595314"/>
                    <a:pt x="771082" y="605824"/>
                    <a:pt x="753378" y="609858"/>
                  </a:cubicBezTo>
                  <a:cubicBezTo>
                    <a:pt x="746142" y="638074"/>
                    <a:pt x="726407" y="660869"/>
                    <a:pt x="699807" y="671749"/>
                  </a:cubicBezTo>
                  <a:cubicBezTo>
                    <a:pt x="664445" y="686213"/>
                    <a:pt x="623072" y="677227"/>
                    <a:pt x="595128" y="649012"/>
                  </a:cubicBezTo>
                  <a:cubicBezTo>
                    <a:pt x="576571" y="662719"/>
                    <a:pt x="552720" y="667397"/>
                    <a:pt x="529722" y="661860"/>
                  </a:cubicBezTo>
                  <a:cubicBezTo>
                    <a:pt x="494776" y="653448"/>
                    <a:pt x="468376" y="623205"/>
                    <a:pt x="464572" y="587241"/>
                  </a:cubicBezTo>
                  <a:cubicBezTo>
                    <a:pt x="433052" y="598366"/>
                    <a:pt x="397422" y="591516"/>
                    <a:pt x="370983" y="569252"/>
                  </a:cubicBezTo>
                  <a:lnTo>
                    <a:pt x="365375" y="560655"/>
                  </a:lnTo>
                  <a:lnTo>
                    <a:pt x="354031" y="587956"/>
                  </a:lnTo>
                  <a:cubicBezTo>
                    <a:pt x="342870" y="603638"/>
                    <a:pt x="329003" y="615040"/>
                    <a:pt x="313578" y="620551"/>
                  </a:cubicBezTo>
                  <a:cubicBezTo>
                    <a:pt x="277224" y="633535"/>
                    <a:pt x="239283" y="611408"/>
                    <a:pt x="218500" y="565089"/>
                  </a:cubicBezTo>
                  <a:cubicBezTo>
                    <a:pt x="169446" y="609054"/>
                    <a:pt x="105735" y="584342"/>
                    <a:pt x="77265" y="510291"/>
                  </a:cubicBezTo>
                  <a:cubicBezTo>
                    <a:pt x="49299" y="515159"/>
                    <a:pt x="23039" y="489378"/>
                    <a:pt x="15168" y="449313"/>
                  </a:cubicBezTo>
                  <a:cubicBezTo>
                    <a:pt x="9466" y="420325"/>
                    <a:pt x="14506" y="389041"/>
                    <a:pt x="28436" y="367001"/>
                  </a:cubicBezTo>
                  <a:cubicBezTo>
                    <a:pt x="8672" y="349713"/>
                    <a:pt x="-2335" y="316537"/>
                    <a:pt x="417" y="282552"/>
                  </a:cubicBezTo>
                  <a:cubicBezTo>
                    <a:pt x="3645" y="242761"/>
                    <a:pt x="24891" y="211593"/>
                    <a:pt x="51588" y="207491"/>
                  </a:cubicBezTo>
                  <a:cubicBezTo>
                    <a:pt x="51746" y="206827"/>
                    <a:pt x="51918" y="206177"/>
                    <a:pt x="52077" y="205512"/>
                  </a:cubicBezTo>
                  <a:cubicBezTo>
                    <a:pt x="48492" y="166328"/>
                    <a:pt x="56853" y="126811"/>
                    <a:pt x="74871" y="97723"/>
                  </a:cubicBezTo>
                  <a:cubicBezTo>
                    <a:pt x="103340" y="51779"/>
                    <a:pt x="149497" y="41539"/>
                    <a:pt x="185758" y="73097"/>
                  </a:cubicBezTo>
                  <a:lnTo>
                    <a:pt x="185782" y="73056"/>
                  </a:lnTo>
                  <a:lnTo>
                    <a:pt x="207835" y="36019"/>
                  </a:lnTo>
                  <a:cubicBezTo>
                    <a:pt x="234509" y="8566"/>
                    <a:pt x="272336" y="10595"/>
                    <a:pt x="297557" y="47533"/>
                  </a:cubicBezTo>
                  <a:lnTo>
                    <a:pt x="297956" y="46836"/>
                  </a:lnTo>
                  <a:lnTo>
                    <a:pt x="315470" y="16204"/>
                  </a:lnTo>
                  <a:cubicBezTo>
                    <a:pt x="322951" y="8186"/>
                    <a:pt x="331722" y="2831"/>
                    <a:pt x="341121" y="853"/>
                  </a:cubicBezTo>
                  <a:cubicBezTo>
                    <a:pt x="351466" y="-1328"/>
                    <a:pt x="361805" y="730"/>
                    <a:pt x="371141" y="6422"/>
                  </a:cubicBezTo>
                  <a:lnTo>
                    <a:pt x="394453" y="33004"/>
                  </a:lnTo>
                  <a:lnTo>
                    <a:pt x="395149" y="33798"/>
                  </a:lnTo>
                  <a:cubicBezTo>
                    <a:pt x="408861" y="9815"/>
                    <a:pt x="429300" y="-2088"/>
                    <a:pt x="449612" y="46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440A1D8-8704-612D-588E-B6156E8D2261}"/>
              </a:ext>
            </a:extLst>
          </p:cNvPr>
          <p:cNvGrpSpPr/>
          <p:nvPr/>
        </p:nvGrpSpPr>
        <p:grpSpPr>
          <a:xfrm>
            <a:off x="8997952" y="821697"/>
            <a:ext cx="2308927" cy="5615554"/>
            <a:chOff x="1043699" y="912237"/>
            <a:chExt cx="2308927" cy="5615554"/>
          </a:xfrm>
          <a:solidFill>
            <a:schemeClr val="bg1"/>
          </a:solidFill>
        </p:grpSpPr>
        <p:sp>
          <p:nvSpPr>
            <p:cNvPr id="86" name="Rectangle: Diagonal Corners Rounded 85">
              <a:extLst>
                <a:ext uri="{FF2B5EF4-FFF2-40B4-BE49-F238E27FC236}">
                  <a16:creationId xmlns:a16="http://schemas.microsoft.com/office/drawing/2014/main" id="{8AADCA6F-D866-D278-D820-7E4671C69790}"/>
                </a:ext>
              </a:extLst>
            </p:cNvPr>
            <p:cNvSpPr/>
            <p:nvPr/>
          </p:nvSpPr>
          <p:spPr>
            <a:xfrm rot="18837306">
              <a:off x="1364361" y="1894902"/>
              <a:ext cx="668289" cy="676870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: Diagonal Corners Rounded 86">
              <a:extLst>
                <a:ext uri="{FF2B5EF4-FFF2-40B4-BE49-F238E27FC236}">
                  <a16:creationId xmlns:a16="http://schemas.microsoft.com/office/drawing/2014/main" id="{3C4D866A-1AE7-21CC-4AAE-28DE1AB55FB6}"/>
                </a:ext>
              </a:extLst>
            </p:cNvPr>
            <p:cNvSpPr/>
            <p:nvPr/>
          </p:nvSpPr>
          <p:spPr>
            <a:xfrm rot="18837306">
              <a:off x="2366336" y="1880461"/>
              <a:ext cx="668289" cy="676870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28">
              <a:extLst>
                <a:ext uri="{FF2B5EF4-FFF2-40B4-BE49-F238E27FC236}">
                  <a16:creationId xmlns:a16="http://schemas.microsoft.com/office/drawing/2014/main" id="{B8BA1E13-881F-5DFA-C43C-E67560922F89}"/>
                </a:ext>
              </a:extLst>
            </p:cNvPr>
            <p:cNvSpPr/>
            <p:nvPr/>
          </p:nvSpPr>
          <p:spPr>
            <a:xfrm rot="3195096">
              <a:off x="1681057" y="5804915"/>
              <a:ext cx="498134" cy="867219"/>
            </a:xfrm>
            <a:custGeom>
              <a:avLst/>
              <a:gdLst>
                <a:gd name="connsiteX0" fmla="*/ 0 w 588141"/>
                <a:gd name="connsiteY0" fmla="*/ 532725 h 1065449"/>
                <a:gd name="connsiteX1" fmla="*/ 294071 w 588141"/>
                <a:gd name="connsiteY1" fmla="*/ 0 h 1065449"/>
                <a:gd name="connsiteX2" fmla="*/ 588142 w 588141"/>
                <a:gd name="connsiteY2" fmla="*/ 532725 h 1065449"/>
                <a:gd name="connsiteX3" fmla="*/ 294071 w 588141"/>
                <a:gd name="connsiteY3" fmla="*/ 1065450 h 1065449"/>
                <a:gd name="connsiteX4" fmla="*/ 0 w 588141"/>
                <a:gd name="connsiteY4" fmla="*/ 532725 h 1065449"/>
                <a:gd name="connsiteX0" fmla="*/ 0 w 588142"/>
                <a:gd name="connsiteY0" fmla="*/ 532725 h 1266786"/>
                <a:gd name="connsiteX1" fmla="*/ 294071 w 588142"/>
                <a:gd name="connsiteY1" fmla="*/ 0 h 1266786"/>
                <a:gd name="connsiteX2" fmla="*/ 588142 w 588142"/>
                <a:gd name="connsiteY2" fmla="*/ 532725 h 1266786"/>
                <a:gd name="connsiteX3" fmla="*/ 294071 w 588142"/>
                <a:gd name="connsiteY3" fmla="*/ 1266786 h 1266786"/>
                <a:gd name="connsiteX4" fmla="*/ 0 w 588142"/>
                <a:gd name="connsiteY4" fmla="*/ 532725 h 1266786"/>
                <a:gd name="connsiteX0" fmla="*/ 661 w 588803"/>
                <a:gd name="connsiteY0" fmla="*/ 291007 h 1025068"/>
                <a:gd name="connsiteX1" fmla="*/ 239877 w 588803"/>
                <a:gd name="connsiteY1" fmla="*/ 2 h 1025068"/>
                <a:gd name="connsiteX2" fmla="*/ 588803 w 588803"/>
                <a:gd name="connsiteY2" fmla="*/ 291007 h 1025068"/>
                <a:gd name="connsiteX3" fmla="*/ 294732 w 588803"/>
                <a:gd name="connsiteY3" fmla="*/ 1025068 h 1025068"/>
                <a:gd name="connsiteX4" fmla="*/ 661 w 588803"/>
                <a:gd name="connsiteY4" fmla="*/ 291007 h 102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8803" h="1025068">
                  <a:moveTo>
                    <a:pt x="661" y="291007"/>
                  </a:moveTo>
                  <a:cubicBezTo>
                    <a:pt x="-8481" y="120163"/>
                    <a:pt x="77466" y="2"/>
                    <a:pt x="239877" y="2"/>
                  </a:cubicBezTo>
                  <a:cubicBezTo>
                    <a:pt x="402288" y="2"/>
                    <a:pt x="588803" y="-3209"/>
                    <a:pt x="588803" y="291007"/>
                  </a:cubicBezTo>
                  <a:cubicBezTo>
                    <a:pt x="588803" y="585223"/>
                    <a:pt x="457143" y="1025068"/>
                    <a:pt x="294732" y="1025068"/>
                  </a:cubicBezTo>
                  <a:cubicBezTo>
                    <a:pt x="132321" y="1025068"/>
                    <a:pt x="9803" y="461851"/>
                    <a:pt x="661" y="291007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28">
              <a:extLst>
                <a:ext uri="{FF2B5EF4-FFF2-40B4-BE49-F238E27FC236}">
                  <a16:creationId xmlns:a16="http://schemas.microsoft.com/office/drawing/2014/main" id="{FCC27CDE-06A0-000D-C194-DD0BD3AF4CE0}"/>
                </a:ext>
              </a:extLst>
            </p:cNvPr>
            <p:cNvSpPr/>
            <p:nvPr/>
          </p:nvSpPr>
          <p:spPr>
            <a:xfrm rot="18868542">
              <a:off x="2306152" y="5845114"/>
              <a:ext cx="498134" cy="867219"/>
            </a:xfrm>
            <a:custGeom>
              <a:avLst/>
              <a:gdLst>
                <a:gd name="connsiteX0" fmla="*/ 0 w 588141"/>
                <a:gd name="connsiteY0" fmla="*/ 532725 h 1065449"/>
                <a:gd name="connsiteX1" fmla="*/ 294071 w 588141"/>
                <a:gd name="connsiteY1" fmla="*/ 0 h 1065449"/>
                <a:gd name="connsiteX2" fmla="*/ 588142 w 588141"/>
                <a:gd name="connsiteY2" fmla="*/ 532725 h 1065449"/>
                <a:gd name="connsiteX3" fmla="*/ 294071 w 588141"/>
                <a:gd name="connsiteY3" fmla="*/ 1065450 h 1065449"/>
                <a:gd name="connsiteX4" fmla="*/ 0 w 588141"/>
                <a:gd name="connsiteY4" fmla="*/ 532725 h 1065449"/>
                <a:gd name="connsiteX0" fmla="*/ 0 w 588142"/>
                <a:gd name="connsiteY0" fmla="*/ 532725 h 1266786"/>
                <a:gd name="connsiteX1" fmla="*/ 294071 w 588142"/>
                <a:gd name="connsiteY1" fmla="*/ 0 h 1266786"/>
                <a:gd name="connsiteX2" fmla="*/ 588142 w 588142"/>
                <a:gd name="connsiteY2" fmla="*/ 532725 h 1266786"/>
                <a:gd name="connsiteX3" fmla="*/ 294071 w 588142"/>
                <a:gd name="connsiteY3" fmla="*/ 1266786 h 1266786"/>
                <a:gd name="connsiteX4" fmla="*/ 0 w 588142"/>
                <a:gd name="connsiteY4" fmla="*/ 532725 h 1266786"/>
                <a:gd name="connsiteX0" fmla="*/ 661 w 588803"/>
                <a:gd name="connsiteY0" fmla="*/ 291007 h 1025068"/>
                <a:gd name="connsiteX1" fmla="*/ 239877 w 588803"/>
                <a:gd name="connsiteY1" fmla="*/ 2 h 1025068"/>
                <a:gd name="connsiteX2" fmla="*/ 588803 w 588803"/>
                <a:gd name="connsiteY2" fmla="*/ 291007 h 1025068"/>
                <a:gd name="connsiteX3" fmla="*/ 294732 w 588803"/>
                <a:gd name="connsiteY3" fmla="*/ 1025068 h 1025068"/>
                <a:gd name="connsiteX4" fmla="*/ 661 w 588803"/>
                <a:gd name="connsiteY4" fmla="*/ 291007 h 102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8803" h="1025068">
                  <a:moveTo>
                    <a:pt x="661" y="291007"/>
                  </a:moveTo>
                  <a:cubicBezTo>
                    <a:pt x="-8481" y="120163"/>
                    <a:pt x="77466" y="2"/>
                    <a:pt x="239877" y="2"/>
                  </a:cubicBezTo>
                  <a:cubicBezTo>
                    <a:pt x="402288" y="2"/>
                    <a:pt x="588803" y="-3209"/>
                    <a:pt x="588803" y="291007"/>
                  </a:cubicBezTo>
                  <a:cubicBezTo>
                    <a:pt x="588803" y="585223"/>
                    <a:pt x="457143" y="1025068"/>
                    <a:pt x="294732" y="1025068"/>
                  </a:cubicBezTo>
                  <a:cubicBezTo>
                    <a:pt x="132321" y="1025068"/>
                    <a:pt x="9803" y="461851"/>
                    <a:pt x="661" y="291007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5CEDF2E0-DA7C-C162-6E6C-CE915734C479}"/>
                </a:ext>
              </a:extLst>
            </p:cNvPr>
            <p:cNvSpPr/>
            <p:nvPr/>
          </p:nvSpPr>
          <p:spPr>
            <a:xfrm rot="20214166">
              <a:off x="2896770" y="4352140"/>
              <a:ext cx="280787" cy="483783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13D2C3BF-DC14-55DC-9047-7272B7B494FF}"/>
                </a:ext>
              </a:extLst>
            </p:cNvPr>
            <p:cNvSpPr/>
            <p:nvPr/>
          </p:nvSpPr>
          <p:spPr>
            <a:xfrm rot="1729006">
              <a:off x="1175086" y="4236908"/>
              <a:ext cx="280787" cy="483783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3228680E-AC08-64F2-7454-097EA277E65C}"/>
                </a:ext>
              </a:extLst>
            </p:cNvPr>
            <p:cNvSpPr/>
            <p:nvPr/>
          </p:nvSpPr>
          <p:spPr>
            <a:xfrm>
              <a:off x="1503657" y="4633482"/>
              <a:ext cx="1436603" cy="1549382"/>
            </a:xfrm>
            <a:prstGeom prst="trapezoid">
              <a:avLst>
                <a:gd name="adj" fmla="val 1203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B3E9BFE3-BE5C-CF9D-F134-97617FB8CA7E}"/>
                </a:ext>
              </a:extLst>
            </p:cNvPr>
            <p:cNvCxnSpPr>
              <a:cxnSpLocks/>
              <a:endCxn id="92" idx="2"/>
            </p:cNvCxnSpPr>
            <p:nvPr/>
          </p:nvCxnSpPr>
          <p:spPr>
            <a:xfrm>
              <a:off x="2221959" y="5192276"/>
              <a:ext cx="0" cy="99058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3753D6EC-B6DC-6EC6-0C38-C50372F74CAE}"/>
                </a:ext>
              </a:extLst>
            </p:cNvPr>
            <p:cNvGrpSpPr/>
            <p:nvPr/>
          </p:nvGrpSpPr>
          <p:grpSpPr>
            <a:xfrm>
              <a:off x="1043699" y="2606950"/>
              <a:ext cx="2308927" cy="2166006"/>
              <a:chOff x="701861" y="4179506"/>
              <a:chExt cx="2308927" cy="2166006"/>
            </a:xfrm>
            <a:grpFill/>
          </p:grpSpPr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ED919835-ED82-65B5-AC78-0392E8C66D5F}"/>
                  </a:ext>
                </a:extLst>
              </p:cNvPr>
              <p:cNvGrpSpPr/>
              <p:nvPr/>
            </p:nvGrpSpPr>
            <p:grpSpPr>
              <a:xfrm>
                <a:off x="1972113" y="4297871"/>
                <a:ext cx="1038675" cy="1944002"/>
                <a:chOff x="4351239" y="4182080"/>
                <a:chExt cx="1038675" cy="1944002"/>
              </a:xfrm>
              <a:grpFill/>
            </p:grpSpPr>
            <p:pic>
              <p:nvPicPr>
                <p:cNvPr id="114" name="Picture 113">
                  <a:extLst>
                    <a:ext uri="{FF2B5EF4-FFF2-40B4-BE49-F238E27FC236}">
                      <a16:creationId xmlns:a16="http://schemas.microsoft.com/office/drawing/2014/main" id="{3C762874-07ED-7D4D-9EAC-23957E0A42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26187" t="8731" r="29871" b="9326"/>
                <a:stretch>
                  <a:fillRect/>
                </a:stretch>
              </p:blipFill>
              <p:spPr>
                <a:xfrm>
                  <a:off x="4351239" y="4197947"/>
                  <a:ext cx="1038675" cy="1928135"/>
                </a:xfrm>
                <a:custGeom>
                  <a:avLst/>
                  <a:gdLst>
                    <a:gd name="connsiteX0" fmla="*/ 235112 w 1038675"/>
                    <a:gd name="connsiteY0" fmla="*/ 0 h 1928135"/>
                    <a:gd name="connsiteX1" fmla="*/ 1038675 w 1038675"/>
                    <a:gd name="connsiteY1" fmla="*/ 1736719 h 1928135"/>
                    <a:gd name="connsiteX2" fmla="*/ 522058 w 1038675"/>
                    <a:gd name="connsiteY2" fmla="*/ 1928135 h 1928135"/>
                    <a:gd name="connsiteX3" fmla="*/ 0 w 1038675"/>
                    <a:gd name="connsiteY3" fmla="*/ 87113 h 19281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38675" h="1928135">
                      <a:moveTo>
                        <a:pt x="235112" y="0"/>
                      </a:moveTo>
                      <a:lnTo>
                        <a:pt x="1038675" y="1736719"/>
                      </a:lnTo>
                      <a:lnTo>
                        <a:pt x="522058" y="1928135"/>
                      </a:lnTo>
                      <a:lnTo>
                        <a:pt x="0" y="87113"/>
                      </a:lnTo>
                      <a:close/>
                    </a:path>
                  </a:pathLst>
                </a:custGeom>
                <a:grpFill/>
              </p:spPr>
            </p:pic>
            <p:sp>
              <p:nvSpPr>
                <p:cNvPr id="115" name="Trapezoid 114">
                  <a:extLst>
                    <a:ext uri="{FF2B5EF4-FFF2-40B4-BE49-F238E27FC236}">
                      <a16:creationId xmlns:a16="http://schemas.microsoft.com/office/drawing/2014/main" id="{C23AF05C-32F0-525B-CD30-D7642C257E46}"/>
                    </a:ext>
                  </a:extLst>
                </p:cNvPr>
                <p:cNvSpPr/>
                <p:nvPr/>
              </p:nvSpPr>
              <p:spPr>
                <a:xfrm rot="20380163">
                  <a:off x="4524733" y="4182080"/>
                  <a:ext cx="550938" cy="1907715"/>
                </a:xfrm>
                <a:prstGeom prst="trapezoid">
                  <a:avLst>
                    <a:gd name="adj" fmla="val 27245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9DD4A779-2B91-C81B-5503-1BA8BC411737}"/>
                  </a:ext>
                </a:extLst>
              </p:cNvPr>
              <p:cNvGrpSpPr/>
              <p:nvPr/>
            </p:nvGrpSpPr>
            <p:grpSpPr>
              <a:xfrm>
                <a:off x="701861" y="4359690"/>
                <a:ext cx="1077066" cy="1766391"/>
                <a:chOff x="389167" y="696045"/>
                <a:chExt cx="1077066" cy="1766391"/>
              </a:xfrm>
              <a:grpFill/>
            </p:grpSpPr>
            <p:pic>
              <p:nvPicPr>
                <p:cNvPr id="112" name="Picture 111">
                  <a:extLst>
                    <a:ext uri="{FF2B5EF4-FFF2-40B4-BE49-F238E27FC236}">
                      <a16:creationId xmlns:a16="http://schemas.microsoft.com/office/drawing/2014/main" id="{F8DC5836-2973-BCF6-E8A9-69CB2923D8B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5245" t="13240" r="49190" b="12754"/>
                <a:stretch>
                  <a:fillRect/>
                </a:stretch>
              </p:blipFill>
              <p:spPr>
                <a:xfrm>
                  <a:off x="389167" y="721071"/>
                  <a:ext cx="1077066" cy="1741365"/>
                </a:xfrm>
                <a:custGeom>
                  <a:avLst/>
                  <a:gdLst>
                    <a:gd name="connsiteX0" fmla="*/ 848546 w 1077066"/>
                    <a:gd name="connsiteY0" fmla="*/ 0 h 1741365"/>
                    <a:gd name="connsiteX1" fmla="*/ 1077066 w 1077066"/>
                    <a:gd name="connsiteY1" fmla="*/ 103175 h 1741365"/>
                    <a:gd name="connsiteX2" fmla="*/ 502132 w 1077066"/>
                    <a:gd name="connsiteY2" fmla="*/ 1741365 h 1741365"/>
                    <a:gd name="connsiteX3" fmla="*/ 0 w 1077066"/>
                    <a:gd name="connsiteY3" fmla="*/ 1514658 h 1741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77066" h="1741365">
                      <a:moveTo>
                        <a:pt x="848546" y="0"/>
                      </a:moveTo>
                      <a:lnTo>
                        <a:pt x="1077066" y="103175"/>
                      </a:lnTo>
                      <a:lnTo>
                        <a:pt x="502132" y="1741365"/>
                      </a:lnTo>
                      <a:lnTo>
                        <a:pt x="0" y="1514658"/>
                      </a:lnTo>
                      <a:close/>
                    </a:path>
                  </a:pathLst>
                </a:custGeom>
                <a:grpFill/>
              </p:spPr>
            </p:pic>
            <p:sp>
              <p:nvSpPr>
                <p:cNvPr id="113" name="Trapezoid 112">
                  <a:extLst>
                    <a:ext uri="{FF2B5EF4-FFF2-40B4-BE49-F238E27FC236}">
                      <a16:creationId xmlns:a16="http://schemas.microsoft.com/office/drawing/2014/main" id="{D731D6AC-0B55-5372-283E-F225EF5C45F1}"/>
                    </a:ext>
                  </a:extLst>
                </p:cNvPr>
                <p:cNvSpPr/>
                <p:nvPr/>
              </p:nvSpPr>
              <p:spPr>
                <a:xfrm rot="1457923">
                  <a:off x="720634" y="696045"/>
                  <a:ext cx="550938" cy="1729649"/>
                </a:xfrm>
                <a:prstGeom prst="trapezoid">
                  <a:avLst>
                    <a:gd name="adj" fmla="val 27245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2471EF81-A0A9-4741-59AB-FC0158C2D7E2}"/>
                  </a:ext>
                </a:extLst>
              </p:cNvPr>
              <p:cNvGrpSpPr/>
              <p:nvPr/>
            </p:nvGrpSpPr>
            <p:grpSpPr>
              <a:xfrm>
                <a:off x="1240396" y="4459689"/>
                <a:ext cx="1231857" cy="1885823"/>
                <a:chOff x="1240396" y="4459689"/>
                <a:chExt cx="1231857" cy="1885823"/>
              </a:xfrm>
              <a:grpFill/>
            </p:grpSpPr>
            <p:pic>
              <p:nvPicPr>
                <p:cNvPr id="110" name="Picture 109">
                  <a:extLst>
                    <a:ext uri="{FF2B5EF4-FFF2-40B4-BE49-F238E27FC236}">
                      <a16:creationId xmlns:a16="http://schemas.microsoft.com/office/drawing/2014/main" id="{9FE65FE7-B1D8-FF97-AE08-2C47C85815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18609" t="13340" r="29277" b="6515"/>
                <a:stretch>
                  <a:fillRect/>
                </a:stretch>
              </p:blipFill>
              <p:spPr>
                <a:xfrm>
                  <a:off x="1240396" y="4459689"/>
                  <a:ext cx="1231857" cy="1885823"/>
                </a:xfrm>
                <a:custGeom>
                  <a:avLst/>
                  <a:gdLst>
                    <a:gd name="connsiteX0" fmla="*/ 307964 w 1231857"/>
                    <a:gd name="connsiteY0" fmla="*/ 0 h 1885823"/>
                    <a:gd name="connsiteX1" fmla="*/ 923893 w 1231857"/>
                    <a:gd name="connsiteY1" fmla="*/ 0 h 1885823"/>
                    <a:gd name="connsiteX2" fmla="*/ 1231857 w 1231857"/>
                    <a:gd name="connsiteY2" fmla="*/ 1885823 h 1885823"/>
                    <a:gd name="connsiteX3" fmla="*/ 0 w 1231857"/>
                    <a:gd name="connsiteY3" fmla="*/ 1885823 h 18858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31857" h="1885823">
                      <a:moveTo>
                        <a:pt x="307964" y="0"/>
                      </a:moveTo>
                      <a:lnTo>
                        <a:pt x="923893" y="0"/>
                      </a:lnTo>
                      <a:lnTo>
                        <a:pt x="1231857" y="1885823"/>
                      </a:lnTo>
                      <a:lnTo>
                        <a:pt x="0" y="1885823"/>
                      </a:lnTo>
                      <a:close/>
                    </a:path>
                  </a:pathLst>
                </a:custGeom>
                <a:grpFill/>
              </p:spPr>
            </p:pic>
            <p:sp>
              <p:nvSpPr>
                <p:cNvPr id="111" name="Trapezoid 110">
                  <a:extLst>
                    <a:ext uri="{FF2B5EF4-FFF2-40B4-BE49-F238E27FC236}">
                      <a16:creationId xmlns:a16="http://schemas.microsoft.com/office/drawing/2014/main" id="{65F1B366-18E3-90C5-7132-12EFF7C733D2}"/>
                    </a:ext>
                  </a:extLst>
                </p:cNvPr>
                <p:cNvSpPr/>
                <p:nvPr/>
              </p:nvSpPr>
              <p:spPr>
                <a:xfrm>
                  <a:off x="1240396" y="4459689"/>
                  <a:ext cx="1231857" cy="1885823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3" name="Oval 16">
                <a:extLst>
                  <a:ext uri="{FF2B5EF4-FFF2-40B4-BE49-F238E27FC236}">
                    <a16:creationId xmlns:a16="http://schemas.microsoft.com/office/drawing/2014/main" id="{2D43B396-E36C-AFDD-1657-93620271D4F8}"/>
                  </a:ext>
                </a:extLst>
              </p:cNvPr>
              <p:cNvSpPr/>
              <p:nvPr/>
            </p:nvSpPr>
            <p:spPr>
              <a:xfrm>
                <a:off x="1606268" y="4179506"/>
                <a:ext cx="547807" cy="511165"/>
              </a:xfrm>
              <a:custGeom>
                <a:avLst/>
                <a:gdLst>
                  <a:gd name="connsiteX0" fmla="*/ 0 w 1371600"/>
                  <a:gd name="connsiteY0" fmla="*/ 803123 h 1606246"/>
                  <a:gd name="connsiteX1" fmla="*/ 685800 w 1371600"/>
                  <a:gd name="connsiteY1" fmla="*/ 0 h 1606246"/>
                  <a:gd name="connsiteX2" fmla="*/ 1371600 w 1371600"/>
                  <a:gd name="connsiteY2" fmla="*/ 803123 h 1606246"/>
                  <a:gd name="connsiteX3" fmla="*/ 685800 w 1371600"/>
                  <a:gd name="connsiteY3" fmla="*/ 1606246 h 1606246"/>
                  <a:gd name="connsiteX4" fmla="*/ 0 w 1371600"/>
                  <a:gd name="connsiteY4" fmla="*/ 803123 h 1606246"/>
                  <a:gd name="connsiteX0" fmla="*/ 193 w 1371793"/>
                  <a:gd name="connsiteY0" fmla="*/ 585010 h 1388133"/>
                  <a:gd name="connsiteX1" fmla="*/ 635659 w 1371793"/>
                  <a:gd name="connsiteY1" fmla="*/ 0 h 1388133"/>
                  <a:gd name="connsiteX2" fmla="*/ 1371793 w 1371793"/>
                  <a:gd name="connsiteY2" fmla="*/ 585010 h 1388133"/>
                  <a:gd name="connsiteX3" fmla="*/ 685993 w 1371793"/>
                  <a:gd name="connsiteY3" fmla="*/ 1388133 h 1388133"/>
                  <a:gd name="connsiteX4" fmla="*/ 193 w 1371793"/>
                  <a:gd name="connsiteY4" fmla="*/ 585010 h 1388133"/>
                  <a:gd name="connsiteX0" fmla="*/ 193 w 1385903"/>
                  <a:gd name="connsiteY0" fmla="*/ 585010 h 1388133"/>
                  <a:gd name="connsiteX1" fmla="*/ 635659 w 1385903"/>
                  <a:gd name="connsiteY1" fmla="*/ 0 h 1388133"/>
                  <a:gd name="connsiteX2" fmla="*/ 1371793 w 1385903"/>
                  <a:gd name="connsiteY2" fmla="*/ 585010 h 1388133"/>
                  <a:gd name="connsiteX3" fmla="*/ 685993 w 1385903"/>
                  <a:gd name="connsiteY3" fmla="*/ 1388133 h 1388133"/>
                  <a:gd name="connsiteX4" fmla="*/ 193 w 1385903"/>
                  <a:gd name="connsiteY4" fmla="*/ 585010 h 1388133"/>
                  <a:gd name="connsiteX0" fmla="*/ 7070 w 1392780"/>
                  <a:gd name="connsiteY0" fmla="*/ 585010 h 1388133"/>
                  <a:gd name="connsiteX1" fmla="*/ 642536 w 1392780"/>
                  <a:gd name="connsiteY1" fmla="*/ 0 h 1388133"/>
                  <a:gd name="connsiteX2" fmla="*/ 1378670 w 1392780"/>
                  <a:gd name="connsiteY2" fmla="*/ 585010 h 1388133"/>
                  <a:gd name="connsiteX3" fmla="*/ 692870 w 1392780"/>
                  <a:gd name="connsiteY3" fmla="*/ 1388133 h 1388133"/>
                  <a:gd name="connsiteX4" fmla="*/ 7070 w 1392780"/>
                  <a:gd name="connsiteY4" fmla="*/ 585010 h 1388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2780" h="1388133">
                    <a:moveTo>
                      <a:pt x="7070" y="585010"/>
                    </a:moveTo>
                    <a:cubicBezTo>
                      <a:pt x="-51652" y="211042"/>
                      <a:pt x="263779" y="0"/>
                      <a:pt x="642536" y="0"/>
                    </a:cubicBezTo>
                    <a:cubicBezTo>
                      <a:pt x="1021293" y="0"/>
                      <a:pt x="1479338" y="74345"/>
                      <a:pt x="1378670" y="585010"/>
                    </a:cubicBezTo>
                    <a:cubicBezTo>
                      <a:pt x="1378670" y="1028563"/>
                      <a:pt x="1071627" y="1388133"/>
                      <a:pt x="692870" y="1388133"/>
                    </a:cubicBezTo>
                    <a:cubicBezTo>
                      <a:pt x="314113" y="1388133"/>
                      <a:pt x="65792" y="958978"/>
                      <a:pt x="7070" y="58501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A3FC4C69-C5B3-142F-23DC-08F3A82B6D3A}"/>
                  </a:ext>
                </a:extLst>
              </p:cNvPr>
              <p:cNvGrpSpPr/>
              <p:nvPr/>
            </p:nvGrpSpPr>
            <p:grpSpPr>
              <a:xfrm>
                <a:off x="1425647" y="4254511"/>
                <a:ext cx="466498" cy="567235"/>
                <a:chOff x="1460098" y="1881304"/>
                <a:chExt cx="637658" cy="775356"/>
              </a:xfrm>
              <a:grpFill/>
            </p:grpSpPr>
            <p:pic>
              <p:nvPicPr>
                <p:cNvPr id="108" name="Picture 107">
                  <a:extLst>
                    <a:ext uri="{FF2B5EF4-FFF2-40B4-BE49-F238E27FC236}">
                      <a16:creationId xmlns:a16="http://schemas.microsoft.com/office/drawing/2014/main" id="{0D1E1DED-45AA-E619-E74D-2F3DAF9E39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42981" t="26658" r="21097" b="30010"/>
                <a:stretch>
                  <a:fillRect/>
                </a:stretch>
              </p:blipFill>
              <p:spPr>
                <a:xfrm>
                  <a:off x="1460098" y="1890974"/>
                  <a:ext cx="637658" cy="765686"/>
                </a:xfrm>
                <a:custGeom>
                  <a:avLst/>
                  <a:gdLst>
                    <a:gd name="connsiteX0" fmla="*/ 197567 w 637658"/>
                    <a:gd name="connsiteY0" fmla="*/ 0 h 765686"/>
                    <a:gd name="connsiteX1" fmla="*/ 637658 w 637658"/>
                    <a:gd name="connsiteY1" fmla="*/ 616382 h 765686"/>
                    <a:gd name="connsiteX2" fmla="*/ 390700 w 637658"/>
                    <a:gd name="connsiteY2" fmla="*/ 765686 h 765686"/>
                    <a:gd name="connsiteX3" fmla="*/ 0 w 637658"/>
                    <a:gd name="connsiteY3" fmla="*/ 119443 h 7656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7658" h="765686">
                      <a:moveTo>
                        <a:pt x="197567" y="0"/>
                      </a:moveTo>
                      <a:lnTo>
                        <a:pt x="637658" y="616382"/>
                      </a:lnTo>
                      <a:lnTo>
                        <a:pt x="390700" y="765686"/>
                      </a:lnTo>
                      <a:lnTo>
                        <a:pt x="0" y="119443"/>
                      </a:lnTo>
                      <a:close/>
                    </a:path>
                  </a:pathLst>
                </a:custGeom>
                <a:grpFill/>
              </p:spPr>
            </p:pic>
            <p:sp>
              <p:nvSpPr>
                <p:cNvPr id="109" name="Flowchart: Manual Input 108">
                  <a:extLst>
                    <a:ext uri="{FF2B5EF4-FFF2-40B4-BE49-F238E27FC236}">
                      <a16:creationId xmlns:a16="http://schemas.microsoft.com/office/drawing/2014/main" id="{3F042013-7125-260A-A0D9-A31371B35BED}"/>
                    </a:ext>
                  </a:extLst>
                </p:cNvPr>
                <p:cNvSpPr/>
                <p:nvPr/>
              </p:nvSpPr>
              <p:spPr>
                <a:xfrm rot="14330641" flipH="1" flipV="1">
                  <a:off x="1401344" y="2114595"/>
                  <a:ext cx="755166" cy="288583"/>
                </a:xfrm>
                <a:prstGeom prst="flowChartManualInp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87C69F0E-3DC3-BF3B-073C-A45491D3F703}"/>
                  </a:ext>
                </a:extLst>
              </p:cNvPr>
              <p:cNvGrpSpPr/>
              <p:nvPr/>
            </p:nvGrpSpPr>
            <p:grpSpPr>
              <a:xfrm>
                <a:off x="1892145" y="4261652"/>
                <a:ext cx="466498" cy="567237"/>
                <a:chOff x="3147520" y="3207132"/>
                <a:chExt cx="637658" cy="775359"/>
              </a:xfrm>
              <a:grpFill/>
            </p:grpSpPr>
            <p:pic>
              <p:nvPicPr>
                <p:cNvPr id="106" name="Picture 105">
                  <a:extLst>
                    <a:ext uri="{FF2B5EF4-FFF2-40B4-BE49-F238E27FC236}">
                      <a16:creationId xmlns:a16="http://schemas.microsoft.com/office/drawing/2014/main" id="{5EC6DD6D-2F89-5B70-629E-2FE7D0500DF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24411" t="11883" r="39667" b="44785"/>
                <a:stretch>
                  <a:fillRect/>
                </a:stretch>
              </p:blipFill>
              <p:spPr>
                <a:xfrm>
                  <a:off x="3147520" y="3216804"/>
                  <a:ext cx="637658" cy="765687"/>
                </a:xfrm>
                <a:custGeom>
                  <a:avLst/>
                  <a:gdLst>
                    <a:gd name="connsiteX0" fmla="*/ 440092 w 637658"/>
                    <a:gd name="connsiteY0" fmla="*/ 0 h 765686"/>
                    <a:gd name="connsiteX1" fmla="*/ 637658 w 637658"/>
                    <a:gd name="connsiteY1" fmla="*/ 119444 h 765686"/>
                    <a:gd name="connsiteX2" fmla="*/ 246958 w 637658"/>
                    <a:gd name="connsiteY2" fmla="*/ 765686 h 765686"/>
                    <a:gd name="connsiteX3" fmla="*/ 0 w 637658"/>
                    <a:gd name="connsiteY3" fmla="*/ 616382 h 7656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7658" h="765686">
                      <a:moveTo>
                        <a:pt x="440092" y="0"/>
                      </a:moveTo>
                      <a:lnTo>
                        <a:pt x="637658" y="119444"/>
                      </a:lnTo>
                      <a:lnTo>
                        <a:pt x="246958" y="765686"/>
                      </a:lnTo>
                      <a:lnTo>
                        <a:pt x="0" y="616382"/>
                      </a:lnTo>
                      <a:close/>
                    </a:path>
                  </a:pathLst>
                </a:custGeom>
                <a:grpFill/>
              </p:spPr>
            </p:pic>
            <p:sp>
              <p:nvSpPr>
                <p:cNvPr id="107" name="Flowchart: Manual Input 106">
                  <a:extLst>
                    <a:ext uri="{FF2B5EF4-FFF2-40B4-BE49-F238E27FC236}">
                      <a16:creationId xmlns:a16="http://schemas.microsoft.com/office/drawing/2014/main" id="{EC9A41A7-60D6-6331-3F0A-1E4BE76FD42A}"/>
                    </a:ext>
                  </a:extLst>
                </p:cNvPr>
                <p:cNvSpPr/>
                <p:nvPr/>
              </p:nvSpPr>
              <p:spPr>
                <a:xfrm rot="7269359" flipV="1">
                  <a:off x="3088766" y="3440423"/>
                  <a:ext cx="755166" cy="288583"/>
                </a:xfrm>
                <a:prstGeom prst="flowChartManualInp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95" name="Oval 16">
              <a:extLst>
                <a:ext uri="{FF2B5EF4-FFF2-40B4-BE49-F238E27FC236}">
                  <a16:creationId xmlns:a16="http://schemas.microsoft.com/office/drawing/2014/main" id="{325ECB10-AD40-0C3D-5401-A0C8BBD3F760}"/>
                </a:ext>
              </a:extLst>
            </p:cNvPr>
            <p:cNvSpPr/>
            <p:nvPr/>
          </p:nvSpPr>
          <p:spPr>
            <a:xfrm>
              <a:off x="1502122" y="1589255"/>
              <a:ext cx="1392780" cy="1388133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193 w 1371793"/>
                <a:gd name="connsiteY0" fmla="*/ 585010 h 1388133"/>
                <a:gd name="connsiteX1" fmla="*/ 635659 w 1371793"/>
                <a:gd name="connsiteY1" fmla="*/ 0 h 1388133"/>
                <a:gd name="connsiteX2" fmla="*/ 1371793 w 1371793"/>
                <a:gd name="connsiteY2" fmla="*/ 585010 h 1388133"/>
                <a:gd name="connsiteX3" fmla="*/ 685993 w 1371793"/>
                <a:gd name="connsiteY3" fmla="*/ 1388133 h 1388133"/>
                <a:gd name="connsiteX4" fmla="*/ 193 w 1371793"/>
                <a:gd name="connsiteY4" fmla="*/ 585010 h 1388133"/>
                <a:gd name="connsiteX0" fmla="*/ 193 w 1385903"/>
                <a:gd name="connsiteY0" fmla="*/ 585010 h 1388133"/>
                <a:gd name="connsiteX1" fmla="*/ 635659 w 1385903"/>
                <a:gd name="connsiteY1" fmla="*/ 0 h 1388133"/>
                <a:gd name="connsiteX2" fmla="*/ 1371793 w 1385903"/>
                <a:gd name="connsiteY2" fmla="*/ 585010 h 1388133"/>
                <a:gd name="connsiteX3" fmla="*/ 685993 w 1385903"/>
                <a:gd name="connsiteY3" fmla="*/ 1388133 h 1388133"/>
                <a:gd name="connsiteX4" fmla="*/ 193 w 1385903"/>
                <a:gd name="connsiteY4" fmla="*/ 585010 h 1388133"/>
                <a:gd name="connsiteX0" fmla="*/ 7070 w 1392780"/>
                <a:gd name="connsiteY0" fmla="*/ 585010 h 1388133"/>
                <a:gd name="connsiteX1" fmla="*/ 642536 w 1392780"/>
                <a:gd name="connsiteY1" fmla="*/ 0 h 1388133"/>
                <a:gd name="connsiteX2" fmla="*/ 1378670 w 1392780"/>
                <a:gd name="connsiteY2" fmla="*/ 585010 h 1388133"/>
                <a:gd name="connsiteX3" fmla="*/ 692870 w 1392780"/>
                <a:gd name="connsiteY3" fmla="*/ 1388133 h 1388133"/>
                <a:gd name="connsiteX4" fmla="*/ 7070 w 1392780"/>
                <a:gd name="connsiteY4" fmla="*/ 585010 h 1388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2780" h="1388133">
                  <a:moveTo>
                    <a:pt x="7070" y="585010"/>
                  </a:moveTo>
                  <a:cubicBezTo>
                    <a:pt x="-51652" y="211042"/>
                    <a:pt x="263779" y="0"/>
                    <a:pt x="642536" y="0"/>
                  </a:cubicBezTo>
                  <a:cubicBezTo>
                    <a:pt x="1021293" y="0"/>
                    <a:pt x="1479338" y="74345"/>
                    <a:pt x="1378670" y="585010"/>
                  </a:cubicBezTo>
                  <a:cubicBezTo>
                    <a:pt x="1378670" y="1028563"/>
                    <a:pt x="1071627" y="1388133"/>
                    <a:pt x="692870" y="1388133"/>
                  </a:cubicBezTo>
                  <a:cubicBezTo>
                    <a:pt x="314113" y="1388133"/>
                    <a:pt x="65792" y="958978"/>
                    <a:pt x="7070" y="58501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20D88991-C7F6-1EA6-E5FA-2C64737C61A7}"/>
                </a:ext>
              </a:extLst>
            </p:cNvPr>
            <p:cNvGrpSpPr/>
            <p:nvPr/>
          </p:nvGrpSpPr>
          <p:grpSpPr>
            <a:xfrm>
              <a:off x="1205966" y="912237"/>
              <a:ext cx="2004324" cy="1112865"/>
              <a:chOff x="8972482" y="365299"/>
              <a:chExt cx="2004324" cy="1112865"/>
            </a:xfrm>
            <a:grpFill/>
          </p:grpSpPr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630A6A4E-794B-9345-8826-32A6B82F1E01}"/>
                  </a:ext>
                </a:extLst>
              </p:cNvPr>
              <p:cNvSpPr/>
              <p:nvPr/>
            </p:nvSpPr>
            <p:spPr>
              <a:xfrm>
                <a:off x="8972482" y="1133958"/>
                <a:ext cx="2004324" cy="34420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Oval 41">
                <a:extLst>
                  <a:ext uri="{FF2B5EF4-FFF2-40B4-BE49-F238E27FC236}">
                    <a16:creationId xmlns:a16="http://schemas.microsoft.com/office/drawing/2014/main" id="{2B34394A-97CA-CD2C-F910-FA2DD2E06A48}"/>
                  </a:ext>
                </a:extLst>
              </p:cNvPr>
              <p:cNvSpPr/>
              <p:nvPr/>
            </p:nvSpPr>
            <p:spPr>
              <a:xfrm>
                <a:off x="9427029" y="365299"/>
                <a:ext cx="1004332" cy="1065528"/>
              </a:xfrm>
              <a:custGeom>
                <a:avLst/>
                <a:gdLst>
                  <a:gd name="connsiteX0" fmla="*/ 0 w 1085961"/>
                  <a:gd name="connsiteY0" fmla="*/ 342524 h 685047"/>
                  <a:gd name="connsiteX1" fmla="*/ 542981 w 1085961"/>
                  <a:gd name="connsiteY1" fmla="*/ 0 h 685047"/>
                  <a:gd name="connsiteX2" fmla="*/ 1085962 w 1085961"/>
                  <a:gd name="connsiteY2" fmla="*/ 342524 h 685047"/>
                  <a:gd name="connsiteX3" fmla="*/ 542981 w 1085961"/>
                  <a:gd name="connsiteY3" fmla="*/ 685048 h 685047"/>
                  <a:gd name="connsiteX4" fmla="*/ 0 w 1085961"/>
                  <a:gd name="connsiteY4" fmla="*/ 342524 h 685047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85962"/>
                  <a:gd name="connsiteY0" fmla="*/ 229538 h 572062"/>
                  <a:gd name="connsiteX1" fmla="*/ 542981 w 1085962"/>
                  <a:gd name="connsiteY1" fmla="*/ 56831 h 572062"/>
                  <a:gd name="connsiteX2" fmla="*/ 1085962 w 1085962"/>
                  <a:gd name="connsiteY2" fmla="*/ 229538 h 572062"/>
                  <a:gd name="connsiteX3" fmla="*/ 542981 w 1085962"/>
                  <a:gd name="connsiteY3" fmla="*/ 572062 h 572062"/>
                  <a:gd name="connsiteX4" fmla="*/ 0 w 1085962"/>
                  <a:gd name="connsiteY4" fmla="*/ 229538 h 572062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99025"/>
                  <a:gd name="connsiteY0" fmla="*/ 256355 h 521138"/>
                  <a:gd name="connsiteX1" fmla="*/ 556044 w 1099025"/>
                  <a:gd name="connsiteY1" fmla="*/ 5271 h 521138"/>
                  <a:gd name="connsiteX2" fmla="*/ 1099025 w 1099025"/>
                  <a:gd name="connsiteY2" fmla="*/ 177978 h 521138"/>
                  <a:gd name="connsiteX3" fmla="*/ 556044 w 1099025"/>
                  <a:gd name="connsiteY3" fmla="*/ 520502 h 521138"/>
                  <a:gd name="connsiteX4" fmla="*/ 0 w 1099025"/>
                  <a:gd name="connsiteY4" fmla="*/ 256355 h 521138"/>
                  <a:gd name="connsiteX0" fmla="*/ 0 w 1151276"/>
                  <a:gd name="connsiteY0" fmla="*/ 251400 h 516841"/>
                  <a:gd name="connsiteX1" fmla="*/ 556044 w 1151276"/>
                  <a:gd name="connsiteY1" fmla="*/ 316 h 516841"/>
                  <a:gd name="connsiteX2" fmla="*/ 1151276 w 1151276"/>
                  <a:gd name="connsiteY2" fmla="*/ 303652 h 516841"/>
                  <a:gd name="connsiteX3" fmla="*/ 556044 w 1151276"/>
                  <a:gd name="connsiteY3" fmla="*/ 515547 h 516841"/>
                  <a:gd name="connsiteX4" fmla="*/ 0 w 1151276"/>
                  <a:gd name="connsiteY4" fmla="*/ 251400 h 516841"/>
                  <a:gd name="connsiteX0" fmla="*/ 0 w 1151276"/>
                  <a:gd name="connsiteY0" fmla="*/ 551662 h 817103"/>
                  <a:gd name="connsiteX1" fmla="*/ 556044 w 1151276"/>
                  <a:gd name="connsiteY1" fmla="*/ 132 h 817103"/>
                  <a:gd name="connsiteX2" fmla="*/ 1151276 w 1151276"/>
                  <a:gd name="connsiteY2" fmla="*/ 603914 h 817103"/>
                  <a:gd name="connsiteX3" fmla="*/ 556044 w 1151276"/>
                  <a:gd name="connsiteY3" fmla="*/ 815809 h 817103"/>
                  <a:gd name="connsiteX4" fmla="*/ 0 w 1151276"/>
                  <a:gd name="connsiteY4" fmla="*/ 551662 h 817103"/>
                  <a:gd name="connsiteX0" fmla="*/ 0 w 1151276"/>
                  <a:gd name="connsiteY0" fmla="*/ 579639 h 845080"/>
                  <a:gd name="connsiteX1" fmla="*/ 556044 w 1151276"/>
                  <a:gd name="connsiteY1" fmla="*/ 28109 h 845080"/>
                  <a:gd name="connsiteX2" fmla="*/ 1151276 w 1151276"/>
                  <a:gd name="connsiteY2" fmla="*/ 631891 h 845080"/>
                  <a:gd name="connsiteX3" fmla="*/ 556044 w 1151276"/>
                  <a:gd name="connsiteY3" fmla="*/ 843786 h 845080"/>
                  <a:gd name="connsiteX4" fmla="*/ 0 w 1151276"/>
                  <a:gd name="connsiteY4" fmla="*/ 579639 h 845080"/>
                  <a:gd name="connsiteX0" fmla="*/ 0 w 1151276"/>
                  <a:gd name="connsiteY0" fmla="*/ 552407 h 817848"/>
                  <a:gd name="connsiteX1" fmla="*/ 556044 w 1151276"/>
                  <a:gd name="connsiteY1" fmla="*/ 877 h 817848"/>
                  <a:gd name="connsiteX2" fmla="*/ 1151276 w 1151276"/>
                  <a:gd name="connsiteY2" fmla="*/ 604659 h 817848"/>
                  <a:gd name="connsiteX3" fmla="*/ 556044 w 1151276"/>
                  <a:gd name="connsiteY3" fmla="*/ 816554 h 817848"/>
                  <a:gd name="connsiteX4" fmla="*/ 0 w 1151276"/>
                  <a:gd name="connsiteY4" fmla="*/ 552407 h 817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1276" h="817848">
                    <a:moveTo>
                      <a:pt x="0" y="552407"/>
                    </a:moveTo>
                    <a:cubicBezTo>
                      <a:pt x="185348" y="368564"/>
                      <a:pt x="142096" y="-20895"/>
                      <a:pt x="556044" y="877"/>
                    </a:cubicBezTo>
                    <a:cubicBezTo>
                      <a:pt x="969992" y="22649"/>
                      <a:pt x="1151276" y="415488"/>
                      <a:pt x="1151276" y="604659"/>
                    </a:cubicBezTo>
                    <a:cubicBezTo>
                      <a:pt x="1151276" y="793830"/>
                      <a:pt x="747923" y="825263"/>
                      <a:pt x="556044" y="816554"/>
                    </a:cubicBezTo>
                    <a:cubicBezTo>
                      <a:pt x="364165" y="807845"/>
                      <a:pt x="0" y="688353"/>
                      <a:pt x="0" y="552407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Moon 98">
                <a:extLst>
                  <a:ext uri="{FF2B5EF4-FFF2-40B4-BE49-F238E27FC236}">
                    <a16:creationId xmlns:a16="http://schemas.microsoft.com/office/drawing/2014/main" id="{5872685E-32D4-2484-F000-592FFE0D5B1D}"/>
                  </a:ext>
                </a:extLst>
              </p:cNvPr>
              <p:cNvSpPr/>
              <p:nvPr/>
            </p:nvSpPr>
            <p:spPr>
              <a:xfrm rot="16387762">
                <a:off x="9791188" y="755589"/>
                <a:ext cx="329670" cy="1027445"/>
              </a:xfrm>
              <a:prstGeom prst="mo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5467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3D6E5D1-5E60-86D0-41B9-5D42433FD327}"/>
              </a:ext>
            </a:extLst>
          </p:cNvPr>
          <p:cNvSpPr txBox="1"/>
          <p:nvPr/>
        </p:nvSpPr>
        <p:spPr>
          <a:xfrm>
            <a:off x="1624181" y="12668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George Miller</a:t>
            </a:r>
          </a:p>
          <a:p>
            <a:r>
              <a:rPr lang="en-US" sz="1100" dirty="0"/>
              <a:t>D&amp;C 124:20-23; 62, 70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3CC5BA-A500-98CD-8B51-6D5C018330A0}"/>
              </a:ext>
            </a:extLst>
          </p:cNvPr>
          <p:cNvSpPr txBox="1"/>
          <p:nvPr/>
        </p:nvSpPr>
        <p:spPr>
          <a:xfrm>
            <a:off x="4926755" y="170002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Isaac Morley</a:t>
            </a:r>
          </a:p>
          <a:p>
            <a:r>
              <a:rPr lang="en-US" sz="1100" dirty="0"/>
              <a:t>D&amp;C 41:7; 64:15-16, 20, 52:23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B6F35CD-2505-C8E1-E449-0F79C052A1A9}"/>
              </a:ext>
            </a:extLst>
          </p:cNvPr>
          <p:cNvGrpSpPr/>
          <p:nvPr/>
        </p:nvGrpSpPr>
        <p:grpSpPr>
          <a:xfrm>
            <a:off x="1464521" y="963434"/>
            <a:ext cx="2160157" cy="5589547"/>
            <a:chOff x="6665138" y="1042255"/>
            <a:chExt cx="1874495" cy="4850378"/>
          </a:xfrm>
          <a:solidFill>
            <a:schemeClr val="bg1"/>
          </a:solidFill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61F0971-FE86-C62F-3DB4-442E89268286}"/>
                </a:ext>
              </a:extLst>
            </p:cNvPr>
            <p:cNvSpPr/>
            <p:nvPr/>
          </p:nvSpPr>
          <p:spPr>
            <a:xfrm>
              <a:off x="6665138" y="3691351"/>
              <a:ext cx="374134" cy="591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4A5E538-6D00-AA39-CE5A-2DD716EBCBFE}"/>
                </a:ext>
              </a:extLst>
            </p:cNvPr>
            <p:cNvSpPr/>
            <p:nvPr/>
          </p:nvSpPr>
          <p:spPr>
            <a:xfrm rot="20767032">
              <a:off x="8165499" y="3715593"/>
              <a:ext cx="374134" cy="591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50881B6C-3619-B5B0-B08D-393A88844EEB}"/>
                </a:ext>
              </a:extLst>
            </p:cNvPr>
            <p:cNvSpPr/>
            <p:nvPr/>
          </p:nvSpPr>
          <p:spPr>
            <a:xfrm rot="1457923">
              <a:off x="6898106" y="2591490"/>
              <a:ext cx="478081" cy="1500918"/>
            </a:xfrm>
            <a:prstGeom prst="trapezoid">
              <a:avLst>
                <a:gd name="adj" fmla="val 2724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BB793149-8516-5E79-8FE6-DDE9CEAB5789}"/>
                </a:ext>
              </a:extLst>
            </p:cNvPr>
            <p:cNvSpPr/>
            <p:nvPr/>
          </p:nvSpPr>
          <p:spPr>
            <a:xfrm rot="20380163">
              <a:off x="7842315" y="2517841"/>
              <a:ext cx="478081" cy="1655436"/>
            </a:xfrm>
            <a:prstGeom prst="trapezoid">
              <a:avLst>
                <a:gd name="adj" fmla="val 2724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49434BDF-CB0F-51DD-0645-FB3373C60B5C}"/>
                </a:ext>
              </a:extLst>
            </p:cNvPr>
            <p:cNvSpPr/>
            <p:nvPr/>
          </p:nvSpPr>
          <p:spPr>
            <a:xfrm>
              <a:off x="7088835" y="2579609"/>
              <a:ext cx="1068955" cy="163643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ound Diagonal Corner Rectangle 36">
              <a:extLst>
                <a:ext uri="{FF2B5EF4-FFF2-40B4-BE49-F238E27FC236}">
                  <a16:creationId xmlns:a16="http://schemas.microsoft.com/office/drawing/2014/main" id="{1525650C-5B34-FA17-95F6-30DAEBA66C16}"/>
                </a:ext>
              </a:extLst>
            </p:cNvPr>
            <p:cNvSpPr/>
            <p:nvPr/>
          </p:nvSpPr>
          <p:spPr>
            <a:xfrm rot="19865534" flipH="1">
              <a:off x="7036884" y="1238298"/>
              <a:ext cx="1202900" cy="800436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92479EB-6AC0-8F3F-19A7-9CF1FB4DB46F}"/>
                </a:ext>
              </a:extLst>
            </p:cNvPr>
            <p:cNvSpPr/>
            <p:nvPr/>
          </p:nvSpPr>
          <p:spPr>
            <a:xfrm rot="2704841" flipH="1">
              <a:off x="7114534" y="5409140"/>
              <a:ext cx="285089" cy="64686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696D24C-C34E-97EA-06F0-BE5F16892A27}"/>
                </a:ext>
              </a:extLst>
            </p:cNvPr>
            <p:cNvSpPr/>
            <p:nvPr/>
          </p:nvSpPr>
          <p:spPr>
            <a:xfrm rot="17610301" flipH="1">
              <a:off x="7763060" y="5454167"/>
              <a:ext cx="230069" cy="64686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872C736-1B4B-3959-8B4B-F022B05EC3CB}"/>
                </a:ext>
              </a:extLst>
            </p:cNvPr>
            <p:cNvSpPr/>
            <p:nvPr/>
          </p:nvSpPr>
          <p:spPr>
            <a:xfrm>
              <a:off x="7637775" y="2922543"/>
              <a:ext cx="76200" cy="7395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 Diagonal Corner Rectangle 51">
              <a:extLst>
                <a:ext uri="{FF2B5EF4-FFF2-40B4-BE49-F238E27FC236}">
                  <a16:creationId xmlns:a16="http://schemas.microsoft.com/office/drawing/2014/main" id="{DF22D98A-D249-2519-36BD-ED09207F7081}"/>
                </a:ext>
              </a:extLst>
            </p:cNvPr>
            <p:cNvSpPr/>
            <p:nvPr/>
          </p:nvSpPr>
          <p:spPr>
            <a:xfrm rot="18123538" flipH="1">
              <a:off x="6940482" y="1165528"/>
              <a:ext cx="689556" cy="443010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 Diagonal Corner Rectangle 52">
              <a:extLst>
                <a:ext uri="{FF2B5EF4-FFF2-40B4-BE49-F238E27FC236}">
                  <a16:creationId xmlns:a16="http://schemas.microsoft.com/office/drawing/2014/main" id="{A4B23D76-FFFC-AAFF-DCFD-C62D5F33F102}"/>
                </a:ext>
              </a:extLst>
            </p:cNvPr>
            <p:cNvSpPr/>
            <p:nvPr/>
          </p:nvSpPr>
          <p:spPr>
            <a:xfrm flipH="1">
              <a:off x="7508444" y="1106444"/>
              <a:ext cx="689556" cy="463209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756C236-F444-1A7F-032E-AB2E3D9C21A4}"/>
                </a:ext>
              </a:extLst>
            </p:cNvPr>
            <p:cNvSpPr/>
            <p:nvPr/>
          </p:nvSpPr>
          <p:spPr>
            <a:xfrm>
              <a:off x="7339399" y="1125301"/>
              <a:ext cx="288077" cy="29461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52">
              <a:extLst>
                <a:ext uri="{FF2B5EF4-FFF2-40B4-BE49-F238E27FC236}">
                  <a16:creationId xmlns:a16="http://schemas.microsoft.com/office/drawing/2014/main" id="{7F6FEA5B-A146-03B4-7739-5A076EA6B3AF}"/>
                </a:ext>
              </a:extLst>
            </p:cNvPr>
            <p:cNvSpPr/>
            <p:nvPr/>
          </p:nvSpPr>
          <p:spPr>
            <a:xfrm>
              <a:off x="6985210" y="4085150"/>
              <a:ext cx="1246625" cy="1676156"/>
            </a:xfrm>
            <a:prstGeom prst="trapezoid">
              <a:avLst>
                <a:gd name="adj" fmla="val 1203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0159A81-062B-AE42-F565-FEFA2F53B933}"/>
                </a:ext>
              </a:extLst>
            </p:cNvPr>
            <p:cNvCxnSpPr>
              <a:cxnSpLocks/>
              <a:endCxn id="53" idx="2"/>
            </p:cNvCxnSpPr>
            <p:nvPr/>
          </p:nvCxnSpPr>
          <p:spPr>
            <a:xfrm flipH="1">
              <a:off x="7608523" y="4634331"/>
              <a:ext cx="14789" cy="112697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10">
              <a:extLst>
                <a:ext uri="{FF2B5EF4-FFF2-40B4-BE49-F238E27FC236}">
                  <a16:creationId xmlns:a16="http://schemas.microsoft.com/office/drawing/2014/main" id="{AAFF5B93-E8D1-236C-E6F0-D851F49B6AF3}"/>
                </a:ext>
              </a:extLst>
            </p:cNvPr>
            <p:cNvSpPr/>
            <p:nvPr/>
          </p:nvSpPr>
          <p:spPr>
            <a:xfrm>
              <a:off x="7086600" y="4011488"/>
              <a:ext cx="1061066" cy="20456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BBF14C33-DC79-CC4B-8D46-E6CE51C71D33}"/>
                </a:ext>
              </a:extLst>
            </p:cNvPr>
            <p:cNvGrpSpPr/>
            <p:nvPr/>
          </p:nvGrpSpPr>
          <p:grpSpPr>
            <a:xfrm rot="3020591">
              <a:off x="7010945" y="3872063"/>
              <a:ext cx="826911" cy="563748"/>
              <a:chOff x="4572000" y="3227195"/>
              <a:chExt cx="2128968" cy="1451427"/>
            </a:xfrm>
            <a:grpFill/>
          </p:grpSpPr>
          <p:sp>
            <p:nvSpPr>
              <p:cNvPr id="67" name="Rounded Rectangle 76">
                <a:extLst>
                  <a:ext uri="{FF2B5EF4-FFF2-40B4-BE49-F238E27FC236}">
                    <a16:creationId xmlns:a16="http://schemas.microsoft.com/office/drawing/2014/main" id="{627AECA8-C50F-567F-BC85-46B95F434F1D}"/>
                  </a:ext>
                </a:extLst>
              </p:cNvPr>
              <p:cNvSpPr/>
              <p:nvPr/>
            </p:nvSpPr>
            <p:spPr>
              <a:xfrm rot="7008099">
                <a:off x="5693314" y="3670968"/>
                <a:ext cx="415108" cy="16002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Moon 67">
                <a:extLst>
                  <a:ext uri="{FF2B5EF4-FFF2-40B4-BE49-F238E27FC236}">
                    <a16:creationId xmlns:a16="http://schemas.microsoft.com/office/drawing/2014/main" id="{B0A3D60F-6B53-DE5C-217C-4A7CE6BD53D7}"/>
                  </a:ext>
                </a:extLst>
              </p:cNvPr>
              <p:cNvSpPr/>
              <p:nvPr/>
            </p:nvSpPr>
            <p:spPr>
              <a:xfrm rot="2431958">
                <a:off x="4826463" y="3227195"/>
                <a:ext cx="691087" cy="1013209"/>
              </a:xfrm>
              <a:prstGeom prst="moon">
                <a:avLst>
                  <a:gd name="adj" fmla="val 5122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ounded Rectangle 78">
                <a:extLst>
                  <a:ext uri="{FF2B5EF4-FFF2-40B4-BE49-F238E27FC236}">
                    <a16:creationId xmlns:a16="http://schemas.microsoft.com/office/drawing/2014/main" id="{99EB6C4E-5942-ECB4-8E4C-BE2B03DCED6D}"/>
                  </a:ext>
                </a:extLst>
              </p:cNvPr>
              <p:cNvSpPr/>
              <p:nvPr/>
            </p:nvSpPr>
            <p:spPr>
              <a:xfrm rot="1425070">
                <a:off x="4572000" y="3962400"/>
                <a:ext cx="533400" cy="6096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ounded Rectangle 79">
                <a:extLst>
                  <a:ext uri="{FF2B5EF4-FFF2-40B4-BE49-F238E27FC236}">
                    <a16:creationId xmlns:a16="http://schemas.microsoft.com/office/drawing/2014/main" id="{379F98D4-B903-A2B3-BBE0-2ABC84071C41}"/>
                  </a:ext>
                </a:extLst>
              </p:cNvPr>
              <p:cNvSpPr/>
              <p:nvPr/>
            </p:nvSpPr>
            <p:spPr>
              <a:xfrm rot="1425070">
                <a:off x="4748374" y="3663003"/>
                <a:ext cx="533400" cy="6096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ounded Rectangle 83">
                <a:extLst>
                  <a:ext uri="{FF2B5EF4-FFF2-40B4-BE49-F238E27FC236}">
                    <a16:creationId xmlns:a16="http://schemas.microsoft.com/office/drawing/2014/main" id="{514F3ACA-9270-A331-B976-A023B4C6EB9E}"/>
                  </a:ext>
                </a:extLst>
              </p:cNvPr>
              <p:cNvSpPr/>
              <p:nvPr/>
            </p:nvSpPr>
            <p:spPr>
              <a:xfrm rot="1425070">
                <a:off x="4724825" y="3616293"/>
                <a:ext cx="386255" cy="889971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Rounded Rectangle 74">
              <a:extLst>
                <a:ext uri="{FF2B5EF4-FFF2-40B4-BE49-F238E27FC236}">
                  <a16:creationId xmlns:a16="http://schemas.microsoft.com/office/drawing/2014/main" id="{5AA3CEAE-5C92-55AF-D3D9-E7C3560C720D}"/>
                </a:ext>
              </a:extLst>
            </p:cNvPr>
            <p:cNvSpPr/>
            <p:nvPr/>
          </p:nvSpPr>
          <p:spPr>
            <a:xfrm>
              <a:off x="7117291" y="4217611"/>
              <a:ext cx="401364" cy="65453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15">
              <a:extLst>
                <a:ext uri="{FF2B5EF4-FFF2-40B4-BE49-F238E27FC236}">
                  <a16:creationId xmlns:a16="http://schemas.microsoft.com/office/drawing/2014/main" id="{469ED622-91AA-543C-6D6B-1742849ADF08}"/>
                </a:ext>
              </a:extLst>
            </p:cNvPr>
            <p:cNvSpPr/>
            <p:nvPr/>
          </p:nvSpPr>
          <p:spPr>
            <a:xfrm>
              <a:off x="7108684" y="1215882"/>
              <a:ext cx="1049106" cy="152288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44677C2-6A33-D825-0976-55BB9EC80D66}"/>
                </a:ext>
              </a:extLst>
            </p:cNvPr>
            <p:cNvCxnSpPr/>
            <p:nvPr/>
          </p:nvCxnSpPr>
          <p:spPr>
            <a:xfrm>
              <a:off x="7626572" y="2861578"/>
              <a:ext cx="19635" cy="1208516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98EE6D3-3558-0CC6-2A53-641206A06247}"/>
                </a:ext>
              </a:extLst>
            </p:cNvPr>
            <p:cNvSpPr/>
            <p:nvPr/>
          </p:nvSpPr>
          <p:spPr>
            <a:xfrm>
              <a:off x="7648754" y="3170798"/>
              <a:ext cx="76200" cy="7395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3B68CB59-5863-5A6B-9E67-1445259E64DE}"/>
                </a:ext>
              </a:extLst>
            </p:cNvPr>
            <p:cNvSpPr/>
            <p:nvPr/>
          </p:nvSpPr>
          <p:spPr>
            <a:xfrm>
              <a:off x="7644567" y="3427496"/>
              <a:ext cx="76200" cy="7395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55E8E169-4982-BB09-D913-D14D952E7F13}"/>
                </a:ext>
              </a:extLst>
            </p:cNvPr>
            <p:cNvSpPr/>
            <p:nvPr/>
          </p:nvSpPr>
          <p:spPr>
            <a:xfrm>
              <a:off x="7656904" y="3649468"/>
              <a:ext cx="76200" cy="7395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28B45EE-02CE-1FAF-CDC5-7428784CE2FE}"/>
                </a:ext>
              </a:extLst>
            </p:cNvPr>
            <p:cNvSpPr/>
            <p:nvPr/>
          </p:nvSpPr>
          <p:spPr>
            <a:xfrm>
              <a:off x="7658916" y="3900245"/>
              <a:ext cx="76200" cy="7395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CB477C3-6D2C-8482-0BEC-4B60A3F25F1F}"/>
                </a:ext>
              </a:extLst>
            </p:cNvPr>
            <p:cNvGrpSpPr/>
            <p:nvPr/>
          </p:nvGrpSpPr>
          <p:grpSpPr>
            <a:xfrm>
              <a:off x="7228895" y="2568144"/>
              <a:ext cx="831344" cy="338804"/>
              <a:chOff x="4483591" y="2993195"/>
              <a:chExt cx="908282" cy="370159"/>
            </a:xfrm>
            <a:grpFill/>
          </p:grpSpPr>
          <p:sp>
            <p:nvSpPr>
              <p:cNvPr id="65" name="Parallelogram 64">
                <a:extLst>
                  <a:ext uri="{FF2B5EF4-FFF2-40B4-BE49-F238E27FC236}">
                    <a16:creationId xmlns:a16="http://schemas.microsoft.com/office/drawing/2014/main" id="{88462D24-D3DF-3ECE-046A-946715D4A28C}"/>
                  </a:ext>
                </a:extLst>
              </p:cNvPr>
              <p:cNvSpPr/>
              <p:nvPr/>
            </p:nvSpPr>
            <p:spPr>
              <a:xfrm rot="20314334" flipH="1">
                <a:off x="4483591" y="2993195"/>
                <a:ext cx="405351" cy="368325"/>
              </a:xfrm>
              <a:prstGeom prst="parallelogram">
                <a:avLst>
                  <a:gd name="adj" fmla="val 6713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Parallelogram 65">
                <a:extLst>
                  <a:ext uri="{FF2B5EF4-FFF2-40B4-BE49-F238E27FC236}">
                    <a16:creationId xmlns:a16="http://schemas.microsoft.com/office/drawing/2014/main" id="{BF875D51-376A-FC45-DC8B-DE6E2F97BF8D}"/>
                  </a:ext>
                </a:extLst>
              </p:cNvPr>
              <p:cNvSpPr/>
              <p:nvPr/>
            </p:nvSpPr>
            <p:spPr>
              <a:xfrm rot="1285666">
                <a:off x="4986522" y="2995029"/>
                <a:ext cx="405351" cy="368325"/>
              </a:xfrm>
              <a:prstGeom prst="parallelogram">
                <a:avLst>
                  <a:gd name="adj" fmla="val 6713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F5917CD9-5398-0C19-E47A-45D2A662BBED}"/>
              </a:ext>
            </a:extLst>
          </p:cNvPr>
          <p:cNvSpPr txBox="1"/>
          <p:nvPr/>
        </p:nvSpPr>
        <p:spPr>
          <a:xfrm>
            <a:off x="8975502" y="14855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Moroni</a:t>
            </a:r>
          </a:p>
          <a:p>
            <a:r>
              <a:rPr lang="en-US" sz="1100" dirty="0"/>
              <a:t>D&amp;C 27:13; 128:20; 138:46</a:t>
            </a:r>
          </a:p>
        </p:txBody>
      </p:sp>
      <p:grpSp>
        <p:nvGrpSpPr>
          <p:cNvPr id="124" name="Group 80">
            <a:extLst>
              <a:ext uri="{FF2B5EF4-FFF2-40B4-BE49-F238E27FC236}">
                <a16:creationId xmlns:a16="http://schemas.microsoft.com/office/drawing/2014/main" id="{F3CBFA6D-F8D1-E60F-BF5F-F765A73B7891}"/>
              </a:ext>
            </a:extLst>
          </p:cNvPr>
          <p:cNvGrpSpPr/>
          <p:nvPr/>
        </p:nvGrpSpPr>
        <p:grpSpPr>
          <a:xfrm>
            <a:off x="8687808" y="1036179"/>
            <a:ext cx="2525314" cy="5316090"/>
            <a:chOff x="2286000" y="838200"/>
            <a:chExt cx="1752600" cy="3689434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BCD322FA-8843-6519-2164-88B02ECFB418}"/>
                </a:ext>
              </a:extLst>
            </p:cNvPr>
            <p:cNvSpPr/>
            <p:nvPr/>
          </p:nvSpPr>
          <p:spPr>
            <a:xfrm rot="19580065">
              <a:off x="3214135" y="4085082"/>
              <a:ext cx="381377" cy="4425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2BE37000-11E2-EA84-1F7C-559327DA1727}"/>
                </a:ext>
              </a:extLst>
            </p:cNvPr>
            <p:cNvSpPr/>
            <p:nvPr/>
          </p:nvSpPr>
          <p:spPr>
            <a:xfrm rot="2385655">
              <a:off x="2721580" y="4108517"/>
              <a:ext cx="439734" cy="38123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429E46EE-0AD9-C55D-CB5A-E50C8C055447}"/>
                </a:ext>
              </a:extLst>
            </p:cNvPr>
            <p:cNvSpPr/>
            <p:nvPr/>
          </p:nvSpPr>
          <p:spPr>
            <a:xfrm>
              <a:off x="3707921" y="2969803"/>
              <a:ext cx="330679" cy="4443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536A6AA-A542-68E5-FD04-A330B418D2C1}"/>
                </a:ext>
              </a:extLst>
            </p:cNvPr>
            <p:cNvSpPr/>
            <p:nvPr/>
          </p:nvSpPr>
          <p:spPr>
            <a:xfrm>
              <a:off x="2286000" y="2982948"/>
              <a:ext cx="330679" cy="4443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rapezoid 128">
              <a:extLst>
                <a:ext uri="{FF2B5EF4-FFF2-40B4-BE49-F238E27FC236}">
                  <a16:creationId xmlns:a16="http://schemas.microsoft.com/office/drawing/2014/main" id="{64B0916A-B3C8-DCC0-409D-FE72BCED7C5D}"/>
                </a:ext>
              </a:extLst>
            </p:cNvPr>
            <p:cNvSpPr/>
            <p:nvPr/>
          </p:nvSpPr>
          <p:spPr>
            <a:xfrm rot="19863555">
              <a:off x="3349429" y="2078691"/>
              <a:ext cx="570062" cy="1113067"/>
            </a:xfrm>
            <a:prstGeom prst="trapezoid">
              <a:avLst>
                <a:gd name="adj" fmla="val 34133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rapezoid 129">
              <a:extLst>
                <a:ext uri="{FF2B5EF4-FFF2-40B4-BE49-F238E27FC236}">
                  <a16:creationId xmlns:a16="http://schemas.microsoft.com/office/drawing/2014/main" id="{64C104D1-D980-C1F4-98B0-41D234D4B597}"/>
                </a:ext>
              </a:extLst>
            </p:cNvPr>
            <p:cNvSpPr/>
            <p:nvPr/>
          </p:nvSpPr>
          <p:spPr>
            <a:xfrm rot="1327004">
              <a:off x="2417504" y="2062397"/>
              <a:ext cx="570062" cy="1113067"/>
            </a:xfrm>
            <a:prstGeom prst="trapezoid">
              <a:avLst>
                <a:gd name="adj" fmla="val 3941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rapezoid 130">
              <a:extLst>
                <a:ext uri="{FF2B5EF4-FFF2-40B4-BE49-F238E27FC236}">
                  <a16:creationId xmlns:a16="http://schemas.microsoft.com/office/drawing/2014/main" id="{88DA9711-2217-E17F-59A2-F432D94F0163}"/>
                </a:ext>
              </a:extLst>
            </p:cNvPr>
            <p:cNvSpPr/>
            <p:nvPr/>
          </p:nvSpPr>
          <p:spPr>
            <a:xfrm>
              <a:off x="2549106" y="2100884"/>
              <a:ext cx="1227826" cy="2165067"/>
            </a:xfrm>
            <a:prstGeom prst="trapezoi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8992A04F-2E60-D6D3-14E6-3E41FD29908F}"/>
                </a:ext>
              </a:extLst>
            </p:cNvPr>
            <p:cNvSpPr/>
            <p:nvPr/>
          </p:nvSpPr>
          <p:spPr>
            <a:xfrm>
              <a:off x="2743200" y="3200400"/>
              <a:ext cx="877019" cy="12028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3" name="Group 151">
              <a:extLst>
                <a:ext uri="{FF2B5EF4-FFF2-40B4-BE49-F238E27FC236}">
                  <a16:creationId xmlns:a16="http://schemas.microsoft.com/office/drawing/2014/main" id="{C3AAC828-81FF-23AC-023D-883CCD46A915}"/>
                </a:ext>
              </a:extLst>
            </p:cNvPr>
            <p:cNvGrpSpPr/>
            <p:nvPr/>
          </p:nvGrpSpPr>
          <p:grpSpPr>
            <a:xfrm rot="1292169">
              <a:off x="2383836" y="1993164"/>
              <a:ext cx="1283504" cy="2338272"/>
              <a:chOff x="4118768" y="1960651"/>
              <a:chExt cx="428540" cy="2028016"/>
            </a:xfrm>
          </p:grpSpPr>
          <p:sp>
            <p:nvSpPr>
              <p:cNvPr id="145" name="Moon 144">
                <a:extLst>
                  <a:ext uri="{FF2B5EF4-FFF2-40B4-BE49-F238E27FC236}">
                    <a16:creationId xmlns:a16="http://schemas.microsoft.com/office/drawing/2014/main" id="{24B426EB-0B78-15B2-BA01-8D13237C2903}"/>
                  </a:ext>
                </a:extLst>
              </p:cNvPr>
              <p:cNvSpPr/>
              <p:nvPr/>
            </p:nvSpPr>
            <p:spPr>
              <a:xfrm rot="19415642">
                <a:off x="4293636" y="1960651"/>
                <a:ext cx="253672" cy="1938496"/>
              </a:xfrm>
              <a:prstGeom prst="moon">
                <a:avLst>
                  <a:gd name="adj" fmla="val 7026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Moon 145">
                <a:extLst>
                  <a:ext uri="{FF2B5EF4-FFF2-40B4-BE49-F238E27FC236}">
                    <a16:creationId xmlns:a16="http://schemas.microsoft.com/office/drawing/2014/main" id="{DC7ED2E0-D1A6-4DA5-09A0-1A4A94C886FB}"/>
                  </a:ext>
                </a:extLst>
              </p:cNvPr>
              <p:cNvSpPr/>
              <p:nvPr/>
            </p:nvSpPr>
            <p:spPr>
              <a:xfrm rot="19771598">
                <a:off x="4118768" y="2040229"/>
                <a:ext cx="417620" cy="1932460"/>
              </a:xfrm>
              <a:prstGeom prst="moon">
                <a:avLst>
                  <a:gd name="adj" fmla="val 7026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Moon 146">
                <a:extLst>
                  <a:ext uri="{FF2B5EF4-FFF2-40B4-BE49-F238E27FC236}">
                    <a16:creationId xmlns:a16="http://schemas.microsoft.com/office/drawing/2014/main" id="{4C7FECDC-0346-441A-3477-5F91A6715F22}"/>
                  </a:ext>
                </a:extLst>
              </p:cNvPr>
              <p:cNvSpPr/>
              <p:nvPr/>
            </p:nvSpPr>
            <p:spPr>
              <a:xfrm rot="19933333">
                <a:off x="4166079" y="2001413"/>
                <a:ext cx="245707" cy="1987254"/>
              </a:xfrm>
              <a:prstGeom prst="moon">
                <a:avLst>
                  <a:gd name="adj" fmla="val 7026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4" name="Group 43">
              <a:extLst>
                <a:ext uri="{FF2B5EF4-FFF2-40B4-BE49-F238E27FC236}">
                  <a16:creationId xmlns:a16="http://schemas.microsoft.com/office/drawing/2014/main" id="{9AA23A0A-1E11-D4DB-4869-588688B786AC}"/>
                </a:ext>
              </a:extLst>
            </p:cNvPr>
            <p:cNvGrpSpPr/>
            <p:nvPr/>
          </p:nvGrpSpPr>
          <p:grpSpPr>
            <a:xfrm>
              <a:off x="2623038" y="838200"/>
              <a:ext cx="1079791" cy="1663622"/>
              <a:chOff x="2623038" y="838200"/>
              <a:chExt cx="1079791" cy="1663622"/>
            </a:xfrm>
          </p:grpSpPr>
          <p:sp>
            <p:nvSpPr>
              <p:cNvPr id="135" name="Isosceles Triangle 134">
                <a:extLst>
                  <a:ext uri="{FF2B5EF4-FFF2-40B4-BE49-F238E27FC236}">
                    <a16:creationId xmlns:a16="http://schemas.microsoft.com/office/drawing/2014/main" id="{7202A625-6820-03A8-C23A-FCD6DF149781}"/>
                  </a:ext>
                </a:extLst>
              </p:cNvPr>
              <p:cNvSpPr/>
              <p:nvPr/>
            </p:nvSpPr>
            <p:spPr>
              <a:xfrm rot="10800000">
                <a:off x="2987615" y="2100884"/>
                <a:ext cx="350808" cy="400938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ounded Rectangle 14">
                <a:extLst>
                  <a:ext uri="{FF2B5EF4-FFF2-40B4-BE49-F238E27FC236}">
                    <a16:creationId xmlns:a16="http://schemas.microsoft.com/office/drawing/2014/main" id="{D3D5BAA1-867C-A09B-A00D-6BD35B7CC972}"/>
                  </a:ext>
                </a:extLst>
              </p:cNvPr>
              <p:cNvSpPr/>
              <p:nvPr/>
            </p:nvSpPr>
            <p:spPr>
              <a:xfrm>
                <a:off x="2623038" y="1205459"/>
                <a:ext cx="269631" cy="673308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ounded Rectangle 15">
                <a:extLst>
                  <a:ext uri="{FF2B5EF4-FFF2-40B4-BE49-F238E27FC236}">
                    <a16:creationId xmlns:a16="http://schemas.microsoft.com/office/drawing/2014/main" id="{73429ECA-0756-43AD-AC92-10BE9831D9E4}"/>
                  </a:ext>
                </a:extLst>
              </p:cNvPr>
              <p:cNvSpPr/>
              <p:nvPr/>
            </p:nvSpPr>
            <p:spPr>
              <a:xfrm>
                <a:off x="3431931" y="1205459"/>
                <a:ext cx="269631" cy="673308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ound Diagonal Corner Rectangle 16">
                <a:extLst>
                  <a:ext uri="{FF2B5EF4-FFF2-40B4-BE49-F238E27FC236}">
                    <a16:creationId xmlns:a16="http://schemas.microsoft.com/office/drawing/2014/main" id="{01E09F5E-73D4-561C-135C-0F02C21947CB}"/>
                  </a:ext>
                </a:extLst>
              </p:cNvPr>
              <p:cNvSpPr/>
              <p:nvPr/>
            </p:nvSpPr>
            <p:spPr>
              <a:xfrm>
                <a:off x="2623038" y="838200"/>
                <a:ext cx="741485" cy="428469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ound Diagonal Corner Rectangle 17">
                <a:extLst>
                  <a:ext uri="{FF2B5EF4-FFF2-40B4-BE49-F238E27FC236}">
                    <a16:creationId xmlns:a16="http://schemas.microsoft.com/office/drawing/2014/main" id="{25B429E2-E8A6-31D0-2973-717EAC8ECD65}"/>
                  </a:ext>
                </a:extLst>
              </p:cNvPr>
              <p:cNvSpPr/>
              <p:nvPr/>
            </p:nvSpPr>
            <p:spPr>
              <a:xfrm rot="1987108">
                <a:off x="2961344" y="864915"/>
                <a:ext cx="741485" cy="428469"/>
              </a:xfrm>
              <a:prstGeom prst="round2DiagRect">
                <a:avLst>
                  <a:gd name="adj1" fmla="val 50000"/>
                  <a:gd name="adj2" fmla="val 3145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555E5F0A-9477-C885-607A-3676533A4A6B}"/>
                  </a:ext>
                </a:extLst>
              </p:cNvPr>
              <p:cNvSpPr/>
              <p:nvPr/>
            </p:nvSpPr>
            <p:spPr>
              <a:xfrm>
                <a:off x="2690446" y="960620"/>
                <a:ext cx="931480" cy="1244933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ectangle 10">
                <a:extLst>
                  <a:ext uri="{FF2B5EF4-FFF2-40B4-BE49-F238E27FC236}">
                    <a16:creationId xmlns:a16="http://schemas.microsoft.com/office/drawing/2014/main" id="{10E79242-BDF8-3A1F-46F5-EDFDF5598469}"/>
                  </a:ext>
                </a:extLst>
              </p:cNvPr>
              <p:cNvSpPr/>
              <p:nvPr/>
            </p:nvSpPr>
            <p:spPr>
              <a:xfrm>
                <a:off x="2623038" y="1144249"/>
                <a:ext cx="1078523" cy="1836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ound Diagonal Corner Rectangle 11">
                <a:extLst>
                  <a:ext uri="{FF2B5EF4-FFF2-40B4-BE49-F238E27FC236}">
                    <a16:creationId xmlns:a16="http://schemas.microsoft.com/office/drawing/2014/main" id="{F9A78A5C-814B-6A1A-3ADE-DA1837338ABB}"/>
                  </a:ext>
                </a:extLst>
              </p:cNvPr>
              <p:cNvSpPr/>
              <p:nvPr/>
            </p:nvSpPr>
            <p:spPr>
              <a:xfrm rot="230463">
                <a:off x="2766689" y="1032491"/>
                <a:ext cx="359840" cy="250464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ound Diagonal Corner Rectangle 21">
                <a:extLst>
                  <a:ext uri="{FF2B5EF4-FFF2-40B4-BE49-F238E27FC236}">
                    <a16:creationId xmlns:a16="http://schemas.microsoft.com/office/drawing/2014/main" id="{0386CCBD-5FEF-9F8A-63AF-5D2688B9FF2F}"/>
                  </a:ext>
                </a:extLst>
              </p:cNvPr>
              <p:cNvSpPr/>
              <p:nvPr/>
            </p:nvSpPr>
            <p:spPr>
              <a:xfrm rot="4458807">
                <a:off x="3156592" y="900516"/>
                <a:ext cx="286673" cy="362875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ounded Rectangle 22">
                <a:extLst>
                  <a:ext uri="{FF2B5EF4-FFF2-40B4-BE49-F238E27FC236}">
                    <a16:creationId xmlns:a16="http://schemas.microsoft.com/office/drawing/2014/main" id="{BA2D3410-8AEC-CEC2-4679-8A4FB206C0AE}"/>
                  </a:ext>
                </a:extLst>
              </p:cNvPr>
              <p:cNvSpPr/>
              <p:nvPr/>
            </p:nvSpPr>
            <p:spPr>
              <a:xfrm rot="16200000">
                <a:off x="2938769" y="718495"/>
                <a:ext cx="244839" cy="606669"/>
              </a:xfrm>
              <a:prstGeom prst="round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F9C3CF76-7DA7-5685-6353-15E50964019D}"/>
              </a:ext>
            </a:extLst>
          </p:cNvPr>
          <p:cNvGrpSpPr/>
          <p:nvPr/>
        </p:nvGrpSpPr>
        <p:grpSpPr>
          <a:xfrm>
            <a:off x="4739351" y="962453"/>
            <a:ext cx="2237257" cy="5643193"/>
            <a:chOff x="8893023" y="1072103"/>
            <a:chExt cx="2237257" cy="5643193"/>
          </a:xfrm>
          <a:solidFill>
            <a:schemeClr val="bg1"/>
          </a:solidFill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6AA2A5B0-8A0C-8E06-A4A5-46DF3D060713}"/>
                </a:ext>
              </a:extLst>
            </p:cNvPr>
            <p:cNvGrpSpPr/>
            <p:nvPr/>
          </p:nvGrpSpPr>
          <p:grpSpPr>
            <a:xfrm>
              <a:off x="9483565" y="1072103"/>
              <a:ext cx="1241865" cy="935444"/>
              <a:chOff x="6295435" y="3394444"/>
              <a:chExt cx="1141423" cy="721096"/>
            </a:xfrm>
            <a:grpFill/>
          </p:grpSpPr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99633CFA-FCEC-1B5E-70E7-9325AE45770F}"/>
                  </a:ext>
                </a:extLst>
              </p:cNvPr>
              <p:cNvGrpSpPr/>
              <p:nvPr/>
            </p:nvGrpSpPr>
            <p:grpSpPr>
              <a:xfrm>
                <a:off x="6295435" y="3394444"/>
                <a:ext cx="1141423" cy="721096"/>
                <a:chOff x="4122480" y="257531"/>
                <a:chExt cx="1141423" cy="721096"/>
              </a:xfrm>
              <a:grpFill/>
            </p:grpSpPr>
            <p:sp>
              <p:nvSpPr>
                <p:cNvPr id="177" name="Round Diagonal Corner Rectangle 61">
                  <a:extLst>
                    <a:ext uri="{FF2B5EF4-FFF2-40B4-BE49-F238E27FC236}">
                      <a16:creationId xmlns:a16="http://schemas.microsoft.com/office/drawing/2014/main" id="{CEC96D5D-59D0-B7C5-3849-2DD1DD12CBDF}"/>
                    </a:ext>
                  </a:extLst>
                </p:cNvPr>
                <p:cNvSpPr/>
                <p:nvPr/>
              </p:nvSpPr>
              <p:spPr>
                <a:xfrm rot="6566490">
                  <a:off x="4683671" y="398396"/>
                  <a:ext cx="563133" cy="59733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Round Diagonal Corner Rectangle 62">
                  <a:extLst>
                    <a:ext uri="{FF2B5EF4-FFF2-40B4-BE49-F238E27FC236}">
                      <a16:creationId xmlns:a16="http://schemas.microsoft.com/office/drawing/2014/main" id="{72F961E2-DC05-CC84-4DDF-179E15226B7D}"/>
                    </a:ext>
                  </a:extLst>
                </p:cNvPr>
                <p:cNvSpPr/>
                <p:nvPr/>
              </p:nvSpPr>
              <p:spPr>
                <a:xfrm>
                  <a:off x="4122480" y="328770"/>
                  <a:ext cx="678414" cy="539395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Round Diagonal Corner Rectangle 63">
                  <a:extLst>
                    <a:ext uri="{FF2B5EF4-FFF2-40B4-BE49-F238E27FC236}">
                      <a16:creationId xmlns:a16="http://schemas.microsoft.com/office/drawing/2014/main" id="{D4B72EEF-BFBD-2229-E138-FB90033270A4}"/>
                    </a:ext>
                  </a:extLst>
                </p:cNvPr>
                <p:cNvSpPr/>
                <p:nvPr/>
              </p:nvSpPr>
              <p:spPr>
                <a:xfrm rot="11549398" flipH="1">
                  <a:off x="4314588" y="257531"/>
                  <a:ext cx="690878" cy="343939"/>
                </a:xfrm>
                <a:prstGeom prst="round2DiagRect">
                  <a:avLst>
                    <a:gd name="adj1" fmla="val 0"/>
                    <a:gd name="adj2" fmla="val 46156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3AF1F967-4844-653A-1A51-A8AF909D31DA}"/>
                  </a:ext>
                </a:extLst>
              </p:cNvPr>
              <p:cNvSpPr/>
              <p:nvPr/>
            </p:nvSpPr>
            <p:spPr>
              <a:xfrm>
                <a:off x="6425296" y="3493792"/>
                <a:ext cx="861395" cy="41980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21832728-8F15-520C-85CC-3251170EE21F}"/>
                </a:ext>
              </a:extLst>
            </p:cNvPr>
            <p:cNvSpPr/>
            <p:nvPr/>
          </p:nvSpPr>
          <p:spPr>
            <a:xfrm rot="20363515">
              <a:off x="10788012" y="3875009"/>
              <a:ext cx="274093" cy="5924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Trapezoid 150">
              <a:extLst>
                <a:ext uri="{FF2B5EF4-FFF2-40B4-BE49-F238E27FC236}">
                  <a16:creationId xmlns:a16="http://schemas.microsoft.com/office/drawing/2014/main" id="{C7C840BF-E1FD-C1DD-A90C-0B650743AE83}"/>
                </a:ext>
              </a:extLst>
            </p:cNvPr>
            <p:cNvSpPr/>
            <p:nvPr/>
          </p:nvSpPr>
          <p:spPr>
            <a:xfrm rot="20302250">
              <a:off x="10598763" y="3594607"/>
              <a:ext cx="531517" cy="589347"/>
            </a:xfrm>
            <a:prstGeom prst="trapezoid">
              <a:avLst>
                <a:gd name="adj" fmla="val 112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rapezoid 151">
              <a:extLst>
                <a:ext uri="{FF2B5EF4-FFF2-40B4-BE49-F238E27FC236}">
                  <a16:creationId xmlns:a16="http://schemas.microsoft.com/office/drawing/2014/main" id="{BAB157BA-A264-1D1D-C07A-AB75A217FCBE}"/>
                </a:ext>
              </a:extLst>
            </p:cNvPr>
            <p:cNvSpPr/>
            <p:nvPr/>
          </p:nvSpPr>
          <p:spPr>
            <a:xfrm rot="20337671">
              <a:off x="10207995" y="2396299"/>
              <a:ext cx="649152" cy="1623528"/>
            </a:xfrm>
            <a:prstGeom prst="trapezoid">
              <a:avLst>
                <a:gd name="adj" fmla="val 2937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Trapezoid 152">
              <a:extLst>
                <a:ext uri="{FF2B5EF4-FFF2-40B4-BE49-F238E27FC236}">
                  <a16:creationId xmlns:a16="http://schemas.microsoft.com/office/drawing/2014/main" id="{F81CA2D9-041D-3056-DFB4-20482307485F}"/>
                </a:ext>
              </a:extLst>
            </p:cNvPr>
            <p:cNvSpPr/>
            <p:nvPr/>
          </p:nvSpPr>
          <p:spPr>
            <a:xfrm>
              <a:off x="9684564" y="2398300"/>
              <a:ext cx="871638" cy="2383317"/>
            </a:xfrm>
            <a:prstGeom prst="trapezoid">
              <a:avLst>
                <a:gd name="adj" fmla="val 26001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C5046896-1D31-BB91-E228-073E2A08E818}"/>
                </a:ext>
              </a:extLst>
            </p:cNvPr>
            <p:cNvSpPr/>
            <p:nvPr/>
          </p:nvSpPr>
          <p:spPr>
            <a:xfrm rot="1933618">
              <a:off x="8920352" y="3897027"/>
              <a:ext cx="293760" cy="5924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rapezoid 154">
              <a:extLst>
                <a:ext uri="{FF2B5EF4-FFF2-40B4-BE49-F238E27FC236}">
                  <a16:creationId xmlns:a16="http://schemas.microsoft.com/office/drawing/2014/main" id="{127103B6-BB0A-3F6D-5FD1-070B8E802D26}"/>
                </a:ext>
              </a:extLst>
            </p:cNvPr>
            <p:cNvSpPr/>
            <p:nvPr/>
          </p:nvSpPr>
          <p:spPr>
            <a:xfrm rot="1611750" flipH="1">
              <a:off x="8893023" y="3637574"/>
              <a:ext cx="589261" cy="589347"/>
            </a:xfrm>
            <a:prstGeom prst="trapezoid">
              <a:avLst>
                <a:gd name="adj" fmla="val 112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E6B66672-FE94-846B-F572-817229118AD5}"/>
                </a:ext>
              </a:extLst>
            </p:cNvPr>
            <p:cNvSpPr/>
            <p:nvPr/>
          </p:nvSpPr>
          <p:spPr>
            <a:xfrm rot="20575878">
              <a:off x="10210336" y="5682015"/>
              <a:ext cx="452039" cy="9863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76300697-3B0B-163F-9F72-592F8D8AF297}"/>
                </a:ext>
              </a:extLst>
            </p:cNvPr>
            <p:cNvSpPr/>
            <p:nvPr/>
          </p:nvSpPr>
          <p:spPr>
            <a:xfrm rot="2393332">
              <a:off x="9629033" y="5834876"/>
              <a:ext cx="354409" cy="88042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rapezoid 157">
              <a:extLst>
                <a:ext uri="{FF2B5EF4-FFF2-40B4-BE49-F238E27FC236}">
                  <a16:creationId xmlns:a16="http://schemas.microsoft.com/office/drawing/2014/main" id="{E18F69F2-BB1C-B170-1A23-3B41CF0EB360}"/>
                </a:ext>
              </a:extLst>
            </p:cNvPr>
            <p:cNvSpPr/>
            <p:nvPr/>
          </p:nvSpPr>
          <p:spPr>
            <a:xfrm>
              <a:off x="9337549" y="4167692"/>
              <a:ext cx="1571223" cy="2190026"/>
            </a:xfrm>
            <a:prstGeom prst="trapezoid">
              <a:avLst>
                <a:gd name="adj" fmla="val 1289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rapezoid 158">
              <a:extLst>
                <a:ext uri="{FF2B5EF4-FFF2-40B4-BE49-F238E27FC236}">
                  <a16:creationId xmlns:a16="http://schemas.microsoft.com/office/drawing/2014/main" id="{29BFC056-7626-E685-5345-54DE2507F314}"/>
                </a:ext>
              </a:extLst>
            </p:cNvPr>
            <p:cNvSpPr/>
            <p:nvPr/>
          </p:nvSpPr>
          <p:spPr>
            <a:xfrm rot="1527662">
              <a:off x="9169731" y="2289164"/>
              <a:ext cx="625264" cy="1786940"/>
            </a:xfrm>
            <a:prstGeom prst="trapezoid">
              <a:avLst>
                <a:gd name="adj" fmla="val 3446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432D9410-C80C-FA2A-54AC-606B044AA4DA}"/>
                </a:ext>
              </a:extLst>
            </p:cNvPr>
            <p:cNvSpPr/>
            <p:nvPr/>
          </p:nvSpPr>
          <p:spPr>
            <a:xfrm rot="15873315">
              <a:off x="9808958" y="4028372"/>
              <a:ext cx="437484" cy="127998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C3960928-5C6E-81C5-FD8F-58FD7026A2D7}"/>
                </a:ext>
              </a:extLst>
            </p:cNvPr>
            <p:cNvSpPr/>
            <p:nvPr/>
          </p:nvSpPr>
          <p:spPr>
            <a:xfrm>
              <a:off x="9536441" y="3908653"/>
              <a:ext cx="1159666" cy="29065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rapezoid 161">
              <a:extLst>
                <a:ext uri="{FF2B5EF4-FFF2-40B4-BE49-F238E27FC236}">
                  <a16:creationId xmlns:a16="http://schemas.microsoft.com/office/drawing/2014/main" id="{9DEFF57E-C963-AA5B-A4FF-6B1D96BA7022}"/>
                </a:ext>
              </a:extLst>
            </p:cNvPr>
            <p:cNvSpPr/>
            <p:nvPr/>
          </p:nvSpPr>
          <p:spPr>
            <a:xfrm rot="21408159">
              <a:off x="9961763" y="2448184"/>
              <a:ext cx="871638" cy="2726968"/>
            </a:xfrm>
            <a:prstGeom prst="trapezoid">
              <a:avLst>
                <a:gd name="adj" fmla="val 4023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rapezoid 162">
              <a:extLst>
                <a:ext uri="{FF2B5EF4-FFF2-40B4-BE49-F238E27FC236}">
                  <a16:creationId xmlns:a16="http://schemas.microsoft.com/office/drawing/2014/main" id="{D95E1372-520E-D041-E87C-BD950471FBB1}"/>
                </a:ext>
              </a:extLst>
            </p:cNvPr>
            <p:cNvSpPr/>
            <p:nvPr/>
          </p:nvSpPr>
          <p:spPr>
            <a:xfrm rot="278956">
              <a:off x="9370512" y="2483672"/>
              <a:ext cx="729951" cy="2676609"/>
            </a:xfrm>
            <a:prstGeom prst="trapezoid">
              <a:avLst>
                <a:gd name="adj" fmla="val 2869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52F66F62-399F-CF28-DCA3-7A069F8B1785}"/>
                </a:ext>
              </a:extLst>
            </p:cNvPr>
            <p:cNvSpPr/>
            <p:nvPr/>
          </p:nvSpPr>
          <p:spPr>
            <a:xfrm>
              <a:off x="9771093" y="2083079"/>
              <a:ext cx="635551" cy="74727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Moon 164">
              <a:extLst>
                <a:ext uri="{FF2B5EF4-FFF2-40B4-BE49-F238E27FC236}">
                  <a16:creationId xmlns:a16="http://schemas.microsoft.com/office/drawing/2014/main" id="{6A2F5C76-F88C-1526-D6C1-E9225BBD0BE2}"/>
                </a:ext>
              </a:extLst>
            </p:cNvPr>
            <p:cNvSpPr/>
            <p:nvPr/>
          </p:nvSpPr>
          <p:spPr>
            <a:xfrm rot="16200000">
              <a:off x="9066138" y="2673891"/>
              <a:ext cx="1984977" cy="711324"/>
            </a:xfrm>
            <a:prstGeom prst="moon">
              <a:avLst>
                <a:gd name="adj" fmla="val 6008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7AB6E1CE-5EC4-481C-3D51-747E690A04F8}"/>
                </a:ext>
              </a:extLst>
            </p:cNvPr>
            <p:cNvSpPr/>
            <p:nvPr/>
          </p:nvSpPr>
          <p:spPr>
            <a:xfrm>
              <a:off x="9522341" y="1181672"/>
              <a:ext cx="1159985" cy="14948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DD9A4107-6AFA-4A8D-3A6E-BD432761CFE4}"/>
                </a:ext>
              </a:extLst>
            </p:cNvPr>
            <p:cNvGrpSpPr/>
            <p:nvPr/>
          </p:nvGrpSpPr>
          <p:grpSpPr>
            <a:xfrm>
              <a:off x="9803105" y="2632449"/>
              <a:ext cx="565513" cy="725971"/>
              <a:chOff x="6509910" y="2757941"/>
              <a:chExt cx="435931" cy="559622"/>
            </a:xfrm>
            <a:grpFill/>
          </p:grpSpPr>
          <p:grpSp>
            <p:nvGrpSpPr>
              <p:cNvPr id="169" name="Group 275">
                <a:extLst>
                  <a:ext uri="{FF2B5EF4-FFF2-40B4-BE49-F238E27FC236}">
                    <a16:creationId xmlns:a16="http://schemas.microsoft.com/office/drawing/2014/main" id="{E04EB863-C582-D400-14C5-FE92EC00F7EE}"/>
                  </a:ext>
                </a:extLst>
              </p:cNvPr>
              <p:cNvGrpSpPr/>
              <p:nvPr/>
            </p:nvGrpSpPr>
            <p:grpSpPr>
              <a:xfrm>
                <a:off x="6509910" y="2757941"/>
                <a:ext cx="435931" cy="320296"/>
                <a:chOff x="5791200" y="2209800"/>
                <a:chExt cx="703093" cy="622345"/>
              </a:xfrm>
              <a:grpFill/>
            </p:grpSpPr>
            <p:sp>
              <p:nvSpPr>
                <p:cNvPr id="173" name="Isosceles Triangle 172">
                  <a:extLst>
                    <a:ext uri="{FF2B5EF4-FFF2-40B4-BE49-F238E27FC236}">
                      <a16:creationId xmlns:a16="http://schemas.microsoft.com/office/drawing/2014/main" id="{6B209AEB-7D63-D6A6-3B5C-DDECCBADBAD4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Isosceles Triangle 173">
                  <a:extLst>
                    <a:ext uri="{FF2B5EF4-FFF2-40B4-BE49-F238E27FC236}">
                      <a16:creationId xmlns:a16="http://schemas.microsoft.com/office/drawing/2014/main" id="{573D6CBF-678C-28DC-C7A6-18842048BF9E}"/>
                    </a:ext>
                  </a:extLst>
                </p:cNvPr>
                <p:cNvSpPr/>
                <p:nvPr/>
              </p:nvSpPr>
              <p:spPr>
                <a:xfrm rot="16399489">
                  <a:off x="5960893" y="2298745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0" name="Rounded Rectangle 68">
                <a:extLst>
                  <a:ext uri="{FF2B5EF4-FFF2-40B4-BE49-F238E27FC236}">
                    <a16:creationId xmlns:a16="http://schemas.microsoft.com/office/drawing/2014/main" id="{A5619AA3-F35D-6B9D-4E6D-BF88DDAF6A6E}"/>
                  </a:ext>
                </a:extLst>
              </p:cNvPr>
              <p:cNvSpPr/>
              <p:nvPr/>
            </p:nvSpPr>
            <p:spPr>
              <a:xfrm>
                <a:off x="6613576" y="2849189"/>
                <a:ext cx="228600" cy="1524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ounded Rectangle 83">
                <a:extLst>
                  <a:ext uri="{FF2B5EF4-FFF2-40B4-BE49-F238E27FC236}">
                    <a16:creationId xmlns:a16="http://schemas.microsoft.com/office/drawing/2014/main" id="{68CAAEAF-E6D7-35FC-1380-06003E598884}"/>
                  </a:ext>
                </a:extLst>
              </p:cNvPr>
              <p:cNvSpPr/>
              <p:nvPr/>
            </p:nvSpPr>
            <p:spPr>
              <a:xfrm rot="17089073">
                <a:off x="6465837" y="3085572"/>
                <a:ext cx="329045" cy="134937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ounded Rectangle 84">
                <a:extLst>
                  <a:ext uri="{FF2B5EF4-FFF2-40B4-BE49-F238E27FC236}">
                    <a16:creationId xmlns:a16="http://schemas.microsoft.com/office/drawing/2014/main" id="{1DA4F1D4-F303-C075-8E15-E9C667E76DAC}"/>
                  </a:ext>
                </a:extLst>
              </p:cNvPr>
              <p:cNvSpPr/>
              <p:nvPr/>
            </p:nvSpPr>
            <p:spPr>
              <a:xfrm rot="14259947">
                <a:off x="6645174" y="3056469"/>
                <a:ext cx="329045" cy="134937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518D4161-C079-DC9B-32EF-3C0319A58B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19897" y="5185462"/>
              <a:ext cx="3263" cy="118882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676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94640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3D6E5D1-5E60-86D0-41B9-5D42433FD327}"/>
              </a:ext>
            </a:extLst>
          </p:cNvPr>
          <p:cNvSpPr txBox="1"/>
          <p:nvPr/>
        </p:nvSpPr>
        <p:spPr>
          <a:xfrm>
            <a:off x="4690222" y="263409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Moses</a:t>
            </a:r>
          </a:p>
          <a:p>
            <a:r>
              <a:rPr lang="en-US" sz="1100" dirty="0"/>
              <a:t>D&amp;C 110:1; 107:91; 124:38; 138:38-41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3CC5BA-A500-98CD-8B51-6D5C018330A0}"/>
              </a:ext>
            </a:extLst>
          </p:cNvPr>
          <p:cNvSpPr txBox="1"/>
          <p:nvPr/>
        </p:nvSpPr>
        <p:spPr>
          <a:xfrm>
            <a:off x="8827564" y="234374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Murdock</a:t>
            </a:r>
          </a:p>
          <a:p>
            <a:r>
              <a:rPr lang="en-US" sz="1100" dirty="0"/>
              <a:t>D&amp;C 52:8; 99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6127AEE-61AA-E1C3-7D1F-DD4E4C8E6166}"/>
              </a:ext>
            </a:extLst>
          </p:cNvPr>
          <p:cNvGrpSpPr/>
          <p:nvPr/>
        </p:nvGrpSpPr>
        <p:grpSpPr>
          <a:xfrm>
            <a:off x="4703472" y="1340350"/>
            <a:ext cx="2454863" cy="5160246"/>
            <a:chOff x="4308636" y="883364"/>
            <a:chExt cx="1074459" cy="2527917"/>
          </a:xfrm>
          <a:solidFill>
            <a:schemeClr val="bg1"/>
          </a:solidFill>
        </p:grpSpPr>
        <p:sp>
          <p:nvSpPr>
            <p:cNvPr id="46" name="Oval 28">
              <a:extLst>
                <a:ext uri="{FF2B5EF4-FFF2-40B4-BE49-F238E27FC236}">
                  <a16:creationId xmlns:a16="http://schemas.microsoft.com/office/drawing/2014/main" id="{86BB863C-0DDD-BAC3-ED2C-AE7ACBD8F938}"/>
                </a:ext>
              </a:extLst>
            </p:cNvPr>
            <p:cNvSpPr/>
            <p:nvPr/>
          </p:nvSpPr>
          <p:spPr>
            <a:xfrm>
              <a:off x="4508471" y="3131721"/>
              <a:ext cx="304297" cy="27956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29">
              <a:extLst>
                <a:ext uri="{FF2B5EF4-FFF2-40B4-BE49-F238E27FC236}">
                  <a16:creationId xmlns:a16="http://schemas.microsoft.com/office/drawing/2014/main" id="{C1EB6EC1-ABFF-38CD-E6CD-24710BD466E6}"/>
                </a:ext>
              </a:extLst>
            </p:cNvPr>
            <p:cNvSpPr/>
            <p:nvPr/>
          </p:nvSpPr>
          <p:spPr>
            <a:xfrm>
              <a:off x="4812768" y="3131721"/>
              <a:ext cx="304297" cy="27956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30">
              <a:extLst>
                <a:ext uri="{FF2B5EF4-FFF2-40B4-BE49-F238E27FC236}">
                  <a16:creationId xmlns:a16="http://schemas.microsoft.com/office/drawing/2014/main" id="{D28E918D-F5C9-AC41-B1AE-08C5784A17D2}"/>
                </a:ext>
              </a:extLst>
            </p:cNvPr>
            <p:cNvSpPr/>
            <p:nvPr/>
          </p:nvSpPr>
          <p:spPr>
            <a:xfrm rot="1238411">
              <a:off x="4308636" y="2289899"/>
              <a:ext cx="169979" cy="27956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31">
              <a:extLst>
                <a:ext uri="{FF2B5EF4-FFF2-40B4-BE49-F238E27FC236}">
                  <a16:creationId xmlns:a16="http://schemas.microsoft.com/office/drawing/2014/main" id="{B5C9B2C0-80DC-3D53-A514-896B192465F9}"/>
                </a:ext>
              </a:extLst>
            </p:cNvPr>
            <p:cNvSpPr/>
            <p:nvPr/>
          </p:nvSpPr>
          <p:spPr>
            <a:xfrm rot="1480658">
              <a:off x="4394249" y="1651250"/>
              <a:ext cx="395586" cy="838680"/>
            </a:xfrm>
            <a:prstGeom prst="trapezoid">
              <a:avLst>
                <a:gd name="adj" fmla="val 3046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apezoid 32">
              <a:extLst>
                <a:ext uri="{FF2B5EF4-FFF2-40B4-BE49-F238E27FC236}">
                  <a16:creationId xmlns:a16="http://schemas.microsoft.com/office/drawing/2014/main" id="{B4D0EF0D-44C4-7A9A-2EBA-53A2E09EA168}"/>
                </a:ext>
              </a:extLst>
            </p:cNvPr>
            <p:cNvSpPr/>
            <p:nvPr/>
          </p:nvSpPr>
          <p:spPr>
            <a:xfrm rot="1447265">
              <a:off x="4414120" y="1591559"/>
              <a:ext cx="324692" cy="798794"/>
            </a:xfrm>
            <a:prstGeom prst="trapezoid">
              <a:avLst>
                <a:gd name="adj" fmla="val 3046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apezoid 33">
              <a:extLst>
                <a:ext uri="{FF2B5EF4-FFF2-40B4-BE49-F238E27FC236}">
                  <a16:creationId xmlns:a16="http://schemas.microsoft.com/office/drawing/2014/main" id="{59C654F8-004E-1D61-CA4D-4C9B04756981}"/>
                </a:ext>
              </a:extLst>
            </p:cNvPr>
            <p:cNvSpPr/>
            <p:nvPr/>
          </p:nvSpPr>
          <p:spPr>
            <a:xfrm>
              <a:off x="4447611" y="1698977"/>
              <a:ext cx="791172" cy="1572525"/>
            </a:xfrm>
            <a:prstGeom prst="trapezoid">
              <a:avLst>
                <a:gd name="adj" fmla="val 3046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rapezoid 35">
              <a:extLst>
                <a:ext uri="{FF2B5EF4-FFF2-40B4-BE49-F238E27FC236}">
                  <a16:creationId xmlns:a16="http://schemas.microsoft.com/office/drawing/2014/main" id="{44ABD2EE-F826-09A6-84EC-A2FF2B5BFCB0}"/>
                </a:ext>
              </a:extLst>
            </p:cNvPr>
            <p:cNvSpPr/>
            <p:nvPr/>
          </p:nvSpPr>
          <p:spPr>
            <a:xfrm rot="402310">
              <a:off x="4478846" y="1668598"/>
              <a:ext cx="304297" cy="1513507"/>
            </a:xfrm>
            <a:prstGeom prst="trapezoid">
              <a:avLst>
                <a:gd name="adj" fmla="val 3046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39">
              <a:extLst>
                <a:ext uri="{FF2B5EF4-FFF2-40B4-BE49-F238E27FC236}">
                  <a16:creationId xmlns:a16="http://schemas.microsoft.com/office/drawing/2014/main" id="{9268076D-1274-92E9-FE00-0A5CC74F7FE9}"/>
                </a:ext>
              </a:extLst>
            </p:cNvPr>
            <p:cNvSpPr/>
            <p:nvPr/>
          </p:nvSpPr>
          <p:spPr>
            <a:xfrm rot="21185207">
              <a:off x="4904058" y="1698977"/>
              <a:ext cx="304297" cy="1513507"/>
            </a:xfrm>
            <a:prstGeom prst="trapezoid">
              <a:avLst>
                <a:gd name="adj" fmla="val 3046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23">
              <a:extLst>
                <a:ext uri="{FF2B5EF4-FFF2-40B4-BE49-F238E27FC236}">
                  <a16:creationId xmlns:a16="http://schemas.microsoft.com/office/drawing/2014/main" id="{CB34C70A-BE14-A8C3-F589-499CED920588}"/>
                </a:ext>
              </a:extLst>
            </p:cNvPr>
            <p:cNvGrpSpPr/>
            <p:nvPr/>
          </p:nvGrpSpPr>
          <p:grpSpPr>
            <a:xfrm>
              <a:off x="4938016" y="1606058"/>
              <a:ext cx="445079" cy="937474"/>
              <a:chOff x="4657029" y="2921582"/>
              <a:chExt cx="1114535" cy="2044225"/>
            </a:xfrm>
            <a:grpFill/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53D70733-E304-B9AE-133E-999197EB3C7B}"/>
                  </a:ext>
                </a:extLst>
              </p:cNvPr>
              <p:cNvSpPr/>
              <p:nvPr/>
            </p:nvSpPr>
            <p:spPr>
              <a:xfrm rot="19625314">
                <a:off x="5339072" y="4280007"/>
                <a:ext cx="432492" cy="6858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Trapezoid 60">
                <a:extLst>
                  <a:ext uri="{FF2B5EF4-FFF2-40B4-BE49-F238E27FC236}">
                    <a16:creationId xmlns:a16="http://schemas.microsoft.com/office/drawing/2014/main" id="{7F55CBEA-CE8B-4FD7-F0CD-882A8C14FDD8}"/>
                  </a:ext>
                </a:extLst>
              </p:cNvPr>
              <p:cNvSpPr/>
              <p:nvPr/>
            </p:nvSpPr>
            <p:spPr>
              <a:xfrm rot="20212681">
                <a:off x="4768199" y="2921582"/>
                <a:ext cx="736227" cy="1828800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rapezoid 61">
                <a:extLst>
                  <a:ext uri="{FF2B5EF4-FFF2-40B4-BE49-F238E27FC236}">
                    <a16:creationId xmlns:a16="http://schemas.microsoft.com/office/drawing/2014/main" id="{E1ABF53C-DB25-6896-4CB5-13FA2CE7C1AA}"/>
                  </a:ext>
                </a:extLst>
              </p:cNvPr>
              <p:cNvSpPr/>
              <p:nvPr/>
            </p:nvSpPr>
            <p:spPr>
              <a:xfrm rot="20152516">
                <a:off x="4657029" y="3046195"/>
                <a:ext cx="847506" cy="1504779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Cloud 36">
              <a:extLst>
                <a:ext uri="{FF2B5EF4-FFF2-40B4-BE49-F238E27FC236}">
                  <a16:creationId xmlns:a16="http://schemas.microsoft.com/office/drawing/2014/main" id="{F5B3A3F9-2B14-CD37-E025-B53498341529}"/>
                </a:ext>
              </a:extLst>
            </p:cNvPr>
            <p:cNvSpPr/>
            <p:nvPr/>
          </p:nvSpPr>
          <p:spPr>
            <a:xfrm>
              <a:off x="4446525" y="923458"/>
              <a:ext cx="304800" cy="801873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loud 37">
              <a:extLst>
                <a:ext uri="{FF2B5EF4-FFF2-40B4-BE49-F238E27FC236}">
                  <a16:creationId xmlns:a16="http://schemas.microsoft.com/office/drawing/2014/main" id="{3B3DCBF4-B1C0-5247-F67B-BEFA6CF46F47}"/>
                </a:ext>
              </a:extLst>
            </p:cNvPr>
            <p:cNvSpPr/>
            <p:nvPr/>
          </p:nvSpPr>
          <p:spPr>
            <a:xfrm rot="21175570">
              <a:off x="4950751" y="942532"/>
              <a:ext cx="342901" cy="826022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38">
              <a:extLst>
                <a:ext uri="{FF2B5EF4-FFF2-40B4-BE49-F238E27FC236}">
                  <a16:creationId xmlns:a16="http://schemas.microsoft.com/office/drawing/2014/main" id="{E7305B1B-BF32-F756-987D-81C1863A9AE0}"/>
                </a:ext>
              </a:extLst>
            </p:cNvPr>
            <p:cNvSpPr/>
            <p:nvPr/>
          </p:nvSpPr>
          <p:spPr>
            <a:xfrm>
              <a:off x="4560824" y="883364"/>
              <a:ext cx="609600" cy="96224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Cloud 57">
              <a:extLst>
                <a:ext uri="{FF2B5EF4-FFF2-40B4-BE49-F238E27FC236}">
                  <a16:creationId xmlns:a16="http://schemas.microsoft.com/office/drawing/2014/main" id="{78A7A6A8-5547-D605-FA8F-9B15095E6D9E}"/>
                </a:ext>
              </a:extLst>
            </p:cNvPr>
            <p:cNvSpPr/>
            <p:nvPr/>
          </p:nvSpPr>
          <p:spPr>
            <a:xfrm rot="21175570">
              <a:off x="4559940" y="1399070"/>
              <a:ext cx="573269" cy="673316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EE43C858-D48B-77C6-FC4D-7D52A47F20B4}"/>
                </a:ext>
              </a:extLst>
            </p:cNvPr>
            <p:cNvSpPr/>
            <p:nvPr/>
          </p:nvSpPr>
          <p:spPr>
            <a:xfrm rot="5225831">
              <a:off x="4810913" y="1459043"/>
              <a:ext cx="82450" cy="19790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3BB7AE78-D9F7-3C56-F156-98D5D9B2A85A}"/>
              </a:ext>
            </a:extLst>
          </p:cNvPr>
          <p:cNvGrpSpPr/>
          <p:nvPr/>
        </p:nvGrpSpPr>
        <p:grpSpPr>
          <a:xfrm>
            <a:off x="8724972" y="916650"/>
            <a:ext cx="2272762" cy="5647133"/>
            <a:chOff x="8724972" y="916650"/>
            <a:chExt cx="2272762" cy="5647133"/>
          </a:xfrm>
          <a:solidFill>
            <a:schemeClr val="bg1"/>
          </a:solidFill>
        </p:grpSpPr>
        <p:sp>
          <p:nvSpPr>
            <p:cNvPr id="94" name="Round Diagonal Corner Rectangle 123">
              <a:extLst>
                <a:ext uri="{FF2B5EF4-FFF2-40B4-BE49-F238E27FC236}">
                  <a16:creationId xmlns:a16="http://schemas.microsoft.com/office/drawing/2014/main" id="{6A5D1C69-90F3-4E71-1511-930A1500EA9F}"/>
                </a:ext>
              </a:extLst>
            </p:cNvPr>
            <p:cNvSpPr/>
            <p:nvPr/>
          </p:nvSpPr>
          <p:spPr>
            <a:xfrm rot="1473225" flipH="1">
              <a:off x="10028183" y="1502090"/>
              <a:ext cx="681736" cy="669066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3363CDF-5CC5-F37D-3545-613F39EB2ECF}"/>
                </a:ext>
              </a:extLst>
            </p:cNvPr>
            <p:cNvSpPr/>
            <p:nvPr/>
          </p:nvSpPr>
          <p:spPr>
            <a:xfrm rot="2704841" flipH="1">
              <a:off x="9318501" y="6032493"/>
              <a:ext cx="325049" cy="7375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197894E-B19D-C0E1-F206-B487CADF7B95}"/>
                </a:ext>
              </a:extLst>
            </p:cNvPr>
            <p:cNvSpPr/>
            <p:nvPr/>
          </p:nvSpPr>
          <p:spPr>
            <a:xfrm rot="17610301" flipH="1">
              <a:off x="10139126" y="6018285"/>
              <a:ext cx="262317" cy="7375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rapezoid 39">
              <a:extLst>
                <a:ext uri="{FF2B5EF4-FFF2-40B4-BE49-F238E27FC236}">
                  <a16:creationId xmlns:a16="http://schemas.microsoft.com/office/drawing/2014/main" id="{6DF4DF9D-5AEC-6DDE-3BA5-FDBEF7131DFF}"/>
                </a:ext>
              </a:extLst>
            </p:cNvPr>
            <p:cNvSpPr/>
            <p:nvPr/>
          </p:nvSpPr>
          <p:spPr>
            <a:xfrm>
              <a:off x="9227813" y="4659747"/>
              <a:ext cx="1402255" cy="1663076"/>
            </a:xfrm>
            <a:prstGeom prst="trapezoid">
              <a:avLst>
                <a:gd name="adj" fmla="val 611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 Diagonal Corner Rectangle 123">
              <a:extLst>
                <a:ext uri="{FF2B5EF4-FFF2-40B4-BE49-F238E27FC236}">
                  <a16:creationId xmlns:a16="http://schemas.microsoft.com/office/drawing/2014/main" id="{B642407D-2474-79A6-4DFE-56627F2BC7CB}"/>
                </a:ext>
              </a:extLst>
            </p:cNvPr>
            <p:cNvSpPr/>
            <p:nvPr/>
          </p:nvSpPr>
          <p:spPr>
            <a:xfrm rot="3139786" flipH="1">
              <a:off x="9084163" y="1530412"/>
              <a:ext cx="681736" cy="669066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24B611F-9787-A932-5BD3-266AF27165C4}"/>
                </a:ext>
              </a:extLst>
            </p:cNvPr>
            <p:cNvSpPr/>
            <p:nvPr/>
          </p:nvSpPr>
          <p:spPr>
            <a:xfrm>
              <a:off x="8724972" y="4268499"/>
              <a:ext cx="426575" cy="67473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E55A1D6A-D521-2B29-436C-9BAF0EA14993}"/>
                </a:ext>
              </a:extLst>
            </p:cNvPr>
            <p:cNvSpPr/>
            <p:nvPr/>
          </p:nvSpPr>
          <p:spPr>
            <a:xfrm rot="1457923">
              <a:off x="9004440" y="3029676"/>
              <a:ext cx="545091" cy="1711294"/>
            </a:xfrm>
            <a:prstGeom prst="trapezoid">
              <a:avLst>
                <a:gd name="adj" fmla="val 2724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5536688-245E-5C89-F137-47688058E722}"/>
                </a:ext>
              </a:extLst>
            </p:cNvPr>
            <p:cNvSpPr/>
            <p:nvPr/>
          </p:nvSpPr>
          <p:spPr>
            <a:xfrm rot="20767032">
              <a:off x="10571159" y="4300029"/>
              <a:ext cx="426575" cy="67473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07AA4F37-1000-854D-E073-D3F5D5A91F25}"/>
                </a:ext>
              </a:extLst>
            </p:cNvPr>
            <p:cNvSpPr/>
            <p:nvPr/>
          </p:nvSpPr>
          <p:spPr>
            <a:xfrm rot="20380163">
              <a:off x="10242336" y="3065465"/>
              <a:ext cx="545091" cy="1711294"/>
            </a:xfrm>
            <a:prstGeom prst="trapezoid">
              <a:avLst>
                <a:gd name="adj" fmla="val 2724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5">
              <a:extLst>
                <a:ext uri="{FF2B5EF4-FFF2-40B4-BE49-F238E27FC236}">
                  <a16:creationId xmlns:a16="http://schemas.microsoft.com/office/drawing/2014/main" id="{19E466C6-4AA2-92A9-A7EF-99502D4EE190}"/>
                </a:ext>
              </a:extLst>
            </p:cNvPr>
            <p:cNvSpPr/>
            <p:nvPr/>
          </p:nvSpPr>
          <p:spPr>
            <a:xfrm>
              <a:off x="9635734" y="2289307"/>
              <a:ext cx="551184" cy="9893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3A95F6AA-477A-F0F2-FE50-6CF463C72872}"/>
                </a:ext>
              </a:extLst>
            </p:cNvPr>
            <p:cNvSpPr/>
            <p:nvPr/>
          </p:nvSpPr>
          <p:spPr>
            <a:xfrm>
              <a:off x="9330029" y="3143691"/>
              <a:ext cx="1218785" cy="155356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65">
              <a:extLst>
                <a:ext uri="{FF2B5EF4-FFF2-40B4-BE49-F238E27FC236}">
                  <a16:creationId xmlns:a16="http://schemas.microsoft.com/office/drawing/2014/main" id="{EA92F326-6CE7-4B28-50AF-48F0B4C16FD7}"/>
                </a:ext>
              </a:extLst>
            </p:cNvPr>
            <p:cNvSpPr/>
            <p:nvPr/>
          </p:nvSpPr>
          <p:spPr>
            <a:xfrm>
              <a:off x="9265028" y="4612364"/>
              <a:ext cx="1365040" cy="16868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02C2E5B-EB5A-DF64-4CD7-EB61FA71C32B}"/>
                </a:ext>
              </a:extLst>
            </p:cNvPr>
            <p:cNvSpPr/>
            <p:nvPr/>
          </p:nvSpPr>
          <p:spPr>
            <a:xfrm>
              <a:off x="9776918" y="4612364"/>
              <a:ext cx="341261" cy="16868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07EC10D2-8007-EA2F-71C1-B187392DFF8C}"/>
                </a:ext>
              </a:extLst>
            </p:cNvPr>
            <p:cNvSpPr/>
            <p:nvPr/>
          </p:nvSpPr>
          <p:spPr>
            <a:xfrm>
              <a:off x="9228464" y="3052304"/>
              <a:ext cx="812524" cy="1553564"/>
            </a:xfrm>
            <a:prstGeom prst="trapezoid">
              <a:avLst>
                <a:gd name="adj" fmla="val 335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33CB0BC1-19B6-4DED-12A1-5F3EE312DA19}"/>
                </a:ext>
              </a:extLst>
            </p:cNvPr>
            <p:cNvSpPr/>
            <p:nvPr/>
          </p:nvSpPr>
          <p:spPr>
            <a:xfrm>
              <a:off x="9837858" y="3052304"/>
              <a:ext cx="812524" cy="1553564"/>
            </a:xfrm>
            <a:prstGeom prst="trapezoid">
              <a:avLst>
                <a:gd name="adj" fmla="val 3577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15">
              <a:extLst>
                <a:ext uri="{FF2B5EF4-FFF2-40B4-BE49-F238E27FC236}">
                  <a16:creationId xmlns:a16="http://schemas.microsoft.com/office/drawing/2014/main" id="{8AF994A8-620B-89DC-1F3C-EE22B9EABE01}"/>
                </a:ext>
              </a:extLst>
            </p:cNvPr>
            <p:cNvSpPr/>
            <p:nvPr/>
          </p:nvSpPr>
          <p:spPr>
            <a:xfrm>
              <a:off x="9228464" y="1251952"/>
              <a:ext cx="1369102" cy="173633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773B191-427F-B9B7-C0F0-38CB1E50F24D}"/>
                </a:ext>
              </a:extLst>
            </p:cNvPr>
            <p:cNvSpPr/>
            <p:nvPr/>
          </p:nvSpPr>
          <p:spPr>
            <a:xfrm>
              <a:off x="9855486" y="3932845"/>
              <a:ext cx="167417" cy="16247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F2A648D-A153-92CE-2CD4-415D0D233B4F}"/>
                </a:ext>
              </a:extLst>
            </p:cNvPr>
            <p:cNvSpPr/>
            <p:nvPr/>
          </p:nvSpPr>
          <p:spPr>
            <a:xfrm>
              <a:off x="9861248" y="4195312"/>
              <a:ext cx="167417" cy="16247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entagon 2">
              <a:extLst>
                <a:ext uri="{FF2B5EF4-FFF2-40B4-BE49-F238E27FC236}">
                  <a16:creationId xmlns:a16="http://schemas.microsoft.com/office/drawing/2014/main" id="{CC8B24CB-20C1-C314-A991-F422FF5804A7}"/>
                </a:ext>
              </a:extLst>
            </p:cNvPr>
            <p:cNvSpPr/>
            <p:nvPr/>
          </p:nvSpPr>
          <p:spPr>
            <a:xfrm rot="5400000">
              <a:off x="10115256" y="3553071"/>
              <a:ext cx="232265" cy="307842"/>
            </a:xfrm>
            <a:prstGeom prst="homePlat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B918F8C7-D22A-BD95-68C5-6C55055A969D}"/>
                </a:ext>
              </a:extLst>
            </p:cNvPr>
            <p:cNvSpPr/>
            <p:nvPr/>
          </p:nvSpPr>
          <p:spPr>
            <a:xfrm rot="18123538" flipH="1">
              <a:off x="9355799" y="838968"/>
              <a:ext cx="1084465" cy="1239830"/>
            </a:xfrm>
            <a:custGeom>
              <a:avLst/>
              <a:gdLst>
                <a:gd name="connsiteX0" fmla="*/ 341389 w 1084465"/>
                <a:gd name="connsiteY0" fmla="*/ 111348 h 1239830"/>
                <a:gd name="connsiteX1" fmla="*/ 298257 w 1084465"/>
                <a:gd name="connsiteY1" fmla="*/ 252553 h 1239830"/>
                <a:gd name="connsiteX2" fmla="*/ 298257 w 1084465"/>
                <a:gd name="connsiteY2" fmla="*/ 341825 h 1239830"/>
                <a:gd name="connsiteX3" fmla="*/ 240240 w 1084465"/>
                <a:gd name="connsiteY3" fmla="*/ 315843 h 1239830"/>
                <a:gd name="connsiteX4" fmla="*/ 22121 w 1084465"/>
                <a:gd name="connsiteY4" fmla="*/ 802886 h 1239830"/>
                <a:gd name="connsiteX5" fmla="*/ 149390 w 1084465"/>
                <a:gd name="connsiteY5" fmla="*/ 1136606 h 1239830"/>
                <a:gd name="connsiteX6" fmla="*/ 379883 w 1084465"/>
                <a:gd name="connsiteY6" fmla="*/ 1239830 h 1239830"/>
                <a:gd name="connsiteX7" fmla="*/ 598003 w 1084465"/>
                <a:gd name="connsiteY7" fmla="*/ 752786 h 1239830"/>
                <a:gd name="connsiteX8" fmla="*/ 603484 w 1084465"/>
                <a:gd name="connsiteY8" fmla="*/ 559569 h 1239830"/>
                <a:gd name="connsiteX9" fmla="*/ 569601 w 1084465"/>
                <a:gd name="connsiteY9" fmla="*/ 505105 h 1239830"/>
                <a:gd name="connsiteX10" fmla="*/ 831912 w 1084465"/>
                <a:gd name="connsiteY10" fmla="*/ 505106 h 1239830"/>
                <a:gd name="connsiteX11" fmla="*/ 1084465 w 1084465"/>
                <a:gd name="connsiteY11" fmla="*/ 252553 h 1239830"/>
                <a:gd name="connsiteX12" fmla="*/ 1084465 w 1084465"/>
                <a:gd name="connsiteY12" fmla="*/ 0 h 1239830"/>
                <a:gd name="connsiteX13" fmla="*/ 550810 w 1084465"/>
                <a:gd name="connsiteY13" fmla="*/ 0 h 1239830"/>
                <a:gd name="connsiteX14" fmla="*/ 341389 w 1084465"/>
                <a:gd name="connsiteY14" fmla="*/ 111348 h 1239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4465" h="1239830">
                  <a:moveTo>
                    <a:pt x="341389" y="111348"/>
                  </a:moveTo>
                  <a:cubicBezTo>
                    <a:pt x="314158" y="151656"/>
                    <a:pt x="298257" y="200248"/>
                    <a:pt x="298257" y="252553"/>
                  </a:cubicBezTo>
                  <a:lnTo>
                    <a:pt x="298257" y="341825"/>
                  </a:lnTo>
                  <a:lnTo>
                    <a:pt x="240240" y="315843"/>
                  </a:lnTo>
                  <a:lnTo>
                    <a:pt x="22121" y="802886"/>
                  </a:lnTo>
                  <a:cubicBezTo>
                    <a:pt x="-34889" y="930184"/>
                    <a:pt x="22091" y="1079596"/>
                    <a:pt x="149390" y="1136606"/>
                  </a:cubicBezTo>
                  <a:lnTo>
                    <a:pt x="379883" y="1239830"/>
                  </a:lnTo>
                  <a:lnTo>
                    <a:pt x="598003" y="752786"/>
                  </a:lnTo>
                  <a:cubicBezTo>
                    <a:pt x="626507" y="689138"/>
                    <a:pt x="626515" y="619961"/>
                    <a:pt x="603484" y="559569"/>
                  </a:cubicBezTo>
                  <a:lnTo>
                    <a:pt x="569601" y="505105"/>
                  </a:lnTo>
                  <a:lnTo>
                    <a:pt x="831912" y="505106"/>
                  </a:lnTo>
                  <a:cubicBezTo>
                    <a:pt x="971393" y="505106"/>
                    <a:pt x="1084465" y="392034"/>
                    <a:pt x="1084465" y="252553"/>
                  </a:cubicBezTo>
                  <a:lnTo>
                    <a:pt x="1084465" y="0"/>
                  </a:lnTo>
                  <a:lnTo>
                    <a:pt x="550810" y="0"/>
                  </a:lnTo>
                  <a:cubicBezTo>
                    <a:pt x="463634" y="0"/>
                    <a:pt x="386775" y="44169"/>
                    <a:pt x="341389" y="11134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9FCA381-FCBA-74DF-1B38-53615E58B6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3339" y="5016088"/>
              <a:ext cx="17043" cy="129871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604D215E-08A4-3B13-1BF5-2E0B5B2810F4}"/>
                </a:ext>
              </a:extLst>
            </p:cNvPr>
            <p:cNvGrpSpPr/>
            <p:nvPr/>
          </p:nvGrpSpPr>
          <p:grpSpPr>
            <a:xfrm>
              <a:off x="9463847" y="2992971"/>
              <a:ext cx="924725" cy="185332"/>
              <a:chOff x="2213061" y="773705"/>
              <a:chExt cx="2274484" cy="432126"/>
            </a:xfrm>
            <a:grpFill/>
          </p:grpSpPr>
          <p:sp>
            <p:nvSpPr>
              <p:cNvPr id="90" name="Flowchart: Manual Input 89">
                <a:extLst>
                  <a:ext uri="{FF2B5EF4-FFF2-40B4-BE49-F238E27FC236}">
                    <a16:creationId xmlns:a16="http://schemas.microsoft.com/office/drawing/2014/main" id="{5D60380D-7901-B650-5A93-2938183ED1CA}"/>
                  </a:ext>
                </a:extLst>
              </p:cNvPr>
              <p:cNvSpPr/>
              <p:nvPr/>
            </p:nvSpPr>
            <p:spPr>
              <a:xfrm rot="2450276">
                <a:off x="2213061" y="773705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lowchart: Manual Input 90">
                <a:extLst>
                  <a:ext uri="{FF2B5EF4-FFF2-40B4-BE49-F238E27FC236}">
                    <a16:creationId xmlns:a16="http://schemas.microsoft.com/office/drawing/2014/main" id="{CDEDD273-81F9-F9F7-0AEF-74E2F64BEFCA}"/>
                  </a:ext>
                </a:extLst>
              </p:cNvPr>
              <p:cNvSpPr/>
              <p:nvPr/>
            </p:nvSpPr>
            <p:spPr>
              <a:xfrm rot="19149724" flipH="1">
                <a:off x="3353565" y="773705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12CB1F76-598C-704C-255A-8FCA465D28F8}"/>
                </a:ext>
              </a:extLst>
            </p:cNvPr>
            <p:cNvSpPr/>
            <p:nvPr/>
          </p:nvSpPr>
          <p:spPr>
            <a:xfrm>
              <a:off x="9770875" y="3092031"/>
              <a:ext cx="367270" cy="332214"/>
            </a:xfrm>
            <a:custGeom>
              <a:avLst/>
              <a:gdLst>
                <a:gd name="connsiteX0" fmla="*/ 273690 w 564206"/>
                <a:gd name="connsiteY0" fmla="*/ 0 h 510353"/>
                <a:gd name="connsiteX1" fmla="*/ 360842 w 564206"/>
                <a:gd name="connsiteY1" fmla="*/ 39775 h 510353"/>
                <a:gd name="connsiteX2" fmla="*/ 387187 w 564206"/>
                <a:gd name="connsiteY2" fmla="*/ 82830 h 510353"/>
                <a:gd name="connsiteX3" fmla="*/ 428283 w 564206"/>
                <a:gd name="connsiteY3" fmla="*/ 114563 h 510353"/>
                <a:gd name="connsiteX4" fmla="*/ 481842 w 564206"/>
                <a:gd name="connsiteY4" fmla="*/ 182452 h 510353"/>
                <a:gd name="connsiteX5" fmla="*/ 539203 w 564206"/>
                <a:gd name="connsiteY5" fmla="*/ 505129 h 510353"/>
                <a:gd name="connsiteX6" fmla="*/ 274926 w 564206"/>
                <a:gd name="connsiteY6" fmla="*/ 311303 h 510353"/>
                <a:gd name="connsiteX7" fmla="*/ 273310 w 564206"/>
                <a:gd name="connsiteY7" fmla="*/ 307719 h 510353"/>
                <a:gd name="connsiteX8" fmla="*/ 224821 w 564206"/>
                <a:gd name="connsiteY8" fmla="*/ 372972 h 510353"/>
                <a:gd name="connsiteX9" fmla="*/ 22666 w 564206"/>
                <a:gd name="connsiteY9" fmla="*/ 490756 h 510353"/>
                <a:gd name="connsiteX10" fmla="*/ 75388 w 564206"/>
                <a:gd name="connsiteY10" fmla="*/ 167289 h 510353"/>
                <a:gd name="connsiteX11" fmla="*/ 120466 w 564206"/>
                <a:gd name="connsiteY11" fmla="*/ 111078 h 510353"/>
                <a:gd name="connsiteX12" fmla="*/ 164824 w 564206"/>
                <a:gd name="connsiteY12" fmla="*/ 75261 h 510353"/>
                <a:gd name="connsiteX13" fmla="*/ 186538 w 564206"/>
                <a:gd name="connsiteY13" fmla="*/ 39775 h 510353"/>
                <a:gd name="connsiteX14" fmla="*/ 273690 w 564206"/>
                <a:gd name="connsiteY14" fmla="*/ 0 h 5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64206" h="510353">
                  <a:moveTo>
                    <a:pt x="273690" y="0"/>
                  </a:moveTo>
                  <a:cubicBezTo>
                    <a:pt x="307725" y="0"/>
                    <a:pt x="338538" y="15200"/>
                    <a:pt x="360842" y="39775"/>
                  </a:cubicBezTo>
                  <a:lnTo>
                    <a:pt x="387187" y="82830"/>
                  </a:lnTo>
                  <a:lnTo>
                    <a:pt x="428283" y="114563"/>
                  </a:lnTo>
                  <a:cubicBezTo>
                    <a:pt x="447481" y="133725"/>
                    <a:pt x="465727" y="156575"/>
                    <a:pt x="481842" y="182452"/>
                  </a:cubicBezTo>
                  <a:cubicBezTo>
                    <a:pt x="546299" y="285961"/>
                    <a:pt x="596341" y="469548"/>
                    <a:pt x="539203" y="505129"/>
                  </a:cubicBezTo>
                  <a:cubicBezTo>
                    <a:pt x="482065" y="540710"/>
                    <a:pt x="321181" y="385581"/>
                    <a:pt x="274926" y="311303"/>
                  </a:cubicBezTo>
                  <a:lnTo>
                    <a:pt x="273310" y="307719"/>
                  </a:lnTo>
                  <a:lnTo>
                    <a:pt x="224821" y="372972"/>
                  </a:lnTo>
                  <a:cubicBezTo>
                    <a:pt x="155940" y="451378"/>
                    <a:pt x="65898" y="516824"/>
                    <a:pt x="22666" y="490756"/>
                  </a:cubicBezTo>
                  <a:cubicBezTo>
                    <a:pt x="-34977" y="455999"/>
                    <a:pt x="30205" y="242224"/>
                    <a:pt x="75388" y="167289"/>
                  </a:cubicBezTo>
                  <a:cubicBezTo>
                    <a:pt x="86684" y="148555"/>
                    <a:pt x="102378" y="129132"/>
                    <a:pt x="120466" y="111078"/>
                  </a:cubicBezTo>
                  <a:lnTo>
                    <a:pt x="164824" y="75261"/>
                  </a:lnTo>
                  <a:lnTo>
                    <a:pt x="186538" y="39775"/>
                  </a:lnTo>
                  <a:cubicBezTo>
                    <a:pt x="208842" y="15200"/>
                    <a:pt x="239655" y="0"/>
                    <a:pt x="273690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FD29BDB9-58D6-7F40-D6FB-7B40A9B76210}"/>
              </a:ext>
            </a:extLst>
          </p:cNvPr>
          <p:cNvGrpSpPr/>
          <p:nvPr/>
        </p:nvGrpSpPr>
        <p:grpSpPr>
          <a:xfrm>
            <a:off x="1344659" y="1079527"/>
            <a:ext cx="2403424" cy="5638800"/>
            <a:chOff x="1600200" y="4114800"/>
            <a:chExt cx="1981200" cy="4648200"/>
          </a:xfrm>
          <a:solidFill>
            <a:schemeClr val="bg1"/>
          </a:solidFill>
        </p:grpSpPr>
        <p:grpSp>
          <p:nvGrpSpPr>
            <p:cNvPr id="97" name="Group 285">
              <a:extLst>
                <a:ext uri="{FF2B5EF4-FFF2-40B4-BE49-F238E27FC236}">
                  <a16:creationId xmlns:a16="http://schemas.microsoft.com/office/drawing/2014/main" id="{6DB792C0-9C46-018E-5F98-1858A524E392}"/>
                </a:ext>
              </a:extLst>
            </p:cNvPr>
            <p:cNvGrpSpPr/>
            <p:nvPr/>
          </p:nvGrpSpPr>
          <p:grpSpPr>
            <a:xfrm rot="17194410">
              <a:off x="2602773" y="8085383"/>
              <a:ext cx="509454" cy="722914"/>
              <a:chOff x="4934260" y="5008578"/>
              <a:chExt cx="373811" cy="553131"/>
            </a:xfrm>
            <a:grpFill/>
          </p:grpSpPr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929FC225-6530-91FB-285D-2AF2DA575BEE}"/>
                  </a:ext>
                </a:extLst>
              </p:cNvPr>
              <p:cNvSpPr/>
              <p:nvPr/>
            </p:nvSpPr>
            <p:spPr>
              <a:xfrm rot="2385655">
                <a:off x="4934260" y="5008578"/>
                <a:ext cx="373811" cy="5531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D8C07BD1-0BBF-3024-BF24-5BE9A3B0B4B9}"/>
                  </a:ext>
                </a:extLst>
              </p:cNvPr>
              <p:cNvSpPr/>
              <p:nvPr/>
            </p:nvSpPr>
            <p:spPr>
              <a:xfrm rot="2385655">
                <a:off x="4958925" y="5096340"/>
                <a:ext cx="348365" cy="38278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" name="Group 284">
              <a:extLst>
                <a:ext uri="{FF2B5EF4-FFF2-40B4-BE49-F238E27FC236}">
                  <a16:creationId xmlns:a16="http://schemas.microsoft.com/office/drawing/2014/main" id="{4D6FBF67-1E76-8906-578D-87CFD27054B1}"/>
                </a:ext>
              </a:extLst>
            </p:cNvPr>
            <p:cNvGrpSpPr/>
            <p:nvPr/>
          </p:nvGrpSpPr>
          <p:grpSpPr>
            <a:xfrm>
              <a:off x="2057400" y="8077200"/>
              <a:ext cx="533400" cy="685800"/>
              <a:chOff x="4934260" y="5008578"/>
              <a:chExt cx="373811" cy="553131"/>
            </a:xfrm>
            <a:grpFill/>
          </p:grpSpPr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D299B87B-DFE5-3921-F552-F0D63B7B8D36}"/>
                  </a:ext>
                </a:extLst>
              </p:cNvPr>
              <p:cNvSpPr/>
              <p:nvPr/>
            </p:nvSpPr>
            <p:spPr>
              <a:xfrm rot="2385655">
                <a:off x="4934260" y="5008578"/>
                <a:ext cx="373811" cy="5531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D3A39C4B-278B-FB54-8290-BA9F3CD0F918}"/>
                  </a:ext>
                </a:extLst>
              </p:cNvPr>
              <p:cNvSpPr/>
              <p:nvPr/>
            </p:nvSpPr>
            <p:spPr>
              <a:xfrm rot="2385655">
                <a:off x="4958925" y="5096340"/>
                <a:ext cx="348365" cy="38278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11">
              <a:extLst>
                <a:ext uri="{FF2B5EF4-FFF2-40B4-BE49-F238E27FC236}">
                  <a16:creationId xmlns:a16="http://schemas.microsoft.com/office/drawing/2014/main" id="{6B1F2B1E-C27B-68DC-D07B-52EE0518D48F}"/>
                </a:ext>
              </a:extLst>
            </p:cNvPr>
            <p:cNvGrpSpPr/>
            <p:nvPr/>
          </p:nvGrpSpPr>
          <p:grpSpPr>
            <a:xfrm>
              <a:off x="1600200" y="5638800"/>
              <a:ext cx="1981200" cy="2743200"/>
              <a:chOff x="4419600" y="2060454"/>
              <a:chExt cx="3045502" cy="4187946"/>
            </a:xfrm>
            <a:grpFill/>
          </p:grpSpPr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F9B2126C-4A29-64E5-A22D-09A8C164D37E}"/>
                  </a:ext>
                </a:extLst>
              </p:cNvPr>
              <p:cNvSpPr/>
              <p:nvPr/>
            </p:nvSpPr>
            <p:spPr>
              <a:xfrm>
                <a:off x="6890479" y="3785016"/>
                <a:ext cx="574623" cy="8444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F9D8A702-0CD2-2DEC-9A24-D634AC43F429}"/>
                  </a:ext>
                </a:extLst>
              </p:cNvPr>
              <p:cNvSpPr/>
              <p:nvPr/>
            </p:nvSpPr>
            <p:spPr>
              <a:xfrm>
                <a:off x="4419600" y="3810000"/>
                <a:ext cx="574623" cy="8444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Trapezoid 110">
                <a:extLst>
                  <a:ext uri="{FF2B5EF4-FFF2-40B4-BE49-F238E27FC236}">
                    <a16:creationId xmlns:a16="http://schemas.microsoft.com/office/drawing/2014/main" id="{231EAEF3-ED35-49C5-7048-61B61CE82192}"/>
                  </a:ext>
                </a:extLst>
              </p:cNvPr>
              <p:cNvSpPr/>
              <p:nvPr/>
            </p:nvSpPr>
            <p:spPr>
              <a:xfrm rot="20102191">
                <a:off x="6267526" y="2091421"/>
                <a:ext cx="990600" cy="2115430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rapezoid 111">
                <a:extLst>
                  <a:ext uri="{FF2B5EF4-FFF2-40B4-BE49-F238E27FC236}">
                    <a16:creationId xmlns:a16="http://schemas.microsoft.com/office/drawing/2014/main" id="{1A008D93-A790-5074-B749-8071E39B1FAD}"/>
                  </a:ext>
                </a:extLst>
              </p:cNvPr>
              <p:cNvSpPr/>
              <p:nvPr/>
            </p:nvSpPr>
            <p:spPr>
              <a:xfrm rot="1327004">
                <a:off x="4648115" y="2060454"/>
                <a:ext cx="990600" cy="2115430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Trapezoid 112">
                <a:extLst>
                  <a:ext uri="{FF2B5EF4-FFF2-40B4-BE49-F238E27FC236}">
                    <a16:creationId xmlns:a16="http://schemas.microsoft.com/office/drawing/2014/main" id="{4BBCA89F-2F78-0F46-42E3-FCA357861B78}"/>
                  </a:ext>
                </a:extLst>
              </p:cNvPr>
              <p:cNvSpPr/>
              <p:nvPr/>
            </p:nvSpPr>
            <p:spPr>
              <a:xfrm>
                <a:off x="4876800" y="2133600"/>
                <a:ext cx="2133600" cy="4114800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313C24EF-2DE8-1236-E68B-80228558AE7C}"/>
                  </a:ext>
                </a:extLst>
              </p:cNvPr>
              <p:cNvSpPr/>
              <p:nvPr/>
            </p:nvSpPr>
            <p:spPr>
              <a:xfrm rot="10800000">
                <a:off x="5638800" y="2133600"/>
                <a:ext cx="609600" cy="762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B7E3AA9E-47CF-9363-AC84-2796FE7798B8}"/>
                  </a:ext>
                </a:extLst>
              </p:cNvPr>
              <p:cNvSpPr/>
              <p:nvPr/>
            </p:nvSpPr>
            <p:spPr>
              <a:xfrm>
                <a:off x="5181600" y="4419600"/>
                <a:ext cx="1524000" cy="2286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rapezoid 115">
                <a:extLst>
                  <a:ext uri="{FF2B5EF4-FFF2-40B4-BE49-F238E27FC236}">
                    <a16:creationId xmlns:a16="http://schemas.microsoft.com/office/drawing/2014/main" id="{A289C3C9-A4B1-1496-5AA8-1C73D82974C6}"/>
                  </a:ext>
                </a:extLst>
              </p:cNvPr>
              <p:cNvSpPr/>
              <p:nvPr/>
            </p:nvSpPr>
            <p:spPr>
              <a:xfrm rot="366654" flipH="1">
                <a:off x="4944218" y="2084003"/>
                <a:ext cx="706763" cy="3877254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Trapezoid 116">
                <a:extLst>
                  <a:ext uri="{FF2B5EF4-FFF2-40B4-BE49-F238E27FC236}">
                    <a16:creationId xmlns:a16="http://schemas.microsoft.com/office/drawing/2014/main" id="{8BD6E87D-739B-9DD8-953C-E603A1BF41C3}"/>
                  </a:ext>
                </a:extLst>
              </p:cNvPr>
              <p:cNvSpPr/>
              <p:nvPr/>
            </p:nvSpPr>
            <p:spPr>
              <a:xfrm rot="21233346">
                <a:off x="6224662" y="2067736"/>
                <a:ext cx="706763" cy="3886573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0" name="Rounded Rectangle 61">
              <a:extLst>
                <a:ext uri="{FF2B5EF4-FFF2-40B4-BE49-F238E27FC236}">
                  <a16:creationId xmlns:a16="http://schemas.microsoft.com/office/drawing/2014/main" id="{21DA853B-D616-DB5E-398F-03F14AE755DE}"/>
                </a:ext>
              </a:extLst>
            </p:cNvPr>
            <p:cNvSpPr/>
            <p:nvPr/>
          </p:nvSpPr>
          <p:spPr>
            <a:xfrm>
              <a:off x="1981200" y="4572000"/>
              <a:ext cx="304800" cy="8382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62">
              <a:extLst>
                <a:ext uri="{FF2B5EF4-FFF2-40B4-BE49-F238E27FC236}">
                  <a16:creationId xmlns:a16="http://schemas.microsoft.com/office/drawing/2014/main" id="{F5E27328-9AB9-7318-4E9D-43A0B3669CA0}"/>
                </a:ext>
              </a:extLst>
            </p:cNvPr>
            <p:cNvSpPr/>
            <p:nvPr/>
          </p:nvSpPr>
          <p:spPr>
            <a:xfrm>
              <a:off x="2895600" y="4572000"/>
              <a:ext cx="304800" cy="8382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 Diagonal Corner Rectangle 63">
              <a:extLst>
                <a:ext uri="{FF2B5EF4-FFF2-40B4-BE49-F238E27FC236}">
                  <a16:creationId xmlns:a16="http://schemas.microsoft.com/office/drawing/2014/main" id="{4B13A8C5-901D-B033-F4C9-08F982F9A7BF}"/>
                </a:ext>
              </a:extLst>
            </p:cNvPr>
            <p:cNvSpPr/>
            <p:nvPr/>
          </p:nvSpPr>
          <p:spPr>
            <a:xfrm>
              <a:off x="1981200" y="4114800"/>
              <a:ext cx="838200" cy="533400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 Diagonal Corner Rectangle 64">
              <a:extLst>
                <a:ext uri="{FF2B5EF4-FFF2-40B4-BE49-F238E27FC236}">
                  <a16:creationId xmlns:a16="http://schemas.microsoft.com/office/drawing/2014/main" id="{0EFA01F4-10D5-0743-2ADF-EF86A9B2A028}"/>
                </a:ext>
              </a:extLst>
            </p:cNvPr>
            <p:cNvSpPr/>
            <p:nvPr/>
          </p:nvSpPr>
          <p:spPr>
            <a:xfrm rot="1987108">
              <a:off x="2363632" y="4148057"/>
              <a:ext cx="838200" cy="533400"/>
            </a:xfrm>
            <a:prstGeom prst="round2DiagRect">
              <a:avLst>
                <a:gd name="adj1" fmla="val 50000"/>
                <a:gd name="adj2" fmla="val 3145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C21EBE3E-4F15-A3C0-F77D-7E2C601E8BA3}"/>
                </a:ext>
              </a:extLst>
            </p:cNvPr>
            <p:cNvSpPr/>
            <p:nvPr/>
          </p:nvSpPr>
          <p:spPr>
            <a:xfrm>
              <a:off x="2057400" y="4267200"/>
              <a:ext cx="1052977" cy="154981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F1F6C22-B512-6798-246B-620E0FFADF24}"/>
                </a:ext>
              </a:extLst>
            </p:cNvPr>
            <p:cNvSpPr/>
            <p:nvPr/>
          </p:nvSpPr>
          <p:spPr>
            <a:xfrm>
              <a:off x="1981200" y="4495800"/>
              <a:ext cx="1219200" cy="2286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 Diagonal Corner Rectangle 67">
              <a:extLst>
                <a:ext uri="{FF2B5EF4-FFF2-40B4-BE49-F238E27FC236}">
                  <a16:creationId xmlns:a16="http://schemas.microsoft.com/office/drawing/2014/main" id="{FB185979-8C8F-BE3B-FFE6-D8C6145FF7BA}"/>
                </a:ext>
              </a:extLst>
            </p:cNvPr>
            <p:cNvSpPr/>
            <p:nvPr/>
          </p:nvSpPr>
          <p:spPr>
            <a:xfrm rot="230463">
              <a:off x="2143588" y="4356673"/>
              <a:ext cx="406776" cy="311802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 Diagonal Corner Rectangle 68">
              <a:extLst>
                <a:ext uri="{FF2B5EF4-FFF2-40B4-BE49-F238E27FC236}">
                  <a16:creationId xmlns:a16="http://schemas.microsoft.com/office/drawing/2014/main" id="{7C326D85-B7BD-2E9A-CF03-9EB3D78A032A}"/>
                </a:ext>
              </a:extLst>
            </p:cNvPr>
            <p:cNvSpPr/>
            <p:nvPr/>
          </p:nvSpPr>
          <p:spPr>
            <a:xfrm rot="4458807">
              <a:off x="2567941" y="4213145"/>
              <a:ext cx="356879" cy="410207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ounded Rectangle 69">
              <a:extLst>
                <a:ext uri="{FF2B5EF4-FFF2-40B4-BE49-F238E27FC236}">
                  <a16:creationId xmlns:a16="http://schemas.microsoft.com/office/drawing/2014/main" id="{84A7E81F-B43B-BCEC-AFDD-E52C31C02053}"/>
                </a:ext>
              </a:extLst>
            </p:cNvPr>
            <p:cNvSpPr/>
            <p:nvPr/>
          </p:nvSpPr>
          <p:spPr>
            <a:xfrm rot="16200000">
              <a:off x="2324100" y="4000500"/>
              <a:ext cx="304800" cy="6858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>
            <a:extLst>
              <a:ext uri="{FF2B5EF4-FFF2-40B4-BE49-F238E27FC236}">
                <a16:creationId xmlns:a16="http://schemas.microsoft.com/office/drawing/2014/main" id="{CE7AF856-E9E0-0212-8094-5DD0ED8A1E37}"/>
              </a:ext>
            </a:extLst>
          </p:cNvPr>
          <p:cNvSpPr txBox="1"/>
          <p:nvPr/>
        </p:nvSpPr>
        <p:spPr>
          <a:xfrm>
            <a:off x="1697517" y="234373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Moroni</a:t>
            </a:r>
          </a:p>
          <a:p>
            <a:r>
              <a:rPr lang="en-US" sz="1100" dirty="0"/>
              <a:t>D&amp;C 27:13; 128:20; 138:46</a:t>
            </a:r>
          </a:p>
        </p:txBody>
      </p:sp>
    </p:spTree>
    <p:extLst>
      <p:ext uri="{BB962C8B-B14F-4D97-AF65-F5344CB8AC3E}">
        <p14:creationId xmlns:p14="http://schemas.microsoft.com/office/powerpoint/2010/main" val="4115012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67787-C6A9-38A5-D85F-BF3518B24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C06D091-DFC0-48A6-12DF-585DBC9D514B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DEA9D31-A9D1-CF24-ED76-8F412D5D4F48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0700131-C651-816D-A170-B0D6928A3D9E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15F62FD-FE5D-E41E-1A32-5F14CAD360EC}"/>
              </a:ext>
            </a:extLst>
          </p:cNvPr>
          <p:cNvSpPr txBox="1"/>
          <p:nvPr/>
        </p:nvSpPr>
        <p:spPr>
          <a:xfrm>
            <a:off x="566714" y="5906715"/>
            <a:ext cx="13577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Lucy Morley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725C6B1-A3E4-C330-E665-9B2ABF67109E}"/>
              </a:ext>
            </a:extLst>
          </p:cNvPr>
          <p:cNvGrpSpPr/>
          <p:nvPr/>
        </p:nvGrpSpPr>
        <p:grpSpPr>
          <a:xfrm>
            <a:off x="792034" y="1261557"/>
            <a:ext cx="2264849" cy="4553017"/>
            <a:chOff x="4556150" y="1229987"/>
            <a:chExt cx="2382299" cy="4789125"/>
          </a:xfrm>
          <a:solidFill>
            <a:schemeClr val="bg1"/>
          </a:solidFill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31E60E31-B999-8E8D-655B-D5CB8C81AC3C}"/>
                </a:ext>
              </a:extLst>
            </p:cNvPr>
            <p:cNvSpPr/>
            <p:nvPr/>
          </p:nvSpPr>
          <p:spPr>
            <a:xfrm rot="20496050">
              <a:off x="5829602" y="5336142"/>
              <a:ext cx="413292" cy="68297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EF0A774-2488-E2E2-5765-84576A8B604E}"/>
                </a:ext>
              </a:extLst>
            </p:cNvPr>
            <p:cNvSpPr/>
            <p:nvPr/>
          </p:nvSpPr>
          <p:spPr>
            <a:xfrm rot="1700274">
              <a:off x="5275435" y="5306631"/>
              <a:ext cx="413292" cy="70854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277A81B-1490-EB6E-9FF3-E494D90F87A9}"/>
                </a:ext>
              </a:extLst>
            </p:cNvPr>
            <p:cNvSpPr/>
            <p:nvPr/>
          </p:nvSpPr>
          <p:spPr>
            <a:xfrm rot="21336441">
              <a:off x="6466207" y="4516780"/>
              <a:ext cx="413292" cy="59414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5ED78D0E-A3C1-F611-CCA1-A8166BC59AD9}"/>
                </a:ext>
              </a:extLst>
            </p:cNvPr>
            <p:cNvSpPr/>
            <p:nvPr/>
          </p:nvSpPr>
          <p:spPr>
            <a:xfrm rot="1700274">
              <a:off x="4717316" y="4516780"/>
              <a:ext cx="413292" cy="59414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ardrop 48">
              <a:extLst>
                <a:ext uri="{FF2B5EF4-FFF2-40B4-BE49-F238E27FC236}">
                  <a16:creationId xmlns:a16="http://schemas.microsoft.com/office/drawing/2014/main" id="{435870B5-40C1-DAC9-0B9F-70630757D3F2}"/>
                </a:ext>
              </a:extLst>
            </p:cNvPr>
            <p:cNvSpPr/>
            <p:nvPr/>
          </p:nvSpPr>
          <p:spPr>
            <a:xfrm rot="8031679">
              <a:off x="4932279" y="1226113"/>
              <a:ext cx="1796507" cy="1804255"/>
            </a:xfrm>
            <a:prstGeom prst="teardrop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CC1CA7A-7BF7-4185-B59D-F2B290C37BC5}"/>
                </a:ext>
              </a:extLst>
            </p:cNvPr>
            <p:cNvGrpSpPr/>
            <p:nvPr/>
          </p:nvGrpSpPr>
          <p:grpSpPr>
            <a:xfrm rot="531639">
              <a:off x="4556150" y="3286354"/>
              <a:ext cx="1081696" cy="1648039"/>
              <a:chOff x="7695238" y="3863179"/>
              <a:chExt cx="1081696" cy="1648039"/>
            </a:xfrm>
            <a:grpFill/>
          </p:grpSpPr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2786674B-9279-FE02-D48A-4BAF15513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1313" t="13157" r="33596" b="19675"/>
              <a:stretch>
                <a:fillRect/>
              </a:stretch>
            </p:blipFill>
            <p:spPr>
              <a:xfrm>
                <a:off x="7695238" y="3863179"/>
                <a:ext cx="1080764" cy="1648039"/>
              </a:xfrm>
              <a:custGeom>
                <a:avLst/>
                <a:gdLst>
                  <a:gd name="connsiteX0" fmla="*/ 725754 w 1080764"/>
                  <a:gd name="connsiteY0" fmla="*/ 0 h 1648039"/>
                  <a:gd name="connsiteX1" fmla="*/ 1080764 w 1080764"/>
                  <a:gd name="connsiteY1" fmla="*/ 124276 h 1648039"/>
                  <a:gd name="connsiteX2" fmla="*/ 789826 w 1080764"/>
                  <a:gd name="connsiteY2" fmla="*/ 1648039 h 1648039"/>
                  <a:gd name="connsiteX3" fmla="*/ 2803 w 1080764"/>
                  <a:gd name="connsiteY3" fmla="*/ 1372531 h 1648039"/>
                  <a:gd name="connsiteX4" fmla="*/ 725754 w 1080764"/>
                  <a:gd name="connsiteY4" fmla="*/ 0 h 1648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0764" h="1648039">
                    <a:moveTo>
                      <a:pt x="725754" y="0"/>
                    </a:moveTo>
                    <a:lnTo>
                      <a:pt x="1080764" y="124276"/>
                    </a:lnTo>
                    <a:lnTo>
                      <a:pt x="789826" y="1648039"/>
                    </a:lnTo>
                    <a:lnTo>
                      <a:pt x="2803" y="1372531"/>
                    </a:lnTo>
                    <a:cubicBezTo>
                      <a:pt x="-43020" y="1022920"/>
                      <a:pt x="484770" y="457510"/>
                      <a:pt x="725754" y="0"/>
                    </a:cubicBezTo>
                    <a:close/>
                  </a:path>
                </a:pathLst>
              </a:custGeom>
              <a:grpFill/>
            </p:spPr>
          </p:pic>
          <p:sp>
            <p:nvSpPr>
              <p:cNvPr id="40" name="Trapezoid 34">
                <a:extLst>
                  <a:ext uri="{FF2B5EF4-FFF2-40B4-BE49-F238E27FC236}">
                    <a16:creationId xmlns:a16="http://schemas.microsoft.com/office/drawing/2014/main" id="{60B0E59D-FED0-604E-FA60-7B238AFDD108}"/>
                  </a:ext>
                </a:extLst>
              </p:cNvPr>
              <p:cNvSpPr/>
              <p:nvPr/>
            </p:nvSpPr>
            <p:spPr>
              <a:xfrm rot="1157600">
                <a:off x="7898593" y="3874883"/>
                <a:ext cx="878341" cy="1534315"/>
              </a:xfrm>
              <a:custGeom>
                <a:avLst/>
                <a:gdLst>
                  <a:gd name="connsiteX0" fmla="*/ 0 w 901482"/>
                  <a:gd name="connsiteY0" fmla="*/ 1534315 h 1534315"/>
                  <a:gd name="connsiteX1" fmla="*/ 247421 w 901482"/>
                  <a:gd name="connsiteY1" fmla="*/ 0 h 1534315"/>
                  <a:gd name="connsiteX2" fmla="*/ 654061 w 901482"/>
                  <a:gd name="connsiteY2" fmla="*/ 0 h 1534315"/>
                  <a:gd name="connsiteX3" fmla="*/ 901482 w 901482"/>
                  <a:gd name="connsiteY3" fmla="*/ 1534315 h 1534315"/>
                  <a:gd name="connsiteX4" fmla="*/ 0 w 901482"/>
                  <a:gd name="connsiteY4" fmla="*/ 1534315 h 1534315"/>
                  <a:gd name="connsiteX0" fmla="*/ 48097 w 949579"/>
                  <a:gd name="connsiteY0" fmla="*/ 1534315 h 1534315"/>
                  <a:gd name="connsiteX1" fmla="*/ 295518 w 949579"/>
                  <a:gd name="connsiteY1" fmla="*/ 0 h 1534315"/>
                  <a:gd name="connsiteX2" fmla="*/ 702158 w 949579"/>
                  <a:gd name="connsiteY2" fmla="*/ 0 h 1534315"/>
                  <a:gd name="connsiteX3" fmla="*/ 949579 w 949579"/>
                  <a:gd name="connsiteY3" fmla="*/ 1534315 h 1534315"/>
                  <a:gd name="connsiteX4" fmla="*/ 48097 w 949579"/>
                  <a:gd name="connsiteY4" fmla="*/ 1534315 h 1534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49579" h="1534315">
                    <a:moveTo>
                      <a:pt x="48097" y="1534315"/>
                    </a:moveTo>
                    <a:cubicBezTo>
                      <a:pt x="-123542" y="1219479"/>
                      <a:pt x="213044" y="511438"/>
                      <a:pt x="295518" y="0"/>
                    </a:cubicBezTo>
                    <a:lnTo>
                      <a:pt x="702158" y="0"/>
                    </a:lnTo>
                    <a:lnTo>
                      <a:pt x="949579" y="1534315"/>
                    </a:lnTo>
                    <a:lnTo>
                      <a:pt x="48097" y="1534315"/>
                    </a:lnTo>
                    <a:close/>
                  </a:path>
                </a:pathLst>
              </a:cu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F0AB738-25CC-C6F4-932E-1E468B3C13CE}"/>
                </a:ext>
              </a:extLst>
            </p:cNvPr>
            <p:cNvGrpSpPr/>
            <p:nvPr/>
          </p:nvGrpSpPr>
          <p:grpSpPr>
            <a:xfrm>
              <a:off x="5857686" y="3345895"/>
              <a:ext cx="1080763" cy="1648039"/>
              <a:chOff x="9006934" y="1061755"/>
              <a:chExt cx="1080763" cy="1648039"/>
            </a:xfrm>
            <a:grpFill/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6BB206C6-2606-10E0-E55F-03B4F2257C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6480" t="12386" r="28429" b="20447"/>
              <a:stretch>
                <a:fillRect/>
              </a:stretch>
            </p:blipFill>
            <p:spPr>
              <a:xfrm>
                <a:off x="9006934" y="1061755"/>
                <a:ext cx="1080763" cy="1648039"/>
              </a:xfrm>
              <a:custGeom>
                <a:avLst/>
                <a:gdLst>
                  <a:gd name="connsiteX0" fmla="*/ 355010 w 1080763"/>
                  <a:gd name="connsiteY0" fmla="*/ 0 h 1648039"/>
                  <a:gd name="connsiteX1" fmla="*/ 1077961 w 1080763"/>
                  <a:gd name="connsiteY1" fmla="*/ 1372530 h 1648039"/>
                  <a:gd name="connsiteX2" fmla="*/ 290938 w 1080763"/>
                  <a:gd name="connsiteY2" fmla="*/ 1648039 h 1648039"/>
                  <a:gd name="connsiteX3" fmla="*/ 0 w 1080763"/>
                  <a:gd name="connsiteY3" fmla="*/ 124276 h 1648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763" h="1648039">
                    <a:moveTo>
                      <a:pt x="355010" y="0"/>
                    </a:moveTo>
                    <a:cubicBezTo>
                      <a:pt x="595994" y="457509"/>
                      <a:pt x="1123784" y="1022920"/>
                      <a:pt x="1077961" y="1372530"/>
                    </a:cubicBezTo>
                    <a:lnTo>
                      <a:pt x="290938" y="1648039"/>
                    </a:lnTo>
                    <a:lnTo>
                      <a:pt x="0" y="124276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43" name="Trapezoid 34">
                <a:extLst>
                  <a:ext uri="{FF2B5EF4-FFF2-40B4-BE49-F238E27FC236}">
                    <a16:creationId xmlns:a16="http://schemas.microsoft.com/office/drawing/2014/main" id="{AF99AD12-0FFA-9F6F-1F98-465067DA2C2C}"/>
                  </a:ext>
                </a:extLst>
              </p:cNvPr>
              <p:cNvSpPr/>
              <p:nvPr/>
            </p:nvSpPr>
            <p:spPr>
              <a:xfrm rot="20442400" flipH="1">
                <a:off x="9007865" y="1073458"/>
                <a:ext cx="878341" cy="1534315"/>
              </a:xfrm>
              <a:custGeom>
                <a:avLst/>
                <a:gdLst>
                  <a:gd name="connsiteX0" fmla="*/ 0 w 901482"/>
                  <a:gd name="connsiteY0" fmla="*/ 1534315 h 1534315"/>
                  <a:gd name="connsiteX1" fmla="*/ 247421 w 901482"/>
                  <a:gd name="connsiteY1" fmla="*/ 0 h 1534315"/>
                  <a:gd name="connsiteX2" fmla="*/ 654061 w 901482"/>
                  <a:gd name="connsiteY2" fmla="*/ 0 h 1534315"/>
                  <a:gd name="connsiteX3" fmla="*/ 901482 w 901482"/>
                  <a:gd name="connsiteY3" fmla="*/ 1534315 h 1534315"/>
                  <a:gd name="connsiteX4" fmla="*/ 0 w 901482"/>
                  <a:gd name="connsiteY4" fmla="*/ 1534315 h 1534315"/>
                  <a:gd name="connsiteX0" fmla="*/ 48097 w 949579"/>
                  <a:gd name="connsiteY0" fmla="*/ 1534315 h 1534315"/>
                  <a:gd name="connsiteX1" fmla="*/ 295518 w 949579"/>
                  <a:gd name="connsiteY1" fmla="*/ 0 h 1534315"/>
                  <a:gd name="connsiteX2" fmla="*/ 702158 w 949579"/>
                  <a:gd name="connsiteY2" fmla="*/ 0 h 1534315"/>
                  <a:gd name="connsiteX3" fmla="*/ 949579 w 949579"/>
                  <a:gd name="connsiteY3" fmla="*/ 1534315 h 1534315"/>
                  <a:gd name="connsiteX4" fmla="*/ 48097 w 949579"/>
                  <a:gd name="connsiteY4" fmla="*/ 1534315 h 1534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49579" h="1534315">
                    <a:moveTo>
                      <a:pt x="48097" y="1534315"/>
                    </a:moveTo>
                    <a:cubicBezTo>
                      <a:pt x="-123542" y="1219479"/>
                      <a:pt x="213044" y="511438"/>
                      <a:pt x="295518" y="0"/>
                    </a:cubicBezTo>
                    <a:lnTo>
                      <a:pt x="702158" y="0"/>
                    </a:lnTo>
                    <a:lnTo>
                      <a:pt x="949579" y="1534315"/>
                    </a:lnTo>
                    <a:lnTo>
                      <a:pt x="48097" y="1534315"/>
                    </a:lnTo>
                    <a:close/>
                  </a:path>
                </a:pathLst>
              </a:cu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9980DB4-C6A5-370A-D583-F0DFAB2057AE}"/>
                </a:ext>
              </a:extLst>
            </p:cNvPr>
            <p:cNvGrpSpPr/>
            <p:nvPr/>
          </p:nvGrpSpPr>
          <p:grpSpPr>
            <a:xfrm>
              <a:off x="5076350" y="3345895"/>
              <a:ext cx="1461113" cy="2372303"/>
              <a:chOff x="6229971" y="803364"/>
              <a:chExt cx="1461113" cy="2372303"/>
            </a:xfrm>
            <a:grpFill/>
          </p:grpSpPr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D4CC2EBB-42AB-D02B-0468-44A80327A2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8328" t="1877" r="20844" b="4753"/>
              <a:stretch>
                <a:fillRect/>
              </a:stretch>
            </p:blipFill>
            <p:spPr>
              <a:xfrm>
                <a:off x="6229971" y="803364"/>
                <a:ext cx="1457960" cy="2363699"/>
              </a:xfrm>
              <a:custGeom>
                <a:avLst/>
                <a:gdLst>
                  <a:gd name="connsiteX0" fmla="*/ 364490 w 1457960"/>
                  <a:gd name="connsiteY0" fmla="*/ 0 h 2290948"/>
                  <a:gd name="connsiteX1" fmla="*/ 1093470 w 1457960"/>
                  <a:gd name="connsiteY1" fmla="*/ 0 h 2290948"/>
                  <a:gd name="connsiteX2" fmla="*/ 1457960 w 1457960"/>
                  <a:gd name="connsiteY2" fmla="*/ 2290948 h 2290948"/>
                  <a:gd name="connsiteX3" fmla="*/ 0 w 1457960"/>
                  <a:gd name="connsiteY3" fmla="*/ 2290948 h 2290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57960" h="2290948">
                    <a:moveTo>
                      <a:pt x="364490" y="0"/>
                    </a:moveTo>
                    <a:lnTo>
                      <a:pt x="1093470" y="0"/>
                    </a:lnTo>
                    <a:lnTo>
                      <a:pt x="1457960" y="2290948"/>
                    </a:lnTo>
                    <a:lnTo>
                      <a:pt x="0" y="2290948"/>
                    </a:lnTo>
                    <a:close/>
                  </a:path>
                </a:pathLst>
              </a:custGeom>
              <a:grpFill/>
            </p:spPr>
          </p:pic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B08708F8-EF07-7411-6CED-AB120F40FA57}"/>
                  </a:ext>
                </a:extLst>
              </p:cNvPr>
              <p:cNvSpPr/>
              <p:nvPr/>
            </p:nvSpPr>
            <p:spPr>
              <a:xfrm>
                <a:off x="6233124" y="803364"/>
                <a:ext cx="1457960" cy="2372303"/>
              </a:xfrm>
              <a:prstGeom prst="trapezoid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2C4D01F-3F8D-EB8E-1143-BE0C67BA0309}"/>
                </a:ext>
              </a:extLst>
            </p:cNvPr>
            <p:cNvSpPr/>
            <p:nvPr/>
          </p:nvSpPr>
          <p:spPr>
            <a:xfrm rot="21336441">
              <a:off x="5113052" y="1861677"/>
              <a:ext cx="1381463" cy="1669084"/>
            </a:xfrm>
            <a:custGeom>
              <a:avLst/>
              <a:gdLst>
                <a:gd name="connsiteX0" fmla="*/ 0 w 1365016"/>
                <a:gd name="connsiteY0" fmla="*/ 834542 h 1669084"/>
                <a:gd name="connsiteX1" fmla="*/ 682508 w 1365016"/>
                <a:gd name="connsiteY1" fmla="*/ 0 h 1669084"/>
                <a:gd name="connsiteX2" fmla="*/ 1365016 w 1365016"/>
                <a:gd name="connsiteY2" fmla="*/ 834542 h 1669084"/>
                <a:gd name="connsiteX3" fmla="*/ 682508 w 1365016"/>
                <a:gd name="connsiteY3" fmla="*/ 1669084 h 1669084"/>
                <a:gd name="connsiteX4" fmla="*/ 0 w 1365016"/>
                <a:gd name="connsiteY4" fmla="*/ 834542 h 1669084"/>
                <a:gd name="connsiteX0" fmla="*/ 16447 w 1381463"/>
                <a:gd name="connsiteY0" fmla="*/ 834542 h 1669084"/>
                <a:gd name="connsiteX1" fmla="*/ 698955 w 1381463"/>
                <a:gd name="connsiteY1" fmla="*/ 0 h 1669084"/>
                <a:gd name="connsiteX2" fmla="*/ 1381463 w 1381463"/>
                <a:gd name="connsiteY2" fmla="*/ 834542 h 1669084"/>
                <a:gd name="connsiteX3" fmla="*/ 698955 w 1381463"/>
                <a:gd name="connsiteY3" fmla="*/ 1669084 h 1669084"/>
                <a:gd name="connsiteX4" fmla="*/ 16447 w 1381463"/>
                <a:gd name="connsiteY4" fmla="*/ 834542 h 1669084"/>
                <a:gd name="connsiteX0" fmla="*/ 16447 w 1381463"/>
                <a:gd name="connsiteY0" fmla="*/ 834542 h 1669084"/>
                <a:gd name="connsiteX1" fmla="*/ 698955 w 1381463"/>
                <a:gd name="connsiteY1" fmla="*/ 0 h 1669084"/>
                <a:gd name="connsiteX2" fmla="*/ 1381463 w 1381463"/>
                <a:gd name="connsiteY2" fmla="*/ 834542 h 1669084"/>
                <a:gd name="connsiteX3" fmla="*/ 698955 w 1381463"/>
                <a:gd name="connsiteY3" fmla="*/ 1669084 h 1669084"/>
                <a:gd name="connsiteX4" fmla="*/ 16447 w 1381463"/>
                <a:gd name="connsiteY4" fmla="*/ 834542 h 1669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1463" h="1669084">
                  <a:moveTo>
                    <a:pt x="16447" y="834542"/>
                  </a:moveTo>
                  <a:cubicBezTo>
                    <a:pt x="-87685" y="402692"/>
                    <a:pt x="322016" y="0"/>
                    <a:pt x="698955" y="0"/>
                  </a:cubicBezTo>
                  <a:cubicBezTo>
                    <a:pt x="1075894" y="0"/>
                    <a:pt x="1381463" y="373637"/>
                    <a:pt x="1381463" y="834542"/>
                  </a:cubicBezTo>
                  <a:cubicBezTo>
                    <a:pt x="1278026" y="1194867"/>
                    <a:pt x="1075894" y="1669084"/>
                    <a:pt x="698955" y="1669084"/>
                  </a:cubicBezTo>
                  <a:cubicBezTo>
                    <a:pt x="322016" y="1669084"/>
                    <a:pt x="120579" y="1266392"/>
                    <a:pt x="16447" y="834542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Moon 53">
              <a:extLst>
                <a:ext uri="{FF2B5EF4-FFF2-40B4-BE49-F238E27FC236}">
                  <a16:creationId xmlns:a16="http://schemas.microsoft.com/office/drawing/2014/main" id="{E43E2178-5E2B-1D8D-C15D-8A19C580B83C}"/>
                </a:ext>
              </a:extLst>
            </p:cNvPr>
            <p:cNvSpPr/>
            <p:nvPr/>
          </p:nvSpPr>
          <p:spPr>
            <a:xfrm rot="13294433">
              <a:off x="6022053" y="2805772"/>
              <a:ext cx="424428" cy="989930"/>
            </a:xfrm>
            <a:prstGeom prst="moon">
              <a:avLst>
                <a:gd name="adj" fmla="val 597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Moon 54">
              <a:extLst>
                <a:ext uri="{FF2B5EF4-FFF2-40B4-BE49-F238E27FC236}">
                  <a16:creationId xmlns:a16="http://schemas.microsoft.com/office/drawing/2014/main" id="{226975CC-B9DC-4B98-DB0C-C62612DBDB7D}"/>
                </a:ext>
              </a:extLst>
            </p:cNvPr>
            <p:cNvSpPr/>
            <p:nvPr/>
          </p:nvSpPr>
          <p:spPr>
            <a:xfrm rot="19903338">
              <a:off x="5141542" y="2710377"/>
              <a:ext cx="424428" cy="989930"/>
            </a:xfrm>
            <a:prstGeom prst="moon">
              <a:avLst>
                <a:gd name="adj" fmla="val 597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B34E243-3CAB-33CA-9F7B-DA4FFBB97F8D}"/>
                </a:ext>
              </a:extLst>
            </p:cNvPr>
            <p:cNvSpPr/>
            <p:nvPr/>
          </p:nvSpPr>
          <p:spPr>
            <a:xfrm rot="2943215">
              <a:off x="4893485" y="1875367"/>
              <a:ext cx="1727823" cy="1766311"/>
            </a:xfrm>
            <a:custGeom>
              <a:avLst/>
              <a:gdLst>
                <a:gd name="connsiteX0" fmla="*/ 438533 w 4762961"/>
                <a:gd name="connsiteY0" fmla="*/ 524666 h 4869057"/>
                <a:gd name="connsiteX1" fmla="*/ 1232328 w 4762961"/>
                <a:gd name="connsiteY1" fmla="*/ 150315 h 4869057"/>
                <a:gd name="connsiteX2" fmla="*/ 1603411 w 4762961"/>
                <a:gd name="connsiteY2" fmla="*/ 150315 h 4869057"/>
                <a:gd name="connsiteX3" fmla="*/ 1717074 w 4762961"/>
                <a:gd name="connsiteY3" fmla="*/ 99308 h 4869057"/>
                <a:gd name="connsiteX4" fmla="*/ 3149786 w 4762961"/>
                <a:gd name="connsiteY4" fmla="*/ 217222 h 4869057"/>
                <a:gd name="connsiteX5" fmla="*/ 4701899 w 4762961"/>
                <a:gd name="connsiteY5" fmla="*/ 850674 h 4869057"/>
                <a:gd name="connsiteX6" fmla="*/ 4205215 w 4762961"/>
                <a:gd name="connsiteY6" fmla="*/ 2067672 h 4869057"/>
                <a:gd name="connsiteX7" fmla="*/ 2653102 w 4762961"/>
                <a:gd name="connsiteY7" fmla="*/ 1434221 h 4869057"/>
                <a:gd name="connsiteX8" fmla="*/ 2257012 w 4762961"/>
                <a:gd name="connsiteY8" fmla="*/ 1484984 h 4869057"/>
                <a:gd name="connsiteX9" fmla="*/ 2217032 w 4762961"/>
                <a:gd name="connsiteY9" fmla="*/ 1464506 h 4869057"/>
                <a:gd name="connsiteX10" fmla="*/ 2198607 w 4762961"/>
                <a:gd name="connsiteY10" fmla="*/ 1532717 h 4869057"/>
                <a:gd name="connsiteX11" fmla="*/ 1439647 w 4762961"/>
                <a:gd name="connsiteY11" fmla="*/ 2186815 h 4869057"/>
                <a:gd name="connsiteX12" fmla="*/ 1357292 w 4762961"/>
                <a:gd name="connsiteY12" fmla="*/ 2199384 h 4869057"/>
                <a:gd name="connsiteX13" fmla="*/ 1415741 w 4762961"/>
                <a:gd name="connsiteY13" fmla="*/ 2253497 h 4869057"/>
                <a:gd name="connsiteX14" fmla="*/ 1500248 w 4762961"/>
                <a:gd name="connsiteY14" fmla="*/ 2755187 h 4869057"/>
                <a:gd name="connsiteX15" fmla="*/ 2363240 w 4762961"/>
                <a:gd name="connsiteY15" fmla="*/ 4192393 h 4869057"/>
                <a:gd name="connsiteX16" fmla="*/ 1236340 w 4762961"/>
                <a:gd name="connsiteY16" fmla="*/ 4869057 h 4869057"/>
                <a:gd name="connsiteX17" fmla="*/ 373348 w 4762961"/>
                <a:gd name="connsiteY17" fmla="*/ 3431851 h 4869057"/>
                <a:gd name="connsiteX18" fmla="*/ 132428 w 4762961"/>
                <a:gd name="connsiteY18" fmla="*/ 1737048 h 4869057"/>
                <a:gd name="connsiteX19" fmla="*/ 203628 w 4762961"/>
                <a:gd name="connsiteY19" fmla="*/ 1677944 h 4869057"/>
                <a:gd name="connsiteX20" fmla="*/ 203628 w 4762961"/>
                <a:gd name="connsiteY20" fmla="*/ 1179015 h 4869057"/>
                <a:gd name="connsiteX21" fmla="*/ 438533 w 4762961"/>
                <a:gd name="connsiteY21" fmla="*/ 524666 h 486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762961" h="4869057">
                  <a:moveTo>
                    <a:pt x="438533" y="524666"/>
                  </a:moveTo>
                  <a:cubicBezTo>
                    <a:pt x="627212" y="296041"/>
                    <a:pt x="912752" y="150315"/>
                    <a:pt x="1232328" y="150315"/>
                  </a:cubicBezTo>
                  <a:lnTo>
                    <a:pt x="1603411" y="150315"/>
                  </a:lnTo>
                  <a:lnTo>
                    <a:pt x="1717074" y="99308"/>
                  </a:lnTo>
                  <a:cubicBezTo>
                    <a:pt x="2327635" y="-145289"/>
                    <a:pt x="2673811" y="127857"/>
                    <a:pt x="3149786" y="217222"/>
                  </a:cubicBezTo>
                  <a:cubicBezTo>
                    <a:pt x="3693757" y="319355"/>
                    <a:pt x="3908592" y="1315634"/>
                    <a:pt x="4701899" y="850674"/>
                  </a:cubicBezTo>
                  <a:cubicBezTo>
                    <a:pt x="4536338" y="1256341"/>
                    <a:pt x="5189011" y="1577281"/>
                    <a:pt x="4205215" y="2067672"/>
                  </a:cubicBezTo>
                  <a:cubicBezTo>
                    <a:pt x="3411909" y="2532632"/>
                    <a:pt x="3446408" y="969261"/>
                    <a:pt x="2653102" y="1434221"/>
                  </a:cubicBezTo>
                  <a:cubicBezTo>
                    <a:pt x="2504356" y="1521401"/>
                    <a:pt x="2373946" y="1527593"/>
                    <a:pt x="2257012" y="1484984"/>
                  </a:cubicBezTo>
                  <a:lnTo>
                    <a:pt x="2217032" y="1464506"/>
                  </a:lnTo>
                  <a:lnTo>
                    <a:pt x="2198607" y="1532717"/>
                  </a:lnTo>
                  <a:cubicBezTo>
                    <a:pt x="2077459" y="1863586"/>
                    <a:pt x="1791218" y="2114873"/>
                    <a:pt x="1439647" y="2186815"/>
                  </a:cubicBezTo>
                  <a:lnTo>
                    <a:pt x="1357292" y="2199384"/>
                  </a:lnTo>
                  <a:lnTo>
                    <a:pt x="1415741" y="2253497"/>
                  </a:lnTo>
                  <a:cubicBezTo>
                    <a:pt x="1532131" y="2381883"/>
                    <a:pt x="1584846" y="2541438"/>
                    <a:pt x="1500248" y="2755187"/>
                  </a:cubicBezTo>
                  <a:cubicBezTo>
                    <a:pt x="1161856" y="3610180"/>
                    <a:pt x="2701632" y="3337399"/>
                    <a:pt x="2363240" y="4192393"/>
                  </a:cubicBezTo>
                  <a:cubicBezTo>
                    <a:pt x="2028797" y="5239525"/>
                    <a:pt x="1611973" y="4643502"/>
                    <a:pt x="1236340" y="4869057"/>
                  </a:cubicBezTo>
                  <a:cubicBezTo>
                    <a:pt x="1574731" y="4014064"/>
                    <a:pt x="557333" y="3953852"/>
                    <a:pt x="373348" y="3431851"/>
                  </a:cubicBezTo>
                  <a:cubicBezTo>
                    <a:pt x="189363" y="2909850"/>
                    <a:pt x="-205964" y="2592042"/>
                    <a:pt x="132428" y="1737048"/>
                  </a:cubicBezTo>
                  <a:lnTo>
                    <a:pt x="203628" y="1677944"/>
                  </a:lnTo>
                  <a:lnTo>
                    <a:pt x="203628" y="1179015"/>
                  </a:lnTo>
                  <a:cubicBezTo>
                    <a:pt x="203628" y="930456"/>
                    <a:pt x="291783" y="702486"/>
                    <a:pt x="438533" y="524666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Moon 47">
              <a:extLst>
                <a:ext uri="{FF2B5EF4-FFF2-40B4-BE49-F238E27FC236}">
                  <a16:creationId xmlns:a16="http://schemas.microsoft.com/office/drawing/2014/main" id="{A93CD2E2-B846-4DD6-3AD8-C296987E7473}"/>
                </a:ext>
              </a:extLst>
            </p:cNvPr>
            <p:cNvSpPr/>
            <p:nvPr/>
          </p:nvSpPr>
          <p:spPr>
            <a:xfrm rot="5193798">
              <a:off x="5338410" y="1298440"/>
              <a:ext cx="840509" cy="1548977"/>
            </a:xfrm>
            <a:prstGeom prst="mo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DCD331BC-B0DC-5B14-66A4-E1AC8EB717B2}"/>
                </a:ext>
              </a:extLst>
            </p:cNvPr>
            <p:cNvGrpSpPr/>
            <p:nvPr/>
          </p:nvGrpSpPr>
          <p:grpSpPr>
            <a:xfrm>
              <a:off x="5423906" y="3378497"/>
              <a:ext cx="703003" cy="506581"/>
              <a:chOff x="7138870" y="1973909"/>
              <a:chExt cx="1030209" cy="742364"/>
            </a:xfrm>
            <a:grpFill/>
          </p:grpSpPr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DAEDB0A0-DDEF-55A0-B767-1838955743E9}"/>
                  </a:ext>
                </a:extLst>
              </p:cNvPr>
              <p:cNvSpPr/>
              <p:nvPr/>
            </p:nvSpPr>
            <p:spPr>
              <a:xfrm rot="15956116">
                <a:off x="7549729" y="2079631"/>
                <a:ext cx="725071" cy="513628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6A8A8493-07DF-F0AA-3688-F19F15FD9016}"/>
                  </a:ext>
                </a:extLst>
              </p:cNvPr>
              <p:cNvSpPr/>
              <p:nvPr/>
            </p:nvSpPr>
            <p:spPr>
              <a:xfrm rot="5400000">
                <a:off x="7033148" y="2096924"/>
                <a:ext cx="725071" cy="513628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17478E48-4F45-B6FF-963E-05F2AE47FEA3}"/>
                  </a:ext>
                </a:extLst>
              </p:cNvPr>
              <p:cNvSpPr/>
              <p:nvPr/>
            </p:nvSpPr>
            <p:spPr>
              <a:xfrm>
                <a:off x="7350145" y="2183473"/>
                <a:ext cx="493495" cy="30594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3350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5FDACB7-62B9-1C4C-F14F-3EF4A55CC86F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C387236-835D-7B70-53BF-7FE746DDAA4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CBE269-2664-8E5F-61E4-3454CA9B96A6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052D57D-4A03-DA09-CB21-418ADEE9A568}"/>
              </a:ext>
            </a:extLst>
          </p:cNvPr>
          <p:cNvSpPr txBox="1"/>
          <p:nvPr/>
        </p:nvSpPr>
        <p:spPr>
          <a:xfrm>
            <a:off x="1673211" y="13282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Mahalaleel</a:t>
            </a:r>
            <a:r>
              <a:rPr lang="en-US" dirty="0"/>
              <a:t> </a:t>
            </a:r>
            <a:r>
              <a:rPr lang="en-US" sz="1100" dirty="0"/>
              <a:t>son of </a:t>
            </a:r>
            <a:r>
              <a:rPr lang="en-US" sz="1100" dirty="0" err="1"/>
              <a:t>Cainan</a:t>
            </a:r>
            <a:endParaRPr lang="en-US" sz="1100" dirty="0"/>
          </a:p>
          <a:p>
            <a:r>
              <a:rPr lang="en-US" sz="1100" dirty="0"/>
              <a:t>D&amp;C 107:53, 53; Gen. 5:12-17; Moses 6:19-20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DAC11F-F178-5B5B-A79E-AB2EB993B1B6}"/>
              </a:ext>
            </a:extLst>
          </p:cNvPr>
          <p:cNvSpPr txBox="1"/>
          <p:nvPr/>
        </p:nvSpPr>
        <p:spPr>
          <a:xfrm>
            <a:off x="5103115" y="163768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Malachi</a:t>
            </a:r>
          </a:p>
          <a:p>
            <a:r>
              <a:rPr lang="en-US" sz="1100" dirty="0"/>
              <a:t>D&amp;C 110:14; 128:17; 133:64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85E1C1-3F22-7D79-1CD5-B348BCC439DE}"/>
              </a:ext>
            </a:extLst>
          </p:cNvPr>
          <p:cNvSpPr txBox="1"/>
          <p:nvPr/>
        </p:nvSpPr>
        <p:spPr>
          <a:xfrm>
            <a:off x="9261850" y="245894"/>
            <a:ext cx="2286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Marks</a:t>
            </a:r>
          </a:p>
          <a:p>
            <a:r>
              <a:rPr lang="en-US" sz="1100" dirty="0"/>
              <a:t>D&amp;C 124:79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C34481-E6B3-DEA9-25EB-3F17759A243B}"/>
              </a:ext>
            </a:extLst>
          </p:cNvPr>
          <p:cNvGrpSpPr/>
          <p:nvPr/>
        </p:nvGrpSpPr>
        <p:grpSpPr>
          <a:xfrm>
            <a:off x="8798094" y="998716"/>
            <a:ext cx="2403832" cy="5636050"/>
            <a:chOff x="1219200" y="1353413"/>
            <a:chExt cx="1993362" cy="4673658"/>
          </a:xfrm>
        </p:grpSpPr>
        <p:sp>
          <p:nvSpPr>
            <p:cNvPr id="9" name="Round Diagonal Corner Rectangle 123">
              <a:extLst>
                <a:ext uri="{FF2B5EF4-FFF2-40B4-BE49-F238E27FC236}">
                  <a16:creationId xmlns:a16="http://schemas.microsoft.com/office/drawing/2014/main" id="{4FE427FB-6CBD-9926-7EC6-AD37E22EAADE}"/>
                </a:ext>
              </a:extLst>
            </p:cNvPr>
            <p:cNvSpPr/>
            <p:nvPr/>
          </p:nvSpPr>
          <p:spPr>
            <a:xfrm rot="19865534" flipH="1">
              <a:off x="1598740" y="1549456"/>
              <a:ext cx="1202900" cy="80043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ADF65AC-ED36-9EBF-037D-62E9965C0A93}"/>
                </a:ext>
              </a:extLst>
            </p:cNvPr>
            <p:cNvSpPr/>
            <p:nvPr/>
          </p:nvSpPr>
          <p:spPr>
            <a:xfrm>
              <a:off x="1219200" y="4020075"/>
              <a:ext cx="374134" cy="591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6F3EBF35-A23A-20B7-18BC-C9FACA45D072}"/>
                </a:ext>
              </a:extLst>
            </p:cNvPr>
            <p:cNvSpPr/>
            <p:nvPr/>
          </p:nvSpPr>
          <p:spPr>
            <a:xfrm rot="1457923">
              <a:off x="1464312" y="2933545"/>
              <a:ext cx="478081" cy="1500918"/>
            </a:xfrm>
            <a:prstGeom prst="trapezoid">
              <a:avLst>
                <a:gd name="adj" fmla="val 27245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10252DC-86A9-2FE4-8B78-914465BB59A0}"/>
                </a:ext>
              </a:extLst>
            </p:cNvPr>
            <p:cNvSpPr/>
            <p:nvPr/>
          </p:nvSpPr>
          <p:spPr>
            <a:xfrm rot="20767032">
              <a:off x="2838428" y="4047729"/>
              <a:ext cx="374134" cy="591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07A330E2-418E-0D4E-EEA1-84E292FE8BE9}"/>
                </a:ext>
              </a:extLst>
            </p:cNvPr>
            <p:cNvSpPr/>
            <p:nvPr/>
          </p:nvSpPr>
          <p:spPr>
            <a:xfrm rot="20380163">
              <a:off x="2550028" y="2964935"/>
              <a:ext cx="478081" cy="1500918"/>
            </a:xfrm>
            <a:prstGeom prst="trapezoid">
              <a:avLst>
                <a:gd name="adj" fmla="val 27245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5">
              <a:extLst>
                <a:ext uri="{FF2B5EF4-FFF2-40B4-BE49-F238E27FC236}">
                  <a16:creationId xmlns:a16="http://schemas.microsoft.com/office/drawing/2014/main" id="{5EF4FEC7-9244-2703-05D5-DB737BEEB933}"/>
                </a:ext>
              </a:extLst>
            </p:cNvPr>
            <p:cNvSpPr/>
            <p:nvPr/>
          </p:nvSpPr>
          <p:spPr>
            <a:xfrm>
              <a:off x="1970972" y="1642395"/>
              <a:ext cx="547977" cy="152288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9DC725F-863E-5FAB-E63D-CE3FD079F001}"/>
                </a:ext>
              </a:extLst>
            </p:cNvPr>
            <p:cNvSpPr/>
            <p:nvPr/>
          </p:nvSpPr>
          <p:spPr>
            <a:xfrm rot="2704841" flipH="1">
              <a:off x="1807595" y="5536386"/>
              <a:ext cx="285089" cy="646864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3017B709-F1D4-CFF8-7AF7-C6F703AE2A6B}"/>
                </a:ext>
              </a:extLst>
            </p:cNvPr>
            <p:cNvSpPr/>
            <p:nvPr/>
          </p:nvSpPr>
          <p:spPr>
            <a:xfrm>
              <a:off x="1749875" y="3033544"/>
              <a:ext cx="1068955" cy="1362578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65DF339-F082-540A-2104-052A3A1D1A8B}"/>
                </a:ext>
              </a:extLst>
            </p:cNvPr>
            <p:cNvSpPr/>
            <p:nvPr/>
          </p:nvSpPr>
          <p:spPr>
            <a:xfrm rot="17610301" flipH="1">
              <a:off x="2396995" y="5588605"/>
              <a:ext cx="230069" cy="646864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Manual Operation 17">
              <a:extLst>
                <a:ext uri="{FF2B5EF4-FFF2-40B4-BE49-F238E27FC236}">
                  <a16:creationId xmlns:a16="http://schemas.microsoft.com/office/drawing/2014/main" id="{DAC0D8AD-B84D-CC9E-B7DD-44B1974BB08D}"/>
                </a:ext>
              </a:extLst>
            </p:cNvPr>
            <p:cNvSpPr/>
            <p:nvPr/>
          </p:nvSpPr>
          <p:spPr>
            <a:xfrm rot="10800000">
              <a:off x="1684683" y="4469613"/>
              <a:ext cx="756450" cy="1405502"/>
            </a:xfrm>
            <a:prstGeom prst="flowChartManualOperati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Manual Operation 18">
              <a:extLst>
                <a:ext uri="{FF2B5EF4-FFF2-40B4-BE49-F238E27FC236}">
                  <a16:creationId xmlns:a16="http://schemas.microsoft.com/office/drawing/2014/main" id="{CEC9B687-7524-6BA2-600F-1E334B90ADBF}"/>
                </a:ext>
              </a:extLst>
            </p:cNvPr>
            <p:cNvSpPr/>
            <p:nvPr/>
          </p:nvSpPr>
          <p:spPr>
            <a:xfrm rot="10800000">
              <a:off x="2141825" y="4469613"/>
              <a:ext cx="698771" cy="1405502"/>
            </a:xfrm>
            <a:prstGeom prst="flowChartManualOperati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5">
              <a:extLst>
                <a:ext uri="{FF2B5EF4-FFF2-40B4-BE49-F238E27FC236}">
                  <a16:creationId xmlns:a16="http://schemas.microsoft.com/office/drawing/2014/main" id="{93C19A87-FD78-D237-96E2-A9E1C73AA99C}"/>
                </a:ext>
              </a:extLst>
            </p:cNvPr>
            <p:cNvSpPr/>
            <p:nvPr/>
          </p:nvSpPr>
          <p:spPr>
            <a:xfrm>
              <a:off x="1635866" y="1613864"/>
              <a:ext cx="1165233" cy="131304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09DDE23-61CA-68B2-6698-861C915CC671}"/>
                </a:ext>
              </a:extLst>
            </p:cNvPr>
            <p:cNvSpPr/>
            <p:nvPr/>
          </p:nvSpPr>
          <p:spPr>
            <a:xfrm>
              <a:off x="2106194" y="4533542"/>
              <a:ext cx="445398" cy="444805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9D0A9BE-7555-8376-0B5A-A4AAC72B01CE}"/>
                </a:ext>
              </a:extLst>
            </p:cNvPr>
            <p:cNvSpPr/>
            <p:nvPr/>
          </p:nvSpPr>
          <p:spPr>
            <a:xfrm>
              <a:off x="2248600" y="3981735"/>
              <a:ext cx="76200" cy="7395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6DF4981-40FC-E56E-EBC1-23CC25ED1B23}"/>
                </a:ext>
              </a:extLst>
            </p:cNvPr>
            <p:cNvGrpSpPr/>
            <p:nvPr/>
          </p:nvGrpSpPr>
          <p:grpSpPr>
            <a:xfrm>
              <a:off x="1787335" y="2876956"/>
              <a:ext cx="963857" cy="210814"/>
              <a:chOff x="4378664" y="1933672"/>
              <a:chExt cx="1150849" cy="210814"/>
            </a:xfrm>
            <a:solidFill>
              <a:schemeClr val="bg1"/>
            </a:solidFill>
          </p:grpSpPr>
          <p:sp>
            <p:nvSpPr>
              <p:cNvPr id="35" name="Flowchart: Data 34">
                <a:extLst>
                  <a:ext uri="{FF2B5EF4-FFF2-40B4-BE49-F238E27FC236}">
                    <a16:creationId xmlns:a16="http://schemas.microsoft.com/office/drawing/2014/main" id="{AA8A994A-120E-4D8F-95A6-702606A81B9B}"/>
                  </a:ext>
                </a:extLst>
              </p:cNvPr>
              <p:cNvSpPr/>
              <p:nvPr/>
            </p:nvSpPr>
            <p:spPr>
              <a:xfrm>
                <a:off x="4953000" y="1933672"/>
                <a:ext cx="576513" cy="210814"/>
              </a:xfrm>
              <a:prstGeom prst="flowChartInputOut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lowchart: Data 35">
                <a:extLst>
                  <a:ext uri="{FF2B5EF4-FFF2-40B4-BE49-F238E27FC236}">
                    <a16:creationId xmlns:a16="http://schemas.microsoft.com/office/drawing/2014/main" id="{91FB8B57-02ED-6AAC-2A68-B3905DA77E18}"/>
                  </a:ext>
                </a:extLst>
              </p:cNvPr>
              <p:cNvSpPr/>
              <p:nvPr/>
            </p:nvSpPr>
            <p:spPr>
              <a:xfrm flipH="1">
                <a:off x="4378664" y="1933672"/>
                <a:ext cx="576513" cy="210814"/>
              </a:xfrm>
              <a:prstGeom prst="flowChartInputOut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Round Diagonal Corner Rectangle 121">
              <a:extLst>
                <a:ext uri="{FF2B5EF4-FFF2-40B4-BE49-F238E27FC236}">
                  <a16:creationId xmlns:a16="http://schemas.microsoft.com/office/drawing/2014/main" id="{88089D14-67F9-5A43-A228-856DBEEBBEEF}"/>
                </a:ext>
              </a:extLst>
            </p:cNvPr>
            <p:cNvSpPr/>
            <p:nvPr/>
          </p:nvSpPr>
          <p:spPr>
            <a:xfrm rot="18123538" flipH="1">
              <a:off x="1502338" y="1476686"/>
              <a:ext cx="689556" cy="443010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 Diagonal Corner Rectangle 122">
              <a:extLst>
                <a:ext uri="{FF2B5EF4-FFF2-40B4-BE49-F238E27FC236}">
                  <a16:creationId xmlns:a16="http://schemas.microsoft.com/office/drawing/2014/main" id="{5890FC46-DD23-54A9-F6C6-D52DE84AE522}"/>
                </a:ext>
              </a:extLst>
            </p:cNvPr>
            <p:cNvSpPr/>
            <p:nvPr/>
          </p:nvSpPr>
          <p:spPr>
            <a:xfrm flipH="1">
              <a:off x="2070300" y="1417602"/>
              <a:ext cx="689556" cy="463209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85ECAF6-597D-8A8A-8459-CF7ECB1535CF}"/>
                </a:ext>
              </a:extLst>
            </p:cNvPr>
            <p:cNvSpPr/>
            <p:nvPr/>
          </p:nvSpPr>
          <p:spPr>
            <a:xfrm>
              <a:off x="1915470" y="1478291"/>
              <a:ext cx="288077" cy="294614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26">
              <a:extLst>
                <a:ext uri="{FF2B5EF4-FFF2-40B4-BE49-F238E27FC236}">
                  <a16:creationId xmlns:a16="http://schemas.microsoft.com/office/drawing/2014/main" id="{08CF41FD-C092-17FC-5593-108B4BE9DEA1}"/>
                </a:ext>
              </a:extLst>
            </p:cNvPr>
            <p:cNvSpPr/>
            <p:nvPr/>
          </p:nvSpPr>
          <p:spPr>
            <a:xfrm>
              <a:off x="2195274" y="3067576"/>
              <a:ext cx="712637" cy="1615947"/>
            </a:xfrm>
            <a:prstGeom prst="trapezoid">
              <a:avLst>
                <a:gd name="adj" fmla="val 3577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547B85CE-A718-3000-86F6-629568E16B6B}"/>
                </a:ext>
              </a:extLst>
            </p:cNvPr>
            <p:cNvSpPr/>
            <p:nvPr/>
          </p:nvSpPr>
          <p:spPr>
            <a:xfrm>
              <a:off x="1660796" y="3080937"/>
              <a:ext cx="712637" cy="1602586"/>
            </a:xfrm>
            <a:prstGeom prst="trapezoid">
              <a:avLst>
                <a:gd name="adj" fmla="val 33575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2613147E-0F8A-A232-F18F-92404905E24B}"/>
                </a:ext>
              </a:extLst>
            </p:cNvPr>
            <p:cNvGrpSpPr/>
            <p:nvPr/>
          </p:nvGrpSpPr>
          <p:grpSpPr>
            <a:xfrm>
              <a:off x="2064091" y="2957837"/>
              <a:ext cx="420953" cy="303962"/>
              <a:chOff x="3711173" y="1833499"/>
              <a:chExt cx="1358512" cy="659551"/>
            </a:xfrm>
          </p:grpSpPr>
          <p:sp>
            <p:nvSpPr>
              <p:cNvPr id="32" name="Rounded Rectangle 13">
                <a:extLst>
                  <a:ext uri="{FF2B5EF4-FFF2-40B4-BE49-F238E27FC236}">
                    <a16:creationId xmlns:a16="http://schemas.microsoft.com/office/drawing/2014/main" id="{A2018E4E-3631-AD92-50E3-69F0ACBD9965}"/>
                  </a:ext>
                </a:extLst>
              </p:cNvPr>
              <p:cNvSpPr/>
              <p:nvPr/>
            </p:nvSpPr>
            <p:spPr>
              <a:xfrm>
                <a:off x="4038600" y="1954881"/>
                <a:ext cx="604036" cy="4073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rapezoid 32">
                <a:extLst>
                  <a:ext uri="{FF2B5EF4-FFF2-40B4-BE49-F238E27FC236}">
                    <a16:creationId xmlns:a16="http://schemas.microsoft.com/office/drawing/2014/main" id="{16BFAEFB-7556-4F61-5EEF-779AF02C7147}"/>
                  </a:ext>
                </a:extLst>
              </p:cNvPr>
              <p:cNvSpPr/>
              <p:nvPr/>
            </p:nvSpPr>
            <p:spPr>
              <a:xfrm rot="16200000">
                <a:off x="4475559" y="1898923"/>
                <a:ext cx="650084" cy="538169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rapezoid 33">
                <a:extLst>
                  <a:ext uri="{FF2B5EF4-FFF2-40B4-BE49-F238E27FC236}">
                    <a16:creationId xmlns:a16="http://schemas.microsoft.com/office/drawing/2014/main" id="{D9D9D806-95E0-E1CB-4601-8210B95E0647}"/>
                  </a:ext>
                </a:extLst>
              </p:cNvPr>
              <p:cNvSpPr/>
              <p:nvPr/>
            </p:nvSpPr>
            <p:spPr>
              <a:xfrm rot="5400000">
                <a:off x="3655216" y="1889456"/>
                <a:ext cx="650084" cy="538169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AAF0D96-E9CC-2697-38A9-BFE03AC23376}"/>
                </a:ext>
              </a:extLst>
            </p:cNvPr>
            <p:cNvSpPr/>
            <p:nvPr/>
          </p:nvSpPr>
          <p:spPr>
            <a:xfrm>
              <a:off x="2227757" y="4128548"/>
              <a:ext cx="76200" cy="66081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C31A87A-1E5E-C331-D72A-56AC32DFF697}"/>
                </a:ext>
              </a:extLst>
            </p:cNvPr>
            <p:cNvSpPr/>
            <p:nvPr/>
          </p:nvSpPr>
          <p:spPr>
            <a:xfrm>
              <a:off x="2213120" y="3958681"/>
              <a:ext cx="76200" cy="66081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3C0AB28-0C18-A6E6-4D27-5EBBCE854E18}"/>
              </a:ext>
            </a:extLst>
          </p:cNvPr>
          <p:cNvGrpSpPr/>
          <p:nvPr/>
        </p:nvGrpSpPr>
        <p:grpSpPr>
          <a:xfrm>
            <a:off x="1128747" y="1187302"/>
            <a:ext cx="2642996" cy="5398953"/>
            <a:chOff x="6147263" y="1454812"/>
            <a:chExt cx="1936315" cy="3955387"/>
          </a:xfrm>
        </p:grpSpPr>
        <p:sp>
          <p:nvSpPr>
            <p:cNvPr id="38" name="Cloud 37">
              <a:extLst>
                <a:ext uri="{FF2B5EF4-FFF2-40B4-BE49-F238E27FC236}">
                  <a16:creationId xmlns:a16="http://schemas.microsoft.com/office/drawing/2014/main" id="{DB26721B-3AFC-6EAF-3F8B-35E4F16F9B81}"/>
                </a:ext>
              </a:extLst>
            </p:cNvPr>
            <p:cNvSpPr/>
            <p:nvPr/>
          </p:nvSpPr>
          <p:spPr>
            <a:xfrm rot="5693554">
              <a:off x="6076663" y="1525412"/>
              <a:ext cx="2077515" cy="1936315"/>
            </a:xfrm>
            <a:prstGeom prst="cloud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4DBF550-1EB7-F4CF-0E21-899590286545}"/>
                </a:ext>
              </a:extLst>
            </p:cNvPr>
            <p:cNvSpPr/>
            <p:nvPr/>
          </p:nvSpPr>
          <p:spPr>
            <a:xfrm rot="19671902">
              <a:off x="7596422" y="3465244"/>
              <a:ext cx="332281" cy="66524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A927239-5B68-B2D9-7DE0-3D17AF4A0FD1}"/>
                </a:ext>
              </a:extLst>
            </p:cNvPr>
            <p:cNvSpPr/>
            <p:nvPr/>
          </p:nvSpPr>
          <p:spPr>
            <a:xfrm rot="2647766">
              <a:off x="6299329" y="3429253"/>
              <a:ext cx="322765" cy="66524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BC8F530-3927-67E7-B2EA-AA32F4972A89}"/>
                </a:ext>
              </a:extLst>
            </p:cNvPr>
            <p:cNvSpPr/>
            <p:nvPr/>
          </p:nvSpPr>
          <p:spPr>
            <a:xfrm rot="19352409">
              <a:off x="7209365" y="4744953"/>
              <a:ext cx="305342" cy="66524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701C6CF-3CC8-7012-1E94-AD1989EFB0DF}"/>
                </a:ext>
              </a:extLst>
            </p:cNvPr>
            <p:cNvSpPr/>
            <p:nvPr/>
          </p:nvSpPr>
          <p:spPr>
            <a:xfrm rot="2647766">
              <a:off x="6858334" y="4731795"/>
              <a:ext cx="303881" cy="66524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E29ACF87-8CA4-C750-C268-76BDC54D53BF}"/>
                </a:ext>
              </a:extLst>
            </p:cNvPr>
            <p:cNvSpPr/>
            <p:nvPr/>
          </p:nvSpPr>
          <p:spPr>
            <a:xfrm rot="20169292">
              <a:off x="7174001" y="2753304"/>
              <a:ext cx="652103" cy="1186617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837E5397-F55E-5369-3D0B-41FB64CE0A0E}"/>
                </a:ext>
              </a:extLst>
            </p:cNvPr>
            <p:cNvSpPr/>
            <p:nvPr/>
          </p:nvSpPr>
          <p:spPr>
            <a:xfrm rot="1790291">
              <a:off x="6462246" y="2714426"/>
              <a:ext cx="652103" cy="1186617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4AC86A92-6D58-BE4A-049B-FE09761918EA}"/>
                </a:ext>
              </a:extLst>
            </p:cNvPr>
            <p:cNvSpPr/>
            <p:nvPr/>
          </p:nvSpPr>
          <p:spPr>
            <a:xfrm>
              <a:off x="6664614" y="3001386"/>
              <a:ext cx="972836" cy="2168104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1C1DA0D-0B7B-CF7D-6410-AF8A9758B5C2}"/>
                </a:ext>
              </a:extLst>
            </p:cNvPr>
            <p:cNvSpPr/>
            <p:nvPr/>
          </p:nvSpPr>
          <p:spPr>
            <a:xfrm>
              <a:off x="6876011" y="2535635"/>
              <a:ext cx="478818" cy="65385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B19E87-4636-265E-313D-5B28D1D1BF92}"/>
                </a:ext>
              </a:extLst>
            </p:cNvPr>
            <p:cNvSpPr/>
            <p:nvPr/>
          </p:nvSpPr>
          <p:spPr>
            <a:xfrm>
              <a:off x="6654084" y="1772097"/>
              <a:ext cx="927233" cy="124326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Cloud 47">
              <a:extLst>
                <a:ext uri="{FF2B5EF4-FFF2-40B4-BE49-F238E27FC236}">
                  <a16:creationId xmlns:a16="http://schemas.microsoft.com/office/drawing/2014/main" id="{54A02B21-3F4D-5185-F460-AAE63DA293BB}"/>
                </a:ext>
              </a:extLst>
            </p:cNvPr>
            <p:cNvSpPr/>
            <p:nvPr/>
          </p:nvSpPr>
          <p:spPr>
            <a:xfrm>
              <a:off x="6670108" y="1596246"/>
              <a:ext cx="727954" cy="586762"/>
            </a:xfrm>
            <a:prstGeom prst="cloud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486BF198-059E-2552-7DDD-6B19B1D73962}"/>
                </a:ext>
              </a:extLst>
            </p:cNvPr>
            <p:cNvGrpSpPr/>
            <p:nvPr/>
          </p:nvGrpSpPr>
          <p:grpSpPr>
            <a:xfrm>
              <a:off x="6473558" y="3954907"/>
              <a:ext cx="1074234" cy="691226"/>
              <a:chOff x="3352800" y="2487123"/>
              <a:chExt cx="2022718" cy="1301537"/>
            </a:xfrm>
          </p:grpSpPr>
          <p:sp>
            <p:nvSpPr>
              <p:cNvPr id="54" name="Diagonal Stripe 53">
                <a:extLst>
                  <a:ext uri="{FF2B5EF4-FFF2-40B4-BE49-F238E27FC236}">
                    <a16:creationId xmlns:a16="http://schemas.microsoft.com/office/drawing/2014/main" id="{885540E3-E1DE-9960-8AFE-00440CECB492}"/>
                  </a:ext>
                </a:extLst>
              </p:cNvPr>
              <p:cNvSpPr/>
              <p:nvPr/>
            </p:nvSpPr>
            <p:spPr>
              <a:xfrm rot="8272995">
                <a:off x="3352800" y="2755027"/>
                <a:ext cx="1066800" cy="695666"/>
              </a:xfrm>
              <a:prstGeom prst="diagStripe">
                <a:avLst>
                  <a:gd name="adj" fmla="val 55477"/>
                </a:avLst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B2625273-C94B-53ED-7A28-E3E0AC295672}"/>
                  </a:ext>
                </a:extLst>
              </p:cNvPr>
              <p:cNvGrpSpPr/>
              <p:nvPr/>
            </p:nvGrpSpPr>
            <p:grpSpPr>
              <a:xfrm>
                <a:off x="3690767" y="2487123"/>
                <a:ext cx="1684751" cy="1301537"/>
                <a:chOff x="3690767" y="2487123"/>
                <a:chExt cx="1684751" cy="1301537"/>
              </a:xfrm>
            </p:grpSpPr>
            <p:sp>
              <p:nvSpPr>
                <p:cNvPr id="56" name="Diagonal Stripe 55">
                  <a:extLst>
                    <a:ext uri="{FF2B5EF4-FFF2-40B4-BE49-F238E27FC236}">
                      <a16:creationId xmlns:a16="http://schemas.microsoft.com/office/drawing/2014/main" id="{AE6D0A41-378A-26A0-A814-44711BA76C2A}"/>
                    </a:ext>
                  </a:extLst>
                </p:cNvPr>
                <p:cNvSpPr/>
                <p:nvPr/>
              </p:nvSpPr>
              <p:spPr>
                <a:xfrm rot="7627695">
                  <a:off x="3505200" y="2907427"/>
                  <a:ext cx="1066800" cy="695666"/>
                </a:xfrm>
                <a:prstGeom prst="diagStripe">
                  <a:avLst>
                    <a:gd name="adj" fmla="val 55477"/>
                  </a:avLst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6E500FB5-6065-6590-6009-60855CFC0D44}"/>
                    </a:ext>
                  </a:extLst>
                </p:cNvPr>
                <p:cNvSpPr/>
                <p:nvPr/>
              </p:nvSpPr>
              <p:spPr>
                <a:xfrm>
                  <a:off x="3956267" y="2501433"/>
                  <a:ext cx="1419251" cy="471769"/>
                </a:xfrm>
                <a:prstGeom prst="rect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ounded Rectangle 140">
                  <a:extLst>
                    <a:ext uri="{FF2B5EF4-FFF2-40B4-BE49-F238E27FC236}">
                      <a16:creationId xmlns:a16="http://schemas.microsoft.com/office/drawing/2014/main" id="{A9A70FCD-D003-85A2-9DFB-7B4D20F7AEB4}"/>
                    </a:ext>
                  </a:extLst>
                </p:cNvPr>
                <p:cNvSpPr/>
                <p:nvPr/>
              </p:nvSpPr>
              <p:spPr>
                <a:xfrm>
                  <a:off x="3886200" y="2487123"/>
                  <a:ext cx="533400" cy="533400"/>
                </a:xfrm>
                <a:prstGeom prst="roundRect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0" name="Round Diagonal Corner Rectangle 141">
              <a:extLst>
                <a:ext uri="{FF2B5EF4-FFF2-40B4-BE49-F238E27FC236}">
                  <a16:creationId xmlns:a16="http://schemas.microsoft.com/office/drawing/2014/main" id="{6E01A14A-0895-EB8D-B8F3-9391F8A3F521}"/>
                </a:ext>
              </a:extLst>
            </p:cNvPr>
            <p:cNvSpPr/>
            <p:nvPr/>
          </p:nvSpPr>
          <p:spPr>
            <a:xfrm rot="15559476">
              <a:off x="6371752" y="3897951"/>
              <a:ext cx="2263841" cy="305366"/>
            </a:xfrm>
            <a:prstGeom prst="round2DiagRect">
              <a:avLst>
                <a:gd name="adj1" fmla="val 47823"/>
                <a:gd name="adj2" fmla="val 0"/>
              </a:avLst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 Diagonal Corner Rectangle 142">
              <a:extLst>
                <a:ext uri="{FF2B5EF4-FFF2-40B4-BE49-F238E27FC236}">
                  <a16:creationId xmlns:a16="http://schemas.microsoft.com/office/drawing/2014/main" id="{473E12C4-6AEA-F7E6-48D6-C7B8D157A2EE}"/>
                </a:ext>
              </a:extLst>
            </p:cNvPr>
            <p:cNvSpPr/>
            <p:nvPr/>
          </p:nvSpPr>
          <p:spPr>
            <a:xfrm rot="5947971" flipH="1">
              <a:off x="5622416" y="3888073"/>
              <a:ext cx="2263841" cy="305366"/>
            </a:xfrm>
            <a:prstGeom prst="round2DiagRect">
              <a:avLst>
                <a:gd name="adj1" fmla="val 47823"/>
                <a:gd name="adj2" fmla="val 0"/>
              </a:avLst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Cloud 51">
              <a:extLst>
                <a:ext uri="{FF2B5EF4-FFF2-40B4-BE49-F238E27FC236}">
                  <a16:creationId xmlns:a16="http://schemas.microsoft.com/office/drawing/2014/main" id="{C0655887-7165-FFBB-BEF4-BDA207BF47C1}"/>
                </a:ext>
              </a:extLst>
            </p:cNvPr>
            <p:cNvSpPr/>
            <p:nvPr/>
          </p:nvSpPr>
          <p:spPr>
            <a:xfrm>
              <a:off x="6726104" y="2535065"/>
              <a:ext cx="727954" cy="821467"/>
            </a:xfrm>
            <a:prstGeom prst="cloud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4B0D535-0009-CC03-1446-4D2146ED3C88}"/>
                </a:ext>
              </a:extLst>
            </p:cNvPr>
            <p:cNvSpPr/>
            <p:nvPr/>
          </p:nvSpPr>
          <p:spPr>
            <a:xfrm>
              <a:off x="6961977" y="2652420"/>
              <a:ext cx="277022" cy="905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E78B51B5-A057-134B-B96E-BCD28FE37D56}"/>
              </a:ext>
            </a:extLst>
          </p:cNvPr>
          <p:cNvGrpSpPr/>
          <p:nvPr/>
        </p:nvGrpSpPr>
        <p:grpSpPr>
          <a:xfrm>
            <a:off x="5059457" y="1072278"/>
            <a:ext cx="2267718" cy="5288383"/>
            <a:chOff x="4268728" y="920317"/>
            <a:chExt cx="2345710" cy="5470262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20591089-CFC0-3D51-CFEA-5428385AF09C}"/>
                </a:ext>
              </a:extLst>
            </p:cNvPr>
            <p:cNvSpPr/>
            <p:nvPr/>
          </p:nvSpPr>
          <p:spPr>
            <a:xfrm rot="20950279">
              <a:off x="4628038" y="5924796"/>
              <a:ext cx="848502" cy="465783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7FA23F0-EEC0-E996-FAA6-FB625640F7EE}"/>
                </a:ext>
              </a:extLst>
            </p:cNvPr>
            <p:cNvSpPr/>
            <p:nvPr/>
          </p:nvSpPr>
          <p:spPr>
            <a:xfrm rot="20950279">
              <a:off x="5451200" y="5924795"/>
              <a:ext cx="848502" cy="465783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CF2820A-C1E2-5EDF-8E51-AA20A37F1A13}"/>
                </a:ext>
              </a:extLst>
            </p:cNvPr>
            <p:cNvSpPr/>
            <p:nvPr/>
          </p:nvSpPr>
          <p:spPr>
            <a:xfrm rot="18510503">
              <a:off x="3995446" y="4285325"/>
              <a:ext cx="981370" cy="43480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6235AE2-5426-5DCB-224D-93C27C3B80D6}"/>
                </a:ext>
              </a:extLst>
            </p:cNvPr>
            <p:cNvSpPr/>
            <p:nvPr/>
          </p:nvSpPr>
          <p:spPr>
            <a:xfrm rot="4193140" flipH="1">
              <a:off x="5921005" y="4234823"/>
              <a:ext cx="981370" cy="40549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rapezoid 63">
              <a:extLst>
                <a:ext uri="{FF2B5EF4-FFF2-40B4-BE49-F238E27FC236}">
                  <a16:creationId xmlns:a16="http://schemas.microsoft.com/office/drawing/2014/main" id="{EC70F38A-60C2-35AD-8965-1A5901AAC311}"/>
                </a:ext>
              </a:extLst>
            </p:cNvPr>
            <p:cNvSpPr/>
            <p:nvPr/>
          </p:nvSpPr>
          <p:spPr>
            <a:xfrm rot="1217087" flipH="1">
              <a:off x="4412505" y="2530185"/>
              <a:ext cx="887377" cy="2154902"/>
            </a:xfrm>
            <a:prstGeom prst="trapezoid">
              <a:avLst>
                <a:gd name="adj" fmla="val 44683"/>
              </a:avLst>
            </a:prstGeom>
            <a:solidFill>
              <a:srgbClr val="F5DD7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rapezoid 64">
              <a:extLst>
                <a:ext uri="{FF2B5EF4-FFF2-40B4-BE49-F238E27FC236}">
                  <a16:creationId xmlns:a16="http://schemas.microsoft.com/office/drawing/2014/main" id="{7C060886-4B5B-FF45-DF2C-27469316FCA8}"/>
                </a:ext>
              </a:extLst>
            </p:cNvPr>
            <p:cNvSpPr/>
            <p:nvPr/>
          </p:nvSpPr>
          <p:spPr>
            <a:xfrm rot="20382913">
              <a:off x="5569389" y="2607110"/>
              <a:ext cx="815186" cy="2079527"/>
            </a:xfrm>
            <a:prstGeom prst="trapezoid">
              <a:avLst/>
            </a:prstGeom>
            <a:solidFill>
              <a:srgbClr val="F5DD7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rapezoid 65">
              <a:extLst>
                <a:ext uri="{FF2B5EF4-FFF2-40B4-BE49-F238E27FC236}">
                  <a16:creationId xmlns:a16="http://schemas.microsoft.com/office/drawing/2014/main" id="{A5C3864F-F618-5D58-6120-85F844611121}"/>
                </a:ext>
              </a:extLst>
            </p:cNvPr>
            <p:cNvSpPr/>
            <p:nvPr/>
          </p:nvSpPr>
          <p:spPr>
            <a:xfrm>
              <a:off x="4482075" y="2541070"/>
              <a:ext cx="1972110" cy="3592519"/>
            </a:xfrm>
            <a:prstGeom prst="trapezoid">
              <a:avLst>
                <a:gd name="adj" fmla="val 32097"/>
              </a:avLst>
            </a:prstGeom>
            <a:solidFill>
              <a:srgbClr val="F5DD7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E3E9D32-5168-189D-AA4E-2EB8B0888F8F}"/>
                </a:ext>
              </a:extLst>
            </p:cNvPr>
            <p:cNvSpPr/>
            <p:nvPr/>
          </p:nvSpPr>
          <p:spPr>
            <a:xfrm rot="671737">
              <a:off x="4587262" y="981627"/>
              <a:ext cx="1813399" cy="2947164"/>
            </a:xfrm>
            <a:custGeom>
              <a:avLst/>
              <a:gdLst>
                <a:gd name="connsiteX0" fmla="*/ 878374 w 2562803"/>
                <a:gd name="connsiteY0" fmla="*/ 12377 h 3276280"/>
                <a:gd name="connsiteX1" fmla="*/ 1683784 w 2562803"/>
                <a:gd name="connsiteY1" fmla="*/ 192119 h 3276280"/>
                <a:gd name="connsiteX2" fmla="*/ 2185198 w 2562803"/>
                <a:gd name="connsiteY2" fmla="*/ 1155075 h 3276280"/>
                <a:gd name="connsiteX3" fmla="*/ 2167242 w 2562803"/>
                <a:gd name="connsiteY3" fmla="*/ 1260838 h 3276280"/>
                <a:gd name="connsiteX4" fmla="*/ 2208730 w 2562803"/>
                <a:gd name="connsiteY4" fmla="*/ 1305997 h 3276280"/>
                <a:gd name="connsiteX5" fmla="*/ 2304922 w 2562803"/>
                <a:gd name="connsiteY5" fmla="*/ 1475266 h 3276280"/>
                <a:gd name="connsiteX6" fmla="*/ 2389206 w 2562803"/>
                <a:gd name="connsiteY6" fmla="*/ 1787036 h 3276280"/>
                <a:gd name="connsiteX7" fmla="*/ 2526034 w 2562803"/>
                <a:gd name="connsiteY7" fmla="*/ 2068389 h 3276280"/>
                <a:gd name="connsiteX8" fmla="*/ 2530484 w 2562803"/>
                <a:gd name="connsiteY8" fmla="*/ 2316753 h 3276280"/>
                <a:gd name="connsiteX9" fmla="*/ 2419370 w 2562803"/>
                <a:gd name="connsiteY9" fmla="*/ 2587364 h 3276280"/>
                <a:gd name="connsiteX10" fmla="*/ 2371407 w 2562803"/>
                <a:gd name="connsiteY10" fmla="*/ 2834684 h 3276280"/>
                <a:gd name="connsiteX11" fmla="*/ 2152972 w 2562803"/>
                <a:gd name="connsiteY11" fmla="*/ 2551871 h 3276280"/>
                <a:gd name="connsiteX12" fmla="*/ 2016144 w 2562803"/>
                <a:gd name="connsiteY12" fmla="*/ 2565931 h 3276280"/>
                <a:gd name="connsiteX13" fmla="*/ 1857251 w 2562803"/>
                <a:gd name="connsiteY13" fmla="*/ 2281936 h 3276280"/>
                <a:gd name="connsiteX14" fmla="*/ 1613575 w 2562803"/>
                <a:gd name="connsiteY14" fmla="*/ 1974499 h 3276280"/>
                <a:gd name="connsiteX15" fmla="*/ 1470834 w 2562803"/>
                <a:gd name="connsiteY15" fmla="*/ 1567403 h 3276280"/>
                <a:gd name="connsiteX16" fmla="*/ 1409991 w 2562803"/>
                <a:gd name="connsiteY16" fmla="*/ 1441333 h 3276280"/>
                <a:gd name="connsiteX17" fmla="*/ 1366325 w 2562803"/>
                <a:gd name="connsiteY17" fmla="*/ 1323584 h 3276280"/>
                <a:gd name="connsiteX18" fmla="*/ 695331 w 2562803"/>
                <a:gd name="connsiteY18" fmla="*/ 1334049 h 3276280"/>
                <a:gd name="connsiteX19" fmla="*/ 696966 w 2562803"/>
                <a:gd name="connsiteY19" fmla="*/ 1394463 h 3276280"/>
                <a:gd name="connsiteX20" fmla="*/ 689927 w 2562803"/>
                <a:gd name="connsiteY20" fmla="*/ 1552073 h 3276280"/>
                <a:gd name="connsiteX21" fmla="*/ 709675 w 2562803"/>
                <a:gd name="connsiteY21" fmla="*/ 2037935 h 3276280"/>
                <a:gd name="connsiteX22" fmla="*/ 617167 w 2562803"/>
                <a:gd name="connsiteY22" fmla="*/ 2463234 h 3276280"/>
                <a:gd name="connsiteX23" fmla="*/ 584051 w 2562803"/>
                <a:gd name="connsiteY23" fmla="*/ 2827662 h 3276280"/>
                <a:gd name="connsiteX24" fmla="*/ 471301 w 2562803"/>
                <a:gd name="connsiteY24" fmla="*/ 2871787 h 3276280"/>
                <a:gd name="connsiteX25" fmla="*/ 390727 w 2562803"/>
                <a:gd name="connsiteY25" fmla="*/ 3260563 h 3276280"/>
                <a:gd name="connsiteX26" fmla="*/ 272257 w 2562803"/>
                <a:gd name="connsiteY26" fmla="*/ 3023256 h 3276280"/>
                <a:gd name="connsiteX27" fmla="*/ 96275 w 2562803"/>
                <a:gd name="connsiteY27" fmla="*/ 2788791 h 3276280"/>
                <a:gd name="connsiteX28" fmla="*/ 18899 w 2562803"/>
                <a:gd name="connsiteY28" fmla="*/ 2527876 h 3276280"/>
                <a:gd name="connsiteX29" fmla="*/ 35432 w 2562803"/>
                <a:gd name="connsiteY29" fmla="*/ 2175685 h 3276280"/>
                <a:gd name="connsiteX30" fmla="*/ 520 w 2562803"/>
                <a:gd name="connsiteY30" fmla="*/ 1814347 h 3276280"/>
                <a:gd name="connsiteX31" fmla="*/ 64280 w 2562803"/>
                <a:gd name="connsiteY31" fmla="*/ 1493179 h 3276280"/>
                <a:gd name="connsiteX32" fmla="*/ 64889 w 2562803"/>
                <a:gd name="connsiteY32" fmla="*/ 1484712 h 3276280"/>
                <a:gd name="connsiteX33" fmla="*/ 78754 w 2562803"/>
                <a:gd name="connsiteY33" fmla="*/ 1124501 h 3276280"/>
                <a:gd name="connsiteX34" fmla="*/ 78804 w 2562803"/>
                <a:gd name="connsiteY34" fmla="*/ 1124153 h 3276280"/>
                <a:gd name="connsiteX35" fmla="*/ 71811 w 2562803"/>
                <a:gd name="connsiteY35" fmla="*/ 1091942 h 3276280"/>
                <a:gd name="connsiteX36" fmla="*/ 480810 w 2562803"/>
                <a:gd name="connsiteY36" fmla="*/ 160297 h 3276280"/>
                <a:gd name="connsiteX37" fmla="*/ 764231 w 2562803"/>
                <a:gd name="connsiteY37" fmla="*/ 36107 h 3276280"/>
                <a:gd name="connsiteX38" fmla="*/ 878374 w 2562803"/>
                <a:gd name="connsiteY38" fmla="*/ 12377 h 3276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562803" h="3276280">
                  <a:moveTo>
                    <a:pt x="878374" y="12377"/>
                  </a:moveTo>
                  <a:cubicBezTo>
                    <a:pt x="1148083" y="-28500"/>
                    <a:pt x="1438305" y="31989"/>
                    <a:pt x="1683784" y="192119"/>
                  </a:cubicBezTo>
                  <a:cubicBezTo>
                    <a:pt x="2025880" y="415273"/>
                    <a:pt x="2215253" y="788657"/>
                    <a:pt x="2185198" y="1155075"/>
                  </a:cubicBezTo>
                  <a:lnTo>
                    <a:pt x="2167242" y="1260838"/>
                  </a:lnTo>
                  <a:lnTo>
                    <a:pt x="2208730" y="1305997"/>
                  </a:lnTo>
                  <a:cubicBezTo>
                    <a:pt x="2240117" y="1347548"/>
                    <a:pt x="2273996" y="1406376"/>
                    <a:pt x="2304922" y="1475266"/>
                  </a:cubicBezTo>
                  <a:cubicBezTo>
                    <a:pt x="2357741" y="1592945"/>
                    <a:pt x="2390853" y="1715423"/>
                    <a:pt x="2389206" y="1787036"/>
                  </a:cubicBezTo>
                  <a:cubicBezTo>
                    <a:pt x="2439828" y="1856612"/>
                    <a:pt x="2491827" y="1963547"/>
                    <a:pt x="2526034" y="2068389"/>
                  </a:cubicBezTo>
                  <a:cubicBezTo>
                    <a:pt x="2573328" y="2213293"/>
                    <a:pt x="2575201" y="2318301"/>
                    <a:pt x="2530484" y="2316753"/>
                  </a:cubicBezTo>
                  <a:cubicBezTo>
                    <a:pt x="2599135" y="2592297"/>
                    <a:pt x="2549000" y="2714346"/>
                    <a:pt x="2419370" y="2587364"/>
                  </a:cubicBezTo>
                  <a:cubicBezTo>
                    <a:pt x="2458303" y="2761372"/>
                    <a:pt x="2439155" y="2860047"/>
                    <a:pt x="2371407" y="2834684"/>
                  </a:cubicBezTo>
                  <a:cubicBezTo>
                    <a:pt x="2313913" y="2813155"/>
                    <a:pt x="2230752" y="2705489"/>
                    <a:pt x="2152972" y="2551871"/>
                  </a:cubicBezTo>
                  <a:cubicBezTo>
                    <a:pt x="2152736" y="2660059"/>
                    <a:pt x="2097292" y="2665775"/>
                    <a:pt x="2016144" y="2565931"/>
                  </a:cubicBezTo>
                  <a:cubicBezTo>
                    <a:pt x="1962741" y="2500228"/>
                    <a:pt x="1904800" y="2396689"/>
                    <a:pt x="1857251" y="2281936"/>
                  </a:cubicBezTo>
                  <a:cubicBezTo>
                    <a:pt x="1797633" y="2275090"/>
                    <a:pt x="1701325" y="2153580"/>
                    <a:pt x="1613575" y="1974499"/>
                  </a:cubicBezTo>
                  <a:cubicBezTo>
                    <a:pt x="1547568" y="1839794"/>
                    <a:pt x="1494984" y="1689840"/>
                    <a:pt x="1470834" y="1567403"/>
                  </a:cubicBezTo>
                  <a:cubicBezTo>
                    <a:pt x="1449261" y="1528023"/>
                    <a:pt x="1428673" y="1485274"/>
                    <a:pt x="1409991" y="1441333"/>
                  </a:cubicBezTo>
                  <a:lnTo>
                    <a:pt x="1366325" y="1323584"/>
                  </a:lnTo>
                  <a:lnTo>
                    <a:pt x="695331" y="1334049"/>
                  </a:lnTo>
                  <a:lnTo>
                    <a:pt x="696966" y="1394463"/>
                  </a:lnTo>
                  <a:cubicBezTo>
                    <a:pt x="696509" y="1448313"/>
                    <a:pt x="694156" y="1501738"/>
                    <a:pt x="689927" y="1552073"/>
                  </a:cubicBezTo>
                  <a:cubicBezTo>
                    <a:pt x="710713" y="1690131"/>
                    <a:pt x="717983" y="1869101"/>
                    <a:pt x="709675" y="2037935"/>
                  </a:cubicBezTo>
                  <a:cubicBezTo>
                    <a:pt x="698630" y="2262389"/>
                    <a:pt x="662069" y="2430481"/>
                    <a:pt x="617167" y="2463234"/>
                  </a:cubicBezTo>
                  <a:cubicBezTo>
                    <a:pt x="616953" y="2603332"/>
                    <a:pt x="604870" y="2736200"/>
                    <a:pt x="584051" y="2827662"/>
                  </a:cubicBezTo>
                  <a:cubicBezTo>
                    <a:pt x="552419" y="2966648"/>
                    <a:pt x="506725" y="2984507"/>
                    <a:pt x="471301" y="2871787"/>
                  </a:cubicBezTo>
                  <a:cubicBezTo>
                    <a:pt x="459844" y="3065402"/>
                    <a:pt x="429167" y="3213411"/>
                    <a:pt x="390727" y="3260563"/>
                  </a:cubicBezTo>
                  <a:cubicBezTo>
                    <a:pt x="345430" y="3316120"/>
                    <a:pt x="298154" y="3221444"/>
                    <a:pt x="272257" y="3023256"/>
                  </a:cubicBezTo>
                  <a:cubicBezTo>
                    <a:pt x="211135" y="3211371"/>
                    <a:pt x="131748" y="3105633"/>
                    <a:pt x="96275" y="2788791"/>
                  </a:cubicBezTo>
                  <a:cubicBezTo>
                    <a:pt x="61428" y="2809617"/>
                    <a:pt x="28707" y="2699306"/>
                    <a:pt x="18899" y="2527876"/>
                  </a:cubicBezTo>
                  <a:cubicBezTo>
                    <a:pt x="11794" y="2403846"/>
                    <a:pt x="18075" y="2269990"/>
                    <a:pt x="35432" y="2175685"/>
                  </a:cubicBezTo>
                  <a:cubicBezTo>
                    <a:pt x="10805" y="2101711"/>
                    <a:pt x="-2909" y="1959759"/>
                    <a:pt x="520" y="1814347"/>
                  </a:cubicBezTo>
                  <a:cubicBezTo>
                    <a:pt x="4542" y="1644091"/>
                    <a:pt x="31015" y="1510729"/>
                    <a:pt x="64280" y="1493179"/>
                  </a:cubicBezTo>
                  <a:cubicBezTo>
                    <a:pt x="64477" y="1490336"/>
                    <a:pt x="64691" y="1487555"/>
                    <a:pt x="64889" y="1484712"/>
                  </a:cubicBezTo>
                  <a:cubicBezTo>
                    <a:pt x="61539" y="1358967"/>
                    <a:pt x="66562" y="1232422"/>
                    <a:pt x="78754" y="1124501"/>
                  </a:cubicBezTo>
                  <a:lnTo>
                    <a:pt x="78804" y="1124153"/>
                  </a:lnTo>
                  <a:lnTo>
                    <a:pt x="71811" y="1091942"/>
                  </a:lnTo>
                  <a:cubicBezTo>
                    <a:pt x="9262" y="727736"/>
                    <a:pt x="159979" y="365827"/>
                    <a:pt x="480810" y="160297"/>
                  </a:cubicBezTo>
                  <a:cubicBezTo>
                    <a:pt x="568548" y="104090"/>
                    <a:pt x="664225" y="62725"/>
                    <a:pt x="764231" y="36107"/>
                  </a:cubicBezTo>
                  <a:cubicBezTo>
                    <a:pt x="801734" y="26125"/>
                    <a:pt x="839844" y="18217"/>
                    <a:pt x="878374" y="12377"/>
                  </a:cubicBezTo>
                  <a:close/>
                </a:path>
              </a:pathLst>
            </a:custGeom>
            <a:solidFill>
              <a:srgbClr val="83644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67F2EDFA-B824-1244-A2FA-D0CE7C5AF7FE}"/>
                </a:ext>
              </a:extLst>
            </p:cNvPr>
            <p:cNvSpPr/>
            <p:nvPr/>
          </p:nvSpPr>
          <p:spPr>
            <a:xfrm>
              <a:off x="5248880" y="2443185"/>
              <a:ext cx="408211" cy="7827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F7FD2F90-B34D-C5F1-B2FA-D76AE4804B73}"/>
                </a:ext>
              </a:extLst>
            </p:cNvPr>
            <p:cNvGrpSpPr/>
            <p:nvPr/>
          </p:nvGrpSpPr>
          <p:grpSpPr>
            <a:xfrm>
              <a:off x="4706725" y="2827176"/>
              <a:ext cx="1074196" cy="3381799"/>
              <a:chOff x="4581347" y="2432458"/>
              <a:chExt cx="1199574" cy="3776517"/>
            </a:xfrm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3960EC9F-512B-92B7-CD72-3119192989A1}"/>
                  </a:ext>
                </a:extLst>
              </p:cNvPr>
              <p:cNvGrpSpPr/>
              <p:nvPr/>
            </p:nvGrpSpPr>
            <p:grpSpPr>
              <a:xfrm>
                <a:off x="4960622" y="2564810"/>
                <a:ext cx="820299" cy="3644165"/>
                <a:chOff x="7030453" y="2033377"/>
                <a:chExt cx="820299" cy="3644165"/>
              </a:xfrm>
            </p:grpSpPr>
            <p:sp>
              <p:nvSpPr>
                <p:cNvPr id="91" name="Trapezoid 13">
                  <a:extLst>
                    <a:ext uri="{FF2B5EF4-FFF2-40B4-BE49-F238E27FC236}">
                      <a16:creationId xmlns:a16="http://schemas.microsoft.com/office/drawing/2014/main" id="{31D27333-DAA1-EECF-6747-91C07878D38A}"/>
                    </a:ext>
                  </a:extLst>
                </p:cNvPr>
                <p:cNvSpPr/>
                <p:nvPr/>
              </p:nvSpPr>
              <p:spPr>
                <a:xfrm rot="4351830">
                  <a:off x="5567979" y="3578965"/>
                  <a:ext cx="3561051" cy="636104"/>
                </a:xfrm>
                <a:custGeom>
                  <a:avLst/>
                  <a:gdLst>
                    <a:gd name="connsiteX0" fmla="*/ 0 w 3561051"/>
                    <a:gd name="connsiteY0" fmla="*/ 415773 h 415773"/>
                    <a:gd name="connsiteX1" fmla="*/ 35885 w 3561051"/>
                    <a:gd name="connsiteY1" fmla="*/ 0 h 415773"/>
                    <a:gd name="connsiteX2" fmla="*/ 3525166 w 3561051"/>
                    <a:gd name="connsiteY2" fmla="*/ 0 h 415773"/>
                    <a:gd name="connsiteX3" fmla="*/ 3561051 w 3561051"/>
                    <a:gd name="connsiteY3" fmla="*/ 415773 h 415773"/>
                    <a:gd name="connsiteX4" fmla="*/ 0 w 3561051"/>
                    <a:gd name="connsiteY4" fmla="*/ 415773 h 415773"/>
                    <a:gd name="connsiteX0" fmla="*/ 0 w 3561051"/>
                    <a:gd name="connsiteY0" fmla="*/ 415773 h 582810"/>
                    <a:gd name="connsiteX1" fmla="*/ 35885 w 3561051"/>
                    <a:gd name="connsiteY1" fmla="*/ 0 h 582810"/>
                    <a:gd name="connsiteX2" fmla="*/ 3525166 w 3561051"/>
                    <a:gd name="connsiteY2" fmla="*/ 0 h 582810"/>
                    <a:gd name="connsiteX3" fmla="*/ 3561051 w 3561051"/>
                    <a:gd name="connsiteY3" fmla="*/ 415773 h 582810"/>
                    <a:gd name="connsiteX4" fmla="*/ 0 w 3561051"/>
                    <a:gd name="connsiteY4" fmla="*/ 415773 h 582810"/>
                    <a:gd name="connsiteX0" fmla="*/ 0 w 3561051"/>
                    <a:gd name="connsiteY0" fmla="*/ 469067 h 636104"/>
                    <a:gd name="connsiteX1" fmla="*/ 35885 w 3561051"/>
                    <a:gd name="connsiteY1" fmla="*/ 53294 h 636104"/>
                    <a:gd name="connsiteX2" fmla="*/ 3525166 w 3561051"/>
                    <a:gd name="connsiteY2" fmla="*/ 53294 h 636104"/>
                    <a:gd name="connsiteX3" fmla="*/ 3561051 w 3561051"/>
                    <a:gd name="connsiteY3" fmla="*/ 469067 h 636104"/>
                    <a:gd name="connsiteX4" fmla="*/ 0 w 3561051"/>
                    <a:gd name="connsiteY4" fmla="*/ 469067 h 6361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61051" h="636104">
                      <a:moveTo>
                        <a:pt x="0" y="469067"/>
                      </a:moveTo>
                      <a:lnTo>
                        <a:pt x="35885" y="53294"/>
                      </a:lnTo>
                      <a:cubicBezTo>
                        <a:pt x="1198979" y="53294"/>
                        <a:pt x="3348643" y="-66618"/>
                        <a:pt x="3525166" y="53294"/>
                      </a:cubicBezTo>
                      <a:lnTo>
                        <a:pt x="3561051" y="469067"/>
                      </a:lnTo>
                      <a:cubicBezTo>
                        <a:pt x="3537166" y="844902"/>
                        <a:pt x="1187017" y="469067"/>
                        <a:pt x="0" y="469067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Trapezoid 13">
                  <a:extLst>
                    <a:ext uri="{FF2B5EF4-FFF2-40B4-BE49-F238E27FC236}">
                      <a16:creationId xmlns:a16="http://schemas.microsoft.com/office/drawing/2014/main" id="{B7571D54-598E-18F9-D87B-95AEBBE3DEAA}"/>
                    </a:ext>
                  </a:extLst>
                </p:cNvPr>
                <p:cNvSpPr/>
                <p:nvPr/>
              </p:nvSpPr>
              <p:spPr>
                <a:xfrm rot="4351830">
                  <a:off x="5712382" y="3533346"/>
                  <a:ext cx="3561051" cy="636104"/>
                </a:xfrm>
                <a:custGeom>
                  <a:avLst/>
                  <a:gdLst>
                    <a:gd name="connsiteX0" fmla="*/ 0 w 3561051"/>
                    <a:gd name="connsiteY0" fmla="*/ 415773 h 415773"/>
                    <a:gd name="connsiteX1" fmla="*/ 35885 w 3561051"/>
                    <a:gd name="connsiteY1" fmla="*/ 0 h 415773"/>
                    <a:gd name="connsiteX2" fmla="*/ 3525166 w 3561051"/>
                    <a:gd name="connsiteY2" fmla="*/ 0 h 415773"/>
                    <a:gd name="connsiteX3" fmla="*/ 3561051 w 3561051"/>
                    <a:gd name="connsiteY3" fmla="*/ 415773 h 415773"/>
                    <a:gd name="connsiteX4" fmla="*/ 0 w 3561051"/>
                    <a:gd name="connsiteY4" fmla="*/ 415773 h 415773"/>
                    <a:gd name="connsiteX0" fmla="*/ 0 w 3561051"/>
                    <a:gd name="connsiteY0" fmla="*/ 415773 h 582810"/>
                    <a:gd name="connsiteX1" fmla="*/ 35885 w 3561051"/>
                    <a:gd name="connsiteY1" fmla="*/ 0 h 582810"/>
                    <a:gd name="connsiteX2" fmla="*/ 3525166 w 3561051"/>
                    <a:gd name="connsiteY2" fmla="*/ 0 h 582810"/>
                    <a:gd name="connsiteX3" fmla="*/ 3561051 w 3561051"/>
                    <a:gd name="connsiteY3" fmla="*/ 415773 h 582810"/>
                    <a:gd name="connsiteX4" fmla="*/ 0 w 3561051"/>
                    <a:gd name="connsiteY4" fmla="*/ 415773 h 582810"/>
                    <a:gd name="connsiteX0" fmla="*/ 0 w 3561051"/>
                    <a:gd name="connsiteY0" fmla="*/ 469067 h 636104"/>
                    <a:gd name="connsiteX1" fmla="*/ 35885 w 3561051"/>
                    <a:gd name="connsiteY1" fmla="*/ 53294 h 636104"/>
                    <a:gd name="connsiteX2" fmla="*/ 3525166 w 3561051"/>
                    <a:gd name="connsiteY2" fmla="*/ 53294 h 636104"/>
                    <a:gd name="connsiteX3" fmla="*/ 3561051 w 3561051"/>
                    <a:gd name="connsiteY3" fmla="*/ 469067 h 636104"/>
                    <a:gd name="connsiteX4" fmla="*/ 0 w 3561051"/>
                    <a:gd name="connsiteY4" fmla="*/ 469067 h 6361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61051" h="636104">
                      <a:moveTo>
                        <a:pt x="0" y="469067"/>
                      </a:moveTo>
                      <a:lnTo>
                        <a:pt x="35885" y="53294"/>
                      </a:lnTo>
                      <a:cubicBezTo>
                        <a:pt x="1198979" y="53294"/>
                        <a:pt x="3348643" y="-66618"/>
                        <a:pt x="3525166" y="53294"/>
                      </a:cubicBezTo>
                      <a:lnTo>
                        <a:pt x="3561051" y="469067"/>
                      </a:lnTo>
                      <a:cubicBezTo>
                        <a:pt x="3537166" y="844902"/>
                        <a:pt x="1187017" y="469067"/>
                        <a:pt x="0" y="469067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Trapezoid 13">
                  <a:extLst>
                    <a:ext uri="{FF2B5EF4-FFF2-40B4-BE49-F238E27FC236}">
                      <a16:creationId xmlns:a16="http://schemas.microsoft.com/office/drawing/2014/main" id="{F77ED702-377B-3015-F8DD-EB1B251B3AAF}"/>
                    </a:ext>
                  </a:extLst>
                </p:cNvPr>
                <p:cNvSpPr/>
                <p:nvPr/>
              </p:nvSpPr>
              <p:spPr>
                <a:xfrm rot="4351830">
                  <a:off x="5877073" y="3620750"/>
                  <a:ext cx="3561051" cy="386306"/>
                </a:xfrm>
                <a:custGeom>
                  <a:avLst/>
                  <a:gdLst>
                    <a:gd name="connsiteX0" fmla="*/ 0 w 3561051"/>
                    <a:gd name="connsiteY0" fmla="*/ 415773 h 415773"/>
                    <a:gd name="connsiteX1" fmla="*/ 35885 w 3561051"/>
                    <a:gd name="connsiteY1" fmla="*/ 0 h 415773"/>
                    <a:gd name="connsiteX2" fmla="*/ 3525166 w 3561051"/>
                    <a:gd name="connsiteY2" fmla="*/ 0 h 415773"/>
                    <a:gd name="connsiteX3" fmla="*/ 3561051 w 3561051"/>
                    <a:gd name="connsiteY3" fmla="*/ 415773 h 415773"/>
                    <a:gd name="connsiteX4" fmla="*/ 0 w 3561051"/>
                    <a:gd name="connsiteY4" fmla="*/ 415773 h 415773"/>
                    <a:gd name="connsiteX0" fmla="*/ 0 w 3561051"/>
                    <a:gd name="connsiteY0" fmla="*/ 415773 h 582810"/>
                    <a:gd name="connsiteX1" fmla="*/ 35885 w 3561051"/>
                    <a:gd name="connsiteY1" fmla="*/ 0 h 582810"/>
                    <a:gd name="connsiteX2" fmla="*/ 3525166 w 3561051"/>
                    <a:gd name="connsiteY2" fmla="*/ 0 h 582810"/>
                    <a:gd name="connsiteX3" fmla="*/ 3561051 w 3561051"/>
                    <a:gd name="connsiteY3" fmla="*/ 415773 h 582810"/>
                    <a:gd name="connsiteX4" fmla="*/ 0 w 3561051"/>
                    <a:gd name="connsiteY4" fmla="*/ 415773 h 582810"/>
                    <a:gd name="connsiteX0" fmla="*/ 0 w 3561051"/>
                    <a:gd name="connsiteY0" fmla="*/ 469067 h 636104"/>
                    <a:gd name="connsiteX1" fmla="*/ 35885 w 3561051"/>
                    <a:gd name="connsiteY1" fmla="*/ 53294 h 636104"/>
                    <a:gd name="connsiteX2" fmla="*/ 3525166 w 3561051"/>
                    <a:gd name="connsiteY2" fmla="*/ 53294 h 636104"/>
                    <a:gd name="connsiteX3" fmla="*/ 3561051 w 3561051"/>
                    <a:gd name="connsiteY3" fmla="*/ 469067 h 636104"/>
                    <a:gd name="connsiteX4" fmla="*/ 0 w 3561051"/>
                    <a:gd name="connsiteY4" fmla="*/ 469067 h 6361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61051" h="636104">
                      <a:moveTo>
                        <a:pt x="0" y="469067"/>
                      </a:moveTo>
                      <a:lnTo>
                        <a:pt x="35885" y="53294"/>
                      </a:lnTo>
                      <a:cubicBezTo>
                        <a:pt x="1198979" y="53294"/>
                        <a:pt x="3348643" y="-66618"/>
                        <a:pt x="3525166" y="53294"/>
                      </a:cubicBezTo>
                      <a:lnTo>
                        <a:pt x="3561051" y="469067"/>
                      </a:lnTo>
                      <a:cubicBezTo>
                        <a:pt x="3537166" y="844902"/>
                        <a:pt x="1187017" y="469067"/>
                        <a:pt x="0" y="469067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79AEEF2-751D-5526-82BC-E66E346EF7B7}"/>
                  </a:ext>
                </a:extLst>
              </p:cNvPr>
              <p:cNvGrpSpPr/>
              <p:nvPr/>
            </p:nvGrpSpPr>
            <p:grpSpPr>
              <a:xfrm>
                <a:off x="4581347" y="2432458"/>
                <a:ext cx="740844" cy="978311"/>
                <a:chOff x="8077200" y="2590800"/>
                <a:chExt cx="685800" cy="838200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BB18FA96-C647-834F-9FD0-CC48BCF58643}"/>
                    </a:ext>
                  </a:extLst>
                </p:cNvPr>
                <p:cNvSpPr/>
                <p:nvPr/>
              </p:nvSpPr>
              <p:spPr>
                <a:xfrm>
                  <a:off x="8077200" y="2590800"/>
                  <a:ext cx="685800" cy="838200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Quad Arrow 212">
                  <a:extLst>
                    <a:ext uri="{FF2B5EF4-FFF2-40B4-BE49-F238E27FC236}">
                      <a16:creationId xmlns:a16="http://schemas.microsoft.com/office/drawing/2014/main" id="{44EDED14-B46E-7D31-0C78-A9FCD3DE6B3B}"/>
                    </a:ext>
                  </a:extLst>
                </p:cNvPr>
                <p:cNvSpPr/>
                <p:nvPr/>
              </p:nvSpPr>
              <p:spPr>
                <a:xfrm>
                  <a:off x="8077200" y="2667000"/>
                  <a:ext cx="685800" cy="685800"/>
                </a:xfrm>
                <a:prstGeom prst="quadArrow">
                  <a:avLst>
                    <a:gd name="adj1" fmla="val 35095"/>
                    <a:gd name="adj2" fmla="val 22500"/>
                    <a:gd name="adj3" fmla="val 22500"/>
                  </a:avLst>
                </a:prstGeom>
                <a:solidFill>
                  <a:srgbClr val="F4DA6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A284366-4978-1068-EC69-2608CC702A49}"/>
                </a:ext>
              </a:extLst>
            </p:cNvPr>
            <p:cNvSpPr/>
            <p:nvPr/>
          </p:nvSpPr>
          <p:spPr>
            <a:xfrm>
              <a:off x="4822743" y="1206707"/>
              <a:ext cx="1200854" cy="181273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AC6EE7A7-EE2D-3212-6011-8CCB631A8600}"/>
                </a:ext>
              </a:extLst>
            </p:cNvPr>
            <p:cNvGrpSpPr/>
            <p:nvPr/>
          </p:nvGrpSpPr>
          <p:grpSpPr>
            <a:xfrm>
              <a:off x="4803394" y="920317"/>
              <a:ext cx="1485573" cy="816303"/>
              <a:chOff x="5729520" y="1083422"/>
              <a:chExt cx="2164104" cy="931696"/>
            </a:xfrm>
          </p:grpSpPr>
          <p:sp>
            <p:nvSpPr>
              <p:cNvPr id="72" name="Moon 71">
                <a:extLst>
                  <a:ext uri="{FF2B5EF4-FFF2-40B4-BE49-F238E27FC236}">
                    <a16:creationId xmlns:a16="http://schemas.microsoft.com/office/drawing/2014/main" id="{740D57B3-FBA7-F911-374A-587F3DC43B03}"/>
                  </a:ext>
                </a:extLst>
              </p:cNvPr>
              <p:cNvSpPr/>
              <p:nvPr/>
            </p:nvSpPr>
            <p:spPr>
              <a:xfrm rot="5743566">
                <a:off x="6366770" y="488265"/>
                <a:ext cx="889603" cy="2164104"/>
              </a:xfrm>
              <a:prstGeom prst="moon">
                <a:avLst>
                  <a:gd name="adj" fmla="val 87500"/>
                </a:avLst>
              </a:prstGeom>
              <a:solidFill>
                <a:srgbClr val="F9EBA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Moon 72">
                <a:extLst>
                  <a:ext uri="{FF2B5EF4-FFF2-40B4-BE49-F238E27FC236}">
                    <a16:creationId xmlns:a16="http://schemas.microsoft.com/office/drawing/2014/main" id="{E7519045-D2FB-45B0-EA37-583B896AFC50}"/>
                  </a:ext>
                </a:extLst>
              </p:cNvPr>
              <p:cNvSpPr/>
              <p:nvPr/>
            </p:nvSpPr>
            <p:spPr>
              <a:xfrm rot="5743566">
                <a:off x="6435673" y="421779"/>
                <a:ext cx="730030" cy="2053315"/>
              </a:xfrm>
              <a:prstGeom prst="moon">
                <a:avLst>
                  <a:gd name="adj" fmla="val 65725"/>
                </a:avLst>
              </a:prstGeom>
              <a:solidFill>
                <a:srgbClr val="F9EBA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4" name="Group 124">
                <a:extLst>
                  <a:ext uri="{FF2B5EF4-FFF2-40B4-BE49-F238E27FC236}">
                    <a16:creationId xmlns:a16="http://schemas.microsoft.com/office/drawing/2014/main" id="{3F033C37-2772-A8AA-EBF2-77E5A91B1AC4}"/>
                  </a:ext>
                </a:extLst>
              </p:cNvPr>
              <p:cNvGrpSpPr/>
              <p:nvPr/>
            </p:nvGrpSpPr>
            <p:grpSpPr>
              <a:xfrm>
                <a:off x="6062459" y="1508049"/>
                <a:ext cx="1390420" cy="406666"/>
                <a:chOff x="7557386" y="1121682"/>
                <a:chExt cx="1272905" cy="371557"/>
              </a:xfrm>
            </p:grpSpPr>
            <p:grpSp>
              <p:nvGrpSpPr>
                <p:cNvPr id="75" name="Group 110">
                  <a:extLst>
                    <a:ext uri="{FF2B5EF4-FFF2-40B4-BE49-F238E27FC236}">
                      <a16:creationId xmlns:a16="http://schemas.microsoft.com/office/drawing/2014/main" id="{967C6683-D3F2-308C-0E41-E4204CCBE071}"/>
                    </a:ext>
                  </a:extLst>
                </p:cNvPr>
                <p:cNvGrpSpPr/>
                <p:nvPr/>
              </p:nvGrpSpPr>
              <p:grpSpPr>
                <a:xfrm rot="401849">
                  <a:off x="7557386" y="1163079"/>
                  <a:ext cx="359190" cy="254000"/>
                  <a:chOff x="8077200" y="2590800"/>
                  <a:chExt cx="687114" cy="838200"/>
                </a:xfrm>
              </p:grpSpPr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B28D2F45-9D45-73B3-2868-306F0E399481}"/>
                      </a:ext>
                    </a:extLst>
                  </p:cNvPr>
                  <p:cNvSpPr/>
                  <p:nvPr/>
                </p:nvSpPr>
                <p:spPr>
                  <a:xfrm>
                    <a:off x="8077200" y="2590800"/>
                    <a:ext cx="685800" cy="838200"/>
                  </a:xfrm>
                  <a:prstGeom prst="ellips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Quad Arrow 210">
                    <a:extLst>
                      <a:ext uri="{FF2B5EF4-FFF2-40B4-BE49-F238E27FC236}">
                        <a16:creationId xmlns:a16="http://schemas.microsoft.com/office/drawing/2014/main" id="{F33BD531-2B01-64C2-BB81-96FD0079FA3A}"/>
                      </a:ext>
                    </a:extLst>
                  </p:cNvPr>
                  <p:cNvSpPr/>
                  <p:nvPr/>
                </p:nvSpPr>
                <p:spPr>
                  <a:xfrm>
                    <a:off x="8078513" y="2666734"/>
                    <a:ext cx="685801" cy="685799"/>
                  </a:xfrm>
                  <a:prstGeom prst="quadArrow">
                    <a:avLst/>
                  </a:prstGeom>
                  <a:solidFill>
                    <a:srgbClr val="F4DA6C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6" name="Group 113">
                  <a:extLst>
                    <a:ext uri="{FF2B5EF4-FFF2-40B4-BE49-F238E27FC236}">
                      <a16:creationId xmlns:a16="http://schemas.microsoft.com/office/drawing/2014/main" id="{42F58A38-2BE3-EAE7-E18A-A53CEEFA4CFB}"/>
                    </a:ext>
                  </a:extLst>
                </p:cNvPr>
                <p:cNvGrpSpPr/>
                <p:nvPr/>
              </p:nvGrpSpPr>
              <p:grpSpPr>
                <a:xfrm rot="401849">
                  <a:off x="7854102" y="1121682"/>
                  <a:ext cx="358503" cy="254000"/>
                  <a:chOff x="8077200" y="2590800"/>
                  <a:chExt cx="685800" cy="838200"/>
                </a:xfrm>
              </p:grpSpPr>
              <p:sp>
                <p:nvSpPr>
                  <p:cNvPr id="83" name="Oval 82">
                    <a:extLst>
                      <a:ext uri="{FF2B5EF4-FFF2-40B4-BE49-F238E27FC236}">
                        <a16:creationId xmlns:a16="http://schemas.microsoft.com/office/drawing/2014/main" id="{7F1B5833-CA74-C793-01E3-821CFBA83257}"/>
                      </a:ext>
                    </a:extLst>
                  </p:cNvPr>
                  <p:cNvSpPr/>
                  <p:nvPr/>
                </p:nvSpPr>
                <p:spPr>
                  <a:xfrm>
                    <a:off x="8077200" y="2590800"/>
                    <a:ext cx="685800" cy="838200"/>
                  </a:xfrm>
                  <a:prstGeom prst="ellips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Quad Arrow 208">
                    <a:extLst>
                      <a:ext uri="{FF2B5EF4-FFF2-40B4-BE49-F238E27FC236}">
                        <a16:creationId xmlns:a16="http://schemas.microsoft.com/office/drawing/2014/main" id="{D1850C86-6ED6-4E68-B39C-B24437AA1662}"/>
                      </a:ext>
                    </a:extLst>
                  </p:cNvPr>
                  <p:cNvSpPr/>
                  <p:nvPr/>
                </p:nvSpPr>
                <p:spPr>
                  <a:xfrm>
                    <a:off x="8077200" y="2667000"/>
                    <a:ext cx="685800" cy="685800"/>
                  </a:xfrm>
                  <a:prstGeom prst="quadArrow">
                    <a:avLst/>
                  </a:prstGeom>
                  <a:solidFill>
                    <a:srgbClr val="F4DA6C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7" name="Group 116">
                  <a:extLst>
                    <a:ext uri="{FF2B5EF4-FFF2-40B4-BE49-F238E27FC236}">
                      <a16:creationId xmlns:a16="http://schemas.microsoft.com/office/drawing/2014/main" id="{D8CBBCEC-06C7-B0B0-3E48-97B72ACA310C}"/>
                    </a:ext>
                  </a:extLst>
                </p:cNvPr>
                <p:cNvGrpSpPr/>
                <p:nvPr/>
              </p:nvGrpSpPr>
              <p:grpSpPr>
                <a:xfrm rot="401849">
                  <a:off x="8150815" y="1156524"/>
                  <a:ext cx="358503" cy="254000"/>
                  <a:chOff x="8077200" y="2590800"/>
                  <a:chExt cx="685800" cy="838200"/>
                </a:xfrm>
              </p:grpSpPr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451244D1-6C2E-9767-B7DB-CC8CED5CCD10}"/>
                      </a:ext>
                    </a:extLst>
                  </p:cNvPr>
                  <p:cNvSpPr/>
                  <p:nvPr/>
                </p:nvSpPr>
                <p:spPr>
                  <a:xfrm>
                    <a:off x="8077200" y="2590800"/>
                    <a:ext cx="685800" cy="838200"/>
                  </a:xfrm>
                  <a:prstGeom prst="ellips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" name="Quad Arrow 206">
                    <a:extLst>
                      <a:ext uri="{FF2B5EF4-FFF2-40B4-BE49-F238E27FC236}">
                        <a16:creationId xmlns:a16="http://schemas.microsoft.com/office/drawing/2014/main" id="{04026AC3-7796-6B29-AAD7-EDFA374CB465}"/>
                      </a:ext>
                    </a:extLst>
                  </p:cNvPr>
                  <p:cNvSpPr/>
                  <p:nvPr/>
                </p:nvSpPr>
                <p:spPr>
                  <a:xfrm>
                    <a:off x="8077200" y="2667000"/>
                    <a:ext cx="685800" cy="685800"/>
                  </a:xfrm>
                  <a:prstGeom prst="quadArrow">
                    <a:avLst/>
                  </a:prstGeom>
                  <a:solidFill>
                    <a:srgbClr val="F4DA6C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8" name="Group 119">
                  <a:extLst>
                    <a:ext uri="{FF2B5EF4-FFF2-40B4-BE49-F238E27FC236}">
                      <a16:creationId xmlns:a16="http://schemas.microsoft.com/office/drawing/2014/main" id="{3E5E2792-9255-FB73-42D7-E8A36AF78667}"/>
                    </a:ext>
                  </a:extLst>
                </p:cNvPr>
                <p:cNvGrpSpPr/>
                <p:nvPr/>
              </p:nvGrpSpPr>
              <p:grpSpPr>
                <a:xfrm rot="401849">
                  <a:off x="8471788" y="1239239"/>
                  <a:ext cx="358503" cy="254000"/>
                  <a:chOff x="8077200" y="2590800"/>
                  <a:chExt cx="685800" cy="838200"/>
                </a:xfrm>
              </p:grpSpPr>
              <p:sp>
                <p:nvSpPr>
                  <p:cNvPr id="79" name="Oval 78">
                    <a:extLst>
                      <a:ext uri="{FF2B5EF4-FFF2-40B4-BE49-F238E27FC236}">
                        <a16:creationId xmlns:a16="http://schemas.microsoft.com/office/drawing/2014/main" id="{B41C6457-DA7E-7EF1-FC7B-3CDD457D4E10}"/>
                      </a:ext>
                    </a:extLst>
                  </p:cNvPr>
                  <p:cNvSpPr/>
                  <p:nvPr/>
                </p:nvSpPr>
                <p:spPr>
                  <a:xfrm>
                    <a:off x="8077200" y="2590800"/>
                    <a:ext cx="685800" cy="838200"/>
                  </a:xfrm>
                  <a:prstGeom prst="ellips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Quad Arrow 204">
                    <a:extLst>
                      <a:ext uri="{FF2B5EF4-FFF2-40B4-BE49-F238E27FC236}">
                        <a16:creationId xmlns:a16="http://schemas.microsoft.com/office/drawing/2014/main" id="{A7FA31DF-279A-C255-8B52-D880D470ECE5}"/>
                      </a:ext>
                    </a:extLst>
                  </p:cNvPr>
                  <p:cNvSpPr/>
                  <p:nvPr/>
                </p:nvSpPr>
                <p:spPr>
                  <a:xfrm>
                    <a:off x="8077200" y="2667000"/>
                    <a:ext cx="685800" cy="685800"/>
                  </a:xfrm>
                  <a:prstGeom prst="quadArrow">
                    <a:avLst/>
                  </a:prstGeom>
                  <a:solidFill>
                    <a:srgbClr val="F4DA6C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337929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549921" y="143143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Thomas B. Marsh</a:t>
            </a:r>
          </a:p>
          <a:p>
            <a:r>
              <a:rPr lang="en-US" sz="1100" dirty="0"/>
              <a:t>D&amp;C 31:1-5; 52:25; 56:5; 112:1-4, 10-11; 118:2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F0C078-2FF1-1135-01AF-DAB59AA0E399}"/>
              </a:ext>
            </a:extLst>
          </p:cNvPr>
          <p:cNvSpPr txBox="1"/>
          <p:nvPr/>
        </p:nvSpPr>
        <p:spPr>
          <a:xfrm>
            <a:off x="4641206" y="143143"/>
            <a:ext cx="2286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E. </a:t>
            </a:r>
            <a:r>
              <a:rPr lang="en-US" dirty="0" err="1"/>
              <a:t>Mclellin</a:t>
            </a:r>
            <a:endParaRPr lang="en-US" dirty="0"/>
          </a:p>
          <a:p>
            <a:r>
              <a:rPr lang="en-US" sz="1100" dirty="0"/>
              <a:t>D&amp;C 61:1-3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56C087F-0422-D3B8-5BAB-54B3850953CD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1FC81D7-99B8-A325-E24E-87D062D4563E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71664A0-4FBF-5E67-AD09-A6295F45EEAB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ACD6E2F-9809-E787-AD68-598FB9CBF613}"/>
              </a:ext>
            </a:extLst>
          </p:cNvPr>
          <p:cNvSpPr txBox="1"/>
          <p:nvPr/>
        </p:nvSpPr>
        <p:spPr>
          <a:xfrm>
            <a:off x="9180879" y="143142"/>
            <a:ext cx="2286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Melchizedek</a:t>
            </a:r>
          </a:p>
          <a:p>
            <a:r>
              <a:rPr lang="en-US" sz="1100" dirty="0"/>
              <a:t>D&amp;C 107:1-4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579DEAD-D4B1-5B21-0F04-9C661795D359}"/>
              </a:ext>
            </a:extLst>
          </p:cNvPr>
          <p:cNvGrpSpPr/>
          <p:nvPr/>
        </p:nvGrpSpPr>
        <p:grpSpPr>
          <a:xfrm>
            <a:off x="8682628" y="1013655"/>
            <a:ext cx="2559489" cy="5361239"/>
            <a:chOff x="4793264" y="693328"/>
            <a:chExt cx="3053752" cy="6003060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1124CD8-83D7-217A-D575-B57DA6E35E49}"/>
                </a:ext>
              </a:extLst>
            </p:cNvPr>
            <p:cNvSpPr/>
            <p:nvPr/>
          </p:nvSpPr>
          <p:spPr>
            <a:xfrm rot="11497906">
              <a:off x="5248419" y="863689"/>
              <a:ext cx="1151111" cy="2261607"/>
            </a:xfrm>
            <a:custGeom>
              <a:avLst/>
              <a:gdLst>
                <a:gd name="connsiteX0" fmla="*/ 366539 w 1485281"/>
                <a:gd name="connsiteY0" fmla="*/ 2241924 h 2261607"/>
                <a:gd name="connsiteX1" fmla="*/ 468397 w 1485281"/>
                <a:gd name="connsiteY1" fmla="*/ 2187453 h 2261607"/>
                <a:gd name="connsiteX2" fmla="*/ 496914 w 1485281"/>
                <a:gd name="connsiteY2" fmla="*/ 2149058 h 2261607"/>
                <a:gd name="connsiteX3" fmla="*/ 498877 w 1485281"/>
                <a:gd name="connsiteY3" fmla="*/ 2146414 h 2261607"/>
                <a:gd name="connsiteX4" fmla="*/ 728676 w 1485281"/>
                <a:gd name="connsiteY4" fmla="*/ 2199603 h 2261607"/>
                <a:gd name="connsiteX5" fmla="*/ 766294 w 1485281"/>
                <a:gd name="connsiteY5" fmla="*/ 2150652 h 2261607"/>
                <a:gd name="connsiteX6" fmla="*/ 766375 w 1485281"/>
                <a:gd name="connsiteY6" fmla="*/ 2150545 h 2261607"/>
                <a:gd name="connsiteX7" fmla="*/ 1031131 w 1485281"/>
                <a:gd name="connsiteY7" fmla="*/ 2156573 h 2261607"/>
                <a:gd name="connsiteX8" fmla="*/ 1164182 w 1485281"/>
                <a:gd name="connsiteY8" fmla="*/ 1886105 h 2261607"/>
                <a:gd name="connsiteX9" fmla="*/ 1166782 w 1485281"/>
                <a:gd name="connsiteY9" fmla="*/ 1881185 h 2261607"/>
                <a:gd name="connsiteX10" fmla="*/ 1337712 w 1485281"/>
                <a:gd name="connsiteY10" fmla="*/ 1715491 h 2261607"/>
                <a:gd name="connsiteX11" fmla="*/ 1340213 w 1485281"/>
                <a:gd name="connsiteY11" fmla="*/ 1474146 h 2261607"/>
                <a:gd name="connsiteX12" fmla="*/ 1432640 w 1485281"/>
                <a:gd name="connsiteY12" fmla="*/ 1264952 h 2261607"/>
                <a:gd name="connsiteX13" fmla="*/ 1416730 w 1485281"/>
                <a:gd name="connsiteY13" fmla="*/ 1124653 h 2261607"/>
                <a:gd name="connsiteX14" fmla="*/ 1409082 w 1485281"/>
                <a:gd name="connsiteY14" fmla="*/ 1114177 h 2261607"/>
                <a:gd name="connsiteX15" fmla="*/ 1416875 w 1485281"/>
                <a:gd name="connsiteY15" fmla="*/ 1104985 h 2261607"/>
                <a:gd name="connsiteX16" fmla="*/ 1479050 w 1485281"/>
                <a:gd name="connsiteY16" fmla="*/ 921880 h 2261607"/>
                <a:gd name="connsiteX17" fmla="*/ 1442461 w 1485281"/>
                <a:gd name="connsiteY17" fmla="*/ 609218 h 2261607"/>
                <a:gd name="connsiteX18" fmla="*/ 1447469 w 1485281"/>
                <a:gd name="connsiteY18" fmla="*/ 404727 h 2261607"/>
                <a:gd name="connsiteX19" fmla="*/ 1372911 w 1485281"/>
                <a:gd name="connsiteY19" fmla="*/ 243406 h 2261607"/>
                <a:gd name="connsiteX20" fmla="*/ 1336041 w 1485281"/>
                <a:gd name="connsiteY20" fmla="*/ 216490 h 2261607"/>
                <a:gd name="connsiteX21" fmla="*/ 1335567 w 1485281"/>
                <a:gd name="connsiteY21" fmla="*/ 216144 h 2261607"/>
                <a:gd name="connsiteX22" fmla="*/ 1248371 w 1485281"/>
                <a:gd name="connsiteY22" fmla="*/ 21833 h 2261607"/>
                <a:gd name="connsiteX23" fmla="*/ 1202161 w 1485281"/>
                <a:gd name="connsiteY23" fmla="*/ 1287 h 2261607"/>
                <a:gd name="connsiteX24" fmla="*/ 1076424 w 1485281"/>
                <a:gd name="connsiteY24" fmla="*/ 93059 h 2261607"/>
                <a:gd name="connsiteX25" fmla="*/ 1074962 w 1485281"/>
                <a:gd name="connsiteY25" fmla="*/ 90465 h 2261607"/>
                <a:gd name="connsiteX26" fmla="*/ 1051309 w 1485281"/>
                <a:gd name="connsiteY26" fmla="*/ 48490 h 2261607"/>
                <a:gd name="connsiteX27" fmla="*/ 951694 w 1485281"/>
                <a:gd name="connsiteY27" fmla="*/ 2347 h 2261607"/>
                <a:gd name="connsiteX28" fmla="*/ 868993 w 1485281"/>
                <a:gd name="connsiteY28" fmla="*/ 82985 h 2261607"/>
                <a:gd name="connsiteX29" fmla="*/ 852273 w 1485281"/>
                <a:gd name="connsiteY29" fmla="*/ 127794 h 2261607"/>
                <a:gd name="connsiteX30" fmla="*/ 851121 w 1485281"/>
                <a:gd name="connsiteY30" fmla="*/ 130879 h 2261607"/>
                <a:gd name="connsiteX31" fmla="*/ 615594 w 1485281"/>
                <a:gd name="connsiteY31" fmla="*/ 143666 h 2261607"/>
                <a:gd name="connsiteX32" fmla="*/ 593067 w 1485281"/>
                <a:gd name="connsiteY32" fmla="*/ 201145 h 2261607"/>
                <a:gd name="connsiteX33" fmla="*/ 593018 w 1485281"/>
                <a:gd name="connsiteY33" fmla="*/ 201270 h 2261607"/>
                <a:gd name="connsiteX34" fmla="*/ 337022 w 1485281"/>
                <a:gd name="connsiteY34" fmla="*/ 269076 h 2261607"/>
                <a:gd name="connsiteX35" fmla="*/ 284398 w 1485281"/>
                <a:gd name="connsiteY35" fmla="*/ 565870 h 2261607"/>
                <a:gd name="connsiteX36" fmla="*/ 283269 w 1485281"/>
                <a:gd name="connsiteY36" fmla="*/ 571318 h 2261607"/>
                <a:gd name="connsiteX37" fmla="*/ 165135 w 1485281"/>
                <a:gd name="connsiteY37" fmla="*/ 777996 h 2261607"/>
                <a:gd name="connsiteX38" fmla="*/ 229821 w 1485281"/>
                <a:gd name="connsiteY38" fmla="*/ 1010524 h 2261607"/>
                <a:gd name="connsiteX39" fmla="*/ 209616 w 1485281"/>
                <a:gd name="connsiteY39" fmla="*/ 1060315 h 2261607"/>
                <a:gd name="connsiteX40" fmla="*/ 206174 w 1485281"/>
                <a:gd name="connsiteY40" fmla="*/ 1076336 h 2261607"/>
                <a:gd name="connsiteX41" fmla="*/ 166362 w 1485281"/>
                <a:gd name="connsiteY41" fmla="*/ 1121865 h 2261607"/>
                <a:gd name="connsiteX42" fmla="*/ 115579 w 1485281"/>
                <a:gd name="connsiteY42" fmla="*/ 1212038 h 2261607"/>
                <a:gd name="connsiteX43" fmla="*/ 63812 w 1485281"/>
                <a:gd name="connsiteY43" fmla="*/ 1522548 h 2261607"/>
                <a:gd name="connsiteX44" fmla="*/ 2157 w 1485281"/>
                <a:gd name="connsiteY44" fmla="*/ 1717587 h 2261607"/>
                <a:gd name="connsiteX45" fmla="*/ 28933 w 1485281"/>
                <a:gd name="connsiteY45" fmla="*/ 1893276 h 2261607"/>
                <a:gd name="connsiteX46" fmla="*/ 56867 w 1485281"/>
                <a:gd name="connsiteY46" fmla="*/ 1929380 h 2261607"/>
                <a:gd name="connsiteX47" fmla="*/ 57227 w 1485281"/>
                <a:gd name="connsiteY47" fmla="*/ 1929845 h 2261607"/>
                <a:gd name="connsiteX48" fmla="*/ 86972 w 1485281"/>
                <a:gd name="connsiteY48" fmla="*/ 2140735 h 2261607"/>
                <a:gd name="connsiteX49" fmla="*/ 125650 w 1485281"/>
                <a:gd name="connsiteY49" fmla="*/ 2173318 h 2261607"/>
                <a:gd name="connsiteX50" fmla="*/ 271941 w 1485281"/>
                <a:gd name="connsiteY50" fmla="*/ 2120114 h 2261607"/>
                <a:gd name="connsiteX51" fmla="*/ 272624 w 1485281"/>
                <a:gd name="connsiteY51" fmla="*/ 2123013 h 2261607"/>
                <a:gd name="connsiteX52" fmla="*/ 283678 w 1485281"/>
                <a:gd name="connsiteY52" fmla="*/ 2169908 h 2261607"/>
                <a:gd name="connsiteX53" fmla="*/ 366539 w 1485281"/>
                <a:gd name="connsiteY53" fmla="*/ 2241924 h 2261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485281" h="2261607">
                  <a:moveTo>
                    <a:pt x="366539" y="2241924"/>
                  </a:moveTo>
                  <a:cubicBezTo>
                    <a:pt x="400077" y="2243121"/>
                    <a:pt x="436294" y="2223320"/>
                    <a:pt x="468397" y="2187453"/>
                  </a:cubicBezTo>
                  <a:lnTo>
                    <a:pt x="496914" y="2149058"/>
                  </a:lnTo>
                  <a:lnTo>
                    <a:pt x="498877" y="2146414"/>
                  </a:lnTo>
                  <a:cubicBezTo>
                    <a:pt x="531146" y="2279281"/>
                    <a:pt x="637834" y="2297480"/>
                    <a:pt x="728676" y="2199603"/>
                  </a:cubicBezTo>
                  <a:lnTo>
                    <a:pt x="766294" y="2150652"/>
                  </a:lnTo>
                  <a:lnTo>
                    <a:pt x="766375" y="2150545"/>
                  </a:lnTo>
                  <a:cubicBezTo>
                    <a:pt x="822634" y="2257285"/>
                    <a:pt x="932831" y="2259822"/>
                    <a:pt x="1031131" y="2156573"/>
                  </a:cubicBezTo>
                  <a:cubicBezTo>
                    <a:pt x="1093353" y="2091199"/>
                    <a:pt x="1142141" y="1992046"/>
                    <a:pt x="1164182" y="1886105"/>
                  </a:cubicBezTo>
                  <a:cubicBezTo>
                    <a:pt x="1165042" y="1884449"/>
                    <a:pt x="1165921" y="1882840"/>
                    <a:pt x="1166782" y="1881185"/>
                  </a:cubicBezTo>
                  <a:cubicBezTo>
                    <a:pt x="1229124" y="1887468"/>
                    <a:pt x="1300097" y="1818664"/>
                    <a:pt x="1337712" y="1715491"/>
                  </a:cubicBezTo>
                  <a:cubicBezTo>
                    <a:pt x="1369826" y="1627369"/>
                    <a:pt x="1370810" y="1532557"/>
                    <a:pt x="1340213" y="1474146"/>
                  </a:cubicBezTo>
                  <a:cubicBezTo>
                    <a:pt x="1387975" y="1424791"/>
                    <a:pt x="1423097" y="1345282"/>
                    <a:pt x="1432640" y="1264952"/>
                  </a:cubicBezTo>
                  <a:cubicBezTo>
                    <a:pt x="1439245" y="1209441"/>
                    <a:pt x="1432923" y="1160425"/>
                    <a:pt x="1416730" y="1124653"/>
                  </a:cubicBezTo>
                  <a:lnTo>
                    <a:pt x="1409082" y="1114177"/>
                  </a:lnTo>
                  <a:lnTo>
                    <a:pt x="1416875" y="1104985"/>
                  </a:lnTo>
                  <a:cubicBezTo>
                    <a:pt x="1446767" y="1057252"/>
                    <a:pt x="1468818" y="994100"/>
                    <a:pt x="1479050" y="921880"/>
                  </a:cubicBezTo>
                  <a:cubicBezTo>
                    <a:pt x="1494442" y="813232"/>
                    <a:pt x="1480974" y="698061"/>
                    <a:pt x="1442461" y="609218"/>
                  </a:cubicBezTo>
                  <a:cubicBezTo>
                    <a:pt x="1458129" y="544435"/>
                    <a:pt x="1459900" y="471698"/>
                    <a:pt x="1447469" y="404727"/>
                  </a:cubicBezTo>
                  <a:cubicBezTo>
                    <a:pt x="1434642" y="335529"/>
                    <a:pt x="1407797" y="278411"/>
                    <a:pt x="1372911" y="243406"/>
                  </a:cubicBezTo>
                  <a:lnTo>
                    <a:pt x="1336041" y="216490"/>
                  </a:lnTo>
                  <a:lnTo>
                    <a:pt x="1335567" y="216144"/>
                  </a:lnTo>
                  <a:cubicBezTo>
                    <a:pt x="1326771" y="129607"/>
                    <a:pt x="1294031" y="56671"/>
                    <a:pt x="1248371" y="21833"/>
                  </a:cubicBezTo>
                  <a:cubicBezTo>
                    <a:pt x="1233391" y="10400"/>
                    <a:pt x="1217792" y="3632"/>
                    <a:pt x="1202161" y="1287"/>
                  </a:cubicBezTo>
                  <a:cubicBezTo>
                    <a:pt x="1155267" y="-5749"/>
                    <a:pt x="1108080" y="27023"/>
                    <a:pt x="1076424" y="93059"/>
                  </a:cubicBezTo>
                  <a:lnTo>
                    <a:pt x="1074962" y="90465"/>
                  </a:lnTo>
                  <a:lnTo>
                    <a:pt x="1051309" y="48490"/>
                  </a:lnTo>
                  <a:cubicBezTo>
                    <a:pt x="1023309" y="10594"/>
                    <a:pt x="987519" y="-6661"/>
                    <a:pt x="951694" y="2347"/>
                  </a:cubicBezTo>
                  <a:cubicBezTo>
                    <a:pt x="919144" y="10519"/>
                    <a:pt x="889860" y="39608"/>
                    <a:pt x="868993" y="82985"/>
                  </a:cubicBezTo>
                  <a:lnTo>
                    <a:pt x="852273" y="127794"/>
                  </a:lnTo>
                  <a:lnTo>
                    <a:pt x="851121" y="130879"/>
                  </a:lnTo>
                  <a:cubicBezTo>
                    <a:pt x="783190" y="12219"/>
                    <a:pt x="675648" y="24394"/>
                    <a:pt x="615594" y="143666"/>
                  </a:cubicBezTo>
                  <a:lnTo>
                    <a:pt x="593067" y="201145"/>
                  </a:lnTo>
                  <a:lnTo>
                    <a:pt x="593018" y="201270"/>
                  </a:lnTo>
                  <a:cubicBezTo>
                    <a:pt x="509304" y="114375"/>
                    <a:pt x="402747" y="142571"/>
                    <a:pt x="337022" y="269076"/>
                  </a:cubicBezTo>
                  <a:cubicBezTo>
                    <a:pt x="295424" y="349170"/>
                    <a:pt x="276122" y="457977"/>
                    <a:pt x="284398" y="565870"/>
                  </a:cubicBezTo>
                  <a:cubicBezTo>
                    <a:pt x="284032" y="567699"/>
                    <a:pt x="283636" y="569489"/>
                    <a:pt x="283269" y="571318"/>
                  </a:cubicBezTo>
                  <a:cubicBezTo>
                    <a:pt x="221637" y="582613"/>
                    <a:pt x="172587" y="668434"/>
                    <a:pt x="165135" y="777996"/>
                  </a:cubicBezTo>
                  <a:cubicBezTo>
                    <a:pt x="158783" y="871572"/>
                    <a:pt x="184193" y="962921"/>
                    <a:pt x="229821" y="1010524"/>
                  </a:cubicBezTo>
                  <a:cubicBezTo>
                    <a:pt x="221782" y="1025696"/>
                    <a:pt x="215024" y="1042459"/>
                    <a:pt x="209616" y="1060315"/>
                  </a:cubicBezTo>
                  <a:lnTo>
                    <a:pt x="206174" y="1076336"/>
                  </a:lnTo>
                  <a:lnTo>
                    <a:pt x="166362" y="1121865"/>
                  </a:lnTo>
                  <a:cubicBezTo>
                    <a:pt x="147691" y="1148508"/>
                    <a:pt x="130532" y="1178774"/>
                    <a:pt x="115579" y="1212038"/>
                  </a:cubicBezTo>
                  <a:cubicBezTo>
                    <a:pt x="70591" y="1312126"/>
                    <a:pt x="51514" y="1426501"/>
                    <a:pt x="63812" y="1522548"/>
                  </a:cubicBezTo>
                  <a:cubicBezTo>
                    <a:pt x="30754" y="1580423"/>
                    <a:pt x="8833" y="1649801"/>
                    <a:pt x="2157" y="1717587"/>
                  </a:cubicBezTo>
                  <a:cubicBezTo>
                    <a:pt x="-4758" y="1787623"/>
                    <a:pt x="5153" y="1849952"/>
                    <a:pt x="28933" y="1893276"/>
                  </a:cubicBezTo>
                  <a:lnTo>
                    <a:pt x="56867" y="1929380"/>
                  </a:lnTo>
                  <a:lnTo>
                    <a:pt x="57227" y="1929845"/>
                  </a:lnTo>
                  <a:cubicBezTo>
                    <a:pt x="41620" y="2015416"/>
                    <a:pt x="52796" y="2094578"/>
                    <a:pt x="86972" y="2140735"/>
                  </a:cubicBezTo>
                  <a:cubicBezTo>
                    <a:pt x="98183" y="2155882"/>
                    <a:pt x="111286" y="2166720"/>
                    <a:pt x="125650" y="2173318"/>
                  </a:cubicBezTo>
                  <a:cubicBezTo>
                    <a:pt x="168739" y="2193111"/>
                    <a:pt x="223176" y="2174748"/>
                    <a:pt x="271941" y="2120114"/>
                  </a:cubicBezTo>
                  <a:lnTo>
                    <a:pt x="272624" y="2123013"/>
                  </a:lnTo>
                  <a:lnTo>
                    <a:pt x="283678" y="2169908"/>
                  </a:lnTo>
                  <a:cubicBezTo>
                    <a:pt x="300039" y="2214094"/>
                    <a:pt x="329623" y="2240618"/>
                    <a:pt x="366539" y="224192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65F29EA-C8EF-607B-86D0-BA2CECF7EA50}"/>
                </a:ext>
              </a:extLst>
            </p:cNvPr>
            <p:cNvSpPr/>
            <p:nvPr/>
          </p:nvSpPr>
          <p:spPr>
            <a:xfrm rot="10102094" flipH="1">
              <a:off x="6420436" y="857289"/>
              <a:ext cx="1151111" cy="2261607"/>
            </a:xfrm>
            <a:custGeom>
              <a:avLst/>
              <a:gdLst>
                <a:gd name="connsiteX0" fmla="*/ 366539 w 1485281"/>
                <a:gd name="connsiteY0" fmla="*/ 2241924 h 2261607"/>
                <a:gd name="connsiteX1" fmla="*/ 468397 w 1485281"/>
                <a:gd name="connsiteY1" fmla="*/ 2187453 h 2261607"/>
                <a:gd name="connsiteX2" fmla="*/ 496914 w 1485281"/>
                <a:gd name="connsiteY2" fmla="*/ 2149058 h 2261607"/>
                <a:gd name="connsiteX3" fmla="*/ 498877 w 1485281"/>
                <a:gd name="connsiteY3" fmla="*/ 2146414 h 2261607"/>
                <a:gd name="connsiteX4" fmla="*/ 728676 w 1485281"/>
                <a:gd name="connsiteY4" fmla="*/ 2199603 h 2261607"/>
                <a:gd name="connsiteX5" fmla="*/ 766294 w 1485281"/>
                <a:gd name="connsiteY5" fmla="*/ 2150652 h 2261607"/>
                <a:gd name="connsiteX6" fmla="*/ 766375 w 1485281"/>
                <a:gd name="connsiteY6" fmla="*/ 2150545 h 2261607"/>
                <a:gd name="connsiteX7" fmla="*/ 1031131 w 1485281"/>
                <a:gd name="connsiteY7" fmla="*/ 2156573 h 2261607"/>
                <a:gd name="connsiteX8" fmla="*/ 1164182 w 1485281"/>
                <a:gd name="connsiteY8" fmla="*/ 1886105 h 2261607"/>
                <a:gd name="connsiteX9" fmla="*/ 1166782 w 1485281"/>
                <a:gd name="connsiteY9" fmla="*/ 1881185 h 2261607"/>
                <a:gd name="connsiteX10" fmla="*/ 1337712 w 1485281"/>
                <a:gd name="connsiteY10" fmla="*/ 1715491 h 2261607"/>
                <a:gd name="connsiteX11" fmla="*/ 1340213 w 1485281"/>
                <a:gd name="connsiteY11" fmla="*/ 1474146 h 2261607"/>
                <a:gd name="connsiteX12" fmla="*/ 1432640 w 1485281"/>
                <a:gd name="connsiteY12" fmla="*/ 1264952 h 2261607"/>
                <a:gd name="connsiteX13" fmla="*/ 1416730 w 1485281"/>
                <a:gd name="connsiteY13" fmla="*/ 1124653 h 2261607"/>
                <a:gd name="connsiteX14" fmla="*/ 1409082 w 1485281"/>
                <a:gd name="connsiteY14" fmla="*/ 1114177 h 2261607"/>
                <a:gd name="connsiteX15" fmla="*/ 1416875 w 1485281"/>
                <a:gd name="connsiteY15" fmla="*/ 1104985 h 2261607"/>
                <a:gd name="connsiteX16" fmla="*/ 1479050 w 1485281"/>
                <a:gd name="connsiteY16" fmla="*/ 921880 h 2261607"/>
                <a:gd name="connsiteX17" fmla="*/ 1442461 w 1485281"/>
                <a:gd name="connsiteY17" fmla="*/ 609218 h 2261607"/>
                <a:gd name="connsiteX18" fmla="*/ 1447469 w 1485281"/>
                <a:gd name="connsiteY18" fmla="*/ 404727 h 2261607"/>
                <a:gd name="connsiteX19" fmla="*/ 1372911 w 1485281"/>
                <a:gd name="connsiteY19" fmla="*/ 243406 h 2261607"/>
                <a:gd name="connsiteX20" fmla="*/ 1336041 w 1485281"/>
                <a:gd name="connsiteY20" fmla="*/ 216490 h 2261607"/>
                <a:gd name="connsiteX21" fmla="*/ 1335567 w 1485281"/>
                <a:gd name="connsiteY21" fmla="*/ 216144 h 2261607"/>
                <a:gd name="connsiteX22" fmla="*/ 1248371 w 1485281"/>
                <a:gd name="connsiteY22" fmla="*/ 21833 h 2261607"/>
                <a:gd name="connsiteX23" fmla="*/ 1202161 w 1485281"/>
                <a:gd name="connsiteY23" fmla="*/ 1287 h 2261607"/>
                <a:gd name="connsiteX24" fmla="*/ 1076424 w 1485281"/>
                <a:gd name="connsiteY24" fmla="*/ 93059 h 2261607"/>
                <a:gd name="connsiteX25" fmla="*/ 1074962 w 1485281"/>
                <a:gd name="connsiteY25" fmla="*/ 90465 h 2261607"/>
                <a:gd name="connsiteX26" fmla="*/ 1051309 w 1485281"/>
                <a:gd name="connsiteY26" fmla="*/ 48490 h 2261607"/>
                <a:gd name="connsiteX27" fmla="*/ 951694 w 1485281"/>
                <a:gd name="connsiteY27" fmla="*/ 2347 h 2261607"/>
                <a:gd name="connsiteX28" fmla="*/ 868993 w 1485281"/>
                <a:gd name="connsiteY28" fmla="*/ 82985 h 2261607"/>
                <a:gd name="connsiteX29" fmla="*/ 852273 w 1485281"/>
                <a:gd name="connsiteY29" fmla="*/ 127794 h 2261607"/>
                <a:gd name="connsiteX30" fmla="*/ 851121 w 1485281"/>
                <a:gd name="connsiteY30" fmla="*/ 130879 h 2261607"/>
                <a:gd name="connsiteX31" fmla="*/ 615594 w 1485281"/>
                <a:gd name="connsiteY31" fmla="*/ 143666 h 2261607"/>
                <a:gd name="connsiteX32" fmla="*/ 593067 w 1485281"/>
                <a:gd name="connsiteY32" fmla="*/ 201145 h 2261607"/>
                <a:gd name="connsiteX33" fmla="*/ 593018 w 1485281"/>
                <a:gd name="connsiteY33" fmla="*/ 201270 h 2261607"/>
                <a:gd name="connsiteX34" fmla="*/ 337022 w 1485281"/>
                <a:gd name="connsiteY34" fmla="*/ 269076 h 2261607"/>
                <a:gd name="connsiteX35" fmla="*/ 284398 w 1485281"/>
                <a:gd name="connsiteY35" fmla="*/ 565870 h 2261607"/>
                <a:gd name="connsiteX36" fmla="*/ 283269 w 1485281"/>
                <a:gd name="connsiteY36" fmla="*/ 571318 h 2261607"/>
                <a:gd name="connsiteX37" fmla="*/ 165135 w 1485281"/>
                <a:gd name="connsiteY37" fmla="*/ 777996 h 2261607"/>
                <a:gd name="connsiteX38" fmla="*/ 229821 w 1485281"/>
                <a:gd name="connsiteY38" fmla="*/ 1010524 h 2261607"/>
                <a:gd name="connsiteX39" fmla="*/ 209616 w 1485281"/>
                <a:gd name="connsiteY39" fmla="*/ 1060315 h 2261607"/>
                <a:gd name="connsiteX40" fmla="*/ 206174 w 1485281"/>
                <a:gd name="connsiteY40" fmla="*/ 1076336 h 2261607"/>
                <a:gd name="connsiteX41" fmla="*/ 166362 w 1485281"/>
                <a:gd name="connsiteY41" fmla="*/ 1121865 h 2261607"/>
                <a:gd name="connsiteX42" fmla="*/ 115579 w 1485281"/>
                <a:gd name="connsiteY42" fmla="*/ 1212038 h 2261607"/>
                <a:gd name="connsiteX43" fmla="*/ 63812 w 1485281"/>
                <a:gd name="connsiteY43" fmla="*/ 1522548 h 2261607"/>
                <a:gd name="connsiteX44" fmla="*/ 2157 w 1485281"/>
                <a:gd name="connsiteY44" fmla="*/ 1717587 h 2261607"/>
                <a:gd name="connsiteX45" fmla="*/ 28933 w 1485281"/>
                <a:gd name="connsiteY45" fmla="*/ 1893276 h 2261607"/>
                <a:gd name="connsiteX46" fmla="*/ 56867 w 1485281"/>
                <a:gd name="connsiteY46" fmla="*/ 1929380 h 2261607"/>
                <a:gd name="connsiteX47" fmla="*/ 57227 w 1485281"/>
                <a:gd name="connsiteY47" fmla="*/ 1929845 h 2261607"/>
                <a:gd name="connsiteX48" fmla="*/ 86972 w 1485281"/>
                <a:gd name="connsiteY48" fmla="*/ 2140735 h 2261607"/>
                <a:gd name="connsiteX49" fmla="*/ 125650 w 1485281"/>
                <a:gd name="connsiteY49" fmla="*/ 2173318 h 2261607"/>
                <a:gd name="connsiteX50" fmla="*/ 271941 w 1485281"/>
                <a:gd name="connsiteY50" fmla="*/ 2120114 h 2261607"/>
                <a:gd name="connsiteX51" fmla="*/ 272624 w 1485281"/>
                <a:gd name="connsiteY51" fmla="*/ 2123013 h 2261607"/>
                <a:gd name="connsiteX52" fmla="*/ 283678 w 1485281"/>
                <a:gd name="connsiteY52" fmla="*/ 2169908 h 2261607"/>
                <a:gd name="connsiteX53" fmla="*/ 366539 w 1485281"/>
                <a:gd name="connsiteY53" fmla="*/ 2241924 h 2261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485281" h="2261607">
                  <a:moveTo>
                    <a:pt x="366539" y="2241924"/>
                  </a:moveTo>
                  <a:cubicBezTo>
                    <a:pt x="400077" y="2243121"/>
                    <a:pt x="436294" y="2223320"/>
                    <a:pt x="468397" y="2187453"/>
                  </a:cubicBezTo>
                  <a:lnTo>
                    <a:pt x="496914" y="2149058"/>
                  </a:lnTo>
                  <a:lnTo>
                    <a:pt x="498877" y="2146414"/>
                  </a:lnTo>
                  <a:cubicBezTo>
                    <a:pt x="531146" y="2279281"/>
                    <a:pt x="637834" y="2297480"/>
                    <a:pt x="728676" y="2199603"/>
                  </a:cubicBezTo>
                  <a:lnTo>
                    <a:pt x="766294" y="2150652"/>
                  </a:lnTo>
                  <a:lnTo>
                    <a:pt x="766375" y="2150545"/>
                  </a:lnTo>
                  <a:cubicBezTo>
                    <a:pt x="822634" y="2257285"/>
                    <a:pt x="932831" y="2259822"/>
                    <a:pt x="1031131" y="2156573"/>
                  </a:cubicBezTo>
                  <a:cubicBezTo>
                    <a:pt x="1093353" y="2091199"/>
                    <a:pt x="1142141" y="1992046"/>
                    <a:pt x="1164182" y="1886105"/>
                  </a:cubicBezTo>
                  <a:cubicBezTo>
                    <a:pt x="1165042" y="1884449"/>
                    <a:pt x="1165921" y="1882840"/>
                    <a:pt x="1166782" y="1881185"/>
                  </a:cubicBezTo>
                  <a:cubicBezTo>
                    <a:pt x="1229124" y="1887468"/>
                    <a:pt x="1300097" y="1818664"/>
                    <a:pt x="1337712" y="1715491"/>
                  </a:cubicBezTo>
                  <a:cubicBezTo>
                    <a:pt x="1369826" y="1627369"/>
                    <a:pt x="1370810" y="1532557"/>
                    <a:pt x="1340213" y="1474146"/>
                  </a:cubicBezTo>
                  <a:cubicBezTo>
                    <a:pt x="1387975" y="1424791"/>
                    <a:pt x="1423097" y="1345282"/>
                    <a:pt x="1432640" y="1264952"/>
                  </a:cubicBezTo>
                  <a:cubicBezTo>
                    <a:pt x="1439245" y="1209441"/>
                    <a:pt x="1432923" y="1160425"/>
                    <a:pt x="1416730" y="1124653"/>
                  </a:cubicBezTo>
                  <a:lnTo>
                    <a:pt x="1409082" y="1114177"/>
                  </a:lnTo>
                  <a:lnTo>
                    <a:pt x="1416875" y="1104985"/>
                  </a:lnTo>
                  <a:cubicBezTo>
                    <a:pt x="1446767" y="1057252"/>
                    <a:pt x="1468818" y="994100"/>
                    <a:pt x="1479050" y="921880"/>
                  </a:cubicBezTo>
                  <a:cubicBezTo>
                    <a:pt x="1494442" y="813232"/>
                    <a:pt x="1480974" y="698061"/>
                    <a:pt x="1442461" y="609218"/>
                  </a:cubicBezTo>
                  <a:cubicBezTo>
                    <a:pt x="1458129" y="544435"/>
                    <a:pt x="1459900" y="471698"/>
                    <a:pt x="1447469" y="404727"/>
                  </a:cubicBezTo>
                  <a:cubicBezTo>
                    <a:pt x="1434642" y="335529"/>
                    <a:pt x="1407797" y="278411"/>
                    <a:pt x="1372911" y="243406"/>
                  </a:cubicBezTo>
                  <a:lnTo>
                    <a:pt x="1336041" y="216490"/>
                  </a:lnTo>
                  <a:lnTo>
                    <a:pt x="1335567" y="216144"/>
                  </a:lnTo>
                  <a:cubicBezTo>
                    <a:pt x="1326771" y="129607"/>
                    <a:pt x="1294031" y="56671"/>
                    <a:pt x="1248371" y="21833"/>
                  </a:cubicBezTo>
                  <a:cubicBezTo>
                    <a:pt x="1233391" y="10400"/>
                    <a:pt x="1217792" y="3632"/>
                    <a:pt x="1202161" y="1287"/>
                  </a:cubicBezTo>
                  <a:cubicBezTo>
                    <a:pt x="1155267" y="-5749"/>
                    <a:pt x="1108080" y="27023"/>
                    <a:pt x="1076424" y="93059"/>
                  </a:cubicBezTo>
                  <a:lnTo>
                    <a:pt x="1074962" y="90465"/>
                  </a:lnTo>
                  <a:lnTo>
                    <a:pt x="1051309" y="48490"/>
                  </a:lnTo>
                  <a:cubicBezTo>
                    <a:pt x="1023309" y="10594"/>
                    <a:pt x="987519" y="-6661"/>
                    <a:pt x="951694" y="2347"/>
                  </a:cubicBezTo>
                  <a:cubicBezTo>
                    <a:pt x="919144" y="10519"/>
                    <a:pt x="889860" y="39608"/>
                    <a:pt x="868993" y="82985"/>
                  </a:cubicBezTo>
                  <a:lnTo>
                    <a:pt x="852273" y="127794"/>
                  </a:lnTo>
                  <a:lnTo>
                    <a:pt x="851121" y="130879"/>
                  </a:lnTo>
                  <a:cubicBezTo>
                    <a:pt x="783190" y="12219"/>
                    <a:pt x="675648" y="24394"/>
                    <a:pt x="615594" y="143666"/>
                  </a:cubicBezTo>
                  <a:lnTo>
                    <a:pt x="593067" y="201145"/>
                  </a:lnTo>
                  <a:lnTo>
                    <a:pt x="593018" y="201270"/>
                  </a:lnTo>
                  <a:cubicBezTo>
                    <a:pt x="509304" y="114375"/>
                    <a:pt x="402747" y="142571"/>
                    <a:pt x="337022" y="269076"/>
                  </a:cubicBezTo>
                  <a:cubicBezTo>
                    <a:pt x="295424" y="349170"/>
                    <a:pt x="276122" y="457977"/>
                    <a:pt x="284398" y="565870"/>
                  </a:cubicBezTo>
                  <a:cubicBezTo>
                    <a:pt x="284032" y="567699"/>
                    <a:pt x="283636" y="569489"/>
                    <a:pt x="283269" y="571318"/>
                  </a:cubicBezTo>
                  <a:cubicBezTo>
                    <a:pt x="221637" y="582613"/>
                    <a:pt x="172587" y="668434"/>
                    <a:pt x="165135" y="777996"/>
                  </a:cubicBezTo>
                  <a:cubicBezTo>
                    <a:pt x="158783" y="871572"/>
                    <a:pt x="184193" y="962921"/>
                    <a:pt x="229821" y="1010524"/>
                  </a:cubicBezTo>
                  <a:cubicBezTo>
                    <a:pt x="221782" y="1025696"/>
                    <a:pt x="215024" y="1042459"/>
                    <a:pt x="209616" y="1060315"/>
                  </a:cubicBezTo>
                  <a:lnTo>
                    <a:pt x="206174" y="1076336"/>
                  </a:lnTo>
                  <a:lnTo>
                    <a:pt x="166362" y="1121865"/>
                  </a:lnTo>
                  <a:cubicBezTo>
                    <a:pt x="147691" y="1148508"/>
                    <a:pt x="130532" y="1178774"/>
                    <a:pt x="115579" y="1212038"/>
                  </a:cubicBezTo>
                  <a:cubicBezTo>
                    <a:pt x="70591" y="1312126"/>
                    <a:pt x="51514" y="1426501"/>
                    <a:pt x="63812" y="1522548"/>
                  </a:cubicBezTo>
                  <a:cubicBezTo>
                    <a:pt x="30754" y="1580423"/>
                    <a:pt x="8833" y="1649801"/>
                    <a:pt x="2157" y="1717587"/>
                  </a:cubicBezTo>
                  <a:cubicBezTo>
                    <a:pt x="-4758" y="1787623"/>
                    <a:pt x="5153" y="1849952"/>
                    <a:pt x="28933" y="1893276"/>
                  </a:cubicBezTo>
                  <a:lnTo>
                    <a:pt x="56867" y="1929380"/>
                  </a:lnTo>
                  <a:lnTo>
                    <a:pt x="57227" y="1929845"/>
                  </a:lnTo>
                  <a:cubicBezTo>
                    <a:pt x="41620" y="2015416"/>
                    <a:pt x="52796" y="2094578"/>
                    <a:pt x="86972" y="2140735"/>
                  </a:cubicBezTo>
                  <a:cubicBezTo>
                    <a:pt x="98183" y="2155882"/>
                    <a:pt x="111286" y="2166720"/>
                    <a:pt x="125650" y="2173318"/>
                  </a:cubicBezTo>
                  <a:cubicBezTo>
                    <a:pt x="168739" y="2193111"/>
                    <a:pt x="223176" y="2174748"/>
                    <a:pt x="271941" y="2120114"/>
                  </a:cubicBezTo>
                  <a:lnTo>
                    <a:pt x="272624" y="2123013"/>
                  </a:lnTo>
                  <a:lnTo>
                    <a:pt x="283678" y="2169908"/>
                  </a:lnTo>
                  <a:cubicBezTo>
                    <a:pt x="300039" y="2214094"/>
                    <a:pt x="329623" y="2240618"/>
                    <a:pt x="366539" y="224192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FF26A42-9038-0522-E90B-A71A2F978F61}"/>
                </a:ext>
              </a:extLst>
            </p:cNvPr>
            <p:cNvSpPr/>
            <p:nvPr/>
          </p:nvSpPr>
          <p:spPr>
            <a:xfrm rot="649721" flipH="1">
              <a:off x="6291611" y="6062858"/>
              <a:ext cx="961570" cy="633530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F41BFD0-ECAA-D68F-CDA5-B6F51F3BEDA3}"/>
                </a:ext>
              </a:extLst>
            </p:cNvPr>
            <p:cNvSpPr/>
            <p:nvPr/>
          </p:nvSpPr>
          <p:spPr>
            <a:xfrm rot="649721" flipH="1">
              <a:off x="5421907" y="6062857"/>
              <a:ext cx="961570" cy="633530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CB972B7E-50AA-68D3-7CF3-CC78BF0E8608}"/>
                </a:ext>
              </a:extLst>
            </p:cNvPr>
            <p:cNvSpPr/>
            <p:nvPr/>
          </p:nvSpPr>
          <p:spPr>
            <a:xfrm rot="4028645" flipH="1">
              <a:off x="7076604" y="4580331"/>
              <a:ext cx="961570" cy="57925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24C07BD-C86D-C87C-37DE-A15312CDDC3D}"/>
                </a:ext>
              </a:extLst>
            </p:cNvPr>
            <p:cNvSpPr/>
            <p:nvPr/>
          </p:nvSpPr>
          <p:spPr>
            <a:xfrm rot="18448925">
              <a:off x="4602186" y="4543774"/>
              <a:ext cx="961570" cy="57941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rapezoid 54">
              <a:extLst>
                <a:ext uri="{FF2B5EF4-FFF2-40B4-BE49-F238E27FC236}">
                  <a16:creationId xmlns:a16="http://schemas.microsoft.com/office/drawing/2014/main" id="{E886BFE4-2FD3-CF81-A6F5-FC30FBEC9950}"/>
                </a:ext>
              </a:extLst>
            </p:cNvPr>
            <p:cNvSpPr/>
            <p:nvPr/>
          </p:nvSpPr>
          <p:spPr>
            <a:xfrm rot="20382913">
              <a:off x="6714783" y="2690821"/>
              <a:ext cx="937548" cy="2388473"/>
            </a:xfrm>
            <a:prstGeom prst="trapezoid">
              <a:avLst/>
            </a:prstGeom>
            <a:solidFill>
              <a:srgbClr val="BA781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C95A00C7-CDEA-0468-E5D9-2BA2C5C09AC9}"/>
                </a:ext>
              </a:extLst>
            </p:cNvPr>
            <p:cNvSpPr/>
            <p:nvPr/>
          </p:nvSpPr>
          <p:spPr>
            <a:xfrm rot="1217087" flipH="1">
              <a:off x="5030326" y="2711821"/>
              <a:ext cx="861277" cy="2281953"/>
            </a:xfrm>
            <a:prstGeom prst="trapezoid">
              <a:avLst/>
            </a:prstGeom>
            <a:solidFill>
              <a:srgbClr val="BA781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DEDABE43-39D4-F708-27C7-2D3E033FDFE6}"/>
                </a:ext>
              </a:extLst>
            </p:cNvPr>
            <p:cNvSpPr/>
            <p:nvPr/>
          </p:nvSpPr>
          <p:spPr>
            <a:xfrm flipH="1">
              <a:off x="5254072" y="2761117"/>
              <a:ext cx="2083613" cy="3619787"/>
            </a:xfrm>
            <a:prstGeom prst="trapezoid">
              <a:avLst/>
            </a:prstGeom>
            <a:solidFill>
              <a:srgbClr val="BA781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2C01F21E-6D7E-D442-982B-8F10194076E1}"/>
                </a:ext>
              </a:extLst>
            </p:cNvPr>
            <p:cNvSpPr/>
            <p:nvPr/>
          </p:nvSpPr>
          <p:spPr>
            <a:xfrm flipH="1">
              <a:off x="6027632" y="2314697"/>
              <a:ext cx="685361" cy="88427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rapezoid 44">
              <a:extLst>
                <a:ext uri="{FF2B5EF4-FFF2-40B4-BE49-F238E27FC236}">
                  <a16:creationId xmlns:a16="http://schemas.microsoft.com/office/drawing/2014/main" id="{B1348BC6-6D4A-0F7C-260C-600C1046FED5}"/>
                </a:ext>
              </a:extLst>
            </p:cNvPr>
            <p:cNvSpPr/>
            <p:nvPr/>
          </p:nvSpPr>
          <p:spPr>
            <a:xfrm rot="17502071" flipH="1">
              <a:off x="4394136" y="4181230"/>
              <a:ext cx="3637994" cy="911256"/>
            </a:xfrm>
            <a:custGeom>
              <a:avLst/>
              <a:gdLst>
                <a:gd name="connsiteX0" fmla="*/ 0 w 3482282"/>
                <a:gd name="connsiteY0" fmla="*/ 439281 h 439281"/>
                <a:gd name="connsiteX1" fmla="*/ 37914 w 3482282"/>
                <a:gd name="connsiteY1" fmla="*/ 0 h 439281"/>
                <a:gd name="connsiteX2" fmla="*/ 3444368 w 3482282"/>
                <a:gd name="connsiteY2" fmla="*/ 0 h 439281"/>
                <a:gd name="connsiteX3" fmla="*/ 3482282 w 3482282"/>
                <a:gd name="connsiteY3" fmla="*/ 439281 h 439281"/>
                <a:gd name="connsiteX4" fmla="*/ 0 w 3482282"/>
                <a:gd name="connsiteY4" fmla="*/ 439281 h 439281"/>
                <a:gd name="connsiteX0" fmla="*/ 0 w 3482282"/>
                <a:gd name="connsiteY0" fmla="*/ 737529 h 737529"/>
                <a:gd name="connsiteX1" fmla="*/ 37914 w 3482282"/>
                <a:gd name="connsiteY1" fmla="*/ 298248 h 737529"/>
                <a:gd name="connsiteX2" fmla="*/ 3444368 w 3482282"/>
                <a:gd name="connsiteY2" fmla="*/ 298248 h 737529"/>
                <a:gd name="connsiteX3" fmla="*/ 3482282 w 3482282"/>
                <a:gd name="connsiteY3" fmla="*/ 737529 h 737529"/>
                <a:gd name="connsiteX4" fmla="*/ 0 w 3482282"/>
                <a:gd name="connsiteY4" fmla="*/ 737529 h 737529"/>
                <a:gd name="connsiteX0" fmla="*/ 0 w 3482282"/>
                <a:gd name="connsiteY0" fmla="*/ 737529 h 911256"/>
                <a:gd name="connsiteX1" fmla="*/ 37914 w 3482282"/>
                <a:gd name="connsiteY1" fmla="*/ 298248 h 911256"/>
                <a:gd name="connsiteX2" fmla="*/ 3444368 w 3482282"/>
                <a:gd name="connsiteY2" fmla="*/ 298248 h 911256"/>
                <a:gd name="connsiteX3" fmla="*/ 3482282 w 3482282"/>
                <a:gd name="connsiteY3" fmla="*/ 737529 h 911256"/>
                <a:gd name="connsiteX4" fmla="*/ 0 w 3482282"/>
                <a:gd name="connsiteY4" fmla="*/ 737529 h 911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2282" h="911256">
                  <a:moveTo>
                    <a:pt x="0" y="737529"/>
                  </a:moveTo>
                  <a:lnTo>
                    <a:pt x="37914" y="298248"/>
                  </a:lnTo>
                  <a:cubicBezTo>
                    <a:pt x="1173399" y="298248"/>
                    <a:pt x="3467670" y="-372811"/>
                    <a:pt x="3444368" y="298248"/>
                  </a:cubicBezTo>
                  <a:lnTo>
                    <a:pt x="3482282" y="737529"/>
                  </a:lnTo>
                  <a:cubicBezTo>
                    <a:pt x="3388507" y="1128416"/>
                    <a:pt x="1160761" y="737529"/>
                    <a:pt x="0" y="73752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9996E60A-53EC-57A8-2B9E-BEEB526F88CD}"/>
                </a:ext>
              </a:extLst>
            </p:cNvPr>
            <p:cNvSpPr/>
            <p:nvPr/>
          </p:nvSpPr>
          <p:spPr>
            <a:xfrm flipH="1">
              <a:off x="6638594" y="2832210"/>
              <a:ext cx="699092" cy="688148"/>
            </a:xfrm>
            <a:prstGeom prst="ellipse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6E09622-7D51-0003-8AB3-8A0430893749}"/>
                </a:ext>
              </a:extLst>
            </p:cNvPr>
            <p:cNvGrpSpPr/>
            <p:nvPr/>
          </p:nvGrpSpPr>
          <p:grpSpPr>
            <a:xfrm>
              <a:off x="6789425" y="2997821"/>
              <a:ext cx="387037" cy="385170"/>
              <a:chOff x="1867990" y="1632858"/>
              <a:chExt cx="3611880" cy="3594462"/>
            </a:xfrm>
          </p:grpSpPr>
          <p:sp>
            <p:nvSpPr>
              <p:cNvPr id="173" name="Frame 172">
                <a:extLst>
                  <a:ext uri="{FF2B5EF4-FFF2-40B4-BE49-F238E27FC236}">
                    <a16:creationId xmlns:a16="http://schemas.microsoft.com/office/drawing/2014/main" id="{A88B6BEE-C358-20C6-E31C-6A13B038B7FC}"/>
                  </a:ext>
                </a:extLst>
              </p:cNvPr>
              <p:cNvSpPr/>
              <p:nvPr/>
            </p:nvSpPr>
            <p:spPr>
              <a:xfrm>
                <a:off x="1867990" y="1632858"/>
                <a:ext cx="3581401" cy="3581400"/>
              </a:xfrm>
              <a:prstGeom prst="frame">
                <a:avLst>
                  <a:gd name="adj1" fmla="val 6664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Frame 173">
                <a:extLst>
                  <a:ext uri="{FF2B5EF4-FFF2-40B4-BE49-F238E27FC236}">
                    <a16:creationId xmlns:a16="http://schemas.microsoft.com/office/drawing/2014/main" id="{13C5EA98-895B-A584-8CDA-B08DBCF161BD}"/>
                  </a:ext>
                </a:extLst>
              </p:cNvPr>
              <p:cNvSpPr/>
              <p:nvPr/>
            </p:nvSpPr>
            <p:spPr>
              <a:xfrm rot="2703125">
                <a:off x="1898470" y="1645919"/>
                <a:ext cx="3581400" cy="3581401"/>
              </a:xfrm>
              <a:prstGeom prst="frame">
                <a:avLst>
                  <a:gd name="adj1" fmla="val 8031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3" name="Oval 85">
              <a:extLst>
                <a:ext uri="{FF2B5EF4-FFF2-40B4-BE49-F238E27FC236}">
                  <a16:creationId xmlns:a16="http://schemas.microsoft.com/office/drawing/2014/main" id="{090AC913-CD7F-6471-E07C-10D6FD4DF42D}"/>
                </a:ext>
              </a:extLst>
            </p:cNvPr>
            <p:cNvSpPr/>
            <p:nvPr/>
          </p:nvSpPr>
          <p:spPr>
            <a:xfrm flipH="1">
              <a:off x="5538229" y="860938"/>
              <a:ext cx="1598985" cy="2163369"/>
            </a:xfrm>
            <a:custGeom>
              <a:avLst/>
              <a:gdLst>
                <a:gd name="connsiteX0" fmla="*/ 0 w 1185572"/>
                <a:gd name="connsiteY0" fmla="*/ 795583 h 1591165"/>
                <a:gd name="connsiteX1" fmla="*/ 592786 w 1185572"/>
                <a:gd name="connsiteY1" fmla="*/ 0 h 1591165"/>
                <a:gd name="connsiteX2" fmla="*/ 1185572 w 1185572"/>
                <a:gd name="connsiteY2" fmla="*/ 795583 h 1591165"/>
                <a:gd name="connsiteX3" fmla="*/ 592786 w 1185572"/>
                <a:gd name="connsiteY3" fmla="*/ 1591166 h 1591165"/>
                <a:gd name="connsiteX4" fmla="*/ 0 w 1185572"/>
                <a:gd name="connsiteY4" fmla="*/ 795583 h 1591165"/>
                <a:gd name="connsiteX0" fmla="*/ 0 w 1185572"/>
                <a:gd name="connsiteY0" fmla="*/ 795583 h 1620269"/>
                <a:gd name="connsiteX1" fmla="*/ 592786 w 1185572"/>
                <a:gd name="connsiteY1" fmla="*/ 0 h 1620269"/>
                <a:gd name="connsiteX2" fmla="*/ 1185572 w 1185572"/>
                <a:gd name="connsiteY2" fmla="*/ 795583 h 1620269"/>
                <a:gd name="connsiteX3" fmla="*/ 592786 w 1185572"/>
                <a:gd name="connsiteY3" fmla="*/ 1591166 h 1620269"/>
                <a:gd name="connsiteX4" fmla="*/ 0 w 1185572"/>
                <a:gd name="connsiteY4" fmla="*/ 795583 h 1620269"/>
                <a:gd name="connsiteX0" fmla="*/ 0 w 1185572"/>
                <a:gd name="connsiteY0" fmla="*/ 795583 h 1595739"/>
                <a:gd name="connsiteX1" fmla="*/ 592786 w 1185572"/>
                <a:gd name="connsiteY1" fmla="*/ 0 h 1595739"/>
                <a:gd name="connsiteX2" fmla="*/ 1185572 w 1185572"/>
                <a:gd name="connsiteY2" fmla="*/ 795583 h 1595739"/>
                <a:gd name="connsiteX3" fmla="*/ 592786 w 1185572"/>
                <a:gd name="connsiteY3" fmla="*/ 1591166 h 1595739"/>
                <a:gd name="connsiteX4" fmla="*/ 0 w 1185572"/>
                <a:gd name="connsiteY4" fmla="*/ 795583 h 1595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5572" h="1595739">
                  <a:moveTo>
                    <a:pt x="0" y="795583"/>
                  </a:moveTo>
                  <a:cubicBezTo>
                    <a:pt x="0" y="356195"/>
                    <a:pt x="265399" y="0"/>
                    <a:pt x="592786" y="0"/>
                  </a:cubicBezTo>
                  <a:cubicBezTo>
                    <a:pt x="920173" y="0"/>
                    <a:pt x="1185572" y="356195"/>
                    <a:pt x="1185572" y="795583"/>
                  </a:cubicBezTo>
                  <a:cubicBezTo>
                    <a:pt x="1185572" y="1234971"/>
                    <a:pt x="1130380" y="1538614"/>
                    <a:pt x="592786" y="1591166"/>
                  </a:cubicBezTo>
                  <a:cubicBezTo>
                    <a:pt x="55192" y="1643718"/>
                    <a:pt x="0" y="1234971"/>
                    <a:pt x="0" y="79558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FADFA21F-5E0E-62CE-5152-3AD5DDC50526}"/>
                </a:ext>
              </a:extLst>
            </p:cNvPr>
            <p:cNvGrpSpPr/>
            <p:nvPr/>
          </p:nvGrpSpPr>
          <p:grpSpPr>
            <a:xfrm>
              <a:off x="5320682" y="693328"/>
              <a:ext cx="2016136" cy="866273"/>
              <a:chOff x="8215173" y="419770"/>
              <a:chExt cx="2261224" cy="971580"/>
            </a:xfrm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CA89F77F-BD25-2F6F-D8E9-E258BEE0D311}"/>
                  </a:ext>
                </a:extLst>
              </p:cNvPr>
              <p:cNvGrpSpPr/>
              <p:nvPr/>
            </p:nvGrpSpPr>
            <p:grpSpPr>
              <a:xfrm>
                <a:off x="8215173" y="419770"/>
                <a:ext cx="2261224" cy="971580"/>
                <a:chOff x="4955936" y="578069"/>
                <a:chExt cx="2261224" cy="971580"/>
              </a:xfrm>
            </p:grpSpPr>
            <p:sp>
              <p:nvSpPr>
                <p:cNvPr id="171" name="Moon 170">
                  <a:extLst>
                    <a:ext uri="{FF2B5EF4-FFF2-40B4-BE49-F238E27FC236}">
                      <a16:creationId xmlns:a16="http://schemas.microsoft.com/office/drawing/2014/main" id="{577EFA1C-934A-FFC6-E201-7E0C26F81930}"/>
                    </a:ext>
                  </a:extLst>
                </p:cNvPr>
                <p:cNvSpPr/>
                <p:nvPr/>
              </p:nvSpPr>
              <p:spPr>
                <a:xfrm rot="15856434" flipH="1">
                  <a:off x="5622707" y="-44804"/>
                  <a:ext cx="927682" cy="2261224"/>
                </a:xfrm>
                <a:prstGeom prst="moon">
                  <a:avLst>
                    <a:gd name="adj" fmla="val 87500"/>
                  </a:avLst>
                </a:prstGeom>
                <a:solidFill>
                  <a:srgbClr val="F9EBAD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Moon 171">
                  <a:extLst>
                    <a:ext uri="{FF2B5EF4-FFF2-40B4-BE49-F238E27FC236}">
                      <a16:creationId xmlns:a16="http://schemas.microsoft.com/office/drawing/2014/main" id="{FC8A6E5D-0F8D-71C1-748E-6FEB04A913B1}"/>
                    </a:ext>
                  </a:extLst>
                </p:cNvPr>
                <p:cNvSpPr/>
                <p:nvPr/>
              </p:nvSpPr>
              <p:spPr>
                <a:xfrm rot="15856434" flipH="1">
                  <a:off x="5717280" y="-114022"/>
                  <a:ext cx="761279" cy="2145462"/>
                </a:xfrm>
                <a:prstGeom prst="moon">
                  <a:avLst>
                    <a:gd name="adj" fmla="val 65725"/>
                  </a:avLst>
                </a:prstGeom>
                <a:solidFill>
                  <a:srgbClr val="F9EBAD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2C19EEC4-DBC4-92EC-79E1-6FA1495425B5}"/>
                  </a:ext>
                </a:extLst>
              </p:cNvPr>
              <p:cNvGrpSpPr/>
              <p:nvPr/>
            </p:nvGrpSpPr>
            <p:grpSpPr>
              <a:xfrm rot="20906460">
                <a:off x="8277340" y="830781"/>
                <a:ext cx="1466011" cy="403295"/>
                <a:chOff x="5236248" y="2461536"/>
                <a:chExt cx="2450755" cy="674195"/>
              </a:xfrm>
            </p:grpSpPr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B0EA53F9-176F-04A2-2B85-D7DF99A60ED5}"/>
                    </a:ext>
                  </a:extLst>
                </p:cNvPr>
                <p:cNvGrpSpPr/>
                <p:nvPr/>
              </p:nvGrpSpPr>
              <p:grpSpPr>
                <a:xfrm>
                  <a:off x="5842413" y="2461536"/>
                  <a:ext cx="612518" cy="602930"/>
                  <a:chOff x="5842413" y="2461536"/>
                  <a:chExt cx="612518" cy="602930"/>
                </a:xfrm>
              </p:grpSpPr>
              <p:sp>
                <p:nvSpPr>
                  <p:cNvPr id="167" name="Oval 166">
                    <a:extLst>
                      <a:ext uri="{FF2B5EF4-FFF2-40B4-BE49-F238E27FC236}">
                        <a16:creationId xmlns:a16="http://schemas.microsoft.com/office/drawing/2014/main" id="{2042C6F4-EC9F-2CC5-228B-21F7F12240E9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solidFill>
                    <a:srgbClr val="E7BE6B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68" name="Group 167">
                    <a:extLst>
                      <a:ext uri="{FF2B5EF4-FFF2-40B4-BE49-F238E27FC236}">
                        <a16:creationId xmlns:a16="http://schemas.microsoft.com/office/drawing/2014/main" id="{94992EDE-1EE8-C116-6CFC-6B87349A28A1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</p:grpSpPr>
                <p:sp>
                  <p:nvSpPr>
                    <p:cNvPr id="169" name="Frame 168">
                      <a:extLst>
                        <a:ext uri="{FF2B5EF4-FFF2-40B4-BE49-F238E27FC236}">
                          <a16:creationId xmlns:a16="http://schemas.microsoft.com/office/drawing/2014/main" id="{30705485-CAB8-80B4-F80E-B5879F84FD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70" name="Frame 169">
                      <a:extLst>
                        <a:ext uri="{FF2B5EF4-FFF2-40B4-BE49-F238E27FC236}">
                          <a16:creationId xmlns:a16="http://schemas.microsoft.com/office/drawing/2014/main" id="{82945C47-DC5C-6067-361B-1B445CFA1E1B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B96083AE-75A1-51F7-FA8C-08CC645F7961}"/>
                    </a:ext>
                  </a:extLst>
                </p:cNvPr>
                <p:cNvGrpSpPr/>
                <p:nvPr/>
              </p:nvGrpSpPr>
              <p:grpSpPr>
                <a:xfrm>
                  <a:off x="6468320" y="2468051"/>
                  <a:ext cx="612518" cy="602930"/>
                  <a:chOff x="5842413" y="2461536"/>
                  <a:chExt cx="612518" cy="602930"/>
                </a:xfrm>
              </p:grpSpPr>
              <p:sp>
                <p:nvSpPr>
                  <p:cNvPr id="163" name="Oval 162">
                    <a:extLst>
                      <a:ext uri="{FF2B5EF4-FFF2-40B4-BE49-F238E27FC236}">
                        <a16:creationId xmlns:a16="http://schemas.microsoft.com/office/drawing/2014/main" id="{0BCF3906-5F0F-B934-D073-2D9D71F078F2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solidFill>
                    <a:srgbClr val="E7BE6B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EE32C1A7-312D-FFA0-0005-E417793F8562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</p:grpSpPr>
                <p:sp>
                  <p:nvSpPr>
                    <p:cNvPr id="165" name="Frame 164">
                      <a:extLst>
                        <a:ext uri="{FF2B5EF4-FFF2-40B4-BE49-F238E27FC236}">
                          <a16:creationId xmlns:a16="http://schemas.microsoft.com/office/drawing/2014/main" id="{8074C0A6-FD6E-1712-11F5-662E1B69E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6" name="Frame 165">
                      <a:extLst>
                        <a:ext uri="{FF2B5EF4-FFF2-40B4-BE49-F238E27FC236}">
                          <a16:creationId xmlns:a16="http://schemas.microsoft.com/office/drawing/2014/main" id="{14C06E23-7AD3-BF7C-F2E3-921E0EB16332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53" name="Group 152">
                  <a:extLst>
                    <a:ext uri="{FF2B5EF4-FFF2-40B4-BE49-F238E27FC236}">
                      <a16:creationId xmlns:a16="http://schemas.microsoft.com/office/drawing/2014/main" id="{71E1B29D-AFA8-CE5E-AF63-B4F516E4EF63}"/>
                    </a:ext>
                  </a:extLst>
                </p:cNvPr>
                <p:cNvGrpSpPr/>
                <p:nvPr/>
              </p:nvGrpSpPr>
              <p:grpSpPr>
                <a:xfrm>
                  <a:off x="7074485" y="2532801"/>
                  <a:ext cx="612518" cy="602930"/>
                  <a:chOff x="5842413" y="2461536"/>
                  <a:chExt cx="612518" cy="602930"/>
                </a:xfrm>
              </p:grpSpPr>
              <p:sp>
                <p:nvSpPr>
                  <p:cNvPr id="159" name="Oval 158">
                    <a:extLst>
                      <a:ext uri="{FF2B5EF4-FFF2-40B4-BE49-F238E27FC236}">
                        <a16:creationId xmlns:a16="http://schemas.microsoft.com/office/drawing/2014/main" id="{D4EEE51C-5CD3-42B9-7869-7B323793EE25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solidFill>
                    <a:srgbClr val="E7BE6B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60" name="Group 159">
                    <a:extLst>
                      <a:ext uri="{FF2B5EF4-FFF2-40B4-BE49-F238E27FC236}">
                        <a16:creationId xmlns:a16="http://schemas.microsoft.com/office/drawing/2014/main" id="{B00E9302-46A1-9A04-3497-894106440A49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</p:grpSpPr>
                <p:sp>
                  <p:nvSpPr>
                    <p:cNvPr id="161" name="Frame 160">
                      <a:extLst>
                        <a:ext uri="{FF2B5EF4-FFF2-40B4-BE49-F238E27FC236}">
                          <a16:creationId xmlns:a16="http://schemas.microsoft.com/office/drawing/2014/main" id="{9CCABB86-B1A0-1ADC-EE59-0262E40A4A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2" name="Frame 161">
                      <a:extLst>
                        <a:ext uri="{FF2B5EF4-FFF2-40B4-BE49-F238E27FC236}">
                          <a16:creationId xmlns:a16="http://schemas.microsoft.com/office/drawing/2014/main" id="{E2A184E5-4265-89D7-0EAE-315C971C1177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54" name="Group 153">
                  <a:extLst>
                    <a:ext uri="{FF2B5EF4-FFF2-40B4-BE49-F238E27FC236}">
                      <a16:creationId xmlns:a16="http://schemas.microsoft.com/office/drawing/2014/main" id="{C021C55F-4558-DA63-D846-AB5511984E28}"/>
                    </a:ext>
                  </a:extLst>
                </p:cNvPr>
                <p:cNvGrpSpPr/>
                <p:nvPr/>
              </p:nvGrpSpPr>
              <p:grpSpPr>
                <a:xfrm>
                  <a:off x="5236248" y="2532801"/>
                  <a:ext cx="612518" cy="602930"/>
                  <a:chOff x="5842413" y="2461536"/>
                  <a:chExt cx="612518" cy="602930"/>
                </a:xfrm>
              </p:grpSpPr>
              <p:sp>
                <p:nvSpPr>
                  <p:cNvPr id="155" name="Oval 154">
                    <a:extLst>
                      <a:ext uri="{FF2B5EF4-FFF2-40B4-BE49-F238E27FC236}">
                        <a16:creationId xmlns:a16="http://schemas.microsoft.com/office/drawing/2014/main" id="{99B47BAA-D7F9-E3C0-8D9A-3B1A9328CA1F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solidFill>
                    <a:srgbClr val="E7BE6B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56" name="Group 155">
                    <a:extLst>
                      <a:ext uri="{FF2B5EF4-FFF2-40B4-BE49-F238E27FC236}">
                        <a16:creationId xmlns:a16="http://schemas.microsoft.com/office/drawing/2014/main" id="{7AB3EB93-CC63-2B83-A1CB-F2E8920344EB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</p:grpSpPr>
                <p:sp>
                  <p:nvSpPr>
                    <p:cNvPr id="157" name="Frame 156">
                      <a:extLst>
                        <a:ext uri="{FF2B5EF4-FFF2-40B4-BE49-F238E27FC236}">
                          <a16:creationId xmlns:a16="http://schemas.microsoft.com/office/drawing/2014/main" id="{2E59A559-86F3-9575-FF48-12523BECB5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8" name="Frame 157">
                      <a:extLst>
                        <a:ext uri="{FF2B5EF4-FFF2-40B4-BE49-F238E27FC236}">
                          <a16:creationId xmlns:a16="http://schemas.microsoft.com/office/drawing/2014/main" id="{1B7A1E80-A9A0-0557-1AF6-8330500DF690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A83472EE-7D83-308D-56CF-2B4507213F01}"/>
                  </a:ext>
                </a:extLst>
              </p:cNvPr>
              <p:cNvGrpSpPr/>
              <p:nvPr/>
            </p:nvGrpSpPr>
            <p:grpSpPr>
              <a:xfrm rot="875358">
                <a:off x="9716912" y="771617"/>
                <a:ext cx="729000" cy="403295"/>
                <a:chOff x="5236248" y="2461536"/>
                <a:chExt cx="1218683" cy="674195"/>
              </a:xfrm>
            </p:grpSpPr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id="{5E998A82-E5DF-9DCC-056F-3B5D0B9E492D}"/>
                    </a:ext>
                  </a:extLst>
                </p:cNvPr>
                <p:cNvGrpSpPr/>
                <p:nvPr/>
              </p:nvGrpSpPr>
              <p:grpSpPr>
                <a:xfrm>
                  <a:off x="5842413" y="2461536"/>
                  <a:ext cx="612518" cy="602930"/>
                  <a:chOff x="5842413" y="2461536"/>
                  <a:chExt cx="612518" cy="602930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8128C406-F699-8CE3-2855-6F1F15A59BA6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solidFill>
                    <a:srgbClr val="E7BE6B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5" name="Group 84">
                    <a:extLst>
                      <a:ext uri="{FF2B5EF4-FFF2-40B4-BE49-F238E27FC236}">
                        <a16:creationId xmlns:a16="http://schemas.microsoft.com/office/drawing/2014/main" id="{2E4D7587-ABAD-81C7-1B41-549AFCACA64B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</p:grpSpPr>
                <p:sp>
                  <p:nvSpPr>
                    <p:cNvPr id="87" name="Frame 86">
                      <a:extLst>
                        <a:ext uri="{FF2B5EF4-FFF2-40B4-BE49-F238E27FC236}">
                          <a16:creationId xmlns:a16="http://schemas.microsoft.com/office/drawing/2014/main" id="{56ABE4BE-FFF2-D240-5F53-94C4EF5E97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8" name="Frame 87">
                      <a:extLst>
                        <a:ext uri="{FF2B5EF4-FFF2-40B4-BE49-F238E27FC236}">
                          <a16:creationId xmlns:a16="http://schemas.microsoft.com/office/drawing/2014/main" id="{DAE34EF1-8865-0B9B-673A-0FE8C32661CC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69" name="Group 68">
                  <a:extLst>
                    <a:ext uri="{FF2B5EF4-FFF2-40B4-BE49-F238E27FC236}">
                      <a16:creationId xmlns:a16="http://schemas.microsoft.com/office/drawing/2014/main" id="{77022D4D-B944-E6E2-2A1A-6E49A48CDEE5}"/>
                    </a:ext>
                  </a:extLst>
                </p:cNvPr>
                <p:cNvGrpSpPr/>
                <p:nvPr/>
              </p:nvGrpSpPr>
              <p:grpSpPr>
                <a:xfrm>
                  <a:off x="5236248" y="2532801"/>
                  <a:ext cx="612518" cy="602930"/>
                  <a:chOff x="5842413" y="2461536"/>
                  <a:chExt cx="612518" cy="602930"/>
                </a:xfrm>
              </p:grpSpPr>
              <p:sp>
                <p:nvSpPr>
                  <p:cNvPr id="70" name="Oval 69">
                    <a:extLst>
                      <a:ext uri="{FF2B5EF4-FFF2-40B4-BE49-F238E27FC236}">
                        <a16:creationId xmlns:a16="http://schemas.microsoft.com/office/drawing/2014/main" id="{11E95121-7DC5-EEF8-339A-9514F74F7985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solidFill>
                    <a:srgbClr val="E7BE6B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1" name="Group 80">
                    <a:extLst>
                      <a:ext uri="{FF2B5EF4-FFF2-40B4-BE49-F238E27FC236}">
                        <a16:creationId xmlns:a16="http://schemas.microsoft.com/office/drawing/2014/main" id="{1579B708-DD15-0C0D-820C-80B261CB3253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</p:grpSpPr>
                <p:sp>
                  <p:nvSpPr>
                    <p:cNvPr id="82" name="Frame 81">
                      <a:extLst>
                        <a:ext uri="{FF2B5EF4-FFF2-40B4-BE49-F238E27FC236}">
                          <a16:creationId xmlns:a16="http://schemas.microsoft.com/office/drawing/2014/main" id="{B48A5854-F42E-34A1-5BCD-34258286B8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3" name="Frame 82">
                      <a:extLst>
                        <a:ext uri="{FF2B5EF4-FFF2-40B4-BE49-F238E27FC236}">
                          <a16:creationId xmlns:a16="http://schemas.microsoft.com/office/drawing/2014/main" id="{3C1E4CFA-8626-0158-3ECF-7A5B31CDB0B7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solidFill>
                      <a:srgbClr val="FFC000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E5726D01-1D38-C628-CD28-45AD4141BFAF}"/>
              </a:ext>
            </a:extLst>
          </p:cNvPr>
          <p:cNvGrpSpPr/>
          <p:nvPr/>
        </p:nvGrpSpPr>
        <p:grpSpPr>
          <a:xfrm>
            <a:off x="874170" y="938300"/>
            <a:ext cx="2890998" cy="5837317"/>
            <a:chOff x="874170" y="938300"/>
            <a:chExt cx="2890998" cy="5837317"/>
          </a:xfrm>
        </p:grpSpPr>
        <p:grpSp>
          <p:nvGrpSpPr>
            <p:cNvPr id="3" name="Group 2"/>
            <p:cNvGrpSpPr/>
            <p:nvPr/>
          </p:nvGrpSpPr>
          <p:grpSpPr>
            <a:xfrm>
              <a:off x="874170" y="938300"/>
              <a:ext cx="2890998" cy="5837317"/>
              <a:chOff x="685800" y="990600"/>
              <a:chExt cx="2240709" cy="4524295"/>
            </a:xfrm>
          </p:grpSpPr>
          <p:sp>
            <p:nvSpPr>
              <p:cNvPr id="37" name="Trapezoid 36"/>
              <p:cNvSpPr/>
              <p:nvPr/>
            </p:nvSpPr>
            <p:spPr>
              <a:xfrm>
                <a:off x="1513381" y="2163698"/>
                <a:ext cx="671911" cy="1837203"/>
              </a:xfrm>
              <a:prstGeom prst="trapezoid">
                <a:avLst>
                  <a:gd name="adj" fmla="val 26001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 rot="19338880">
                <a:off x="2513604" y="3266203"/>
                <a:ext cx="408586" cy="45672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 rot="1933618">
                <a:off x="710656" y="3265428"/>
                <a:ext cx="408586" cy="45672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rapezoid 5"/>
              <p:cNvSpPr/>
              <p:nvPr/>
            </p:nvSpPr>
            <p:spPr>
              <a:xfrm rot="1611750" flipH="1">
                <a:off x="685800" y="3115308"/>
                <a:ext cx="616643" cy="454304"/>
              </a:xfrm>
              <a:prstGeom prst="trapezoid">
                <a:avLst>
                  <a:gd name="adj" fmla="val 1121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rapezoid 6"/>
              <p:cNvSpPr/>
              <p:nvPr/>
            </p:nvSpPr>
            <p:spPr>
              <a:xfrm rot="20302250">
                <a:off x="2356811" y="3111171"/>
                <a:ext cx="569698" cy="454304"/>
              </a:xfrm>
              <a:prstGeom prst="trapezoid">
                <a:avLst>
                  <a:gd name="adj" fmla="val 1121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 rot="19570491">
                <a:off x="1923416" y="4750250"/>
                <a:ext cx="442408" cy="760372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 rot="2393332">
                <a:off x="1271370" y="4754523"/>
                <a:ext cx="424307" cy="760372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rapezoid 9"/>
              <p:cNvSpPr/>
              <p:nvPr/>
            </p:nvSpPr>
            <p:spPr>
              <a:xfrm>
                <a:off x="1168363" y="3562286"/>
                <a:ext cx="1306653" cy="1624877"/>
              </a:xfrm>
              <a:prstGeom prst="trapezoid">
                <a:avLst>
                  <a:gd name="adj" fmla="val 5557"/>
                </a:avLst>
              </a:prstGeom>
              <a:solidFill>
                <a:srgbClr val="4C19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rapezoid 11"/>
              <p:cNvSpPr/>
              <p:nvPr/>
            </p:nvSpPr>
            <p:spPr>
              <a:xfrm rot="1375821">
                <a:off x="938712" y="2143910"/>
                <a:ext cx="616643" cy="1264901"/>
              </a:xfrm>
              <a:prstGeom prst="trapezoid">
                <a:avLst>
                  <a:gd name="adj" fmla="val 34373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rapezoid 12"/>
              <p:cNvSpPr/>
              <p:nvPr/>
            </p:nvSpPr>
            <p:spPr>
              <a:xfrm rot="20337671">
                <a:off x="2077928" y="2144339"/>
                <a:ext cx="616643" cy="1251512"/>
              </a:xfrm>
              <a:prstGeom prst="trapezoid">
                <a:avLst>
                  <a:gd name="adj" fmla="val 38291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 Diagonal Corner Rectangle 18"/>
              <p:cNvSpPr/>
              <p:nvPr/>
            </p:nvSpPr>
            <p:spPr>
              <a:xfrm rot="6566490">
                <a:off x="1845898" y="1131465"/>
                <a:ext cx="563133" cy="59733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 Diagonal Corner Rectangle 20"/>
              <p:cNvSpPr/>
              <p:nvPr/>
            </p:nvSpPr>
            <p:spPr>
              <a:xfrm>
                <a:off x="1284707" y="1061839"/>
                <a:ext cx="678414" cy="539395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 Diagonal Corner Rectangle 23"/>
              <p:cNvSpPr/>
              <p:nvPr/>
            </p:nvSpPr>
            <p:spPr>
              <a:xfrm rot="11549398" flipH="1">
                <a:off x="1476815" y="990600"/>
                <a:ext cx="690878" cy="343939"/>
              </a:xfrm>
              <a:prstGeom prst="round2DiagRect">
                <a:avLst>
                  <a:gd name="adj1" fmla="val 0"/>
                  <a:gd name="adj2" fmla="val 46156"/>
                </a:avLst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/>
              <p:cNvSpPr/>
              <p:nvPr/>
            </p:nvSpPr>
            <p:spPr>
              <a:xfrm rot="193335">
                <a:off x="1183349" y="2145553"/>
                <a:ext cx="671911" cy="1910828"/>
              </a:xfrm>
              <a:prstGeom prst="trapezoid">
                <a:avLst>
                  <a:gd name="adj" fmla="val 26001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rapezoid 32"/>
              <p:cNvSpPr/>
              <p:nvPr/>
            </p:nvSpPr>
            <p:spPr>
              <a:xfrm rot="21284400">
                <a:off x="1835398" y="2166095"/>
                <a:ext cx="671911" cy="1837203"/>
              </a:xfrm>
              <a:prstGeom prst="trapezoid">
                <a:avLst>
                  <a:gd name="adj" fmla="val 26001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75"/>
              <p:cNvGrpSpPr/>
              <p:nvPr/>
            </p:nvGrpSpPr>
            <p:grpSpPr>
              <a:xfrm>
                <a:off x="1600200" y="2367762"/>
                <a:ext cx="435931" cy="320296"/>
                <a:chOff x="5791200" y="2209800"/>
                <a:chExt cx="703093" cy="622345"/>
              </a:xfrm>
            </p:grpSpPr>
            <p:sp>
              <p:nvSpPr>
                <p:cNvPr id="26" name="Isosceles Triangle 25"/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Isosceles Triangle 26"/>
                <p:cNvSpPr/>
                <p:nvPr/>
              </p:nvSpPr>
              <p:spPr>
                <a:xfrm rot="16399489">
                  <a:off x="5960893" y="2298745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" name="Oval 22"/>
              <p:cNvSpPr/>
              <p:nvPr/>
            </p:nvSpPr>
            <p:spPr>
              <a:xfrm>
                <a:off x="1271960" y="1037518"/>
                <a:ext cx="1076533" cy="13616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676400" y="2443963"/>
                <a:ext cx="228600" cy="15240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2057400" y="2743200"/>
                <a:ext cx="228600" cy="45719"/>
              </a:xfrm>
              <a:prstGeom prst="rect">
                <a:avLst/>
              </a:prstGeom>
              <a:solidFill>
                <a:srgbClr val="6F53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2057401" y="2743200"/>
                <a:ext cx="228600" cy="228600"/>
                <a:chOff x="3124200" y="4782301"/>
                <a:chExt cx="920754" cy="856499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3124200" y="4800600"/>
                  <a:ext cx="604516" cy="838200"/>
                  <a:chOff x="3124200" y="4800600"/>
                  <a:chExt cx="604516" cy="838200"/>
                </a:xfrm>
              </p:grpSpPr>
              <p:sp>
                <p:nvSpPr>
                  <p:cNvPr id="39" name="Donut 38"/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0" name="Donut 39"/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1" name="Donut 40"/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3" name="Group 42"/>
                <p:cNvGrpSpPr/>
                <p:nvPr/>
              </p:nvGrpSpPr>
              <p:grpSpPr>
                <a:xfrm rot="20808811" flipH="1">
                  <a:off x="3440438" y="4782301"/>
                  <a:ext cx="604516" cy="838200"/>
                  <a:chOff x="3124200" y="4800600"/>
                  <a:chExt cx="604516" cy="838200"/>
                </a:xfrm>
              </p:grpSpPr>
              <p:sp>
                <p:nvSpPr>
                  <p:cNvPr id="44" name="Donut 43"/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5" name="Donut 44"/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6" name="Donut 45"/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7" name="Donut 46"/>
                <p:cNvSpPr/>
                <p:nvPr/>
              </p:nvSpPr>
              <p:spPr>
                <a:xfrm rot="16200000">
                  <a:off x="3543300" y="5295900"/>
                  <a:ext cx="228600" cy="304800"/>
                </a:xfrm>
                <a:prstGeom prst="donut">
                  <a:avLst/>
                </a:prstGeom>
                <a:solidFill>
                  <a:srgbClr val="6F5305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4C4F6CA1-8AE2-56B4-0E31-2595635D96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21534" y="5114938"/>
              <a:ext cx="3263" cy="11888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0459A5EF-C33A-6322-3866-E6BDD0984EBF}"/>
              </a:ext>
            </a:extLst>
          </p:cNvPr>
          <p:cNvGrpSpPr/>
          <p:nvPr/>
        </p:nvGrpSpPr>
        <p:grpSpPr>
          <a:xfrm>
            <a:off x="4758947" y="987692"/>
            <a:ext cx="2674106" cy="5573919"/>
            <a:chOff x="4758947" y="987692"/>
            <a:chExt cx="2674106" cy="557391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E571296-4861-AE16-B9A9-9F77C9F8E27F}"/>
                </a:ext>
              </a:extLst>
            </p:cNvPr>
            <p:cNvGrpSpPr/>
            <p:nvPr/>
          </p:nvGrpSpPr>
          <p:grpSpPr>
            <a:xfrm>
              <a:off x="4758947" y="987692"/>
              <a:ext cx="2674106" cy="5573919"/>
              <a:chOff x="3207920" y="794396"/>
              <a:chExt cx="3007214" cy="5573919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A45395C3-7C44-F52C-E47F-DF72857E0CC5}"/>
                  </a:ext>
                </a:extLst>
              </p:cNvPr>
              <p:cNvSpPr/>
              <p:nvPr/>
            </p:nvSpPr>
            <p:spPr>
              <a:xfrm rot="19570491">
                <a:off x="4683312" y="5605675"/>
                <a:ext cx="442408" cy="760372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EA1D9E26-7EF5-6FC2-144C-6D145DBE186E}"/>
                  </a:ext>
                </a:extLst>
              </p:cNvPr>
              <p:cNvSpPr/>
              <p:nvPr/>
            </p:nvSpPr>
            <p:spPr>
              <a:xfrm rot="20683238">
                <a:off x="4144735" y="5607943"/>
                <a:ext cx="424307" cy="760372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rapezoid 31">
                <a:extLst>
                  <a:ext uri="{FF2B5EF4-FFF2-40B4-BE49-F238E27FC236}">
                    <a16:creationId xmlns:a16="http://schemas.microsoft.com/office/drawing/2014/main" id="{B8F9D40C-317F-845C-08C1-BAD7370A68A7}"/>
                  </a:ext>
                </a:extLst>
              </p:cNvPr>
              <p:cNvSpPr/>
              <p:nvPr/>
            </p:nvSpPr>
            <p:spPr>
              <a:xfrm>
                <a:off x="3965831" y="2589416"/>
                <a:ext cx="1515601" cy="1874395"/>
              </a:xfrm>
              <a:prstGeom prst="trapezoid">
                <a:avLst>
                  <a:gd name="adj" fmla="val 1630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rapezoid 37">
                <a:extLst>
                  <a:ext uri="{FF2B5EF4-FFF2-40B4-BE49-F238E27FC236}">
                    <a16:creationId xmlns:a16="http://schemas.microsoft.com/office/drawing/2014/main" id="{82C7A020-655F-9F15-9097-0927B40272F3}"/>
                  </a:ext>
                </a:extLst>
              </p:cNvPr>
              <p:cNvSpPr/>
              <p:nvPr/>
            </p:nvSpPr>
            <p:spPr>
              <a:xfrm>
                <a:off x="3999046" y="4380938"/>
                <a:ext cx="1389827" cy="1688203"/>
              </a:xfrm>
              <a:prstGeom prst="trapezoid">
                <a:avLst>
                  <a:gd name="adj" fmla="val 379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9285390D-FE20-5367-7109-A741E3A91A45}"/>
                  </a:ext>
                </a:extLst>
              </p:cNvPr>
              <p:cNvSpPr/>
              <p:nvPr/>
            </p:nvSpPr>
            <p:spPr>
              <a:xfrm>
                <a:off x="4080564" y="4217100"/>
                <a:ext cx="1235762" cy="267820"/>
              </a:xfrm>
              <a:prstGeom prst="rect">
                <a:avLst/>
              </a:prstGeom>
              <a:solidFill>
                <a:srgbClr val="4C19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D8FE608B-3076-1CC2-458E-F6BA48A622CC}"/>
                  </a:ext>
                </a:extLst>
              </p:cNvPr>
              <p:cNvSpPr/>
              <p:nvPr/>
            </p:nvSpPr>
            <p:spPr>
              <a:xfrm rot="1933618">
                <a:off x="3207920" y="4103992"/>
                <a:ext cx="408586" cy="45672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rapezoid 71">
                <a:extLst>
                  <a:ext uri="{FF2B5EF4-FFF2-40B4-BE49-F238E27FC236}">
                    <a16:creationId xmlns:a16="http://schemas.microsoft.com/office/drawing/2014/main" id="{CFEA59DA-DC5F-4DA7-B2F3-647244B1F5F2}"/>
                  </a:ext>
                </a:extLst>
              </p:cNvPr>
              <p:cNvSpPr/>
              <p:nvPr/>
            </p:nvSpPr>
            <p:spPr>
              <a:xfrm rot="1611750" flipH="1">
                <a:off x="3218532" y="3920017"/>
                <a:ext cx="616643" cy="454304"/>
              </a:xfrm>
              <a:prstGeom prst="trapezoid">
                <a:avLst>
                  <a:gd name="adj" fmla="val 1121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FCA051AB-ABF4-C568-59D3-363F2AED4CBF}"/>
                  </a:ext>
                </a:extLst>
              </p:cNvPr>
              <p:cNvGrpSpPr/>
              <p:nvPr/>
            </p:nvGrpSpPr>
            <p:grpSpPr>
              <a:xfrm flipH="1">
                <a:off x="3750111" y="905782"/>
                <a:ext cx="1855519" cy="844040"/>
                <a:chOff x="2882083" y="425945"/>
                <a:chExt cx="1424996" cy="699955"/>
              </a:xfrm>
            </p:grpSpPr>
            <p:sp>
              <p:nvSpPr>
                <p:cNvPr id="146" name="Round Diagonal Corner Rectangle 18">
                  <a:extLst>
                    <a:ext uri="{FF2B5EF4-FFF2-40B4-BE49-F238E27FC236}">
                      <a16:creationId xmlns:a16="http://schemas.microsoft.com/office/drawing/2014/main" id="{1493949E-3ABB-13DA-4894-4AB12C3B8C82}"/>
                    </a:ext>
                  </a:extLst>
                </p:cNvPr>
                <p:cNvSpPr/>
                <p:nvPr/>
              </p:nvSpPr>
              <p:spPr>
                <a:xfrm rot="6566490">
                  <a:off x="3726847" y="536526"/>
                  <a:ext cx="563133" cy="59733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ound Diagonal Corner Rectangle 20">
                  <a:extLst>
                    <a:ext uri="{FF2B5EF4-FFF2-40B4-BE49-F238E27FC236}">
                      <a16:creationId xmlns:a16="http://schemas.microsoft.com/office/drawing/2014/main" id="{FBD9F03A-D6A2-E4FE-77A3-B2342A32719E}"/>
                    </a:ext>
                  </a:extLst>
                </p:cNvPr>
                <p:cNvSpPr/>
                <p:nvPr/>
              </p:nvSpPr>
              <p:spPr>
                <a:xfrm rot="21338740">
                  <a:off x="2882083" y="514040"/>
                  <a:ext cx="688897" cy="61186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ound Diagonal Corner Rectangle 23">
                  <a:extLst>
                    <a:ext uri="{FF2B5EF4-FFF2-40B4-BE49-F238E27FC236}">
                      <a16:creationId xmlns:a16="http://schemas.microsoft.com/office/drawing/2014/main" id="{F9748108-6D51-CB5C-A53E-328AFBDD33CB}"/>
                    </a:ext>
                  </a:extLst>
                </p:cNvPr>
                <p:cNvSpPr/>
                <p:nvPr/>
              </p:nvSpPr>
              <p:spPr>
                <a:xfrm rot="11549398" flipH="1">
                  <a:off x="3429164" y="425945"/>
                  <a:ext cx="690878" cy="534014"/>
                </a:xfrm>
                <a:prstGeom prst="round2DiagRect">
                  <a:avLst>
                    <a:gd name="adj1" fmla="val 0"/>
                    <a:gd name="adj2" fmla="val 46156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>
                  <a:extLst>
                    <a:ext uri="{FF2B5EF4-FFF2-40B4-BE49-F238E27FC236}">
                      <a16:creationId xmlns:a16="http://schemas.microsoft.com/office/drawing/2014/main" id="{AD90CFB0-680A-E129-675D-19E973F9685D}"/>
                    </a:ext>
                  </a:extLst>
                </p:cNvPr>
                <p:cNvSpPr/>
                <p:nvPr/>
              </p:nvSpPr>
              <p:spPr>
                <a:xfrm>
                  <a:off x="3165439" y="469663"/>
                  <a:ext cx="715590" cy="428757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>
                  <a:extLst>
                    <a:ext uri="{FF2B5EF4-FFF2-40B4-BE49-F238E27FC236}">
                      <a16:creationId xmlns:a16="http://schemas.microsoft.com/office/drawing/2014/main" id="{9D402BBD-F7F8-7A06-B232-DCEAADEBD2C3}"/>
                    </a:ext>
                  </a:extLst>
                </p:cNvPr>
                <p:cNvSpPr/>
                <p:nvPr/>
              </p:nvSpPr>
              <p:spPr>
                <a:xfrm>
                  <a:off x="3555173" y="569439"/>
                  <a:ext cx="715590" cy="428757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4" name="Cloud 73">
                <a:extLst>
                  <a:ext uri="{FF2B5EF4-FFF2-40B4-BE49-F238E27FC236}">
                    <a16:creationId xmlns:a16="http://schemas.microsoft.com/office/drawing/2014/main" id="{8A4C5663-D51E-F027-73C6-CD83D31E86A0}"/>
                  </a:ext>
                </a:extLst>
              </p:cNvPr>
              <p:cNvSpPr/>
              <p:nvPr/>
            </p:nvSpPr>
            <p:spPr>
              <a:xfrm>
                <a:off x="4828995" y="1830155"/>
                <a:ext cx="822093" cy="665189"/>
              </a:xfrm>
              <a:prstGeom prst="cloud">
                <a:avLst/>
              </a:prstGeom>
              <a:solidFill>
                <a:srgbClr val="6F53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Cloud 74">
                <a:extLst>
                  <a:ext uri="{FF2B5EF4-FFF2-40B4-BE49-F238E27FC236}">
                    <a16:creationId xmlns:a16="http://schemas.microsoft.com/office/drawing/2014/main" id="{51733365-00CD-D271-DE0F-C0105B46C189}"/>
                  </a:ext>
                </a:extLst>
              </p:cNvPr>
              <p:cNvSpPr/>
              <p:nvPr/>
            </p:nvSpPr>
            <p:spPr>
              <a:xfrm>
                <a:off x="3799840" y="1799055"/>
                <a:ext cx="822093" cy="665189"/>
              </a:xfrm>
              <a:prstGeom prst="cloud">
                <a:avLst/>
              </a:prstGeom>
              <a:solidFill>
                <a:srgbClr val="6F53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Trapezoid 75">
                <a:extLst>
                  <a:ext uri="{FF2B5EF4-FFF2-40B4-BE49-F238E27FC236}">
                    <a16:creationId xmlns:a16="http://schemas.microsoft.com/office/drawing/2014/main" id="{76961A5F-F852-A494-445E-1B3B2F947AF8}"/>
                  </a:ext>
                </a:extLst>
              </p:cNvPr>
              <p:cNvSpPr/>
              <p:nvPr/>
            </p:nvSpPr>
            <p:spPr>
              <a:xfrm rot="1479306">
                <a:off x="3519659" y="2551863"/>
                <a:ext cx="695737" cy="1717895"/>
              </a:xfrm>
              <a:prstGeom prst="trapezoid">
                <a:avLst>
                  <a:gd name="adj" fmla="val 1993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8883C948-AC05-B4A6-586E-886053CFAE6B}"/>
                  </a:ext>
                </a:extLst>
              </p:cNvPr>
              <p:cNvSpPr/>
              <p:nvPr/>
            </p:nvSpPr>
            <p:spPr>
              <a:xfrm rot="19338880">
                <a:off x="5806548" y="4082855"/>
                <a:ext cx="408586" cy="45672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Trapezoid 77">
                <a:extLst>
                  <a:ext uri="{FF2B5EF4-FFF2-40B4-BE49-F238E27FC236}">
                    <a16:creationId xmlns:a16="http://schemas.microsoft.com/office/drawing/2014/main" id="{DAE58E14-E5E1-4569-732A-72C47B28EE07}"/>
                  </a:ext>
                </a:extLst>
              </p:cNvPr>
              <p:cNvSpPr/>
              <p:nvPr/>
            </p:nvSpPr>
            <p:spPr>
              <a:xfrm rot="19582804">
                <a:off x="5612417" y="3854990"/>
                <a:ext cx="569698" cy="454304"/>
              </a:xfrm>
              <a:prstGeom prst="trapezoid">
                <a:avLst>
                  <a:gd name="adj" fmla="val 1121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rapezoid 78">
                <a:extLst>
                  <a:ext uri="{FF2B5EF4-FFF2-40B4-BE49-F238E27FC236}">
                    <a16:creationId xmlns:a16="http://schemas.microsoft.com/office/drawing/2014/main" id="{D2ACBE93-9891-F679-09EA-58C27E86922B}"/>
                  </a:ext>
                </a:extLst>
              </p:cNvPr>
              <p:cNvSpPr/>
              <p:nvPr/>
            </p:nvSpPr>
            <p:spPr>
              <a:xfrm rot="19834574">
                <a:off x="5122605" y="2529195"/>
                <a:ext cx="695737" cy="1717895"/>
              </a:xfrm>
              <a:prstGeom prst="trapezoid">
                <a:avLst>
                  <a:gd name="adj" fmla="val 2019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0" name="Group 275">
                <a:extLst>
                  <a:ext uri="{FF2B5EF4-FFF2-40B4-BE49-F238E27FC236}">
                    <a16:creationId xmlns:a16="http://schemas.microsoft.com/office/drawing/2014/main" id="{04F4EA9D-1438-ACB4-CA97-AE6361822D5B}"/>
                  </a:ext>
                </a:extLst>
              </p:cNvPr>
              <p:cNvGrpSpPr/>
              <p:nvPr/>
            </p:nvGrpSpPr>
            <p:grpSpPr>
              <a:xfrm>
                <a:off x="4534801" y="2778277"/>
                <a:ext cx="435931" cy="320296"/>
                <a:chOff x="5791200" y="2209800"/>
                <a:chExt cx="703093" cy="622345"/>
              </a:xfrm>
            </p:grpSpPr>
            <p:sp>
              <p:nvSpPr>
                <p:cNvPr id="144" name="Isosceles Triangle 143">
                  <a:extLst>
                    <a:ext uri="{FF2B5EF4-FFF2-40B4-BE49-F238E27FC236}">
                      <a16:creationId xmlns:a16="http://schemas.microsoft.com/office/drawing/2014/main" id="{529545C6-2DD9-21A3-BBFB-4ACC8467D419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Isosceles Triangle 144">
                  <a:extLst>
                    <a:ext uri="{FF2B5EF4-FFF2-40B4-BE49-F238E27FC236}">
                      <a16:creationId xmlns:a16="http://schemas.microsoft.com/office/drawing/2014/main" id="{5960023D-9AD7-2E34-81E0-4F10477A47E6}"/>
                    </a:ext>
                  </a:extLst>
                </p:cNvPr>
                <p:cNvSpPr/>
                <p:nvPr/>
              </p:nvSpPr>
              <p:spPr>
                <a:xfrm rot="16399489">
                  <a:off x="5960893" y="2298745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8" name="Rounded Rectangle 33">
                <a:extLst>
                  <a:ext uri="{FF2B5EF4-FFF2-40B4-BE49-F238E27FC236}">
                    <a16:creationId xmlns:a16="http://schemas.microsoft.com/office/drawing/2014/main" id="{C01601F2-0E21-B66C-5C86-5027164DC963}"/>
                  </a:ext>
                </a:extLst>
              </p:cNvPr>
              <p:cNvSpPr/>
              <p:nvPr/>
            </p:nvSpPr>
            <p:spPr>
              <a:xfrm>
                <a:off x="4602199" y="2783556"/>
                <a:ext cx="228600" cy="15240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99156399-3C8C-6C6C-E99E-9E456FFEBF9F}"/>
                  </a:ext>
                </a:extLst>
              </p:cNvPr>
              <p:cNvGrpSpPr/>
              <p:nvPr/>
            </p:nvGrpSpPr>
            <p:grpSpPr>
              <a:xfrm>
                <a:off x="4610691" y="2602505"/>
                <a:ext cx="228600" cy="228600"/>
                <a:chOff x="3124200" y="4782301"/>
                <a:chExt cx="920754" cy="856499"/>
              </a:xfrm>
            </p:grpSpPr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252EABCF-3F93-81C1-E7B1-6DBF83E788B5}"/>
                    </a:ext>
                  </a:extLst>
                </p:cNvPr>
                <p:cNvGrpSpPr/>
                <p:nvPr/>
              </p:nvGrpSpPr>
              <p:grpSpPr>
                <a:xfrm>
                  <a:off x="3124200" y="4800600"/>
                  <a:ext cx="604516" cy="838200"/>
                  <a:chOff x="3124200" y="4800600"/>
                  <a:chExt cx="604516" cy="838200"/>
                </a:xfrm>
              </p:grpSpPr>
              <p:sp>
                <p:nvSpPr>
                  <p:cNvPr id="141" name="Donut 77">
                    <a:extLst>
                      <a:ext uri="{FF2B5EF4-FFF2-40B4-BE49-F238E27FC236}">
                        <a16:creationId xmlns:a16="http://schemas.microsoft.com/office/drawing/2014/main" id="{F69B73F3-4CA9-476A-A59C-454FD5E23263}"/>
                      </a:ext>
                    </a:extLst>
                  </p:cNvPr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2" name="Donut 78">
                    <a:extLst>
                      <a:ext uri="{FF2B5EF4-FFF2-40B4-BE49-F238E27FC236}">
                        <a16:creationId xmlns:a16="http://schemas.microsoft.com/office/drawing/2014/main" id="{26A9DB9B-067E-A4D4-4F3D-7692BD8C7A15}"/>
                      </a:ext>
                    </a:extLst>
                  </p:cNvPr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3" name="Donut 79">
                    <a:extLst>
                      <a:ext uri="{FF2B5EF4-FFF2-40B4-BE49-F238E27FC236}">
                        <a16:creationId xmlns:a16="http://schemas.microsoft.com/office/drawing/2014/main" id="{DA9E350F-4976-D49F-CFD6-9EE90CA2E81A}"/>
                      </a:ext>
                    </a:extLst>
                  </p:cNvPr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36" name="Group 135">
                  <a:extLst>
                    <a:ext uri="{FF2B5EF4-FFF2-40B4-BE49-F238E27FC236}">
                      <a16:creationId xmlns:a16="http://schemas.microsoft.com/office/drawing/2014/main" id="{D0FFD311-2EE7-05F2-DB76-6010E933F501}"/>
                    </a:ext>
                  </a:extLst>
                </p:cNvPr>
                <p:cNvGrpSpPr/>
                <p:nvPr/>
              </p:nvGrpSpPr>
              <p:grpSpPr>
                <a:xfrm rot="20808811" flipH="1">
                  <a:off x="3440438" y="4782301"/>
                  <a:ext cx="604516" cy="838200"/>
                  <a:chOff x="3124200" y="4800600"/>
                  <a:chExt cx="604516" cy="838200"/>
                </a:xfrm>
              </p:grpSpPr>
              <p:sp>
                <p:nvSpPr>
                  <p:cNvPr id="138" name="Donut 74">
                    <a:extLst>
                      <a:ext uri="{FF2B5EF4-FFF2-40B4-BE49-F238E27FC236}">
                        <a16:creationId xmlns:a16="http://schemas.microsoft.com/office/drawing/2014/main" id="{CBD62B3D-9BA2-0B0A-32F1-458B79E6C44E}"/>
                      </a:ext>
                    </a:extLst>
                  </p:cNvPr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9" name="Donut 75">
                    <a:extLst>
                      <a:ext uri="{FF2B5EF4-FFF2-40B4-BE49-F238E27FC236}">
                        <a16:creationId xmlns:a16="http://schemas.microsoft.com/office/drawing/2014/main" id="{0A37AD54-1FC5-1489-4FCF-46AE21C0DC96}"/>
                      </a:ext>
                    </a:extLst>
                  </p:cNvPr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0" name="Donut 76">
                    <a:extLst>
                      <a:ext uri="{FF2B5EF4-FFF2-40B4-BE49-F238E27FC236}">
                        <a16:creationId xmlns:a16="http://schemas.microsoft.com/office/drawing/2014/main" id="{E898C6D4-C384-35F1-1F96-994F761EF1CD}"/>
                      </a:ext>
                    </a:extLst>
                  </p:cNvPr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solidFill>
                    <a:srgbClr val="6F5305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37" name="Donut 73">
                  <a:extLst>
                    <a:ext uri="{FF2B5EF4-FFF2-40B4-BE49-F238E27FC236}">
                      <a16:creationId xmlns:a16="http://schemas.microsoft.com/office/drawing/2014/main" id="{BAA96063-6462-6FA8-3CBB-33482915F423}"/>
                    </a:ext>
                  </a:extLst>
                </p:cNvPr>
                <p:cNvSpPr/>
                <p:nvPr/>
              </p:nvSpPr>
              <p:spPr>
                <a:xfrm rot="16200000">
                  <a:off x="3543300" y="5295900"/>
                  <a:ext cx="228600" cy="304800"/>
                </a:xfrm>
                <a:prstGeom prst="donut">
                  <a:avLst/>
                </a:prstGeom>
                <a:solidFill>
                  <a:srgbClr val="6F5305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92CC5E9E-4B39-8C4F-DCD7-259B1CEFDBC0}"/>
                  </a:ext>
                </a:extLst>
              </p:cNvPr>
              <p:cNvGrpSpPr/>
              <p:nvPr/>
            </p:nvGrpSpPr>
            <p:grpSpPr>
              <a:xfrm rot="1523240">
                <a:off x="3519145" y="2575256"/>
                <a:ext cx="1052680" cy="1867484"/>
                <a:chOff x="3581400" y="2589278"/>
                <a:chExt cx="1052680" cy="1577073"/>
              </a:xfrm>
            </p:grpSpPr>
            <p:sp>
              <p:nvSpPr>
                <p:cNvPr id="132" name="Oval 131">
                  <a:extLst>
                    <a:ext uri="{FF2B5EF4-FFF2-40B4-BE49-F238E27FC236}">
                      <a16:creationId xmlns:a16="http://schemas.microsoft.com/office/drawing/2014/main" id="{007462BA-1AD5-DD90-C026-F93793D79123}"/>
                    </a:ext>
                  </a:extLst>
                </p:cNvPr>
                <p:cNvSpPr/>
                <p:nvPr/>
              </p:nvSpPr>
              <p:spPr>
                <a:xfrm rot="19387406">
                  <a:off x="3581400" y="2696015"/>
                  <a:ext cx="838200" cy="49294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Oval 132">
                  <a:extLst>
                    <a:ext uri="{FF2B5EF4-FFF2-40B4-BE49-F238E27FC236}">
                      <a16:creationId xmlns:a16="http://schemas.microsoft.com/office/drawing/2014/main" id="{BE11A155-5AA8-EDDB-C293-67415C910925}"/>
                    </a:ext>
                  </a:extLst>
                </p:cNvPr>
                <p:cNvSpPr/>
                <p:nvPr/>
              </p:nvSpPr>
              <p:spPr>
                <a:xfrm rot="15251457">
                  <a:off x="3522832" y="3055103"/>
                  <a:ext cx="1577073" cy="645423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>
                  <a:extLst>
                    <a:ext uri="{FF2B5EF4-FFF2-40B4-BE49-F238E27FC236}">
                      <a16:creationId xmlns:a16="http://schemas.microsoft.com/office/drawing/2014/main" id="{5CC3E42E-4B56-1104-66AB-C975C38E4564}"/>
                    </a:ext>
                  </a:extLst>
                </p:cNvPr>
                <p:cNvSpPr/>
                <p:nvPr/>
              </p:nvSpPr>
              <p:spPr>
                <a:xfrm rot="19387406">
                  <a:off x="3795880" y="2683059"/>
                  <a:ext cx="528596" cy="49294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A3E53189-DA15-7840-DF03-26871D31B9E7}"/>
                  </a:ext>
                </a:extLst>
              </p:cNvPr>
              <p:cNvGrpSpPr/>
              <p:nvPr/>
            </p:nvGrpSpPr>
            <p:grpSpPr>
              <a:xfrm rot="20076760" flipH="1">
                <a:off x="4826673" y="2576527"/>
                <a:ext cx="1052680" cy="1912636"/>
                <a:chOff x="3581400" y="2589278"/>
                <a:chExt cx="1052680" cy="1577073"/>
              </a:xfrm>
            </p:grpSpPr>
            <p:sp>
              <p:nvSpPr>
                <p:cNvPr id="129" name="Oval 128">
                  <a:extLst>
                    <a:ext uri="{FF2B5EF4-FFF2-40B4-BE49-F238E27FC236}">
                      <a16:creationId xmlns:a16="http://schemas.microsoft.com/office/drawing/2014/main" id="{E9D0568D-3FEE-1A45-8529-96E3C1E4AAEE}"/>
                    </a:ext>
                  </a:extLst>
                </p:cNvPr>
                <p:cNvSpPr/>
                <p:nvPr/>
              </p:nvSpPr>
              <p:spPr>
                <a:xfrm rot="19387406">
                  <a:off x="3581400" y="2696015"/>
                  <a:ext cx="838200" cy="49294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F670BD80-84EF-C041-4EAE-107CCDA2EE9D}"/>
                    </a:ext>
                  </a:extLst>
                </p:cNvPr>
                <p:cNvSpPr/>
                <p:nvPr/>
              </p:nvSpPr>
              <p:spPr>
                <a:xfrm rot="15251457">
                  <a:off x="3522832" y="3055103"/>
                  <a:ext cx="1577073" cy="645423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FD1FB42E-3B9E-98B4-7990-5CF5C7177EBA}"/>
                    </a:ext>
                  </a:extLst>
                </p:cNvPr>
                <p:cNvSpPr/>
                <p:nvPr/>
              </p:nvSpPr>
              <p:spPr>
                <a:xfrm rot="19387406">
                  <a:off x="3795880" y="2683059"/>
                  <a:ext cx="528596" cy="49294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2" name="Parallelogram 121">
                <a:extLst>
                  <a:ext uri="{FF2B5EF4-FFF2-40B4-BE49-F238E27FC236}">
                    <a16:creationId xmlns:a16="http://schemas.microsoft.com/office/drawing/2014/main" id="{68362E03-A83F-BADB-7B0E-44A5D9C76873}"/>
                  </a:ext>
                </a:extLst>
              </p:cNvPr>
              <p:cNvSpPr/>
              <p:nvPr/>
            </p:nvSpPr>
            <p:spPr>
              <a:xfrm>
                <a:off x="4103247" y="2479456"/>
                <a:ext cx="561041" cy="284844"/>
              </a:xfrm>
              <a:prstGeom prst="parallelogram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Parallelogram 122">
                <a:extLst>
                  <a:ext uri="{FF2B5EF4-FFF2-40B4-BE49-F238E27FC236}">
                    <a16:creationId xmlns:a16="http://schemas.microsoft.com/office/drawing/2014/main" id="{92EEEA5E-51FE-C1C6-751F-8761321238D3}"/>
                  </a:ext>
                </a:extLst>
              </p:cNvPr>
              <p:cNvSpPr/>
              <p:nvPr/>
            </p:nvSpPr>
            <p:spPr>
              <a:xfrm flipH="1">
                <a:off x="4727739" y="2480472"/>
                <a:ext cx="561041" cy="284844"/>
              </a:xfrm>
              <a:prstGeom prst="parallelogram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EB62DD65-1330-8C90-5861-04E4AD20645E}"/>
                  </a:ext>
                </a:extLst>
              </p:cNvPr>
              <p:cNvSpPr/>
              <p:nvPr/>
            </p:nvSpPr>
            <p:spPr>
              <a:xfrm>
                <a:off x="3912968" y="1061840"/>
                <a:ext cx="1568464" cy="153738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Cloud 124">
                <a:extLst>
                  <a:ext uri="{FF2B5EF4-FFF2-40B4-BE49-F238E27FC236}">
                    <a16:creationId xmlns:a16="http://schemas.microsoft.com/office/drawing/2014/main" id="{36E8D537-3B32-3F32-4DAA-B5F2875112EE}"/>
                  </a:ext>
                </a:extLst>
              </p:cNvPr>
              <p:cNvSpPr/>
              <p:nvPr/>
            </p:nvSpPr>
            <p:spPr>
              <a:xfrm>
                <a:off x="3988175" y="2073762"/>
                <a:ext cx="1400698" cy="625148"/>
              </a:xfrm>
              <a:prstGeom prst="cloud">
                <a:avLst/>
              </a:prstGeom>
              <a:solidFill>
                <a:srgbClr val="6F53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DA4A9CAA-37C6-077E-0F42-424BB158D00B}"/>
                  </a:ext>
                </a:extLst>
              </p:cNvPr>
              <p:cNvSpPr/>
              <p:nvPr/>
            </p:nvSpPr>
            <p:spPr>
              <a:xfrm>
                <a:off x="4508608" y="2155198"/>
                <a:ext cx="278032" cy="1682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ound Diagonal Corner Rectangle 103">
                <a:extLst>
                  <a:ext uri="{FF2B5EF4-FFF2-40B4-BE49-F238E27FC236}">
                    <a16:creationId xmlns:a16="http://schemas.microsoft.com/office/drawing/2014/main" id="{D37A0ECD-57CB-3706-A2A7-A276F4B43788}"/>
                  </a:ext>
                </a:extLst>
              </p:cNvPr>
              <p:cNvSpPr/>
              <p:nvPr/>
            </p:nvSpPr>
            <p:spPr>
              <a:xfrm rot="20377689" flipH="1">
                <a:off x="4092353" y="794396"/>
                <a:ext cx="775453" cy="44301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6F53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F8DC4AA6-898F-DC72-3607-56C9F2006A67}"/>
                  </a:ext>
                </a:extLst>
              </p:cNvPr>
              <p:cNvSpPr/>
              <p:nvPr/>
            </p:nvSpPr>
            <p:spPr>
              <a:xfrm rot="19815343" flipH="1">
                <a:off x="3889674" y="980414"/>
                <a:ext cx="647906" cy="230651"/>
              </a:xfrm>
              <a:prstGeom prst="ellipse">
                <a:avLst/>
              </a:prstGeom>
              <a:solidFill>
                <a:srgbClr val="6F53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54371F0B-7C47-9FE3-6CD8-956C0255CD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57487" y="5043121"/>
              <a:ext cx="3263" cy="1188821"/>
            </a:xfrm>
            <a:prstGeom prst="line">
              <a:avLst/>
            </a:prstGeom>
            <a:ln w="127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DC1DB8-F89E-A840-D3C3-475B2F56FA99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5028CCA-8A07-8C0F-6BCE-293C31F1376A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87B0920-4617-01C3-F7F0-C7DA165EFF90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A244FE6-596E-AB5C-723D-19000D8C46B1}"/>
              </a:ext>
            </a:extLst>
          </p:cNvPr>
          <p:cNvSpPr txBox="1"/>
          <p:nvPr/>
        </p:nvSpPr>
        <p:spPr>
          <a:xfrm>
            <a:off x="1673211" y="13282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Methuselah</a:t>
            </a:r>
          </a:p>
          <a:p>
            <a:r>
              <a:rPr lang="en-US" sz="1100" dirty="0"/>
              <a:t>D&amp;C 107:53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05F4F8-2E53-2D53-6B1F-AC7BC6CFE162}"/>
              </a:ext>
            </a:extLst>
          </p:cNvPr>
          <p:cNvSpPr txBox="1"/>
          <p:nvPr/>
        </p:nvSpPr>
        <p:spPr>
          <a:xfrm>
            <a:off x="4747911" y="132820"/>
            <a:ext cx="288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Michael/Adam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EE2188-625F-A59E-F363-C56CC19CA8CA}"/>
              </a:ext>
            </a:extLst>
          </p:cNvPr>
          <p:cNvSpPr txBox="1"/>
          <p:nvPr/>
        </p:nvSpPr>
        <p:spPr>
          <a:xfrm>
            <a:off x="9306560" y="13282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Daniel Miles</a:t>
            </a:r>
          </a:p>
          <a:p>
            <a:r>
              <a:rPr lang="en-US" sz="1100" dirty="0"/>
              <a:t>D&amp;C 124:138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E78735C-96CC-24AB-8CC0-59B3CA9C3B43}"/>
              </a:ext>
            </a:extLst>
          </p:cNvPr>
          <p:cNvGrpSpPr/>
          <p:nvPr/>
        </p:nvGrpSpPr>
        <p:grpSpPr>
          <a:xfrm>
            <a:off x="1395834" y="764887"/>
            <a:ext cx="2586826" cy="5887180"/>
            <a:chOff x="275541" y="837470"/>
            <a:chExt cx="2586826" cy="5887180"/>
          </a:xfrm>
        </p:grpSpPr>
        <p:sp>
          <p:nvSpPr>
            <p:cNvPr id="42" name="Rounded Rectangle 90">
              <a:extLst>
                <a:ext uri="{FF2B5EF4-FFF2-40B4-BE49-F238E27FC236}">
                  <a16:creationId xmlns:a16="http://schemas.microsoft.com/office/drawing/2014/main" id="{8C66FD91-CBF5-A6F3-1686-9879F5BFCBDB}"/>
                </a:ext>
              </a:extLst>
            </p:cNvPr>
            <p:cNvSpPr/>
            <p:nvPr/>
          </p:nvSpPr>
          <p:spPr>
            <a:xfrm>
              <a:off x="404319" y="837470"/>
              <a:ext cx="2289706" cy="3045846"/>
            </a:xfrm>
            <a:custGeom>
              <a:avLst/>
              <a:gdLst>
                <a:gd name="connsiteX0" fmla="*/ 0 w 2286129"/>
                <a:gd name="connsiteY0" fmla="*/ 993140 h 3420373"/>
                <a:gd name="connsiteX1" fmla="*/ 993140 w 2286129"/>
                <a:gd name="connsiteY1" fmla="*/ 0 h 3420373"/>
                <a:gd name="connsiteX2" fmla="*/ 1292989 w 2286129"/>
                <a:gd name="connsiteY2" fmla="*/ 0 h 3420373"/>
                <a:gd name="connsiteX3" fmla="*/ 2286129 w 2286129"/>
                <a:gd name="connsiteY3" fmla="*/ 993140 h 3420373"/>
                <a:gd name="connsiteX4" fmla="*/ 2286129 w 2286129"/>
                <a:gd name="connsiteY4" fmla="*/ 2427233 h 3420373"/>
                <a:gd name="connsiteX5" fmla="*/ 1292989 w 2286129"/>
                <a:gd name="connsiteY5" fmla="*/ 3420373 h 3420373"/>
                <a:gd name="connsiteX6" fmla="*/ 993140 w 2286129"/>
                <a:gd name="connsiteY6" fmla="*/ 3420373 h 3420373"/>
                <a:gd name="connsiteX7" fmla="*/ 0 w 2286129"/>
                <a:gd name="connsiteY7" fmla="*/ 2427233 h 3420373"/>
                <a:gd name="connsiteX8" fmla="*/ 0 w 2286129"/>
                <a:gd name="connsiteY8" fmla="*/ 993140 h 3420373"/>
                <a:gd name="connsiteX0" fmla="*/ 7 w 2286136"/>
                <a:gd name="connsiteY0" fmla="*/ 993140 h 3433316"/>
                <a:gd name="connsiteX1" fmla="*/ 993147 w 2286136"/>
                <a:gd name="connsiteY1" fmla="*/ 0 h 3433316"/>
                <a:gd name="connsiteX2" fmla="*/ 1292996 w 2286136"/>
                <a:gd name="connsiteY2" fmla="*/ 0 h 3433316"/>
                <a:gd name="connsiteX3" fmla="*/ 2286136 w 2286136"/>
                <a:gd name="connsiteY3" fmla="*/ 993140 h 3433316"/>
                <a:gd name="connsiteX4" fmla="*/ 2286136 w 2286136"/>
                <a:gd name="connsiteY4" fmla="*/ 2427233 h 3433316"/>
                <a:gd name="connsiteX5" fmla="*/ 1292996 w 2286136"/>
                <a:gd name="connsiteY5" fmla="*/ 3420373 h 3433316"/>
                <a:gd name="connsiteX6" fmla="*/ 993147 w 2286136"/>
                <a:gd name="connsiteY6" fmla="*/ 3420373 h 3433316"/>
                <a:gd name="connsiteX7" fmla="*/ 7 w 2286136"/>
                <a:gd name="connsiteY7" fmla="*/ 2427233 h 3433316"/>
                <a:gd name="connsiteX8" fmla="*/ 7 w 2286136"/>
                <a:gd name="connsiteY8" fmla="*/ 993140 h 3433316"/>
                <a:gd name="connsiteX0" fmla="*/ 7 w 2289706"/>
                <a:gd name="connsiteY0" fmla="*/ 993140 h 3433316"/>
                <a:gd name="connsiteX1" fmla="*/ 993147 w 2289706"/>
                <a:gd name="connsiteY1" fmla="*/ 0 h 3433316"/>
                <a:gd name="connsiteX2" fmla="*/ 1292996 w 2289706"/>
                <a:gd name="connsiteY2" fmla="*/ 0 h 3433316"/>
                <a:gd name="connsiteX3" fmla="*/ 2286136 w 2289706"/>
                <a:gd name="connsiteY3" fmla="*/ 993140 h 3433316"/>
                <a:gd name="connsiteX4" fmla="*/ 2286136 w 2289706"/>
                <a:gd name="connsiteY4" fmla="*/ 2427233 h 3433316"/>
                <a:gd name="connsiteX5" fmla="*/ 1292996 w 2289706"/>
                <a:gd name="connsiteY5" fmla="*/ 3420373 h 3433316"/>
                <a:gd name="connsiteX6" fmla="*/ 993147 w 2289706"/>
                <a:gd name="connsiteY6" fmla="*/ 3420373 h 3433316"/>
                <a:gd name="connsiteX7" fmla="*/ 7 w 2289706"/>
                <a:gd name="connsiteY7" fmla="*/ 2427233 h 3433316"/>
                <a:gd name="connsiteX8" fmla="*/ 7 w 2289706"/>
                <a:gd name="connsiteY8" fmla="*/ 993140 h 3433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9706" h="3433316">
                  <a:moveTo>
                    <a:pt x="7" y="993140"/>
                  </a:moveTo>
                  <a:cubicBezTo>
                    <a:pt x="7" y="444644"/>
                    <a:pt x="444651" y="0"/>
                    <a:pt x="993147" y="0"/>
                  </a:cubicBezTo>
                  <a:lnTo>
                    <a:pt x="1292996" y="0"/>
                  </a:lnTo>
                  <a:cubicBezTo>
                    <a:pt x="1841492" y="0"/>
                    <a:pt x="2286136" y="444644"/>
                    <a:pt x="2286136" y="993140"/>
                  </a:cubicBezTo>
                  <a:lnTo>
                    <a:pt x="2286136" y="2427233"/>
                  </a:lnTo>
                  <a:cubicBezTo>
                    <a:pt x="2286136" y="2975729"/>
                    <a:pt x="2403467" y="3477523"/>
                    <a:pt x="1292996" y="3420373"/>
                  </a:cubicBezTo>
                  <a:lnTo>
                    <a:pt x="993147" y="3420373"/>
                  </a:lnTo>
                  <a:cubicBezTo>
                    <a:pt x="-12549" y="3525148"/>
                    <a:pt x="7" y="2975729"/>
                    <a:pt x="7" y="2427233"/>
                  </a:cubicBezTo>
                  <a:lnTo>
                    <a:pt x="7" y="993140"/>
                  </a:lnTo>
                  <a:close/>
                </a:path>
              </a:pathLst>
            </a:custGeom>
            <a:solidFill>
              <a:srgbClr val="E0CFA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D9D20C8-7721-DBB3-8330-7621C3894C98}"/>
                </a:ext>
              </a:extLst>
            </p:cNvPr>
            <p:cNvSpPr/>
            <p:nvPr/>
          </p:nvSpPr>
          <p:spPr>
            <a:xfrm rot="19671902">
              <a:off x="2300048" y="3697125"/>
              <a:ext cx="562319" cy="101942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E68094B-6909-FB1F-F6DF-93957558F3BC}"/>
                </a:ext>
              </a:extLst>
            </p:cNvPr>
            <p:cNvSpPr/>
            <p:nvPr/>
          </p:nvSpPr>
          <p:spPr>
            <a:xfrm rot="2647766">
              <a:off x="275541" y="3728298"/>
              <a:ext cx="546512" cy="9002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AB69CF8-817C-B277-DCA0-3AC0C7FAE2F2}"/>
                </a:ext>
              </a:extLst>
            </p:cNvPr>
            <p:cNvSpPr/>
            <p:nvPr/>
          </p:nvSpPr>
          <p:spPr>
            <a:xfrm rot="19352409">
              <a:off x="1660607" y="5705221"/>
              <a:ext cx="499910" cy="101942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4B69517-5A29-9DB1-B260-E48759620C53}"/>
                </a:ext>
              </a:extLst>
            </p:cNvPr>
            <p:cNvSpPr/>
            <p:nvPr/>
          </p:nvSpPr>
          <p:spPr>
            <a:xfrm rot="2647766">
              <a:off x="1085892" y="5685057"/>
              <a:ext cx="497518" cy="101942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2249DBB2-98A9-88B8-7A94-8CB1F31D0D9D}"/>
                </a:ext>
              </a:extLst>
            </p:cNvPr>
            <p:cNvSpPr/>
            <p:nvPr/>
          </p:nvSpPr>
          <p:spPr>
            <a:xfrm rot="20169292">
              <a:off x="1602707" y="2653200"/>
              <a:ext cx="1067634" cy="1818383"/>
            </a:xfrm>
            <a:prstGeom prst="trapezoid">
              <a:avLst/>
            </a:prstGeom>
            <a:solidFill>
              <a:srgbClr val="F9DDA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4AA0B174-6F16-ED63-415D-5921D3966F70}"/>
                </a:ext>
              </a:extLst>
            </p:cNvPr>
            <p:cNvSpPr/>
            <p:nvPr/>
          </p:nvSpPr>
          <p:spPr>
            <a:xfrm rot="1790291">
              <a:off x="437411" y="2593621"/>
              <a:ext cx="1067634" cy="1818383"/>
            </a:xfrm>
            <a:prstGeom prst="trapezoid">
              <a:avLst/>
            </a:prstGeom>
            <a:solidFill>
              <a:srgbClr val="F9DDA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D6FCEC8E-B080-67B3-435D-5E41D469D4FF}"/>
                </a:ext>
              </a:extLst>
            </p:cNvPr>
            <p:cNvSpPr/>
            <p:nvPr/>
          </p:nvSpPr>
          <p:spPr>
            <a:xfrm>
              <a:off x="751491" y="2887199"/>
              <a:ext cx="1592743" cy="3322422"/>
            </a:xfrm>
            <a:prstGeom prst="trapezoid">
              <a:avLst/>
            </a:prstGeom>
            <a:solidFill>
              <a:srgbClr val="F9DDA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AF12DB0-D887-4961-A5D7-9C22647AC790}"/>
                </a:ext>
              </a:extLst>
            </p:cNvPr>
            <p:cNvSpPr/>
            <p:nvPr/>
          </p:nvSpPr>
          <p:spPr>
            <a:xfrm>
              <a:off x="751491" y="1149589"/>
              <a:ext cx="1518081" cy="190519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 Diagonal Corner Rectangle 86">
              <a:extLst>
                <a:ext uri="{FF2B5EF4-FFF2-40B4-BE49-F238E27FC236}">
                  <a16:creationId xmlns:a16="http://schemas.microsoft.com/office/drawing/2014/main" id="{151B4FE8-D365-DF12-1556-354926D735D8}"/>
                </a:ext>
              </a:extLst>
            </p:cNvPr>
            <p:cNvSpPr/>
            <p:nvPr/>
          </p:nvSpPr>
          <p:spPr>
            <a:xfrm rot="1236535">
              <a:off x="765909" y="1229855"/>
              <a:ext cx="768161" cy="70147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 Diagonal Corner Rectangle 87">
              <a:extLst>
                <a:ext uri="{FF2B5EF4-FFF2-40B4-BE49-F238E27FC236}">
                  <a16:creationId xmlns:a16="http://schemas.microsoft.com/office/drawing/2014/main" id="{9A4522E8-31D7-CA21-06EF-C99076B58AC3}"/>
                </a:ext>
              </a:extLst>
            </p:cNvPr>
            <p:cNvSpPr/>
            <p:nvPr/>
          </p:nvSpPr>
          <p:spPr>
            <a:xfrm rot="5076663">
              <a:off x="1514194" y="1075098"/>
              <a:ext cx="763226" cy="1003035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C15046D-E263-96E7-0E28-81FBA7843AF9}"/>
                </a:ext>
              </a:extLst>
            </p:cNvPr>
            <p:cNvGrpSpPr/>
            <p:nvPr/>
          </p:nvGrpSpPr>
          <p:grpSpPr>
            <a:xfrm>
              <a:off x="388930" y="918822"/>
              <a:ext cx="2273655" cy="1054316"/>
              <a:chOff x="1456353" y="1224259"/>
              <a:chExt cx="1452531" cy="673553"/>
            </a:xfrm>
          </p:grpSpPr>
          <p:sp>
            <p:nvSpPr>
              <p:cNvPr id="66" name="Rounded Rectangle 93">
                <a:extLst>
                  <a:ext uri="{FF2B5EF4-FFF2-40B4-BE49-F238E27FC236}">
                    <a16:creationId xmlns:a16="http://schemas.microsoft.com/office/drawing/2014/main" id="{F9FB7807-3973-AC94-572D-6F85FD6F315F}"/>
                  </a:ext>
                </a:extLst>
              </p:cNvPr>
              <p:cNvSpPr/>
              <p:nvPr/>
            </p:nvSpPr>
            <p:spPr>
              <a:xfrm>
                <a:off x="1456353" y="1364495"/>
                <a:ext cx="1452531" cy="322562"/>
              </a:xfrm>
              <a:prstGeom prst="roundRect">
                <a:avLst>
                  <a:gd name="adj" fmla="val 28478"/>
                </a:avLst>
              </a:prstGeom>
              <a:solidFill>
                <a:srgbClr val="CDA06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80B453C5-36FD-6B48-C9DA-493DB7935417}"/>
                  </a:ext>
                </a:extLst>
              </p:cNvPr>
              <p:cNvGrpSpPr/>
              <p:nvPr/>
            </p:nvGrpSpPr>
            <p:grpSpPr>
              <a:xfrm>
                <a:off x="1530652" y="1224259"/>
                <a:ext cx="1333941" cy="673553"/>
                <a:chOff x="1501255" y="1225618"/>
                <a:chExt cx="1333941" cy="673553"/>
              </a:xfrm>
            </p:grpSpPr>
            <p:sp>
              <p:nvSpPr>
                <p:cNvPr id="68" name="Half Frame 67">
                  <a:extLst>
                    <a:ext uri="{FF2B5EF4-FFF2-40B4-BE49-F238E27FC236}">
                      <a16:creationId xmlns:a16="http://schemas.microsoft.com/office/drawing/2014/main" id="{33F17C33-7F40-4D4D-68D0-266F33C14D61}"/>
                    </a:ext>
                  </a:extLst>
                </p:cNvPr>
                <p:cNvSpPr/>
                <p:nvPr/>
              </p:nvSpPr>
              <p:spPr>
                <a:xfrm rot="2834828">
                  <a:off x="1962137" y="1448468"/>
                  <a:ext cx="417381" cy="484026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Half Frame 68">
                  <a:extLst>
                    <a:ext uri="{FF2B5EF4-FFF2-40B4-BE49-F238E27FC236}">
                      <a16:creationId xmlns:a16="http://schemas.microsoft.com/office/drawing/2014/main" id="{DDC991E0-731C-0313-1985-0437FA929AAB}"/>
                    </a:ext>
                  </a:extLst>
                </p:cNvPr>
                <p:cNvSpPr/>
                <p:nvPr/>
              </p:nvSpPr>
              <p:spPr>
                <a:xfrm rot="13551181">
                  <a:off x="1551666" y="1175207"/>
                  <a:ext cx="346977" cy="447800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Half Frame 69">
                  <a:extLst>
                    <a:ext uri="{FF2B5EF4-FFF2-40B4-BE49-F238E27FC236}">
                      <a16:creationId xmlns:a16="http://schemas.microsoft.com/office/drawing/2014/main" id="{9E17E465-9F4B-A17B-808A-91FC21795444}"/>
                    </a:ext>
                  </a:extLst>
                </p:cNvPr>
                <p:cNvSpPr/>
                <p:nvPr/>
              </p:nvSpPr>
              <p:spPr>
                <a:xfrm rot="8048819" flipH="1">
                  <a:off x="2503798" y="1238636"/>
                  <a:ext cx="221886" cy="440910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009164E-F5B2-F6CC-94D6-E65F0A46170F}"/>
                </a:ext>
              </a:extLst>
            </p:cNvPr>
            <p:cNvGrpSpPr/>
            <p:nvPr/>
          </p:nvGrpSpPr>
          <p:grpSpPr>
            <a:xfrm>
              <a:off x="862136" y="5733503"/>
              <a:ext cx="1395818" cy="662273"/>
              <a:chOff x="1501255" y="1225618"/>
              <a:chExt cx="1363234" cy="673316"/>
            </a:xfrm>
          </p:grpSpPr>
          <p:sp>
            <p:nvSpPr>
              <p:cNvPr id="63" name="Half Frame 62">
                <a:extLst>
                  <a:ext uri="{FF2B5EF4-FFF2-40B4-BE49-F238E27FC236}">
                    <a16:creationId xmlns:a16="http://schemas.microsoft.com/office/drawing/2014/main" id="{B668A375-4E0E-50DF-9060-0DCAD4A8F845}"/>
                  </a:ext>
                </a:extLst>
              </p:cNvPr>
              <p:cNvSpPr/>
              <p:nvPr/>
            </p:nvSpPr>
            <p:spPr>
              <a:xfrm rot="2834828">
                <a:off x="1944115" y="1429597"/>
                <a:ext cx="443658" cy="495015"/>
              </a:xfrm>
              <a:prstGeom prst="halfFrame">
                <a:avLst>
                  <a:gd name="adj1" fmla="val 13535"/>
                  <a:gd name="adj2" fmla="val 13521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Half Frame 63">
                <a:extLst>
                  <a:ext uri="{FF2B5EF4-FFF2-40B4-BE49-F238E27FC236}">
                    <a16:creationId xmlns:a16="http://schemas.microsoft.com/office/drawing/2014/main" id="{CE934502-E526-973B-8339-DEB93284BF75}"/>
                  </a:ext>
                </a:extLst>
              </p:cNvPr>
              <p:cNvSpPr/>
              <p:nvPr/>
            </p:nvSpPr>
            <p:spPr>
              <a:xfrm rot="13551181">
                <a:off x="1551666" y="1175207"/>
                <a:ext cx="346977" cy="447800"/>
              </a:xfrm>
              <a:prstGeom prst="halfFrame">
                <a:avLst>
                  <a:gd name="adj1" fmla="val 13535"/>
                  <a:gd name="adj2" fmla="val 13521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Half Frame 64">
                <a:extLst>
                  <a:ext uri="{FF2B5EF4-FFF2-40B4-BE49-F238E27FC236}">
                    <a16:creationId xmlns:a16="http://schemas.microsoft.com/office/drawing/2014/main" id="{136F5DEF-FBDC-2725-8A5F-44B2C8A8F7D9}"/>
                  </a:ext>
                </a:extLst>
              </p:cNvPr>
              <p:cNvSpPr/>
              <p:nvPr/>
            </p:nvSpPr>
            <p:spPr>
              <a:xfrm rot="8048819" flipH="1">
                <a:off x="2505125" y="1189553"/>
                <a:ext cx="267036" cy="451692"/>
              </a:xfrm>
              <a:prstGeom prst="halfFrame">
                <a:avLst>
                  <a:gd name="adj1" fmla="val 13535"/>
                  <a:gd name="adj2" fmla="val 13521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4B56A86-F960-B3BF-973F-7E768E65E160}"/>
                </a:ext>
              </a:extLst>
            </p:cNvPr>
            <p:cNvGrpSpPr/>
            <p:nvPr/>
          </p:nvGrpSpPr>
          <p:grpSpPr>
            <a:xfrm>
              <a:off x="470800" y="4187127"/>
              <a:ext cx="1709662" cy="1066025"/>
              <a:chOff x="3331227" y="2487123"/>
              <a:chExt cx="2044291" cy="1301537"/>
            </a:xfrm>
            <a:solidFill>
              <a:srgbClr val="CDA065"/>
            </a:solidFill>
          </p:grpSpPr>
          <p:sp>
            <p:nvSpPr>
              <p:cNvPr id="58" name="Diagonal Stripe 57">
                <a:extLst>
                  <a:ext uri="{FF2B5EF4-FFF2-40B4-BE49-F238E27FC236}">
                    <a16:creationId xmlns:a16="http://schemas.microsoft.com/office/drawing/2014/main" id="{25206342-DC76-9301-B42E-F085F2DFAC0D}"/>
                  </a:ext>
                </a:extLst>
              </p:cNvPr>
              <p:cNvSpPr/>
              <p:nvPr/>
            </p:nvSpPr>
            <p:spPr>
              <a:xfrm rot="8272995">
                <a:off x="3331227" y="2815294"/>
                <a:ext cx="1066800" cy="695666"/>
              </a:xfrm>
              <a:prstGeom prst="diagStripe">
                <a:avLst>
                  <a:gd name="adj" fmla="val 5547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1A873E1A-E868-67B8-6489-6EBBC4CD40AC}"/>
                  </a:ext>
                </a:extLst>
              </p:cNvPr>
              <p:cNvGrpSpPr/>
              <p:nvPr/>
            </p:nvGrpSpPr>
            <p:grpSpPr>
              <a:xfrm>
                <a:off x="3690767" y="2487123"/>
                <a:ext cx="1684751" cy="1301537"/>
                <a:chOff x="3690767" y="2487123"/>
                <a:chExt cx="1684751" cy="1301537"/>
              </a:xfrm>
              <a:grpFill/>
            </p:grpSpPr>
            <p:sp>
              <p:nvSpPr>
                <p:cNvPr id="60" name="Diagonal Stripe 59">
                  <a:extLst>
                    <a:ext uri="{FF2B5EF4-FFF2-40B4-BE49-F238E27FC236}">
                      <a16:creationId xmlns:a16="http://schemas.microsoft.com/office/drawing/2014/main" id="{034AD0EE-D51C-4123-1021-13B96B407EA5}"/>
                    </a:ext>
                  </a:extLst>
                </p:cNvPr>
                <p:cNvSpPr/>
                <p:nvPr/>
              </p:nvSpPr>
              <p:spPr>
                <a:xfrm rot="7627695">
                  <a:off x="3505200" y="2907427"/>
                  <a:ext cx="1066800" cy="695666"/>
                </a:xfrm>
                <a:prstGeom prst="diagStripe">
                  <a:avLst>
                    <a:gd name="adj" fmla="val 55477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7739DB30-9EBA-D572-0424-7C442BF65629}"/>
                    </a:ext>
                  </a:extLst>
                </p:cNvPr>
                <p:cNvSpPr/>
                <p:nvPr/>
              </p:nvSpPr>
              <p:spPr>
                <a:xfrm>
                  <a:off x="3956267" y="2501433"/>
                  <a:ext cx="1419251" cy="471769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ounded Rectangle 109">
                  <a:extLst>
                    <a:ext uri="{FF2B5EF4-FFF2-40B4-BE49-F238E27FC236}">
                      <a16:creationId xmlns:a16="http://schemas.microsoft.com/office/drawing/2014/main" id="{251461C3-6E02-EE31-E6BE-546CACA74DEF}"/>
                    </a:ext>
                  </a:extLst>
                </p:cNvPr>
                <p:cNvSpPr/>
                <p:nvPr/>
              </p:nvSpPr>
              <p:spPr>
                <a:xfrm>
                  <a:off x="3886200" y="2487123"/>
                  <a:ext cx="533400" cy="533400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ADF436C-6F0D-3926-C138-9E346AAFAB3E}"/>
                </a:ext>
              </a:extLst>
            </p:cNvPr>
            <p:cNvSpPr/>
            <p:nvPr/>
          </p:nvSpPr>
          <p:spPr>
            <a:xfrm>
              <a:off x="1037544" y="2341998"/>
              <a:ext cx="1034508" cy="90376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DE4D822-4ED7-BDE8-FBC1-89BAAFB96824}"/>
                </a:ext>
              </a:extLst>
            </p:cNvPr>
            <p:cNvSpPr/>
            <p:nvPr/>
          </p:nvSpPr>
          <p:spPr>
            <a:xfrm>
              <a:off x="1337084" y="2472953"/>
              <a:ext cx="435427" cy="2280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18F854D-6D8C-2D40-EB64-B0E03361F95F}"/>
              </a:ext>
            </a:extLst>
          </p:cNvPr>
          <p:cNvGrpSpPr/>
          <p:nvPr/>
        </p:nvGrpSpPr>
        <p:grpSpPr>
          <a:xfrm>
            <a:off x="4993059" y="730970"/>
            <a:ext cx="2537571" cy="5723035"/>
            <a:chOff x="7681021" y="2070428"/>
            <a:chExt cx="1459648" cy="3291974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D964B1F-81E5-D2A1-ED59-CD3CA0F94DF5}"/>
                </a:ext>
              </a:extLst>
            </p:cNvPr>
            <p:cNvSpPr/>
            <p:nvPr/>
          </p:nvSpPr>
          <p:spPr>
            <a:xfrm rot="2387893">
              <a:off x="8370124" y="5005772"/>
              <a:ext cx="421151" cy="29211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95533507-8668-4022-DFA7-C67D7B060A00}"/>
                </a:ext>
              </a:extLst>
            </p:cNvPr>
            <p:cNvSpPr/>
            <p:nvPr/>
          </p:nvSpPr>
          <p:spPr>
            <a:xfrm rot="18159777">
              <a:off x="7989124" y="5005770"/>
              <a:ext cx="421151" cy="29211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4DA0FCA4-DC7A-01E2-84B7-51F0A5123EC7}"/>
                </a:ext>
              </a:extLst>
            </p:cNvPr>
            <p:cNvSpPr/>
            <p:nvPr/>
          </p:nvSpPr>
          <p:spPr>
            <a:xfrm>
              <a:off x="7944425" y="3304625"/>
              <a:ext cx="990600" cy="1828800"/>
            </a:xfrm>
            <a:prstGeom prst="trapezoid">
              <a:avLst>
                <a:gd name="adj" fmla="val 28065"/>
              </a:avLst>
            </a:prstGeom>
            <a:solidFill>
              <a:srgbClr val="E1D0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AF028C1-A9E9-BACE-D773-54F89D6F4911}"/>
                </a:ext>
              </a:extLst>
            </p:cNvPr>
            <p:cNvSpPr/>
            <p:nvPr/>
          </p:nvSpPr>
          <p:spPr>
            <a:xfrm rot="3492832">
              <a:off x="8838294" y="3843660"/>
              <a:ext cx="371804" cy="23294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0173E4CA-A54A-46E8-9074-2BED67742B66}"/>
                </a:ext>
              </a:extLst>
            </p:cNvPr>
            <p:cNvSpPr/>
            <p:nvPr/>
          </p:nvSpPr>
          <p:spPr>
            <a:xfrm rot="7204752">
              <a:off x="7596401" y="3847116"/>
              <a:ext cx="415962" cy="2467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3CE689EE-EFDD-8947-3861-D5A5D27294D0}"/>
                </a:ext>
              </a:extLst>
            </p:cNvPr>
            <p:cNvSpPr/>
            <p:nvPr/>
          </p:nvSpPr>
          <p:spPr>
            <a:xfrm rot="1673599">
              <a:off x="7779914" y="3069952"/>
              <a:ext cx="439615" cy="948693"/>
            </a:xfrm>
            <a:prstGeom prst="trapezoid">
              <a:avLst>
                <a:gd name="adj" fmla="val 39969"/>
              </a:avLst>
            </a:prstGeom>
            <a:solidFill>
              <a:srgbClr val="E1D0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4D84715D-30CB-0264-B199-0C5F2C8D45F5}"/>
                </a:ext>
              </a:extLst>
            </p:cNvPr>
            <p:cNvSpPr/>
            <p:nvPr/>
          </p:nvSpPr>
          <p:spPr>
            <a:xfrm rot="19808278">
              <a:off x="8582660" y="3128959"/>
              <a:ext cx="439615" cy="930048"/>
            </a:xfrm>
            <a:prstGeom prst="trapezoid">
              <a:avLst>
                <a:gd name="adj" fmla="val 28868"/>
              </a:avLst>
            </a:prstGeom>
            <a:solidFill>
              <a:srgbClr val="E1D0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105">
              <a:extLst>
                <a:ext uri="{FF2B5EF4-FFF2-40B4-BE49-F238E27FC236}">
                  <a16:creationId xmlns:a16="http://schemas.microsoft.com/office/drawing/2014/main" id="{A38FFD3A-37F3-D7D0-60D9-D588DB89BDF4}"/>
                </a:ext>
              </a:extLst>
            </p:cNvPr>
            <p:cNvSpPr/>
            <p:nvPr/>
          </p:nvSpPr>
          <p:spPr>
            <a:xfrm>
              <a:off x="8093894" y="4200199"/>
              <a:ext cx="615462" cy="15598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ounded Rectangle 106">
              <a:extLst>
                <a:ext uri="{FF2B5EF4-FFF2-40B4-BE49-F238E27FC236}">
                  <a16:creationId xmlns:a16="http://schemas.microsoft.com/office/drawing/2014/main" id="{7F0D3EED-5747-B5DB-C57B-5ABEE71A0B97}"/>
                </a:ext>
              </a:extLst>
            </p:cNvPr>
            <p:cNvSpPr/>
            <p:nvPr/>
          </p:nvSpPr>
          <p:spPr>
            <a:xfrm rot="21168630">
              <a:off x="8501015" y="3108297"/>
              <a:ext cx="357809" cy="2025127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107">
              <a:extLst>
                <a:ext uri="{FF2B5EF4-FFF2-40B4-BE49-F238E27FC236}">
                  <a16:creationId xmlns:a16="http://schemas.microsoft.com/office/drawing/2014/main" id="{B8295743-4F3F-BAE7-2F8F-5D696F383745}"/>
                </a:ext>
              </a:extLst>
            </p:cNvPr>
            <p:cNvSpPr/>
            <p:nvPr/>
          </p:nvSpPr>
          <p:spPr>
            <a:xfrm rot="367066">
              <a:off x="7944426" y="3108297"/>
              <a:ext cx="381000" cy="2025128"/>
            </a:xfrm>
            <a:prstGeom prst="roundRect">
              <a:avLst>
                <a:gd name="adj" fmla="val 41877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CB37CBCA-F9E4-65CB-3DBB-D279EE7A05E8}"/>
                </a:ext>
              </a:extLst>
            </p:cNvPr>
            <p:cNvSpPr/>
            <p:nvPr/>
          </p:nvSpPr>
          <p:spPr>
            <a:xfrm>
              <a:off x="8248162" y="2976232"/>
              <a:ext cx="314093" cy="4679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54830BB-BE81-ABE9-216A-FC6733C3BB1C}"/>
                </a:ext>
              </a:extLst>
            </p:cNvPr>
            <p:cNvSpPr/>
            <p:nvPr/>
          </p:nvSpPr>
          <p:spPr>
            <a:xfrm>
              <a:off x="8093894" y="2328369"/>
              <a:ext cx="615462" cy="93591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 112">
              <a:extLst>
                <a:ext uri="{FF2B5EF4-FFF2-40B4-BE49-F238E27FC236}">
                  <a16:creationId xmlns:a16="http://schemas.microsoft.com/office/drawing/2014/main" id="{E8B07EE2-CE59-EEAE-A56A-9C731337CB67}"/>
                </a:ext>
              </a:extLst>
            </p:cNvPr>
            <p:cNvSpPr/>
            <p:nvPr/>
          </p:nvSpPr>
          <p:spPr>
            <a:xfrm>
              <a:off x="8049450" y="2070428"/>
              <a:ext cx="820677" cy="678569"/>
            </a:xfrm>
            <a:custGeom>
              <a:avLst/>
              <a:gdLst>
                <a:gd name="connsiteX0" fmla="*/ 449612 w 820677"/>
                <a:gd name="connsiteY0" fmla="*/ 468 h 678569"/>
                <a:gd name="connsiteX1" fmla="*/ 469629 w 820677"/>
                <a:gd name="connsiteY1" fmla="*/ 7930 h 678569"/>
                <a:gd name="connsiteX2" fmla="*/ 507398 w 820677"/>
                <a:gd name="connsiteY2" fmla="*/ 78499 h 678569"/>
                <a:gd name="connsiteX3" fmla="*/ 507606 w 820677"/>
                <a:gd name="connsiteY3" fmla="*/ 78674 h 678569"/>
                <a:gd name="connsiteX4" fmla="*/ 537428 w 820677"/>
                <a:gd name="connsiteY4" fmla="*/ 103655 h 678569"/>
                <a:gd name="connsiteX5" fmla="*/ 555870 w 820677"/>
                <a:gd name="connsiteY5" fmla="*/ 146989 h 678569"/>
                <a:gd name="connsiteX6" fmla="*/ 557183 w 820677"/>
                <a:gd name="connsiteY6" fmla="*/ 161113 h 678569"/>
                <a:gd name="connsiteX7" fmla="*/ 566703 w 820677"/>
                <a:gd name="connsiteY7" fmla="*/ 167957 h 678569"/>
                <a:gd name="connsiteX8" fmla="*/ 595543 w 820677"/>
                <a:gd name="connsiteY8" fmla="*/ 225991 h 678569"/>
                <a:gd name="connsiteX9" fmla="*/ 595582 w 820677"/>
                <a:gd name="connsiteY9" fmla="*/ 225995 h 678569"/>
                <a:gd name="connsiteX10" fmla="*/ 630907 w 820677"/>
                <a:gd name="connsiteY10" fmla="*/ 229569 h 678569"/>
                <a:gd name="connsiteX11" fmla="*/ 683260 w 820677"/>
                <a:gd name="connsiteY11" fmla="*/ 312758 h 678569"/>
                <a:gd name="connsiteX12" fmla="*/ 683914 w 820677"/>
                <a:gd name="connsiteY12" fmla="*/ 312811 h 678569"/>
                <a:gd name="connsiteX13" fmla="*/ 712655 w 820677"/>
                <a:gd name="connsiteY13" fmla="*/ 315134 h 678569"/>
                <a:gd name="connsiteX14" fmla="*/ 738124 w 820677"/>
                <a:gd name="connsiteY14" fmla="*/ 331027 h 678569"/>
                <a:gd name="connsiteX15" fmla="*/ 754674 w 820677"/>
                <a:gd name="connsiteY15" fmla="*/ 359588 h 678569"/>
                <a:gd name="connsiteX16" fmla="*/ 754988 w 820677"/>
                <a:gd name="connsiteY16" fmla="*/ 391185 h 678569"/>
                <a:gd name="connsiteX17" fmla="*/ 754997 w 820677"/>
                <a:gd name="connsiteY17" fmla="*/ 392129 h 678569"/>
                <a:gd name="connsiteX18" fmla="*/ 818412 w 820677"/>
                <a:gd name="connsiteY18" fmla="*/ 446192 h 678569"/>
                <a:gd name="connsiteX19" fmla="*/ 803429 w 820677"/>
                <a:gd name="connsiteY19" fmla="*/ 509026 h 678569"/>
                <a:gd name="connsiteX20" fmla="*/ 803467 w 820677"/>
                <a:gd name="connsiteY20" fmla="*/ 509281 h 678569"/>
                <a:gd name="connsiteX21" fmla="*/ 808952 w 820677"/>
                <a:gd name="connsiteY21" fmla="*/ 545885 h 678569"/>
                <a:gd name="connsiteX22" fmla="*/ 796636 w 820677"/>
                <a:gd name="connsiteY22" fmla="*/ 580321 h 678569"/>
                <a:gd name="connsiteX23" fmla="*/ 753378 w 820677"/>
                <a:gd name="connsiteY23" fmla="*/ 609858 h 678569"/>
                <a:gd name="connsiteX24" fmla="*/ 699807 w 820677"/>
                <a:gd name="connsiteY24" fmla="*/ 671749 h 678569"/>
                <a:gd name="connsiteX25" fmla="*/ 595128 w 820677"/>
                <a:gd name="connsiteY25" fmla="*/ 649012 h 678569"/>
                <a:gd name="connsiteX26" fmla="*/ 529722 w 820677"/>
                <a:gd name="connsiteY26" fmla="*/ 661860 h 678569"/>
                <a:gd name="connsiteX27" fmla="*/ 464572 w 820677"/>
                <a:gd name="connsiteY27" fmla="*/ 587241 h 678569"/>
                <a:gd name="connsiteX28" fmla="*/ 370983 w 820677"/>
                <a:gd name="connsiteY28" fmla="*/ 569252 h 678569"/>
                <a:gd name="connsiteX29" fmla="*/ 365375 w 820677"/>
                <a:gd name="connsiteY29" fmla="*/ 560655 h 678569"/>
                <a:gd name="connsiteX30" fmla="*/ 354031 w 820677"/>
                <a:gd name="connsiteY30" fmla="*/ 587956 h 678569"/>
                <a:gd name="connsiteX31" fmla="*/ 313578 w 820677"/>
                <a:gd name="connsiteY31" fmla="*/ 620551 h 678569"/>
                <a:gd name="connsiteX32" fmla="*/ 218500 w 820677"/>
                <a:gd name="connsiteY32" fmla="*/ 565089 h 678569"/>
                <a:gd name="connsiteX33" fmla="*/ 77265 w 820677"/>
                <a:gd name="connsiteY33" fmla="*/ 510291 h 678569"/>
                <a:gd name="connsiteX34" fmla="*/ 15168 w 820677"/>
                <a:gd name="connsiteY34" fmla="*/ 449313 h 678569"/>
                <a:gd name="connsiteX35" fmla="*/ 28436 w 820677"/>
                <a:gd name="connsiteY35" fmla="*/ 367001 h 678569"/>
                <a:gd name="connsiteX36" fmla="*/ 417 w 820677"/>
                <a:gd name="connsiteY36" fmla="*/ 282552 h 678569"/>
                <a:gd name="connsiteX37" fmla="*/ 51588 w 820677"/>
                <a:gd name="connsiteY37" fmla="*/ 207491 h 678569"/>
                <a:gd name="connsiteX38" fmla="*/ 52077 w 820677"/>
                <a:gd name="connsiteY38" fmla="*/ 205512 h 678569"/>
                <a:gd name="connsiteX39" fmla="*/ 74871 w 820677"/>
                <a:gd name="connsiteY39" fmla="*/ 97723 h 678569"/>
                <a:gd name="connsiteX40" fmla="*/ 185758 w 820677"/>
                <a:gd name="connsiteY40" fmla="*/ 73097 h 678569"/>
                <a:gd name="connsiteX41" fmla="*/ 185782 w 820677"/>
                <a:gd name="connsiteY41" fmla="*/ 73056 h 678569"/>
                <a:gd name="connsiteX42" fmla="*/ 207835 w 820677"/>
                <a:gd name="connsiteY42" fmla="*/ 36019 h 678569"/>
                <a:gd name="connsiteX43" fmla="*/ 297557 w 820677"/>
                <a:gd name="connsiteY43" fmla="*/ 47533 h 678569"/>
                <a:gd name="connsiteX44" fmla="*/ 297956 w 820677"/>
                <a:gd name="connsiteY44" fmla="*/ 46836 h 678569"/>
                <a:gd name="connsiteX45" fmla="*/ 315470 w 820677"/>
                <a:gd name="connsiteY45" fmla="*/ 16204 h 678569"/>
                <a:gd name="connsiteX46" fmla="*/ 341121 w 820677"/>
                <a:gd name="connsiteY46" fmla="*/ 853 h 678569"/>
                <a:gd name="connsiteX47" fmla="*/ 371141 w 820677"/>
                <a:gd name="connsiteY47" fmla="*/ 6422 h 678569"/>
                <a:gd name="connsiteX48" fmla="*/ 394453 w 820677"/>
                <a:gd name="connsiteY48" fmla="*/ 33004 h 678569"/>
                <a:gd name="connsiteX49" fmla="*/ 395149 w 820677"/>
                <a:gd name="connsiteY49" fmla="*/ 33798 h 678569"/>
                <a:gd name="connsiteX50" fmla="*/ 449612 w 820677"/>
                <a:gd name="connsiteY50" fmla="*/ 468 h 678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20677" h="678569">
                  <a:moveTo>
                    <a:pt x="449612" y="468"/>
                  </a:moveTo>
                  <a:cubicBezTo>
                    <a:pt x="456383" y="1319"/>
                    <a:pt x="463140" y="3777"/>
                    <a:pt x="469629" y="7930"/>
                  </a:cubicBezTo>
                  <a:cubicBezTo>
                    <a:pt x="489407" y="20582"/>
                    <a:pt x="503588" y="47071"/>
                    <a:pt x="507398" y="78499"/>
                  </a:cubicBezTo>
                  <a:lnTo>
                    <a:pt x="507606" y="78674"/>
                  </a:lnTo>
                  <a:lnTo>
                    <a:pt x="537428" y="103655"/>
                  </a:lnTo>
                  <a:cubicBezTo>
                    <a:pt x="545763" y="115430"/>
                    <a:pt x="552166" y="130234"/>
                    <a:pt x="555870" y="146989"/>
                  </a:cubicBezTo>
                  <a:lnTo>
                    <a:pt x="557183" y="161113"/>
                  </a:lnTo>
                  <a:lnTo>
                    <a:pt x="566703" y="167957"/>
                  </a:lnTo>
                  <a:cubicBezTo>
                    <a:pt x="582031" y="183247"/>
                    <a:pt x="592541" y="203488"/>
                    <a:pt x="595543" y="225991"/>
                  </a:cubicBezTo>
                  <a:lnTo>
                    <a:pt x="595582" y="225995"/>
                  </a:lnTo>
                  <a:lnTo>
                    <a:pt x="630907" y="229569"/>
                  </a:lnTo>
                  <a:cubicBezTo>
                    <a:pt x="663864" y="241234"/>
                    <a:pt x="687528" y="275110"/>
                    <a:pt x="683260" y="312758"/>
                  </a:cubicBezTo>
                  <a:lnTo>
                    <a:pt x="683914" y="312811"/>
                  </a:lnTo>
                  <a:lnTo>
                    <a:pt x="712655" y="315134"/>
                  </a:lnTo>
                  <a:cubicBezTo>
                    <a:pt x="722077" y="318271"/>
                    <a:pt x="730846" y="323660"/>
                    <a:pt x="738124" y="331027"/>
                  </a:cubicBezTo>
                  <a:cubicBezTo>
                    <a:pt x="746137" y="339134"/>
                    <a:pt x="751758" y="349029"/>
                    <a:pt x="754674" y="359588"/>
                  </a:cubicBezTo>
                  <a:lnTo>
                    <a:pt x="754988" y="391185"/>
                  </a:lnTo>
                  <a:lnTo>
                    <a:pt x="754997" y="392129"/>
                  </a:lnTo>
                  <a:cubicBezTo>
                    <a:pt x="785000" y="394554"/>
                    <a:pt x="810747" y="416507"/>
                    <a:pt x="818412" y="446192"/>
                  </a:cubicBezTo>
                  <a:cubicBezTo>
                    <a:pt x="824255" y="468810"/>
                    <a:pt x="818634" y="492399"/>
                    <a:pt x="803429" y="509026"/>
                  </a:cubicBezTo>
                  <a:lnTo>
                    <a:pt x="803467" y="509281"/>
                  </a:lnTo>
                  <a:lnTo>
                    <a:pt x="808952" y="545885"/>
                  </a:lnTo>
                  <a:cubicBezTo>
                    <a:pt x="807784" y="558143"/>
                    <a:pt x="803644" y="569997"/>
                    <a:pt x="796636" y="580321"/>
                  </a:cubicBezTo>
                  <a:cubicBezTo>
                    <a:pt x="786466" y="595314"/>
                    <a:pt x="771082" y="605824"/>
                    <a:pt x="753378" y="609858"/>
                  </a:cubicBezTo>
                  <a:cubicBezTo>
                    <a:pt x="746142" y="638074"/>
                    <a:pt x="726407" y="660869"/>
                    <a:pt x="699807" y="671749"/>
                  </a:cubicBezTo>
                  <a:cubicBezTo>
                    <a:pt x="664445" y="686213"/>
                    <a:pt x="623072" y="677227"/>
                    <a:pt x="595128" y="649012"/>
                  </a:cubicBezTo>
                  <a:cubicBezTo>
                    <a:pt x="576571" y="662719"/>
                    <a:pt x="552720" y="667397"/>
                    <a:pt x="529722" y="661860"/>
                  </a:cubicBezTo>
                  <a:cubicBezTo>
                    <a:pt x="494776" y="653448"/>
                    <a:pt x="468376" y="623205"/>
                    <a:pt x="464572" y="587241"/>
                  </a:cubicBezTo>
                  <a:cubicBezTo>
                    <a:pt x="433052" y="598366"/>
                    <a:pt x="397422" y="591516"/>
                    <a:pt x="370983" y="569252"/>
                  </a:cubicBezTo>
                  <a:lnTo>
                    <a:pt x="365375" y="560655"/>
                  </a:lnTo>
                  <a:lnTo>
                    <a:pt x="354031" y="587956"/>
                  </a:lnTo>
                  <a:cubicBezTo>
                    <a:pt x="342870" y="603638"/>
                    <a:pt x="329003" y="615040"/>
                    <a:pt x="313578" y="620551"/>
                  </a:cubicBezTo>
                  <a:cubicBezTo>
                    <a:pt x="277224" y="633535"/>
                    <a:pt x="239283" y="611408"/>
                    <a:pt x="218500" y="565089"/>
                  </a:cubicBezTo>
                  <a:cubicBezTo>
                    <a:pt x="169446" y="609054"/>
                    <a:pt x="105735" y="584342"/>
                    <a:pt x="77265" y="510291"/>
                  </a:cubicBezTo>
                  <a:cubicBezTo>
                    <a:pt x="49299" y="515159"/>
                    <a:pt x="23039" y="489378"/>
                    <a:pt x="15168" y="449313"/>
                  </a:cubicBezTo>
                  <a:cubicBezTo>
                    <a:pt x="9466" y="420325"/>
                    <a:pt x="14506" y="389041"/>
                    <a:pt x="28436" y="367001"/>
                  </a:cubicBezTo>
                  <a:cubicBezTo>
                    <a:pt x="8672" y="349713"/>
                    <a:pt x="-2335" y="316537"/>
                    <a:pt x="417" y="282552"/>
                  </a:cubicBezTo>
                  <a:cubicBezTo>
                    <a:pt x="3645" y="242761"/>
                    <a:pt x="24891" y="211593"/>
                    <a:pt x="51588" y="207491"/>
                  </a:cubicBezTo>
                  <a:cubicBezTo>
                    <a:pt x="51746" y="206827"/>
                    <a:pt x="51918" y="206177"/>
                    <a:pt x="52077" y="205512"/>
                  </a:cubicBezTo>
                  <a:cubicBezTo>
                    <a:pt x="48492" y="166328"/>
                    <a:pt x="56853" y="126811"/>
                    <a:pt x="74871" y="97723"/>
                  </a:cubicBezTo>
                  <a:cubicBezTo>
                    <a:pt x="103340" y="51779"/>
                    <a:pt x="149497" y="41539"/>
                    <a:pt x="185758" y="73097"/>
                  </a:cubicBezTo>
                  <a:lnTo>
                    <a:pt x="185782" y="73056"/>
                  </a:lnTo>
                  <a:lnTo>
                    <a:pt x="207835" y="36019"/>
                  </a:lnTo>
                  <a:cubicBezTo>
                    <a:pt x="234509" y="8566"/>
                    <a:pt x="272336" y="10595"/>
                    <a:pt x="297557" y="47533"/>
                  </a:cubicBezTo>
                  <a:lnTo>
                    <a:pt x="297956" y="46836"/>
                  </a:lnTo>
                  <a:lnTo>
                    <a:pt x="315470" y="16204"/>
                  </a:lnTo>
                  <a:cubicBezTo>
                    <a:pt x="322951" y="8186"/>
                    <a:pt x="331722" y="2831"/>
                    <a:pt x="341121" y="853"/>
                  </a:cubicBezTo>
                  <a:cubicBezTo>
                    <a:pt x="351466" y="-1328"/>
                    <a:pt x="361805" y="730"/>
                    <a:pt x="371141" y="6422"/>
                  </a:cubicBezTo>
                  <a:lnTo>
                    <a:pt x="394453" y="33004"/>
                  </a:lnTo>
                  <a:lnTo>
                    <a:pt x="395149" y="33798"/>
                  </a:lnTo>
                  <a:cubicBezTo>
                    <a:pt x="408861" y="9815"/>
                    <a:pt x="429300" y="-2088"/>
                    <a:pt x="449612" y="468"/>
                  </a:cubicBezTo>
                  <a:close/>
                </a:path>
              </a:pathLst>
            </a:custGeom>
            <a:solidFill>
              <a:srgbClr val="996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440A1D8-8704-612D-588E-B6156E8D2261}"/>
              </a:ext>
            </a:extLst>
          </p:cNvPr>
          <p:cNvGrpSpPr/>
          <p:nvPr/>
        </p:nvGrpSpPr>
        <p:grpSpPr>
          <a:xfrm>
            <a:off x="8997952" y="821697"/>
            <a:ext cx="2308927" cy="5615554"/>
            <a:chOff x="1043699" y="912237"/>
            <a:chExt cx="2308927" cy="5615554"/>
          </a:xfrm>
        </p:grpSpPr>
        <p:sp>
          <p:nvSpPr>
            <p:cNvPr id="86" name="Rectangle: Diagonal Corners Rounded 85">
              <a:extLst>
                <a:ext uri="{FF2B5EF4-FFF2-40B4-BE49-F238E27FC236}">
                  <a16:creationId xmlns:a16="http://schemas.microsoft.com/office/drawing/2014/main" id="{8AADCA6F-D866-D278-D820-7E4671C69790}"/>
                </a:ext>
              </a:extLst>
            </p:cNvPr>
            <p:cNvSpPr/>
            <p:nvPr/>
          </p:nvSpPr>
          <p:spPr>
            <a:xfrm rot="18837306">
              <a:off x="1364361" y="1894902"/>
              <a:ext cx="668289" cy="676870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: Diagonal Corners Rounded 86">
              <a:extLst>
                <a:ext uri="{FF2B5EF4-FFF2-40B4-BE49-F238E27FC236}">
                  <a16:creationId xmlns:a16="http://schemas.microsoft.com/office/drawing/2014/main" id="{3C4D866A-1AE7-21CC-4AAE-28DE1AB55FB6}"/>
                </a:ext>
              </a:extLst>
            </p:cNvPr>
            <p:cNvSpPr/>
            <p:nvPr/>
          </p:nvSpPr>
          <p:spPr>
            <a:xfrm rot="18837306">
              <a:off x="2366336" y="1880461"/>
              <a:ext cx="668289" cy="676870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28">
              <a:extLst>
                <a:ext uri="{FF2B5EF4-FFF2-40B4-BE49-F238E27FC236}">
                  <a16:creationId xmlns:a16="http://schemas.microsoft.com/office/drawing/2014/main" id="{B8BA1E13-881F-5DFA-C43C-E67560922F89}"/>
                </a:ext>
              </a:extLst>
            </p:cNvPr>
            <p:cNvSpPr/>
            <p:nvPr/>
          </p:nvSpPr>
          <p:spPr>
            <a:xfrm rot="3195096">
              <a:off x="1681057" y="5804915"/>
              <a:ext cx="498134" cy="867219"/>
            </a:xfrm>
            <a:custGeom>
              <a:avLst/>
              <a:gdLst>
                <a:gd name="connsiteX0" fmla="*/ 0 w 588141"/>
                <a:gd name="connsiteY0" fmla="*/ 532725 h 1065449"/>
                <a:gd name="connsiteX1" fmla="*/ 294071 w 588141"/>
                <a:gd name="connsiteY1" fmla="*/ 0 h 1065449"/>
                <a:gd name="connsiteX2" fmla="*/ 588142 w 588141"/>
                <a:gd name="connsiteY2" fmla="*/ 532725 h 1065449"/>
                <a:gd name="connsiteX3" fmla="*/ 294071 w 588141"/>
                <a:gd name="connsiteY3" fmla="*/ 1065450 h 1065449"/>
                <a:gd name="connsiteX4" fmla="*/ 0 w 588141"/>
                <a:gd name="connsiteY4" fmla="*/ 532725 h 1065449"/>
                <a:gd name="connsiteX0" fmla="*/ 0 w 588142"/>
                <a:gd name="connsiteY0" fmla="*/ 532725 h 1266786"/>
                <a:gd name="connsiteX1" fmla="*/ 294071 w 588142"/>
                <a:gd name="connsiteY1" fmla="*/ 0 h 1266786"/>
                <a:gd name="connsiteX2" fmla="*/ 588142 w 588142"/>
                <a:gd name="connsiteY2" fmla="*/ 532725 h 1266786"/>
                <a:gd name="connsiteX3" fmla="*/ 294071 w 588142"/>
                <a:gd name="connsiteY3" fmla="*/ 1266786 h 1266786"/>
                <a:gd name="connsiteX4" fmla="*/ 0 w 588142"/>
                <a:gd name="connsiteY4" fmla="*/ 532725 h 1266786"/>
                <a:gd name="connsiteX0" fmla="*/ 661 w 588803"/>
                <a:gd name="connsiteY0" fmla="*/ 291007 h 1025068"/>
                <a:gd name="connsiteX1" fmla="*/ 239877 w 588803"/>
                <a:gd name="connsiteY1" fmla="*/ 2 h 1025068"/>
                <a:gd name="connsiteX2" fmla="*/ 588803 w 588803"/>
                <a:gd name="connsiteY2" fmla="*/ 291007 h 1025068"/>
                <a:gd name="connsiteX3" fmla="*/ 294732 w 588803"/>
                <a:gd name="connsiteY3" fmla="*/ 1025068 h 1025068"/>
                <a:gd name="connsiteX4" fmla="*/ 661 w 588803"/>
                <a:gd name="connsiteY4" fmla="*/ 291007 h 102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8803" h="1025068">
                  <a:moveTo>
                    <a:pt x="661" y="291007"/>
                  </a:moveTo>
                  <a:cubicBezTo>
                    <a:pt x="-8481" y="120163"/>
                    <a:pt x="77466" y="2"/>
                    <a:pt x="239877" y="2"/>
                  </a:cubicBezTo>
                  <a:cubicBezTo>
                    <a:pt x="402288" y="2"/>
                    <a:pt x="588803" y="-3209"/>
                    <a:pt x="588803" y="291007"/>
                  </a:cubicBezTo>
                  <a:cubicBezTo>
                    <a:pt x="588803" y="585223"/>
                    <a:pt x="457143" y="1025068"/>
                    <a:pt x="294732" y="1025068"/>
                  </a:cubicBezTo>
                  <a:cubicBezTo>
                    <a:pt x="132321" y="1025068"/>
                    <a:pt x="9803" y="461851"/>
                    <a:pt x="661" y="291007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28">
              <a:extLst>
                <a:ext uri="{FF2B5EF4-FFF2-40B4-BE49-F238E27FC236}">
                  <a16:creationId xmlns:a16="http://schemas.microsoft.com/office/drawing/2014/main" id="{FCC27CDE-06A0-000D-C194-DD0BD3AF4CE0}"/>
                </a:ext>
              </a:extLst>
            </p:cNvPr>
            <p:cNvSpPr/>
            <p:nvPr/>
          </p:nvSpPr>
          <p:spPr>
            <a:xfrm rot="18868542">
              <a:off x="2306152" y="5845114"/>
              <a:ext cx="498134" cy="867219"/>
            </a:xfrm>
            <a:custGeom>
              <a:avLst/>
              <a:gdLst>
                <a:gd name="connsiteX0" fmla="*/ 0 w 588141"/>
                <a:gd name="connsiteY0" fmla="*/ 532725 h 1065449"/>
                <a:gd name="connsiteX1" fmla="*/ 294071 w 588141"/>
                <a:gd name="connsiteY1" fmla="*/ 0 h 1065449"/>
                <a:gd name="connsiteX2" fmla="*/ 588142 w 588141"/>
                <a:gd name="connsiteY2" fmla="*/ 532725 h 1065449"/>
                <a:gd name="connsiteX3" fmla="*/ 294071 w 588141"/>
                <a:gd name="connsiteY3" fmla="*/ 1065450 h 1065449"/>
                <a:gd name="connsiteX4" fmla="*/ 0 w 588141"/>
                <a:gd name="connsiteY4" fmla="*/ 532725 h 1065449"/>
                <a:gd name="connsiteX0" fmla="*/ 0 w 588142"/>
                <a:gd name="connsiteY0" fmla="*/ 532725 h 1266786"/>
                <a:gd name="connsiteX1" fmla="*/ 294071 w 588142"/>
                <a:gd name="connsiteY1" fmla="*/ 0 h 1266786"/>
                <a:gd name="connsiteX2" fmla="*/ 588142 w 588142"/>
                <a:gd name="connsiteY2" fmla="*/ 532725 h 1266786"/>
                <a:gd name="connsiteX3" fmla="*/ 294071 w 588142"/>
                <a:gd name="connsiteY3" fmla="*/ 1266786 h 1266786"/>
                <a:gd name="connsiteX4" fmla="*/ 0 w 588142"/>
                <a:gd name="connsiteY4" fmla="*/ 532725 h 1266786"/>
                <a:gd name="connsiteX0" fmla="*/ 661 w 588803"/>
                <a:gd name="connsiteY0" fmla="*/ 291007 h 1025068"/>
                <a:gd name="connsiteX1" fmla="*/ 239877 w 588803"/>
                <a:gd name="connsiteY1" fmla="*/ 2 h 1025068"/>
                <a:gd name="connsiteX2" fmla="*/ 588803 w 588803"/>
                <a:gd name="connsiteY2" fmla="*/ 291007 h 1025068"/>
                <a:gd name="connsiteX3" fmla="*/ 294732 w 588803"/>
                <a:gd name="connsiteY3" fmla="*/ 1025068 h 1025068"/>
                <a:gd name="connsiteX4" fmla="*/ 661 w 588803"/>
                <a:gd name="connsiteY4" fmla="*/ 291007 h 102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8803" h="1025068">
                  <a:moveTo>
                    <a:pt x="661" y="291007"/>
                  </a:moveTo>
                  <a:cubicBezTo>
                    <a:pt x="-8481" y="120163"/>
                    <a:pt x="77466" y="2"/>
                    <a:pt x="239877" y="2"/>
                  </a:cubicBezTo>
                  <a:cubicBezTo>
                    <a:pt x="402288" y="2"/>
                    <a:pt x="588803" y="-3209"/>
                    <a:pt x="588803" y="291007"/>
                  </a:cubicBezTo>
                  <a:cubicBezTo>
                    <a:pt x="588803" y="585223"/>
                    <a:pt x="457143" y="1025068"/>
                    <a:pt x="294732" y="1025068"/>
                  </a:cubicBezTo>
                  <a:cubicBezTo>
                    <a:pt x="132321" y="1025068"/>
                    <a:pt x="9803" y="461851"/>
                    <a:pt x="661" y="291007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5CEDF2E0-DA7C-C162-6E6C-CE915734C479}"/>
                </a:ext>
              </a:extLst>
            </p:cNvPr>
            <p:cNvSpPr/>
            <p:nvPr/>
          </p:nvSpPr>
          <p:spPr>
            <a:xfrm rot="20214166">
              <a:off x="2896770" y="4352140"/>
              <a:ext cx="280787" cy="4837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13D2C3BF-DC14-55DC-9047-7272B7B494FF}"/>
                </a:ext>
              </a:extLst>
            </p:cNvPr>
            <p:cNvSpPr/>
            <p:nvPr/>
          </p:nvSpPr>
          <p:spPr>
            <a:xfrm rot="1729006">
              <a:off x="1175086" y="4236908"/>
              <a:ext cx="280787" cy="4837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3228680E-AC08-64F2-7454-097EA277E65C}"/>
                </a:ext>
              </a:extLst>
            </p:cNvPr>
            <p:cNvSpPr/>
            <p:nvPr/>
          </p:nvSpPr>
          <p:spPr>
            <a:xfrm>
              <a:off x="1503657" y="4633482"/>
              <a:ext cx="1436603" cy="1549382"/>
            </a:xfrm>
            <a:prstGeom prst="trapezoid">
              <a:avLst>
                <a:gd name="adj" fmla="val 12030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B3E9BFE3-BE5C-CF9D-F134-97617FB8CA7E}"/>
                </a:ext>
              </a:extLst>
            </p:cNvPr>
            <p:cNvCxnSpPr>
              <a:cxnSpLocks/>
              <a:endCxn id="92" idx="2"/>
            </p:cNvCxnSpPr>
            <p:nvPr/>
          </p:nvCxnSpPr>
          <p:spPr>
            <a:xfrm>
              <a:off x="2221959" y="5192276"/>
              <a:ext cx="0" cy="990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3753D6EC-B6DC-6EC6-0C38-C50372F74CAE}"/>
                </a:ext>
              </a:extLst>
            </p:cNvPr>
            <p:cNvGrpSpPr/>
            <p:nvPr/>
          </p:nvGrpSpPr>
          <p:grpSpPr>
            <a:xfrm>
              <a:off x="1043699" y="2606950"/>
              <a:ext cx="2308927" cy="2166006"/>
              <a:chOff x="701861" y="4179506"/>
              <a:chExt cx="2308927" cy="2166006"/>
            </a:xfrm>
          </p:grpSpPr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ED919835-ED82-65B5-AC78-0392E8C66D5F}"/>
                  </a:ext>
                </a:extLst>
              </p:cNvPr>
              <p:cNvGrpSpPr/>
              <p:nvPr/>
            </p:nvGrpSpPr>
            <p:grpSpPr>
              <a:xfrm>
                <a:off x="1972113" y="4297871"/>
                <a:ext cx="1038675" cy="1944002"/>
                <a:chOff x="4351239" y="4182080"/>
                <a:chExt cx="1038675" cy="1944002"/>
              </a:xfrm>
            </p:grpSpPr>
            <p:pic>
              <p:nvPicPr>
                <p:cNvPr id="114" name="Picture 113">
                  <a:extLst>
                    <a:ext uri="{FF2B5EF4-FFF2-40B4-BE49-F238E27FC236}">
                      <a16:creationId xmlns:a16="http://schemas.microsoft.com/office/drawing/2014/main" id="{3C762874-07ED-7D4D-9EAC-23957E0A42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26187" t="8731" r="29871" b="9326"/>
                <a:stretch>
                  <a:fillRect/>
                </a:stretch>
              </p:blipFill>
              <p:spPr>
                <a:xfrm>
                  <a:off x="4351239" y="4197947"/>
                  <a:ext cx="1038675" cy="1928135"/>
                </a:xfrm>
                <a:custGeom>
                  <a:avLst/>
                  <a:gdLst>
                    <a:gd name="connsiteX0" fmla="*/ 235112 w 1038675"/>
                    <a:gd name="connsiteY0" fmla="*/ 0 h 1928135"/>
                    <a:gd name="connsiteX1" fmla="*/ 1038675 w 1038675"/>
                    <a:gd name="connsiteY1" fmla="*/ 1736719 h 1928135"/>
                    <a:gd name="connsiteX2" fmla="*/ 522058 w 1038675"/>
                    <a:gd name="connsiteY2" fmla="*/ 1928135 h 1928135"/>
                    <a:gd name="connsiteX3" fmla="*/ 0 w 1038675"/>
                    <a:gd name="connsiteY3" fmla="*/ 87113 h 19281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38675" h="1928135">
                      <a:moveTo>
                        <a:pt x="235112" y="0"/>
                      </a:moveTo>
                      <a:lnTo>
                        <a:pt x="1038675" y="1736719"/>
                      </a:lnTo>
                      <a:lnTo>
                        <a:pt x="522058" y="1928135"/>
                      </a:lnTo>
                      <a:lnTo>
                        <a:pt x="0" y="87113"/>
                      </a:lnTo>
                      <a:close/>
                    </a:path>
                  </a:pathLst>
                </a:custGeom>
              </p:spPr>
            </p:pic>
            <p:sp>
              <p:nvSpPr>
                <p:cNvPr id="115" name="Trapezoid 114">
                  <a:extLst>
                    <a:ext uri="{FF2B5EF4-FFF2-40B4-BE49-F238E27FC236}">
                      <a16:creationId xmlns:a16="http://schemas.microsoft.com/office/drawing/2014/main" id="{C23AF05C-32F0-525B-CD30-D7642C257E46}"/>
                    </a:ext>
                  </a:extLst>
                </p:cNvPr>
                <p:cNvSpPr/>
                <p:nvPr/>
              </p:nvSpPr>
              <p:spPr>
                <a:xfrm rot="20380163">
                  <a:off x="4524733" y="4182080"/>
                  <a:ext cx="550938" cy="1907715"/>
                </a:xfrm>
                <a:prstGeom prst="trapezoid">
                  <a:avLst>
                    <a:gd name="adj" fmla="val 27245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9DD4A779-2B91-C81B-5503-1BA8BC411737}"/>
                  </a:ext>
                </a:extLst>
              </p:cNvPr>
              <p:cNvGrpSpPr/>
              <p:nvPr/>
            </p:nvGrpSpPr>
            <p:grpSpPr>
              <a:xfrm>
                <a:off x="701861" y="4359690"/>
                <a:ext cx="1077066" cy="1766391"/>
                <a:chOff x="389167" y="696045"/>
                <a:chExt cx="1077066" cy="1766391"/>
              </a:xfrm>
            </p:grpSpPr>
            <p:pic>
              <p:nvPicPr>
                <p:cNvPr id="112" name="Picture 111">
                  <a:extLst>
                    <a:ext uri="{FF2B5EF4-FFF2-40B4-BE49-F238E27FC236}">
                      <a16:creationId xmlns:a16="http://schemas.microsoft.com/office/drawing/2014/main" id="{F8DC5836-2973-BCF6-E8A9-69CB2923D8B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5245" t="13240" r="49190" b="12754"/>
                <a:stretch>
                  <a:fillRect/>
                </a:stretch>
              </p:blipFill>
              <p:spPr>
                <a:xfrm>
                  <a:off x="389167" y="721071"/>
                  <a:ext cx="1077066" cy="1741365"/>
                </a:xfrm>
                <a:custGeom>
                  <a:avLst/>
                  <a:gdLst>
                    <a:gd name="connsiteX0" fmla="*/ 848546 w 1077066"/>
                    <a:gd name="connsiteY0" fmla="*/ 0 h 1741365"/>
                    <a:gd name="connsiteX1" fmla="*/ 1077066 w 1077066"/>
                    <a:gd name="connsiteY1" fmla="*/ 103175 h 1741365"/>
                    <a:gd name="connsiteX2" fmla="*/ 502132 w 1077066"/>
                    <a:gd name="connsiteY2" fmla="*/ 1741365 h 1741365"/>
                    <a:gd name="connsiteX3" fmla="*/ 0 w 1077066"/>
                    <a:gd name="connsiteY3" fmla="*/ 1514658 h 1741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77066" h="1741365">
                      <a:moveTo>
                        <a:pt x="848546" y="0"/>
                      </a:moveTo>
                      <a:lnTo>
                        <a:pt x="1077066" y="103175"/>
                      </a:lnTo>
                      <a:lnTo>
                        <a:pt x="502132" y="1741365"/>
                      </a:lnTo>
                      <a:lnTo>
                        <a:pt x="0" y="1514658"/>
                      </a:lnTo>
                      <a:close/>
                    </a:path>
                  </a:pathLst>
                </a:custGeom>
              </p:spPr>
            </p:pic>
            <p:sp>
              <p:nvSpPr>
                <p:cNvPr id="113" name="Trapezoid 112">
                  <a:extLst>
                    <a:ext uri="{FF2B5EF4-FFF2-40B4-BE49-F238E27FC236}">
                      <a16:creationId xmlns:a16="http://schemas.microsoft.com/office/drawing/2014/main" id="{D731D6AC-0B55-5372-283E-F225EF5C45F1}"/>
                    </a:ext>
                  </a:extLst>
                </p:cNvPr>
                <p:cNvSpPr/>
                <p:nvPr/>
              </p:nvSpPr>
              <p:spPr>
                <a:xfrm rot="1457923">
                  <a:off x="720634" y="696045"/>
                  <a:ext cx="550938" cy="1729649"/>
                </a:xfrm>
                <a:prstGeom prst="trapezoid">
                  <a:avLst>
                    <a:gd name="adj" fmla="val 27245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2471EF81-A0A9-4741-59AB-FC0158C2D7E2}"/>
                  </a:ext>
                </a:extLst>
              </p:cNvPr>
              <p:cNvGrpSpPr/>
              <p:nvPr/>
            </p:nvGrpSpPr>
            <p:grpSpPr>
              <a:xfrm>
                <a:off x="1240396" y="4459689"/>
                <a:ext cx="1231857" cy="1885823"/>
                <a:chOff x="1240396" y="4459689"/>
                <a:chExt cx="1231857" cy="1885823"/>
              </a:xfrm>
            </p:grpSpPr>
            <p:pic>
              <p:nvPicPr>
                <p:cNvPr id="110" name="Picture 109">
                  <a:extLst>
                    <a:ext uri="{FF2B5EF4-FFF2-40B4-BE49-F238E27FC236}">
                      <a16:creationId xmlns:a16="http://schemas.microsoft.com/office/drawing/2014/main" id="{9FE65FE7-B1D8-FF97-AE08-2C47C85815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18609" t="13340" r="29277" b="6515"/>
                <a:stretch>
                  <a:fillRect/>
                </a:stretch>
              </p:blipFill>
              <p:spPr>
                <a:xfrm>
                  <a:off x="1240396" y="4459689"/>
                  <a:ext cx="1231857" cy="1885823"/>
                </a:xfrm>
                <a:custGeom>
                  <a:avLst/>
                  <a:gdLst>
                    <a:gd name="connsiteX0" fmla="*/ 307964 w 1231857"/>
                    <a:gd name="connsiteY0" fmla="*/ 0 h 1885823"/>
                    <a:gd name="connsiteX1" fmla="*/ 923893 w 1231857"/>
                    <a:gd name="connsiteY1" fmla="*/ 0 h 1885823"/>
                    <a:gd name="connsiteX2" fmla="*/ 1231857 w 1231857"/>
                    <a:gd name="connsiteY2" fmla="*/ 1885823 h 1885823"/>
                    <a:gd name="connsiteX3" fmla="*/ 0 w 1231857"/>
                    <a:gd name="connsiteY3" fmla="*/ 1885823 h 18858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31857" h="1885823">
                      <a:moveTo>
                        <a:pt x="307964" y="0"/>
                      </a:moveTo>
                      <a:lnTo>
                        <a:pt x="923893" y="0"/>
                      </a:lnTo>
                      <a:lnTo>
                        <a:pt x="1231857" y="1885823"/>
                      </a:lnTo>
                      <a:lnTo>
                        <a:pt x="0" y="1885823"/>
                      </a:lnTo>
                      <a:close/>
                    </a:path>
                  </a:pathLst>
                </a:custGeom>
              </p:spPr>
            </p:pic>
            <p:sp>
              <p:nvSpPr>
                <p:cNvPr id="111" name="Trapezoid 110">
                  <a:extLst>
                    <a:ext uri="{FF2B5EF4-FFF2-40B4-BE49-F238E27FC236}">
                      <a16:creationId xmlns:a16="http://schemas.microsoft.com/office/drawing/2014/main" id="{65F1B366-18E3-90C5-7132-12EFF7C733D2}"/>
                    </a:ext>
                  </a:extLst>
                </p:cNvPr>
                <p:cNvSpPr/>
                <p:nvPr/>
              </p:nvSpPr>
              <p:spPr>
                <a:xfrm>
                  <a:off x="1240396" y="4459689"/>
                  <a:ext cx="1231857" cy="1885823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3" name="Oval 16">
                <a:extLst>
                  <a:ext uri="{FF2B5EF4-FFF2-40B4-BE49-F238E27FC236}">
                    <a16:creationId xmlns:a16="http://schemas.microsoft.com/office/drawing/2014/main" id="{2D43B396-E36C-AFDD-1657-93620271D4F8}"/>
                  </a:ext>
                </a:extLst>
              </p:cNvPr>
              <p:cNvSpPr/>
              <p:nvPr/>
            </p:nvSpPr>
            <p:spPr>
              <a:xfrm>
                <a:off x="1606268" y="4179506"/>
                <a:ext cx="547807" cy="511165"/>
              </a:xfrm>
              <a:custGeom>
                <a:avLst/>
                <a:gdLst>
                  <a:gd name="connsiteX0" fmla="*/ 0 w 1371600"/>
                  <a:gd name="connsiteY0" fmla="*/ 803123 h 1606246"/>
                  <a:gd name="connsiteX1" fmla="*/ 685800 w 1371600"/>
                  <a:gd name="connsiteY1" fmla="*/ 0 h 1606246"/>
                  <a:gd name="connsiteX2" fmla="*/ 1371600 w 1371600"/>
                  <a:gd name="connsiteY2" fmla="*/ 803123 h 1606246"/>
                  <a:gd name="connsiteX3" fmla="*/ 685800 w 1371600"/>
                  <a:gd name="connsiteY3" fmla="*/ 1606246 h 1606246"/>
                  <a:gd name="connsiteX4" fmla="*/ 0 w 1371600"/>
                  <a:gd name="connsiteY4" fmla="*/ 803123 h 1606246"/>
                  <a:gd name="connsiteX0" fmla="*/ 193 w 1371793"/>
                  <a:gd name="connsiteY0" fmla="*/ 585010 h 1388133"/>
                  <a:gd name="connsiteX1" fmla="*/ 635659 w 1371793"/>
                  <a:gd name="connsiteY1" fmla="*/ 0 h 1388133"/>
                  <a:gd name="connsiteX2" fmla="*/ 1371793 w 1371793"/>
                  <a:gd name="connsiteY2" fmla="*/ 585010 h 1388133"/>
                  <a:gd name="connsiteX3" fmla="*/ 685993 w 1371793"/>
                  <a:gd name="connsiteY3" fmla="*/ 1388133 h 1388133"/>
                  <a:gd name="connsiteX4" fmla="*/ 193 w 1371793"/>
                  <a:gd name="connsiteY4" fmla="*/ 585010 h 1388133"/>
                  <a:gd name="connsiteX0" fmla="*/ 193 w 1385903"/>
                  <a:gd name="connsiteY0" fmla="*/ 585010 h 1388133"/>
                  <a:gd name="connsiteX1" fmla="*/ 635659 w 1385903"/>
                  <a:gd name="connsiteY1" fmla="*/ 0 h 1388133"/>
                  <a:gd name="connsiteX2" fmla="*/ 1371793 w 1385903"/>
                  <a:gd name="connsiteY2" fmla="*/ 585010 h 1388133"/>
                  <a:gd name="connsiteX3" fmla="*/ 685993 w 1385903"/>
                  <a:gd name="connsiteY3" fmla="*/ 1388133 h 1388133"/>
                  <a:gd name="connsiteX4" fmla="*/ 193 w 1385903"/>
                  <a:gd name="connsiteY4" fmla="*/ 585010 h 1388133"/>
                  <a:gd name="connsiteX0" fmla="*/ 7070 w 1392780"/>
                  <a:gd name="connsiteY0" fmla="*/ 585010 h 1388133"/>
                  <a:gd name="connsiteX1" fmla="*/ 642536 w 1392780"/>
                  <a:gd name="connsiteY1" fmla="*/ 0 h 1388133"/>
                  <a:gd name="connsiteX2" fmla="*/ 1378670 w 1392780"/>
                  <a:gd name="connsiteY2" fmla="*/ 585010 h 1388133"/>
                  <a:gd name="connsiteX3" fmla="*/ 692870 w 1392780"/>
                  <a:gd name="connsiteY3" fmla="*/ 1388133 h 1388133"/>
                  <a:gd name="connsiteX4" fmla="*/ 7070 w 1392780"/>
                  <a:gd name="connsiteY4" fmla="*/ 585010 h 1388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2780" h="1388133">
                    <a:moveTo>
                      <a:pt x="7070" y="585010"/>
                    </a:moveTo>
                    <a:cubicBezTo>
                      <a:pt x="-51652" y="211042"/>
                      <a:pt x="263779" y="0"/>
                      <a:pt x="642536" y="0"/>
                    </a:cubicBezTo>
                    <a:cubicBezTo>
                      <a:pt x="1021293" y="0"/>
                      <a:pt x="1479338" y="74345"/>
                      <a:pt x="1378670" y="585010"/>
                    </a:cubicBezTo>
                    <a:cubicBezTo>
                      <a:pt x="1378670" y="1028563"/>
                      <a:pt x="1071627" y="1388133"/>
                      <a:pt x="692870" y="1388133"/>
                    </a:cubicBezTo>
                    <a:cubicBezTo>
                      <a:pt x="314113" y="1388133"/>
                      <a:pt x="65792" y="958978"/>
                      <a:pt x="7070" y="585010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A3FC4C69-C5B3-142F-23DC-08F3A82B6D3A}"/>
                  </a:ext>
                </a:extLst>
              </p:cNvPr>
              <p:cNvGrpSpPr/>
              <p:nvPr/>
            </p:nvGrpSpPr>
            <p:grpSpPr>
              <a:xfrm>
                <a:off x="1425647" y="4254511"/>
                <a:ext cx="466498" cy="567235"/>
                <a:chOff x="1460098" y="1881304"/>
                <a:chExt cx="637658" cy="775356"/>
              </a:xfrm>
            </p:grpSpPr>
            <p:pic>
              <p:nvPicPr>
                <p:cNvPr id="108" name="Picture 107">
                  <a:extLst>
                    <a:ext uri="{FF2B5EF4-FFF2-40B4-BE49-F238E27FC236}">
                      <a16:creationId xmlns:a16="http://schemas.microsoft.com/office/drawing/2014/main" id="{0D1E1DED-45AA-E619-E74D-2F3DAF9E39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42981" t="26658" r="21097" b="30010"/>
                <a:stretch>
                  <a:fillRect/>
                </a:stretch>
              </p:blipFill>
              <p:spPr>
                <a:xfrm>
                  <a:off x="1460098" y="1890974"/>
                  <a:ext cx="637658" cy="765686"/>
                </a:xfrm>
                <a:custGeom>
                  <a:avLst/>
                  <a:gdLst>
                    <a:gd name="connsiteX0" fmla="*/ 197567 w 637658"/>
                    <a:gd name="connsiteY0" fmla="*/ 0 h 765686"/>
                    <a:gd name="connsiteX1" fmla="*/ 637658 w 637658"/>
                    <a:gd name="connsiteY1" fmla="*/ 616382 h 765686"/>
                    <a:gd name="connsiteX2" fmla="*/ 390700 w 637658"/>
                    <a:gd name="connsiteY2" fmla="*/ 765686 h 765686"/>
                    <a:gd name="connsiteX3" fmla="*/ 0 w 637658"/>
                    <a:gd name="connsiteY3" fmla="*/ 119443 h 7656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7658" h="765686">
                      <a:moveTo>
                        <a:pt x="197567" y="0"/>
                      </a:moveTo>
                      <a:lnTo>
                        <a:pt x="637658" y="616382"/>
                      </a:lnTo>
                      <a:lnTo>
                        <a:pt x="390700" y="765686"/>
                      </a:lnTo>
                      <a:lnTo>
                        <a:pt x="0" y="119443"/>
                      </a:lnTo>
                      <a:close/>
                    </a:path>
                  </a:pathLst>
                </a:custGeom>
              </p:spPr>
            </p:pic>
            <p:sp>
              <p:nvSpPr>
                <p:cNvPr id="109" name="Flowchart: Manual Input 108">
                  <a:extLst>
                    <a:ext uri="{FF2B5EF4-FFF2-40B4-BE49-F238E27FC236}">
                      <a16:creationId xmlns:a16="http://schemas.microsoft.com/office/drawing/2014/main" id="{3F042013-7125-260A-A0D9-A31371B35BED}"/>
                    </a:ext>
                  </a:extLst>
                </p:cNvPr>
                <p:cNvSpPr/>
                <p:nvPr/>
              </p:nvSpPr>
              <p:spPr>
                <a:xfrm rot="14330641" flipH="1" flipV="1">
                  <a:off x="1401344" y="2114595"/>
                  <a:ext cx="755166" cy="288583"/>
                </a:xfrm>
                <a:prstGeom prst="flowChartManualInpu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87C69F0E-3DC3-BF3B-073C-A45491D3F703}"/>
                  </a:ext>
                </a:extLst>
              </p:cNvPr>
              <p:cNvGrpSpPr/>
              <p:nvPr/>
            </p:nvGrpSpPr>
            <p:grpSpPr>
              <a:xfrm>
                <a:off x="1892145" y="4261652"/>
                <a:ext cx="466498" cy="567237"/>
                <a:chOff x="3147520" y="3207132"/>
                <a:chExt cx="637658" cy="775359"/>
              </a:xfrm>
            </p:grpSpPr>
            <p:pic>
              <p:nvPicPr>
                <p:cNvPr id="106" name="Picture 105">
                  <a:extLst>
                    <a:ext uri="{FF2B5EF4-FFF2-40B4-BE49-F238E27FC236}">
                      <a16:creationId xmlns:a16="http://schemas.microsoft.com/office/drawing/2014/main" id="{5EC6DD6D-2F89-5B70-629E-2FE7D0500DF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l="24411" t="11883" r="39667" b="44785"/>
                <a:stretch>
                  <a:fillRect/>
                </a:stretch>
              </p:blipFill>
              <p:spPr>
                <a:xfrm>
                  <a:off x="3147520" y="3216804"/>
                  <a:ext cx="637658" cy="765687"/>
                </a:xfrm>
                <a:custGeom>
                  <a:avLst/>
                  <a:gdLst>
                    <a:gd name="connsiteX0" fmla="*/ 440092 w 637658"/>
                    <a:gd name="connsiteY0" fmla="*/ 0 h 765686"/>
                    <a:gd name="connsiteX1" fmla="*/ 637658 w 637658"/>
                    <a:gd name="connsiteY1" fmla="*/ 119444 h 765686"/>
                    <a:gd name="connsiteX2" fmla="*/ 246958 w 637658"/>
                    <a:gd name="connsiteY2" fmla="*/ 765686 h 765686"/>
                    <a:gd name="connsiteX3" fmla="*/ 0 w 637658"/>
                    <a:gd name="connsiteY3" fmla="*/ 616382 h 7656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7658" h="765686">
                      <a:moveTo>
                        <a:pt x="440092" y="0"/>
                      </a:moveTo>
                      <a:lnTo>
                        <a:pt x="637658" y="119444"/>
                      </a:lnTo>
                      <a:lnTo>
                        <a:pt x="246958" y="765686"/>
                      </a:lnTo>
                      <a:lnTo>
                        <a:pt x="0" y="616382"/>
                      </a:lnTo>
                      <a:close/>
                    </a:path>
                  </a:pathLst>
                </a:custGeom>
              </p:spPr>
            </p:pic>
            <p:sp>
              <p:nvSpPr>
                <p:cNvPr id="107" name="Flowchart: Manual Input 106">
                  <a:extLst>
                    <a:ext uri="{FF2B5EF4-FFF2-40B4-BE49-F238E27FC236}">
                      <a16:creationId xmlns:a16="http://schemas.microsoft.com/office/drawing/2014/main" id="{EC9A41A7-60D6-6331-3F0A-1E4BE76FD42A}"/>
                    </a:ext>
                  </a:extLst>
                </p:cNvPr>
                <p:cNvSpPr/>
                <p:nvPr/>
              </p:nvSpPr>
              <p:spPr>
                <a:xfrm rot="7269359" flipV="1">
                  <a:off x="3088766" y="3440423"/>
                  <a:ext cx="755166" cy="288583"/>
                </a:xfrm>
                <a:prstGeom prst="flowChartManualInpu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95" name="Oval 16">
              <a:extLst>
                <a:ext uri="{FF2B5EF4-FFF2-40B4-BE49-F238E27FC236}">
                  <a16:creationId xmlns:a16="http://schemas.microsoft.com/office/drawing/2014/main" id="{325ECB10-AD40-0C3D-5401-A0C8BBD3F760}"/>
                </a:ext>
              </a:extLst>
            </p:cNvPr>
            <p:cNvSpPr/>
            <p:nvPr/>
          </p:nvSpPr>
          <p:spPr>
            <a:xfrm>
              <a:off x="1502122" y="1589255"/>
              <a:ext cx="1392780" cy="1388133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193 w 1371793"/>
                <a:gd name="connsiteY0" fmla="*/ 585010 h 1388133"/>
                <a:gd name="connsiteX1" fmla="*/ 635659 w 1371793"/>
                <a:gd name="connsiteY1" fmla="*/ 0 h 1388133"/>
                <a:gd name="connsiteX2" fmla="*/ 1371793 w 1371793"/>
                <a:gd name="connsiteY2" fmla="*/ 585010 h 1388133"/>
                <a:gd name="connsiteX3" fmla="*/ 685993 w 1371793"/>
                <a:gd name="connsiteY3" fmla="*/ 1388133 h 1388133"/>
                <a:gd name="connsiteX4" fmla="*/ 193 w 1371793"/>
                <a:gd name="connsiteY4" fmla="*/ 585010 h 1388133"/>
                <a:gd name="connsiteX0" fmla="*/ 193 w 1385903"/>
                <a:gd name="connsiteY0" fmla="*/ 585010 h 1388133"/>
                <a:gd name="connsiteX1" fmla="*/ 635659 w 1385903"/>
                <a:gd name="connsiteY1" fmla="*/ 0 h 1388133"/>
                <a:gd name="connsiteX2" fmla="*/ 1371793 w 1385903"/>
                <a:gd name="connsiteY2" fmla="*/ 585010 h 1388133"/>
                <a:gd name="connsiteX3" fmla="*/ 685993 w 1385903"/>
                <a:gd name="connsiteY3" fmla="*/ 1388133 h 1388133"/>
                <a:gd name="connsiteX4" fmla="*/ 193 w 1385903"/>
                <a:gd name="connsiteY4" fmla="*/ 585010 h 1388133"/>
                <a:gd name="connsiteX0" fmla="*/ 7070 w 1392780"/>
                <a:gd name="connsiteY0" fmla="*/ 585010 h 1388133"/>
                <a:gd name="connsiteX1" fmla="*/ 642536 w 1392780"/>
                <a:gd name="connsiteY1" fmla="*/ 0 h 1388133"/>
                <a:gd name="connsiteX2" fmla="*/ 1378670 w 1392780"/>
                <a:gd name="connsiteY2" fmla="*/ 585010 h 1388133"/>
                <a:gd name="connsiteX3" fmla="*/ 692870 w 1392780"/>
                <a:gd name="connsiteY3" fmla="*/ 1388133 h 1388133"/>
                <a:gd name="connsiteX4" fmla="*/ 7070 w 1392780"/>
                <a:gd name="connsiteY4" fmla="*/ 585010 h 1388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2780" h="1388133">
                  <a:moveTo>
                    <a:pt x="7070" y="585010"/>
                  </a:moveTo>
                  <a:cubicBezTo>
                    <a:pt x="-51652" y="211042"/>
                    <a:pt x="263779" y="0"/>
                    <a:pt x="642536" y="0"/>
                  </a:cubicBezTo>
                  <a:cubicBezTo>
                    <a:pt x="1021293" y="0"/>
                    <a:pt x="1479338" y="74345"/>
                    <a:pt x="1378670" y="585010"/>
                  </a:cubicBezTo>
                  <a:cubicBezTo>
                    <a:pt x="1378670" y="1028563"/>
                    <a:pt x="1071627" y="1388133"/>
                    <a:pt x="692870" y="1388133"/>
                  </a:cubicBezTo>
                  <a:cubicBezTo>
                    <a:pt x="314113" y="1388133"/>
                    <a:pt x="65792" y="958978"/>
                    <a:pt x="7070" y="58501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20D88991-C7F6-1EA6-E5FA-2C64737C61A7}"/>
                </a:ext>
              </a:extLst>
            </p:cNvPr>
            <p:cNvGrpSpPr/>
            <p:nvPr/>
          </p:nvGrpSpPr>
          <p:grpSpPr>
            <a:xfrm>
              <a:off x="1205966" y="912237"/>
              <a:ext cx="2004324" cy="1112865"/>
              <a:chOff x="8972482" y="365299"/>
              <a:chExt cx="2004324" cy="1112865"/>
            </a:xfrm>
          </p:grpSpPr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630A6A4E-794B-9345-8826-32A6B82F1E01}"/>
                  </a:ext>
                </a:extLst>
              </p:cNvPr>
              <p:cNvSpPr/>
              <p:nvPr/>
            </p:nvSpPr>
            <p:spPr>
              <a:xfrm>
                <a:off x="8972482" y="1133958"/>
                <a:ext cx="2004324" cy="344206"/>
              </a:xfrm>
              <a:prstGeom prst="ellipse">
                <a:avLst/>
              </a:prstGeom>
              <a:solidFill>
                <a:srgbClr val="B1892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Oval 41">
                <a:extLst>
                  <a:ext uri="{FF2B5EF4-FFF2-40B4-BE49-F238E27FC236}">
                    <a16:creationId xmlns:a16="http://schemas.microsoft.com/office/drawing/2014/main" id="{2B34394A-97CA-CD2C-F910-FA2DD2E06A48}"/>
                  </a:ext>
                </a:extLst>
              </p:cNvPr>
              <p:cNvSpPr/>
              <p:nvPr/>
            </p:nvSpPr>
            <p:spPr>
              <a:xfrm>
                <a:off x="9427029" y="365299"/>
                <a:ext cx="1004332" cy="1065528"/>
              </a:xfrm>
              <a:custGeom>
                <a:avLst/>
                <a:gdLst>
                  <a:gd name="connsiteX0" fmla="*/ 0 w 1085961"/>
                  <a:gd name="connsiteY0" fmla="*/ 342524 h 685047"/>
                  <a:gd name="connsiteX1" fmla="*/ 542981 w 1085961"/>
                  <a:gd name="connsiteY1" fmla="*/ 0 h 685047"/>
                  <a:gd name="connsiteX2" fmla="*/ 1085962 w 1085961"/>
                  <a:gd name="connsiteY2" fmla="*/ 342524 h 685047"/>
                  <a:gd name="connsiteX3" fmla="*/ 542981 w 1085961"/>
                  <a:gd name="connsiteY3" fmla="*/ 685048 h 685047"/>
                  <a:gd name="connsiteX4" fmla="*/ 0 w 1085961"/>
                  <a:gd name="connsiteY4" fmla="*/ 342524 h 685047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85962"/>
                  <a:gd name="connsiteY0" fmla="*/ 229538 h 572062"/>
                  <a:gd name="connsiteX1" fmla="*/ 542981 w 1085962"/>
                  <a:gd name="connsiteY1" fmla="*/ 56831 h 572062"/>
                  <a:gd name="connsiteX2" fmla="*/ 1085962 w 1085962"/>
                  <a:gd name="connsiteY2" fmla="*/ 229538 h 572062"/>
                  <a:gd name="connsiteX3" fmla="*/ 542981 w 1085962"/>
                  <a:gd name="connsiteY3" fmla="*/ 572062 h 572062"/>
                  <a:gd name="connsiteX4" fmla="*/ 0 w 1085962"/>
                  <a:gd name="connsiteY4" fmla="*/ 229538 h 572062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99025"/>
                  <a:gd name="connsiteY0" fmla="*/ 256355 h 521138"/>
                  <a:gd name="connsiteX1" fmla="*/ 556044 w 1099025"/>
                  <a:gd name="connsiteY1" fmla="*/ 5271 h 521138"/>
                  <a:gd name="connsiteX2" fmla="*/ 1099025 w 1099025"/>
                  <a:gd name="connsiteY2" fmla="*/ 177978 h 521138"/>
                  <a:gd name="connsiteX3" fmla="*/ 556044 w 1099025"/>
                  <a:gd name="connsiteY3" fmla="*/ 520502 h 521138"/>
                  <a:gd name="connsiteX4" fmla="*/ 0 w 1099025"/>
                  <a:gd name="connsiteY4" fmla="*/ 256355 h 521138"/>
                  <a:gd name="connsiteX0" fmla="*/ 0 w 1151276"/>
                  <a:gd name="connsiteY0" fmla="*/ 251400 h 516841"/>
                  <a:gd name="connsiteX1" fmla="*/ 556044 w 1151276"/>
                  <a:gd name="connsiteY1" fmla="*/ 316 h 516841"/>
                  <a:gd name="connsiteX2" fmla="*/ 1151276 w 1151276"/>
                  <a:gd name="connsiteY2" fmla="*/ 303652 h 516841"/>
                  <a:gd name="connsiteX3" fmla="*/ 556044 w 1151276"/>
                  <a:gd name="connsiteY3" fmla="*/ 515547 h 516841"/>
                  <a:gd name="connsiteX4" fmla="*/ 0 w 1151276"/>
                  <a:gd name="connsiteY4" fmla="*/ 251400 h 516841"/>
                  <a:gd name="connsiteX0" fmla="*/ 0 w 1151276"/>
                  <a:gd name="connsiteY0" fmla="*/ 551662 h 817103"/>
                  <a:gd name="connsiteX1" fmla="*/ 556044 w 1151276"/>
                  <a:gd name="connsiteY1" fmla="*/ 132 h 817103"/>
                  <a:gd name="connsiteX2" fmla="*/ 1151276 w 1151276"/>
                  <a:gd name="connsiteY2" fmla="*/ 603914 h 817103"/>
                  <a:gd name="connsiteX3" fmla="*/ 556044 w 1151276"/>
                  <a:gd name="connsiteY3" fmla="*/ 815809 h 817103"/>
                  <a:gd name="connsiteX4" fmla="*/ 0 w 1151276"/>
                  <a:gd name="connsiteY4" fmla="*/ 551662 h 817103"/>
                  <a:gd name="connsiteX0" fmla="*/ 0 w 1151276"/>
                  <a:gd name="connsiteY0" fmla="*/ 579639 h 845080"/>
                  <a:gd name="connsiteX1" fmla="*/ 556044 w 1151276"/>
                  <a:gd name="connsiteY1" fmla="*/ 28109 h 845080"/>
                  <a:gd name="connsiteX2" fmla="*/ 1151276 w 1151276"/>
                  <a:gd name="connsiteY2" fmla="*/ 631891 h 845080"/>
                  <a:gd name="connsiteX3" fmla="*/ 556044 w 1151276"/>
                  <a:gd name="connsiteY3" fmla="*/ 843786 h 845080"/>
                  <a:gd name="connsiteX4" fmla="*/ 0 w 1151276"/>
                  <a:gd name="connsiteY4" fmla="*/ 579639 h 845080"/>
                  <a:gd name="connsiteX0" fmla="*/ 0 w 1151276"/>
                  <a:gd name="connsiteY0" fmla="*/ 552407 h 817848"/>
                  <a:gd name="connsiteX1" fmla="*/ 556044 w 1151276"/>
                  <a:gd name="connsiteY1" fmla="*/ 877 h 817848"/>
                  <a:gd name="connsiteX2" fmla="*/ 1151276 w 1151276"/>
                  <a:gd name="connsiteY2" fmla="*/ 604659 h 817848"/>
                  <a:gd name="connsiteX3" fmla="*/ 556044 w 1151276"/>
                  <a:gd name="connsiteY3" fmla="*/ 816554 h 817848"/>
                  <a:gd name="connsiteX4" fmla="*/ 0 w 1151276"/>
                  <a:gd name="connsiteY4" fmla="*/ 552407 h 817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1276" h="817848">
                    <a:moveTo>
                      <a:pt x="0" y="552407"/>
                    </a:moveTo>
                    <a:cubicBezTo>
                      <a:pt x="185348" y="368564"/>
                      <a:pt x="142096" y="-20895"/>
                      <a:pt x="556044" y="877"/>
                    </a:cubicBezTo>
                    <a:cubicBezTo>
                      <a:pt x="969992" y="22649"/>
                      <a:pt x="1151276" y="415488"/>
                      <a:pt x="1151276" y="604659"/>
                    </a:cubicBezTo>
                    <a:cubicBezTo>
                      <a:pt x="1151276" y="793830"/>
                      <a:pt x="747923" y="825263"/>
                      <a:pt x="556044" y="816554"/>
                    </a:cubicBezTo>
                    <a:cubicBezTo>
                      <a:pt x="364165" y="807845"/>
                      <a:pt x="0" y="688353"/>
                      <a:pt x="0" y="552407"/>
                    </a:cubicBezTo>
                    <a:close/>
                  </a:path>
                </a:pathLst>
              </a:custGeom>
              <a:solidFill>
                <a:srgbClr val="B1892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Moon 98">
                <a:extLst>
                  <a:ext uri="{FF2B5EF4-FFF2-40B4-BE49-F238E27FC236}">
                    <a16:creationId xmlns:a16="http://schemas.microsoft.com/office/drawing/2014/main" id="{5872685E-32D4-2484-F000-592FFE0D5B1D}"/>
                  </a:ext>
                </a:extLst>
              </p:cNvPr>
              <p:cNvSpPr/>
              <p:nvPr/>
            </p:nvSpPr>
            <p:spPr>
              <a:xfrm rot="16387762">
                <a:off x="9791188" y="755589"/>
                <a:ext cx="329670" cy="1027445"/>
              </a:xfrm>
              <a:prstGeom prst="moon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9754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3D6E5D1-5E60-86D0-41B9-5D42433FD327}"/>
              </a:ext>
            </a:extLst>
          </p:cNvPr>
          <p:cNvSpPr txBox="1"/>
          <p:nvPr/>
        </p:nvSpPr>
        <p:spPr>
          <a:xfrm>
            <a:off x="1624181" y="12668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George Miller</a:t>
            </a:r>
          </a:p>
          <a:p>
            <a:r>
              <a:rPr lang="en-US" sz="1100" dirty="0"/>
              <a:t>D&amp;C 124:20-23; 62, 70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3CC5BA-A500-98CD-8B51-6D5C018330A0}"/>
              </a:ext>
            </a:extLst>
          </p:cNvPr>
          <p:cNvSpPr txBox="1"/>
          <p:nvPr/>
        </p:nvSpPr>
        <p:spPr>
          <a:xfrm>
            <a:off x="4926755" y="170002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Isaac Morley</a:t>
            </a:r>
          </a:p>
          <a:p>
            <a:r>
              <a:rPr lang="en-US" sz="1100" dirty="0"/>
              <a:t>D&amp;C 41:7; 64:15-16, 20, 52:23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B6F35CD-2505-C8E1-E449-0F79C052A1A9}"/>
              </a:ext>
            </a:extLst>
          </p:cNvPr>
          <p:cNvGrpSpPr/>
          <p:nvPr/>
        </p:nvGrpSpPr>
        <p:grpSpPr>
          <a:xfrm>
            <a:off x="1464521" y="963434"/>
            <a:ext cx="2160157" cy="5589547"/>
            <a:chOff x="6665138" y="1042255"/>
            <a:chExt cx="1874495" cy="4850378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61F0971-FE86-C62F-3DB4-442E89268286}"/>
                </a:ext>
              </a:extLst>
            </p:cNvPr>
            <p:cNvSpPr/>
            <p:nvPr/>
          </p:nvSpPr>
          <p:spPr>
            <a:xfrm>
              <a:off x="6665138" y="3691351"/>
              <a:ext cx="374134" cy="591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4A5E538-6D00-AA39-CE5A-2DD716EBCBFE}"/>
                </a:ext>
              </a:extLst>
            </p:cNvPr>
            <p:cNvSpPr/>
            <p:nvPr/>
          </p:nvSpPr>
          <p:spPr>
            <a:xfrm rot="20767032">
              <a:off x="8165499" y="3715593"/>
              <a:ext cx="374134" cy="591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50881B6C-3619-B5B0-B08D-393A88844EEB}"/>
                </a:ext>
              </a:extLst>
            </p:cNvPr>
            <p:cNvSpPr/>
            <p:nvPr/>
          </p:nvSpPr>
          <p:spPr>
            <a:xfrm rot="1457923">
              <a:off x="6898106" y="2591490"/>
              <a:ext cx="478081" cy="1500918"/>
            </a:xfrm>
            <a:prstGeom prst="trapezoid">
              <a:avLst>
                <a:gd name="adj" fmla="val 27245"/>
              </a:avLst>
            </a:prstGeom>
            <a:solidFill>
              <a:srgbClr val="ECD7A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BB793149-8516-5E79-8FE6-DDE9CEAB5789}"/>
                </a:ext>
              </a:extLst>
            </p:cNvPr>
            <p:cNvSpPr/>
            <p:nvPr/>
          </p:nvSpPr>
          <p:spPr>
            <a:xfrm rot="20380163">
              <a:off x="7842315" y="2517841"/>
              <a:ext cx="478081" cy="1655436"/>
            </a:xfrm>
            <a:prstGeom prst="trapezoid">
              <a:avLst>
                <a:gd name="adj" fmla="val 27245"/>
              </a:avLst>
            </a:prstGeom>
            <a:solidFill>
              <a:srgbClr val="ECD7A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49434BDF-CB0F-51DD-0645-FB3373C60B5C}"/>
                </a:ext>
              </a:extLst>
            </p:cNvPr>
            <p:cNvSpPr/>
            <p:nvPr/>
          </p:nvSpPr>
          <p:spPr>
            <a:xfrm>
              <a:off x="7088835" y="2579609"/>
              <a:ext cx="1068955" cy="1636439"/>
            </a:xfrm>
            <a:prstGeom prst="trapezoid">
              <a:avLst/>
            </a:prstGeom>
            <a:solidFill>
              <a:srgbClr val="ECD7A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ound Diagonal Corner Rectangle 36">
              <a:extLst>
                <a:ext uri="{FF2B5EF4-FFF2-40B4-BE49-F238E27FC236}">
                  <a16:creationId xmlns:a16="http://schemas.microsoft.com/office/drawing/2014/main" id="{1525650C-5B34-FA17-95F6-30DAEBA66C16}"/>
                </a:ext>
              </a:extLst>
            </p:cNvPr>
            <p:cNvSpPr/>
            <p:nvPr/>
          </p:nvSpPr>
          <p:spPr>
            <a:xfrm rot="19865534" flipH="1">
              <a:off x="7036884" y="1238298"/>
              <a:ext cx="1202900" cy="80043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92479EB-6AC0-8F3F-19A7-9CF1FB4DB46F}"/>
                </a:ext>
              </a:extLst>
            </p:cNvPr>
            <p:cNvSpPr/>
            <p:nvPr/>
          </p:nvSpPr>
          <p:spPr>
            <a:xfrm rot="2704841" flipH="1">
              <a:off x="7114534" y="5409140"/>
              <a:ext cx="285089" cy="646864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696D24C-C34E-97EA-06F0-BE5F16892A27}"/>
                </a:ext>
              </a:extLst>
            </p:cNvPr>
            <p:cNvSpPr/>
            <p:nvPr/>
          </p:nvSpPr>
          <p:spPr>
            <a:xfrm rot="17610301" flipH="1">
              <a:off x="7763060" y="5454167"/>
              <a:ext cx="230069" cy="646864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872C736-1B4B-3959-8B4B-F022B05EC3CB}"/>
                </a:ext>
              </a:extLst>
            </p:cNvPr>
            <p:cNvSpPr/>
            <p:nvPr/>
          </p:nvSpPr>
          <p:spPr>
            <a:xfrm>
              <a:off x="7637775" y="2922543"/>
              <a:ext cx="76200" cy="7395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 Diagonal Corner Rectangle 51">
              <a:extLst>
                <a:ext uri="{FF2B5EF4-FFF2-40B4-BE49-F238E27FC236}">
                  <a16:creationId xmlns:a16="http://schemas.microsoft.com/office/drawing/2014/main" id="{DF22D98A-D249-2519-36BD-ED09207F7081}"/>
                </a:ext>
              </a:extLst>
            </p:cNvPr>
            <p:cNvSpPr/>
            <p:nvPr/>
          </p:nvSpPr>
          <p:spPr>
            <a:xfrm rot="18123538" flipH="1">
              <a:off x="6940482" y="1165528"/>
              <a:ext cx="689556" cy="443010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 Diagonal Corner Rectangle 52">
              <a:extLst>
                <a:ext uri="{FF2B5EF4-FFF2-40B4-BE49-F238E27FC236}">
                  <a16:creationId xmlns:a16="http://schemas.microsoft.com/office/drawing/2014/main" id="{A4B23D76-FFFC-AAFF-DCFD-C62D5F33F102}"/>
                </a:ext>
              </a:extLst>
            </p:cNvPr>
            <p:cNvSpPr/>
            <p:nvPr/>
          </p:nvSpPr>
          <p:spPr>
            <a:xfrm flipH="1">
              <a:off x="7508444" y="1106444"/>
              <a:ext cx="689556" cy="463209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756C236-F444-1A7F-032E-AB2E3D9C21A4}"/>
                </a:ext>
              </a:extLst>
            </p:cNvPr>
            <p:cNvSpPr/>
            <p:nvPr/>
          </p:nvSpPr>
          <p:spPr>
            <a:xfrm>
              <a:off x="7339399" y="1125301"/>
              <a:ext cx="288077" cy="294614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52">
              <a:extLst>
                <a:ext uri="{FF2B5EF4-FFF2-40B4-BE49-F238E27FC236}">
                  <a16:creationId xmlns:a16="http://schemas.microsoft.com/office/drawing/2014/main" id="{7F6FEA5B-A146-03B4-7739-5A076EA6B3AF}"/>
                </a:ext>
              </a:extLst>
            </p:cNvPr>
            <p:cNvSpPr/>
            <p:nvPr/>
          </p:nvSpPr>
          <p:spPr>
            <a:xfrm>
              <a:off x="6985210" y="4085150"/>
              <a:ext cx="1246625" cy="1676156"/>
            </a:xfrm>
            <a:prstGeom prst="trapezoid">
              <a:avLst>
                <a:gd name="adj" fmla="val 12030"/>
              </a:avLst>
            </a:prstGeom>
            <a:solidFill>
              <a:srgbClr val="F0C87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0159A81-062B-AE42-F565-FEFA2F53B933}"/>
                </a:ext>
              </a:extLst>
            </p:cNvPr>
            <p:cNvCxnSpPr>
              <a:cxnSpLocks/>
              <a:endCxn id="53" idx="2"/>
            </p:cNvCxnSpPr>
            <p:nvPr/>
          </p:nvCxnSpPr>
          <p:spPr>
            <a:xfrm flipH="1">
              <a:off x="7608523" y="4634331"/>
              <a:ext cx="14789" cy="11269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10">
              <a:extLst>
                <a:ext uri="{FF2B5EF4-FFF2-40B4-BE49-F238E27FC236}">
                  <a16:creationId xmlns:a16="http://schemas.microsoft.com/office/drawing/2014/main" id="{AAFF5B93-E8D1-236C-E6F0-D851F49B6AF3}"/>
                </a:ext>
              </a:extLst>
            </p:cNvPr>
            <p:cNvSpPr/>
            <p:nvPr/>
          </p:nvSpPr>
          <p:spPr>
            <a:xfrm>
              <a:off x="7086600" y="4011488"/>
              <a:ext cx="1061066" cy="204560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BBF14C33-DC79-CC4B-8D46-E6CE51C71D33}"/>
                </a:ext>
              </a:extLst>
            </p:cNvPr>
            <p:cNvGrpSpPr/>
            <p:nvPr/>
          </p:nvGrpSpPr>
          <p:grpSpPr>
            <a:xfrm rot="3020591">
              <a:off x="7010945" y="3872063"/>
              <a:ext cx="826911" cy="563748"/>
              <a:chOff x="4572000" y="3227195"/>
              <a:chExt cx="2128968" cy="1451427"/>
            </a:xfrm>
          </p:grpSpPr>
          <p:sp>
            <p:nvSpPr>
              <p:cNvPr id="67" name="Rounded Rectangle 76">
                <a:extLst>
                  <a:ext uri="{FF2B5EF4-FFF2-40B4-BE49-F238E27FC236}">
                    <a16:creationId xmlns:a16="http://schemas.microsoft.com/office/drawing/2014/main" id="{627AECA8-C50F-567F-BC85-46B95F434F1D}"/>
                  </a:ext>
                </a:extLst>
              </p:cNvPr>
              <p:cNvSpPr/>
              <p:nvPr/>
            </p:nvSpPr>
            <p:spPr>
              <a:xfrm rot="7008099">
                <a:off x="5693314" y="3670968"/>
                <a:ext cx="415108" cy="1600200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Moon 67">
                <a:extLst>
                  <a:ext uri="{FF2B5EF4-FFF2-40B4-BE49-F238E27FC236}">
                    <a16:creationId xmlns:a16="http://schemas.microsoft.com/office/drawing/2014/main" id="{B0A3D60F-6B53-DE5C-217C-4A7CE6BD53D7}"/>
                  </a:ext>
                </a:extLst>
              </p:cNvPr>
              <p:cNvSpPr/>
              <p:nvPr/>
            </p:nvSpPr>
            <p:spPr>
              <a:xfrm rot="2431958">
                <a:off x="4826463" y="3227195"/>
                <a:ext cx="691087" cy="1013209"/>
              </a:xfrm>
              <a:prstGeom prst="moon">
                <a:avLst>
                  <a:gd name="adj" fmla="val 51222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ounded Rectangle 78">
                <a:extLst>
                  <a:ext uri="{FF2B5EF4-FFF2-40B4-BE49-F238E27FC236}">
                    <a16:creationId xmlns:a16="http://schemas.microsoft.com/office/drawing/2014/main" id="{99EB6C4E-5942-ECB4-8E4C-BE2B03DCED6D}"/>
                  </a:ext>
                </a:extLst>
              </p:cNvPr>
              <p:cNvSpPr/>
              <p:nvPr/>
            </p:nvSpPr>
            <p:spPr>
              <a:xfrm rot="1425070">
                <a:off x="4572000" y="3962400"/>
                <a:ext cx="533400" cy="609600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ounded Rectangle 79">
                <a:extLst>
                  <a:ext uri="{FF2B5EF4-FFF2-40B4-BE49-F238E27FC236}">
                    <a16:creationId xmlns:a16="http://schemas.microsoft.com/office/drawing/2014/main" id="{379F98D4-B903-A2B3-BBE0-2ABC84071C41}"/>
                  </a:ext>
                </a:extLst>
              </p:cNvPr>
              <p:cNvSpPr/>
              <p:nvPr/>
            </p:nvSpPr>
            <p:spPr>
              <a:xfrm rot="1425070">
                <a:off x="4748374" y="3663003"/>
                <a:ext cx="533400" cy="609600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ounded Rectangle 83">
                <a:extLst>
                  <a:ext uri="{FF2B5EF4-FFF2-40B4-BE49-F238E27FC236}">
                    <a16:creationId xmlns:a16="http://schemas.microsoft.com/office/drawing/2014/main" id="{514F3ACA-9270-A331-B976-A023B4C6EB9E}"/>
                  </a:ext>
                </a:extLst>
              </p:cNvPr>
              <p:cNvSpPr/>
              <p:nvPr/>
            </p:nvSpPr>
            <p:spPr>
              <a:xfrm rot="1425070">
                <a:off x="4724825" y="3616293"/>
                <a:ext cx="386255" cy="889971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Rounded Rectangle 74">
              <a:extLst>
                <a:ext uri="{FF2B5EF4-FFF2-40B4-BE49-F238E27FC236}">
                  <a16:creationId xmlns:a16="http://schemas.microsoft.com/office/drawing/2014/main" id="{5AA3CEAE-5C92-55AF-D3D9-E7C3560C720D}"/>
                </a:ext>
              </a:extLst>
            </p:cNvPr>
            <p:cNvSpPr/>
            <p:nvPr/>
          </p:nvSpPr>
          <p:spPr>
            <a:xfrm>
              <a:off x="7117291" y="4217611"/>
              <a:ext cx="401364" cy="654530"/>
            </a:xfrm>
            <a:prstGeom prst="roundRect">
              <a:avLst/>
            </a:prstGeom>
            <a:solidFill>
              <a:srgbClr val="A15F1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15">
              <a:extLst>
                <a:ext uri="{FF2B5EF4-FFF2-40B4-BE49-F238E27FC236}">
                  <a16:creationId xmlns:a16="http://schemas.microsoft.com/office/drawing/2014/main" id="{469ED622-91AA-543C-6D6B-1742849ADF08}"/>
                </a:ext>
              </a:extLst>
            </p:cNvPr>
            <p:cNvSpPr/>
            <p:nvPr/>
          </p:nvSpPr>
          <p:spPr>
            <a:xfrm>
              <a:off x="7108684" y="1215882"/>
              <a:ext cx="1049106" cy="152288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44677C2-6A33-D825-0976-55BB9EC80D66}"/>
                </a:ext>
              </a:extLst>
            </p:cNvPr>
            <p:cNvCxnSpPr/>
            <p:nvPr/>
          </p:nvCxnSpPr>
          <p:spPr>
            <a:xfrm>
              <a:off x="7626572" y="2861578"/>
              <a:ext cx="19635" cy="12085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98EE6D3-3558-0CC6-2A53-641206A06247}"/>
                </a:ext>
              </a:extLst>
            </p:cNvPr>
            <p:cNvSpPr/>
            <p:nvPr/>
          </p:nvSpPr>
          <p:spPr>
            <a:xfrm>
              <a:off x="7648754" y="3170798"/>
              <a:ext cx="76200" cy="7395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3B68CB59-5863-5A6B-9E67-1445259E64DE}"/>
                </a:ext>
              </a:extLst>
            </p:cNvPr>
            <p:cNvSpPr/>
            <p:nvPr/>
          </p:nvSpPr>
          <p:spPr>
            <a:xfrm>
              <a:off x="7644567" y="3427496"/>
              <a:ext cx="76200" cy="7395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55E8E169-4982-BB09-D913-D14D952E7F13}"/>
                </a:ext>
              </a:extLst>
            </p:cNvPr>
            <p:cNvSpPr/>
            <p:nvPr/>
          </p:nvSpPr>
          <p:spPr>
            <a:xfrm>
              <a:off x="7656904" y="3649468"/>
              <a:ext cx="76200" cy="7395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28B45EE-02CE-1FAF-CDC5-7428784CE2FE}"/>
                </a:ext>
              </a:extLst>
            </p:cNvPr>
            <p:cNvSpPr/>
            <p:nvPr/>
          </p:nvSpPr>
          <p:spPr>
            <a:xfrm>
              <a:off x="7658916" y="3900245"/>
              <a:ext cx="76200" cy="7395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CB477C3-6D2C-8482-0BEC-4B60A3F25F1F}"/>
                </a:ext>
              </a:extLst>
            </p:cNvPr>
            <p:cNvGrpSpPr/>
            <p:nvPr/>
          </p:nvGrpSpPr>
          <p:grpSpPr>
            <a:xfrm>
              <a:off x="7228895" y="2568144"/>
              <a:ext cx="831344" cy="338804"/>
              <a:chOff x="4483591" y="2993195"/>
              <a:chExt cx="908282" cy="370159"/>
            </a:xfrm>
          </p:grpSpPr>
          <p:sp>
            <p:nvSpPr>
              <p:cNvPr id="65" name="Parallelogram 64">
                <a:extLst>
                  <a:ext uri="{FF2B5EF4-FFF2-40B4-BE49-F238E27FC236}">
                    <a16:creationId xmlns:a16="http://schemas.microsoft.com/office/drawing/2014/main" id="{88462D24-D3DF-3ECE-046A-946715D4A28C}"/>
                  </a:ext>
                </a:extLst>
              </p:cNvPr>
              <p:cNvSpPr/>
              <p:nvPr/>
            </p:nvSpPr>
            <p:spPr>
              <a:xfrm rot="20314334" flipH="1">
                <a:off x="4483591" y="2993195"/>
                <a:ext cx="405351" cy="368325"/>
              </a:xfrm>
              <a:prstGeom prst="parallelogram">
                <a:avLst>
                  <a:gd name="adj" fmla="val 67130"/>
                </a:avLst>
              </a:prstGeom>
              <a:solidFill>
                <a:srgbClr val="ECD7A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Parallelogram 65">
                <a:extLst>
                  <a:ext uri="{FF2B5EF4-FFF2-40B4-BE49-F238E27FC236}">
                    <a16:creationId xmlns:a16="http://schemas.microsoft.com/office/drawing/2014/main" id="{BF875D51-376A-FC45-DC8B-DE6E2F97BF8D}"/>
                  </a:ext>
                </a:extLst>
              </p:cNvPr>
              <p:cNvSpPr/>
              <p:nvPr/>
            </p:nvSpPr>
            <p:spPr>
              <a:xfrm rot="1285666">
                <a:off x="4986522" y="2995029"/>
                <a:ext cx="405351" cy="368325"/>
              </a:xfrm>
              <a:prstGeom prst="parallelogram">
                <a:avLst>
                  <a:gd name="adj" fmla="val 67130"/>
                </a:avLst>
              </a:prstGeom>
              <a:solidFill>
                <a:srgbClr val="ECD7A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F5917CD9-5398-0C19-E47A-45D2A662BBED}"/>
              </a:ext>
            </a:extLst>
          </p:cNvPr>
          <p:cNvSpPr txBox="1"/>
          <p:nvPr/>
        </p:nvSpPr>
        <p:spPr>
          <a:xfrm>
            <a:off x="8975502" y="14855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Moroni</a:t>
            </a:r>
          </a:p>
          <a:p>
            <a:r>
              <a:rPr lang="en-US" sz="1100" dirty="0"/>
              <a:t>D&amp;C 27:13; 128:20; 138:46</a:t>
            </a:r>
          </a:p>
        </p:txBody>
      </p:sp>
      <p:grpSp>
        <p:nvGrpSpPr>
          <p:cNvPr id="124" name="Group 80">
            <a:extLst>
              <a:ext uri="{FF2B5EF4-FFF2-40B4-BE49-F238E27FC236}">
                <a16:creationId xmlns:a16="http://schemas.microsoft.com/office/drawing/2014/main" id="{F3CBFA6D-F8D1-E60F-BF5F-F765A73B7891}"/>
              </a:ext>
            </a:extLst>
          </p:cNvPr>
          <p:cNvGrpSpPr/>
          <p:nvPr/>
        </p:nvGrpSpPr>
        <p:grpSpPr>
          <a:xfrm>
            <a:off x="8649719" y="1025859"/>
            <a:ext cx="2525314" cy="5316090"/>
            <a:chOff x="2286000" y="838200"/>
            <a:chExt cx="1752600" cy="3689434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BCD322FA-8843-6519-2164-88B02ECFB418}"/>
                </a:ext>
              </a:extLst>
            </p:cNvPr>
            <p:cNvSpPr/>
            <p:nvPr/>
          </p:nvSpPr>
          <p:spPr>
            <a:xfrm rot="19580065">
              <a:off x="3214135" y="4085082"/>
              <a:ext cx="381377" cy="44255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2BE37000-11E2-EA84-1F7C-559327DA1727}"/>
                </a:ext>
              </a:extLst>
            </p:cNvPr>
            <p:cNvSpPr/>
            <p:nvPr/>
          </p:nvSpPr>
          <p:spPr>
            <a:xfrm rot="2385655">
              <a:off x="2721580" y="4108517"/>
              <a:ext cx="439734" cy="38123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429E46EE-0AD9-C55D-CB5A-E50C8C055447}"/>
                </a:ext>
              </a:extLst>
            </p:cNvPr>
            <p:cNvSpPr/>
            <p:nvPr/>
          </p:nvSpPr>
          <p:spPr>
            <a:xfrm>
              <a:off x="3707921" y="2969803"/>
              <a:ext cx="330679" cy="4443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536A6AA-A542-68E5-FD04-A330B418D2C1}"/>
                </a:ext>
              </a:extLst>
            </p:cNvPr>
            <p:cNvSpPr/>
            <p:nvPr/>
          </p:nvSpPr>
          <p:spPr>
            <a:xfrm>
              <a:off x="2286000" y="2982948"/>
              <a:ext cx="330679" cy="4443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rapezoid 128">
              <a:extLst>
                <a:ext uri="{FF2B5EF4-FFF2-40B4-BE49-F238E27FC236}">
                  <a16:creationId xmlns:a16="http://schemas.microsoft.com/office/drawing/2014/main" id="{64B0916A-B3C8-DCC0-409D-FE72BCED7C5D}"/>
                </a:ext>
              </a:extLst>
            </p:cNvPr>
            <p:cNvSpPr/>
            <p:nvPr/>
          </p:nvSpPr>
          <p:spPr>
            <a:xfrm rot="19863555">
              <a:off x="3349429" y="2078691"/>
              <a:ext cx="570062" cy="1113067"/>
            </a:xfrm>
            <a:prstGeom prst="trapezoid">
              <a:avLst>
                <a:gd name="adj" fmla="val 34133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rapezoid 129">
              <a:extLst>
                <a:ext uri="{FF2B5EF4-FFF2-40B4-BE49-F238E27FC236}">
                  <a16:creationId xmlns:a16="http://schemas.microsoft.com/office/drawing/2014/main" id="{64C104D1-D980-C1F4-98B0-41D234D4B597}"/>
                </a:ext>
              </a:extLst>
            </p:cNvPr>
            <p:cNvSpPr/>
            <p:nvPr/>
          </p:nvSpPr>
          <p:spPr>
            <a:xfrm rot="1327004">
              <a:off x="2417504" y="2062397"/>
              <a:ext cx="570062" cy="1113067"/>
            </a:xfrm>
            <a:prstGeom prst="trapezoid">
              <a:avLst>
                <a:gd name="adj" fmla="val 3941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rapezoid 130">
              <a:extLst>
                <a:ext uri="{FF2B5EF4-FFF2-40B4-BE49-F238E27FC236}">
                  <a16:creationId xmlns:a16="http://schemas.microsoft.com/office/drawing/2014/main" id="{88DA9711-2217-E17F-59A2-F432D94F0163}"/>
                </a:ext>
              </a:extLst>
            </p:cNvPr>
            <p:cNvSpPr/>
            <p:nvPr/>
          </p:nvSpPr>
          <p:spPr>
            <a:xfrm>
              <a:off x="2549106" y="2100884"/>
              <a:ext cx="1227826" cy="2165067"/>
            </a:xfrm>
            <a:prstGeom prst="trapezoi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8992A04F-2E60-D6D3-14E6-3E41FD29908F}"/>
                </a:ext>
              </a:extLst>
            </p:cNvPr>
            <p:cNvSpPr/>
            <p:nvPr/>
          </p:nvSpPr>
          <p:spPr>
            <a:xfrm>
              <a:off x="2743200" y="3200400"/>
              <a:ext cx="877019" cy="12028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3" name="Group 151">
              <a:extLst>
                <a:ext uri="{FF2B5EF4-FFF2-40B4-BE49-F238E27FC236}">
                  <a16:creationId xmlns:a16="http://schemas.microsoft.com/office/drawing/2014/main" id="{C3AAC828-81FF-23AC-023D-883CCD46A915}"/>
                </a:ext>
              </a:extLst>
            </p:cNvPr>
            <p:cNvGrpSpPr/>
            <p:nvPr/>
          </p:nvGrpSpPr>
          <p:grpSpPr>
            <a:xfrm rot="1292169">
              <a:off x="2383836" y="1993164"/>
              <a:ext cx="1283504" cy="2338272"/>
              <a:chOff x="4118768" y="1960651"/>
              <a:chExt cx="428540" cy="2028016"/>
            </a:xfrm>
          </p:grpSpPr>
          <p:sp>
            <p:nvSpPr>
              <p:cNvPr id="145" name="Moon 144">
                <a:extLst>
                  <a:ext uri="{FF2B5EF4-FFF2-40B4-BE49-F238E27FC236}">
                    <a16:creationId xmlns:a16="http://schemas.microsoft.com/office/drawing/2014/main" id="{24B426EB-0B78-15B2-BA01-8D13237C2903}"/>
                  </a:ext>
                </a:extLst>
              </p:cNvPr>
              <p:cNvSpPr/>
              <p:nvPr/>
            </p:nvSpPr>
            <p:spPr>
              <a:xfrm rot="19415642">
                <a:off x="4293636" y="1960651"/>
                <a:ext cx="253672" cy="1938496"/>
              </a:xfrm>
              <a:prstGeom prst="moon">
                <a:avLst>
                  <a:gd name="adj" fmla="val 7026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Moon 145">
                <a:extLst>
                  <a:ext uri="{FF2B5EF4-FFF2-40B4-BE49-F238E27FC236}">
                    <a16:creationId xmlns:a16="http://schemas.microsoft.com/office/drawing/2014/main" id="{DC7ED2E0-D1A6-4DA5-09A0-1A4A94C886FB}"/>
                  </a:ext>
                </a:extLst>
              </p:cNvPr>
              <p:cNvSpPr/>
              <p:nvPr/>
            </p:nvSpPr>
            <p:spPr>
              <a:xfrm rot="19771598">
                <a:off x="4118768" y="2040229"/>
                <a:ext cx="417620" cy="1932460"/>
              </a:xfrm>
              <a:prstGeom prst="moon">
                <a:avLst>
                  <a:gd name="adj" fmla="val 7026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Moon 146">
                <a:extLst>
                  <a:ext uri="{FF2B5EF4-FFF2-40B4-BE49-F238E27FC236}">
                    <a16:creationId xmlns:a16="http://schemas.microsoft.com/office/drawing/2014/main" id="{4C7FECDC-0346-441A-3477-5F91A6715F22}"/>
                  </a:ext>
                </a:extLst>
              </p:cNvPr>
              <p:cNvSpPr/>
              <p:nvPr/>
            </p:nvSpPr>
            <p:spPr>
              <a:xfrm rot="19933333">
                <a:off x="4166079" y="2001413"/>
                <a:ext cx="245707" cy="1987254"/>
              </a:xfrm>
              <a:prstGeom prst="moon">
                <a:avLst>
                  <a:gd name="adj" fmla="val 7026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4" name="Group 43">
              <a:extLst>
                <a:ext uri="{FF2B5EF4-FFF2-40B4-BE49-F238E27FC236}">
                  <a16:creationId xmlns:a16="http://schemas.microsoft.com/office/drawing/2014/main" id="{9AA23A0A-1E11-D4DB-4869-588688B786AC}"/>
                </a:ext>
              </a:extLst>
            </p:cNvPr>
            <p:cNvGrpSpPr/>
            <p:nvPr/>
          </p:nvGrpSpPr>
          <p:grpSpPr>
            <a:xfrm>
              <a:off x="2623038" y="838200"/>
              <a:ext cx="1079791" cy="1663622"/>
              <a:chOff x="2623038" y="838200"/>
              <a:chExt cx="1079791" cy="1663622"/>
            </a:xfrm>
          </p:grpSpPr>
          <p:sp>
            <p:nvSpPr>
              <p:cNvPr id="135" name="Isosceles Triangle 134">
                <a:extLst>
                  <a:ext uri="{FF2B5EF4-FFF2-40B4-BE49-F238E27FC236}">
                    <a16:creationId xmlns:a16="http://schemas.microsoft.com/office/drawing/2014/main" id="{7202A625-6820-03A8-C23A-FCD6DF149781}"/>
                  </a:ext>
                </a:extLst>
              </p:cNvPr>
              <p:cNvSpPr/>
              <p:nvPr/>
            </p:nvSpPr>
            <p:spPr>
              <a:xfrm rot="10800000">
                <a:off x="2987615" y="2100884"/>
                <a:ext cx="350808" cy="400938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ounded Rectangle 14">
                <a:extLst>
                  <a:ext uri="{FF2B5EF4-FFF2-40B4-BE49-F238E27FC236}">
                    <a16:creationId xmlns:a16="http://schemas.microsoft.com/office/drawing/2014/main" id="{D3D5BAA1-867C-A09B-A00D-6BD35B7CC972}"/>
                  </a:ext>
                </a:extLst>
              </p:cNvPr>
              <p:cNvSpPr/>
              <p:nvPr/>
            </p:nvSpPr>
            <p:spPr>
              <a:xfrm>
                <a:off x="2623038" y="1205459"/>
                <a:ext cx="269631" cy="673308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ounded Rectangle 15">
                <a:extLst>
                  <a:ext uri="{FF2B5EF4-FFF2-40B4-BE49-F238E27FC236}">
                    <a16:creationId xmlns:a16="http://schemas.microsoft.com/office/drawing/2014/main" id="{73429ECA-0756-43AD-AC92-10BE9831D9E4}"/>
                  </a:ext>
                </a:extLst>
              </p:cNvPr>
              <p:cNvSpPr/>
              <p:nvPr/>
            </p:nvSpPr>
            <p:spPr>
              <a:xfrm>
                <a:off x="3431931" y="1205459"/>
                <a:ext cx="269631" cy="673308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ound Diagonal Corner Rectangle 16">
                <a:extLst>
                  <a:ext uri="{FF2B5EF4-FFF2-40B4-BE49-F238E27FC236}">
                    <a16:creationId xmlns:a16="http://schemas.microsoft.com/office/drawing/2014/main" id="{01E09F5E-73D4-561C-135C-0F02C21947CB}"/>
                  </a:ext>
                </a:extLst>
              </p:cNvPr>
              <p:cNvSpPr/>
              <p:nvPr/>
            </p:nvSpPr>
            <p:spPr>
              <a:xfrm>
                <a:off x="2623038" y="838200"/>
                <a:ext cx="741485" cy="428469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ound Diagonal Corner Rectangle 17">
                <a:extLst>
                  <a:ext uri="{FF2B5EF4-FFF2-40B4-BE49-F238E27FC236}">
                    <a16:creationId xmlns:a16="http://schemas.microsoft.com/office/drawing/2014/main" id="{25B429E2-E8A6-31D0-2973-717EAC8ECD65}"/>
                  </a:ext>
                </a:extLst>
              </p:cNvPr>
              <p:cNvSpPr/>
              <p:nvPr/>
            </p:nvSpPr>
            <p:spPr>
              <a:xfrm rot="1987108">
                <a:off x="2961344" y="864915"/>
                <a:ext cx="741485" cy="428469"/>
              </a:xfrm>
              <a:prstGeom prst="round2DiagRect">
                <a:avLst>
                  <a:gd name="adj1" fmla="val 50000"/>
                  <a:gd name="adj2" fmla="val 3145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555E5F0A-9477-C885-607A-3676533A4A6B}"/>
                  </a:ext>
                </a:extLst>
              </p:cNvPr>
              <p:cNvSpPr/>
              <p:nvPr/>
            </p:nvSpPr>
            <p:spPr>
              <a:xfrm>
                <a:off x="2690446" y="960620"/>
                <a:ext cx="931480" cy="1244933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ectangle 10">
                <a:extLst>
                  <a:ext uri="{FF2B5EF4-FFF2-40B4-BE49-F238E27FC236}">
                    <a16:creationId xmlns:a16="http://schemas.microsoft.com/office/drawing/2014/main" id="{10E79242-BDF8-3A1F-46F5-EDFDF5598469}"/>
                  </a:ext>
                </a:extLst>
              </p:cNvPr>
              <p:cNvSpPr/>
              <p:nvPr/>
            </p:nvSpPr>
            <p:spPr>
              <a:xfrm>
                <a:off x="2623038" y="1144249"/>
                <a:ext cx="1078523" cy="1836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ound Diagonal Corner Rectangle 11">
                <a:extLst>
                  <a:ext uri="{FF2B5EF4-FFF2-40B4-BE49-F238E27FC236}">
                    <a16:creationId xmlns:a16="http://schemas.microsoft.com/office/drawing/2014/main" id="{F9A78A5C-814B-6A1A-3ADE-DA1837338ABB}"/>
                  </a:ext>
                </a:extLst>
              </p:cNvPr>
              <p:cNvSpPr/>
              <p:nvPr/>
            </p:nvSpPr>
            <p:spPr>
              <a:xfrm rot="230463">
                <a:off x="2766689" y="1032491"/>
                <a:ext cx="359840" cy="250464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ound Diagonal Corner Rectangle 21">
                <a:extLst>
                  <a:ext uri="{FF2B5EF4-FFF2-40B4-BE49-F238E27FC236}">
                    <a16:creationId xmlns:a16="http://schemas.microsoft.com/office/drawing/2014/main" id="{0386CCBD-5FEF-9F8A-63AF-5D2688B9FF2F}"/>
                  </a:ext>
                </a:extLst>
              </p:cNvPr>
              <p:cNvSpPr/>
              <p:nvPr/>
            </p:nvSpPr>
            <p:spPr>
              <a:xfrm rot="4458807">
                <a:off x="3156592" y="900516"/>
                <a:ext cx="286673" cy="362875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ounded Rectangle 22">
                <a:extLst>
                  <a:ext uri="{FF2B5EF4-FFF2-40B4-BE49-F238E27FC236}">
                    <a16:creationId xmlns:a16="http://schemas.microsoft.com/office/drawing/2014/main" id="{BA2D3410-8AEC-CEC2-4679-8A4FB206C0AE}"/>
                  </a:ext>
                </a:extLst>
              </p:cNvPr>
              <p:cNvSpPr/>
              <p:nvPr/>
            </p:nvSpPr>
            <p:spPr>
              <a:xfrm rot="16200000">
                <a:off x="2938769" y="718495"/>
                <a:ext cx="244839" cy="606669"/>
              </a:xfrm>
              <a:prstGeom prst="round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F9C3CF76-7DA7-5685-6353-15E50964019D}"/>
              </a:ext>
            </a:extLst>
          </p:cNvPr>
          <p:cNvGrpSpPr/>
          <p:nvPr/>
        </p:nvGrpSpPr>
        <p:grpSpPr>
          <a:xfrm>
            <a:off x="4739351" y="962453"/>
            <a:ext cx="2237257" cy="5643193"/>
            <a:chOff x="8893023" y="1072103"/>
            <a:chExt cx="2237257" cy="5643193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6AA2A5B0-8A0C-8E06-A4A5-46DF3D060713}"/>
                </a:ext>
              </a:extLst>
            </p:cNvPr>
            <p:cNvGrpSpPr/>
            <p:nvPr/>
          </p:nvGrpSpPr>
          <p:grpSpPr>
            <a:xfrm>
              <a:off x="9483565" y="1072103"/>
              <a:ext cx="1241865" cy="935444"/>
              <a:chOff x="6295435" y="3394444"/>
              <a:chExt cx="1141423" cy="721096"/>
            </a:xfrm>
          </p:grpSpPr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99633CFA-FCEC-1B5E-70E7-9325AE45770F}"/>
                  </a:ext>
                </a:extLst>
              </p:cNvPr>
              <p:cNvGrpSpPr/>
              <p:nvPr/>
            </p:nvGrpSpPr>
            <p:grpSpPr>
              <a:xfrm>
                <a:off x="6295435" y="3394444"/>
                <a:ext cx="1141423" cy="721096"/>
                <a:chOff x="4122480" y="257531"/>
                <a:chExt cx="1141423" cy="721096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77" name="Round Diagonal Corner Rectangle 61">
                  <a:extLst>
                    <a:ext uri="{FF2B5EF4-FFF2-40B4-BE49-F238E27FC236}">
                      <a16:creationId xmlns:a16="http://schemas.microsoft.com/office/drawing/2014/main" id="{CEC96D5D-59D0-B7C5-3849-2DD1DD12CBDF}"/>
                    </a:ext>
                  </a:extLst>
                </p:cNvPr>
                <p:cNvSpPr/>
                <p:nvPr/>
              </p:nvSpPr>
              <p:spPr>
                <a:xfrm rot="6566490">
                  <a:off x="4683671" y="398396"/>
                  <a:ext cx="563133" cy="59733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Round Diagonal Corner Rectangle 62">
                  <a:extLst>
                    <a:ext uri="{FF2B5EF4-FFF2-40B4-BE49-F238E27FC236}">
                      <a16:creationId xmlns:a16="http://schemas.microsoft.com/office/drawing/2014/main" id="{72F961E2-DC05-CC84-4DDF-179E15226B7D}"/>
                    </a:ext>
                  </a:extLst>
                </p:cNvPr>
                <p:cNvSpPr/>
                <p:nvPr/>
              </p:nvSpPr>
              <p:spPr>
                <a:xfrm>
                  <a:off x="4122480" y="328770"/>
                  <a:ext cx="678414" cy="539395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Round Diagonal Corner Rectangle 63">
                  <a:extLst>
                    <a:ext uri="{FF2B5EF4-FFF2-40B4-BE49-F238E27FC236}">
                      <a16:creationId xmlns:a16="http://schemas.microsoft.com/office/drawing/2014/main" id="{D4B72EEF-BFBD-2229-E138-FB90033270A4}"/>
                    </a:ext>
                  </a:extLst>
                </p:cNvPr>
                <p:cNvSpPr/>
                <p:nvPr/>
              </p:nvSpPr>
              <p:spPr>
                <a:xfrm rot="11549398" flipH="1">
                  <a:off x="4314588" y="257531"/>
                  <a:ext cx="690878" cy="343939"/>
                </a:xfrm>
                <a:prstGeom prst="round2DiagRect">
                  <a:avLst>
                    <a:gd name="adj1" fmla="val 0"/>
                    <a:gd name="adj2" fmla="val 46156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3AF1F967-4844-653A-1A51-A8AF909D31DA}"/>
                  </a:ext>
                </a:extLst>
              </p:cNvPr>
              <p:cNvSpPr/>
              <p:nvPr/>
            </p:nvSpPr>
            <p:spPr>
              <a:xfrm>
                <a:off x="6425296" y="3493792"/>
                <a:ext cx="861395" cy="41980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21832728-8F15-520C-85CC-3251170EE21F}"/>
                </a:ext>
              </a:extLst>
            </p:cNvPr>
            <p:cNvSpPr/>
            <p:nvPr/>
          </p:nvSpPr>
          <p:spPr>
            <a:xfrm rot="20363515">
              <a:off x="10788012" y="3875009"/>
              <a:ext cx="274093" cy="5924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Trapezoid 150">
              <a:extLst>
                <a:ext uri="{FF2B5EF4-FFF2-40B4-BE49-F238E27FC236}">
                  <a16:creationId xmlns:a16="http://schemas.microsoft.com/office/drawing/2014/main" id="{C7C840BF-E1FD-C1DD-A90C-0B650743AE83}"/>
                </a:ext>
              </a:extLst>
            </p:cNvPr>
            <p:cNvSpPr/>
            <p:nvPr/>
          </p:nvSpPr>
          <p:spPr>
            <a:xfrm rot="20302250">
              <a:off x="10598763" y="3594607"/>
              <a:ext cx="531517" cy="589347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rapezoid 151">
              <a:extLst>
                <a:ext uri="{FF2B5EF4-FFF2-40B4-BE49-F238E27FC236}">
                  <a16:creationId xmlns:a16="http://schemas.microsoft.com/office/drawing/2014/main" id="{BAB157BA-A264-1D1D-C07A-AB75A217FCBE}"/>
                </a:ext>
              </a:extLst>
            </p:cNvPr>
            <p:cNvSpPr/>
            <p:nvPr/>
          </p:nvSpPr>
          <p:spPr>
            <a:xfrm rot="20337671">
              <a:off x="10207995" y="2396299"/>
              <a:ext cx="649152" cy="1623528"/>
            </a:xfrm>
            <a:prstGeom prst="trapezoid">
              <a:avLst>
                <a:gd name="adj" fmla="val 29378"/>
              </a:avLst>
            </a:prstGeom>
            <a:solidFill>
              <a:srgbClr val="6F530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Trapezoid 152">
              <a:extLst>
                <a:ext uri="{FF2B5EF4-FFF2-40B4-BE49-F238E27FC236}">
                  <a16:creationId xmlns:a16="http://schemas.microsoft.com/office/drawing/2014/main" id="{F81CA2D9-041D-3056-DFB4-20482307485F}"/>
                </a:ext>
              </a:extLst>
            </p:cNvPr>
            <p:cNvSpPr/>
            <p:nvPr/>
          </p:nvSpPr>
          <p:spPr>
            <a:xfrm>
              <a:off x="9684564" y="2398300"/>
              <a:ext cx="871638" cy="2383317"/>
            </a:xfrm>
            <a:prstGeom prst="trapezoid">
              <a:avLst>
                <a:gd name="adj" fmla="val 26001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C5046896-1D31-BB91-E228-073E2A08E818}"/>
                </a:ext>
              </a:extLst>
            </p:cNvPr>
            <p:cNvSpPr/>
            <p:nvPr/>
          </p:nvSpPr>
          <p:spPr>
            <a:xfrm rot="1933618">
              <a:off x="8920352" y="3897027"/>
              <a:ext cx="293760" cy="5924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rapezoid 154">
              <a:extLst>
                <a:ext uri="{FF2B5EF4-FFF2-40B4-BE49-F238E27FC236}">
                  <a16:creationId xmlns:a16="http://schemas.microsoft.com/office/drawing/2014/main" id="{127103B6-BB0A-3F6D-5FD1-070B8E802D26}"/>
                </a:ext>
              </a:extLst>
            </p:cNvPr>
            <p:cNvSpPr/>
            <p:nvPr/>
          </p:nvSpPr>
          <p:spPr>
            <a:xfrm rot="1611750" flipH="1">
              <a:off x="8893023" y="3637574"/>
              <a:ext cx="589261" cy="589347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E6B66672-FE94-846B-F572-817229118AD5}"/>
                </a:ext>
              </a:extLst>
            </p:cNvPr>
            <p:cNvSpPr/>
            <p:nvPr/>
          </p:nvSpPr>
          <p:spPr>
            <a:xfrm rot="20575878">
              <a:off x="10210336" y="5682015"/>
              <a:ext cx="452039" cy="986395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76300697-3B0B-163F-9F72-592F8D8AF297}"/>
                </a:ext>
              </a:extLst>
            </p:cNvPr>
            <p:cNvSpPr/>
            <p:nvPr/>
          </p:nvSpPr>
          <p:spPr>
            <a:xfrm rot="2393332">
              <a:off x="9629033" y="5834876"/>
              <a:ext cx="354409" cy="880420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rapezoid 157">
              <a:extLst>
                <a:ext uri="{FF2B5EF4-FFF2-40B4-BE49-F238E27FC236}">
                  <a16:creationId xmlns:a16="http://schemas.microsoft.com/office/drawing/2014/main" id="{E18F69F2-BB1C-B170-1A23-3B41CF0EB360}"/>
                </a:ext>
              </a:extLst>
            </p:cNvPr>
            <p:cNvSpPr/>
            <p:nvPr/>
          </p:nvSpPr>
          <p:spPr>
            <a:xfrm>
              <a:off x="9337549" y="4167692"/>
              <a:ext cx="1571223" cy="2190026"/>
            </a:xfrm>
            <a:prstGeom prst="trapezoid">
              <a:avLst>
                <a:gd name="adj" fmla="val 12898"/>
              </a:avLst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rapezoid 158">
              <a:extLst>
                <a:ext uri="{FF2B5EF4-FFF2-40B4-BE49-F238E27FC236}">
                  <a16:creationId xmlns:a16="http://schemas.microsoft.com/office/drawing/2014/main" id="{29BFC056-7626-E685-5345-54DE2507F314}"/>
                </a:ext>
              </a:extLst>
            </p:cNvPr>
            <p:cNvSpPr/>
            <p:nvPr/>
          </p:nvSpPr>
          <p:spPr>
            <a:xfrm rot="1527662">
              <a:off x="9169731" y="2289164"/>
              <a:ext cx="625264" cy="1786940"/>
            </a:xfrm>
            <a:prstGeom prst="trapezoid">
              <a:avLst>
                <a:gd name="adj" fmla="val 34464"/>
              </a:avLst>
            </a:prstGeom>
            <a:solidFill>
              <a:srgbClr val="6F530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432D9410-C80C-FA2A-54AC-606B044AA4DA}"/>
                </a:ext>
              </a:extLst>
            </p:cNvPr>
            <p:cNvSpPr/>
            <p:nvPr/>
          </p:nvSpPr>
          <p:spPr>
            <a:xfrm rot="15873315">
              <a:off x="9808958" y="4028372"/>
              <a:ext cx="437484" cy="1279985"/>
            </a:xfrm>
            <a:prstGeom prst="ellipse">
              <a:avLst/>
            </a:prstGeom>
            <a:solidFill>
              <a:srgbClr val="4C1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C3960928-5C6E-81C5-FD8F-58FD7026A2D7}"/>
                </a:ext>
              </a:extLst>
            </p:cNvPr>
            <p:cNvSpPr/>
            <p:nvPr/>
          </p:nvSpPr>
          <p:spPr>
            <a:xfrm>
              <a:off x="9536441" y="3908653"/>
              <a:ext cx="1159666" cy="290650"/>
            </a:xfrm>
            <a:prstGeom prst="rect">
              <a:avLst/>
            </a:prstGeom>
            <a:solidFill>
              <a:srgbClr val="6F530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rapezoid 161">
              <a:extLst>
                <a:ext uri="{FF2B5EF4-FFF2-40B4-BE49-F238E27FC236}">
                  <a16:creationId xmlns:a16="http://schemas.microsoft.com/office/drawing/2014/main" id="{9DEFF57E-C963-AA5B-A4FF-6B1D96BA7022}"/>
                </a:ext>
              </a:extLst>
            </p:cNvPr>
            <p:cNvSpPr/>
            <p:nvPr/>
          </p:nvSpPr>
          <p:spPr>
            <a:xfrm rot="21408159">
              <a:off x="9961763" y="2448184"/>
              <a:ext cx="871638" cy="2726968"/>
            </a:xfrm>
            <a:prstGeom prst="trapezoid">
              <a:avLst>
                <a:gd name="adj" fmla="val 40230"/>
              </a:avLst>
            </a:prstGeom>
            <a:solidFill>
              <a:srgbClr val="6F530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rapezoid 162">
              <a:extLst>
                <a:ext uri="{FF2B5EF4-FFF2-40B4-BE49-F238E27FC236}">
                  <a16:creationId xmlns:a16="http://schemas.microsoft.com/office/drawing/2014/main" id="{D95E1372-520E-D041-E87C-BD950471FBB1}"/>
                </a:ext>
              </a:extLst>
            </p:cNvPr>
            <p:cNvSpPr/>
            <p:nvPr/>
          </p:nvSpPr>
          <p:spPr>
            <a:xfrm rot="278956">
              <a:off x="9370512" y="2483672"/>
              <a:ext cx="729951" cy="2676609"/>
            </a:xfrm>
            <a:prstGeom prst="trapezoid">
              <a:avLst>
                <a:gd name="adj" fmla="val 28696"/>
              </a:avLst>
            </a:prstGeom>
            <a:solidFill>
              <a:srgbClr val="6F530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52F66F62-399F-CF28-DCA3-7A069F8B1785}"/>
                </a:ext>
              </a:extLst>
            </p:cNvPr>
            <p:cNvSpPr/>
            <p:nvPr/>
          </p:nvSpPr>
          <p:spPr>
            <a:xfrm>
              <a:off x="9771093" y="2083079"/>
              <a:ext cx="635551" cy="74727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Moon 164">
              <a:extLst>
                <a:ext uri="{FF2B5EF4-FFF2-40B4-BE49-F238E27FC236}">
                  <a16:creationId xmlns:a16="http://schemas.microsoft.com/office/drawing/2014/main" id="{6A2F5C76-F88C-1526-D6C1-E9225BBD0BE2}"/>
                </a:ext>
              </a:extLst>
            </p:cNvPr>
            <p:cNvSpPr/>
            <p:nvPr/>
          </p:nvSpPr>
          <p:spPr>
            <a:xfrm rot="16200000">
              <a:off x="9066138" y="2673891"/>
              <a:ext cx="1984977" cy="711324"/>
            </a:xfrm>
            <a:prstGeom prst="moon">
              <a:avLst>
                <a:gd name="adj" fmla="val 6008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7AB6E1CE-5EC4-481C-3D51-747E690A04F8}"/>
                </a:ext>
              </a:extLst>
            </p:cNvPr>
            <p:cNvSpPr/>
            <p:nvPr/>
          </p:nvSpPr>
          <p:spPr>
            <a:xfrm>
              <a:off x="9522341" y="1181672"/>
              <a:ext cx="1159985" cy="149486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DD9A4107-6AFA-4A8D-3A6E-BD432761CFE4}"/>
                </a:ext>
              </a:extLst>
            </p:cNvPr>
            <p:cNvGrpSpPr/>
            <p:nvPr/>
          </p:nvGrpSpPr>
          <p:grpSpPr>
            <a:xfrm>
              <a:off x="9803105" y="2632449"/>
              <a:ext cx="565513" cy="725971"/>
              <a:chOff x="6509910" y="2757941"/>
              <a:chExt cx="435931" cy="559622"/>
            </a:xfrm>
          </p:grpSpPr>
          <p:grpSp>
            <p:nvGrpSpPr>
              <p:cNvPr id="169" name="Group 275">
                <a:extLst>
                  <a:ext uri="{FF2B5EF4-FFF2-40B4-BE49-F238E27FC236}">
                    <a16:creationId xmlns:a16="http://schemas.microsoft.com/office/drawing/2014/main" id="{E04EB863-C582-D400-14C5-FE92EC00F7EE}"/>
                  </a:ext>
                </a:extLst>
              </p:cNvPr>
              <p:cNvGrpSpPr/>
              <p:nvPr/>
            </p:nvGrpSpPr>
            <p:grpSpPr>
              <a:xfrm>
                <a:off x="6509910" y="2757941"/>
                <a:ext cx="435931" cy="320296"/>
                <a:chOff x="5791200" y="2209800"/>
                <a:chExt cx="703093" cy="622345"/>
              </a:xfrm>
            </p:grpSpPr>
            <p:sp>
              <p:nvSpPr>
                <p:cNvPr id="173" name="Isosceles Triangle 172">
                  <a:extLst>
                    <a:ext uri="{FF2B5EF4-FFF2-40B4-BE49-F238E27FC236}">
                      <a16:creationId xmlns:a16="http://schemas.microsoft.com/office/drawing/2014/main" id="{6B209AEB-7D63-D6A6-3B5C-DDECCBADBAD4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Isosceles Triangle 173">
                  <a:extLst>
                    <a:ext uri="{FF2B5EF4-FFF2-40B4-BE49-F238E27FC236}">
                      <a16:creationId xmlns:a16="http://schemas.microsoft.com/office/drawing/2014/main" id="{573D6CBF-678C-28DC-C7A6-18842048BF9E}"/>
                    </a:ext>
                  </a:extLst>
                </p:cNvPr>
                <p:cNvSpPr/>
                <p:nvPr/>
              </p:nvSpPr>
              <p:spPr>
                <a:xfrm rot="16399489">
                  <a:off x="5960893" y="2298745"/>
                  <a:ext cx="609600" cy="4572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0" name="Rounded Rectangle 68">
                <a:extLst>
                  <a:ext uri="{FF2B5EF4-FFF2-40B4-BE49-F238E27FC236}">
                    <a16:creationId xmlns:a16="http://schemas.microsoft.com/office/drawing/2014/main" id="{A5619AA3-F35D-6B9D-4E6D-BF88DDAF6A6E}"/>
                  </a:ext>
                </a:extLst>
              </p:cNvPr>
              <p:cNvSpPr/>
              <p:nvPr/>
            </p:nvSpPr>
            <p:spPr>
              <a:xfrm>
                <a:off x="6613576" y="2849189"/>
                <a:ext cx="228600" cy="15240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ounded Rectangle 83">
                <a:extLst>
                  <a:ext uri="{FF2B5EF4-FFF2-40B4-BE49-F238E27FC236}">
                    <a16:creationId xmlns:a16="http://schemas.microsoft.com/office/drawing/2014/main" id="{68CAAEAF-E6D7-35FC-1380-06003E598884}"/>
                  </a:ext>
                </a:extLst>
              </p:cNvPr>
              <p:cNvSpPr/>
              <p:nvPr/>
            </p:nvSpPr>
            <p:spPr>
              <a:xfrm rot="17089073">
                <a:off x="6465837" y="3085572"/>
                <a:ext cx="329045" cy="134937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ounded Rectangle 84">
                <a:extLst>
                  <a:ext uri="{FF2B5EF4-FFF2-40B4-BE49-F238E27FC236}">
                    <a16:creationId xmlns:a16="http://schemas.microsoft.com/office/drawing/2014/main" id="{1DA4F1D4-F303-C075-8E15-E9C667E76DAC}"/>
                  </a:ext>
                </a:extLst>
              </p:cNvPr>
              <p:cNvSpPr/>
              <p:nvPr/>
            </p:nvSpPr>
            <p:spPr>
              <a:xfrm rot="14259947">
                <a:off x="6645174" y="3056469"/>
                <a:ext cx="329045" cy="134937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518D4161-C079-DC9B-32EF-3C0319A58B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19897" y="5185462"/>
              <a:ext cx="3263" cy="11888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80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94640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3D6E5D1-5E60-86D0-41B9-5D42433FD327}"/>
              </a:ext>
            </a:extLst>
          </p:cNvPr>
          <p:cNvSpPr txBox="1"/>
          <p:nvPr/>
        </p:nvSpPr>
        <p:spPr>
          <a:xfrm>
            <a:off x="4690222" y="263409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Moses</a:t>
            </a:r>
          </a:p>
          <a:p>
            <a:r>
              <a:rPr lang="en-US" sz="1100" dirty="0"/>
              <a:t>D&amp;C 110:1; 107:91; 124:38; 138:38-41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3CC5BA-A500-98CD-8B51-6D5C018330A0}"/>
              </a:ext>
            </a:extLst>
          </p:cNvPr>
          <p:cNvSpPr txBox="1"/>
          <p:nvPr/>
        </p:nvSpPr>
        <p:spPr>
          <a:xfrm>
            <a:off x="8827564" y="234374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Murdock</a:t>
            </a:r>
          </a:p>
          <a:p>
            <a:r>
              <a:rPr lang="en-US" sz="1100" dirty="0"/>
              <a:t>D&amp;C 52:8; 99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6127AEE-61AA-E1C3-7D1F-DD4E4C8E6166}"/>
              </a:ext>
            </a:extLst>
          </p:cNvPr>
          <p:cNvGrpSpPr/>
          <p:nvPr/>
        </p:nvGrpSpPr>
        <p:grpSpPr>
          <a:xfrm>
            <a:off x="4703472" y="1340350"/>
            <a:ext cx="2454863" cy="5160246"/>
            <a:chOff x="4308636" y="883364"/>
            <a:chExt cx="1074459" cy="2527917"/>
          </a:xfrm>
        </p:grpSpPr>
        <p:sp>
          <p:nvSpPr>
            <p:cNvPr id="46" name="Oval 28">
              <a:extLst>
                <a:ext uri="{FF2B5EF4-FFF2-40B4-BE49-F238E27FC236}">
                  <a16:creationId xmlns:a16="http://schemas.microsoft.com/office/drawing/2014/main" id="{86BB863C-0DDD-BAC3-ED2C-AE7ACBD8F938}"/>
                </a:ext>
              </a:extLst>
            </p:cNvPr>
            <p:cNvSpPr/>
            <p:nvPr/>
          </p:nvSpPr>
          <p:spPr>
            <a:xfrm>
              <a:off x="4508471" y="3131721"/>
              <a:ext cx="304297" cy="279560"/>
            </a:xfrm>
            <a:prstGeom prst="ellipse">
              <a:avLst/>
            </a:prstGeom>
            <a:solidFill>
              <a:srgbClr val="8241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29">
              <a:extLst>
                <a:ext uri="{FF2B5EF4-FFF2-40B4-BE49-F238E27FC236}">
                  <a16:creationId xmlns:a16="http://schemas.microsoft.com/office/drawing/2014/main" id="{C1EB6EC1-ABFF-38CD-E6CD-24710BD466E6}"/>
                </a:ext>
              </a:extLst>
            </p:cNvPr>
            <p:cNvSpPr/>
            <p:nvPr/>
          </p:nvSpPr>
          <p:spPr>
            <a:xfrm>
              <a:off x="4812768" y="3131721"/>
              <a:ext cx="304297" cy="279560"/>
            </a:xfrm>
            <a:prstGeom prst="ellipse">
              <a:avLst/>
            </a:prstGeom>
            <a:solidFill>
              <a:srgbClr val="8241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30">
              <a:extLst>
                <a:ext uri="{FF2B5EF4-FFF2-40B4-BE49-F238E27FC236}">
                  <a16:creationId xmlns:a16="http://schemas.microsoft.com/office/drawing/2014/main" id="{D28E918D-F5C9-AC41-B1AE-08C5784A17D2}"/>
                </a:ext>
              </a:extLst>
            </p:cNvPr>
            <p:cNvSpPr/>
            <p:nvPr/>
          </p:nvSpPr>
          <p:spPr>
            <a:xfrm rot="1238411">
              <a:off x="4308636" y="2289899"/>
              <a:ext cx="169979" cy="27956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31">
              <a:extLst>
                <a:ext uri="{FF2B5EF4-FFF2-40B4-BE49-F238E27FC236}">
                  <a16:creationId xmlns:a16="http://schemas.microsoft.com/office/drawing/2014/main" id="{B5C9B2C0-80DC-3D53-A514-896B192465F9}"/>
                </a:ext>
              </a:extLst>
            </p:cNvPr>
            <p:cNvSpPr/>
            <p:nvPr/>
          </p:nvSpPr>
          <p:spPr>
            <a:xfrm rot="1480658">
              <a:off x="4394249" y="1651250"/>
              <a:ext cx="395586" cy="838680"/>
            </a:xfrm>
            <a:prstGeom prst="trapezoid">
              <a:avLst>
                <a:gd name="adj" fmla="val 30469"/>
              </a:avLst>
            </a:prstGeom>
            <a:solidFill>
              <a:srgbClr val="D5BE8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apezoid 32">
              <a:extLst>
                <a:ext uri="{FF2B5EF4-FFF2-40B4-BE49-F238E27FC236}">
                  <a16:creationId xmlns:a16="http://schemas.microsoft.com/office/drawing/2014/main" id="{B4D0EF0D-44C4-7A9A-2EBA-53A2E09EA168}"/>
                </a:ext>
              </a:extLst>
            </p:cNvPr>
            <p:cNvSpPr/>
            <p:nvPr/>
          </p:nvSpPr>
          <p:spPr>
            <a:xfrm rot="1447265">
              <a:off x="4414120" y="1591559"/>
              <a:ext cx="324692" cy="798794"/>
            </a:xfrm>
            <a:prstGeom prst="trapezoid">
              <a:avLst>
                <a:gd name="adj" fmla="val 30469"/>
              </a:avLst>
            </a:prstGeom>
            <a:solidFill>
              <a:srgbClr val="DAC158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apezoid 33">
              <a:extLst>
                <a:ext uri="{FF2B5EF4-FFF2-40B4-BE49-F238E27FC236}">
                  <a16:creationId xmlns:a16="http://schemas.microsoft.com/office/drawing/2014/main" id="{59C654F8-004E-1D61-CA4D-4C9B04756981}"/>
                </a:ext>
              </a:extLst>
            </p:cNvPr>
            <p:cNvSpPr/>
            <p:nvPr/>
          </p:nvSpPr>
          <p:spPr>
            <a:xfrm>
              <a:off x="4447611" y="1698977"/>
              <a:ext cx="791172" cy="1572525"/>
            </a:xfrm>
            <a:prstGeom prst="trapezoid">
              <a:avLst>
                <a:gd name="adj" fmla="val 30469"/>
              </a:avLst>
            </a:prstGeom>
            <a:solidFill>
              <a:srgbClr val="D5BE8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rapezoid 35">
              <a:extLst>
                <a:ext uri="{FF2B5EF4-FFF2-40B4-BE49-F238E27FC236}">
                  <a16:creationId xmlns:a16="http://schemas.microsoft.com/office/drawing/2014/main" id="{44ABD2EE-F826-09A6-84EC-A2FF2B5BFCB0}"/>
                </a:ext>
              </a:extLst>
            </p:cNvPr>
            <p:cNvSpPr/>
            <p:nvPr/>
          </p:nvSpPr>
          <p:spPr>
            <a:xfrm rot="402310">
              <a:off x="4478846" y="1668598"/>
              <a:ext cx="304297" cy="1513507"/>
            </a:xfrm>
            <a:prstGeom prst="trapezoid">
              <a:avLst>
                <a:gd name="adj" fmla="val 30469"/>
              </a:avLst>
            </a:prstGeom>
            <a:solidFill>
              <a:srgbClr val="927B4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39">
              <a:extLst>
                <a:ext uri="{FF2B5EF4-FFF2-40B4-BE49-F238E27FC236}">
                  <a16:creationId xmlns:a16="http://schemas.microsoft.com/office/drawing/2014/main" id="{9268076D-1274-92E9-FE00-0A5CC74F7FE9}"/>
                </a:ext>
              </a:extLst>
            </p:cNvPr>
            <p:cNvSpPr/>
            <p:nvPr/>
          </p:nvSpPr>
          <p:spPr>
            <a:xfrm rot="21185207">
              <a:off x="4904058" y="1698977"/>
              <a:ext cx="304297" cy="1513507"/>
            </a:xfrm>
            <a:prstGeom prst="trapezoid">
              <a:avLst>
                <a:gd name="adj" fmla="val 30469"/>
              </a:avLst>
            </a:prstGeom>
            <a:solidFill>
              <a:srgbClr val="927B4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23">
              <a:extLst>
                <a:ext uri="{FF2B5EF4-FFF2-40B4-BE49-F238E27FC236}">
                  <a16:creationId xmlns:a16="http://schemas.microsoft.com/office/drawing/2014/main" id="{CB34C70A-BE14-A8C3-F589-499CED920588}"/>
                </a:ext>
              </a:extLst>
            </p:cNvPr>
            <p:cNvGrpSpPr/>
            <p:nvPr/>
          </p:nvGrpSpPr>
          <p:grpSpPr>
            <a:xfrm>
              <a:off x="4938016" y="1606058"/>
              <a:ext cx="445079" cy="937474"/>
              <a:chOff x="4657029" y="2921582"/>
              <a:chExt cx="1114535" cy="2044225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53D70733-E304-B9AE-133E-999197EB3C7B}"/>
                  </a:ext>
                </a:extLst>
              </p:cNvPr>
              <p:cNvSpPr/>
              <p:nvPr/>
            </p:nvSpPr>
            <p:spPr>
              <a:xfrm rot="19625314">
                <a:off x="5339072" y="4280007"/>
                <a:ext cx="432492" cy="6858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Trapezoid 60">
                <a:extLst>
                  <a:ext uri="{FF2B5EF4-FFF2-40B4-BE49-F238E27FC236}">
                    <a16:creationId xmlns:a16="http://schemas.microsoft.com/office/drawing/2014/main" id="{7F55CBEA-CE8B-4FD7-F0CD-882A8C14FDD8}"/>
                  </a:ext>
                </a:extLst>
              </p:cNvPr>
              <p:cNvSpPr/>
              <p:nvPr/>
            </p:nvSpPr>
            <p:spPr>
              <a:xfrm rot="20212681">
                <a:off x="4768199" y="2921582"/>
                <a:ext cx="736227" cy="1828800"/>
              </a:xfrm>
              <a:prstGeom prst="trapezoid">
                <a:avLst>
                  <a:gd name="adj" fmla="val 30469"/>
                </a:avLst>
              </a:prstGeom>
              <a:solidFill>
                <a:srgbClr val="D5BE8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rapezoid 61">
                <a:extLst>
                  <a:ext uri="{FF2B5EF4-FFF2-40B4-BE49-F238E27FC236}">
                    <a16:creationId xmlns:a16="http://schemas.microsoft.com/office/drawing/2014/main" id="{E1ABF53C-DB25-6896-4CB5-13FA2CE7C1AA}"/>
                  </a:ext>
                </a:extLst>
              </p:cNvPr>
              <p:cNvSpPr/>
              <p:nvPr/>
            </p:nvSpPr>
            <p:spPr>
              <a:xfrm rot="20152516">
                <a:off x="4657029" y="3046195"/>
                <a:ext cx="847506" cy="1504779"/>
              </a:xfrm>
              <a:prstGeom prst="trapezoid">
                <a:avLst>
                  <a:gd name="adj" fmla="val 30469"/>
                </a:avLst>
              </a:prstGeom>
              <a:solidFill>
                <a:srgbClr val="DAC15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Cloud 36">
              <a:extLst>
                <a:ext uri="{FF2B5EF4-FFF2-40B4-BE49-F238E27FC236}">
                  <a16:creationId xmlns:a16="http://schemas.microsoft.com/office/drawing/2014/main" id="{F5B3A3F9-2B14-CD37-E025-B53498341529}"/>
                </a:ext>
              </a:extLst>
            </p:cNvPr>
            <p:cNvSpPr/>
            <p:nvPr/>
          </p:nvSpPr>
          <p:spPr>
            <a:xfrm>
              <a:off x="4446525" y="923458"/>
              <a:ext cx="304800" cy="801873"/>
            </a:xfrm>
            <a:prstGeom prst="clou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loud 37">
              <a:extLst>
                <a:ext uri="{FF2B5EF4-FFF2-40B4-BE49-F238E27FC236}">
                  <a16:creationId xmlns:a16="http://schemas.microsoft.com/office/drawing/2014/main" id="{3B3DCBF4-B1C0-5247-F67B-BEFA6CF46F47}"/>
                </a:ext>
              </a:extLst>
            </p:cNvPr>
            <p:cNvSpPr/>
            <p:nvPr/>
          </p:nvSpPr>
          <p:spPr>
            <a:xfrm rot="21175570">
              <a:off x="4950751" y="942532"/>
              <a:ext cx="342901" cy="826022"/>
            </a:xfrm>
            <a:prstGeom prst="clou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38">
              <a:extLst>
                <a:ext uri="{FF2B5EF4-FFF2-40B4-BE49-F238E27FC236}">
                  <a16:creationId xmlns:a16="http://schemas.microsoft.com/office/drawing/2014/main" id="{E7305B1B-BF32-F756-987D-81C1863A9AE0}"/>
                </a:ext>
              </a:extLst>
            </p:cNvPr>
            <p:cNvSpPr/>
            <p:nvPr/>
          </p:nvSpPr>
          <p:spPr>
            <a:xfrm>
              <a:off x="4560824" y="883364"/>
              <a:ext cx="609600" cy="96224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Cloud 57">
              <a:extLst>
                <a:ext uri="{FF2B5EF4-FFF2-40B4-BE49-F238E27FC236}">
                  <a16:creationId xmlns:a16="http://schemas.microsoft.com/office/drawing/2014/main" id="{78A7A6A8-5547-D605-FA8F-9B15095E6D9E}"/>
                </a:ext>
              </a:extLst>
            </p:cNvPr>
            <p:cNvSpPr/>
            <p:nvPr/>
          </p:nvSpPr>
          <p:spPr>
            <a:xfrm rot="21175570">
              <a:off x="4559940" y="1399070"/>
              <a:ext cx="573269" cy="673316"/>
            </a:xfrm>
            <a:prstGeom prst="clou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EE43C858-D48B-77C6-FC4D-7D52A47F20B4}"/>
                </a:ext>
              </a:extLst>
            </p:cNvPr>
            <p:cNvSpPr/>
            <p:nvPr/>
          </p:nvSpPr>
          <p:spPr>
            <a:xfrm rot="5225831">
              <a:off x="4810913" y="1459043"/>
              <a:ext cx="82450" cy="19790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3BB7AE78-D9F7-3C56-F156-98D5D9B2A85A}"/>
              </a:ext>
            </a:extLst>
          </p:cNvPr>
          <p:cNvGrpSpPr/>
          <p:nvPr/>
        </p:nvGrpSpPr>
        <p:grpSpPr>
          <a:xfrm>
            <a:off x="8724972" y="916650"/>
            <a:ext cx="2272762" cy="5647133"/>
            <a:chOff x="8724972" y="916650"/>
            <a:chExt cx="2272762" cy="5647133"/>
          </a:xfrm>
        </p:grpSpPr>
        <p:sp>
          <p:nvSpPr>
            <p:cNvPr id="94" name="Round Diagonal Corner Rectangle 123">
              <a:extLst>
                <a:ext uri="{FF2B5EF4-FFF2-40B4-BE49-F238E27FC236}">
                  <a16:creationId xmlns:a16="http://schemas.microsoft.com/office/drawing/2014/main" id="{6A5D1C69-90F3-4E71-1511-930A1500EA9F}"/>
                </a:ext>
              </a:extLst>
            </p:cNvPr>
            <p:cNvSpPr/>
            <p:nvPr/>
          </p:nvSpPr>
          <p:spPr>
            <a:xfrm rot="1473225" flipH="1">
              <a:off x="10028183" y="1502090"/>
              <a:ext cx="681736" cy="66906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C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3363CDF-5CC5-F37D-3545-613F39EB2ECF}"/>
                </a:ext>
              </a:extLst>
            </p:cNvPr>
            <p:cNvSpPr/>
            <p:nvPr/>
          </p:nvSpPr>
          <p:spPr>
            <a:xfrm rot="2704841" flipH="1">
              <a:off x="9318501" y="6032493"/>
              <a:ext cx="325049" cy="737532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197894E-B19D-C0E1-F206-B487CADF7B95}"/>
                </a:ext>
              </a:extLst>
            </p:cNvPr>
            <p:cNvSpPr/>
            <p:nvPr/>
          </p:nvSpPr>
          <p:spPr>
            <a:xfrm rot="17610301" flipH="1">
              <a:off x="10139126" y="6018285"/>
              <a:ext cx="262317" cy="737532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rapezoid 39">
              <a:extLst>
                <a:ext uri="{FF2B5EF4-FFF2-40B4-BE49-F238E27FC236}">
                  <a16:creationId xmlns:a16="http://schemas.microsoft.com/office/drawing/2014/main" id="{6DF4DF9D-5AEC-6DDE-3BA5-FDBEF7131DFF}"/>
                </a:ext>
              </a:extLst>
            </p:cNvPr>
            <p:cNvSpPr/>
            <p:nvPr/>
          </p:nvSpPr>
          <p:spPr>
            <a:xfrm>
              <a:off x="9227813" y="4659747"/>
              <a:ext cx="1402255" cy="1663076"/>
            </a:xfrm>
            <a:prstGeom prst="trapezoid">
              <a:avLst>
                <a:gd name="adj" fmla="val 6117"/>
              </a:avLst>
            </a:prstGeom>
            <a:solidFill>
              <a:srgbClr val="927B4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 Diagonal Corner Rectangle 123">
              <a:extLst>
                <a:ext uri="{FF2B5EF4-FFF2-40B4-BE49-F238E27FC236}">
                  <a16:creationId xmlns:a16="http://schemas.microsoft.com/office/drawing/2014/main" id="{B642407D-2474-79A6-4DFE-56627F2BC7CB}"/>
                </a:ext>
              </a:extLst>
            </p:cNvPr>
            <p:cNvSpPr/>
            <p:nvPr/>
          </p:nvSpPr>
          <p:spPr>
            <a:xfrm rot="3139786" flipH="1">
              <a:off x="9084163" y="1530412"/>
              <a:ext cx="681736" cy="66906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C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24B611F-9787-A932-5BD3-266AF27165C4}"/>
                </a:ext>
              </a:extLst>
            </p:cNvPr>
            <p:cNvSpPr/>
            <p:nvPr/>
          </p:nvSpPr>
          <p:spPr>
            <a:xfrm>
              <a:off x="8724972" y="4268499"/>
              <a:ext cx="426575" cy="6747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E55A1D6A-D521-2B29-436C-9BAF0EA14993}"/>
                </a:ext>
              </a:extLst>
            </p:cNvPr>
            <p:cNvSpPr/>
            <p:nvPr/>
          </p:nvSpPr>
          <p:spPr>
            <a:xfrm rot="1457923">
              <a:off x="9004440" y="3029676"/>
              <a:ext cx="545091" cy="1711294"/>
            </a:xfrm>
            <a:prstGeom prst="trapezoid">
              <a:avLst>
                <a:gd name="adj" fmla="val 27245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5536688-245E-5C89-F137-47688058E722}"/>
                </a:ext>
              </a:extLst>
            </p:cNvPr>
            <p:cNvSpPr/>
            <p:nvPr/>
          </p:nvSpPr>
          <p:spPr>
            <a:xfrm rot="20767032">
              <a:off x="10571159" y="4300029"/>
              <a:ext cx="426575" cy="6747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07AA4F37-1000-854D-E073-D3F5D5A91F25}"/>
                </a:ext>
              </a:extLst>
            </p:cNvPr>
            <p:cNvSpPr/>
            <p:nvPr/>
          </p:nvSpPr>
          <p:spPr>
            <a:xfrm rot="20380163">
              <a:off x="10242336" y="3065465"/>
              <a:ext cx="545091" cy="1711294"/>
            </a:xfrm>
            <a:prstGeom prst="trapezoid">
              <a:avLst>
                <a:gd name="adj" fmla="val 27245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5">
              <a:extLst>
                <a:ext uri="{FF2B5EF4-FFF2-40B4-BE49-F238E27FC236}">
                  <a16:creationId xmlns:a16="http://schemas.microsoft.com/office/drawing/2014/main" id="{19E466C6-4AA2-92A9-A7EF-99502D4EE190}"/>
                </a:ext>
              </a:extLst>
            </p:cNvPr>
            <p:cNvSpPr/>
            <p:nvPr/>
          </p:nvSpPr>
          <p:spPr>
            <a:xfrm>
              <a:off x="9635734" y="2289307"/>
              <a:ext cx="551184" cy="9893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3A95F6AA-477A-F0F2-FE50-6CF463C72872}"/>
                </a:ext>
              </a:extLst>
            </p:cNvPr>
            <p:cNvSpPr/>
            <p:nvPr/>
          </p:nvSpPr>
          <p:spPr>
            <a:xfrm>
              <a:off x="9330029" y="3143691"/>
              <a:ext cx="1218785" cy="1553564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65">
              <a:extLst>
                <a:ext uri="{FF2B5EF4-FFF2-40B4-BE49-F238E27FC236}">
                  <a16:creationId xmlns:a16="http://schemas.microsoft.com/office/drawing/2014/main" id="{EA92F326-6CE7-4B28-50AF-48F0B4C16FD7}"/>
                </a:ext>
              </a:extLst>
            </p:cNvPr>
            <p:cNvSpPr/>
            <p:nvPr/>
          </p:nvSpPr>
          <p:spPr>
            <a:xfrm>
              <a:off x="9265028" y="4612364"/>
              <a:ext cx="1365040" cy="168684"/>
            </a:xfrm>
            <a:prstGeom prst="roundRect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02C2E5B-EB5A-DF64-4CD7-EB61FA71C32B}"/>
                </a:ext>
              </a:extLst>
            </p:cNvPr>
            <p:cNvSpPr/>
            <p:nvPr/>
          </p:nvSpPr>
          <p:spPr>
            <a:xfrm>
              <a:off x="9776918" y="4612364"/>
              <a:ext cx="341261" cy="16868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07EC10D2-8007-EA2F-71C1-B187392DFF8C}"/>
                </a:ext>
              </a:extLst>
            </p:cNvPr>
            <p:cNvSpPr/>
            <p:nvPr/>
          </p:nvSpPr>
          <p:spPr>
            <a:xfrm>
              <a:off x="9228464" y="3052304"/>
              <a:ext cx="812524" cy="1553564"/>
            </a:xfrm>
            <a:prstGeom prst="trapezoid">
              <a:avLst>
                <a:gd name="adj" fmla="val 33575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33CB0BC1-19B6-4DED-12A1-5F3EE312DA19}"/>
                </a:ext>
              </a:extLst>
            </p:cNvPr>
            <p:cNvSpPr/>
            <p:nvPr/>
          </p:nvSpPr>
          <p:spPr>
            <a:xfrm>
              <a:off x="9837858" y="3052304"/>
              <a:ext cx="812524" cy="1553564"/>
            </a:xfrm>
            <a:prstGeom prst="trapezoid">
              <a:avLst>
                <a:gd name="adj" fmla="val 35770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15">
              <a:extLst>
                <a:ext uri="{FF2B5EF4-FFF2-40B4-BE49-F238E27FC236}">
                  <a16:creationId xmlns:a16="http://schemas.microsoft.com/office/drawing/2014/main" id="{8AF994A8-620B-89DC-1F3C-EE22B9EABE01}"/>
                </a:ext>
              </a:extLst>
            </p:cNvPr>
            <p:cNvSpPr/>
            <p:nvPr/>
          </p:nvSpPr>
          <p:spPr>
            <a:xfrm>
              <a:off x="9228464" y="1251952"/>
              <a:ext cx="1369102" cy="17363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773B191-427F-B9B7-C0F0-38CB1E50F24D}"/>
                </a:ext>
              </a:extLst>
            </p:cNvPr>
            <p:cNvSpPr/>
            <p:nvPr/>
          </p:nvSpPr>
          <p:spPr>
            <a:xfrm>
              <a:off x="9855486" y="3932845"/>
              <a:ext cx="167417" cy="162479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F2A648D-A153-92CE-2CD4-415D0D233B4F}"/>
                </a:ext>
              </a:extLst>
            </p:cNvPr>
            <p:cNvSpPr/>
            <p:nvPr/>
          </p:nvSpPr>
          <p:spPr>
            <a:xfrm>
              <a:off x="9861248" y="4195312"/>
              <a:ext cx="167417" cy="162479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entagon 2">
              <a:extLst>
                <a:ext uri="{FF2B5EF4-FFF2-40B4-BE49-F238E27FC236}">
                  <a16:creationId xmlns:a16="http://schemas.microsoft.com/office/drawing/2014/main" id="{CC8B24CB-20C1-C314-A991-F422FF5804A7}"/>
                </a:ext>
              </a:extLst>
            </p:cNvPr>
            <p:cNvSpPr/>
            <p:nvPr/>
          </p:nvSpPr>
          <p:spPr>
            <a:xfrm rot="5400000">
              <a:off x="10115256" y="3553071"/>
              <a:ext cx="232265" cy="307842"/>
            </a:xfrm>
            <a:prstGeom prst="homePlate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B918F8C7-D22A-BD95-68C5-6C55055A969D}"/>
                </a:ext>
              </a:extLst>
            </p:cNvPr>
            <p:cNvSpPr/>
            <p:nvPr/>
          </p:nvSpPr>
          <p:spPr>
            <a:xfrm rot="18123538" flipH="1">
              <a:off x="9355799" y="838968"/>
              <a:ext cx="1084465" cy="1239830"/>
            </a:xfrm>
            <a:custGeom>
              <a:avLst/>
              <a:gdLst>
                <a:gd name="connsiteX0" fmla="*/ 341389 w 1084465"/>
                <a:gd name="connsiteY0" fmla="*/ 111348 h 1239830"/>
                <a:gd name="connsiteX1" fmla="*/ 298257 w 1084465"/>
                <a:gd name="connsiteY1" fmla="*/ 252553 h 1239830"/>
                <a:gd name="connsiteX2" fmla="*/ 298257 w 1084465"/>
                <a:gd name="connsiteY2" fmla="*/ 341825 h 1239830"/>
                <a:gd name="connsiteX3" fmla="*/ 240240 w 1084465"/>
                <a:gd name="connsiteY3" fmla="*/ 315843 h 1239830"/>
                <a:gd name="connsiteX4" fmla="*/ 22121 w 1084465"/>
                <a:gd name="connsiteY4" fmla="*/ 802886 h 1239830"/>
                <a:gd name="connsiteX5" fmla="*/ 149390 w 1084465"/>
                <a:gd name="connsiteY5" fmla="*/ 1136606 h 1239830"/>
                <a:gd name="connsiteX6" fmla="*/ 379883 w 1084465"/>
                <a:gd name="connsiteY6" fmla="*/ 1239830 h 1239830"/>
                <a:gd name="connsiteX7" fmla="*/ 598003 w 1084465"/>
                <a:gd name="connsiteY7" fmla="*/ 752786 h 1239830"/>
                <a:gd name="connsiteX8" fmla="*/ 603484 w 1084465"/>
                <a:gd name="connsiteY8" fmla="*/ 559569 h 1239830"/>
                <a:gd name="connsiteX9" fmla="*/ 569601 w 1084465"/>
                <a:gd name="connsiteY9" fmla="*/ 505105 h 1239830"/>
                <a:gd name="connsiteX10" fmla="*/ 831912 w 1084465"/>
                <a:gd name="connsiteY10" fmla="*/ 505106 h 1239830"/>
                <a:gd name="connsiteX11" fmla="*/ 1084465 w 1084465"/>
                <a:gd name="connsiteY11" fmla="*/ 252553 h 1239830"/>
                <a:gd name="connsiteX12" fmla="*/ 1084465 w 1084465"/>
                <a:gd name="connsiteY12" fmla="*/ 0 h 1239830"/>
                <a:gd name="connsiteX13" fmla="*/ 550810 w 1084465"/>
                <a:gd name="connsiteY13" fmla="*/ 0 h 1239830"/>
                <a:gd name="connsiteX14" fmla="*/ 341389 w 1084465"/>
                <a:gd name="connsiteY14" fmla="*/ 111348 h 1239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4465" h="1239830">
                  <a:moveTo>
                    <a:pt x="341389" y="111348"/>
                  </a:moveTo>
                  <a:cubicBezTo>
                    <a:pt x="314158" y="151656"/>
                    <a:pt x="298257" y="200248"/>
                    <a:pt x="298257" y="252553"/>
                  </a:cubicBezTo>
                  <a:lnTo>
                    <a:pt x="298257" y="341825"/>
                  </a:lnTo>
                  <a:lnTo>
                    <a:pt x="240240" y="315843"/>
                  </a:lnTo>
                  <a:lnTo>
                    <a:pt x="22121" y="802886"/>
                  </a:lnTo>
                  <a:cubicBezTo>
                    <a:pt x="-34889" y="930184"/>
                    <a:pt x="22091" y="1079596"/>
                    <a:pt x="149390" y="1136606"/>
                  </a:cubicBezTo>
                  <a:lnTo>
                    <a:pt x="379883" y="1239830"/>
                  </a:lnTo>
                  <a:lnTo>
                    <a:pt x="598003" y="752786"/>
                  </a:lnTo>
                  <a:cubicBezTo>
                    <a:pt x="626507" y="689138"/>
                    <a:pt x="626515" y="619961"/>
                    <a:pt x="603484" y="559569"/>
                  </a:cubicBezTo>
                  <a:lnTo>
                    <a:pt x="569601" y="505105"/>
                  </a:lnTo>
                  <a:lnTo>
                    <a:pt x="831912" y="505106"/>
                  </a:lnTo>
                  <a:cubicBezTo>
                    <a:pt x="971393" y="505106"/>
                    <a:pt x="1084465" y="392034"/>
                    <a:pt x="1084465" y="252553"/>
                  </a:cubicBezTo>
                  <a:lnTo>
                    <a:pt x="1084465" y="0"/>
                  </a:lnTo>
                  <a:lnTo>
                    <a:pt x="550810" y="0"/>
                  </a:lnTo>
                  <a:cubicBezTo>
                    <a:pt x="463634" y="0"/>
                    <a:pt x="386775" y="44169"/>
                    <a:pt x="341389" y="111348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9FCA381-FCBA-74DF-1B38-53615E58B6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3339" y="5016088"/>
              <a:ext cx="17043" cy="12987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604D215E-08A4-3B13-1BF5-2E0B5B2810F4}"/>
                </a:ext>
              </a:extLst>
            </p:cNvPr>
            <p:cNvGrpSpPr/>
            <p:nvPr/>
          </p:nvGrpSpPr>
          <p:grpSpPr>
            <a:xfrm>
              <a:off x="9463847" y="2992971"/>
              <a:ext cx="924725" cy="185332"/>
              <a:chOff x="2213061" y="773705"/>
              <a:chExt cx="2274484" cy="432126"/>
            </a:xfrm>
            <a:solidFill>
              <a:schemeClr val="bg1">
                <a:lumMod val="85000"/>
              </a:schemeClr>
            </a:solidFill>
          </p:grpSpPr>
          <p:sp>
            <p:nvSpPr>
              <p:cNvPr id="90" name="Flowchart: Manual Input 89">
                <a:extLst>
                  <a:ext uri="{FF2B5EF4-FFF2-40B4-BE49-F238E27FC236}">
                    <a16:creationId xmlns:a16="http://schemas.microsoft.com/office/drawing/2014/main" id="{5D60380D-7901-B650-5A93-2938183ED1CA}"/>
                  </a:ext>
                </a:extLst>
              </p:cNvPr>
              <p:cNvSpPr/>
              <p:nvPr/>
            </p:nvSpPr>
            <p:spPr>
              <a:xfrm rot="2450276">
                <a:off x="2213061" y="773705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lowchart: Manual Input 90">
                <a:extLst>
                  <a:ext uri="{FF2B5EF4-FFF2-40B4-BE49-F238E27FC236}">
                    <a16:creationId xmlns:a16="http://schemas.microsoft.com/office/drawing/2014/main" id="{CDEDD273-81F9-F9F7-0AEF-74E2F64BEFCA}"/>
                  </a:ext>
                </a:extLst>
              </p:cNvPr>
              <p:cNvSpPr/>
              <p:nvPr/>
            </p:nvSpPr>
            <p:spPr>
              <a:xfrm rot="19149724" flipH="1">
                <a:off x="3353565" y="773705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12CB1F76-598C-704C-255A-8FCA465D28F8}"/>
                </a:ext>
              </a:extLst>
            </p:cNvPr>
            <p:cNvSpPr/>
            <p:nvPr/>
          </p:nvSpPr>
          <p:spPr>
            <a:xfrm>
              <a:off x="9770875" y="3092031"/>
              <a:ext cx="367270" cy="332214"/>
            </a:xfrm>
            <a:custGeom>
              <a:avLst/>
              <a:gdLst>
                <a:gd name="connsiteX0" fmla="*/ 273690 w 564206"/>
                <a:gd name="connsiteY0" fmla="*/ 0 h 510353"/>
                <a:gd name="connsiteX1" fmla="*/ 360842 w 564206"/>
                <a:gd name="connsiteY1" fmla="*/ 39775 h 510353"/>
                <a:gd name="connsiteX2" fmla="*/ 387187 w 564206"/>
                <a:gd name="connsiteY2" fmla="*/ 82830 h 510353"/>
                <a:gd name="connsiteX3" fmla="*/ 428283 w 564206"/>
                <a:gd name="connsiteY3" fmla="*/ 114563 h 510353"/>
                <a:gd name="connsiteX4" fmla="*/ 481842 w 564206"/>
                <a:gd name="connsiteY4" fmla="*/ 182452 h 510353"/>
                <a:gd name="connsiteX5" fmla="*/ 539203 w 564206"/>
                <a:gd name="connsiteY5" fmla="*/ 505129 h 510353"/>
                <a:gd name="connsiteX6" fmla="*/ 274926 w 564206"/>
                <a:gd name="connsiteY6" fmla="*/ 311303 h 510353"/>
                <a:gd name="connsiteX7" fmla="*/ 273310 w 564206"/>
                <a:gd name="connsiteY7" fmla="*/ 307719 h 510353"/>
                <a:gd name="connsiteX8" fmla="*/ 224821 w 564206"/>
                <a:gd name="connsiteY8" fmla="*/ 372972 h 510353"/>
                <a:gd name="connsiteX9" fmla="*/ 22666 w 564206"/>
                <a:gd name="connsiteY9" fmla="*/ 490756 h 510353"/>
                <a:gd name="connsiteX10" fmla="*/ 75388 w 564206"/>
                <a:gd name="connsiteY10" fmla="*/ 167289 h 510353"/>
                <a:gd name="connsiteX11" fmla="*/ 120466 w 564206"/>
                <a:gd name="connsiteY11" fmla="*/ 111078 h 510353"/>
                <a:gd name="connsiteX12" fmla="*/ 164824 w 564206"/>
                <a:gd name="connsiteY12" fmla="*/ 75261 h 510353"/>
                <a:gd name="connsiteX13" fmla="*/ 186538 w 564206"/>
                <a:gd name="connsiteY13" fmla="*/ 39775 h 510353"/>
                <a:gd name="connsiteX14" fmla="*/ 273690 w 564206"/>
                <a:gd name="connsiteY14" fmla="*/ 0 h 5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64206" h="510353">
                  <a:moveTo>
                    <a:pt x="273690" y="0"/>
                  </a:moveTo>
                  <a:cubicBezTo>
                    <a:pt x="307725" y="0"/>
                    <a:pt x="338538" y="15200"/>
                    <a:pt x="360842" y="39775"/>
                  </a:cubicBezTo>
                  <a:lnTo>
                    <a:pt x="387187" y="82830"/>
                  </a:lnTo>
                  <a:lnTo>
                    <a:pt x="428283" y="114563"/>
                  </a:lnTo>
                  <a:cubicBezTo>
                    <a:pt x="447481" y="133725"/>
                    <a:pt x="465727" y="156575"/>
                    <a:pt x="481842" y="182452"/>
                  </a:cubicBezTo>
                  <a:cubicBezTo>
                    <a:pt x="546299" y="285961"/>
                    <a:pt x="596341" y="469548"/>
                    <a:pt x="539203" y="505129"/>
                  </a:cubicBezTo>
                  <a:cubicBezTo>
                    <a:pt x="482065" y="540710"/>
                    <a:pt x="321181" y="385581"/>
                    <a:pt x="274926" y="311303"/>
                  </a:cubicBezTo>
                  <a:lnTo>
                    <a:pt x="273310" y="307719"/>
                  </a:lnTo>
                  <a:lnTo>
                    <a:pt x="224821" y="372972"/>
                  </a:lnTo>
                  <a:cubicBezTo>
                    <a:pt x="155940" y="451378"/>
                    <a:pt x="65898" y="516824"/>
                    <a:pt x="22666" y="490756"/>
                  </a:cubicBezTo>
                  <a:cubicBezTo>
                    <a:pt x="-34977" y="455999"/>
                    <a:pt x="30205" y="242224"/>
                    <a:pt x="75388" y="167289"/>
                  </a:cubicBezTo>
                  <a:cubicBezTo>
                    <a:pt x="86684" y="148555"/>
                    <a:pt x="102378" y="129132"/>
                    <a:pt x="120466" y="111078"/>
                  </a:cubicBezTo>
                  <a:lnTo>
                    <a:pt x="164824" y="75261"/>
                  </a:lnTo>
                  <a:lnTo>
                    <a:pt x="186538" y="39775"/>
                  </a:lnTo>
                  <a:cubicBezTo>
                    <a:pt x="208842" y="15200"/>
                    <a:pt x="239655" y="0"/>
                    <a:pt x="273690" y="0"/>
                  </a:cubicBez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FD29BDB9-58D6-7F40-D6FB-7B40A9B76210}"/>
              </a:ext>
            </a:extLst>
          </p:cNvPr>
          <p:cNvGrpSpPr/>
          <p:nvPr/>
        </p:nvGrpSpPr>
        <p:grpSpPr>
          <a:xfrm>
            <a:off x="1344659" y="1079527"/>
            <a:ext cx="2403424" cy="5638800"/>
            <a:chOff x="1600200" y="4114800"/>
            <a:chExt cx="1981200" cy="4648200"/>
          </a:xfrm>
        </p:grpSpPr>
        <p:grpSp>
          <p:nvGrpSpPr>
            <p:cNvPr id="97" name="Group 285">
              <a:extLst>
                <a:ext uri="{FF2B5EF4-FFF2-40B4-BE49-F238E27FC236}">
                  <a16:creationId xmlns:a16="http://schemas.microsoft.com/office/drawing/2014/main" id="{6DB792C0-9C46-018E-5F98-1858A524E392}"/>
                </a:ext>
              </a:extLst>
            </p:cNvPr>
            <p:cNvGrpSpPr/>
            <p:nvPr/>
          </p:nvGrpSpPr>
          <p:grpSpPr>
            <a:xfrm rot="17194410">
              <a:off x="2602773" y="8085383"/>
              <a:ext cx="509454" cy="722914"/>
              <a:chOff x="4934260" y="5008578"/>
              <a:chExt cx="373811" cy="553131"/>
            </a:xfrm>
          </p:grpSpPr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929FC225-6530-91FB-285D-2AF2DA575BEE}"/>
                  </a:ext>
                </a:extLst>
              </p:cNvPr>
              <p:cNvSpPr/>
              <p:nvPr/>
            </p:nvSpPr>
            <p:spPr>
              <a:xfrm rot="2385655">
                <a:off x="4934260" y="5008578"/>
                <a:ext cx="373811" cy="553131"/>
              </a:xfrm>
              <a:prstGeom prst="ellipse">
                <a:avLst/>
              </a:prstGeom>
              <a:solidFill>
                <a:srgbClr val="BD834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D8C07BD1-0BBF-3024-BF24-5BE9A3B0B4B9}"/>
                  </a:ext>
                </a:extLst>
              </p:cNvPr>
              <p:cNvSpPr/>
              <p:nvPr/>
            </p:nvSpPr>
            <p:spPr>
              <a:xfrm rot="2385655">
                <a:off x="4958925" y="5096340"/>
                <a:ext cx="348365" cy="38278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" name="Group 284">
              <a:extLst>
                <a:ext uri="{FF2B5EF4-FFF2-40B4-BE49-F238E27FC236}">
                  <a16:creationId xmlns:a16="http://schemas.microsoft.com/office/drawing/2014/main" id="{4D6FBF67-1E76-8906-578D-87CFD27054B1}"/>
                </a:ext>
              </a:extLst>
            </p:cNvPr>
            <p:cNvGrpSpPr/>
            <p:nvPr/>
          </p:nvGrpSpPr>
          <p:grpSpPr>
            <a:xfrm>
              <a:off x="2057400" y="8077200"/>
              <a:ext cx="533400" cy="685800"/>
              <a:chOff x="4934260" y="5008578"/>
              <a:chExt cx="373811" cy="553131"/>
            </a:xfrm>
          </p:grpSpPr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D299B87B-DFE5-3921-F552-F0D63B7B8D36}"/>
                  </a:ext>
                </a:extLst>
              </p:cNvPr>
              <p:cNvSpPr/>
              <p:nvPr/>
            </p:nvSpPr>
            <p:spPr>
              <a:xfrm rot="2385655">
                <a:off x="4934260" y="5008578"/>
                <a:ext cx="373811" cy="553131"/>
              </a:xfrm>
              <a:prstGeom prst="ellipse">
                <a:avLst/>
              </a:prstGeom>
              <a:solidFill>
                <a:srgbClr val="BD834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D3A39C4B-278B-FB54-8290-BA9F3CD0F918}"/>
                  </a:ext>
                </a:extLst>
              </p:cNvPr>
              <p:cNvSpPr/>
              <p:nvPr/>
            </p:nvSpPr>
            <p:spPr>
              <a:xfrm rot="2385655">
                <a:off x="4958925" y="5096340"/>
                <a:ext cx="348365" cy="38278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11">
              <a:extLst>
                <a:ext uri="{FF2B5EF4-FFF2-40B4-BE49-F238E27FC236}">
                  <a16:creationId xmlns:a16="http://schemas.microsoft.com/office/drawing/2014/main" id="{6B1F2B1E-C27B-68DC-D07B-52EE0518D48F}"/>
                </a:ext>
              </a:extLst>
            </p:cNvPr>
            <p:cNvGrpSpPr/>
            <p:nvPr/>
          </p:nvGrpSpPr>
          <p:grpSpPr>
            <a:xfrm>
              <a:off x="1600200" y="5638800"/>
              <a:ext cx="1981200" cy="2743200"/>
              <a:chOff x="4419600" y="2060454"/>
              <a:chExt cx="3045502" cy="4187946"/>
            </a:xfrm>
          </p:grpSpPr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F9B2126C-4A29-64E5-A22D-09A8C164D37E}"/>
                  </a:ext>
                </a:extLst>
              </p:cNvPr>
              <p:cNvSpPr/>
              <p:nvPr/>
            </p:nvSpPr>
            <p:spPr>
              <a:xfrm>
                <a:off x="6890479" y="3785016"/>
                <a:ext cx="574623" cy="8444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F9D8A702-0CD2-2DEC-9A24-D634AC43F429}"/>
                  </a:ext>
                </a:extLst>
              </p:cNvPr>
              <p:cNvSpPr/>
              <p:nvPr/>
            </p:nvSpPr>
            <p:spPr>
              <a:xfrm>
                <a:off x="4419600" y="3810000"/>
                <a:ext cx="574623" cy="8444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Trapezoid 110">
                <a:extLst>
                  <a:ext uri="{FF2B5EF4-FFF2-40B4-BE49-F238E27FC236}">
                    <a16:creationId xmlns:a16="http://schemas.microsoft.com/office/drawing/2014/main" id="{231EAEF3-ED35-49C5-7048-61B61CE82192}"/>
                  </a:ext>
                </a:extLst>
              </p:cNvPr>
              <p:cNvSpPr/>
              <p:nvPr/>
            </p:nvSpPr>
            <p:spPr>
              <a:xfrm rot="20102191">
                <a:off x="6267526" y="2091421"/>
                <a:ext cx="990600" cy="2115430"/>
              </a:xfrm>
              <a:prstGeom prst="trapezoid">
                <a:avLst>
                  <a:gd name="adj" fmla="val 34133"/>
                </a:avLst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rapezoid 111">
                <a:extLst>
                  <a:ext uri="{FF2B5EF4-FFF2-40B4-BE49-F238E27FC236}">
                    <a16:creationId xmlns:a16="http://schemas.microsoft.com/office/drawing/2014/main" id="{1A008D93-A790-5074-B749-8071E39B1FAD}"/>
                  </a:ext>
                </a:extLst>
              </p:cNvPr>
              <p:cNvSpPr/>
              <p:nvPr/>
            </p:nvSpPr>
            <p:spPr>
              <a:xfrm rot="1327004">
                <a:off x="4648115" y="2060454"/>
                <a:ext cx="990600" cy="2115430"/>
              </a:xfrm>
              <a:prstGeom prst="trapezoid">
                <a:avLst>
                  <a:gd name="adj" fmla="val 34133"/>
                </a:avLst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Trapezoid 112">
                <a:extLst>
                  <a:ext uri="{FF2B5EF4-FFF2-40B4-BE49-F238E27FC236}">
                    <a16:creationId xmlns:a16="http://schemas.microsoft.com/office/drawing/2014/main" id="{4BBCA89F-2F78-0F46-42E3-FCA357861B78}"/>
                  </a:ext>
                </a:extLst>
              </p:cNvPr>
              <p:cNvSpPr/>
              <p:nvPr/>
            </p:nvSpPr>
            <p:spPr>
              <a:xfrm>
                <a:off x="4876800" y="2133600"/>
                <a:ext cx="2133600" cy="4114800"/>
              </a:xfrm>
              <a:prstGeom prst="trapezoid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313C24EF-2DE8-1236-E68B-80228558AE7C}"/>
                  </a:ext>
                </a:extLst>
              </p:cNvPr>
              <p:cNvSpPr/>
              <p:nvPr/>
            </p:nvSpPr>
            <p:spPr>
              <a:xfrm rot="10800000">
                <a:off x="5638800" y="2133600"/>
                <a:ext cx="609600" cy="762000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B7E3AA9E-47CF-9363-AC84-2796FE7798B8}"/>
                  </a:ext>
                </a:extLst>
              </p:cNvPr>
              <p:cNvSpPr/>
              <p:nvPr/>
            </p:nvSpPr>
            <p:spPr>
              <a:xfrm>
                <a:off x="5181600" y="4419600"/>
                <a:ext cx="1524000" cy="228600"/>
              </a:xfrm>
              <a:prstGeom prst="rect">
                <a:avLst/>
              </a:prstGeom>
              <a:solidFill>
                <a:srgbClr val="A16F3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rapezoid 115">
                <a:extLst>
                  <a:ext uri="{FF2B5EF4-FFF2-40B4-BE49-F238E27FC236}">
                    <a16:creationId xmlns:a16="http://schemas.microsoft.com/office/drawing/2014/main" id="{A289C3C9-A4B1-1496-5AA8-1C73D82974C6}"/>
                  </a:ext>
                </a:extLst>
              </p:cNvPr>
              <p:cNvSpPr/>
              <p:nvPr/>
            </p:nvSpPr>
            <p:spPr>
              <a:xfrm rot="366654" flipH="1">
                <a:off x="4944218" y="2084003"/>
                <a:ext cx="706763" cy="3877254"/>
              </a:xfrm>
              <a:prstGeom prst="trapezoid">
                <a:avLst>
                  <a:gd name="adj" fmla="val 34133"/>
                </a:avLst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Trapezoid 116">
                <a:extLst>
                  <a:ext uri="{FF2B5EF4-FFF2-40B4-BE49-F238E27FC236}">
                    <a16:creationId xmlns:a16="http://schemas.microsoft.com/office/drawing/2014/main" id="{8BD6E87D-739B-9DD8-953C-E603A1BF41C3}"/>
                  </a:ext>
                </a:extLst>
              </p:cNvPr>
              <p:cNvSpPr/>
              <p:nvPr/>
            </p:nvSpPr>
            <p:spPr>
              <a:xfrm rot="21233346">
                <a:off x="6224662" y="2067736"/>
                <a:ext cx="706763" cy="3886573"/>
              </a:xfrm>
              <a:prstGeom prst="trapezoid">
                <a:avLst>
                  <a:gd name="adj" fmla="val 34133"/>
                </a:avLst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0" name="Rounded Rectangle 61">
              <a:extLst>
                <a:ext uri="{FF2B5EF4-FFF2-40B4-BE49-F238E27FC236}">
                  <a16:creationId xmlns:a16="http://schemas.microsoft.com/office/drawing/2014/main" id="{21DA853B-D616-DB5E-398F-03F14AE755DE}"/>
                </a:ext>
              </a:extLst>
            </p:cNvPr>
            <p:cNvSpPr/>
            <p:nvPr/>
          </p:nvSpPr>
          <p:spPr>
            <a:xfrm>
              <a:off x="1981200" y="4572000"/>
              <a:ext cx="304800" cy="8382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62">
              <a:extLst>
                <a:ext uri="{FF2B5EF4-FFF2-40B4-BE49-F238E27FC236}">
                  <a16:creationId xmlns:a16="http://schemas.microsoft.com/office/drawing/2014/main" id="{F5E27328-9AB9-7318-4E9D-43A0B3669CA0}"/>
                </a:ext>
              </a:extLst>
            </p:cNvPr>
            <p:cNvSpPr/>
            <p:nvPr/>
          </p:nvSpPr>
          <p:spPr>
            <a:xfrm>
              <a:off x="2895600" y="4572000"/>
              <a:ext cx="304800" cy="8382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 Diagonal Corner Rectangle 63">
              <a:extLst>
                <a:ext uri="{FF2B5EF4-FFF2-40B4-BE49-F238E27FC236}">
                  <a16:creationId xmlns:a16="http://schemas.microsoft.com/office/drawing/2014/main" id="{4B13A8C5-901D-B033-F4C9-08F982F9A7BF}"/>
                </a:ext>
              </a:extLst>
            </p:cNvPr>
            <p:cNvSpPr/>
            <p:nvPr/>
          </p:nvSpPr>
          <p:spPr>
            <a:xfrm>
              <a:off x="1981200" y="4114800"/>
              <a:ext cx="838200" cy="533400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 Diagonal Corner Rectangle 64">
              <a:extLst>
                <a:ext uri="{FF2B5EF4-FFF2-40B4-BE49-F238E27FC236}">
                  <a16:creationId xmlns:a16="http://schemas.microsoft.com/office/drawing/2014/main" id="{0EFA01F4-10D5-0743-2ADF-EF86A9B2A028}"/>
                </a:ext>
              </a:extLst>
            </p:cNvPr>
            <p:cNvSpPr/>
            <p:nvPr/>
          </p:nvSpPr>
          <p:spPr>
            <a:xfrm rot="1987108">
              <a:off x="2363632" y="4148057"/>
              <a:ext cx="838200" cy="533400"/>
            </a:xfrm>
            <a:prstGeom prst="round2DiagRect">
              <a:avLst>
                <a:gd name="adj1" fmla="val 50000"/>
                <a:gd name="adj2" fmla="val 31459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C21EBE3E-4F15-A3C0-F77D-7E2C601E8BA3}"/>
                </a:ext>
              </a:extLst>
            </p:cNvPr>
            <p:cNvSpPr/>
            <p:nvPr/>
          </p:nvSpPr>
          <p:spPr>
            <a:xfrm>
              <a:off x="2057400" y="4267200"/>
              <a:ext cx="1052977" cy="15498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F1F6C22-B512-6798-246B-620E0FFADF24}"/>
                </a:ext>
              </a:extLst>
            </p:cNvPr>
            <p:cNvSpPr/>
            <p:nvPr/>
          </p:nvSpPr>
          <p:spPr>
            <a:xfrm>
              <a:off x="1981200" y="4495800"/>
              <a:ext cx="1219200" cy="228600"/>
            </a:xfrm>
            <a:prstGeom prst="rect">
              <a:avLst/>
            </a:prstGeom>
            <a:solidFill>
              <a:srgbClr val="A16F3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 Diagonal Corner Rectangle 67">
              <a:extLst>
                <a:ext uri="{FF2B5EF4-FFF2-40B4-BE49-F238E27FC236}">
                  <a16:creationId xmlns:a16="http://schemas.microsoft.com/office/drawing/2014/main" id="{FB185979-8C8F-BE3B-FFE6-D8C6145FF7BA}"/>
                </a:ext>
              </a:extLst>
            </p:cNvPr>
            <p:cNvSpPr/>
            <p:nvPr/>
          </p:nvSpPr>
          <p:spPr>
            <a:xfrm rot="230463">
              <a:off x="2143588" y="4356673"/>
              <a:ext cx="406776" cy="311802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 Diagonal Corner Rectangle 68">
              <a:extLst>
                <a:ext uri="{FF2B5EF4-FFF2-40B4-BE49-F238E27FC236}">
                  <a16:creationId xmlns:a16="http://schemas.microsoft.com/office/drawing/2014/main" id="{7C326D85-B7BD-2E9A-CF03-9EB3D78A032A}"/>
                </a:ext>
              </a:extLst>
            </p:cNvPr>
            <p:cNvSpPr/>
            <p:nvPr/>
          </p:nvSpPr>
          <p:spPr>
            <a:xfrm rot="4458807">
              <a:off x="2567941" y="4213145"/>
              <a:ext cx="356879" cy="41020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ounded Rectangle 69">
              <a:extLst>
                <a:ext uri="{FF2B5EF4-FFF2-40B4-BE49-F238E27FC236}">
                  <a16:creationId xmlns:a16="http://schemas.microsoft.com/office/drawing/2014/main" id="{84A7E81F-B43B-BCEC-AFDD-E52C31C02053}"/>
                </a:ext>
              </a:extLst>
            </p:cNvPr>
            <p:cNvSpPr/>
            <p:nvPr/>
          </p:nvSpPr>
          <p:spPr>
            <a:xfrm rot="16200000">
              <a:off x="2324100" y="4000500"/>
              <a:ext cx="304800" cy="6858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>
            <a:extLst>
              <a:ext uri="{FF2B5EF4-FFF2-40B4-BE49-F238E27FC236}">
                <a16:creationId xmlns:a16="http://schemas.microsoft.com/office/drawing/2014/main" id="{CE7AF856-E9E0-0212-8094-5DD0ED8A1E37}"/>
              </a:ext>
            </a:extLst>
          </p:cNvPr>
          <p:cNvSpPr txBox="1"/>
          <p:nvPr/>
        </p:nvSpPr>
        <p:spPr>
          <a:xfrm>
            <a:off x="1697517" y="234373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Moroni</a:t>
            </a:r>
          </a:p>
          <a:p>
            <a:r>
              <a:rPr lang="en-US" sz="1100" dirty="0"/>
              <a:t>D&amp;C 27:13; 128:20; 138:46</a:t>
            </a:r>
          </a:p>
        </p:txBody>
      </p:sp>
    </p:spTree>
    <p:extLst>
      <p:ext uri="{BB962C8B-B14F-4D97-AF65-F5344CB8AC3E}">
        <p14:creationId xmlns:p14="http://schemas.microsoft.com/office/powerpoint/2010/main" val="1054575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5FDACB7-62B9-1C4C-F14F-3EF4A55CC86F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C387236-835D-7B70-53BF-7FE746DDAA4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CBE269-2664-8E5F-61E4-3454CA9B96A6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052D57D-4A03-DA09-CB21-418ADEE9A568}"/>
              </a:ext>
            </a:extLst>
          </p:cNvPr>
          <p:cNvSpPr txBox="1"/>
          <p:nvPr/>
        </p:nvSpPr>
        <p:spPr>
          <a:xfrm>
            <a:off x="1673211" y="13282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Mahalaleel</a:t>
            </a:r>
            <a:r>
              <a:rPr lang="en-US" dirty="0"/>
              <a:t> </a:t>
            </a:r>
            <a:r>
              <a:rPr lang="en-US" sz="1100" dirty="0"/>
              <a:t>son of </a:t>
            </a:r>
            <a:r>
              <a:rPr lang="en-US" sz="1100" dirty="0" err="1"/>
              <a:t>Cainan</a:t>
            </a:r>
            <a:endParaRPr lang="en-US" sz="1100" dirty="0"/>
          </a:p>
          <a:p>
            <a:r>
              <a:rPr lang="en-US" sz="1100" dirty="0"/>
              <a:t>D&amp;C 107:53, 53; Gen. 5:12-17; Moses 6:19-20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DAC11F-F178-5B5B-A79E-AB2EB993B1B6}"/>
              </a:ext>
            </a:extLst>
          </p:cNvPr>
          <p:cNvSpPr txBox="1"/>
          <p:nvPr/>
        </p:nvSpPr>
        <p:spPr>
          <a:xfrm>
            <a:off x="5103115" y="163768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Malachi</a:t>
            </a:r>
          </a:p>
          <a:p>
            <a:r>
              <a:rPr lang="en-US" sz="1100" dirty="0"/>
              <a:t>D&amp;C 110:14; 128:17; 133:64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85E1C1-3F22-7D79-1CD5-B348BCC439DE}"/>
              </a:ext>
            </a:extLst>
          </p:cNvPr>
          <p:cNvSpPr txBox="1"/>
          <p:nvPr/>
        </p:nvSpPr>
        <p:spPr>
          <a:xfrm>
            <a:off x="9261850" y="245894"/>
            <a:ext cx="2286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Marks</a:t>
            </a:r>
          </a:p>
          <a:p>
            <a:r>
              <a:rPr lang="en-US" sz="1100" dirty="0"/>
              <a:t>D&amp;C 124:79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C34481-E6B3-DEA9-25EB-3F17759A243B}"/>
              </a:ext>
            </a:extLst>
          </p:cNvPr>
          <p:cNvGrpSpPr/>
          <p:nvPr/>
        </p:nvGrpSpPr>
        <p:grpSpPr>
          <a:xfrm>
            <a:off x="8798094" y="998716"/>
            <a:ext cx="2403832" cy="5636050"/>
            <a:chOff x="1219200" y="1353413"/>
            <a:chExt cx="1993362" cy="4673658"/>
          </a:xfrm>
        </p:grpSpPr>
        <p:sp>
          <p:nvSpPr>
            <p:cNvPr id="9" name="Round Diagonal Corner Rectangle 123">
              <a:extLst>
                <a:ext uri="{FF2B5EF4-FFF2-40B4-BE49-F238E27FC236}">
                  <a16:creationId xmlns:a16="http://schemas.microsoft.com/office/drawing/2014/main" id="{4FE427FB-6CBD-9926-7EC6-AD37E22EAADE}"/>
                </a:ext>
              </a:extLst>
            </p:cNvPr>
            <p:cNvSpPr/>
            <p:nvPr/>
          </p:nvSpPr>
          <p:spPr>
            <a:xfrm rot="19865534" flipH="1">
              <a:off x="1598740" y="1549456"/>
              <a:ext cx="1202900" cy="80043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ADF65AC-ED36-9EBF-037D-62E9965C0A93}"/>
                </a:ext>
              </a:extLst>
            </p:cNvPr>
            <p:cNvSpPr/>
            <p:nvPr/>
          </p:nvSpPr>
          <p:spPr>
            <a:xfrm>
              <a:off x="1219200" y="4020075"/>
              <a:ext cx="374134" cy="591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6F3EBF35-A23A-20B7-18BC-C9FACA45D072}"/>
                </a:ext>
              </a:extLst>
            </p:cNvPr>
            <p:cNvSpPr/>
            <p:nvPr/>
          </p:nvSpPr>
          <p:spPr>
            <a:xfrm rot="1457923">
              <a:off x="1464312" y="2933545"/>
              <a:ext cx="478081" cy="1500918"/>
            </a:xfrm>
            <a:prstGeom prst="trapezoid">
              <a:avLst>
                <a:gd name="adj" fmla="val 27245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10252DC-86A9-2FE4-8B78-914465BB59A0}"/>
                </a:ext>
              </a:extLst>
            </p:cNvPr>
            <p:cNvSpPr/>
            <p:nvPr/>
          </p:nvSpPr>
          <p:spPr>
            <a:xfrm rot="20767032">
              <a:off x="2838428" y="4047729"/>
              <a:ext cx="374134" cy="591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07A330E2-418E-0D4E-EEA1-84E292FE8BE9}"/>
                </a:ext>
              </a:extLst>
            </p:cNvPr>
            <p:cNvSpPr/>
            <p:nvPr/>
          </p:nvSpPr>
          <p:spPr>
            <a:xfrm rot="20380163">
              <a:off x="2550028" y="2964935"/>
              <a:ext cx="478081" cy="1500918"/>
            </a:xfrm>
            <a:prstGeom prst="trapezoid">
              <a:avLst>
                <a:gd name="adj" fmla="val 27245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5">
              <a:extLst>
                <a:ext uri="{FF2B5EF4-FFF2-40B4-BE49-F238E27FC236}">
                  <a16:creationId xmlns:a16="http://schemas.microsoft.com/office/drawing/2014/main" id="{5EF4FEC7-9244-2703-05D5-DB737BEEB933}"/>
                </a:ext>
              </a:extLst>
            </p:cNvPr>
            <p:cNvSpPr/>
            <p:nvPr/>
          </p:nvSpPr>
          <p:spPr>
            <a:xfrm>
              <a:off x="1970972" y="1642395"/>
              <a:ext cx="547977" cy="152288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9DC725F-863E-5FAB-E63D-CE3FD079F001}"/>
                </a:ext>
              </a:extLst>
            </p:cNvPr>
            <p:cNvSpPr/>
            <p:nvPr/>
          </p:nvSpPr>
          <p:spPr>
            <a:xfrm rot="2704841" flipH="1">
              <a:off x="1807595" y="5536386"/>
              <a:ext cx="285089" cy="646864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3017B709-F1D4-CFF8-7AF7-C6F703AE2A6B}"/>
                </a:ext>
              </a:extLst>
            </p:cNvPr>
            <p:cNvSpPr/>
            <p:nvPr/>
          </p:nvSpPr>
          <p:spPr>
            <a:xfrm>
              <a:off x="1749875" y="3033544"/>
              <a:ext cx="1068955" cy="1362578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65DF339-F082-540A-2104-052A3A1D1A8B}"/>
                </a:ext>
              </a:extLst>
            </p:cNvPr>
            <p:cNvSpPr/>
            <p:nvPr/>
          </p:nvSpPr>
          <p:spPr>
            <a:xfrm rot="17610301" flipH="1">
              <a:off x="2396995" y="5588605"/>
              <a:ext cx="230069" cy="646864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Manual Operation 17">
              <a:extLst>
                <a:ext uri="{FF2B5EF4-FFF2-40B4-BE49-F238E27FC236}">
                  <a16:creationId xmlns:a16="http://schemas.microsoft.com/office/drawing/2014/main" id="{DAC0D8AD-B84D-CC9E-B7DD-44B1974BB08D}"/>
                </a:ext>
              </a:extLst>
            </p:cNvPr>
            <p:cNvSpPr/>
            <p:nvPr/>
          </p:nvSpPr>
          <p:spPr>
            <a:xfrm rot="10800000">
              <a:off x="1684683" y="4469613"/>
              <a:ext cx="756450" cy="1405502"/>
            </a:xfrm>
            <a:prstGeom prst="flowChartManualOperati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Manual Operation 18">
              <a:extLst>
                <a:ext uri="{FF2B5EF4-FFF2-40B4-BE49-F238E27FC236}">
                  <a16:creationId xmlns:a16="http://schemas.microsoft.com/office/drawing/2014/main" id="{CEC9B687-7524-6BA2-600F-1E334B90ADBF}"/>
                </a:ext>
              </a:extLst>
            </p:cNvPr>
            <p:cNvSpPr/>
            <p:nvPr/>
          </p:nvSpPr>
          <p:spPr>
            <a:xfrm rot="10800000">
              <a:off x="2141825" y="4469613"/>
              <a:ext cx="698771" cy="1405502"/>
            </a:xfrm>
            <a:prstGeom prst="flowChartManualOperati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5">
              <a:extLst>
                <a:ext uri="{FF2B5EF4-FFF2-40B4-BE49-F238E27FC236}">
                  <a16:creationId xmlns:a16="http://schemas.microsoft.com/office/drawing/2014/main" id="{93C19A87-FD78-D237-96E2-A9E1C73AA99C}"/>
                </a:ext>
              </a:extLst>
            </p:cNvPr>
            <p:cNvSpPr/>
            <p:nvPr/>
          </p:nvSpPr>
          <p:spPr>
            <a:xfrm>
              <a:off x="1635866" y="1613864"/>
              <a:ext cx="1165233" cy="131304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09DDE23-61CA-68B2-6698-861C915CC671}"/>
                </a:ext>
              </a:extLst>
            </p:cNvPr>
            <p:cNvSpPr/>
            <p:nvPr/>
          </p:nvSpPr>
          <p:spPr>
            <a:xfrm>
              <a:off x="2106194" y="4533542"/>
              <a:ext cx="445398" cy="444805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9D0A9BE-7555-8376-0B5A-A4AAC72B01CE}"/>
                </a:ext>
              </a:extLst>
            </p:cNvPr>
            <p:cNvSpPr/>
            <p:nvPr/>
          </p:nvSpPr>
          <p:spPr>
            <a:xfrm>
              <a:off x="2248600" y="3981735"/>
              <a:ext cx="76200" cy="7395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6DF4981-40FC-E56E-EBC1-23CC25ED1B23}"/>
                </a:ext>
              </a:extLst>
            </p:cNvPr>
            <p:cNvGrpSpPr/>
            <p:nvPr/>
          </p:nvGrpSpPr>
          <p:grpSpPr>
            <a:xfrm>
              <a:off x="1787335" y="2876956"/>
              <a:ext cx="963857" cy="210814"/>
              <a:chOff x="4378664" y="1933672"/>
              <a:chExt cx="1150849" cy="210814"/>
            </a:xfrm>
            <a:solidFill>
              <a:schemeClr val="bg1"/>
            </a:solidFill>
          </p:grpSpPr>
          <p:sp>
            <p:nvSpPr>
              <p:cNvPr id="35" name="Flowchart: Data 34">
                <a:extLst>
                  <a:ext uri="{FF2B5EF4-FFF2-40B4-BE49-F238E27FC236}">
                    <a16:creationId xmlns:a16="http://schemas.microsoft.com/office/drawing/2014/main" id="{AA8A994A-120E-4D8F-95A6-702606A81B9B}"/>
                  </a:ext>
                </a:extLst>
              </p:cNvPr>
              <p:cNvSpPr/>
              <p:nvPr/>
            </p:nvSpPr>
            <p:spPr>
              <a:xfrm>
                <a:off x="4953000" y="1933672"/>
                <a:ext cx="576513" cy="210814"/>
              </a:xfrm>
              <a:prstGeom prst="flowChartInputOut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lowchart: Data 35">
                <a:extLst>
                  <a:ext uri="{FF2B5EF4-FFF2-40B4-BE49-F238E27FC236}">
                    <a16:creationId xmlns:a16="http://schemas.microsoft.com/office/drawing/2014/main" id="{91FB8B57-02ED-6AAC-2A68-B3905DA77E18}"/>
                  </a:ext>
                </a:extLst>
              </p:cNvPr>
              <p:cNvSpPr/>
              <p:nvPr/>
            </p:nvSpPr>
            <p:spPr>
              <a:xfrm flipH="1">
                <a:off x="4378664" y="1933672"/>
                <a:ext cx="576513" cy="210814"/>
              </a:xfrm>
              <a:prstGeom prst="flowChartInputOut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Round Diagonal Corner Rectangle 121">
              <a:extLst>
                <a:ext uri="{FF2B5EF4-FFF2-40B4-BE49-F238E27FC236}">
                  <a16:creationId xmlns:a16="http://schemas.microsoft.com/office/drawing/2014/main" id="{88089D14-67F9-5A43-A228-856DBEEBBEEF}"/>
                </a:ext>
              </a:extLst>
            </p:cNvPr>
            <p:cNvSpPr/>
            <p:nvPr/>
          </p:nvSpPr>
          <p:spPr>
            <a:xfrm rot="18123538" flipH="1">
              <a:off x="1502338" y="1476686"/>
              <a:ext cx="689556" cy="443010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 Diagonal Corner Rectangle 122">
              <a:extLst>
                <a:ext uri="{FF2B5EF4-FFF2-40B4-BE49-F238E27FC236}">
                  <a16:creationId xmlns:a16="http://schemas.microsoft.com/office/drawing/2014/main" id="{5890FC46-DD23-54A9-F6C6-D52DE84AE522}"/>
                </a:ext>
              </a:extLst>
            </p:cNvPr>
            <p:cNvSpPr/>
            <p:nvPr/>
          </p:nvSpPr>
          <p:spPr>
            <a:xfrm flipH="1">
              <a:off x="2070300" y="1417602"/>
              <a:ext cx="689556" cy="463209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85ECAF6-597D-8A8A-8459-CF7ECB1535CF}"/>
                </a:ext>
              </a:extLst>
            </p:cNvPr>
            <p:cNvSpPr/>
            <p:nvPr/>
          </p:nvSpPr>
          <p:spPr>
            <a:xfrm>
              <a:off x="1915470" y="1478291"/>
              <a:ext cx="288077" cy="294614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26">
              <a:extLst>
                <a:ext uri="{FF2B5EF4-FFF2-40B4-BE49-F238E27FC236}">
                  <a16:creationId xmlns:a16="http://schemas.microsoft.com/office/drawing/2014/main" id="{08CF41FD-C092-17FC-5593-108B4BE9DEA1}"/>
                </a:ext>
              </a:extLst>
            </p:cNvPr>
            <p:cNvSpPr/>
            <p:nvPr/>
          </p:nvSpPr>
          <p:spPr>
            <a:xfrm>
              <a:off x="2195274" y="3067576"/>
              <a:ext cx="712637" cy="1615947"/>
            </a:xfrm>
            <a:prstGeom prst="trapezoid">
              <a:avLst>
                <a:gd name="adj" fmla="val 3577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547B85CE-A718-3000-86F6-629568E16B6B}"/>
                </a:ext>
              </a:extLst>
            </p:cNvPr>
            <p:cNvSpPr/>
            <p:nvPr/>
          </p:nvSpPr>
          <p:spPr>
            <a:xfrm>
              <a:off x="1660796" y="3080937"/>
              <a:ext cx="712637" cy="1602586"/>
            </a:xfrm>
            <a:prstGeom prst="trapezoid">
              <a:avLst>
                <a:gd name="adj" fmla="val 33575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2613147E-0F8A-A232-F18F-92404905E24B}"/>
                </a:ext>
              </a:extLst>
            </p:cNvPr>
            <p:cNvGrpSpPr/>
            <p:nvPr/>
          </p:nvGrpSpPr>
          <p:grpSpPr>
            <a:xfrm>
              <a:off x="2064091" y="2957837"/>
              <a:ext cx="420953" cy="303962"/>
              <a:chOff x="3711173" y="1833499"/>
              <a:chExt cx="1358512" cy="659551"/>
            </a:xfrm>
          </p:grpSpPr>
          <p:sp>
            <p:nvSpPr>
              <p:cNvPr id="32" name="Rounded Rectangle 13">
                <a:extLst>
                  <a:ext uri="{FF2B5EF4-FFF2-40B4-BE49-F238E27FC236}">
                    <a16:creationId xmlns:a16="http://schemas.microsoft.com/office/drawing/2014/main" id="{A2018E4E-3631-AD92-50E3-69F0ACBD9965}"/>
                  </a:ext>
                </a:extLst>
              </p:cNvPr>
              <p:cNvSpPr/>
              <p:nvPr/>
            </p:nvSpPr>
            <p:spPr>
              <a:xfrm>
                <a:off x="4038600" y="1954881"/>
                <a:ext cx="604036" cy="4073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rapezoid 32">
                <a:extLst>
                  <a:ext uri="{FF2B5EF4-FFF2-40B4-BE49-F238E27FC236}">
                    <a16:creationId xmlns:a16="http://schemas.microsoft.com/office/drawing/2014/main" id="{16BFAEFB-7556-4F61-5EEF-779AF02C7147}"/>
                  </a:ext>
                </a:extLst>
              </p:cNvPr>
              <p:cNvSpPr/>
              <p:nvPr/>
            </p:nvSpPr>
            <p:spPr>
              <a:xfrm rot="16200000">
                <a:off x="4475559" y="1898923"/>
                <a:ext cx="650084" cy="538169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rapezoid 33">
                <a:extLst>
                  <a:ext uri="{FF2B5EF4-FFF2-40B4-BE49-F238E27FC236}">
                    <a16:creationId xmlns:a16="http://schemas.microsoft.com/office/drawing/2014/main" id="{D9D9D806-95E0-E1CB-4601-8210B95E0647}"/>
                  </a:ext>
                </a:extLst>
              </p:cNvPr>
              <p:cNvSpPr/>
              <p:nvPr/>
            </p:nvSpPr>
            <p:spPr>
              <a:xfrm rot="5400000">
                <a:off x="3655216" y="1889456"/>
                <a:ext cx="650084" cy="538169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AAF0D96-E9CC-2697-38A9-BFE03AC23376}"/>
                </a:ext>
              </a:extLst>
            </p:cNvPr>
            <p:cNvSpPr/>
            <p:nvPr/>
          </p:nvSpPr>
          <p:spPr>
            <a:xfrm>
              <a:off x="2227757" y="4128548"/>
              <a:ext cx="76200" cy="66081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C31A87A-1E5E-C331-D72A-56AC32DFF697}"/>
                </a:ext>
              </a:extLst>
            </p:cNvPr>
            <p:cNvSpPr/>
            <p:nvPr/>
          </p:nvSpPr>
          <p:spPr>
            <a:xfrm>
              <a:off x="2213120" y="3958681"/>
              <a:ext cx="76200" cy="66081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3C0AB28-0C18-A6E6-4D27-5EBBCE854E18}"/>
              </a:ext>
            </a:extLst>
          </p:cNvPr>
          <p:cNvGrpSpPr/>
          <p:nvPr/>
        </p:nvGrpSpPr>
        <p:grpSpPr>
          <a:xfrm>
            <a:off x="1128747" y="1187302"/>
            <a:ext cx="2642996" cy="5398953"/>
            <a:chOff x="6147263" y="1454812"/>
            <a:chExt cx="1936315" cy="3955387"/>
          </a:xfrm>
        </p:grpSpPr>
        <p:sp>
          <p:nvSpPr>
            <p:cNvPr id="38" name="Cloud 37">
              <a:extLst>
                <a:ext uri="{FF2B5EF4-FFF2-40B4-BE49-F238E27FC236}">
                  <a16:creationId xmlns:a16="http://schemas.microsoft.com/office/drawing/2014/main" id="{DB26721B-3AFC-6EAF-3F8B-35E4F16F9B81}"/>
                </a:ext>
              </a:extLst>
            </p:cNvPr>
            <p:cNvSpPr/>
            <p:nvPr/>
          </p:nvSpPr>
          <p:spPr>
            <a:xfrm rot="5693554">
              <a:off x="6076663" y="1525412"/>
              <a:ext cx="2077515" cy="1936315"/>
            </a:xfrm>
            <a:prstGeom prst="cloud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4DBF550-1EB7-F4CF-0E21-899590286545}"/>
                </a:ext>
              </a:extLst>
            </p:cNvPr>
            <p:cNvSpPr/>
            <p:nvPr/>
          </p:nvSpPr>
          <p:spPr>
            <a:xfrm rot="19671902">
              <a:off x="7596422" y="3465244"/>
              <a:ext cx="332281" cy="66524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A927239-5B68-B2D9-7DE0-3D17AF4A0FD1}"/>
                </a:ext>
              </a:extLst>
            </p:cNvPr>
            <p:cNvSpPr/>
            <p:nvPr/>
          </p:nvSpPr>
          <p:spPr>
            <a:xfrm rot="2647766">
              <a:off x="6299329" y="3429253"/>
              <a:ext cx="322765" cy="66524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BC8F530-3927-67E7-B2EA-AA32F4972A89}"/>
                </a:ext>
              </a:extLst>
            </p:cNvPr>
            <p:cNvSpPr/>
            <p:nvPr/>
          </p:nvSpPr>
          <p:spPr>
            <a:xfrm rot="19352409">
              <a:off x="7209365" y="4744953"/>
              <a:ext cx="305342" cy="66524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701C6CF-3CC8-7012-1E94-AD1989EFB0DF}"/>
                </a:ext>
              </a:extLst>
            </p:cNvPr>
            <p:cNvSpPr/>
            <p:nvPr/>
          </p:nvSpPr>
          <p:spPr>
            <a:xfrm rot="2647766">
              <a:off x="6858334" y="4731795"/>
              <a:ext cx="303881" cy="66524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E29ACF87-8CA4-C750-C268-76BDC54D53BF}"/>
                </a:ext>
              </a:extLst>
            </p:cNvPr>
            <p:cNvSpPr/>
            <p:nvPr/>
          </p:nvSpPr>
          <p:spPr>
            <a:xfrm rot="20169292">
              <a:off x="7174001" y="2753304"/>
              <a:ext cx="652103" cy="1186617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837E5397-F55E-5369-3D0B-41FB64CE0A0E}"/>
                </a:ext>
              </a:extLst>
            </p:cNvPr>
            <p:cNvSpPr/>
            <p:nvPr/>
          </p:nvSpPr>
          <p:spPr>
            <a:xfrm rot="1790291">
              <a:off x="6462246" y="2714426"/>
              <a:ext cx="652103" cy="1186617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4AC86A92-6D58-BE4A-049B-FE09761918EA}"/>
                </a:ext>
              </a:extLst>
            </p:cNvPr>
            <p:cNvSpPr/>
            <p:nvPr/>
          </p:nvSpPr>
          <p:spPr>
            <a:xfrm>
              <a:off x="6664614" y="3001386"/>
              <a:ext cx="972836" cy="2168104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1C1DA0D-0B7B-CF7D-6410-AF8A9758B5C2}"/>
                </a:ext>
              </a:extLst>
            </p:cNvPr>
            <p:cNvSpPr/>
            <p:nvPr/>
          </p:nvSpPr>
          <p:spPr>
            <a:xfrm>
              <a:off x="6876011" y="2535635"/>
              <a:ext cx="478818" cy="65385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B19E87-4636-265E-313D-5B28D1D1BF92}"/>
                </a:ext>
              </a:extLst>
            </p:cNvPr>
            <p:cNvSpPr/>
            <p:nvPr/>
          </p:nvSpPr>
          <p:spPr>
            <a:xfrm>
              <a:off x="6654084" y="1772097"/>
              <a:ext cx="927233" cy="124326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Cloud 47">
              <a:extLst>
                <a:ext uri="{FF2B5EF4-FFF2-40B4-BE49-F238E27FC236}">
                  <a16:creationId xmlns:a16="http://schemas.microsoft.com/office/drawing/2014/main" id="{54A02B21-3F4D-5185-F460-AAE63DA293BB}"/>
                </a:ext>
              </a:extLst>
            </p:cNvPr>
            <p:cNvSpPr/>
            <p:nvPr/>
          </p:nvSpPr>
          <p:spPr>
            <a:xfrm>
              <a:off x="6670108" y="1596246"/>
              <a:ext cx="727954" cy="586762"/>
            </a:xfrm>
            <a:prstGeom prst="cloud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486BF198-059E-2552-7DDD-6B19B1D73962}"/>
                </a:ext>
              </a:extLst>
            </p:cNvPr>
            <p:cNvGrpSpPr/>
            <p:nvPr/>
          </p:nvGrpSpPr>
          <p:grpSpPr>
            <a:xfrm>
              <a:off x="6473558" y="3954907"/>
              <a:ext cx="1074234" cy="691226"/>
              <a:chOff x="3352800" y="2487123"/>
              <a:chExt cx="2022718" cy="1301537"/>
            </a:xfrm>
          </p:grpSpPr>
          <p:sp>
            <p:nvSpPr>
              <p:cNvPr id="54" name="Diagonal Stripe 53">
                <a:extLst>
                  <a:ext uri="{FF2B5EF4-FFF2-40B4-BE49-F238E27FC236}">
                    <a16:creationId xmlns:a16="http://schemas.microsoft.com/office/drawing/2014/main" id="{885540E3-E1DE-9960-8AFE-00440CECB492}"/>
                  </a:ext>
                </a:extLst>
              </p:cNvPr>
              <p:cNvSpPr/>
              <p:nvPr/>
            </p:nvSpPr>
            <p:spPr>
              <a:xfrm rot="8272995">
                <a:off x="3352800" y="2755027"/>
                <a:ext cx="1066800" cy="695666"/>
              </a:xfrm>
              <a:prstGeom prst="diagStripe">
                <a:avLst>
                  <a:gd name="adj" fmla="val 55477"/>
                </a:avLst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B2625273-C94B-53ED-7A28-E3E0AC295672}"/>
                  </a:ext>
                </a:extLst>
              </p:cNvPr>
              <p:cNvGrpSpPr/>
              <p:nvPr/>
            </p:nvGrpSpPr>
            <p:grpSpPr>
              <a:xfrm>
                <a:off x="3690767" y="2487123"/>
                <a:ext cx="1684751" cy="1301537"/>
                <a:chOff x="3690767" y="2487123"/>
                <a:chExt cx="1684751" cy="1301537"/>
              </a:xfrm>
            </p:grpSpPr>
            <p:sp>
              <p:nvSpPr>
                <p:cNvPr id="56" name="Diagonal Stripe 55">
                  <a:extLst>
                    <a:ext uri="{FF2B5EF4-FFF2-40B4-BE49-F238E27FC236}">
                      <a16:creationId xmlns:a16="http://schemas.microsoft.com/office/drawing/2014/main" id="{AE6D0A41-378A-26A0-A814-44711BA76C2A}"/>
                    </a:ext>
                  </a:extLst>
                </p:cNvPr>
                <p:cNvSpPr/>
                <p:nvPr/>
              </p:nvSpPr>
              <p:spPr>
                <a:xfrm rot="7627695">
                  <a:off x="3505200" y="2907427"/>
                  <a:ext cx="1066800" cy="695666"/>
                </a:xfrm>
                <a:prstGeom prst="diagStripe">
                  <a:avLst>
                    <a:gd name="adj" fmla="val 55477"/>
                  </a:avLst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6E500FB5-6065-6590-6009-60855CFC0D44}"/>
                    </a:ext>
                  </a:extLst>
                </p:cNvPr>
                <p:cNvSpPr/>
                <p:nvPr/>
              </p:nvSpPr>
              <p:spPr>
                <a:xfrm>
                  <a:off x="3956267" y="2501433"/>
                  <a:ext cx="1419251" cy="471769"/>
                </a:xfrm>
                <a:prstGeom prst="rect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ounded Rectangle 140">
                  <a:extLst>
                    <a:ext uri="{FF2B5EF4-FFF2-40B4-BE49-F238E27FC236}">
                      <a16:creationId xmlns:a16="http://schemas.microsoft.com/office/drawing/2014/main" id="{A9A70FCD-D003-85A2-9DFB-7B4D20F7AEB4}"/>
                    </a:ext>
                  </a:extLst>
                </p:cNvPr>
                <p:cNvSpPr/>
                <p:nvPr/>
              </p:nvSpPr>
              <p:spPr>
                <a:xfrm>
                  <a:off x="3886200" y="2487123"/>
                  <a:ext cx="533400" cy="533400"/>
                </a:xfrm>
                <a:prstGeom prst="roundRect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0" name="Round Diagonal Corner Rectangle 141">
              <a:extLst>
                <a:ext uri="{FF2B5EF4-FFF2-40B4-BE49-F238E27FC236}">
                  <a16:creationId xmlns:a16="http://schemas.microsoft.com/office/drawing/2014/main" id="{6E01A14A-0895-EB8D-B8F3-9391F8A3F521}"/>
                </a:ext>
              </a:extLst>
            </p:cNvPr>
            <p:cNvSpPr/>
            <p:nvPr/>
          </p:nvSpPr>
          <p:spPr>
            <a:xfrm rot="15559476">
              <a:off x="6371752" y="3897951"/>
              <a:ext cx="2263841" cy="305366"/>
            </a:xfrm>
            <a:prstGeom prst="round2DiagRect">
              <a:avLst>
                <a:gd name="adj1" fmla="val 47823"/>
                <a:gd name="adj2" fmla="val 0"/>
              </a:avLst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 Diagonal Corner Rectangle 142">
              <a:extLst>
                <a:ext uri="{FF2B5EF4-FFF2-40B4-BE49-F238E27FC236}">
                  <a16:creationId xmlns:a16="http://schemas.microsoft.com/office/drawing/2014/main" id="{473E12C4-6AEA-F7E6-48D6-C7B8D157A2EE}"/>
                </a:ext>
              </a:extLst>
            </p:cNvPr>
            <p:cNvSpPr/>
            <p:nvPr/>
          </p:nvSpPr>
          <p:spPr>
            <a:xfrm rot="5947971" flipH="1">
              <a:off x="5622416" y="3888073"/>
              <a:ext cx="2263841" cy="305366"/>
            </a:xfrm>
            <a:prstGeom prst="round2DiagRect">
              <a:avLst>
                <a:gd name="adj1" fmla="val 47823"/>
                <a:gd name="adj2" fmla="val 0"/>
              </a:avLst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Cloud 51">
              <a:extLst>
                <a:ext uri="{FF2B5EF4-FFF2-40B4-BE49-F238E27FC236}">
                  <a16:creationId xmlns:a16="http://schemas.microsoft.com/office/drawing/2014/main" id="{C0655887-7165-FFBB-BEF4-BDA207BF47C1}"/>
                </a:ext>
              </a:extLst>
            </p:cNvPr>
            <p:cNvSpPr/>
            <p:nvPr/>
          </p:nvSpPr>
          <p:spPr>
            <a:xfrm>
              <a:off x="6726104" y="2535065"/>
              <a:ext cx="727954" cy="821467"/>
            </a:xfrm>
            <a:prstGeom prst="cloud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4B0D535-0009-CC03-1446-4D2146ED3C88}"/>
                </a:ext>
              </a:extLst>
            </p:cNvPr>
            <p:cNvSpPr/>
            <p:nvPr/>
          </p:nvSpPr>
          <p:spPr>
            <a:xfrm>
              <a:off x="6961977" y="2652420"/>
              <a:ext cx="277022" cy="905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E78B51B5-A057-134B-B96E-BCD28FE37D56}"/>
              </a:ext>
            </a:extLst>
          </p:cNvPr>
          <p:cNvGrpSpPr/>
          <p:nvPr/>
        </p:nvGrpSpPr>
        <p:grpSpPr>
          <a:xfrm>
            <a:off x="5059457" y="1072278"/>
            <a:ext cx="2267718" cy="5288383"/>
            <a:chOff x="4268728" y="920317"/>
            <a:chExt cx="2345710" cy="5470262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20591089-CFC0-3D51-CFEA-5428385AF09C}"/>
                </a:ext>
              </a:extLst>
            </p:cNvPr>
            <p:cNvSpPr/>
            <p:nvPr/>
          </p:nvSpPr>
          <p:spPr>
            <a:xfrm rot="20950279">
              <a:off x="4628038" y="5924796"/>
              <a:ext cx="848502" cy="465783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7FA23F0-EEC0-E996-FAA6-FB625640F7EE}"/>
                </a:ext>
              </a:extLst>
            </p:cNvPr>
            <p:cNvSpPr/>
            <p:nvPr/>
          </p:nvSpPr>
          <p:spPr>
            <a:xfrm rot="20950279">
              <a:off x="5451200" y="5924795"/>
              <a:ext cx="848502" cy="465783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CF2820A-C1E2-5EDF-8E51-AA20A37F1A13}"/>
                </a:ext>
              </a:extLst>
            </p:cNvPr>
            <p:cNvSpPr/>
            <p:nvPr/>
          </p:nvSpPr>
          <p:spPr>
            <a:xfrm rot="18510503">
              <a:off x="3995446" y="4285325"/>
              <a:ext cx="981370" cy="43480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6235AE2-5426-5DCB-224D-93C27C3B80D6}"/>
                </a:ext>
              </a:extLst>
            </p:cNvPr>
            <p:cNvSpPr/>
            <p:nvPr/>
          </p:nvSpPr>
          <p:spPr>
            <a:xfrm rot="4193140" flipH="1">
              <a:off x="5921005" y="4234823"/>
              <a:ext cx="981370" cy="40549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rapezoid 63">
              <a:extLst>
                <a:ext uri="{FF2B5EF4-FFF2-40B4-BE49-F238E27FC236}">
                  <a16:creationId xmlns:a16="http://schemas.microsoft.com/office/drawing/2014/main" id="{EC70F38A-60C2-35AD-8965-1A5901AAC311}"/>
                </a:ext>
              </a:extLst>
            </p:cNvPr>
            <p:cNvSpPr/>
            <p:nvPr/>
          </p:nvSpPr>
          <p:spPr>
            <a:xfrm rot="1217087" flipH="1">
              <a:off x="4412505" y="2530185"/>
              <a:ext cx="887377" cy="2154902"/>
            </a:xfrm>
            <a:prstGeom prst="trapezoid">
              <a:avLst>
                <a:gd name="adj" fmla="val 44683"/>
              </a:avLst>
            </a:prstGeom>
            <a:solidFill>
              <a:srgbClr val="F5DD7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rapezoid 64">
              <a:extLst>
                <a:ext uri="{FF2B5EF4-FFF2-40B4-BE49-F238E27FC236}">
                  <a16:creationId xmlns:a16="http://schemas.microsoft.com/office/drawing/2014/main" id="{7C060886-4B5B-FF45-DF2C-27469316FCA8}"/>
                </a:ext>
              </a:extLst>
            </p:cNvPr>
            <p:cNvSpPr/>
            <p:nvPr/>
          </p:nvSpPr>
          <p:spPr>
            <a:xfrm rot="20382913">
              <a:off x="5569389" y="2607110"/>
              <a:ext cx="815186" cy="2079527"/>
            </a:xfrm>
            <a:prstGeom prst="trapezoid">
              <a:avLst/>
            </a:prstGeom>
            <a:solidFill>
              <a:srgbClr val="F5DD7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rapezoid 65">
              <a:extLst>
                <a:ext uri="{FF2B5EF4-FFF2-40B4-BE49-F238E27FC236}">
                  <a16:creationId xmlns:a16="http://schemas.microsoft.com/office/drawing/2014/main" id="{A5C3864F-F618-5D58-6120-85F844611121}"/>
                </a:ext>
              </a:extLst>
            </p:cNvPr>
            <p:cNvSpPr/>
            <p:nvPr/>
          </p:nvSpPr>
          <p:spPr>
            <a:xfrm>
              <a:off x="4482075" y="2541070"/>
              <a:ext cx="1972110" cy="3592519"/>
            </a:xfrm>
            <a:prstGeom prst="trapezoid">
              <a:avLst>
                <a:gd name="adj" fmla="val 32097"/>
              </a:avLst>
            </a:prstGeom>
            <a:solidFill>
              <a:srgbClr val="F5DD7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E3E9D32-5168-189D-AA4E-2EB8B0888F8F}"/>
                </a:ext>
              </a:extLst>
            </p:cNvPr>
            <p:cNvSpPr/>
            <p:nvPr/>
          </p:nvSpPr>
          <p:spPr>
            <a:xfrm rot="671737">
              <a:off x="4587262" y="981627"/>
              <a:ext cx="1813399" cy="2947164"/>
            </a:xfrm>
            <a:custGeom>
              <a:avLst/>
              <a:gdLst>
                <a:gd name="connsiteX0" fmla="*/ 878374 w 2562803"/>
                <a:gd name="connsiteY0" fmla="*/ 12377 h 3276280"/>
                <a:gd name="connsiteX1" fmla="*/ 1683784 w 2562803"/>
                <a:gd name="connsiteY1" fmla="*/ 192119 h 3276280"/>
                <a:gd name="connsiteX2" fmla="*/ 2185198 w 2562803"/>
                <a:gd name="connsiteY2" fmla="*/ 1155075 h 3276280"/>
                <a:gd name="connsiteX3" fmla="*/ 2167242 w 2562803"/>
                <a:gd name="connsiteY3" fmla="*/ 1260838 h 3276280"/>
                <a:gd name="connsiteX4" fmla="*/ 2208730 w 2562803"/>
                <a:gd name="connsiteY4" fmla="*/ 1305997 h 3276280"/>
                <a:gd name="connsiteX5" fmla="*/ 2304922 w 2562803"/>
                <a:gd name="connsiteY5" fmla="*/ 1475266 h 3276280"/>
                <a:gd name="connsiteX6" fmla="*/ 2389206 w 2562803"/>
                <a:gd name="connsiteY6" fmla="*/ 1787036 h 3276280"/>
                <a:gd name="connsiteX7" fmla="*/ 2526034 w 2562803"/>
                <a:gd name="connsiteY7" fmla="*/ 2068389 h 3276280"/>
                <a:gd name="connsiteX8" fmla="*/ 2530484 w 2562803"/>
                <a:gd name="connsiteY8" fmla="*/ 2316753 h 3276280"/>
                <a:gd name="connsiteX9" fmla="*/ 2419370 w 2562803"/>
                <a:gd name="connsiteY9" fmla="*/ 2587364 h 3276280"/>
                <a:gd name="connsiteX10" fmla="*/ 2371407 w 2562803"/>
                <a:gd name="connsiteY10" fmla="*/ 2834684 h 3276280"/>
                <a:gd name="connsiteX11" fmla="*/ 2152972 w 2562803"/>
                <a:gd name="connsiteY11" fmla="*/ 2551871 h 3276280"/>
                <a:gd name="connsiteX12" fmla="*/ 2016144 w 2562803"/>
                <a:gd name="connsiteY12" fmla="*/ 2565931 h 3276280"/>
                <a:gd name="connsiteX13" fmla="*/ 1857251 w 2562803"/>
                <a:gd name="connsiteY13" fmla="*/ 2281936 h 3276280"/>
                <a:gd name="connsiteX14" fmla="*/ 1613575 w 2562803"/>
                <a:gd name="connsiteY14" fmla="*/ 1974499 h 3276280"/>
                <a:gd name="connsiteX15" fmla="*/ 1470834 w 2562803"/>
                <a:gd name="connsiteY15" fmla="*/ 1567403 h 3276280"/>
                <a:gd name="connsiteX16" fmla="*/ 1409991 w 2562803"/>
                <a:gd name="connsiteY16" fmla="*/ 1441333 h 3276280"/>
                <a:gd name="connsiteX17" fmla="*/ 1366325 w 2562803"/>
                <a:gd name="connsiteY17" fmla="*/ 1323584 h 3276280"/>
                <a:gd name="connsiteX18" fmla="*/ 695331 w 2562803"/>
                <a:gd name="connsiteY18" fmla="*/ 1334049 h 3276280"/>
                <a:gd name="connsiteX19" fmla="*/ 696966 w 2562803"/>
                <a:gd name="connsiteY19" fmla="*/ 1394463 h 3276280"/>
                <a:gd name="connsiteX20" fmla="*/ 689927 w 2562803"/>
                <a:gd name="connsiteY20" fmla="*/ 1552073 h 3276280"/>
                <a:gd name="connsiteX21" fmla="*/ 709675 w 2562803"/>
                <a:gd name="connsiteY21" fmla="*/ 2037935 h 3276280"/>
                <a:gd name="connsiteX22" fmla="*/ 617167 w 2562803"/>
                <a:gd name="connsiteY22" fmla="*/ 2463234 h 3276280"/>
                <a:gd name="connsiteX23" fmla="*/ 584051 w 2562803"/>
                <a:gd name="connsiteY23" fmla="*/ 2827662 h 3276280"/>
                <a:gd name="connsiteX24" fmla="*/ 471301 w 2562803"/>
                <a:gd name="connsiteY24" fmla="*/ 2871787 h 3276280"/>
                <a:gd name="connsiteX25" fmla="*/ 390727 w 2562803"/>
                <a:gd name="connsiteY25" fmla="*/ 3260563 h 3276280"/>
                <a:gd name="connsiteX26" fmla="*/ 272257 w 2562803"/>
                <a:gd name="connsiteY26" fmla="*/ 3023256 h 3276280"/>
                <a:gd name="connsiteX27" fmla="*/ 96275 w 2562803"/>
                <a:gd name="connsiteY27" fmla="*/ 2788791 h 3276280"/>
                <a:gd name="connsiteX28" fmla="*/ 18899 w 2562803"/>
                <a:gd name="connsiteY28" fmla="*/ 2527876 h 3276280"/>
                <a:gd name="connsiteX29" fmla="*/ 35432 w 2562803"/>
                <a:gd name="connsiteY29" fmla="*/ 2175685 h 3276280"/>
                <a:gd name="connsiteX30" fmla="*/ 520 w 2562803"/>
                <a:gd name="connsiteY30" fmla="*/ 1814347 h 3276280"/>
                <a:gd name="connsiteX31" fmla="*/ 64280 w 2562803"/>
                <a:gd name="connsiteY31" fmla="*/ 1493179 h 3276280"/>
                <a:gd name="connsiteX32" fmla="*/ 64889 w 2562803"/>
                <a:gd name="connsiteY32" fmla="*/ 1484712 h 3276280"/>
                <a:gd name="connsiteX33" fmla="*/ 78754 w 2562803"/>
                <a:gd name="connsiteY33" fmla="*/ 1124501 h 3276280"/>
                <a:gd name="connsiteX34" fmla="*/ 78804 w 2562803"/>
                <a:gd name="connsiteY34" fmla="*/ 1124153 h 3276280"/>
                <a:gd name="connsiteX35" fmla="*/ 71811 w 2562803"/>
                <a:gd name="connsiteY35" fmla="*/ 1091942 h 3276280"/>
                <a:gd name="connsiteX36" fmla="*/ 480810 w 2562803"/>
                <a:gd name="connsiteY36" fmla="*/ 160297 h 3276280"/>
                <a:gd name="connsiteX37" fmla="*/ 764231 w 2562803"/>
                <a:gd name="connsiteY37" fmla="*/ 36107 h 3276280"/>
                <a:gd name="connsiteX38" fmla="*/ 878374 w 2562803"/>
                <a:gd name="connsiteY38" fmla="*/ 12377 h 3276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562803" h="3276280">
                  <a:moveTo>
                    <a:pt x="878374" y="12377"/>
                  </a:moveTo>
                  <a:cubicBezTo>
                    <a:pt x="1148083" y="-28500"/>
                    <a:pt x="1438305" y="31989"/>
                    <a:pt x="1683784" y="192119"/>
                  </a:cubicBezTo>
                  <a:cubicBezTo>
                    <a:pt x="2025880" y="415273"/>
                    <a:pt x="2215253" y="788657"/>
                    <a:pt x="2185198" y="1155075"/>
                  </a:cubicBezTo>
                  <a:lnTo>
                    <a:pt x="2167242" y="1260838"/>
                  </a:lnTo>
                  <a:lnTo>
                    <a:pt x="2208730" y="1305997"/>
                  </a:lnTo>
                  <a:cubicBezTo>
                    <a:pt x="2240117" y="1347548"/>
                    <a:pt x="2273996" y="1406376"/>
                    <a:pt x="2304922" y="1475266"/>
                  </a:cubicBezTo>
                  <a:cubicBezTo>
                    <a:pt x="2357741" y="1592945"/>
                    <a:pt x="2390853" y="1715423"/>
                    <a:pt x="2389206" y="1787036"/>
                  </a:cubicBezTo>
                  <a:cubicBezTo>
                    <a:pt x="2439828" y="1856612"/>
                    <a:pt x="2491827" y="1963547"/>
                    <a:pt x="2526034" y="2068389"/>
                  </a:cubicBezTo>
                  <a:cubicBezTo>
                    <a:pt x="2573328" y="2213293"/>
                    <a:pt x="2575201" y="2318301"/>
                    <a:pt x="2530484" y="2316753"/>
                  </a:cubicBezTo>
                  <a:cubicBezTo>
                    <a:pt x="2599135" y="2592297"/>
                    <a:pt x="2549000" y="2714346"/>
                    <a:pt x="2419370" y="2587364"/>
                  </a:cubicBezTo>
                  <a:cubicBezTo>
                    <a:pt x="2458303" y="2761372"/>
                    <a:pt x="2439155" y="2860047"/>
                    <a:pt x="2371407" y="2834684"/>
                  </a:cubicBezTo>
                  <a:cubicBezTo>
                    <a:pt x="2313913" y="2813155"/>
                    <a:pt x="2230752" y="2705489"/>
                    <a:pt x="2152972" y="2551871"/>
                  </a:cubicBezTo>
                  <a:cubicBezTo>
                    <a:pt x="2152736" y="2660059"/>
                    <a:pt x="2097292" y="2665775"/>
                    <a:pt x="2016144" y="2565931"/>
                  </a:cubicBezTo>
                  <a:cubicBezTo>
                    <a:pt x="1962741" y="2500228"/>
                    <a:pt x="1904800" y="2396689"/>
                    <a:pt x="1857251" y="2281936"/>
                  </a:cubicBezTo>
                  <a:cubicBezTo>
                    <a:pt x="1797633" y="2275090"/>
                    <a:pt x="1701325" y="2153580"/>
                    <a:pt x="1613575" y="1974499"/>
                  </a:cubicBezTo>
                  <a:cubicBezTo>
                    <a:pt x="1547568" y="1839794"/>
                    <a:pt x="1494984" y="1689840"/>
                    <a:pt x="1470834" y="1567403"/>
                  </a:cubicBezTo>
                  <a:cubicBezTo>
                    <a:pt x="1449261" y="1528023"/>
                    <a:pt x="1428673" y="1485274"/>
                    <a:pt x="1409991" y="1441333"/>
                  </a:cubicBezTo>
                  <a:lnTo>
                    <a:pt x="1366325" y="1323584"/>
                  </a:lnTo>
                  <a:lnTo>
                    <a:pt x="695331" y="1334049"/>
                  </a:lnTo>
                  <a:lnTo>
                    <a:pt x="696966" y="1394463"/>
                  </a:lnTo>
                  <a:cubicBezTo>
                    <a:pt x="696509" y="1448313"/>
                    <a:pt x="694156" y="1501738"/>
                    <a:pt x="689927" y="1552073"/>
                  </a:cubicBezTo>
                  <a:cubicBezTo>
                    <a:pt x="710713" y="1690131"/>
                    <a:pt x="717983" y="1869101"/>
                    <a:pt x="709675" y="2037935"/>
                  </a:cubicBezTo>
                  <a:cubicBezTo>
                    <a:pt x="698630" y="2262389"/>
                    <a:pt x="662069" y="2430481"/>
                    <a:pt x="617167" y="2463234"/>
                  </a:cubicBezTo>
                  <a:cubicBezTo>
                    <a:pt x="616953" y="2603332"/>
                    <a:pt x="604870" y="2736200"/>
                    <a:pt x="584051" y="2827662"/>
                  </a:cubicBezTo>
                  <a:cubicBezTo>
                    <a:pt x="552419" y="2966648"/>
                    <a:pt x="506725" y="2984507"/>
                    <a:pt x="471301" y="2871787"/>
                  </a:cubicBezTo>
                  <a:cubicBezTo>
                    <a:pt x="459844" y="3065402"/>
                    <a:pt x="429167" y="3213411"/>
                    <a:pt x="390727" y="3260563"/>
                  </a:cubicBezTo>
                  <a:cubicBezTo>
                    <a:pt x="345430" y="3316120"/>
                    <a:pt x="298154" y="3221444"/>
                    <a:pt x="272257" y="3023256"/>
                  </a:cubicBezTo>
                  <a:cubicBezTo>
                    <a:pt x="211135" y="3211371"/>
                    <a:pt x="131748" y="3105633"/>
                    <a:pt x="96275" y="2788791"/>
                  </a:cubicBezTo>
                  <a:cubicBezTo>
                    <a:pt x="61428" y="2809617"/>
                    <a:pt x="28707" y="2699306"/>
                    <a:pt x="18899" y="2527876"/>
                  </a:cubicBezTo>
                  <a:cubicBezTo>
                    <a:pt x="11794" y="2403846"/>
                    <a:pt x="18075" y="2269990"/>
                    <a:pt x="35432" y="2175685"/>
                  </a:cubicBezTo>
                  <a:cubicBezTo>
                    <a:pt x="10805" y="2101711"/>
                    <a:pt x="-2909" y="1959759"/>
                    <a:pt x="520" y="1814347"/>
                  </a:cubicBezTo>
                  <a:cubicBezTo>
                    <a:pt x="4542" y="1644091"/>
                    <a:pt x="31015" y="1510729"/>
                    <a:pt x="64280" y="1493179"/>
                  </a:cubicBezTo>
                  <a:cubicBezTo>
                    <a:pt x="64477" y="1490336"/>
                    <a:pt x="64691" y="1487555"/>
                    <a:pt x="64889" y="1484712"/>
                  </a:cubicBezTo>
                  <a:cubicBezTo>
                    <a:pt x="61539" y="1358967"/>
                    <a:pt x="66562" y="1232422"/>
                    <a:pt x="78754" y="1124501"/>
                  </a:cubicBezTo>
                  <a:lnTo>
                    <a:pt x="78804" y="1124153"/>
                  </a:lnTo>
                  <a:lnTo>
                    <a:pt x="71811" y="1091942"/>
                  </a:lnTo>
                  <a:cubicBezTo>
                    <a:pt x="9262" y="727736"/>
                    <a:pt x="159979" y="365827"/>
                    <a:pt x="480810" y="160297"/>
                  </a:cubicBezTo>
                  <a:cubicBezTo>
                    <a:pt x="568548" y="104090"/>
                    <a:pt x="664225" y="62725"/>
                    <a:pt x="764231" y="36107"/>
                  </a:cubicBezTo>
                  <a:cubicBezTo>
                    <a:pt x="801734" y="26125"/>
                    <a:pt x="839844" y="18217"/>
                    <a:pt x="878374" y="12377"/>
                  </a:cubicBezTo>
                  <a:close/>
                </a:path>
              </a:pathLst>
            </a:custGeom>
            <a:solidFill>
              <a:srgbClr val="83644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67F2EDFA-B824-1244-A2FA-D0CE7C5AF7FE}"/>
                </a:ext>
              </a:extLst>
            </p:cNvPr>
            <p:cNvSpPr/>
            <p:nvPr/>
          </p:nvSpPr>
          <p:spPr>
            <a:xfrm>
              <a:off x="5248880" y="2443185"/>
              <a:ext cx="408211" cy="7827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F7FD2F90-B34D-C5F1-B2FA-D76AE4804B73}"/>
                </a:ext>
              </a:extLst>
            </p:cNvPr>
            <p:cNvGrpSpPr/>
            <p:nvPr/>
          </p:nvGrpSpPr>
          <p:grpSpPr>
            <a:xfrm>
              <a:off x="4706725" y="2827176"/>
              <a:ext cx="1074196" cy="3381799"/>
              <a:chOff x="4581347" y="2432458"/>
              <a:chExt cx="1199574" cy="3776517"/>
            </a:xfrm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3960EC9F-512B-92B7-CD72-3119192989A1}"/>
                  </a:ext>
                </a:extLst>
              </p:cNvPr>
              <p:cNvGrpSpPr/>
              <p:nvPr/>
            </p:nvGrpSpPr>
            <p:grpSpPr>
              <a:xfrm>
                <a:off x="4960622" y="2564810"/>
                <a:ext cx="820299" cy="3644165"/>
                <a:chOff x="7030453" y="2033377"/>
                <a:chExt cx="820299" cy="3644165"/>
              </a:xfrm>
            </p:grpSpPr>
            <p:sp>
              <p:nvSpPr>
                <p:cNvPr id="91" name="Trapezoid 13">
                  <a:extLst>
                    <a:ext uri="{FF2B5EF4-FFF2-40B4-BE49-F238E27FC236}">
                      <a16:creationId xmlns:a16="http://schemas.microsoft.com/office/drawing/2014/main" id="{31D27333-DAA1-EECF-6747-91C07878D38A}"/>
                    </a:ext>
                  </a:extLst>
                </p:cNvPr>
                <p:cNvSpPr/>
                <p:nvPr/>
              </p:nvSpPr>
              <p:spPr>
                <a:xfrm rot="4351830">
                  <a:off x="5567979" y="3578965"/>
                  <a:ext cx="3561051" cy="636104"/>
                </a:xfrm>
                <a:custGeom>
                  <a:avLst/>
                  <a:gdLst>
                    <a:gd name="connsiteX0" fmla="*/ 0 w 3561051"/>
                    <a:gd name="connsiteY0" fmla="*/ 415773 h 415773"/>
                    <a:gd name="connsiteX1" fmla="*/ 35885 w 3561051"/>
                    <a:gd name="connsiteY1" fmla="*/ 0 h 415773"/>
                    <a:gd name="connsiteX2" fmla="*/ 3525166 w 3561051"/>
                    <a:gd name="connsiteY2" fmla="*/ 0 h 415773"/>
                    <a:gd name="connsiteX3" fmla="*/ 3561051 w 3561051"/>
                    <a:gd name="connsiteY3" fmla="*/ 415773 h 415773"/>
                    <a:gd name="connsiteX4" fmla="*/ 0 w 3561051"/>
                    <a:gd name="connsiteY4" fmla="*/ 415773 h 415773"/>
                    <a:gd name="connsiteX0" fmla="*/ 0 w 3561051"/>
                    <a:gd name="connsiteY0" fmla="*/ 415773 h 582810"/>
                    <a:gd name="connsiteX1" fmla="*/ 35885 w 3561051"/>
                    <a:gd name="connsiteY1" fmla="*/ 0 h 582810"/>
                    <a:gd name="connsiteX2" fmla="*/ 3525166 w 3561051"/>
                    <a:gd name="connsiteY2" fmla="*/ 0 h 582810"/>
                    <a:gd name="connsiteX3" fmla="*/ 3561051 w 3561051"/>
                    <a:gd name="connsiteY3" fmla="*/ 415773 h 582810"/>
                    <a:gd name="connsiteX4" fmla="*/ 0 w 3561051"/>
                    <a:gd name="connsiteY4" fmla="*/ 415773 h 582810"/>
                    <a:gd name="connsiteX0" fmla="*/ 0 w 3561051"/>
                    <a:gd name="connsiteY0" fmla="*/ 469067 h 636104"/>
                    <a:gd name="connsiteX1" fmla="*/ 35885 w 3561051"/>
                    <a:gd name="connsiteY1" fmla="*/ 53294 h 636104"/>
                    <a:gd name="connsiteX2" fmla="*/ 3525166 w 3561051"/>
                    <a:gd name="connsiteY2" fmla="*/ 53294 h 636104"/>
                    <a:gd name="connsiteX3" fmla="*/ 3561051 w 3561051"/>
                    <a:gd name="connsiteY3" fmla="*/ 469067 h 636104"/>
                    <a:gd name="connsiteX4" fmla="*/ 0 w 3561051"/>
                    <a:gd name="connsiteY4" fmla="*/ 469067 h 6361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61051" h="636104">
                      <a:moveTo>
                        <a:pt x="0" y="469067"/>
                      </a:moveTo>
                      <a:lnTo>
                        <a:pt x="35885" y="53294"/>
                      </a:lnTo>
                      <a:cubicBezTo>
                        <a:pt x="1198979" y="53294"/>
                        <a:pt x="3348643" y="-66618"/>
                        <a:pt x="3525166" y="53294"/>
                      </a:cubicBezTo>
                      <a:lnTo>
                        <a:pt x="3561051" y="469067"/>
                      </a:lnTo>
                      <a:cubicBezTo>
                        <a:pt x="3537166" y="844902"/>
                        <a:pt x="1187017" y="469067"/>
                        <a:pt x="0" y="469067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Trapezoid 13">
                  <a:extLst>
                    <a:ext uri="{FF2B5EF4-FFF2-40B4-BE49-F238E27FC236}">
                      <a16:creationId xmlns:a16="http://schemas.microsoft.com/office/drawing/2014/main" id="{B7571D54-598E-18F9-D87B-95AEBBE3DEAA}"/>
                    </a:ext>
                  </a:extLst>
                </p:cNvPr>
                <p:cNvSpPr/>
                <p:nvPr/>
              </p:nvSpPr>
              <p:spPr>
                <a:xfrm rot="4351830">
                  <a:off x="5712382" y="3533346"/>
                  <a:ext cx="3561051" cy="636104"/>
                </a:xfrm>
                <a:custGeom>
                  <a:avLst/>
                  <a:gdLst>
                    <a:gd name="connsiteX0" fmla="*/ 0 w 3561051"/>
                    <a:gd name="connsiteY0" fmla="*/ 415773 h 415773"/>
                    <a:gd name="connsiteX1" fmla="*/ 35885 w 3561051"/>
                    <a:gd name="connsiteY1" fmla="*/ 0 h 415773"/>
                    <a:gd name="connsiteX2" fmla="*/ 3525166 w 3561051"/>
                    <a:gd name="connsiteY2" fmla="*/ 0 h 415773"/>
                    <a:gd name="connsiteX3" fmla="*/ 3561051 w 3561051"/>
                    <a:gd name="connsiteY3" fmla="*/ 415773 h 415773"/>
                    <a:gd name="connsiteX4" fmla="*/ 0 w 3561051"/>
                    <a:gd name="connsiteY4" fmla="*/ 415773 h 415773"/>
                    <a:gd name="connsiteX0" fmla="*/ 0 w 3561051"/>
                    <a:gd name="connsiteY0" fmla="*/ 415773 h 582810"/>
                    <a:gd name="connsiteX1" fmla="*/ 35885 w 3561051"/>
                    <a:gd name="connsiteY1" fmla="*/ 0 h 582810"/>
                    <a:gd name="connsiteX2" fmla="*/ 3525166 w 3561051"/>
                    <a:gd name="connsiteY2" fmla="*/ 0 h 582810"/>
                    <a:gd name="connsiteX3" fmla="*/ 3561051 w 3561051"/>
                    <a:gd name="connsiteY3" fmla="*/ 415773 h 582810"/>
                    <a:gd name="connsiteX4" fmla="*/ 0 w 3561051"/>
                    <a:gd name="connsiteY4" fmla="*/ 415773 h 582810"/>
                    <a:gd name="connsiteX0" fmla="*/ 0 w 3561051"/>
                    <a:gd name="connsiteY0" fmla="*/ 469067 h 636104"/>
                    <a:gd name="connsiteX1" fmla="*/ 35885 w 3561051"/>
                    <a:gd name="connsiteY1" fmla="*/ 53294 h 636104"/>
                    <a:gd name="connsiteX2" fmla="*/ 3525166 w 3561051"/>
                    <a:gd name="connsiteY2" fmla="*/ 53294 h 636104"/>
                    <a:gd name="connsiteX3" fmla="*/ 3561051 w 3561051"/>
                    <a:gd name="connsiteY3" fmla="*/ 469067 h 636104"/>
                    <a:gd name="connsiteX4" fmla="*/ 0 w 3561051"/>
                    <a:gd name="connsiteY4" fmla="*/ 469067 h 6361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61051" h="636104">
                      <a:moveTo>
                        <a:pt x="0" y="469067"/>
                      </a:moveTo>
                      <a:lnTo>
                        <a:pt x="35885" y="53294"/>
                      </a:lnTo>
                      <a:cubicBezTo>
                        <a:pt x="1198979" y="53294"/>
                        <a:pt x="3348643" y="-66618"/>
                        <a:pt x="3525166" y="53294"/>
                      </a:cubicBezTo>
                      <a:lnTo>
                        <a:pt x="3561051" y="469067"/>
                      </a:lnTo>
                      <a:cubicBezTo>
                        <a:pt x="3537166" y="844902"/>
                        <a:pt x="1187017" y="469067"/>
                        <a:pt x="0" y="469067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Trapezoid 13">
                  <a:extLst>
                    <a:ext uri="{FF2B5EF4-FFF2-40B4-BE49-F238E27FC236}">
                      <a16:creationId xmlns:a16="http://schemas.microsoft.com/office/drawing/2014/main" id="{F77ED702-377B-3015-F8DD-EB1B251B3AAF}"/>
                    </a:ext>
                  </a:extLst>
                </p:cNvPr>
                <p:cNvSpPr/>
                <p:nvPr/>
              </p:nvSpPr>
              <p:spPr>
                <a:xfrm rot="4351830">
                  <a:off x="5877073" y="3620750"/>
                  <a:ext cx="3561051" cy="386306"/>
                </a:xfrm>
                <a:custGeom>
                  <a:avLst/>
                  <a:gdLst>
                    <a:gd name="connsiteX0" fmla="*/ 0 w 3561051"/>
                    <a:gd name="connsiteY0" fmla="*/ 415773 h 415773"/>
                    <a:gd name="connsiteX1" fmla="*/ 35885 w 3561051"/>
                    <a:gd name="connsiteY1" fmla="*/ 0 h 415773"/>
                    <a:gd name="connsiteX2" fmla="*/ 3525166 w 3561051"/>
                    <a:gd name="connsiteY2" fmla="*/ 0 h 415773"/>
                    <a:gd name="connsiteX3" fmla="*/ 3561051 w 3561051"/>
                    <a:gd name="connsiteY3" fmla="*/ 415773 h 415773"/>
                    <a:gd name="connsiteX4" fmla="*/ 0 w 3561051"/>
                    <a:gd name="connsiteY4" fmla="*/ 415773 h 415773"/>
                    <a:gd name="connsiteX0" fmla="*/ 0 w 3561051"/>
                    <a:gd name="connsiteY0" fmla="*/ 415773 h 582810"/>
                    <a:gd name="connsiteX1" fmla="*/ 35885 w 3561051"/>
                    <a:gd name="connsiteY1" fmla="*/ 0 h 582810"/>
                    <a:gd name="connsiteX2" fmla="*/ 3525166 w 3561051"/>
                    <a:gd name="connsiteY2" fmla="*/ 0 h 582810"/>
                    <a:gd name="connsiteX3" fmla="*/ 3561051 w 3561051"/>
                    <a:gd name="connsiteY3" fmla="*/ 415773 h 582810"/>
                    <a:gd name="connsiteX4" fmla="*/ 0 w 3561051"/>
                    <a:gd name="connsiteY4" fmla="*/ 415773 h 582810"/>
                    <a:gd name="connsiteX0" fmla="*/ 0 w 3561051"/>
                    <a:gd name="connsiteY0" fmla="*/ 469067 h 636104"/>
                    <a:gd name="connsiteX1" fmla="*/ 35885 w 3561051"/>
                    <a:gd name="connsiteY1" fmla="*/ 53294 h 636104"/>
                    <a:gd name="connsiteX2" fmla="*/ 3525166 w 3561051"/>
                    <a:gd name="connsiteY2" fmla="*/ 53294 h 636104"/>
                    <a:gd name="connsiteX3" fmla="*/ 3561051 w 3561051"/>
                    <a:gd name="connsiteY3" fmla="*/ 469067 h 636104"/>
                    <a:gd name="connsiteX4" fmla="*/ 0 w 3561051"/>
                    <a:gd name="connsiteY4" fmla="*/ 469067 h 6361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61051" h="636104">
                      <a:moveTo>
                        <a:pt x="0" y="469067"/>
                      </a:moveTo>
                      <a:lnTo>
                        <a:pt x="35885" y="53294"/>
                      </a:lnTo>
                      <a:cubicBezTo>
                        <a:pt x="1198979" y="53294"/>
                        <a:pt x="3348643" y="-66618"/>
                        <a:pt x="3525166" y="53294"/>
                      </a:cubicBezTo>
                      <a:lnTo>
                        <a:pt x="3561051" y="469067"/>
                      </a:lnTo>
                      <a:cubicBezTo>
                        <a:pt x="3537166" y="844902"/>
                        <a:pt x="1187017" y="469067"/>
                        <a:pt x="0" y="469067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79AEEF2-751D-5526-82BC-E66E346EF7B7}"/>
                  </a:ext>
                </a:extLst>
              </p:cNvPr>
              <p:cNvGrpSpPr/>
              <p:nvPr/>
            </p:nvGrpSpPr>
            <p:grpSpPr>
              <a:xfrm>
                <a:off x="4581347" y="2432458"/>
                <a:ext cx="740844" cy="978311"/>
                <a:chOff x="8077200" y="2590800"/>
                <a:chExt cx="685800" cy="838200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BB18FA96-C647-834F-9FD0-CC48BCF58643}"/>
                    </a:ext>
                  </a:extLst>
                </p:cNvPr>
                <p:cNvSpPr/>
                <p:nvPr/>
              </p:nvSpPr>
              <p:spPr>
                <a:xfrm>
                  <a:off x="8077200" y="2590800"/>
                  <a:ext cx="685800" cy="838200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Quad Arrow 212">
                  <a:extLst>
                    <a:ext uri="{FF2B5EF4-FFF2-40B4-BE49-F238E27FC236}">
                      <a16:creationId xmlns:a16="http://schemas.microsoft.com/office/drawing/2014/main" id="{44EDED14-B46E-7D31-0C78-A9FCD3DE6B3B}"/>
                    </a:ext>
                  </a:extLst>
                </p:cNvPr>
                <p:cNvSpPr/>
                <p:nvPr/>
              </p:nvSpPr>
              <p:spPr>
                <a:xfrm>
                  <a:off x="8077200" y="2667000"/>
                  <a:ext cx="685800" cy="685800"/>
                </a:xfrm>
                <a:prstGeom prst="quadArrow">
                  <a:avLst>
                    <a:gd name="adj1" fmla="val 35095"/>
                    <a:gd name="adj2" fmla="val 22500"/>
                    <a:gd name="adj3" fmla="val 22500"/>
                  </a:avLst>
                </a:prstGeom>
                <a:solidFill>
                  <a:srgbClr val="F4DA6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A284366-4978-1068-EC69-2608CC702A49}"/>
                </a:ext>
              </a:extLst>
            </p:cNvPr>
            <p:cNvSpPr/>
            <p:nvPr/>
          </p:nvSpPr>
          <p:spPr>
            <a:xfrm>
              <a:off x="4822743" y="1206707"/>
              <a:ext cx="1200854" cy="181273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AC6EE7A7-EE2D-3212-6011-8CCB631A8600}"/>
                </a:ext>
              </a:extLst>
            </p:cNvPr>
            <p:cNvGrpSpPr/>
            <p:nvPr/>
          </p:nvGrpSpPr>
          <p:grpSpPr>
            <a:xfrm>
              <a:off x="4803394" y="920317"/>
              <a:ext cx="1485573" cy="816303"/>
              <a:chOff x="5729520" y="1083422"/>
              <a:chExt cx="2164104" cy="931696"/>
            </a:xfrm>
          </p:grpSpPr>
          <p:sp>
            <p:nvSpPr>
              <p:cNvPr id="72" name="Moon 71">
                <a:extLst>
                  <a:ext uri="{FF2B5EF4-FFF2-40B4-BE49-F238E27FC236}">
                    <a16:creationId xmlns:a16="http://schemas.microsoft.com/office/drawing/2014/main" id="{740D57B3-FBA7-F911-374A-587F3DC43B03}"/>
                  </a:ext>
                </a:extLst>
              </p:cNvPr>
              <p:cNvSpPr/>
              <p:nvPr/>
            </p:nvSpPr>
            <p:spPr>
              <a:xfrm rot="5743566">
                <a:off x="6366770" y="488265"/>
                <a:ext cx="889603" cy="2164104"/>
              </a:xfrm>
              <a:prstGeom prst="moon">
                <a:avLst>
                  <a:gd name="adj" fmla="val 87500"/>
                </a:avLst>
              </a:prstGeom>
              <a:solidFill>
                <a:srgbClr val="F9EBA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Moon 72">
                <a:extLst>
                  <a:ext uri="{FF2B5EF4-FFF2-40B4-BE49-F238E27FC236}">
                    <a16:creationId xmlns:a16="http://schemas.microsoft.com/office/drawing/2014/main" id="{E7519045-D2FB-45B0-EA37-583B896AFC50}"/>
                  </a:ext>
                </a:extLst>
              </p:cNvPr>
              <p:cNvSpPr/>
              <p:nvPr/>
            </p:nvSpPr>
            <p:spPr>
              <a:xfrm rot="5743566">
                <a:off x="6435673" y="421779"/>
                <a:ext cx="730030" cy="2053315"/>
              </a:xfrm>
              <a:prstGeom prst="moon">
                <a:avLst>
                  <a:gd name="adj" fmla="val 65725"/>
                </a:avLst>
              </a:prstGeom>
              <a:solidFill>
                <a:srgbClr val="F9EBA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4" name="Group 124">
                <a:extLst>
                  <a:ext uri="{FF2B5EF4-FFF2-40B4-BE49-F238E27FC236}">
                    <a16:creationId xmlns:a16="http://schemas.microsoft.com/office/drawing/2014/main" id="{3F033C37-2772-A8AA-EBF2-77E5A91B1AC4}"/>
                  </a:ext>
                </a:extLst>
              </p:cNvPr>
              <p:cNvGrpSpPr/>
              <p:nvPr/>
            </p:nvGrpSpPr>
            <p:grpSpPr>
              <a:xfrm>
                <a:off x="6062459" y="1508049"/>
                <a:ext cx="1390420" cy="406666"/>
                <a:chOff x="7557386" y="1121682"/>
                <a:chExt cx="1272905" cy="371557"/>
              </a:xfrm>
            </p:grpSpPr>
            <p:grpSp>
              <p:nvGrpSpPr>
                <p:cNvPr id="75" name="Group 110">
                  <a:extLst>
                    <a:ext uri="{FF2B5EF4-FFF2-40B4-BE49-F238E27FC236}">
                      <a16:creationId xmlns:a16="http://schemas.microsoft.com/office/drawing/2014/main" id="{967C6683-D3F2-308C-0E41-E4204CCBE071}"/>
                    </a:ext>
                  </a:extLst>
                </p:cNvPr>
                <p:cNvGrpSpPr/>
                <p:nvPr/>
              </p:nvGrpSpPr>
              <p:grpSpPr>
                <a:xfrm rot="401849">
                  <a:off x="7557386" y="1163079"/>
                  <a:ext cx="359190" cy="254000"/>
                  <a:chOff x="8077200" y="2590800"/>
                  <a:chExt cx="687114" cy="838200"/>
                </a:xfrm>
              </p:grpSpPr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B28D2F45-9D45-73B3-2868-306F0E399481}"/>
                      </a:ext>
                    </a:extLst>
                  </p:cNvPr>
                  <p:cNvSpPr/>
                  <p:nvPr/>
                </p:nvSpPr>
                <p:spPr>
                  <a:xfrm>
                    <a:off x="8077200" y="2590800"/>
                    <a:ext cx="685800" cy="838200"/>
                  </a:xfrm>
                  <a:prstGeom prst="ellips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Quad Arrow 210">
                    <a:extLst>
                      <a:ext uri="{FF2B5EF4-FFF2-40B4-BE49-F238E27FC236}">
                        <a16:creationId xmlns:a16="http://schemas.microsoft.com/office/drawing/2014/main" id="{F33BD531-2B01-64C2-BB81-96FD0079FA3A}"/>
                      </a:ext>
                    </a:extLst>
                  </p:cNvPr>
                  <p:cNvSpPr/>
                  <p:nvPr/>
                </p:nvSpPr>
                <p:spPr>
                  <a:xfrm>
                    <a:off x="8078513" y="2666734"/>
                    <a:ext cx="685801" cy="685799"/>
                  </a:xfrm>
                  <a:prstGeom prst="quadArrow">
                    <a:avLst/>
                  </a:prstGeom>
                  <a:solidFill>
                    <a:srgbClr val="F4DA6C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6" name="Group 113">
                  <a:extLst>
                    <a:ext uri="{FF2B5EF4-FFF2-40B4-BE49-F238E27FC236}">
                      <a16:creationId xmlns:a16="http://schemas.microsoft.com/office/drawing/2014/main" id="{42F58A38-2BE3-EAE7-E18A-A53CEEFA4CFB}"/>
                    </a:ext>
                  </a:extLst>
                </p:cNvPr>
                <p:cNvGrpSpPr/>
                <p:nvPr/>
              </p:nvGrpSpPr>
              <p:grpSpPr>
                <a:xfrm rot="401849">
                  <a:off x="7854102" y="1121682"/>
                  <a:ext cx="358503" cy="254000"/>
                  <a:chOff x="8077200" y="2590800"/>
                  <a:chExt cx="685800" cy="838200"/>
                </a:xfrm>
              </p:grpSpPr>
              <p:sp>
                <p:nvSpPr>
                  <p:cNvPr id="83" name="Oval 82">
                    <a:extLst>
                      <a:ext uri="{FF2B5EF4-FFF2-40B4-BE49-F238E27FC236}">
                        <a16:creationId xmlns:a16="http://schemas.microsoft.com/office/drawing/2014/main" id="{7F1B5833-CA74-C793-01E3-821CFBA83257}"/>
                      </a:ext>
                    </a:extLst>
                  </p:cNvPr>
                  <p:cNvSpPr/>
                  <p:nvPr/>
                </p:nvSpPr>
                <p:spPr>
                  <a:xfrm>
                    <a:off x="8077200" y="2590800"/>
                    <a:ext cx="685800" cy="838200"/>
                  </a:xfrm>
                  <a:prstGeom prst="ellips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Quad Arrow 208">
                    <a:extLst>
                      <a:ext uri="{FF2B5EF4-FFF2-40B4-BE49-F238E27FC236}">
                        <a16:creationId xmlns:a16="http://schemas.microsoft.com/office/drawing/2014/main" id="{D1850C86-6ED6-4E68-B39C-B24437AA1662}"/>
                      </a:ext>
                    </a:extLst>
                  </p:cNvPr>
                  <p:cNvSpPr/>
                  <p:nvPr/>
                </p:nvSpPr>
                <p:spPr>
                  <a:xfrm>
                    <a:off x="8077200" y="2667000"/>
                    <a:ext cx="685800" cy="685800"/>
                  </a:xfrm>
                  <a:prstGeom prst="quadArrow">
                    <a:avLst/>
                  </a:prstGeom>
                  <a:solidFill>
                    <a:srgbClr val="F4DA6C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7" name="Group 116">
                  <a:extLst>
                    <a:ext uri="{FF2B5EF4-FFF2-40B4-BE49-F238E27FC236}">
                      <a16:creationId xmlns:a16="http://schemas.microsoft.com/office/drawing/2014/main" id="{D8CBBCEC-06C7-B0B0-3E48-97B72ACA310C}"/>
                    </a:ext>
                  </a:extLst>
                </p:cNvPr>
                <p:cNvGrpSpPr/>
                <p:nvPr/>
              </p:nvGrpSpPr>
              <p:grpSpPr>
                <a:xfrm rot="401849">
                  <a:off x="8150815" y="1156524"/>
                  <a:ext cx="358503" cy="254000"/>
                  <a:chOff x="8077200" y="2590800"/>
                  <a:chExt cx="685800" cy="838200"/>
                </a:xfrm>
              </p:grpSpPr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451244D1-6C2E-9767-B7DB-CC8CED5CCD10}"/>
                      </a:ext>
                    </a:extLst>
                  </p:cNvPr>
                  <p:cNvSpPr/>
                  <p:nvPr/>
                </p:nvSpPr>
                <p:spPr>
                  <a:xfrm>
                    <a:off x="8077200" y="2590800"/>
                    <a:ext cx="685800" cy="838200"/>
                  </a:xfrm>
                  <a:prstGeom prst="ellips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" name="Quad Arrow 206">
                    <a:extLst>
                      <a:ext uri="{FF2B5EF4-FFF2-40B4-BE49-F238E27FC236}">
                        <a16:creationId xmlns:a16="http://schemas.microsoft.com/office/drawing/2014/main" id="{04026AC3-7796-6B29-AAD7-EDFA374CB465}"/>
                      </a:ext>
                    </a:extLst>
                  </p:cNvPr>
                  <p:cNvSpPr/>
                  <p:nvPr/>
                </p:nvSpPr>
                <p:spPr>
                  <a:xfrm>
                    <a:off x="8077200" y="2667000"/>
                    <a:ext cx="685800" cy="685800"/>
                  </a:xfrm>
                  <a:prstGeom prst="quadArrow">
                    <a:avLst/>
                  </a:prstGeom>
                  <a:solidFill>
                    <a:srgbClr val="F4DA6C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8" name="Group 119">
                  <a:extLst>
                    <a:ext uri="{FF2B5EF4-FFF2-40B4-BE49-F238E27FC236}">
                      <a16:creationId xmlns:a16="http://schemas.microsoft.com/office/drawing/2014/main" id="{3E5E2792-9255-FB73-42D7-E8A36AF78667}"/>
                    </a:ext>
                  </a:extLst>
                </p:cNvPr>
                <p:cNvGrpSpPr/>
                <p:nvPr/>
              </p:nvGrpSpPr>
              <p:grpSpPr>
                <a:xfrm rot="401849">
                  <a:off x="8471788" y="1239239"/>
                  <a:ext cx="358503" cy="254000"/>
                  <a:chOff x="8077200" y="2590800"/>
                  <a:chExt cx="685800" cy="838200"/>
                </a:xfrm>
              </p:grpSpPr>
              <p:sp>
                <p:nvSpPr>
                  <p:cNvPr id="79" name="Oval 78">
                    <a:extLst>
                      <a:ext uri="{FF2B5EF4-FFF2-40B4-BE49-F238E27FC236}">
                        <a16:creationId xmlns:a16="http://schemas.microsoft.com/office/drawing/2014/main" id="{B41C6457-DA7E-7EF1-FC7B-3CDD457D4E10}"/>
                      </a:ext>
                    </a:extLst>
                  </p:cNvPr>
                  <p:cNvSpPr/>
                  <p:nvPr/>
                </p:nvSpPr>
                <p:spPr>
                  <a:xfrm>
                    <a:off x="8077200" y="2590800"/>
                    <a:ext cx="685800" cy="838200"/>
                  </a:xfrm>
                  <a:prstGeom prst="ellipse">
                    <a:avLst/>
                  </a:prstGeom>
                  <a:solidFill>
                    <a:srgbClr val="FFC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Quad Arrow 204">
                    <a:extLst>
                      <a:ext uri="{FF2B5EF4-FFF2-40B4-BE49-F238E27FC236}">
                        <a16:creationId xmlns:a16="http://schemas.microsoft.com/office/drawing/2014/main" id="{A7FA31DF-279A-C255-8B52-D880D470ECE5}"/>
                      </a:ext>
                    </a:extLst>
                  </p:cNvPr>
                  <p:cNvSpPr/>
                  <p:nvPr/>
                </p:nvSpPr>
                <p:spPr>
                  <a:xfrm>
                    <a:off x="8077200" y="2667000"/>
                    <a:ext cx="685800" cy="685800"/>
                  </a:xfrm>
                  <a:prstGeom prst="quadArrow">
                    <a:avLst/>
                  </a:prstGeom>
                  <a:solidFill>
                    <a:srgbClr val="F4DA6C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3551410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763047-11B6-B689-C8D8-57A918CFEB57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B753239-9303-5211-BD81-A425EB367FD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D201DD-96F3-2E91-2AC5-7CE7469EC5F6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4D87AA0-1F93-5500-A116-DDDC489D183A}"/>
              </a:ext>
            </a:extLst>
          </p:cNvPr>
          <p:cNvSpPr txBox="1"/>
          <p:nvPr/>
        </p:nvSpPr>
        <p:spPr>
          <a:xfrm>
            <a:off x="566714" y="5906715"/>
            <a:ext cx="13577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Lucy Morley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E8038F0-9790-CF55-1633-64E5247F9A5C}"/>
              </a:ext>
            </a:extLst>
          </p:cNvPr>
          <p:cNvGrpSpPr/>
          <p:nvPr/>
        </p:nvGrpSpPr>
        <p:grpSpPr>
          <a:xfrm>
            <a:off x="792034" y="1261557"/>
            <a:ext cx="2264849" cy="4553017"/>
            <a:chOff x="4556150" y="1229987"/>
            <a:chExt cx="2382299" cy="4789125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FA4F690-A5B4-4136-0C15-BFB16BA7297E}"/>
                </a:ext>
              </a:extLst>
            </p:cNvPr>
            <p:cNvSpPr/>
            <p:nvPr/>
          </p:nvSpPr>
          <p:spPr>
            <a:xfrm rot="20496050">
              <a:off x="5829602" y="5336142"/>
              <a:ext cx="413292" cy="68297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3F6D66B5-AC03-DA98-8822-7E9E0A85AAB9}"/>
                </a:ext>
              </a:extLst>
            </p:cNvPr>
            <p:cNvSpPr/>
            <p:nvPr/>
          </p:nvSpPr>
          <p:spPr>
            <a:xfrm rot="1700274">
              <a:off x="5275435" y="5306631"/>
              <a:ext cx="413292" cy="708549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EDDF85AD-055A-C45F-2C17-AC7E419EF145}"/>
                </a:ext>
              </a:extLst>
            </p:cNvPr>
            <p:cNvSpPr/>
            <p:nvPr/>
          </p:nvSpPr>
          <p:spPr>
            <a:xfrm rot="21336441">
              <a:off x="6466207" y="4516780"/>
              <a:ext cx="413292" cy="5941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8C801E6-51F6-6D80-6D2C-9CF26D647915}"/>
                </a:ext>
              </a:extLst>
            </p:cNvPr>
            <p:cNvSpPr/>
            <p:nvPr/>
          </p:nvSpPr>
          <p:spPr>
            <a:xfrm rot="1700274">
              <a:off x="4717316" y="4516780"/>
              <a:ext cx="413292" cy="5941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ardrop 48">
              <a:extLst>
                <a:ext uri="{FF2B5EF4-FFF2-40B4-BE49-F238E27FC236}">
                  <a16:creationId xmlns:a16="http://schemas.microsoft.com/office/drawing/2014/main" id="{29364D92-4825-5E32-774B-5AD642C03865}"/>
                </a:ext>
              </a:extLst>
            </p:cNvPr>
            <p:cNvSpPr/>
            <p:nvPr/>
          </p:nvSpPr>
          <p:spPr>
            <a:xfrm rot="8031679">
              <a:off x="4932279" y="1226113"/>
              <a:ext cx="1796507" cy="1804255"/>
            </a:xfrm>
            <a:prstGeom prst="teardrop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87A49941-1BA4-4243-6472-D2D4C29C7FE0}"/>
                </a:ext>
              </a:extLst>
            </p:cNvPr>
            <p:cNvGrpSpPr/>
            <p:nvPr/>
          </p:nvGrpSpPr>
          <p:grpSpPr>
            <a:xfrm rot="531639">
              <a:off x="4556150" y="3286354"/>
              <a:ext cx="1081696" cy="1648039"/>
              <a:chOff x="7695238" y="3863179"/>
              <a:chExt cx="1081696" cy="1648039"/>
            </a:xfrm>
          </p:grpSpPr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E976201A-9D97-1E2E-2CE2-83EF389964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1313" t="13157" r="33596" b="19675"/>
              <a:stretch>
                <a:fillRect/>
              </a:stretch>
            </p:blipFill>
            <p:spPr>
              <a:xfrm>
                <a:off x="7695238" y="3863179"/>
                <a:ext cx="1080764" cy="1648039"/>
              </a:xfrm>
              <a:custGeom>
                <a:avLst/>
                <a:gdLst>
                  <a:gd name="connsiteX0" fmla="*/ 725754 w 1080764"/>
                  <a:gd name="connsiteY0" fmla="*/ 0 h 1648039"/>
                  <a:gd name="connsiteX1" fmla="*/ 1080764 w 1080764"/>
                  <a:gd name="connsiteY1" fmla="*/ 124276 h 1648039"/>
                  <a:gd name="connsiteX2" fmla="*/ 789826 w 1080764"/>
                  <a:gd name="connsiteY2" fmla="*/ 1648039 h 1648039"/>
                  <a:gd name="connsiteX3" fmla="*/ 2803 w 1080764"/>
                  <a:gd name="connsiteY3" fmla="*/ 1372531 h 1648039"/>
                  <a:gd name="connsiteX4" fmla="*/ 725754 w 1080764"/>
                  <a:gd name="connsiteY4" fmla="*/ 0 h 1648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0764" h="1648039">
                    <a:moveTo>
                      <a:pt x="725754" y="0"/>
                    </a:moveTo>
                    <a:lnTo>
                      <a:pt x="1080764" y="124276"/>
                    </a:lnTo>
                    <a:lnTo>
                      <a:pt x="789826" y="1648039"/>
                    </a:lnTo>
                    <a:lnTo>
                      <a:pt x="2803" y="1372531"/>
                    </a:lnTo>
                    <a:cubicBezTo>
                      <a:pt x="-43020" y="1022920"/>
                      <a:pt x="484770" y="457510"/>
                      <a:pt x="725754" y="0"/>
                    </a:cubicBezTo>
                    <a:close/>
                  </a:path>
                </a:pathLst>
              </a:custGeom>
            </p:spPr>
          </p:pic>
          <p:sp>
            <p:nvSpPr>
              <p:cNvPr id="40" name="Trapezoid 34">
                <a:extLst>
                  <a:ext uri="{FF2B5EF4-FFF2-40B4-BE49-F238E27FC236}">
                    <a16:creationId xmlns:a16="http://schemas.microsoft.com/office/drawing/2014/main" id="{8E2D904F-B766-5909-C73C-484980465B27}"/>
                  </a:ext>
                </a:extLst>
              </p:cNvPr>
              <p:cNvSpPr/>
              <p:nvPr/>
            </p:nvSpPr>
            <p:spPr>
              <a:xfrm rot="1157600">
                <a:off x="7898593" y="3874883"/>
                <a:ext cx="878341" cy="1534315"/>
              </a:xfrm>
              <a:custGeom>
                <a:avLst/>
                <a:gdLst>
                  <a:gd name="connsiteX0" fmla="*/ 0 w 901482"/>
                  <a:gd name="connsiteY0" fmla="*/ 1534315 h 1534315"/>
                  <a:gd name="connsiteX1" fmla="*/ 247421 w 901482"/>
                  <a:gd name="connsiteY1" fmla="*/ 0 h 1534315"/>
                  <a:gd name="connsiteX2" fmla="*/ 654061 w 901482"/>
                  <a:gd name="connsiteY2" fmla="*/ 0 h 1534315"/>
                  <a:gd name="connsiteX3" fmla="*/ 901482 w 901482"/>
                  <a:gd name="connsiteY3" fmla="*/ 1534315 h 1534315"/>
                  <a:gd name="connsiteX4" fmla="*/ 0 w 901482"/>
                  <a:gd name="connsiteY4" fmla="*/ 1534315 h 1534315"/>
                  <a:gd name="connsiteX0" fmla="*/ 48097 w 949579"/>
                  <a:gd name="connsiteY0" fmla="*/ 1534315 h 1534315"/>
                  <a:gd name="connsiteX1" fmla="*/ 295518 w 949579"/>
                  <a:gd name="connsiteY1" fmla="*/ 0 h 1534315"/>
                  <a:gd name="connsiteX2" fmla="*/ 702158 w 949579"/>
                  <a:gd name="connsiteY2" fmla="*/ 0 h 1534315"/>
                  <a:gd name="connsiteX3" fmla="*/ 949579 w 949579"/>
                  <a:gd name="connsiteY3" fmla="*/ 1534315 h 1534315"/>
                  <a:gd name="connsiteX4" fmla="*/ 48097 w 949579"/>
                  <a:gd name="connsiteY4" fmla="*/ 1534315 h 1534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49579" h="1534315">
                    <a:moveTo>
                      <a:pt x="48097" y="1534315"/>
                    </a:moveTo>
                    <a:cubicBezTo>
                      <a:pt x="-123542" y="1219479"/>
                      <a:pt x="213044" y="511438"/>
                      <a:pt x="295518" y="0"/>
                    </a:cubicBezTo>
                    <a:lnTo>
                      <a:pt x="702158" y="0"/>
                    </a:lnTo>
                    <a:lnTo>
                      <a:pt x="949579" y="1534315"/>
                    </a:lnTo>
                    <a:lnTo>
                      <a:pt x="48097" y="1534315"/>
                    </a:lnTo>
                    <a:close/>
                  </a:path>
                </a:pathLst>
              </a:cu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9D3D9F5F-5F60-CAC6-615A-5C1C5FFDDE5E}"/>
                </a:ext>
              </a:extLst>
            </p:cNvPr>
            <p:cNvGrpSpPr/>
            <p:nvPr/>
          </p:nvGrpSpPr>
          <p:grpSpPr>
            <a:xfrm>
              <a:off x="5857686" y="3345895"/>
              <a:ext cx="1080763" cy="1648039"/>
              <a:chOff x="9006934" y="1061755"/>
              <a:chExt cx="1080763" cy="1648039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07210C74-0EEB-385B-C853-1C78E441D8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6480" t="12386" r="28429" b="20447"/>
              <a:stretch>
                <a:fillRect/>
              </a:stretch>
            </p:blipFill>
            <p:spPr>
              <a:xfrm>
                <a:off x="9006934" y="1061755"/>
                <a:ext cx="1080763" cy="1648039"/>
              </a:xfrm>
              <a:custGeom>
                <a:avLst/>
                <a:gdLst>
                  <a:gd name="connsiteX0" fmla="*/ 355010 w 1080763"/>
                  <a:gd name="connsiteY0" fmla="*/ 0 h 1648039"/>
                  <a:gd name="connsiteX1" fmla="*/ 1077961 w 1080763"/>
                  <a:gd name="connsiteY1" fmla="*/ 1372530 h 1648039"/>
                  <a:gd name="connsiteX2" fmla="*/ 290938 w 1080763"/>
                  <a:gd name="connsiteY2" fmla="*/ 1648039 h 1648039"/>
                  <a:gd name="connsiteX3" fmla="*/ 0 w 1080763"/>
                  <a:gd name="connsiteY3" fmla="*/ 124276 h 1648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763" h="1648039">
                    <a:moveTo>
                      <a:pt x="355010" y="0"/>
                    </a:moveTo>
                    <a:cubicBezTo>
                      <a:pt x="595994" y="457509"/>
                      <a:pt x="1123784" y="1022920"/>
                      <a:pt x="1077961" y="1372530"/>
                    </a:cubicBezTo>
                    <a:lnTo>
                      <a:pt x="290938" y="1648039"/>
                    </a:lnTo>
                    <a:lnTo>
                      <a:pt x="0" y="124276"/>
                    </a:lnTo>
                    <a:close/>
                  </a:path>
                </a:pathLst>
              </a:custGeom>
            </p:spPr>
          </p:pic>
          <p:sp>
            <p:nvSpPr>
              <p:cNvPr id="43" name="Trapezoid 34">
                <a:extLst>
                  <a:ext uri="{FF2B5EF4-FFF2-40B4-BE49-F238E27FC236}">
                    <a16:creationId xmlns:a16="http://schemas.microsoft.com/office/drawing/2014/main" id="{B537651E-1995-25EE-1C36-B6637A7FEE29}"/>
                  </a:ext>
                </a:extLst>
              </p:cNvPr>
              <p:cNvSpPr/>
              <p:nvPr/>
            </p:nvSpPr>
            <p:spPr>
              <a:xfrm rot="20442400" flipH="1">
                <a:off x="9007865" y="1073458"/>
                <a:ext cx="878341" cy="1534315"/>
              </a:xfrm>
              <a:custGeom>
                <a:avLst/>
                <a:gdLst>
                  <a:gd name="connsiteX0" fmla="*/ 0 w 901482"/>
                  <a:gd name="connsiteY0" fmla="*/ 1534315 h 1534315"/>
                  <a:gd name="connsiteX1" fmla="*/ 247421 w 901482"/>
                  <a:gd name="connsiteY1" fmla="*/ 0 h 1534315"/>
                  <a:gd name="connsiteX2" fmla="*/ 654061 w 901482"/>
                  <a:gd name="connsiteY2" fmla="*/ 0 h 1534315"/>
                  <a:gd name="connsiteX3" fmla="*/ 901482 w 901482"/>
                  <a:gd name="connsiteY3" fmla="*/ 1534315 h 1534315"/>
                  <a:gd name="connsiteX4" fmla="*/ 0 w 901482"/>
                  <a:gd name="connsiteY4" fmla="*/ 1534315 h 1534315"/>
                  <a:gd name="connsiteX0" fmla="*/ 48097 w 949579"/>
                  <a:gd name="connsiteY0" fmla="*/ 1534315 h 1534315"/>
                  <a:gd name="connsiteX1" fmla="*/ 295518 w 949579"/>
                  <a:gd name="connsiteY1" fmla="*/ 0 h 1534315"/>
                  <a:gd name="connsiteX2" fmla="*/ 702158 w 949579"/>
                  <a:gd name="connsiteY2" fmla="*/ 0 h 1534315"/>
                  <a:gd name="connsiteX3" fmla="*/ 949579 w 949579"/>
                  <a:gd name="connsiteY3" fmla="*/ 1534315 h 1534315"/>
                  <a:gd name="connsiteX4" fmla="*/ 48097 w 949579"/>
                  <a:gd name="connsiteY4" fmla="*/ 1534315 h 1534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49579" h="1534315">
                    <a:moveTo>
                      <a:pt x="48097" y="1534315"/>
                    </a:moveTo>
                    <a:cubicBezTo>
                      <a:pt x="-123542" y="1219479"/>
                      <a:pt x="213044" y="511438"/>
                      <a:pt x="295518" y="0"/>
                    </a:cubicBezTo>
                    <a:lnTo>
                      <a:pt x="702158" y="0"/>
                    </a:lnTo>
                    <a:lnTo>
                      <a:pt x="949579" y="1534315"/>
                    </a:lnTo>
                    <a:lnTo>
                      <a:pt x="48097" y="1534315"/>
                    </a:lnTo>
                    <a:close/>
                  </a:path>
                </a:pathLst>
              </a:cu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BA2EDDD-E187-59CA-8CA0-55C70E252B8F}"/>
                </a:ext>
              </a:extLst>
            </p:cNvPr>
            <p:cNvGrpSpPr/>
            <p:nvPr/>
          </p:nvGrpSpPr>
          <p:grpSpPr>
            <a:xfrm>
              <a:off x="5076350" y="3345895"/>
              <a:ext cx="1461113" cy="2372303"/>
              <a:chOff x="6229971" y="803364"/>
              <a:chExt cx="1461113" cy="2372303"/>
            </a:xfrm>
          </p:grpSpPr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CA8A221D-7B7D-CA9E-54C2-DF9CAC4AD2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8328" t="1877" r="20844" b="4753"/>
              <a:stretch>
                <a:fillRect/>
              </a:stretch>
            </p:blipFill>
            <p:spPr>
              <a:xfrm>
                <a:off x="6229971" y="803364"/>
                <a:ext cx="1457960" cy="2363699"/>
              </a:xfrm>
              <a:custGeom>
                <a:avLst/>
                <a:gdLst>
                  <a:gd name="connsiteX0" fmla="*/ 364490 w 1457960"/>
                  <a:gd name="connsiteY0" fmla="*/ 0 h 2290948"/>
                  <a:gd name="connsiteX1" fmla="*/ 1093470 w 1457960"/>
                  <a:gd name="connsiteY1" fmla="*/ 0 h 2290948"/>
                  <a:gd name="connsiteX2" fmla="*/ 1457960 w 1457960"/>
                  <a:gd name="connsiteY2" fmla="*/ 2290948 h 2290948"/>
                  <a:gd name="connsiteX3" fmla="*/ 0 w 1457960"/>
                  <a:gd name="connsiteY3" fmla="*/ 2290948 h 2290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57960" h="2290948">
                    <a:moveTo>
                      <a:pt x="364490" y="0"/>
                    </a:moveTo>
                    <a:lnTo>
                      <a:pt x="1093470" y="0"/>
                    </a:lnTo>
                    <a:lnTo>
                      <a:pt x="1457960" y="2290948"/>
                    </a:lnTo>
                    <a:lnTo>
                      <a:pt x="0" y="2290948"/>
                    </a:lnTo>
                    <a:close/>
                  </a:path>
                </a:pathLst>
              </a:custGeom>
            </p:spPr>
          </p:pic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94DDFDC0-F267-B6A1-3308-226D5CA6B3EA}"/>
                  </a:ext>
                </a:extLst>
              </p:cNvPr>
              <p:cNvSpPr/>
              <p:nvPr/>
            </p:nvSpPr>
            <p:spPr>
              <a:xfrm>
                <a:off x="6233124" y="803364"/>
                <a:ext cx="1457960" cy="2372303"/>
              </a:xfrm>
              <a:prstGeom prst="trapezoid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07F900C-B261-70CE-9094-46E836C7EE4B}"/>
                </a:ext>
              </a:extLst>
            </p:cNvPr>
            <p:cNvSpPr/>
            <p:nvPr/>
          </p:nvSpPr>
          <p:spPr>
            <a:xfrm rot="21336441">
              <a:off x="5113052" y="1861677"/>
              <a:ext cx="1381463" cy="1669084"/>
            </a:xfrm>
            <a:custGeom>
              <a:avLst/>
              <a:gdLst>
                <a:gd name="connsiteX0" fmla="*/ 0 w 1365016"/>
                <a:gd name="connsiteY0" fmla="*/ 834542 h 1669084"/>
                <a:gd name="connsiteX1" fmla="*/ 682508 w 1365016"/>
                <a:gd name="connsiteY1" fmla="*/ 0 h 1669084"/>
                <a:gd name="connsiteX2" fmla="*/ 1365016 w 1365016"/>
                <a:gd name="connsiteY2" fmla="*/ 834542 h 1669084"/>
                <a:gd name="connsiteX3" fmla="*/ 682508 w 1365016"/>
                <a:gd name="connsiteY3" fmla="*/ 1669084 h 1669084"/>
                <a:gd name="connsiteX4" fmla="*/ 0 w 1365016"/>
                <a:gd name="connsiteY4" fmla="*/ 834542 h 1669084"/>
                <a:gd name="connsiteX0" fmla="*/ 16447 w 1381463"/>
                <a:gd name="connsiteY0" fmla="*/ 834542 h 1669084"/>
                <a:gd name="connsiteX1" fmla="*/ 698955 w 1381463"/>
                <a:gd name="connsiteY1" fmla="*/ 0 h 1669084"/>
                <a:gd name="connsiteX2" fmla="*/ 1381463 w 1381463"/>
                <a:gd name="connsiteY2" fmla="*/ 834542 h 1669084"/>
                <a:gd name="connsiteX3" fmla="*/ 698955 w 1381463"/>
                <a:gd name="connsiteY3" fmla="*/ 1669084 h 1669084"/>
                <a:gd name="connsiteX4" fmla="*/ 16447 w 1381463"/>
                <a:gd name="connsiteY4" fmla="*/ 834542 h 1669084"/>
                <a:gd name="connsiteX0" fmla="*/ 16447 w 1381463"/>
                <a:gd name="connsiteY0" fmla="*/ 834542 h 1669084"/>
                <a:gd name="connsiteX1" fmla="*/ 698955 w 1381463"/>
                <a:gd name="connsiteY1" fmla="*/ 0 h 1669084"/>
                <a:gd name="connsiteX2" fmla="*/ 1381463 w 1381463"/>
                <a:gd name="connsiteY2" fmla="*/ 834542 h 1669084"/>
                <a:gd name="connsiteX3" fmla="*/ 698955 w 1381463"/>
                <a:gd name="connsiteY3" fmla="*/ 1669084 h 1669084"/>
                <a:gd name="connsiteX4" fmla="*/ 16447 w 1381463"/>
                <a:gd name="connsiteY4" fmla="*/ 834542 h 1669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1463" h="1669084">
                  <a:moveTo>
                    <a:pt x="16447" y="834542"/>
                  </a:moveTo>
                  <a:cubicBezTo>
                    <a:pt x="-87685" y="402692"/>
                    <a:pt x="322016" y="0"/>
                    <a:pt x="698955" y="0"/>
                  </a:cubicBezTo>
                  <a:cubicBezTo>
                    <a:pt x="1075894" y="0"/>
                    <a:pt x="1381463" y="373637"/>
                    <a:pt x="1381463" y="834542"/>
                  </a:cubicBezTo>
                  <a:cubicBezTo>
                    <a:pt x="1278026" y="1194867"/>
                    <a:pt x="1075894" y="1669084"/>
                    <a:pt x="698955" y="1669084"/>
                  </a:cubicBezTo>
                  <a:cubicBezTo>
                    <a:pt x="322016" y="1669084"/>
                    <a:pt x="120579" y="1266392"/>
                    <a:pt x="16447" y="834542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Moon 53">
              <a:extLst>
                <a:ext uri="{FF2B5EF4-FFF2-40B4-BE49-F238E27FC236}">
                  <a16:creationId xmlns:a16="http://schemas.microsoft.com/office/drawing/2014/main" id="{235883B4-3CF8-E36B-8AC0-19C0AF61955A}"/>
                </a:ext>
              </a:extLst>
            </p:cNvPr>
            <p:cNvSpPr/>
            <p:nvPr/>
          </p:nvSpPr>
          <p:spPr>
            <a:xfrm rot="13294433">
              <a:off x="6022053" y="2805772"/>
              <a:ext cx="424428" cy="989930"/>
            </a:xfrm>
            <a:prstGeom prst="moon">
              <a:avLst>
                <a:gd name="adj" fmla="val 59713"/>
              </a:avLst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Moon 54">
              <a:extLst>
                <a:ext uri="{FF2B5EF4-FFF2-40B4-BE49-F238E27FC236}">
                  <a16:creationId xmlns:a16="http://schemas.microsoft.com/office/drawing/2014/main" id="{ED9BE2AE-106A-4A5E-D807-E2DECBDCFE67}"/>
                </a:ext>
              </a:extLst>
            </p:cNvPr>
            <p:cNvSpPr/>
            <p:nvPr/>
          </p:nvSpPr>
          <p:spPr>
            <a:xfrm rot="19903338">
              <a:off x="5141542" y="2710377"/>
              <a:ext cx="424428" cy="989930"/>
            </a:xfrm>
            <a:prstGeom prst="moon">
              <a:avLst>
                <a:gd name="adj" fmla="val 59713"/>
              </a:avLst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85AA676-682B-2549-9EBF-E19355DFC2E6}"/>
                </a:ext>
              </a:extLst>
            </p:cNvPr>
            <p:cNvSpPr/>
            <p:nvPr/>
          </p:nvSpPr>
          <p:spPr>
            <a:xfrm rot="2943215">
              <a:off x="4893485" y="1875367"/>
              <a:ext cx="1727823" cy="1766311"/>
            </a:xfrm>
            <a:custGeom>
              <a:avLst/>
              <a:gdLst>
                <a:gd name="connsiteX0" fmla="*/ 438533 w 4762961"/>
                <a:gd name="connsiteY0" fmla="*/ 524666 h 4869057"/>
                <a:gd name="connsiteX1" fmla="*/ 1232328 w 4762961"/>
                <a:gd name="connsiteY1" fmla="*/ 150315 h 4869057"/>
                <a:gd name="connsiteX2" fmla="*/ 1603411 w 4762961"/>
                <a:gd name="connsiteY2" fmla="*/ 150315 h 4869057"/>
                <a:gd name="connsiteX3" fmla="*/ 1717074 w 4762961"/>
                <a:gd name="connsiteY3" fmla="*/ 99308 h 4869057"/>
                <a:gd name="connsiteX4" fmla="*/ 3149786 w 4762961"/>
                <a:gd name="connsiteY4" fmla="*/ 217222 h 4869057"/>
                <a:gd name="connsiteX5" fmla="*/ 4701899 w 4762961"/>
                <a:gd name="connsiteY5" fmla="*/ 850674 h 4869057"/>
                <a:gd name="connsiteX6" fmla="*/ 4205215 w 4762961"/>
                <a:gd name="connsiteY6" fmla="*/ 2067672 h 4869057"/>
                <a:gd name="connsiteX7" fmla="*/ 2653102 w 4762961"/>
                <a:gd name="connsiteY7" fmla="*/ 1434221 h 4869057"/>
                <a:gd name="connsiteX8" fmla="*/ 2257012 w 4762961"/>
                <a:gd name="connsiteY8" fmla="*/ 1484984 h 4869057"/>
                <a:gd name="connsiteX9" fmla="*/ 2217032 w 4762961"/>
                <a:gd name="connsiteY9" fmla="*/ 1464506 h 4869057"/>
                <a:gd name="connsiteX10" fmla="*/ 2198607 w 4762961"/>
                <a:gd name="connsiteY10" fmla="*/ 1532717 h 4869057"/>
                <a:gd name="connsiteX11" fmla="*/ 1439647 w 4762961"/>
                <a:gd name="connsiteY11" fmla="*/ 2186815 h 4869057"/>
                <a:gd name="connsiteX12" fmla="*/ 1357292 w 4762961"/>
                <a:gd name="connsiteY12" fmla="*/ 2199384 h 4869057"/>
                <a:gd name="connsiteX13" fmla="*/ 1415741 w 4762961"/>
                <a:gd name="connsiteY13" fmla="*/ 2253497 h 4869057"/>
                <a:gd name="connsiteX14" fmla="*/ 1500248 w 4762961"/>
                <a:gd name="connsiteY14" fmla="*/ 2755187 h 4869057"/>
                <a:gd name="connsiteX15" fmla="*/ 2363240 w 4762961"/>
                <a:gd name="connsiteY15" fmla="*/ 4192393 h 4869057"/>
                <a:gd name="connsiteX16" fmla="*/ 1236340 w 4762961"/>
                <a:gd name="connsiteY16" fmla="*/ 4869057 h 4869057"/>
                <a:gd name="connsiteX17" fmla="*/ 373348 w 4762961"/>
                <a:gd name="connsiteY17" fmla="*/ 3431851 h 4869057"/>
                <a:gd name="connsiteX18" fmla="*/ 132428 w 4762961"/>
                <a:gd name="connsiteY18" fmla="*/ 1737048 h 4869057"/>
                <a:gd name="connsiteX19" fmla="*/ 203628 w 4762961"/>
                <a:gd name="connsiteY19" fmla="*/ 1677944 h 4869057"/>
                <a:gd name="connsiteX20" fmla="*/ 203628 w 4762961"/>
                <a:gd name="connsiteY20" fmla="*/ 1179015 h 4869057"/>
                <a:gd name="connsiteX21" fmla="*/ 438533 w 4762961"/>
                <a:gd name="connsiteY21" fmla="*/ 524666 h 486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762961" h="4869057">
                  <a:moveTo>
                    <a:pt x="438533" y="524666"/>
                  </a:moveTo>
                  <a:cubicBezTo>
                    <a:pt x="627212" y="296041"/>
                    <a:pt x="912752" y="150315"/>
                    <a:pt x="1232328" y="150315"/>
                  </a:cubicBezTo>
                  <a:lnTo>
                    <a:pt x="1603411" y="150315"/>
                  </a:lnTo>
                  <a:lnTo>
                    <a:pt x="1717074" y="99308"/>
                  </a:lnTo>
                  <a:cubicBezTo>
                    <a:pt x="2327635" y="-145289"/>
                    <a:pt x="2673811" y="127857"/>
                    <a:pt x="3149786" y="217222"/>
                  </a:cubicBezTo>
                  <a:cubicBezTo>
                    <a:pt x="3693757" y="319355"/>
                    <a:pt x="3908592" y="1315634"/>
                    <a:pt x="4701899" y="850674"/>
                  </a:cubicBezTo>
                  <a:cubicBezTo>
                    <a:pt x="4536338" y="1256341"/>
                    <a:pt x="5189011" y="1577281"/>
                    <a:pt x="4205215" y="2067672"/>
                  </a:cubicBezTo>
                  <a:cubicBezTo>
                    <a:pt x="3411909" y="2532632"/>
                    <a:pt x="3446408" y="969261"/>
                    <a:pt x="2653102" y="1434221"/>
                  </a:cubicBezTo>
                  <a:cubicBezTo>
                    <a:pt x="2504356" y="1521401"/>
                    <a:pt x="2373946" y="1527593"/>
                    <a:pt x="2257012" y="1484984"/>
                  </a:cubicBezTo>
                  <a:lnTo>
                    <a:pt x="2217032" y="1464506"/>
                  </a:lnTo>
                  <a:lnTo>
                    <a:pt x="2198607" y="1532717"/>
                  </a:lnTo>
                  <a:cubicBezTo>
                    <a:pt x="2077459" y="1863586"/>
                    <a:pt x="1791218" y="2114873"/>
                    <a:pt x="1439647" y="2186815"/>
                  </a:cubicBezTo>
                  <a:lnTo>
                    <a:pt x="1357292" y="2199384"/>
                  </a:lnTo>
                  <a:lnTo>
                    <a:pt x="1415741" y="2253497"/>
                  </a:lnTo>
                  <a:cubicBezTo>
                    <a:pt x="1532131" y="2381883"/>
                    <a:pt x="1584846" y="2541438"/>
                    <a:pt x="1500248" y="2755187"/>
                  </a:cubicBezTo>
                  <a:cubicBezTo>
                    <a:pt x="1161856" y="3610180"/>
                    <a:pt x="2701632" y="3337399"/>
                    <a:pt x="2363240" y="4192393"/>
                  </a:cubicBezTo>
                  <a:cubicBezTo>
                    <a:pt x="2028797" y="5239525"/>
                    <a:pt x="1611973" y="4643502"/>
                    <a:pt x="1236340" y="4869057"/>
                  </a:cubicBezTo>
                  <a:cubicBezTo>
                    <a:pt x="1574731" y="4014064"/>
                    <a:pt x="557333" y="3953852"/>
                    <a:pt x="373348" y="3431851"/>
                  </a:cubicBezTo>
                  <a:cubicBezTo>
                    <a:pt x="189363" y="2909850"/>
                    <a:pt x="-205964" y="2592042"/>
                    <a:pt x="132428" y="1737048"/>
                  </a:cubicBezTo>
                  <a:lnTo>
                    <a:pt x="203628" y="1677944"/>
                  </a:lnTo>
                  <a:lnTo>
                    <a:pt x="203628" y="1179015"/>
                  </a:lnTo>
                  <a:cubicBezTo>
                    <a:pt x="203628" y="930456"/>
                    <a:pt x="291783" y="702486"/>
                    <a:pt x="438533" y="524666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Moon 47">
              <a:extLst>
                <a:ext uri="{FF2B5EF4-FFF2-40B4-BE49-F238E27FC236}">
                  <a16:creationId xmlns:a16="http://schemas.microsoft.com/office/drawing/2014/main" id="{77127D3E-D4D3-04EE-CF67-1DCF9A365FA7}"/>
                </a:ext>
              </a:extLst>
            </p:cNvPr>
            <p:cNvSpPr/>
            <p:nvPr/>
          </p:nvSpPr>
          <p:spPr>
            <a:xfrm rot="5193798">
              <a:off x="5338410" y="1298440"/>
              <a:ext cx="840509" cy="1548977"/>
            </a:xfrm>
            <a:prstGeom prst="moon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FEE03AD0-884D-6F6E-DD25-11C92670AC34}"/>
                </a:ext>
              </a:extLst>
            </p:cNvPr>
            <p:cNvGrpSpPr/>
            <p:nvPr/>
          </p:nvGrpSpPr>
          <p:grpSpPr>
            <a:xfrm>
              <a:off x="5423906" y="3378497"/>
              <a:ext cx="703003" cy="506581"/>
              <a:chOff x="7138870" y="1973909"/>
              <a:chExt cx="1030209" cy="742364"/>
            </a:xfrm>
          </p:grpSpPr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F74A1793-1E98-B2CA-D6D1-788B9FFD59A0}"/>
                  </a:ext>
                </a:extLst>
              </p:cNvPr>
              <p:cNvSpPr/>
              <p:nvPr/>
            </p:nvSpPr>
            <p:spPr>
              <a:xfrm rot="15956116">
                <a:off x="7549729" y="2079631"/>
                <a:ext cx="725071" cy="513628"/>
              </a:xfrm>
              <a:prstGeom prst="triangle">
                <a:avLst/>
              </a:prstGeom>
              <a:solidFill>
                <a:srgbClr val="FFCC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8DC37F1C-72B1-3627-257D-0FCB660AC28C}"/>
                  </a:ext>
                </a:extLst>
              </p:cNvPr>
              <p:cNvSpPr/>
              <p:nvPr/>
            </p:nvSpPr>
            <p:spPr>
              <a:xfrm rot="5400000">
                <a:off x="7033148" y="2096924"/>
                <a:ext cx="725071" cy="513628"/>
              </a:xfrm>
              <a:prstGeom prst="triangle">
                <a:avLst/>
              </a:prstGeom>
              <a:solidFill>
                <a:srgbClr val="FFCC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89D65988-5B09-0A3F-83B9-B8D31ED59CDE}"/>
                  </a:ext>
                </a:extLst>
              </p:cNvPr>
              <p:cNvSpPr/>
              <p:nvPr/>
            </p:nvSpPr>
            <p:spPr>
              <a:xfrm>
                <a:off x="7350145" y="2183473"/>
                <a:ext cx="493495" cy="305945"/>
              </a:xfrm>
              <a:prstGeom prst="ellipse">
                <a:avLst/>
              </a:prstGeom>
              <a:solidFill>
                <a:srgbClr val="FFCC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6592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549921" y="143143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Thomas B. Marsh</a:t>
            </a:r>
          </a:p>
          <a:p>
            <a:r>
              <a:rPr lang="en-US" sz="1100" dirty="0"/>
              <a:t>D&amp;C 31:1-5; 52:25; 56:5; 112:1-4, 10-11; 118:2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F0C078-2FF1-1135-01AF-DAB59AA0E399}"/>
              </a:ext>
            </a:extLst>
          </p:cNvPr>
          <p:cNvSpPr txBox="1"/>
          <p:nvPr/>
        </p:nvSpPr>
        <p:spPr>
          <a:xfrm>
            <a:off x="4641206" y="143143"/>
            <a:ext cx="2286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E. </a:t>
            </a:r>
            <a:r>
              <a:rPr lang="en-US" dirty="0" err="1"/>
              <a:t>Mclellin</a:t>
            </a:r>
            <a:endParaRPr lang="en-US" dirty="0"/>
          </a:p>
          <a:p>
            <a:r>
              <a:rPr lang="en-US" sz="1100" dirty="0"/>
              <a:t>D&amp;C 61:1-3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56C087F-0422-D3B8-5BAB-54B3850953CD}"/>
              </a:ext>
            </a:extLst>
          </p:cNvPr>
          <p:cNvGrpSpPr/>
          <p:nvPr/>
        </p:nvGrpSpPr>
        <p:grpSpPr>
          <a:xfrm>
            <a:off x="270227" y="245894"/>
            <a:ext cx="975360" cy="1015663"/>
            <a:chOff x="426720" y="294640"/>
            <a:chExt cx="975360" cy="10156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1FC81D7-99B8-A325-E24E-87D062D4563E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71664A0-4FBF-5E67-AD09-A6295F45EEAB}"/>
                </a:ext>
              </a:extLst>
            </p:cNvPr>
            <p:cNvSpPr txBox="1"/>
            <p:nvPr/>
          </p:nvSpPr>
          <p:spPr>
            <a:xfrm>
              <a:off x="54356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M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ACD6E2F-9809-E787-AD68-598FB9CBF613}"/>
              </a:ext>
            </a:extLst>
          </p:cNvPr>
          <p:cNvSpPr txBox="1"/>
          <p:nvPr/>
        </p:nvSpPr>
        <p:spPr>
          <a:xfrm>
            <a:off x="9180879" y="143142"/>
            <a:ext cx="2286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Melchizedek</a:t>
            </a:r>
          </a:p>
          <a:p>
            <a:r>
              <a:rPr lang="en-US" sz="1100" dirty="0"/>
              <a:t>D&amp;C 107:1-4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579DEAD-D4B1-5B21-0F04-9C661795D359}"/>
              </a:ext>
            </a:extLst>
          </p:cNvPr>
          <p:cNvGrpSpPr/>
          <p:nvPr/>
        </p:nvGrpSpPr>
        <p:grpSpPr>
          <a:xfrm>
            <a:off x="8682628" y="1013655"/>
            <a:ext cx="2559489" cy="5361239"/>
            <a:chOff x="4793264" y="693328"/>
            <a:chExt cx="3053752" cy="6003060"/>
          </a:xfrm>
          <a:solidFill>
            <a:schemeClr val="bg1"/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1124CD8-83D7-217A-D575-B57DA6E35E49}"/>
                </a:ext>
              </a:extLst>
            </p:cNvPr>
            <p:cNvSpPr/>
            <p:nvPr/>
          </p:nvSpPr>
          <p:spPr>
            <a:xfrm rot="11497906">
              <a:off x="5248419" y="863689"/>
              <a:ext cx="1151111" cy="2261607"/>
            </a:xfrm>
            <a:custGeom>
              <a:avLst/>
              <a:gdLst>
                <a:gd name="connsiteX0" fmla="*/ 366539 w 1485281"/>
                <a:gd name="connsiteY0" fmla="*/ 2241924 h 2261607"/>
                <a:gd name="connsiteX1" fmla="*/ 468397 w 1485281"/>
                <a:gd name="connsiteY1" fmla="*/ 2187453 h 2261607"/>
                <a:gd name="connsiteX2" fmla="*/ 496914 w 1485281"/>
                <a:gd name="connsiteY2" fmla="*/ 2149058 h 2261607"/>
                <a:gd name="connsiteX3" fmla="*/ 498877 w 1485281"/>
                <a:gd name="connsiteY3" fmla="*/ 2146414 h 2261607"/>
                <a:gd name="connsiteX4" fmla="*/ 728676 w 1485281"/>
                <a:gd name="connsiteY4" fmla="*/ 2199603 h 2261607"/>
                <a:gd name="connsiteX5" fmla="*/ 766294 w 1485281"/>
                <a:gd name="connsiteY5" fmla="*/ 2150652 h 2261607"/>
                <a:gd name="connsiteX6" fmla="*/ 766375 w 1485281"/>
                <a:gd name="connsiteY6" fmla="*/ 2150545 h 2261607"/>
                <a:gd name="connsiteX7" fmla="*/ 1031131 w 1485281"/>
                <a:gd name="connsiteY7" fmla="*/ 2156573 h 2261607"/>
                <a:gd name="connsiteX8" fmla="*/ 1164182 w 1485281"/>
                <a:gd name="connsiteY8" fmla="*/ 1886105 h 2261607"/>
                <a:gd name="connsiteX9" fmla="*/ 1166782 w 1485281"/>
                <a:gd name="connsiteY9" fmla="*/ 1881185 h 2261607"/>
                <a:gd name="connsiteX10" fmla="*/ 1337712 w 1485281"/>
                <a:gd name="connsiteY10" fmla="*/ 1715491 h 2261607"/>
                <a:gd name="connsiteX11" fmla="*/ 1340213 w 1485281"/>
                <a:gd name="connsiteY11" fmla="*/ 1474146 h 2261607"/>
                <a:gd name="connsiteX12" fmla="*/ 1432640 w 1485281"/>
                <a:gd name="connsiteY12" fmla="*/ 1264952 h 2261607"/>
                <a:gd name="connsiteX13" fmla="*/ 1416730 w 1485281"/>
                <a:gd name="connsiteY13" fmla="*/ 1124653 h 2261607"/>
                <a:gd name="connsiteX14" fmla="*/ 1409082 w 1485281"/>
                <a:gd name="connsiteY14" fmla="*/ 1114177 h 2261607"/>
                <a:gd name="connsiteX15" fmla="*/ 1416875 w 1485281"/>
                <a:gd name="connsiteY15" fmla="*/ 1104985 h 2261607"/>
                <a:gd name="connsiteX16" fmla="*/ 1479050 w 1485281"/>
                <a:gd name="connsiteY16" fmla="*/ 921880 h 2261607"/>
                <a:gd name="connsiteX17" fmla="*/ 1442461 w 1485281"/>
                <a:gd name="connsiteY17" fmla="*/ 609218 h 2261607"/>
                <a:gd name="connsiteX18" fmla="*/ 1447469 w 1485281"/>
                <a:gd name="connsiteY18" fmla="*/ 404727 h 2261607"/>
                <a:gd name="connsiteX19" fmla="*/ 1372911 w 1485281"/>
                <a:gd name="connsiteY19" fmla="*/ 243406 h 2261607"/>
                <a:gd name="connsiteX20" fmla="*/ 1336041 w 1485281"/>
                <a:gd name="connsiteY20" fmla="*/ 216490 h 2261607"/>
                <a:gd name="connsiteX21" fmla="*/ 1335567 w 1485281"/>
                <a:gd name="connsiteY21" fmla="*/ 216144 h 2261607"/>
                <a:gd name="connsiteX22" fmla="*/ 1248371 w 1485281"/>
                <a:gd name="connsiteY22" fmla="*/ 21833 h 2261607"/>
                <a:gd name="connsiteX23" fmla="*/ 1202161 w 1485281"/>
                <a:gd name="connsiteY23" fmla="*/ 1287 h 2261607"/>
                <a:gd name="connsiteX24" fmla="*/ 1076424 w 1485281"/>
                <a:gd name="connsiteY24" fmla="*/ 93059 h 2261607"/>
                <a:gd name="connsiteX25" fmla="*/ 1074962 w 1485281"/>
                <a:gd name="connsiteY25" fmla="*/ 90465 h 2261607"/>
                <a:gd name="connsiteX26" fmla="*/ 1051309 w 1485281"/>
                <a:gd name="connsiteY26" fmla="*/ 48490 h 2261607"/>
                <a:gd name="connsiteX27" fmla="*/ 951694 w 1485281"/>
                <a:gd name="connsiteY27" fmla="*/ 2347 h 2261607"/>
                <a:gd name="connsiteX28" fmla="*/ 868993 w 1485281"/>
                <a:gd name="connsiteY28" fmla="*/ 82985 h 2261607"/>
                <a:gd name="connsiteX29" fmla="*/ 852273 w 1485281"/>
                <a:gd name="connsiteY29" fmla="*/ 127794 h 2261607"/>
                <a:gd name="connsiteX30" fmla="*/ 851121 w 1485281"/>
                <a:gd name="connsiteY30" fmla="*/ 130879 h 2261607"/>
                <a:gd name="connsiteX31" fmla="*/ 615594 w 1485281"/>
                <a:gd name="connsiteY31" fmla="*/ 143666 h 2261607"/>
                <a:gd name="connsiteX32" fmla="*/ 593067 w 1485281"/>
                <a:gd name="connsiteY32" fmla="*/ 201145 h 2261607"/>
                <a:gd name="connsiteX33" fmla="*/ 593018 w 1485281"/>
                <a:gd name="connsiteY33" fmla="*/ 201270 h 2261607"/>
                <a:gd name="connsiteX34" fmla="*/ 337022 w 1485281"/>
                <a:gd name="connsiteY34" fmla="*/ 269076 h 2261607"/>
                <a:gd name="connsiteX35" fmla="*/ 284398 w 1485281"/>
                <a:gd name="connsiteY35" fmla="*/ 565870 h 2261607"/>
                <a:gd name="connsiteX36" fmla="*/ 283269 w 1485281"/>
                <a:gd name="connsiteY36" fmla="*/ 571318 h 2261607"/>
                <a:gd name="connsiteX37" fmla="*/ 165135 w 1485281"/>
                <a:gd name="connsiteY37" fmla="*/ 777996 h 2261607"/>
                <a:gd name="connsiteX38" fmla="*/ 229821 w 1485281"/>
                <a:gd name="connsiteY38" fmla="*/ 1010524 h 2261607"/>
                <a:gd name="connsiteX39" fmla="*/ 209616 w 1485281"/>
                <a:gd name="connsiteY39" fmla="*/ 1060315 h 2261607"/>
                <a:gd name="connsiteX40" fmla="*/ 206174 w 1485281"/>
                <a:gd name="connsiteY40" fmla="*/ 1076336 h 2261607"/>
                <a:gd name="connsiteX41" fmla="*/ 166362 w 1485281"/>
                <a:gd name="connsiteY41" fmla="*/ 1121865 h 2261607"/>
                <a:gd name="connsiteX42" fmla="*/ 115579 w 1485281"/>
                <a:gd name="connsiteY42" fmla="*/ 1212038 h 2261607"/>
                <a:gd name="connsiteX43" fmla="*/ 63812 w 1485281"/>
                <a:gd name="connsiteY43" fmla="*/ 1522548 h 2261607"/>
                <a:gd name="connsiteX44" fmla="*/ 2157 w 1485281"/>
                <a:gd name="connsiteY44" fmla="*/ 1717587 h 2261607"/>
                <a:gd name="connsiteX45" fmla="*/ 28933 w 1485281"/>
                <a:gd name="connsiteY45" fmla="*/ 1893276 h 2261607"/>
                <a:gd name="connsiteX46" fmla="*/ 56867 w 1485281"/>
                <a:gd name="connsiteY46" fmla="*/ 1929380 h 2261607"/>
                <a:gd name="connsiteX47" fmla="*/ 57227 w 1485281"/>
                <a:gd name="connsiteY47" fmla="*/ 1929845 h 2261607"/>
                <a:gd name="connsiteX48" fmla="*/ 86972 w 1485281"/>
                <a:gd name="connsiteY48" fmla="*/ 2140735 h 2261607"/>
                <a:gd name="connsiteX49" fmla="*/ 125650 w 1485281"/>
                <a:gd name="connsiteY49" fmla="*/ 2173318 h 2261607"/>
                <a:gd name="connsiteX50" fmla="*/ 271941 w 1485281"/>
                <a:gd name="connsiteY50" fmla="*/ 2120114 h 2261607"/>
                <a:gd name="connsiteX51" fmla="*/ 272624 w 1485281"/>
                <a:gd name="connsiteY51" fmla="*/ 2123013 h 2261607"/>
                <a:gd name="connsiteX52" fmla="*/ 283678 w 1485281"/>
                <a:gd name="connsiteY52" fmla="*/ 2169908 h 2261607"/>
                <a:gd name="connsiteX53" fmla="*/ 366539 w 1485281"/>
                <a:gd name="connsiteY53" fmla="*/ 2241924 h 2261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485281" h="2261607">
                  <a:moveTo>
                    <a:pt x="366539" y="2241924"/>
                  </a:moveTo>
                  <a:cubicBezTo>
                    <a:pt x="400077" y="2243121"/>
                    <a:pt x="436294" y="2223320"/>
                    <a:pt x="468397" y="2187453"/>
                  </a:cubicBezTo>
                  <a:lnTo>
                    <a:pt x="496914" y="2149058"/>
                  </a:lnTo>
                  <a:lnTo>
                    <a:pt x="498877" y="2146414"/>
                  </a:lnTo>
                  <a:cubicBezTo>
                    <a:pt x="531146" y="2279281"/>
                    <a:pt x="637834" y="2297480"/>
                    <a:pt x="728676" y="2199603"/>
                  </a:cubicBezTo>
                  <a:lnTo>
                    <a:pt x="766294" y="2150652"/>
                  </a:lnTo>
                  <a:lnTo>
                    <a:pt x="766375" y="2150545"/>
                  </a:lnTo>
                  <a:cubicBezTo>
                    <a:pt x="822634" y="2257285"/>
                    <a:pt x="932831" y="2259822"/>
                    <a:pt x="1031131" y="2156573"/>
                  </a:cubicBezTo>
                  <a:cubicBezTo>
                    <a:pt x="1093353" y="2091199"/>
                    <a:pt x="1142141" y="1992046"/>
                    <a:pt x="1164182" y="1886105"/>
                  </a:cubicBezTo>
                  <a:cubicBezTo>
                    <a:pt x="1165042" y="1884449"/>
                    <a:pt x="1165921" y="1882840"/>
                    <a:pt x="1166782" y="1881185"/>
                  </a:cubicBezTo>
                  <a:cubicBezTo>
                    <a:pt x="1229124" y="1887468"/>
                    <a:pt x="1300097" y="1818664"/>
                    <a:pt x="1337712" y="1715491"/>
                  </a:cubicBezTo>
                  <a:cubicBezTo>
                    <a:pt x="1369826" y="1627369"/>
                    <a:pt x="1370810" y="1532557"/>
                    <a:pt x="1340213" y="1474146"/>
                  </a:cubicBezTo>
                  <a:cubicBezTo>
                    <a:pt x="1387975" y="1424791"/>
                    <a:pt x="1423097" y="1345282"/>
                    <a:pt x="1432640" y="1264952"/>
                  </a:cubicBezTo>
                  <a:cubicBezTo>
                    <a:pt x="1439245" y="1209441"/>
                    <a:pt x="1432923" y="1160425"/>
                    <a:pt x="1416730" y="1124653"/>
                  </a:cubicBezTo>
                  <a:lnTo>
                    <a:pt x="1409082" y="1114177"/>
                  </a:lnTo>
                  <a:lnTo>
                    <a:pt x="1416875" y="1104985"/>
                  </a:lnTo>
                  <a:cubicBezTo>
                    <a:pt x="1446767" y="1057252"/>
                    <a:pt x="1468818" y="994100"/>
                    <a:pt x="1479050" y="921880"/>
                  </a:cubicBezTo>
                  <a:cubicBezTo>
                    <a:pt x="1494442" y="813232"/>
                    <a:pt x="1480974" y="698061"/>
                    <a:pt x="1442461" y="609218"/>
                  </a:cubicBezTo>
                  <a:cubicBezTo>
                    <a:pt x="1458129" y="544435"/>
                    <a:pt x="1459900" y="471698"/>
                    <a:pt x="1447469" y="404727"/>
                  </a:cubicBezTo>
                  <a:cubicBezTo>
                    <a:pt x="1434642" y="335529"/>
                    <a:pt x="1407797" y="278411"/>
                    <a:pt x="1372911" y="243406"/>
                  </a:cubicBezTo>
                  <a:lnTo>
                    <a:pt x="1336041" y="216490"/>
                  </a:lnTo>
                  <a:lnTo>
                    <a:pt x="1335567" y="216144"/>
                  </a:lnTo>
                  <a:cubicBezTo>
                    <a:pt x="1326771" y="129607"/>
                    <a:pt x="1294031" y="56671"/>
                    <a:pt x="1248371" y="21833"/>
                  </a:cubicBezTo>
                  <a:cubicBezTo>
                    <a:pt x="1233391" y="10400"/>
                    <a:pt x="1217792" y="3632"/>
                    <a:pt x="1202161" y="1287"/>
                  </a:cubicBezTo>
                  <a:cubicBezTo>
                    <a:pt x="1155267" y="-5749"/>
                    <a:pt x="1108080" y="27023"/>
                    <a:pt x="1076424" y="93059"/>
                  </a:cubicBezTo>
                  <a:lnTo>
                    <a:pt x="1074962" y="90465"/>
                  </a:lnTo>
                  <a:lnTo>
                    <a:pt x="1051309" y="48490"/>
                  </a:lnTo>
                  <a:cubicBezTo>
                    <a:pt x="1023309" y="10594"/>
                    <a:pt x="987519" y="-6661"/>
                    <a:pt x="951694" y="2347"/>
                  </a:cubicBezTo>
                  <a:cubicBezTo>
                    <a:pt x="919144" y="10519"/>
                    <a:pt x="889860" y="39608"/>
                    <a:pt x="868993" y="82985"/>
                  </a:cubicBezTo>
                  <a:lnTo>
                    <a:pt x="852273" y="127794"/>
                  </a:lnTo>
                  <a:lnTo>
                    <a:pt x="851121" y="130879"/>
                  </a:lnTo>
                  <a:cubicBezTo>
                    <a:pt x="783190" y="12219"/>
                    <a:pt x="675648" y="24394"/>
                    <a:pt x="615594" y="143666"/>
                  </a:cubicBezTo>
                  <a:lnTo>
                    <a:pt x="593067" y="201145"/>
                  </a:lnTo>
                  <a:lnTo>
                    <a:pt x="593018" y="201270"/>
                  </a:lnTo>
                  <a:cubicBezTo>
                    <a:pt x="509304" y="114375"/>
                    <a:pt x="402747" y="142571"/>
                    <a:pt x="337022" y="269076"/>
                  </a:cubicBezTo>
                  <a:cubicBezTo>
                    <a:pt x="295424" y="349170"/>
                    <a:pt x="276122" y="457977"/>
                    <a:pt x="284398" y="565870"/>
                  </a:cubicBezTo>
                  <a:cubicBezTo>
                    <a:pt x="284032" y="567699"/>
                    <a:pt x="283636" y="569489"/>
                    <a:pt x="283269" y="571318"/>
                  </a:cubicBezTo>
                  <a:cubicBezTo>
                    <a:pt x="221637" y="582613"/>
                    <a:pt x="172587" y="668434"/>
                    <a:pt x="165135" y="777996"/>
                  </a:cubicBezTo>
                  <a:cubicBezTo>
                    <a:pt x="158783" y="871572"/>
                    <a:pt x="184193" y="962921"/>
                    <a:pt x="229821" y="1010524"/>
                  </a:cubicBezTo>
                  <a:cubicBezTo>
                    <a:pt x="221782" y="1025696"/>
                    <a:pt x="215024" y="1042459"/>
                    <a:pt x="209616" y="1060315"/>
                  </a:cubicBezTo>
                  <a:lnTo>
                    <a:pt x="206174" y="1076336"/>
                  </a:lnTo>
                  <a:lnTo>
                    <a:pt x="166362" y="1121865"/>
                  </a:lnTo>
                  <a:cubicBezTo>
                    <a:pt x="147691" y="1148508"/>
                    <a:pt x="130532" y="1178774"/>
                    <a:pt x="115579" y="1212038"/>
                  </a:cubicBezTo>
                  <a:cubicBezTo>
                    <a:pt x="70591" y="1312126"/>
                    <a:pt x="51514" y="1426501"/>
                    <a:pt x="63812" y="1522548"/>
                  </a:cubicBezTo>
                  <a:cubicBezTo>
                    <a:pt x="30754" y="1580423"/>
                    <a:pt x="8833" y="1649801"/>
                    <a:pt x="2157" y="1717587"/>
                  </a:cubicBezTo>
                  <a:cubicBezTo>
                    <a:pt x="-4758" y="1787623"/>
                    <a:pt x="5153" y="1849952"/>
                    <a:pt x="28933" y="1893276"/>
                  </a:cubicBezTo>
                  <a:lnTo>
                    <a:pt x="56867" y="1929380"/>
                  </a:lnTo>
                  <a:lnTo>
                    <a:pt x="57227" y="1929845"/>
                  </a:lnTo>
                  <a:cubicBezTo>
                    <a:pt x="41620" y="2015416"/>
                    <a:pt x="52796" y="2094578"/>
                    <a:pt x="86972" y="2140735"/>
                  </a:cubicBezTo>
                  <a:cubicBezTo>
                    <a:pt x="98183" y="2155882"/>
                    <a:pt x="111286" y="2166720"/>
                    <a:pt x="125650" y="2173318"/>
                  </a:cubicBezTo>
                  <a:cubicBezTo>
                    <a:pt x="168739" y="2193111"/>
                    <a:pt x="223176" y="2174748"/>
                    <a:pt x="271941" y="2120114"/>
                  </a:cubicBezTo>
                  <a:lnTo>
                    <a:pt x="272624" y="2123013"/>
                  </a:lnTo>
                  <a:lnTo>
                    <a:pt x="283678" y="2169908"/>
                  </a:lnTo>
                  <a:cubicBezTo>
                    <a:pt x="300039" y="2214094"/>
                    <a:pt x="329623" y="2240618"/>
                    <a:pt x="366539" y="2241924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65F29EA-C8EF-607B-86D0-BA2CECF7EA50}"/>
                </a:ext>
              </a:extLst>
            </p:cNvPr>
            <p:cNvSpPr/>
            <p:nvPr/>
          </p:nvSpPr>
          <p:spPr>
            <a:xfrm rot="10102094" flipH="1">
              <a:off x="6420436" y="857289"/>
              <a:ext cx="1151111" cy="2261607"/>
            </a:xfrm>
            <a:custGeom>
              <a:avLst/>
              <a:gdLst>
                <a:gd name="connsiteX0" fmla="*/ 366539 w 1485281"/>
                <a:gd name="connsiteY0" fmla="*/ 2241924 h 2261607"/>
                <a:gd name="connsiteX1" fmla="*/ 468397 w 1485281"/>
                <a:gd name="connsiteY1" fmla="*/ 2187453 h 2261607"/>
                <a:gd name="connsiteX2" fmla="*/ 496914 w 1485281"/>
                <a:gd name="connsiteY2" fmla="*/ 2149058 h 2261607"/>
                <a:gd name="connsiteX3" fmla="*/ 498877 w 1485281"/>
                <a:gd name="connsiteY3" fmla="*/ 2146414 h 2261607"/>
                <a:gd name="connsiteX4" fmla="*/ 728676 w 1485281"/>
                <a:gd name="connsiteY4" fmla="*/ 2199603 h 2261607"/>
                <a:gd name="connsiteX5" fmla="*/ 766294 w 1485281"/>
                <a:gd name="connsiteY5" fmla="*/ 2150652 h 2261607"/>
                <a:gd name="connsiteX6" fmla="*/ 766375 w 1485281"/>
                <a:gd name="connsiteY6" fmla="*/ 2150545 h 2261607"/>
                <a:gd name="connsiteX7" fmla="*/ 1031131 w 1485281"/>
                <a:gd name="connsiteY7" fmla="*/ 2156573 h 2261607"/>
                <a:gd name="connsiteX8" fmla="*/ 1164182 w 1485281"/>
                <a:gd name="connsiteY8" fmla="*/ 1886105 h 2261607"/>
                <a:gd name="connsiteX9" fmla="*/ 1166782 w 1485281"/>
                <a:gd name="connsiteY9" fmla="*/ 1881185 h 2261607"/>
                <a:gd name="connsiteX10" fmla="*/ 1337712 w 1485281"/>
                <a:gd name="connsiteY10" fmla="*/ 1715491 h 2261607"/>
                <a:gd name="connsiteX11" fmla="*/ 1340213 w 1485281"/>
                <a:gd name="connsiteY11" fmla="*/ 1474146 h 2261607"/>
                <a:gd name="connsiteX12" fmla="*/ 1432640 w 1485281"/>
                <a:gd name="connsiteY12" fmla="*/ 1264952 h 2261607"/>
                <a:gd name="connsiteX13" fmla="*/ 1416730 w 1485281"/>
                <a:gd name="connsiteY13" fmla="*/ 1124653 h 2261607"/>
                <a:gd name="connsiteX14" fmla="*/ 1409082 w 1485281"/>
                <a:gd name="connsiteY14" fmla="*/ 1114177 h 2261607"/>
                <a:gd name="connsiteX15" fmla="*/ 1416875 w 1485281"/>
                <a:gd name="connsiteY15" fmla="*/ 1104985 h 2261607"/>
                <a:gd name="connsiteX16" fmla="*/ 1479050 w 1485281"/>
                <a:gd name="connsiteY16" fmla="*/ 921880 h 2261607"/>
                <a:gd name="connsiteX17" fmla="*/ 1442461 w 1485281"/>
                <a:gd name="connsiteY17" fmla="*/ 609218 h 2261607"/>
                <a:gd name="connsiteX18" fmla="*/ 1447469 w 1485281"/>
                <a:gd name="connsiteY18" fmla="*/ 404727 h 2261607"/>
                <a:gd name="connsiteX19" fmla="*/ 1372911 w 1485281"/>
                <a:gd name="connsiteY19" fmla="*/ 243406 h 2261607"/>
                <a:gd name="connsiteX20" fmla="*/ 1336041 w 1485281"/>
                <a:gd name="connsiteY20" fmla="*/ 216490 h 2261607"/>
                <a:gd name="connsiteX21" fmla="*/ 1335567 w 1485281"/>
                <a:gd name="connsiteY21" fmla="*/ 216144 h 2261607"/>
                <a:gd name="connsiteX22" fmla="*/ 1248371 w 1485281"/>
                <a:gd name="connsiteY22" fmla="*/ 21833 h 2261607"/>
                <a:gd name="connsiteX23" fmla="*/ 1202161 w 1485281"/>
                <a:gd name="connsiteY23" fmla="*/ 1287 h 2261607"/>
                <a:gd name="connsiteX24" fmla="*/ 1076424 w 1485281"/>
                <a:gd name="connsiteY24" fmla="*/ 93059 h 2261607"/>
                <a:gd name="connsiteX25" fmla="*/ 1074962 w 1485281"/>
                <a:gd name="connsiteY25" fmla="*/ 90465 h 2261607"/>
                <a:gd name="connsiteX26" fmla="*/ 1051309 w 1485281"/>
                <a:gd name="connsiteY26" fmla="*/ 48490 h 2261607"/>
                <a:gd name="connsiteX27" fmla="*/ 951694 w 1485281"/>
                <a:gd name="connsiteY27" fmla="*/ 2347 h 2261607"/>
                <a:gd name="connsiteX28" fmla="*/ 868993 w 1485281"/>
                <a:gd name="connsiteY28" fmla="*/ 82985 h 2261607"/>
                <a:gd name="connsiteX29" fmla="*/ 852273 w 1485281"/>
                <a:gd name="connsiteY29" fmla="*/ 127794 h 2261607"/>
                <a:gd name="connsiteX30" fmla="*/ 851121 w 1485281"/>
                <a:gd name="connsiteY30" fmla="*/ 130879 h 2261607"/>
                <a:gd name="connsiteX31" fmla="*/ 615594 w 1485281"/>
                <a:gd name="connsiteY31" fmla="*/ 143666 h 2261607"/>
                <a:gd name="connsiteX32" fmla="*/ 593067 w 1485281"/>
                <a:gd name="connsiteY32" fmla="*/ 201145 h 2261607"/>
                <a:gd name="connsiteX33" fmla="*/ 593018 w 1485281"/>
                <a:gd name="connsiteY33" fmla="*/ 201270 h 2261607"/>
                <a:gd name="connsiteX34" fmla="*/ 337022 w 1485281"/>
                <a:gd name="connsiteY34" fmla="*/ 269076 h 2261607"/>
                <a:gd name="connsiteX35" fmla="*/ 284398 w 1485281"/>
                <a:gd name="connsiteY35" fmla="*/ 565870 h 2261607"/>
                <a:gd name="connsiteX36" fmla="*/ 283269 w 1485281"/>
                <a:gd name="connsiteY36" fmla="*/ 571318 h 2261607"/>
                <a:gd name="connsiteX37" fmla="*/ 165135 w 1485281"/>
                <a:gd name="connsiteY37" fmla="*/ 777996 h 2261607"/>
                <a:gd name="connsiteX38" fmla="*/ 229821 w 1485281"/>
                <a:gd name="connsiteY38" fmla="*/ 1010524 h 2261607"/>
                <a:gd name="connsiteX39" fmla="*/ 209616 w 1485281"/>
                <a:gd name="connsiteY39" fmla="*/ 1060315 h 2261607"/>
                <a:gd name="connsiteX40" fmla="*/ 206174 w 1485281"/>
                <a:gd name="connsiteY40" fmla="*/ 1076336 h 2261607"/>
                <a:gd name="connsiteX41" fmla="*/ 166362 w 1485281"/>
                <a:gd name="connsiteY41" fmla="*/ 1121865 h 2261607"/>
                <a:gd name="connsiteX42" fmla="*/ 115579 w 1485281"/>
                <a:gd name="connsiteY42" fmla="*/ 1212038 h 2261607"/>
                <a:gd name="connsiteX43" fmla="*/ 63812 w 1485281"/>
                <a:gd name="connsiteY43" fmla="*/ 1522548 h 2261607"/>
                <a:gd name="connsiteX44" fmla="*/ 2157 w 1485281"/>
                <a:gd name="connsiteY44" fmla="*/ 1717587 h 2261607"/>
                <a:gd name="connsiteX45" fmla="*/ 28933 w 1485281"/>
                <a:gd name="connsiteY45" fmla="*/ 1893276 h 2261607"/>
                <a:gd name="connsiteX46" fmla="*/ 56867 w 1485281"/>
                <a:gd name="connsiteY46" fmla="*/ 1929380 h 2261607"/>
                <a:gd name="connsiteX47" fmla="*/ 57227 w 1485281"/>
                <a:gd name="connsiteY47" fmla="*/ 1929845 h 2261607"/>
                <a:gd name="connsiteX48" fmla="*/ 86972 w 1485281"/>
                <a:gd name="connsiteY48" fmla="*/ 2140735 h 2261607"/>
                <a:gd name="connsiteX49" fmla="*/ 125650 w 1485281"/>
                <a:gd name="connsiteY49" fmla="*/ 2173318 h 2261607"/>
                <a:gd name="connsiteX50" fmla="*/ 271941 w 1485281"/>
                <a:gd name="connsiteY50" fmla="*/ 2120114 h 2261607"/>
                <a:gd name="connsiteX51" fmla="*/ 272624 w 1485281"/>
                <a:gd name="connsiteY51" fmla="*/ 2123013 h 2261607"/>
                <a:gd name="connsiteX52" fmla="*/ 283678 w 1485281"/>
                <a:gd name="connsiteY52" fmla="*/ 2169908 h 2261607"/>
                <a:gd name="connsiteX53" fmla="*/ 366539 w 1485281"/>
                <a:gd name="connsiteY53" fmla="*/ 2241924 h 2261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485281" h="2261607">
                  <a:moveTo>
                    <a:pt x="366539" y="2241924"/>
                  </a:moveTo>
                  <a:cubicBezTo>
                    <a:pt x="400077" y="2243121"/>
                    <a:pt x="436294" y="2223320"/>
                    <a:pt x="468397" y="2187453"/>
                  </a:cubicBezTo>
                  <a:lnTo>
                    <a:pt x="496914" y="2149058"/>
                  </a:lnTo>
                  <a:lnTo>
                    <a:pt x="498877" y="2146414"/>
                  </a:lnTo>
                  <a:cubicBezTo>
                    <a:pt x="531146" y="2279281"/>
                    <a:pt x="637834" y="2297480"/>
                    <a:pt x="728676" y="2199603"/>
                  </a:cubicBezTo>
                  <a:lnTo>
                    <a:pt x="766294" y="2150652"/>
                  </a:lnTo>
                  <a:lnTo>
                    <a:pt x="766375" y="2150545"/>
                  </a:lnTo>
                  <a:cubicBezTo>
                    <a:pt x="822634" y="2257285"/>
                    <a:pt x="932831" y="2259822"/>
                    <a:pt x="1031131" y="2156573"/>
                  </a:cubicBezTo>
                  <a:cubicBezTo>
                    <a:pt x="1093353" y="2091199"/>
                    <a:pt x="1142141" y="1992046"/>
                    <a:pt x="1164182" y="1886105"/>
                  </a:cubicBezTo>
                  <a:cubicBezTo>
                    <a:pt x="1165042" y="1884449"/>
                    <a:pt x="1165921" y="1882840"/>
                    <a:pt x="1166782" y="1881185"/>
                  </a:cubicBezTo>
                  <a:cubicBezTo>
                    <a:pt x="1229124" y="1887468"/>
                    <a:pt x="1300097" y="1818664"/>
                    <a:pt x="1337712" y="1715491"/>
                  </a:cubicBezTo>
                  <a:cubicBezTo>
                    <a:pt x="1369826" y="1627369"/>
                    <a:pt x="1370810" y="1532557"/>
                    <a:pt x="1340213" y="1474146"/>
                  </a:cubicBezTo>
                  <a:cubicBezTo>
                    <a:pt x="1387975" y="1424791"/>
                    <a:pt x="1423097" y="1345282"/>
                    <a:pt x="1432640" y="1264952"/>
                  </a:cubicBezTo>
                  <a:cubicBezTo>
                    <a:pt x="1439245" y="1209441"/>
                    <a:pt x="1432923" y="1160425"/>
                    <a:pt x="1416730" y="1124653"/>
                  </a:cubicBezTo>
                  <a:lnTo>
                    <a:pt x="1409082" y="1114177"/>
                  </a:lnTo>
                  <a:lnTo>
                    <a:pt x="1416875" y="1104985"/>
                  </a:lnTo>
                  <a:cubicBezTo>
                    <a:pt x="1446767" y="1057252"/>
                    <a:pt x="1468818" y="994100"/>
                    <a:pt x="1479050" y="921880"/>
                  </a:cubicBezTo>
                  <a:cubicBezTo>
                    <a:pt x="1494442" y="813232"/>
                    <a:pt x="1480974" y="698061"/>
                    <a:pt x="1442461" y="609218"/>
                  </a:cubicBezTo>
                  <a:cubicBezTo>
                    <a:pt x="1458129" y="544435"/>
                    <a:pt x="1459900" y="471698"/>
                    <a:pt x="1447469" y="404727"/>
                  </a:cubicBezTo>
                  <a:cubicBezTo>
                    <a:pt x="1434642" y="335529"/>
                    <a:pt x="1407797" y="278411"/>
                    <a:pt x="1372911" y="243406"/>
                  </a:cubicBezTo>
                  <a:lnTo>
                    <a:pt x="1336041" y="216490"/>
                  </a:lnTo>
                  <a:lnTo>
                    <a:pt x="1335567" y="216144"/>
                  </a:lnTo>
                  <a:cubicBezTo>
                    <a:pt x="1326771" y="129607"/>
                    <a:pt x="1294031" y="56671"/>
                    <a:pt x="1248371" y="21833"/>
                  </a:cubicBezTo>
                  <a:cubicBezTo>
                    <a:pt x="1233391" y="10400"/>
                    <a:pt x="1217792" y="3632"/>
                    <a:pt x="1202161" y="1287"/>
                  </a:cubicBezTo>
                  <a:cubicBezTo>
                    <a:pt x="1155267" y="-5749"/>
                    <a:pt x="1108080" y="27023"/>
                    <a:pt x="1076424" y="93059"/>
                  </a:cubicBezTo>
                  <a:lnTo>
                    <a:pt x="1074962" y="90465"/>
                  </a:lnTo>
                  <a:lnTo>
                    <a:pt x="1051309" y="48490"/>
                  </a:lnTo>
                  <a:cubicBezTo>
                    <a:pt x="1023309" y="10594"/>
                    <a:pt x="987519" y="-6661"/>
                    <a:pt x="951694" y="2347"/>
                  </a:cubicBezTo>
                  <a:cubicBezTo>
                    <a:pt x="919144" y="10519"/>
                    <a:pt x="889860" y="39608"/>
                    <a:pt x="868993" y="82985"/>
                  </a:cubicBezTo>
                  <a:lnTo>
                    <a:pt x="852273" y="127794"/>
                  </a:lnTo>
                  <a:lnTo>
                    <a:pt x="851121" y="130879"/>
                  </a:lnTo>
                  <a:cubicBezTo>
                    <a:pt x="783190" y="12219"/>
                    <a:pt x="675648" y="24394"/>
                    <a:pt x="615594" y="143666"/>
                  </a:cubicBezTo>
                  <a:lnTo>
                    <a:pt x="593067" y="201145"/>
                  </a:lnTo>
                  <a:lnTo>
                    <a:pt x="593018" y="201270"/>
                  </a:lnTo>
                  <a:cubicBezTo>
                    <a:pt x="509304" y="114375"/>
                    <a:pt x="402747" y="142571"/>
                    <a:pt x="337022" y="269076"/>
                  </a:cubicBezTo>
                  <a:cubicBezTo>
                    <a:pt x="295424" y="349170"/>
                    <a:pt x="276122" y="457977"/>
                    <a:pt x="284398" y="565870"/>
                  </a:cubicBezTo>
                  <a:cubicBezTo>
                    <a:pt x="284032" y="567699"/>
                    <a:pt x="283636" y="569489"/>
                    <a:pt x="283269" y="571318"/>
                  </a:cubicBezTo>
                  <a:cubicBezTo>
                    <a:pt x="221637" y="582613"/>
                    <a:pt x="172587" y="668434"/>
                    <a:pt x="165135" y="777996"/>
                  </a:cubicBezTo>
                  <a:cubicBezTo>
                    <a:pt x="158783" y="871572"/>
                    <a:pt x="184193" y="962921"/>
                    <a:pt x="229821" y="1010524"/>
                  </a:cubicBezTo>
                  <a:cubicBezTo>
                    <a:pt x="221782" y="1025696"/>
                    <a:pt x="215024" y="1042459"/>
                    <a:pt x="209616" y="1060315"/>
                  </a:cubicBezTo>
                  <a:lnTo>
                    <a:pt x="206174" y="1076336"/>
                  </a:lnTo>
                  <a:lnTo>
                    <a:pt x="166362" y="1121865"/>
                  </a:lnTo>
                  <a:cubicBezTo>
                    <a:pt x="147691" y="1148508"/>
                    <a:pt x="130532" y="1178774"/>
                    <a:pt x="115579" y="1212038"/>
                  </a:cubicBezTo>
                  <a:cubicBezTo>
                    <a:pt x="70591" y="1312126"/>
                    <a:pt x="51514" y="1426501"/>
                    <a:pt x="63812" y="1522548"/>
                  </a:cubicBezTo>
                  <a:cubicBezTo>
                    <a:pt x="30754" y="1580423"/>
                    <a:pt x="8833" y="1649801"/>
                    <a:pt x="2157" y="1717587"/>
                  </a:cubicBezTo>
                  <a:cubicBezTo>
                    <a:pt x="-4758" y="1787623"/>
                    <a:pt x="5153" y="1849952"/>
                    <a:pt x="28933" y="1893276"/>
                  </a:cubicBezTo>
                  <a:lnTo>
                    <a:pt x="56867" y="1929380"/>
                  </a:lnTo>
                  <a:lnTo>
                    <a:pt x="57227" y="1929845"/>
                  </a:lnTo>
                  <a:cubicBezTo>
                    <a:pt x="41620" y="2015416"/>
                    <a:pt x="52796" y="2094578"/>
                    <a:pt x="86972" y="2140735"/>
                  </a:cubicBezTo>
                  <a:cubicBezTo>
                    <a:pt x="98183" y="2155882"/>
                    <a:pt x="111286" y="2166720"/>
                    <a:pt x="125650" y="2173318"/>
                  </a:cubicBezTo>
                  <a:cubicBezTo>
                    <a:pt x="168739" y="2193111"/>
                    <a:pt x="223176" y="2174748"/>
                    <a:pt x="271941" y="2120114"/>
                  </a:cubicBezTo>
                  <a:lnTo>
                    <a:pt x="272624" y="2123013"/>
                  </a:lnTo>
                  <a:lnTo>
                    <a:pt x="283678" y="2169908"/>
                  </a:lnTo>
                  <a:cubicBezTo>
                    <a:pt x="300039" y="2214094"/>
                    <a:pt x="329623" y="2240618"/>
                    <a:pt x="366539" y="2241924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FF26A42-9038-0522-E90B-A71A2F978F61}"/>
                </a:ext>
              </a:extLst>
            </p:cNvPr>
            <p:cNvSpPr/>
            <p:nvPr/>
          </p:nvSpPr>
          <p:spPr>
            <a:xfrm rot="649721" flipH="1">
              <a:off x="6291611" y="6062858"/>
              <a:ext cx="961570" cy="63353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F41BFD0-ECAA-D68F-CDA5-B6F51F3BEDA3}"/>
                </a:ext>
              </a:extLst>
            </p:cNvPr>
            <p:cNvSpPr/>
            <p:nvPr/>
          </p:nvSpPr>
          <p:spPr>
            <a:xfrm rot="649721" flipH="1">
              <a:off x="5421907" y="6062857"/>
              <a:ext cx="961570" cy="63353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CB972B7E-50AA-68D3-7CF3-CC78BF0E8608}"/>
                </a:ext>
              </a:extLst>
            </p:cNvPr>
            <p:cNvSpPr/>
            <p:nvPr/>
          </p:nvSpPr>
          <p:spPr>
            <a:xfrm rot="4028645" flipH="1">
              <a:off x="7076604" y="4580331"/>
              <a:ext cx="961570" cy="57925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24C07BD-C86D-C87C-37DE-A15312CDDC3D}"/>
                </a:ext>
              </a:extLst>
            </p:cNvPr>
            <p:cNvSpPr/>
            <p:nvPr/>
          </p:nvSpPr>
          <p:spPr>
            <a:xfrm rot="18448925">
              <a:off x="4602186" y="4543774"/>
              <a:ext cx="961570" cy="57941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rapezoid 54">
              <a:extLst>
                <a:ext uri="{FF2B5EF4-FFF2-40B4-BE49-F238E27FC236}">
                  <a16:creationId xmlns:a16="http://schemas.microsoft.com/office/drawing/2014/main" id="{E886BFE4-2FD3-CF81-A6F5-FC30FBEC9950}"/>
                </a:ext>
              </a:extLst>
            </p:cNvPr>
            <p:cNvSpPr/>
            <p:nvPr/>
          </p:nvSpPr>
          <p:spPr>
            <a:xfrm rot="20382913">
              <a:off x="6714783" y="2690821"/>
              <a:ext cx="937548" cy="238847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C95A00C7-CDEA-0468-E5D9-2BA2C5C09AC9}"/>
                </a:ext>
              </a:extLst>
            </p:cNvPr>
            <p:cNvSpPr/>
            <p:nvPr/>
          </p:nvSpPr>
          <p:spPr>
            <a:xfrm rot="1217087" flipH="1">
              <a:off x="5030326" y="2711821"/>
              <a:ext cx="861277" cy="228195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DEDABE43-39D4-F708-27C7-2D3E033FDFE6}"/>
                </a:ext>
              </a:extLst>
            </p:cNvPr>
            <p:cNvSpPr/>
            <p:nvPr/>
          </p:nvSpPr>
          <p:spPr>
            <a:xfrm flipH="1">
              <a:off x="5254072" y="2761117"/>
              <a:ext cx="2083613" cy="361978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2C01F21E-6D7E-D442-982B-8F10194076E1}"/>
                </a:ext>
              </a:extLst>
            </p:cNvPr>
            <p:cNvSpPr/>
            <p:nvPr/>
          </p:nvSpPr>
          <p:spPr>
            <a:xfrm flipH="1">
              <a:off x="6027632" y="2314697"/>
              <a:ext cx="685361" cy="8842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rapezoid 44">
              <a:extLst>
                <a:ext uri="{FF2B5EF4-FFF2-40B4-BE49-F238E27FC236}">
                  <a16:creationId xmlns:a16="http://schemas.microsoft.com/office/drawing/2014/main" id="{B1348BC6-6D4A-0F7C-260C-600C1046FED5}"/>
                </a:ext>
              </a:extLst>
            </p:cNvPr>
            <p:cNvSpPr/>
            <p:nvPr/>
          </p:nvSpPr>
          <p:spPr>
            <a:xfrm rot="17502071" flipH="1">
              <a:off x="4394136" y="4181230"/>
              <a:ext cx="3637994" cy="911256"/>
            </a:xfrm>
            <a:custGeom>
              <a:avLst/>
              <a:gdLst>
                <a:gd name="connsiteX0" fmla="*/ 0 w 3482282"/>
                <a:gd name="connsiteY0" fmla="*/ 439281 h 439281"/>
                <a:gd name="connsiteX1" fmla="*/ 37914 w 3482282"/>
                <a:gd name="connsiteY1" fmla="*/ 0 h 439281"/>
                <a:gd name="connsiteX2" fmla="*/ 3444368 w 3482282"/>
                <a:gd name="connsiteY2" fmla="*/ 0 h 439281"/>
                <a:gd name="connsiteX3" fmla="*/ 3482282 w 3482282"/>
                <a:gd name="connsiteY3" fmla="*/ 439281 h 439281"/>
                <a:gd name="connsiteX4" fmla="*/ 0 w 3482282"/>
                <a:gd name="connsiteY4" fmla="*/ 439281 h 439281"/>
                <a:gd name="connsiteX0" fmla="*/ 0 w 3482282"/>
                <a:gd name="connsiteY0" fmla="*/ 737529 h 737529"/>
                <a:gd name="connsiteX1" fmla="*/ 37914 w 3482282"/>
                <a:gd name="connsiteY1" fmla="*/ 298248 h 737529"/>
                <a:gd name="connsiteX2" fmla="*/ 3444368 w 3482282"/>
                <a:gd name="connsiteY2" fmla="*/ 298248 h 737529"/>
                <a:gd name="connsiteX3" fmla="*/ 3482282 w 3482282"/>
                <a:gd name="connsiteY3" fmla="*/ 737529 h 737529"/>
                <a:gd name="connsiteX4" fmla="*/ 0 w 3482282"/>
                <a:gd name="connsiteY4" fmla="*/ 737529 h 737529"/>
                <a:gd name="connsiteX0" fmla="*/ 0 w 3482282"/>
                <a:gd name="connsiteY0" fmla="*/ 737529 h 911256"/>
                <a:gd name="connsiteX1" fmla="*/ 37914 w 3482282"/>
                <a:gd name="connsiteY1" fmla="*/ 298248 h 911256"/>
                <a:gd name="connsiteX2" fmla="*/ 3444368 w 3482282"/>
                <a:gd name="connsiteY2" fmla="*/ 298248 h 911256"/>
                <a:gd name="connsiteX3" fmla="*/ 3482282 w 3482282"/>
                <a:gd name="connsiteY3" fmla="*/ 737529 h 911256"/>
                <a:gd name="connsiteX4" fmla="*/ 0 w 3482282"/>
                <a:gd name="connsiteY4" fmla="*/ 737529 h 911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2282" h="911256">
                  <a:moveTo>
                    <a:pt x="0" y="737529"/>
                  </a:moveTo>
                  <a:lnTo>
                    <a:pt x="37914" y="298248"/>
                  </a:lnTo>
                  <a:cubicBezTo>
                    <a:pt x="1173399" y="298248"/>
                    <a:pt x="3467670" y="-372811"/>
                    <a:pt x="3444368" y="298248"/>
                  </a:cubicBezTo>
                  <a:lnTo>
                    <a:pt x="3482282" y="737529"/>
                  </a:lnTo>
                  <a:cubicBezTo>
                    <a:pt x="3388507" y="1128416"/>
                    <a:pt x="1160761" y="737529"/>
                    <a:pt x="0" y="73752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9996E60A-53EC-57A8-2B9E-BEEB526F88CD}"/>
                </a:ext>
              </a:extLst>
            </p:cNvPr>
            <p:cNvSpPr/>
            <p:nvPr/>
          </p:nvSpPr>
          <p:spPr>
            <a:xfrm flipH="1">
              <a:off x="6638594" y="2832210"/>
              <a:ext cx="699092" cy="6881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6E09622-7D51-0003-8AB3-8A0430893749}"/>
                </a:ext>
              </a:extLst>
            </p:cNvPr>
            <p:cNvGrpSpPr/>
            <p:nvPr/>
          </p:nvGrpSpPr>
          <p:grpSpPr>
            <a:xfrm>
              <a:off x="6789425" y="2997821"/>
              <a:ext cx="387037" cy="385170"/>
              <a:chOff x="1867990" y="1632858"/>
              <a:chExt cx="3611880" cy="3594462"/>
            </a:xfrm>
            <a:grpFill/>
          </p:grpSpPr>
          <p:sp>
            <p:nvSpPr>
              <p:cNvPr id="173" name="Frame 172">
                <a:extLst>
                  <a:ext uri="{FF2B5EF4-FFF2-40B4-BE49-F238E27FC236}">
                    <a16:creationId xmlns:a16="http://schemas.microsoft.com/office/drawing/2014/main" id="{A88B6BEE-C358-20C6-E31C-6A13B038B7FC}"/>
                  </a:ext>
                </a:extLst>
              </p:cNvPr>
              <p:cNvSpPr/>
              <p:nvPr/>
            </p:nvSpPr>
            <p:spPr>
              <a:xfrm>
                <a:off x="1867990" y="1632858"/>
                <a:ext cx="3581401" cy="3581400"/>
              </a:xfrm>
              <a:prstGeom prst="frame">
                <a:avLst>
                  <a:gd name="adj1" fmla="val 6664"/>
                </a:avLst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Frame 173">
                <a:extLst>
                  <a:ext uri="{FF2B5EF4-FFF2-40B4-BE49-F238E27FC236}">
                    <a16:creationId xmlns:a16="http://schemas.microsoft.com/office/drawing/2014/main" id="{13C5EA98-895B-A584-8CDA-B08DBCF161BD}"/>
                  </a:ext>
                </a:extLst>
              </p:cNvPr>
              <p:cNvSpPr/>
              <p:nvPr/>
            </p:nvSpPr>
            <p:spPr>
              <a:xfrm rot="2703125">
                <a:off x="1898470" y="1645919"/>
                <a:ext cx="3581400" cy="3581401"/>
              </a:xfrm>
              <a:prstGeom prst="frame">
                <a:avLst>
                  <a:gd name="adj1" fmla="val 8031"/>
                </a:avLst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3" name="Oval 85">
              <a:extLst>
                <a:ext uri="{FF2B5EF4-FFF2-40B4-BE49-F238E27FC236}">
                  <a16:creationId xmlns:a16="http://schemas.microsoft.com/office/drawing/2014/main" id="{090AC913-CD7F-6471-E07C-10D6FD4DF42D}"/>
                </a:ext>
              </a:extLst>
            </p:cNvPr>
            <p:cNvSpPr/>
            <p:nvPr/>
          </p:nvSpPr>
          <p:spPr>
            <a:xfrm flipH="1">
              <a:off x="5538229" y="860938"/>
              <a:ext cx="1598985" cy="2163369"/>
            </a:xfrm>
            <a:custGeom>
              <a:avLst/>
              <a:gdLst>
                <a:gd name="connsiteX0" fmla="*/ 0 w 1185572"/>
                <a:gd name="connsiteY0" fmla="*/ 795583 h 1591165"/>
                <a:gd name="connsiteX1" fmla="*/ 592786 w 1185572"/>
                <a:gd name="connsiteY1" fmla="*/ 0 h 1591165"/>
                <a:gd name="connsiteX2" fmla="*/ 1185572 w 1185572"/>
                <a:gd name="connsiteY2" fmla="*/ 795583 h 1591165"/>
                <a:gd name="connsiteX3" fmla="*/ 592786 w 1185572"/>
                <a:gd name="connsiteY3" fmla="*/ 1591166 h 1591165"/>
                <a:gd name="connsiteX4" fmla="*/ 0 w 1185572"/>
                <a:gd name="connsiteY4" fmla="*/ 795583 h 1591165"/>
                <a:gd name="connsiteX0" fmla="*/ 0 w 1185572"/>
                <a:gd name="connsiteY0" fmla="*/ 795583 h 1620269"/>
                <a:gd name="connsiteX1" fmla="*/ 592786 w 1185572"/>
                <a:gd name="connsiteY1" fmla="*/ 0 h 1620269"/>
                <a:gd name="connsiteX2" fmla="*/ 1185572 w 1185572"/>
                <a:gd name="connsiteY2" fmla="*/ 795583 h 1620269"/>
                <a:gd name="connsiteX3" fmla="*/ 592786 w 1185572"/>
                <a:gd name="connsiteY3" fmla="*/ 1591166 h 1620269"/>
                <a:gd name="connsiteX4" fmla="*/ 0 w 1185572"/>
                <a:gd name="connsiteY4" fmla="*/ 795583 h 1620269"/>
                <a:gd name="connsiteX0" fmla="*/ 0 w 1185572"/>
                <a:gd name="connsiteY0" fmla="*/ 795583 h 1595739"/>
                <a:gd name="connsiteX1" fmla="*/ 592786 w 1185572"/>
                <a:gd name="connsiteY1" fmla="*/ 0 h 1595739"/>
                <a:gd name="connsiteX2" fmla="*/ 1185572 w 1185572"/>
                <a:gd name="connsiteY2" fmla="*/ 795583 h 1595739"/>
                <a:gd name="connsiteX3" fmla="*/ 592786 w 1185572"/>
                <a:gd name="connsiteY3" fmla="*/ 1591166 h 1595739"/>
                <a:gd name="connsiteX4" fmla="*/ 0 w 1185572"/>
                <a:gd name="connsiteY4" fmla="*/ 795583 h 1595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5572" h="1595739">
                  <a:moveTo>
                    <a:pt x="0" y="795583"/>
                  </a:moveTo>
                  <a:cubicBezTo>
                    <a:pt x="0" y="356195"/>
                    <a:pt x="265399" y="0"/>
                    <a:pt x="592786" y="0"/>
                  </a:cubicBezTo>
                  <a:cubicBezTo>
                    <a:pt x="920173" y="0"/>
                    <a:pt x="1185572" y="356195"/>
                    <a:pt x="1185572" y="795583"/>
                  </a:cubicBezTo>
                  <a:cubicBezTo>
                    <a:pt x="1185572" y="1234971"/>
                    <a:pt x="1130380" y="1538614"/>
                    <a:pt x="592786" y="1591166"/>
                  </a:cubicBezTo>
                  <a:cubicBezTo>
                    <a:pt x="55192" y="1643718"/>
                    <a:pt x="0" y="1234971"/>
                    <a:pt x="0" y="795583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FADFA21F-5E0E-62CE-5152-3AD5DDC50526}"/>
                </a:ext>
              </a:extLst>
            </p:cNvPr>
            <p:cNvGrpSpPr/>
            <p:nvPr/>
          </p:nvGrpSpPr>
          <p:grpSpPr>
            <a:xfrm>
              <a:off x="5320682" y="693328"/>
              <a:ext cx="2016136" cy="866273"/>
              <a:chOff x="8215173" y="419770"/>
              <a:chExt cx="2261224" cy="971580"/>
            </a:xfrm>
            <a:grpFill/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CA89F77F-BD25-2F6F-D8E9-E258BEE0D311}"/>
                  </a:ext>
                </a:extLst>
              </p:cNvPr>
              <p:cNvGrpSpPr/>
              <p:nvPr/>
            </p:nvGrpSpPr>
            <p:grpSpPr>
              <a:xfrm>
                <a:off x="8215173" y="419770"/>
                <a:ext cx="2261224" cy="971580"/>
                <a:chOff x="4955936" y="578069"/>
                <a:chExt cx="2261224" cy="971580"/>
              </a:xfrm>
              <a:grpFill/>
            </p:grpSpPr>
            <p:sp>
              <p:nvSpPr>
                <p:cNvPr id="171" name="Moon 170">
                  <a:extLst>
                    <a:ext uri="{FF2B5EF4-FFF2-40B4-BE49-F238E27FC236}">
                      <a16:creationId xmlns:a16="http://schemas.microsoft.com/office/drawing/2014/main" id="{577EFA1C-934A-FFC6-E201-7E0C26F81930}"/>
                    </a:ext>
                  </a:extLst>
                </p:cNvPr>
                <p:cNvSpPr/>
                <p:nvPr/>
              </p:nvSpPr>
              <p:spPr>
                <a:xfrm rot="15856434" flipH="1">
                  <a:off x="5622707" y="-44804"/>
                  <a:ext cx="927682" cy="2261224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Moon 171">
                  <a:extLst>
                    <a:ext uri="{FF2B5EF4-FFF2-40B4-BE49-F238E27FC236}">
                      <a16:creationId xmlns:a16="http://schemas.microsoft.com/office/drawing/2014/main" id="{FC8A6E5D-0F8D-71C1-748E-6FEB04A913B1}"/>
                    </a:ext>
                  </a:extLst>
                </p:cNvPr>
                <p:cNvSpPr/>
                <p:nvPr/>
              </p:nvSpPr>
              <p:spPr>
                <a:xfrm rot="15856434" flipH="1">
                  <a:off x="5717280" y="-114022"/>
                  <a:ext cx="761279" cy="2145462"/>
                </a:xfrm>
                <a:prstGeom prst="moon">
                  <a:avLst>
                    <a:gd name="adj" fmla="val 65725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2C19EEC4-DBC4-92EC-79E1-6FA1495425B5}"/>
                  </a:ext>
                </a:extLst>
              </p:cNvPr>
              <p:cNvGrpSpPr/>
              <p:nvPr/>
            </p:nvGrpSpPr>
            <p:grpSpPr>
              <a:xfrm rot="20906460">
                <a:off x="8277340" y="830781"/>
                <a:ext cx="1466011" cy="403295"/>
                <a:chOff x="5236248" y="2461536"/>
                <a:chExt cx="2450755" cy="674195"/>
              </a:xfrm>
              <a:grpFill/>
            </p:grpSpPr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B0EA53F9-176F-04A2-2B85-D7DF99A60ED5}"/>
                    </a:ext>
                  </a:extLst>
                </p:cNvPr>
                <p:cNvGrpSpPr/>
                <p:nvPr/>
              </p:nvGrpSpPr>
              <p:grpSpPr>
                <a:xfrm>
                  <a:off x="5842413" y="2461536"/>
                  <a:ext cx="612518" cy="602930"/>
                  <a:chOff x="5842413" y="2461536"/>
                  <a:chExt cx="612518" cy="602930"/>
                </a:xfrm>
                <a:grpFill/>
              </p:grpSpPr>
              <p:sp>
                <p:nvSpPr>
                  <p:cNvPr id="167" name="Oval 166">
                    <a:extLst>
                      <a:ext uri="{FF2B5EF4-FFF2-40B4-BE49-F238E27FC236}">
                        <a16:creationId xmlns:a16="http://schemas.microsoft.com/office/drawing/2014/main" id="{2042C6F4-EC9F-2CC5-228B-21F7F12240E9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68" name="Group 167">
                    <a:extLst>
                      <a:ext uri="{FF2B5EF4-FFF2-40B4-BE49-F238E27FC236}">
                        <a16:creationId xmlns:a16="http://schemas.microsoft.com/office/drawing/2014/main" id="{94992EDE-1EE8-C116-6CFC-6B87349A28A1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  <a:grpFill/>
                </p:grpSpPr>
                <p:sp>
                  <p:nvSpPr>
                    <p:cNvPr id="169" name="Frame 168">
                      <a:extLst>
                        <a:ext uri="{FF2B5EF4-FFF2-40B4-BE49-F238E27FC236}">
                          <a16:creationId xmlns:a16="http://schemas.microsoft.com/office/drawing/2014/main" id="{30705485-CAB8-80B4-F80E-B5879F84FD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70" name="Frame 169">
                      <a:extLst>
                        <a:ext uri="{FF2B5EF4-FFF2-40B4-BE49-F238E27FC236}">
                          <a16:creationId xmlns:a16="http://schemas.microsoft.com/office/drawing/2014/main" id="{82945C47-DC5C-6067-361B-1B445CFA1E1B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B96083AE-75A1-51F7-FA8C-08CC645F7961}"/>
                    </a:ext>
                  </a:extLst>
                </p:cNvPr>
                <p:cNvGrpSpPr/>
                <p:nvPr/>
              </p:nvGrpSpPr>
              <p:grpSpPr>
                <a:xfrm>
                  <a:off x="6468320" y="2468051"/>
                  <a:ext cx="612518" cy="602930"/>
                  <a:chOff x="5842413" y="2461536"/>
                  <a:chExt cx="612518" cy="602930"/>
                </a:xfrm>
                <a:grpFill/>
              </p:grpSpPr>
              <p:sp>
                <p:nvSpPr>
                  <p:cNvPr id="163" name="Oval 162">
                    <a:extLst>
                      <a:ext uri="{FF2B5EF4-FFF2-40B4-BE49-F238E27FC236}">
                        <a16:creationId xmlns:a16="http://schemas.microsoft.com/office/drawing/2014/main" id="{0BCF3906-5F0F-B934-D073-2D9D71F078F2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EE32C1A7-312D-FFA0-0005-E417793F8562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  <a:grpFill/>
                </p:grpSpPr>
                <p:sp>
                  <p:nvSpPr>
                    <p:cNvPr id="165" name="Frame 164">
                      <a:extLst>
                        <a:ext uri="{FF2B5EF4-FFF2-40B4-BE49-F238E27FC236}">
                          <a16:creationId xmlns:a16="http://schemas.microsoft.com/office/drawing/2014/main" id="{8074C0A6-FD6E-1712-11F5-662E1B69E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6" name="Frame 165">
                      <a:extLst>
                        <a:ext uri="{FF2B5EF4-FFF2-40B4-BE49-F238E27FC236}">
                          <a16:creationId xmlns:a16="http://schemas.microsoft.com/office/drawing/2014/main" id="{14C06E23-7AD3-BF7C-F2E3-921E0EB16332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53" name="Group 152">
                  <a:extLst>
                    <a:ext uri="{FF2B5EF4-FFF2-40B4-BE49-F238E27FC236}">
                      <a16:creationId xmlns:a16="http://schemas.microsoft.com/office/drawing/2014/main" id="{71E1B29D-AFA8-CE5E-AF63-B4F516E4EF63}"/>
                    </a:ext>
                  </a:extLst>
                </p:cNvPr>
                <p:cNvGrpSpPr/>
                <p:nvPr/>
              </p:nvGrpSpPr>
              <p:grpSpPr>
                <a:xfrm>
                  <a:off x="7074485" y="2532801"/>
                  <a:ext cx="612518" cy="602930"/>
                  <a:chOff x="5842413" y="2461536"/>
                  <a:chExt cx="612518" cy="602930"/>
                </a:xfrm>
                <a:grpFill/>
              </p:grpSpPr>
              <p:sp>
                <p:nvSpPr>
                  <p:cNvPr id="159" name="Oval 158">
                    <a:extLst>
                      <a:ext uri="{FF2B5EF4-FFF2-40B4-BE49-F238E27FC236}">
                        <a16:creationId xmlns:a16="http://schemas.microsoft.com/office/drawing/2014/main" id="{D4EEE51C-5CD3-42B9-7869-7B323793EE25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60" name="Group 159">
                    <a:extLst>
                      <a:ext uri="{FF2B5EF4-FFF2-40B4-BE49-F238E27FC236}">
                        <a16:creationId xmlns:a16="http://schemas.microsoft.com/office/drawing/2014/main" id="{B00E9302-46A1-9A04-3497-894106440A49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  <a:grpFill/>
                </p:grpSpPr>
                <p:sp>
                  <p:nvSpPr>
                    <p:cNvPr id="161" name="Frame 160">
                      <a:extLst>
                        <a:ext uri="{FF2B5EF4-FFF2-40B4-BE49-F238E27FC236}">
                          <a16:creationId xmlns:a16="http://schemas.microsoft.com/office/drawing/2014/main" id="{9CCABB86-B1A0-1ADC-EE59-0262E40A4A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2" name="Frame 161">
                      <a:extLst>
                        <a:ext uri="{FF2B5EF4-FFF2-40B4-BE49-F238E27FC236}">
                          <a16:creationId xmlns:a16="http://schemas.microsoft.com/office/drawing/2014/main" id="{E2A184E5-4265-89D7-0EAE-315C971C1177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54" name="Group 153">
                  <a:extLst>
                    <a:ext uri="{FF2B5EF4-FFF2-40B4-BE49-F238E27FC236}">
                      <a16:creationId xmlns:a16="http://schemas.microsoft.com/office/drawing/2014/main" id="{C021C55F-4558-DA63-D846-AB5511984E28}"/>
                    </a:ext>
                  </a:extLst>
                </p:cNvPr>
                <p:cNvGrpSpPr/>
                <p:nvPr/>
              </p:nvGrpSpPr>
              <p:grpSpPr>
                <a:xfrm>
                  <a:off x="5236248" y="2532801"/>
                  <a:ext cx="612518" cy="602930"/>
                  <a:chOff x="5842413" y="2461536"/>
                  <a:chExt cx="612518" cy="602930"/>
                </a:xfrm>
                <a:grpFill/>
              </p:grpSpPr>
              <p:sp>
                <p:nvSpPr>
                  <p:cNvPr id="155" name="Oval 154">
                    <a:extLst>
                      <a:ext uri="{FF2B5EF4-FFF2-40B4-BE49-F238E27FC236}">
                        <a16:creationId xmlns:a16="http://schemas.microsoft.com/office/drawing/2014/main" id="{99B47BAA-D7F9-E3C0-8D9A-3B1A9328CA1F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56" name="Group 155">
                    <a:extLst>
                      <a:ext uri="{FF2B5EF4-FFF2-40B4-BE49-F238E27FC236}">
                        <a16:creationId xmlns:a16="http://schemas.microsoft.com/office/drawing/2014/main" id="{7AB3EB93-CC63-2B83-A1CB-F2E8920344EB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  <a:grpFill/>
                </p:grpSpPr>
                <p:sp>
                  <p:nvSpPr>
                    <p:cNvPr id="157" name="Frame 156">
                      <a:extLst>
                        <a:ext uri="{FF2B5EF4-FFF2-40B4-BE49-F238E27FC236}">
                          <a16:creationId xmlns:a16="http://schemas.microsoft.com/office/drawing/2014/main" id="{2E59A559-86F3-9575-FF48-12523BECB5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8" name="Frame 157">
                      <a:extLst>
                        <a:ext uri="{FF2B5EF4-FFF2-40B4-BE49-F238E27FC236}">
                          <a16:creationId xmlns:a16="http://schemas.microsoft.com/office/drawing/2014/main" id="{1B7A1E80-A9A0-0557-1AF6-8330500DF690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A83472EE-7D83-308D-56CF-2B4507213F01}"/>
                  </a:ext>
                </a:extLst>
              </p:cNvPr>
              <p:cNvGrpSpPr/>
              <p:nvPr/>
            </p:nvGrpSpPr>
            <p:grpSpPr>
              <a:xfrm rot="875358">
                <a:off x="9716912" y="771617"/>
                <a:ext cx="729000" cy="403295"/>
                <a:chOff x="5236248" y="2461536"/>
                <a:chExt cx="1218683" cy="674195"/>
              </a:xfrm>
              <a:grpFill/>
            </p:grpSpPr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id="{5E998A82-E5DF-9DCC-056F-3B5D0B9E492D}"/>
                    </a:ext>
                  </a:extLst>
                </p:cNvPr>
                <p:cNvGrpSpPr/>
                <p:nvPr/>
              </p:nvGrpSpPr>
              <p:grpSpPr>
                <a:xfrm>
                  <a:off x="5842413" y="2461536"/>
                  <a:ext cx="612518" cy="602930"/>
                  <a:chOff x="5842413" y="2461536"/>
                  <a:chExt cx="612518" cy="602930"/>
                </a:xfrm>
                <a:grpFill/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8128C406-F699-8CE3-2855-6F1F15A59BA6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5" name="Group 84">
                    <a:extLst>
                      <a:ext uri="{FF2B5EF4-FFF2-40B4-BE49-F238E27FC236}">
                        <a16:creationId xmlns:a16="http://schemas.microsoft.com/office/drawing/2014/main" id="{2E4D7587-ABAD-81C7-1B41-549AFCACA64B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  <a:grpFill/>
                </p:grpSpPr>
                <p:sp>
                  <p:nvSpPr>
                    <p:cNvPr id="87" name="Frame 86">
                      <a:extLst>
                        <a:ext uri="{FF2B5EF4-FFF2-40B4-BE49-F238E27FC236}">
                          <a16:creationId xmlns:a16="http://schemas.microsoft.com/office/drawing/2014/main" id="{56ABE4BE-FFF2-D240-5F53-94C4EF5E97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8" name="Frame 87">
                      <a:extLst>
                        <a:ext uri="{FF2B5EF4-FFF2-40B4-BE49-F238E27FC236}">
                          <a16:creationId xmlns:a16="http://schemas.microsoft.com/office/drawing/2014/main" id="{DAE34EF1-8865-0B9B-673A-0FE8C32661CC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69" name="Group 68">
                  <a:extLst>
                    <a:ext uri="{FF2B5EF4-FFF2-40B4-BE49-F238E27FC236}">
                      <a16:creationId xmlns:a16="http://schemas.microsoft.com/office/drawing/2014/main" id="{77022D4D-B944-E6E2-2A1A-6E49A48CDEE5}"/>
                    </a:ext>
                  </a:extLst>
                </p:cNvPr>
                <p:cNvGrpSpPr/>
                <p:nvPr/>
              </p:nvGrpSpPr>
              <p:grpSpPr>
                <a:xfrm>
                  <a:off x="5236248" y="2532801"/>
                  <a:ext cx="612518" cy="602930"/>
                  <a:chOff x="5842413" y="2461536"/>
                  <a:chExt cx="612518" cy="602930"/>
                </a:xfrm>
                <a:grpFill/>
              </p:grpSpPr>
              <p:sp>
                <p:nvSpPr>
                  <p:cNvPr id="70" name="Oval 69">
                    <a:extLst>
                      <a:ext uri="{FF2B5EF4-FFF2-40B4-BE49-F238E27FC236}">
                        <a16:creationId xmlns:a16="http://schemas.microsoft.com/office/drawing/2014/main" id="{11E95121-7DC5-EEF8-339A-9514F74F7985}"/>
                      </a:ext>
                    </a:extLst>
                  </p:cNvPr>
                  <p:cNvSpPr/>
                  <p:nvPr/>
                </p:nvSpPr>
                <p:spPr>
                  <a:xfrm flipH="1">
                    <a:off x="5842413" y="2461536"/>
                    <a:ext cx="612518" cy="60293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1" name="Group 80">
                    <a:extLst>
                      <a:ext uri="{FF2B5EF4-FFF2-40B4-BE49-F238E27FC236}">
                        <a16:creationId xmlns:a16="http://schemas.microsoft.com/office/drawing/2014/main" id="{1579B708-DD15-0C0D-820C-80B261CB3253}"/>
                      </a:ext>
                    </a:extLst>
                  </p:cNvPr>
                  <p:cNvGrpSpPr/>
                  <p:nvPr/>
                </p:nvGrpSpPr>
                <p:grpSpPr>
                  <a:xfrm>
                    <a:off x="5992796" y="2594699"/>
                    <a:ext cx="339107" cy="337472"/>
                    <a:chOff x="1867990" y="1632858"/>
                    <a:chExt cx="3611880" cy="3594462"/>
                  </a:xfrm>
                  <a:grpFill/>
                </p:grpSpPr>
                <p:sp>
                  <p:nvSpPr>
                    <p:cNvPr id="82" name="Frame 81">
                      <a:extLst>
                        <a:ext uri="{FF2B5EF4-FFF2-40B4-BE49-F238E27FC236}">
                          <a16:creationId xmlns:a16="http://schemas.microsoft.com/office/drawing/2014/main" id="{B48A5854-F42E-34A1-5BCD-34258286B8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7990" y="1632858"/>
                      <a:ext cx="3581401" cy="3581400"/>
                    </a:xfrm>
                    <a:prstGeom prst="frame">
                      <a:avLst>
                        <a:gd name="adj1" fmla="val 6664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3" name="Frame 82">
                      <a:extLst>
                        <a:ext uri="{FF2B5EF4-FFF2-40B4-BE49-F238E27FC236}">
                          <a16:creationId xmlns:a16="http://schemas.microsoft.com/office/drawing/2014/main" id="{3C1E4CFA-8626-0158-3ECF-7A5B31CDB0B7}"/>
                        </a:ext>
                      </a:extLst>
                    </p:cNvPr>
                    <p:cNvSpPr/>
                    <p:nvPr/>
                  </p:nvSpPr>
                  <p:spPr>
                    <a:xfrm rot="2703125">
                      <a:off x="1898470" y="1645919"/>
                      <a:ext cx="3581400" cy="3581401"/>
                    </a:xfrm>
                    <a:prstGeom prst="frame">
                      <a:avLst>
                        <a:gd name="adj1" fmla="val 8031"/>
                      </a:avLst>
                    </a:pr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E5726D01-1D38-C628-CD28-45AD4141BFAF}"/>
              </a:ext>
            </a:extLst>
          </p:cNvPr>
          <p:cNvGrpSpPr/>
          <p:nvPr/>
        </p:nvGrpSpPr>
        <p:grpSpPr>
          <a:xfrm>
            <a:off x="874170" y="938300"/>
            <a:ext cx="2890998" cy="5837317"/>
            <a:chOff x="874170" y="938300"/>
            <a:chExt cx="2890998" cy="5837317"/>
          </a:xfrm>
          <a:solidFill>
            <a:schemeClr val="bg1"/>
          </a:solidFill>
        </p:grpSpPr>
        <p:grpSp>
          <p:nvGrpSpPr>
            <p:cNvPr id="3" name="Group 2"/>
            <p:cNvGrpSpPr/>
            <p:nvPr/>
          </p:nvGrpSpPr>
          <p:grpSpPr>
            <a:xfrm>
              <a:off x="874170" y="938300"/>
              <a:ext cx="2890998" cy="5837317"/>
              <a:chOff x="685800" y="990600"/>
              <a:chExt cx="2240709" cy="4524295"/>
            </a:xfrm>
            <a:grpFill/>
          </p:grpSpPr>
          <p:sp>
            <p:nvSpPr>
              <p:cNvPr id="37" name="Trapezoid 36"/>
              <p:cNvSpPr/>
              <p:nvPr/>
            </p:nvSpPr>
            <p:spPr>
              <a:xfrm>
                <a:off x="1513381" y="2163698"/>
                <a:ext cx="671911" cy="1837203"/>
              </a:xfrm>
              <a:prstGeom prst="trapezoid">
                <a:avLst>
                  <a:gd name="adj" fmla="val 2600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 rot="19338880">
                <a:off x="2513604" y="3266203"/>
                <a:ext cx="408586" cy="45672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 rot="1933618">
                <a:off x="710656" y="3265428"/>
                <a:ext cx="408586" cy="45672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rapezoid 5"/>
              <p:cNvSpPr/>
              <p:nvPr/>
            </p:nvSpPr>
            <p:spPr>
              <a:xfrm rot="1611750" flipH="1">
                <a:off x="685800" y="3115308"/>
                <a:ext cx="616643" cy="454304"/>
              </a:xfrm>
              <a:prstGeom prst="trapezoid">
                <a:avLst>
                  <a:gd name="adj" fmla="val 1121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rapezoid 6"/>
              <p:cNvSpPr/>
              <p:nvPr/>
            </p:nvSpPr>
            <p:spPr>
              <a:xfrm rot="20302250">
                <a:off x="2356811" y="3111171"/>
                <a:ext cx="569698" cy="454304"/>
              </a:xfrm>
              <a:prstGeom prst="trapezoid">
                <a:avLst>
                  <a:gd name="adj" fmla="val 1121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 rot="19570491">
                <a:off x="1923416" y="4750250"/>
                <a:ext cx="442408" cy="76037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 rot="2393332">
                <a:off x="1271370" y="4754523"/>
                <a:ext cx="424307" cy="76037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rapezoid 9"/>
              <p:cNvSpPr/>
              <p:nvPr/>
            </p:nvSpPr>
            <p:spPr>
              <a:xfrm>
                <a:off x="1168363" y="3562286"/>
                <a:ext cx="1306653" cy="1624877"/>
              </a:xfrm>
              <a:prstGeom prst="trapezoid">
                <a:avLst>
                  <a:gd name="adj" fmla="val 555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rapezoid 11"/>
              <p:cNvSpPr/>
              <p:nvPr/>
            </p:nvSpPr>
            <p:spPr>
              <a:xfrm rot="1375821">
                <a:off x="938712" y="2143910"/>
                <a:ext cx="616643" cy="1264901"/>
              </a:xfrm>
              <a:prstGeom prst="trapezoid">
                <a:avLst>
                  <a:gd name="adj" fmla="val 3437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rapezoid 12"/>
              <p:cNvSpPr/>
              <p:nvPr/>
            </p:nvSpPr>
            <p:spPr>
              <a:xfrm rot="20337671">
                <a:off x="2077928" y="2144339"/>
                <a:ext cx="616643" cy="1251512"/>
              </a:xfrm>
              <a:prstGeom prst="trapezoid">
                <a:avLst>
                  <a:gd name="adj" fmla="val 3829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 Diagonal Corner Rectangle 18"/>
              <p:cNvSpPr/>
              <p:nvPr/>
            </p:nvSpPr>
            <p:spPr>
              <a:xfrm rot="6566490">
                <a:off x="1845898" y="1131465"/>
                <a:ext cx="563133" cy="59733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 Diagonal Corner Rectangle 20"/>
              <p:cNvSpPr/>
              <p:nvPr/>
            </p:nvSpPr>
            <p:spPr>
              <a:xfrm>
                <a:off x="1284707" y="1061839"/>
                <a:ext cx="678414" cy="539395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 Diagonal Corner Rectangle 23"/>
              <p:cNvSpPr/>
              <p:nvPr/>
            </p:nvSpPr>
            <p:spPr>
              <a:xfrm rot="11549398" flipH="1">
                <a:off x="1476815" y="990600"/>
                <a:ext cx="690878" cy="343939"/>
              </a:xfrm>
              <a:prstGeom prst="round2DiagRect">
                <a:avLst>
                  <a:gd name="adj1" fmla="val 0"/>
                  <a:gd name="adj2" fmla="val 4615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/>
              <p:cNvSpPr/>
              <p:nvPr/>
            </p:nvSpPr>
            <p:spPr>
              <a:xfrm rot="193335">
                <a:off x="1183349" y="2145553"/>
                <a:ext cx="671911" cy="1910828"/>
              </a:xfrm>
              <a:prstGeom prst="trapezoid">
                <a:avLst>
                  <a:gd name="adj" fmla="val 2600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rapezoid 32"/>
              <p:cNvSpPr/>
              <p:nvPr/>
            </p:nvSpPr>
            <p:spPr>
              <a:xfrm rot="21284400">
                <a:off x="1835398" y="2166095"/>
                <a:ext cx="671911" cy="1837203"/>
              </a:xfrm>
              <a:prstGeom prst="trapezoid">
                <a:avLst>
                  <a:gd name="adj" fmla="val 2600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75"/>
              <p:cNvGrpSpPr/>
              <p:nvPr/>
            </p:nvGrpSpPr>
            <p:grpSpPr>
              <a:xfrm>
                <a:off x="1600200" y="2367762"/>
                <a:ext cx="435931" cy="320296"/>
                <a:chOff x="5791200" y="2209800"/>
                <a:chExt cx="703093" cy="622345"/>
              </a:xfrm>
              <a:grpFill/>
            </p:grpSpPr>
            <p:sp>
              <p:nvSpPr>
                <p:cNvPr id="26" name="Isosceles Triangle 25"/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Isosceles Triangle 26"/>
                <p:cNvSpPr/>
                <p:nvPr/>
              </p:nvSpPr>
              <p:spPr>
                <a:xfrm rot="16399489">
                  <a:off x="5960893" y="2298745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" name="Oval 22"/>
              <p:cNvSpPr/>
              <p:nvPr/>
            </p:nvSpPr>
            <p:spPr>
              <a:xfrm>
                <a:off x="1271960" y="1037518"/>
                <a:ext cx="1076533" cy="13616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676400" y="2443963"/>
                <a:ext cx="228600" cy="1524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2057400" y="2743200"/>
                <a:ext cx="228600" cy="4571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2057401" y="2743200"/>
                <a:ext cx="228600" cy="228600"/>
                <a:chOff x="3124200" y="4782301"/>
                <a:chExt cx="920754" cy="856499"/>
              </a:xfrm>
              <a:grpFill/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3124200" y="4800600"/>
                  <a:ext cx="604516" cy="838200"/>
                  <a:chOff x="3124200" y="4800600"/>
                  <a:chExt cx="604516" cy="838200"/>
                </a:xfrm>
                <a:grpFill/>
              </p:grpSpPr>
              <p:sp>
                <p:nvSpPr>
                  <p:cNvPr id="39" name="Donut 38"/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0" name="Donut 39"/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1" name="Donut 40"/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3" name="Group 42"/>
                <p:cNvGrpSpPr/>
                <p:nvPr/>
              </p:nvGrpSpPr>
              <p:grpSpPr>
                <a:xfrm rot="20808811" flipH="1">
                  <a:off x="3440438" y="4782301"/>
                  <a:ext cx="604516" cy="838200"/>
                  <a:chOff x="3124200" y="4800600"/>
                  <a:chExt cx="604516" cy="838200"/>
                </a:xfrm>
                <a:grpFill/>
              </p:grpSpPr>
              <p:sp>
                <p:nvSpPr>
                  <p:cNvPr id="44" name="Donut 43"/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5" name="Donut 44"/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6" name="Donut 45"/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7" name="Donut 46"/>
                <p:cNvSpPr/>
                <p:nvPr/>
              </p:nvSpPr>
              <p:spPr>
                <a:xfrm rot="16200000">
                  <a:off x="3543300" y="5295900"/>
                  <a:ext cx="228600" cy="304800"/>
                </a:xfrm>
                <a:prstGeom prst="don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4C4F6CA1-8AE2-56B4-0E31-2595635D96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21534" y="5114938"/>
              <a:ext cx="3263" cy="118882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0459A5EF-C33A-6322-3866-E6BDD0984EBF}"/>
              </a:ext>
            </a:extLst>
          </p:cNvPr>
          <p:cNvGrpSpPr/>
          <p:nvPr/>
        </p:nvGrpSpPr>
        <p:grpSpPr>
          <a:xfrm>
            <a:off x="4758947" y="987692"/>
            <a:ext cx="2674106" cy="5573919"/>
            <a:chOff x="4758947" y="987692"/>
            <a:chExt cx="2674106" cy="5573919"/>
          </a:xfrm>
          <a:solidFill>
            <a:schemeClr val="bg1"/>
          </a:solidFill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E571296-4861-AE16-B9A9-9F77C9F8E27F}"/>
                </a:ext>
              </a:extLst>
            </p:cNvPr>
            <p:cNvGrpSpPr/>
            <p:nvPr/>
          </p:nvGrpSpPr>
          <p:grpSpPr>
            <a:xfrm>
              <a:off x="4758947" y="987692"/>
              <a:ext cx="2674106" cy="5573919"/>
              <a:chOff x="3207920" y="794396"/>
              <a:chExt cx="3007214" cy="5573919"/>
            </a:xfrm>
            <a:grpFill/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A45395C3-7C44-F52C-E47F-DF72857E0CC5}"/>
                  </a:ext>
                </a:extLst>
              </p:cNvPr>
              <p:cNvSpPr/>
              <p:nvPr/>
            </p:nvSpPr>
            <p:spPr>
              <a:xfrm rot="19570491">
                <a:off x="4683312" y="5605675"/>
                <a:ext cx="442408" cy="76037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EA1D9E26-7EF5-6FC2-144C-6D145DBE186E}"/>
                  </a:ext>
                </a:extLst>
              </p:cNvPr>
              <p:cNvSpPr/>
              <p:nvPr/>
            </p:nvSpPr>
            <p:spPr>
              <a:xfrm rot="20683238">
                <a:off x="4144735" y="5607943"/>
                <a:ext cx="424307" cy="76037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rapezoid 31">
                <a:extLst>
                  <a:ext uri="{FF2B5EF4-FFF2-40B4-BE49-F238E27FC236}">
                    <a16:creationId xmlns:a16="http://schemas.microsoft.com/office/drawing/2014/main" id="{B8F9D40C-317F-845C-08C1-BAD7370A68A7}"/>
                  </a:ext>
                </a:extLst>
              </p:cNvPr>
              <p:cNvSpPr/>
              <p:nvPr/>
            </p:nvSpPr>
            <p:spPr>
              <a:xfrm>
                <a:off x="3965831" y="2589416"/>
                <a:ext cx="1515601" cy="1874395"/>
              </a:xfrm>
              <a:prstGeom prst="trapezoid">
                <a:avLst>
                  <a:gd name="adj" fmla="val 1630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rapezoid 37">
                <a:extLst>
                  <a:ext uri="{FF2B5EF4-FFF2-40B4-BE49-F238E27FC236}">
                    <a16:creationId xmlns:a16="http://schemas.microsoft.com/office/drawing/2014/main" id="{82C7A020-655F-9F15-9097-0927B40272F3}"/>
                  </a:ext>
                </a:extLst>
              </p:cNvPr>
              <p:cNvSpPr/>
              <p:nvPr/>
            </p:nvSpPr>
            <p:spPr>
              <a:xfrm>
                <a:off x="3999046" y="4380938"/>
                <a:ext cx="1389827" cy="1688203"/>
              </a:xfrm>
              <a:prstGeom prst="trapezoid">
                <a:avLst>
                  <a:gd name="adj" fmla="val 379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9285390D-FE20-5367-7109-A741E3A91A45}"/>
                  </a:ext>
                </a:extLst>
              </p:cNvPr>
              <p:cNvSpPr/>
              <p:nvPr/>
            </p:nvSpPr>
            <p:spPr>
              <a:xfrm>
                <a:off x="4080564" y="4217100"/>
                <a:ext cx="1235762" cy="26782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D8FE608B-3076-1CC2-458E-F6BA48A622CC}"/>
                  </a:ext>
                </a:extLst>
              </p:cNvPr>
              <p:cNvSpPr/>
              <p:nvPr/>
            </p:nvSpPr>
            <p:spPr>
              <a:xfrm rot="1933618">
                <a:off x="3207920" y="4103992"/>
                <a:ext cx="408586" cy="45672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rapezoid 71">
                <a:extLst>
                  <a:ext uri="{FF2B5EF4-FFF2-40B4-BE49-F238E27FC236}">
                    <a16:creationId xmlns:a16="http://schemas.microsoft.com/office/drawing/2014/main" id="{CFEA59DA-DC5F-4DA7-B2F3-647244B1F5F2}"/>
                  </a:ext>
                </a:extLst>
              </p:cNvPr>
              <p:cNvSpPr/>
              <p:nvPr/>
            </p:nvSpPr>
            <p:spPr>
              <a:xfrm rot="1611750" flipH="1">
                <a:off x="3218532" y="3920017"/>
                <a:ext cx="616643" cy="454304"/>
              </a:xfrm>
              <a:prstGeom prst="trapezoid">
                <a:avLst>
                  <a:gd name="adj" fmla="val 1121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FCA051AB-ABF4-C568-59D3-363F2AED4CBF}"/>
                  </a:ext>
                </a:extLst>
              </p:cNvPr>
              <p:cNvGrpSpPr/>
              <p:nvPr/>
            </p:nvGrpSpPr>
            <p:grpSpPr>
              <a:xfrm flipH="1">
                <a:off x="3750111" y="905782"/>
                <a:ext cx="1855519" cy="844040"/>
                <a:chOff x="2882083" y="425945"/>
                <a:chExt cx="1424996" cy="699955"/>
              </a:xfrm>
              <a:grpFill/>
            </p:grpSpPr>
            <p:sp>
              <p:nvSpPr>
                <p:cNvPr id="146" name="Round Diagonal Corner Rectangle 18">
                  <a:extLst>
                    <a:ext uri="{FF2B5EF4-FFF2-40B4-BE49-F238E27FC236}">
                      <a16:creationId xmlns:a16="http://schemas.microsoft.com/office/drawing/2014/main" id="{1493949E-3ABB-13DA-4894-4AB12C3B8C82}"/>
                    </a:ext>
                  </a:extLst>
                </p:cNvPr>
                <p:cNvSpPr/>
                <p:nvPr/>
              </p:nvSpPr>
              <p:spPr>
                <a:xfrm rot="6566490">
                  <a:off x="3726847" y="536526"/>
                  <a:ext cx="563133" cy="59733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ound Diagonal Corner Rectangle 20">
                  <a:extLst>
                    <a:ext uri="{FF2B5EF4-FFF2-40B4-BE49-F238E27FC236}">
                      <a16:creationId xmlns:a16="http://schemas.microsoft.com/office/drawing/2014/main" id="{FBD9F03A-D6A2-E4FE-77A3-B2342A32719E}"/>
                    </a:ext>
                  </a:extLst>
                </p:cNvPr>
                <p:cNvSpPr/>
                <p:nvPr/>
              </p:nvSpPr>
              <p:spPr>
                <a:xfrm rot="21338740">
                  <a:off x="2882083" y="514040"/>
                  <a:ext cx="688897" cy="61186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ound Diagonal Corner Rectangle 23">
                  <a:extLst>
                    <a:ext uri="{FF2B5EF4-FFF2-40B4-BE49-F238E27FC236}">
                      <a16:creationId xmlns:a16="http://schemas.microsoft.com/office/drawing/2014/main" id="{F9748108-6D51-CB5C-A53E-328AFBDD33CB}"/>
                    </a:ext>
                  </a:extLst>
                </p:cNvPr>
                <p:cNvSpPr/>
                <p:nvPr/>
              </p:nvSpPr>
              <p:spPr>
                <a:xfrm rot="11549398" flipH="1">
                  <a:off x="3429164" y="425945"/>
                  <a:ext cx="690878" cy="534014"/>
                </a:xfrm>
                <a:prstGeom prst="round2DiagRect">
                  <a:avLst>
                    <a:gd name="adj1" fmla="val 0"/>
                    <a:gd name="adj2" fmla="val 46156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>
                  <a:extLst>
                    <a:ext uri="{FF2B5EF4-FFF2-40B4-BE49-F238E27FC236}">
                      <a16:creationId xmlns:a16="http://schemas.microsoft.com/office/drawing/2014/main" id="{AD90CFB0-680A-E129-675D-19E973F9685D}"/>
                    </a:ext>
                  </a:extLst>
                </p:cNvPr>
                <p:cNvSpPr/>
                <p:nvPr/>
              </p:nvSpPr>
              <p:spPr>
                <a:xfrm>
                  <a:off x="3165439" y="469663"/>
                  <a:ext cx="715590" cy="42875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>
                  <a:extLst>
                    <a:ext uri="{FF2B5EF4-FFF2-40B4-BE49-F238E27FC236}">
                      <a16:creationId xmlns:a16="http://schemas.microsoft.com/office/drawing/2014/main" id="{9D402BBD-F7F8-7A06-B232-DCEAADEBD2C3}"/>
                    </a:ext>
                  </a:extLst>
                </p:cNvPr>
                <p:cNvSpPr/>
                <p:nvPr/>
              </p:nvSpPr>
              <p:spPr>
                <a:xfrm>
                  <a:off x="3555173" y="569439"/>
                  <a:ext cx="715590" cy="42875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4" name="Cloud 73">
                <a:extLst>
                  <a:ext uri="{FF2B5EF4-FFF2-40B4-BE49-F238E27FC236}">
                    <a16:creationId xmlns:a16="http://schemas.microsoft.com/office/drawing/2014/main" id="{8A4C5663-D51E-F027-73C6-CD83D31E86A0}"/>
                  </a:ext>
                </a:extLst>
              </p:cNvPr>
              <p:cNvSpPr/>
              <p:nvPr/>
            </p:nvSpPr>
            <p:spPr>
              <a:xfrm>
                <a:off x="4828995" y="1830155"/>
                <a:ext cx="822093" cy="665189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Cloud 74">
                <a:extLst>
                  <a:ext uri="{FF2B5EF4-FFF2-40B4-BE49-F238E27FC236}">
                    <a16:creationId xmlns:a16="http://schemas.microsoft.com/office/drawing/2014/main" id="{51733365-00CD-D271-DE0F-C0105B46C189}"/>
                  </a:ext>
                </a:extLst>
              </p:cNvPr>
              <p:cNvSpPr/>
              <p:nvPr/>
            </p:nvSpPr>
            <p:spPr>
              <a:xfrm>
                <a:off x="3799840" y="1799055"/>
                <a:ext cx="822093" cy="665189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Trapezoid 75">
                <a:extLst>
                  <a:ext uri="{FF2B5EF4-FFF2-40B4-BE49-F238E27FC236}">
                    <a16:creationId xmlns:a16="http://schemas.microsoft.com/office/drawing/2014/main" id="{76961A5F-F852-A494-445E-1B3B2F947AF8}"/>
                  </a:ext>
                </a:extLst>
              </p:cNvPr>
              <p:cNvSpPr/>
              <p:nvPr/>
            </p:nvSpPr>
            <p:spPr>
              <a:xfrm rot="1479306">
                <a:off x="3519659" y="2551863"/>
                <a:ext cx="695737" cy="1717895"/>
              </a:xfrm>
              <a:prstGeom prst="trapezoid">
                <a:avLst>
                  <a:gd name="adj" fmla="val 1993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8883C948-AC05-B4A6-586E-886053CFAE6B}"/>
                  </a:ext>
                </a:extLst>
              </p:cNvPr>
              <p:cNvSpPr/>
              <p:nvPr/>
            </p:nvSpPr>
            <p:spPr>
              <a:xfrm rot="19338880">
                <a:off x="5806548" y="4082855"/>
                <a:ext cx="408586" cy="45672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Trapezoid 77">
                <a:extLst>
                  <a:ext uri="{FF2B5EF4-FFF2-40B4-BE49-F238E27FC236}">
                    <a16:creationId xmlns:a16="http://schemas.microsoft.com/office/drawing/2014/main" id="{DAE58E14-E5E1-4569-732A-72C47B28EE07}"/>
                  </a:ext>
                </a:extLst>
              </p:cNvPr>
              <p:cNvSpPr/>
              <p:nvPr/>
            </p:nvSpPr>
            <p:spPr>
              <a:xfrm rot="19582804">
                <a:off x="5612417" y="3854990"/>
                <a:ext cx="569698" cy="454304"/>
              </a:xfrm>
              <a:prstGeom prst="trapezoid">
                <a:avLst>
                  <a:gd name="adj" fmla="val 1121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rapezoid 78">
                <a:extLst>
                  <a:ext uri="{FF2B5EF4-FFF2-40B4-BE49-F238E27FC236}">
                    <a16:creationId xmlns:a16="http://schemas.microsoft.com/office/drawing/2014/main" id="{D2ACBE93-9891-F679-09EA-58C27E86922B}"/>
                  </a:ext>
                </a:extLst>
              </p:cNvPr>
              <p:cNvSpPr/>
              <p:nvPr/>
            </p:nvSpPr>
            <p:spPr>
              <a:xfrm rot="19834574">
                <a:off x="5122605" y="2529195"/>
                <a:ext cx="695737" cy="1717895"/>
              </a:xfrm>
              <a:prstGeom prst="trapezoid">
                <a:avLst>
                  <a:gd name="adj" fmla="val 20194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0" name="Group 275">
                <a:extLst>
                  <a:ext uri="{FF2B5EF4-FFF2-40B4-BE49-F238E27FC236}">
                    <a16:creationId xmlns:a16="http://schemas.microsoft.com/office/drawing/2014/main" id="{04F4EA9D-1438-ACB4-CA97-AE6361822D5B}"/>
                  </a:ext>
                </a:extLst>
              </p:cNvPr>
              <p:cNvGrpSpPr/>
              <p:nvPr/>
            </p:nvGrpSpPr>
            <p:grpSpPr>
              <a:xfrm>
                <a:off x="4534801" y="2778277"/>
                <a:ext cx="435931" cy="320296"/>
                <a:chOff x="5791200" y="2209800"/>
                <a:chExt cx="703093" cy="622345"/>
              </a:xfrm>
              <a:grpFill/>
            </p:grpSpPr>
            <p:sp>
              <p:nvSpPr>
                <p:cNvPr id="144" name="Isosceles Triangle 143">
                  <a:extLst>
                    <a:ext uri="{FF2B5EF4-FFF2-40B4-BE49-F238E27FC236}">
                      <a16:creationId xmlns:a16="http://schemas.microsoft.com/office/drawing/2014/main" id="{529545C6-2DD9-21A3-BBFB-4ACC8467D419}"/>
                    </a:ext>
                  </a:extLst>
                </p:cNvPr>
                <p:cNvSpPr/>
                <p:nvPr/>
              </p:nvSpPr>
              <p:spPr>
                <a:xfrm rot="5400000">
                  <a:off x="5715000" y="2286000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Isosceles Triangle 144">
                  <a:extLst>
                    <a:ext uri="{FF2B5EF4-FFF2-40B4-BE49-F238E27FC236}">
                      <a16:creationId xmlns:a16="http://schemas.microsoft.com/office/drawing/2014/main" id="{5960023D-9AD7-2E34-81E0-4F10477A47E6}"/>
                    </a:ext>
                  </a:extLst>
                </p:cNvPr>
                <p:cNvSpPr/>
                <p:nvPr/>
              </p:nvSpPr>
              <p:spPr>
                <a:xfrm rot="16399489">
                  <a:off x="5960893" y="2298745"/>
                  <a:ext cx="609600" cy="4572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8" name="Rounded Rectangle 33">
                <a:extLst>
                  <a:ext uri="{FF2B5EF4-FFF2-40B4-BE49-F238E27FC236}">
                    <a16:creationId xmlns:a16="http://schemas.microsoft.com/office/drawing/2014/main" id="{C01601F2-0E21-B66C-5C86-5027164DC963}"/>
                  </a:ext>
                </a:extLst>
              </p:cNvPr>
              <p:cNvSpPr/>
              <p:nvPr/>
            </p:nvSpPr>
            <p:spPr>
              <a:xfrm>
                <a:off x="4602199" y="2783556"/>
                <a:ext cx="228600" cy="1524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99156399-3C8C-6C6C-E99E-9E456FFEBF9F}"/>
                  </a:ext>
                </a:extLst>
              </p:cNvPr>
              <p:cNvGrpSpPr/>
              <p:nvPr/>
            </p:nvGrpSpPr>
            <p:grpSpPr>
              <a:xfrm>
                <a:off x="4610691" y="2602505"/>
                <a:ext cx="228600" cy="228600"/>
                <a:chOff x="3124200" y="4782301"/>
                <a:chExt cx="920754" cy="856499"/>
              </a:xfrm>
              <a:grpFill/>
            </p:grpSpPr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252EABCF-3F93-81C1-E7B1-6DBF83E788B5}"/>
                    </a:ext>
                  </a:extLst>
                </p:cNvPr>
                <p:cNvGrpSpPr/>
                <p:nvPr/>
              </p:nvGrpSpPr>
              <p:grpSpPr>
                <a:xfrm>
                  <a:off x="3124200" y="4800600"/>
                  <a:ext cx="604516" cy="838200"/>
                  <a:chOff x="3124200" y="4800600"/>
                  <a:chExt cx="604516" cy="838200"/>
                </a:xfrm>
                <a:grpFill/>
              </p:grpSpPr>
              <p:sp>
                <p:nvSpPr>
                  <p:cNvPr id="141" name="Donut 77">
                    <a:extLst>
                      <a:ext uri="{FF2B5EF4-FFF2-40B4-BE49-F238E27FC236}">
                        <a16:creationId xmlns:a16="http://schemas.microsoft.com/office/drawing/2014/main" id="{F69B73F3-4CA9-476A-A59C-454FD5E23263}"/>
                      </a:ext>
                    </a:extLst>
                  </p:cNvPr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2" name="Donut 78">
                    <a:extLst>
                      <a:ext uri="{FF2B5EF4-FFF2-40B4-BE49-F238E27FC236}">
                        <a16:creationId xmlns:a16="http://schemas.microsoft.com/office/drawing/2014/main" id="{26A9DB9B-067E-A4D4-4F3D-7692BD8C7A15}"/>
                      </a:ext>
                    </a:extLst>
                  </p:cNvPr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3" name="Donut 79">
                    <a:extLst>
                      <a:ext uri="{FF2B5EF4-FFF2-40B4-BE49-F238E27FC236}">
                        <a16:creationId xmlns:a16="http://schemas.microsoft.com/office/drawing/2014/main" id="{DA9E350F-4976-D49F-CFD6-9EE90CA2E81A}"/>
                      </a:ext>
                    </a:extLst>
                  </p:cNvPr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36" name="Group 135">
                  <a:extLst>
                    <a:ext uri="{FF2B5EF4-FFF2-40B4-BE49-F238E27FC236}">
                      <a16:creationId xmlns:a16="http://schemas.microsoft.com/office/drawing/2014/main" id="{D0FFD311-2EE7-05F2-DB76-6010E933F501}"/>
                    </a:ext>
                  </a:extLst>
                </p:cNvPr>
                <p:cNvGrpSpPr/>
                <p:nvPr/>
              </p:nvGrpSpPr>
              <p:grpSpPr>
                <a:xfrm rot="20808811" flipH="1">
                  <a:off x="3440438" y="4782301"/>
                  <a:ext cx="604516" cy="838200"/>
                  <a:chOff x="3124200" y="4800600"/>
                  <a:chExt cx="604516" cy="838200"/>
                </a:xfrm>
                <a:grpFill/>
              </p:grpSpPr>
              <p:sp>
                <p:nvSpPr>
                  <p:cNvPr id="138" name="Donut 74">
                    <a:extLst>
                      <a:ext uri="{FF2B5EF4-FFF2-40B4-BE49-F238E27FC236}">
                        <a16:creationId xmlns:a16="http://schemas.microsoft.com/office/drawing/2014/main" id="{CBD62B3D-9BA2-0B0A-32F1-458B79E6C44E}"/>
                      </a:ext>
                    </a:extLst>
                  </p:cNvPr>
                  <p:cNvSpPr/>
                  <p:nvPr/>
                </p:nvSpPr>
                <p:spPr>
                  <a:xfrm rot="19835971">
                    <a:off x="3124200" y="4800600"/>
                    <a:ext cx="228600" cy="685800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9" name="Donut 75">
                    <a:extLst>
                      <a:ext uri="{FF2B5EF4-FFF2-40B4-BE49-F238E27FC236}">
                        <a16:creationId xmlns:a16="http://schemas.microsoft.com/office/drawing/2014/main" id="{0A37AD54-1FC5-1489-4FCF-46AE21C0DC96}"/>
                      </a:ext>
                    </a:extLst>
                  </p:cNvPr>
                  <p:cNvSpPr/>
                  <p:nvPr/>
                </p:nvSpPr>
                <p:spPr>
                  <a:xfrm rot="19288814">
                    <a:off x="3276600" y="4953000"/>
                    <a:ext cx="228600" cy="685800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0" name="Donut 76">
                    <a:extLst>
                      <a:ext uri="{FF2B5EF4-FFF2-40B4-BE49-F238E27FC236}">
                        <a16:creationId xmlns:a16="http://schemas.microsoft.com/office/drawing/2014/main" id="{E898C6D4-C384-35F1-1F96-994F761EF1CD}"/>
                      </a:ext>
                    </a:extLst>
                  </p:cNvPr>
                  <p:cNvSpPr/>
                  <p:nvPr/>
                </p:nvSpPr>
                <p:spPr>
                  <a:xfrm rot="18839447">
                    <a:off x="3365907" y="5136179"/>
                    <a:ext cx="219199" cy="506418"/>
                  </a:xfrm>
                  <a:prstGeom prst="donu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37" name="Donut 73">
                  <a:extLst>
                    <a:ext uri="{FF2B5EF4-FFF2-40B4-BE49-F238E27FC236}">
                      <a16:creationId xmlns:a16="http://schemas.microsoft.com/office/drawing/2014/main" id="{BAA96063-6462-6FA8-3CBB-33482915F423}"/>
                    </a:ext>
                  </a:extLst>
                </p:cNvPr>
                <p:cNvSpPr/>
                <p:nvPr/>
              </p:nvSpPr>
              <p:spPr>
                <a:xfrm rot="16200000">
                  <a:off x="3543300" y="5295900"/>
                  <a:ext cx="228600" cy="304800"/>
                </a:xfrm>
                <a:prstGeom prst="don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92CC5E9E-4B39-8C4F-DCD7-259B1CEFDBC0}"/>
                  </a:ext>
                </a:extLst>
              </p:cNvPr>
              <p:cNvGrpSpPr/>
              <p:nvPr/>
            </p:nvGrpSpPr>
            <p:grpSpPr>
              <a:xfrm rot="1523240">
                <a:off x="3519145" y="2575256"/>
                <a:ext cx="1052680" cy="1867484"/>
                <a:chOff x="3581400" y="2589278"/>
                <a:chExt cx="1052680" cy="1577073"/>
              </a:xfrm>
              <a:grpFill/>
            </p:grpSpPr>
            <p:sp>
              <p:nvSpPr>
                <p:cNvPr id="132" name="Oval 131">
                  <a:extLst>
                    <a:ext uri="{FF2B5EF4-FFF2-40B4-BE49-F238E27FC236}">
                      <a16:creationId xmlns:a16="http://schemas.microsoft.com/office/drawing/2014/main" id="{007462BA-1AD5-DD90-C026-F93793D79123}"/>
                    </a:ext>
                  </a:extLst>
                </p:cNvPr>
                <p:cNvSpPr/>
                <p:nvPr/>
              </p:nvSpPr>
              <p:spPr>
                <a:xfrm rot="19387406">
                  <a:off x="3581400" y="2696015"/>
                  <a:ext cx="838200" cy="49294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Oval 132">
                  <a:extLst>
                    <a:ext uri="{FF2B5EF4-FFF2-40B4-BE49-F238E27FC236}">
                      <a16:creationId xmlns:a16="http://schemas.microsoft.com/office/drawing/2014/main" id="{BE11A155-5AA8-EDDB-C293-67415C910925}"/>
                    </a:ext>
                  </a:extLst>
                </p:cNvPr>
                <p:cNvSpPr/>
                <p:nvPr/>
              </p:nvSpPr>
              <p:spPr>
                <a:xfrm rot="15251457">
                  <a:off x="3522832" y="3055103"/>
                  <a:ext cx="1577073" cy="64542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>
                  <a:extLst>
                    <a:ext uri="{FF2B5EF4-FFF2-40B4-BE49-F238E27FC236}">
                      <a16:creationId xmlns:a16="http://schemas.microsoft.com/office/drawing/2014/main" id="{5CC3E42E-4B56-1104-66AB-C975C38E4564}"/>
                    </a:ext>
                  </a:extLst>
                </p:cNvPr>
                <p:cNvSpPr/>
                <p:nvPr/>
              </p:nvSpPr>
              <p:spPr>
                <a:xfrm rot="19387406">
                  <a:off x="3795880" y="2683059"/>
                  <a:ext cx="528596" cy="4929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A3E53189-DA15-7840-DF03-26871D31B9E7}"/>
                  </a:ext>
                </a:extLst>
              </p:cNvPr>
              <p:cNvGrpSpPr/>
              <p:nvPr/>
            </p:nvGrpSpPr>
            <p:grpSpPr>
              <a:xfrm rot="20076760" flipH="1">
                <a:off x="4826673" y="2576527"/>
                <a:ext cx="1052680" cy="1912636"/>
                <a:chOff x="3581400" y="2589278"/>
                <a:chExt cx="1052680" cy="1577073"/>
              </a:xfrm>
              <a:grpFill/>
            </p:grpSpPr>
            <p:sp>
              <p:nvSpPr>
                <p:cNvPr id="129" name="Oval 128">
                  <a:extLst>
                    <a:ext uri="{FF2B5EF4-FFF2-40B4-BE49-F238E27FC236}">
                      <a16:creationId xmlns:a16="http://schemas.microsoft.com/office/drawing/2014/main" id="{E9D0568D-3FEE-1A45-8529-96E3C1E4AAEE}"/>
                    </a:ext>
                  </a:extLst>
                </p:cNvPr>
                <p:cNvSpPr/>
                <p:nvPr/>
              </p:nvSpPr>
              <p:spPr>
                <a:xfrm rot="19387406">
                  <a:off x="3581400" y="2696015"/>
                  <a:ext cx="838200" cy="49294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F670BD80-84EF-C041-4EAE-107CCDA2EE9D}"/>
                    </a:ext>
                  </a:extLst>
                </p:cNvPr>
                <p:cNvSpPr/>
                <p:nvPr/>
              </p:nvSpPr>
              <p:spPr>
                <a:xfrm rot="15251457">
                  <a:off x="3522832" y="3055103"/>
                  <a:ext cx="1577073" cy="64542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FD1FB42E-3B9E-98B4-7990-5CF5C7177EBA}"/>
                    </a:ext>
                  </a:extLst>
                </p:cNvPr>
                <p:cNvSpPr/>
                <p:nvPr/>
              </p:nvSpPr>
              <p:spPr>
                <a:xfrm rot="19387406">
                  <a:off x="3795880" y="2683059"/>
                  <a:ext cx="528596" cy="4929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2" name="Parallelogram 121">
                <a:extLst>
                  <a:ext uri="{FF2B5EF4-FFF2-40B4-BE49-F238E27FC236}">
                    <a16:creationId xmlns:a16="http://schemas.microsoft.com/office/drawing/2014/main" id="{68362E03-A83F-BADB-7B0E-44A5D9C76873}"/>
                  </a:ext>
                </a:extLst>
              </p:cNvPr>
              <p:cNvSpPr/>
              <p:nvPr/>
            </p:nvSpPr>
            <p:spPr>
              <a:xfrm>
                <a:off x="4103247" y="2479456"/>
                <a:ext cx="561041" cy="284844"/>
              </a:xfrm>
              <a:prstGeom prst="parallelogram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Parallelogram 122">
                <a:extLst>
                  <a:ext uri="{FF2B5EF4-FFF2-40B4-BE49-F238E27FC236}">
                    <a16:creationId xmlns:a16="http://schemas.microsoft.com/office/drawing/2014/main" id="{92EEEA5E-51FE-C1C6-751F-8761321238D3}"/>
                  </a:ext>
                </a:extLst>
              </p:cNvPr>
              <p:cNvSpPr/>
              <p:nvPr/>
            </p:nvSpPr>
            <p:spPr>
              <a:xfrm flipH="1">
                <a:off x="4727739" y="2480472"/>
                <a:ext cx="561041" cy="284844"/>
              </a:xfrm>
              <a:prstGeom prst="parallelogram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EB62DD65-1330-8C90-5861-04E4AD20645E}"/>
                  </a:ext>
                </a:extLst>
              </p:cNvPr>
              <p:cNvSpPr/>
              <p:nvPr/>
            </p:nvSpPr>
            <p:spPr>
              <a:xfrm>
                <a:off x="3912968" y="1061840"/>
                <a:ext cx="1568464" cy="153738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Cloud 124">
                <a:extLst>
                  <a:ext uri="{FF2B5EF4-FFF2-40B4-BE49-F238E27FC236}">
                    <a16:creationId xmlns:a16="http://schemas.microsoft.com/office/drawing/2014/main" id="{36E8D537-3B32-3F32-4DAA-B5F2875112EE}"/>
                  </a:ext>
                </a:extLst>
              </p:cNvPr>
              <p:cNvSpPr/>
              <p:nvPr/>
            </p:nvSpPr>
            <p:spPr>
              <a:xfrm>
                <a:off x="3988175" y="2073762"/>
                <a:ext cx="1400698" cy="625148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DA4A9CAA-37C6-077E-0F42-424BB158D00B}"/>
                  </a:ext>
                </a:extLst>
              </p:cNvPr>
              <p:cNvSpPr/>
              <p:nvPr/>
            </p:nvSpPr>
            <p:spPr>
              <a:xfrm>
                <a:off x="4508608" y="2155198"/>
                <a:ext cx="278032" cy="1682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ound Diagonal Corner Rectangle 103">
                <a:extLst>
                  <a:ext uri="{FF2B5EF4-FFF2-40B4-BE49-F238E27FC236}">
                    <a16:creationId xmlns:a16="http://schemas.microsoft.com/office/drawing/2014/main" id="{D37A0ECD-57CB-3706-A2A7-A276F4B43788}"/>
                  </a:ext>
                </a:extLst>
              </p:cNvPr>
              <p:cNvSpPr/>
              <p:nvPr/>
            </p:nvSpPr>
            <p:spPr>
              <a:xfrm rot="20377689" flipH="1">
                <a:off x="4092353" y="794396"/>
                <a:ext cx="775453" cy="44301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F8DC4AA6-898F-DC72-3607-56C9F2006A67}"/>
                  </a:ext>
                </a:extLst>
              </p:cNvPr>
              <p:cNvSpPr/>
              <p:nvPr/>
            </p:nvSpPr>
            <p:spPr>
              <a:xfrm rot="19815343" flipH="1">
                <a:off x="3889674" y="980414"/>
                <a:ext cx="647906" cy="23065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54371F0B-7C47-9FE3-6CD8-956C0255CD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57487" y="5043121"/>
              <a:ext cx="3263" cy="1188821"/>
            </a:xfrm>
            <a:prstGeom prst="line">
              <a:avLst/>
            </a:prstGeom>
            <a:grpFill/>
            <a:ln w="127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270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298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5</cp:revision>
  <dcterms:created xsi:type="dcterms:W3CDTF">2023-11-02T16:05:18Z</dcterms:created>
  <dcterms:modified xsi:type="dcterms:W3CDTF">2024-11-08T15:13:13Z</dcterms:modified>
</cp:coreProperties>
</file>