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06D9-D6C3-513C-93F9-269093DB7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B3C3C-5CE0-1E52-FD76-CDEF2B01D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8CD1-032F-CD48-DC5B-44A4C03E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00CFD-9A4D-B133-83A2-516829FE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DD4EE-56B2-8355-36F8-D89269E9C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5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DF01-7D4E-1EF1-DA95-F62C8E0B1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16C7E-11D3-84A7-D340-EE9E5A536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4A3E9-9430-AE68-0257-5F310296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C133B-4B57-920C-9D82-46129C5D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B03-26DC-510F-BE85-FC00A661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6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70988-4C5E-49F1-E15C-E48AA3DE4F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B6C46-BEFF-520B-875D-4CCC6FCED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7759D-CFB0-D145-E48E-412DDACE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D7751-811C-FA15-CB70-2BFCB60A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EA3AD-0247-04F8-29AD-377AF87B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2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23D8-AB63-A69C-634E-0968B51A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D4547-0F64-CF6F-249A-94F4261FC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21A42-0DA8-1B9B-69B8-872B44E8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CD708-186D-58B6-CDC1-09552183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C8907-BC1A-DA03-7DF2-F15970C1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8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EA1F-58DF-A44D-F4DC-5F7D623A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18856-BDA5-B5A5-5148-CA018A555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9DF5A-3011-8B85-C84E-44681D65D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8B877-C006-20E9-59A9-D432AE83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CB6C6-13A6-A46E-6AC7-ADB55BA3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7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BDC05-AD48-EB8A-5A87-E158772D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C8955-64AB-9D80-D543-32DBEDF72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2991B-2A50-A19B-0CD0-F278361F8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FAAC4-0D51-AB67-AE2A-46849BD9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71F38-0656-01B2-8EB6-20D7DE54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7275A-2A7E-6E4D-FD1C-0210100E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9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B598-1BCE-F5D8-74E9-F67E6A62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23F98-73D9-9C1E-1DFC-841CCC11D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52210-0A22-BE9F-4AD8-ACB152BBC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927C9-1617-A25B-F2AB-6C3CA3BFB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AEE38-ADD9-E221-8FDB-30B4049FE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F4F9D-1DFD-6A47-CD70-8BCFA579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E8A246-7F60-5383-0D17-1EEBB2DD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B96E0-3685-A727-7906-923DB5D1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6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68A6-039F-C80D-B234-70C7D4900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5E3E11-2AED-649C-41C9-2EA09DCD8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44286-8F59-EDC3-A7BA-5CD9DB20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9A1C6-3587-0EB8-20DF-F72E3D9E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9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3BFCA-5F21-CE09-1C36-BA09C142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C9CBA-63A7-2F4C-B94E-C4064F9D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FE10F-C3F0-46A9-0D89-64018CF2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7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3F85B-6B7C-C77F-FB0C-3B4576097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2DB0D-582A-A743-DE21-32E3366CA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FD1F6-DDE6-9A54-0170-D08FE431C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21120-DFB2-7C19-1601-05F52323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1098A-7DDA-3E10-5317-DB3E6075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F526E-DA4A-2078-C093-7AB0A230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0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60580-941A-2960-CE28-C9B8A462D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C1069-8051-5B20-C7A7-47B07F834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22CBC-0DD9-C0B8-A061-3E92A9CBA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8FCAC-3E6A-9C4F-A8BE-29BD1938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63549-18F3-B7F2-639E-9975F2EE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C3E09-1830-EEC3-2393-5D805D73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6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B18408-CB4C-D503-D170-E4701F39D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2CBEB-61E1-7488-FEDF-38A29BD4F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2D798-CE02-B8E3-0143-BCC8638E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DE329-B081-4ED2-AA3C-7F8C70B0EFB4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DCCEA-57B8-FBFB-D329-CC7EA09F8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F727E-5564-E98B-8C2B-6291FB512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5B01-E456-456F-A24A-04645564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9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N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C8F7F-5D64-A11F-6DF0-A1D7D9F3118A}"/>
              </a:ext>
            </a:extLst>
          </p:cNvPr>
          <p:cNvSpPr/>
          <p:nvPr/>
        </p:nvSpPr>
        <p:spPr>
          <a:xfrm>
            <a:off x="5966791" y="3989673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7E250C-E4F3-72B0-CB16-A7B66A3939D4}"/>
              </a:ext>
            </a:extLst>
          </p:cNvPr>
          <p:cNvSpPr/>
          <p:nvPr/>
        </p:nvSpPr>
        <p:spPr>
          <a:xfrm>
            <a:off x="8657439" y="4009944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39F0F7-D771-BDFC-D917-679F0DDC32C8}"/>
              </a:ext>
            </a:extLst>
          </p:cNvPr>
          <p:cNvGrpSpPr/>
          <p:nvPr/>
        </p:nvGrpSpPr>
        <p:grpSpPr>
          <a:xfrm>
            <a:off x="5485375" y="2072317"/>
            <a:ext cx="1236930" cy="2951401"/>
            <a:chOff x="397451" y="228208"/>
            <a:chExt cx="1468018" cy="350279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36BD787-D39D-F5C2-E56B-4FE8BDD0DA37}"/>
                </a:ext>
              </a:extLst>
            </p:cNvPr>
            <p:cNvSpPr/>
            <p:nvPr/>
          </p:nvSpPr>
          <p:spPr>
            <a:xfrm rot="18351009">
              <a:off x="270681" y="2203966"/>
              <a:ext cx="541276" cy="2877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E75730C-4B45-E4A4-11E7-59715B5A80FB}"/>
                </a:ext>
              </a:extLst>
            </p:cNvPr>
            <p:cNvSpPr/>
            <p:nvPr/>
          </p:nvSpPr>
          <p:spPr>
            <a:xfrm rot="3424369">
              <a:off x="1450963" y="2194762"/>
              <a:ext cx="541276" cy="2877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73CAC5D0-FA3B-B771-799E-47223FF6DEB4}"/>
                </a:ext>
              </a:extLst>
            </p:cNvPr>
            <p:cNvSpPr/>
            <p:nvPr/>
          </p:nvSpPr>
          <p:spPr>
            <a:xfrm>
              <a:off x="710999" y="1363546"/>
              <a:ext cx="939777" cy="2046452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48E5BEE-5760-5EB3-F63B-7EBCFFFB14CA}"/>
                </a:ext>
              </a:extLst>
            </p:cNvPr>
            <p:cNvSpPr/>
            <p:nvPr/>
          </p:nvSpPr>
          <p:spPr>
            <a:xfrm rot="20950279">
              <a:off x="611582" y="3361948"/>
              <a:ext cx="534815" cy="36905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B97DB63F-FD37-F18B-002B-20641F131B8B}"/>
                </a:ext>
              </a:extLst>
            </p:cNvPr>
            <p:cNvSpPr/>
            <p:nvPr/>
          </p:nvSpPr>
          <p:spPr>
            <a:xfrm rot="19846626">
              <a:off x="1276514" y="1303512"/>
              <a:ext cx="413686" cy="1108167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96D5852-4E3C-4790-B167-CC044D914F0B}"/>
                </a:ext>
              </a:extLst>
            </p:cNvPr>
            <p:cNvSpPr/>
            <p:nvPr/>
          </p:nvSpPr>
          <p:spPr>
            <a:xfrm rot="20950279">
              <a:off x="1081472" y="3361950"/>
              <a:ext cx="534815" cy="36905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EA51040E-BF2C-F52A-6155-925D3EB27C2F}"/>
                </a:ext>
              </a:extLst>
            </p:cNvPr>
            <p:cNvSpPr/>
            <p:nvPr/>
          </p:nvSpPr>
          <p:spPr>
            <a:xfrm rot="1753374" flipH="1">
              <a:off x="618671" y="1303512"/>
              <a:ext cx="413686" cy="1108167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2188790-B920-A925-FE26-8557A3A1269A}"/>
                </a:ext>
              </a:extLst>
            </p:cNvPr>
            <p:cNvSpPr/>
            <p:nvPr/>
          </p:nvSpPr>
          <p:spPr>
            <a:xfrm>
              <a:off x="678482" y="343180"/>
              <a:ext cx="939777" cy="12594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3F5E8B4-9E7F-8EF2-6591-094AB0836062}"/>
                </a:ext>
              </a:extLst>
            </p:cNvPr>
            <p:cNvSpPr/>
            <p:nvPr/>
          </p:nvSpPr>
          <p:spPr>
            <a:xfrm rot="21115497">
              <a:off x="421705" y="228208"/>
              <a:ext cx="1368039" cy="1223973"/>
            </a:xfrm>
            <a:custGeom>
              <a:avLst/>
              <a:gdLst>
                <a:gd name="connsiteX0" fmla="*/ 806836 w 1368039"/>
                <a:gd name="connsiteY0" fmla="*/ 11691 h 1223973"/>
                <a:gd name="connsiteX1" fmla="*/ 1366412 w 1368039"/>
                <a:gd name="connsiteY1" fmla="*/ 407315 h 1223973"/>
                <a:gd name="connsiteX2" fmla="*/ 1362201 w 1368039"/>
                <a:gd name="connsiteY2" fmla="*/ 419421 h 1223973"/>
                <a:gd name="connsiteX3" fmla="*/ 1362201 w 1368039"/>
                <a:gd name="connsiteY3" fmla="*/ 1168198 h 1223973"/>
                <a:gd name="connsiteX4" fmla="*/ 1223027 w 1368039"/>
                <a:gd name="connsiteY4" fmla="*/ 1168198 h 1223973"/>
                <a:gd name="connsiteX5" fmla="*/ 1083852 w 1368039"/>
                <a:gd name="connsiteY5" fmla="*/ 1168198 h 1223973"/>
                <a:gd name="connsiteX6" fmla="*/ 1083852 w 1368039"/>
                <a:gd name="connsiteY6" fmla="*/ 621291 h 1223973"/>
                <a:gd name="connsiteX7" fmla="*/ 1063840 w 1368039"/>
                <a:gd name="connsiteY7" fmla="*/ 626613 h 1223973"/>
                <a:gd name="connsiteX8" fmla="*/ 718874 w 1368039"/>
                <a:gd name="connsiteY8" fmla="*/ 631678 h 1223973"/>
                <a:gd name="connsiteX9" fmla="*/ 388931 w 1368039"/>
                <a:gd name="connsiteY9" fmla="*/ 530859 h 1223973"/>
                <a:gd name="connsiteX10" fmla="*/ 378632 w 1368039"/>
                <a:gd name="connsiteY10" fmla="*/ 524661 h 1223973"/>
                <a:gd name="connsiteX11" fmla="*/ 242097 w 1368039"/>
                <a:gd name="connsiteY11" fmla="*/ 1038860 h 1223973"/>
                <a:gd name="connsiteX12" fmla="*/ 121049 w 1368039"/>
                <a:gd name="connsiteY12" fmla="*/ 1006718 h 1223973"/>
                <a:gd name="connsiteX13" fmla="*/ 0 w 1368039"/>
                <a:gd name="connsiteY13" fmla="*/ 974577 h 1223973"/>
                <a:gd name="connsiteX14" fmla="*/ 172770 w 1368039"/>
                <a:gd name="connsiteY14" fmla="*/ 323915 h 1223973"/>
                <a:gd name="connsiteX15" fmla="*/ 162697 w 1368039"/>
                <a:gd name="connsiteY15" fmla="*/ 300268 h 1223973"/>
                <a:gd name="connsiteX16" fmla="*/ 159298 w 1368039"/>
                <a:gd name="connsiteY16" fmla="*/ 236054 h 1223973"/>
                <a:gd name="connsiteX17" fmla="*/ 806836 w 1368039"/>
                <a:gd name="connsiteY17" fmla="*/ 11691 h 122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68039" h="1223973">
                  <a:moveTo>
                    <a:pt x="806836" y="11691"/>
                  </a:moveTo>
                  <a:cubicBezTo>
                    <a:pt x="1140171" y="58983"/>
                    <a:pt x="1390702" y="236111"/>
                    <a:pt x="1366412" y="407315"/>
                  </a:cubicBezTo>
                  <a:lnTo>
                    <a:pt x="1362201" y="419421"/>
                  </a:lnTo>
                  <a:lnTo>
                    <a:pt x="1362201" y="1168198"/>
                  </a:lnTo>
                  <a:cubicBezTo>
                    <a:pt x="1315810" y="1361411"/>
                    <a:pt x="1269418" y="974986"/>
                    <a:pt x="1223027" y="1168198"/>
                  </a:cubicBezTo>
                  <a:cubicBezTo>
                    <a:pt x="1176635" y="1361411"/>
                    <a:pt x="1130244" y="974986"/>
                    <a:pt x="1083852" y="1168198"/>
                  </a:cubicBezTo>
                  <a:lnTo>
                    <a:pt x="1083852" y="621291"/>
                  </a:lnTo>
                  <a:lnTo>
                    <a:pt x="1063840" y="626613"/>
                  </a:lnTo>
                  <a:cubicBezTo>
                    <a:pt x="962769" y="646371"/>
                    <a:pt x="843875" y="649413"/>
                    <a:pt x="718874" y="631678"/>
                  </a:cubicBezTo>
                  <a:cubicBezTo>
                    <a:pt x="593874" y="613943"/>
                    <a:pt x="480517" y="577950"/>
                    <a:pt x="388931" y="530859"/>
                  </a:cubicBezTo>
                  <a:lnTo>
                    <a:pt x="378632" y="524661"/>
                  </a:lnTo>
                  <a:lnTo>
                    <a:pt x="242097" y="1038860"/>
                  </a:lnTo>
                  <a:cubicBezTo>
                    <a:pt x="152162" y="1214887"/>
                    <a:pt x="210984" y="830690"/>
                    <a:pt x="121049" y="1006718"/>
                  </a:cubicBezTo>
                  <a:cubicBezTo>
                    <a:pt x="31113" y="1182746"/>
                    <a:pt x="89936" y="798549"/>
                    <a:pt x="0" y="974577"/>
                  </a:cubicBezTo>
                  <a:lnTo>
                    <a:pt x="172770" y="323915"/>
                  </a:lnTo>
                  <a:lnTo>
                    <a:pt x="162697" y="300268"/>
                  </a:lnTo>
                  <a:cubicBezTo>
                    <a:pt x="157519" y="278947"/>
                    <a:pt x="156262" y="257454"/>
                    <a:pt x="159298" y="236054"/>
                  </a:cubicBezTo>
                  <a:cubicBezTo>
                    <a:pt x="183588" y="64849"/>
                    <a:pt x="473501" y="-35602"/>
                    <a:pt x="806836" y="11691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Rounded Rectangle 152">
              <a:extLst>
                <a:ext uri="{FF2B5EF4-FFF2-40B4-BE49-F238E27FC236}">
                  <a16:creationId xmlns:a16="http://schemas.microsoft.com/office/drawing/2014/main" id="{3A3C3304-7BED-18FD-D620-14A49B4CA3D1}"/>
                </a:ext>
              </a:extLst>
            </p:cNvPr>
            <p:cNvSpPr/>
            <p:nvPr/>
          </p:nvSpPr>
          <p:spPr>
            <a:xfrm rot="5400000">
              <a:off x="1067593" y="-36303"/>
              <a:ext cx="180121" cy="1312129"/>
            </a:xfrm>
            <a:prstGeom prst="roundRect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CE5211D-91C7-45D4-E669-C9914880F4A6}"/>
                </a:ext>
              </a:extLst>
            </p:cNvPr>
            <p:cNvSpPr/>
            <p:nvPr/>
          </p:nvSpPr>
          <p:spPr>
            <a:xfrm rot="2009698">
              <a:off x="1009976" y="1381543"/>
              <a:ext cx="100812" cy="1599826"/>
            </a:xfrm>
            <a:prstGeom prst="rect">
              <a:avLst/>
            </a:prstGeom>
            <a:solidFill>
              <a:srgbClr val="C6AA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154">
              <a:extLst>
                <a:ext uri="{FF2B5EF4-FFF2-40B4-BE49-F238E27FC236}">
                  <a16:creationId xmlns:a16="http://schemas.microsoft.com/office/drawing/2014/main" id="{B26D467F-070C-402D-4280-F31FBAABF72E}"/>
                </a:ext>
              </a:extLst>
            </p:cNvPr>
            <p:cNvSpPr/>
            <p:nvPr/>
          </p:nvSpPr>
          <p:spPr>
            <a:xfrm>
              <a:off x="491023" y="2480111"/>
              <a:ext cx="437375" cy="630423"/>
            </a:xfrm>
            <a:prstGeom prst="roundRect">
              <a:avLst/>
            </a:prstGeom>
            <a:solidFill>
              <a:srgbClr val="C6AA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A102DAE-258B-0C51-EEA9-73B6AB2FE89D}"/>
              </a:ext>
            </a:extLst>
          </p:cNvPr>
          <p:cNvGrpSpPr/>
          <p:nvPr/>
        </p:nvGrpSpPr>
        <p:grpSpPr>
          <a:xfrm>
            <a:off x="7911595" y="1930806"/>
            <a:ext cx="1888487" cy="3324849"/>
            <a:chOff x="2819915" y="1752600"/>
            <a:chExt cx="1828315" cy="341817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7BDDB87-D546-29D6-273D-48664E59DA75}"/>
                </a:ext>
              </a:extLst>
            </p:cNvPr>
            <p:cNvSpPr/>
            <p:nvPr/>
          </p:nvSpPr>
          <p:spPr>
            <a:xfrm rot="18750594">
              <a:off x="2730166" y="3973630"/>
              <a:ext cx="495049" cy="3155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9DB3D67-1E1F-655F-6CFE-A22D170AEA35}"/>
                </a:ext>
              </a:extLst>
            </p:cNvPr>
            <p:cNvSpPr/>
            <p:nvPr/>
          </p:nvSpPr>
          <p:spPr>
            <a:xfrm rot="13837370">
              <a:off x="4266445" y="3913867"/>
              <a:ext cx="466190" cy="2973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10564AF-CE98-0B67-C870-46CC1B9A9F5A}"/>
                </a:ext>
              </a:extLst>
            </p:cNvPr>
            <p:cNvSpPr/>
            <p:nvPr/>
          </p:nvSpPr>
          <p:spPr>
            <a:xfrm rot="20039060">
              <a:off x="3276597" y="4888540"/>
              <a:ext cx="466190" cy="282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BD85498-4152-54BF-0748-90A398091BA3}"/>
                </a:ext>
              </a:extLst>
            </p:cNvPr>
            <p:cNvSpPr/>
            <p:nvPr/>
          </p:nvSpPr>
          <p:spPr>
            <a:xfrm rot="1560940" flipH="1">
              <a:off x="3733799" y="4888541"/>
              <a:ext cx="466190" cy="282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8620FFEB-0E48-BAE6-73B3-FA7E0AFDE24B}"/>
                </a:ext>
              </a:extLst>
            </p:cNvPr>
            <p:cNvSpPr/>
            <p:nvPr/>
          </p:nvSpPr>
          <p:spPr>
            <a:xfrm>
              <a:off x="3009722" y="3276600"/>
              <a:ext cx="1447800" cy="1676400"/>
            </a:xfrm>
            <a:prstGeom prst="trapezoid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68CA345C-042D-46B7-C508-C66FBE84E175}"/>
                </a:ext>
              </a:extLst>
            </p:cNvPr>
            <p:cNvSpPr/>
            <p:nvPr/>
          </p:nvSpPr>
          <p:spPr>
            <a:xfrm rot="19906957">
              <a:off x="4010242" y="2953783"/>
              <a:ext cx="533400" cy="11430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4C601D05-972F-AE60-1FF5-D879C21A632E}"/>
                </a:ext>
              </a:extLst>
            </p:cNvPr>
            <p:cNvSpPr/>
            <p:nvPr/>
          </p:nvSpPr>
          <p:spPr>
            <a:xfrm rot="1389622">
              <a:off x="2908202" y="3030636"/>
              <a:ext cx="533400" cy="11430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655BAD8C-114B-02BE-2AA5-A6851B22E357}"/>
                </a:ext>
              </a:extLst>
            </p:cNvPr>
            <p:cNvSpPr/>
            <p:nvPr/>
          </p:nvSpPr>
          <p:spPr>
            <a:xfrm>
              <a:off x="3085922" y="2971800"/>
              <a:ext cx="1295400" cy="16764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9D636230-C6CE-CB3D-E2A0-831718A07FA9}"/>
                </a:ext>
              </a:extLst>
            </p:cNvPr>
            <p:cNvSpPr/>
            <p:nvPr/>
          </p:nvSpPr>
          <p:spPr>
            <a:xfrm rot="20436617">
              <a:off x="4113995" y="2137096"/>
              <a:ext cx="366715" cy="1160706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470419D3-1834-EB69-0B16-35D9FAE1E809}"/>
                </a:ext>
              </a:extLst>
            </p:cNvPr>
            <p:cNvSpPr/>
            <p:nvPr/>
          </p:nvSpPr>
          <p:spPr>
            <a:xfrm rot="20233135">
              <a:off x="4160231" y="2054421"/>
              <a:ext cx="320959" cy="972688"/>
            </a:xfrm>
            <a:prstGeom prst="trapezoid">
              <a:avLst>
                <a:gd name="adj" fmla="val 3747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D5064D4-AF8D-5F15-F2E4-2A6D04BD2194}"/>
                </a:ext>
              </a:extLst>
            </p:cNvPr>
            <p:cNvSpPr/>
            <p:nvPr/>
          </p:nvSpPr>
          <p:spPr>
            <a:xfrm>
              <a:off x="3314522" y="2057400"/>
              <a:ext cx="838200" cy="1219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17B1C2EA-3705-12F4-1C42-664B26C05149}"/>
                </a:ext>
              </a:extLst>
            </p:cNvPr>
            <p:cNvSpPr/>
            <p:nvPr/>
          </p:nvSpPr>
          <p:spPr>
            <a:xfrm rot="20688057">
              <a:off x="4027020" y="1997857"/>
              <a:ext cx="287694" cy="12039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ACD6B962-10AB-9E2F-36FB-3AD3840193BF}"/>
                </a:ext>
              </a:extLst>
            </p:cNvPr>
            <p:cNvSpPr/>
            <p:nvPr/>
          </p:nvSpPr>
          <p:spPr>
            <a:xfrm rot="1211022">
              <a:off x="3034376" y="2186849"/>
              <a:ext cx="295679" cy="1160706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73FBA464-00F6-EE80-1687-915B1EEB6FCA}"/>
                </a:ext>
              </a:extLst>
            </p:cNvPr>
            <p:cNvSpPr/>
            <p:nvPr/>
          </p:nvSpPr>
          <p:spPr>
            <a:xfrm rot="1211022">
              <a:off x="2992481" y="2062395"/>
              <a:ext cx="204015" cy="117276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53">
              <a:extLst>
                <a:ext uri="{FF2B5EF4-FFF2-40B4-BE49-F238E27FC236}">
                  <a16:creationId xmlns:a16="http://schemas.microsoft.com/office/drawing/2014/main" id="{B660A6BD-49A7-CF5B-B5F6-5B25600E796A}"/>
                </a:ext>
              </a:extLst>
            </p:cNvPr>
            <p:cNvSpPr/>
            <p:nvPr/>
          </p:nvSpPr>
          <p:spPr>
            <a:xfrm rot="1083159">
              <a:off x="3083851" y="2079628"/>
              <a:ext cx="336271" cy="1000844"/>
            </a:xfrm>
            <a:prstGeom prst="trapezoid">
              <a:avLst>
                <a:gd name="adj" fmla="val 3747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236B273-F3CC-CAB0-6724-A1F13EFC69EC}"/>
                </a:ext>
              </a:extLst>
            </p:cNvPr>
            <p:cNvSpPr/>
            <p:nvPr/>
          </p:nvSpPr>
          <p:spPr>
            <a:xfrm>
              <a:off x="3238322" y="1752600"/>
              <a:ext cx="990600" cy="609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5">
              <a:extLst>
                <a:ext uri="{FF2B5EF4-FFF2-40B4-BE49-F238E27FC236}">
                  <a16:creationId xmlns:a16="http://schemas.microsoft.com/office/drawing/2014/main" id="{9090A972-FAC0-7B0D-EF57-D202528DF494}"/>
                </a:ext>
              </a:extLst>
            </p:cNvPr>
            <p:cNvSpPr/>
            <p:nvPr/>
          </p:nvSpPr>
          <p:spPr>
            <a:xfrm rot="5400000">
              <a:off x="3563215" y="1619042"/>
              <a:ext cx="330848" cy="848165"/>
            </a:xfrm>
            <a:prstGeom prst="moon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loud 56">
              <a:extLst>
                <a:ext uri="{FF2B5EF4-FFF2-40B4-BE49-F238E27FC236}">
                  <a16:creationId xmlns:a16="http://schemas.microsoft.com/office/drawing/2014/main" id="{EAA952F8-9B2E-12C0-FFEF-EA9E659FFD01}"/>
                </a:ext>
              </a:extLst>
            </p:cNvPr>
            <p:cNvSpPr/>
            <p:nvPr/>
          </p:nvSpPr>
          <p:spPr>
            <a:xfrm>
              <a:off x="3238322" y="2611650"/>
              <a:ext cx="898437" cy="789704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8EC3C36-28B6-C4E9-3341-C6FA4FCB563D}"/>
                </a:ext>
              </a:extLst>
            </p:cNvPr>
            <p:cNvSpPr/>
            <p:nvPr/>
          </p:nvSpPr>
          <p:spPr>
            <a:xfrm>
              <a:off x="32383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5FB12C2-0399-4908-D6C1-D5F629163E33}"/>
                </a:ext>
              </a:extLst>
            </p:cNvPr>
            <p:cNvSpPr/>
            <p:nvPr/>
          </p:nvSpPr>
          <p:spPr>
            <a:xfrm>
              <a:off x="34669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F96511A-FE56-E3A3-71BF-13E09CCD7C87}"/>
                </a:ext>
              </a:extLst>
            </p:cNvPr>
            <p:cNvSpPr/>
            <p:nvPr/>
          </p:nvSpPr>
          <p:spPr>
            <a:xfrm>
              <a:off x="36955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9BFD278-4714-3EB5-1B8E-B4C3246703BD}"/>
                </a:ext>
              </a:extLst>
            </p:cNvPr>
            <p:cNvSpPr/>
            <p:nvPr/>
          </p:nvSpPr>
          <p:spPr>
            <a:xfrm>
              <a:off x="39241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7D1DEFC-3E01-C8D6-C77F-3F15DFE1E61E}"/>
                </a:ext>
              </a:extLst>
            </p:cNvPr>
            <p:cNvSpPr/>
            <p:nvPr/>
          </p:nvSpPr>
          <p:spPr>
            <a:xfrm>
              <a:off x="41527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8B5DF62-42AD-8C70-526E-2B48CB116946}"/>
                </a:ext>
              </a:extLst>
            </p:cNvPr>
            <p:cNvSpPr/>
            <p:nvPr/>
          </p:nvSpPr>
          <p:spPr>
            <a:xfrm>
              <a:off x="3556125" y="2776016"/>
              <a:ext cx="323093" cy="17157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6EDF504-CEE0-7E4F-0C48-26804F87D29C}"/>
              </a:ext>
            </a:extLst>
          </p:cNvPr>
          <p:cNvGrpSpPr/>
          <p:nvPr/>
        </p:nvGrpSpPr>
        <p:grpSpPr>
          <a:xfrm>
            <a:off x="2391271" y="1922820"/>
            <a:ext cx="1413413" cy="3203355"/>
            <a:chOff x="2286097" y="1097757"/>
            <a:chExt cx="2406335" cy="5453713"/>
          </a:xfrm>
        </p:grpSpPr>
        <p:sp>
          <p:nvSpPr>
            <p:cNvPr id="5" name="Cloud 4">
              <a:extLst>
                <a:ext uri="{FF2B5EF4-FFF2-40B4-BE49-F238E27FC236}">
                  <a16:creationId xmlns:a16="http://schemas.microsoft.com/office/drawing/2014/main" id="{958902CF-EB3A-621F-4277-73E4203FB390}"/>
                </a:ext>
              </a:extLst>
            </p:cNvPr>
            <p:cNvSpPr/>
            <p:nvPr/>
          </p:nvSpPr>
          <p:spPr>
            <a:xfrm rot="6220648">
              <a:off x="2765054" y="1073858"/>
              <a:ext cx="1495559" cy="1543358"/>
            </a:xfrm>
            <a:prstGeom prst="cloud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8F457A7-BDAB-F42C-B392-0B0F528F331A}"/>
                </a:ext>
              </a:extLst>
            </p:cNvPr>
            <p:cNvSpPr/>
            <p:nvPr/>
          </p:nvSpPr>
          <p:spPr>
            <a:xfrm rot="19338880">
              <a:off x="4260685" y="3952487"/>
              <a:ext cx="431747" cy="6030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040484F-05C8-C918-2D3F-C697A1247A3D}"/>
                </a:ext>
              </a:extLst>
            </p:cNvPr>
            <p:cNvSpPr/>
            <p:nvPr/>
          </p:nvSpPr>
          <p:spPr>
            <a:xfrm rot="1933618">
              <a:off x="2286097" y="4026861"/>
              <a:ext cx="431747" cy="6030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3422DF9F-B56C-7672-03AF-DEB7AE1D9709}"/>
                </a:ext>
              </a:extLst>
            </p:cNvPr>
            <p:cNvSpPr/>
            <p:nvPr/>
          </p:nvSpPr>
          <p:spPr>
            <a:xfrm rot="3417779">
              <a:off x="3602577" y="5931461"/>
              <a:ext cx="324938" cy="763398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3948172-2B23-AFDD-B290-7BCC0E9D88BA}"/>
                </a:ext>
              </a:extLst>
            </p:cNvPr>
            <p:cNvSpPr/>
            <p:nvPr/>
          </p:nvSpPr>
          <p:spPr>
            <a:xfrm rot="3713177">
              <a:off x="2950137" y="6007302"/>
              <a:ext cx="324938" cy="763398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D28E52BA-DDFA-2760-3D5A-57B2D09714C7}"/>
                </a:ext>
              </a:extLst>
            </p:cNvPr>
            <p:cNvSpPr/>
            <p:nvPr/>
          </p:nvSpPr>
          <p:spPr>
            <a:xfrm>
              <a:off x="2832588" y="4494276"/>
              <a:ext cx="1404351" cy="1815154"/>
            </a:xfrm>
            <a:prstGeom prst="trapezoid">
              <a:avLst>
                <a:gd name="adj" fmla="val 654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C79F4E03-F427-3C87-931C-151DF4201C5E}"/>
                </a:ext>
              </a:extLst>
            </p:cNvPr>
            <p:cNvSpPr/>
            <p:nvPr/>
          </p:nvSpPr>
          <p:spPr>
            <a:xfrm rot="1812728">
              <a:off x="2522599" y="2827172"/>
              <a:ext cx="651595" cy="16112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6931BCFD-A438-65D0-81B6-E4E3633E2CD4}"/>
                </a:ext>
              </a:extLst>
            </p:cNvPr>
            <p:cNvSpPr/>
            <p:nvPr/>
          </p:nvSpPr>
          <p:spPr>
            <a:xfrm rot="20337671">
              <a:off x="3858268" y="2844564"/>
              <a:ext cx="651595" cy="1512930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BE39BA5D-7817-429A-6428-3A870FD0850A}"/>
                </a:ext>
              </a:extLst>
            </p:cNvPr>
            <p:cNvSpPr/>
            <p:nvPr/>
          </p:nvSpPr>
          <p:spPr>
            <a:xfrm>
              <a:off x="2870048" y="3104688"/>
              <a:ext cx="1390566" cy="1579105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16EB10B-9BF8-A1DE-08C1-A114891E2C31}"/>
                </a:ext>
              </a:extLst>
            </p:cNvPr>
            <p:cNvCxnSpPr>
              <a:cxnSpLocks/>
              <a:endCxn id="33" idx="2"/>
            </p:cNvCxnSpPr>
            <p:nvPr/>
          </p:nvCxnSpPr>
          <p:spPr>
            <a:xfrm flipH="1">
              <a:off x="3565330" y="3252659"/>
              <a:ext cx="14733" cy="14311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136F8CF-C7F9-CA6E-36F1-C14372E52B8E}"/>
                </a:ext>
              </a:extLst>
            </p:cNvPr>
            <p:cNvGrpSpPr/>
            <p:nvPr/>
          </p:nvGrpSpPr>
          <p:grpSpPr>
            <a:xfrm flipH="1">
              <a:off x="3447024" y="3435442"/>
              <a:ext cx="208416" cy="820368"/>
              <a:chOff x="3716383" y="2576920"/>
              <a:chExt cx="326571" cy="1285451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D981A1B-0F8A-D57F-5D19-28D542ED48AC}"/>
                  </a:ext>
                </a:extLst>
              </p:cNvPr>
              <p:cNvSpPr/>
              <p:nvPr/>
            </p:nvSpPr>
            <p:spPr>
              <a:xfrm>
                <a:off x="3716383" y="2576920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E5F5169D-79A5-AFDA-B834-AD17BE3C5628}"/>
                  </a:ext>
                </a:extLst>
              </p:cNvPr>
              <p:cNvSpPr/>
              <p:nvPr/>
            </p:nvSpPr>
            <p:spPr>
              <a:xfrm>
                <a:off x="3729446" y="3060246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5AB44E0-2C90-84D7-FA89-299EE73C4D27}"/>
                  </a:ext>
                </a:extLst>
              </p:cNvPr>
              <p:cNvSpPr/>
              <p:nvPr/>
            </p:nvSpPr>
            <p:spPr>
              <a:xfrm>
                <a:off x="3738154" y="3539217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C2400C7-6CA0-1570-BB4A-05BBF33830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8096" y="5128237"/>
              <a:ext cx="32202" cy="11739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24F5498-F464-4C6F-1E58-821569152EFA}"/>
                </a:ext>
              </a:extLst>
            </p:cNvPr>
            <p:cNvSpPr/>
            <p:nvPr/>
          </p:nvSpPr>
          <p:spPr>
            <a:xfrm>
              <a:off x="3249762" y="2527173"/>
              <a:ext cx="600937" cy="73921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Input 37">
              <a:extLst>
                <a:ext uri="{FF2B5EF4-FFF2-40B4-BE49-F238E27FC236}">
                  <a16:creationId xmlns:a16="http://schemas.microsoft.com/office/drawing/2014/main" id="{2F6D5378-E1D6-6FCD-6887-3E16B222FB14}"/>
                </a:ext>
              </a:extLst>
            </p:cNvPr>
            <p:cNvSpPr/>
            <p:nvPr/>
          </p:nvSpPr>
          <p:spPr>
            <a:xfrm rot="7269359" flipV="1">
              <a:off x="3488601" y="2937400"/>
              <a:ext cx="656438" cy="240073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Manual Input 38">
              <a:extLst>
                <a:ext uri="{FF2B5EF4-FFF2-40B4-BE49-F238E27FC236}">
                  <a16:creationId xmlns:a16="http://schemas.microsoft.com/office/drawing/2014/main" id="{C288CD4F-E62E-9977-C3C6-25CBC83450D9}"/>
                </a:ext>
              </a:extLst>
            </p:cNvPr>
            <p:cNvSpPr/>
            <p:nvPr/>
          </p:nvSpPr>
          <p:spPr>
            <a:xfrm rot="14330641" flipH="1" flipV="1">
              <a:off x="2985693" y="2917716"/>
              <a:ext cx="656438" cy="240073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CF155CD-3A39-E72E-217C-8EA6E632D1C2}"/>
                </a:ext>
              </a:extLst>
            </p:cNvPr>
            <p:cNvSpPr/>
            <p:nvPr/>
          </p:nvSpPr>
          <p:spPr>
            <a:xfrm>
              <a:off x="2966425" y="1209951"/>
              <a:ext cx="1137552" cy="17977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6FEDB44-9A12-168A-60D3-8984982E096A}"/>
              </a:ext>
            </a:extLst>
          </p:cNvPr>
          <p:cNvGrpSpPr/>
          <p:nvPr/>
        </p:nvGrpSpPr>
        <p:grpSpPr>
          <a:xfrm>
            <a:off x="426720" y="254337"/>
            <a:ext cx="975360" cy="1015663"/>
            <a:chOff x="426720" y="254337"/>
            <a:chExt cx="975360" cy="101566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7BD1C64-20BF-D158-31F0-0B592DBF82A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24D3027-3202-D7FC-29AC-8EE33D378723}"/>
                </a:ext>
              </a:extLst>
            </p:cNvPr>
            <p:cNvSpPr txBox="1"/>
            <p:nvPr/>
          </p:nvSpPr>
          <p:spPr>
            <a:xfrm>
              <a:off x="579723" y="254337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66040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32570" y="16347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Nathan</a:t>
            </a:r>
          </a:p>
          <a:p>
            <a:r>
              <a:rPr lang="en-US" sz="1100" dirty="0"/>
              <a:t>2 Samuel 7; 12:1; D&amp;C 132:39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4928051" y="35663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Nathanael</a:t>
            </a:r>
          </a:p>
          <a:p>
            <a:r>
              <a:rPr lang="en-US" sz="1100" dirty="0"/>
              <a:t>John 1:45-51; D&amp;C 41:11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8636000" y="38140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Nephi</a:t>
            </a:r>
          </a:p>
          <a:p>
            <a:r>
              <a:rPr lang="en-US" sz="1100" dirty="0"/>
              <a:t>D&amp;C 33:8-10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78DF462-C54E-7D0F-2565-19A772420F25}"/>
              </a:ext>
            </a:extLst>
          </p:cNvPr>
          <p:cNvGrpSpPr/>
          <p:nvPr/>
        </p:nvGrpSpPr>
        <p:grpSpPr>
          <a:xfrm>
            <a:off x="1189206" y="1218896"/>
            <a:ext cx="2494718" cy="5302126"/>
            <a:chOff x="4444709" y="751168"/>
            <a:chExt cx="2854210" cy="5877302"/>
          </a:xfrm>
        </p:grpSpPr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4A14AE59-AC21-8231-F933-D7ED89CC7022}"/>
                </a:ext>
              </a:extLst>
            </p:cNvPr>
            <p:cNvSpPr/>
            <p:nvPr/>
          </p:nvSpPr>
          <p:spPr>
            <a:xfrm rot="4155728" flipH="1">
              <a:off x="4461517" y="1768213"/>
              <a:ext cx="1956584" cy="1062276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 Diagonal Corner Rectangle 124">
              <a:extLst>
                <a:ext uri="{FF2B5EF4-FFF2-40B4-BE49-F238E27FC236}">
                  <a16:creationId xmlns:a16="http://schemas.microsoft.com/office/drawing/2014/main" id="{B3CAB2F3-2C72-B9D2-FC85-85C33795FA63}"/>
                </a:ext>
              </a:extLst>
            </p:cNvPr>
            <p:cNvSpPr/>
            <p:nvPr/>
          </p:nvSpPr>
          <p:spPr>
            <a:xfrm rot="17444272">
              <a:off x="5382111" y="1608841"/>
              <a:ext cx="1873149" cy="118246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3B0238-D505-520D-4626-4DD7571C6B15}"/>
                </a:ext>
              </a:extLst>
            </p:cNvPr>
            <p:cNvSpPr/>
            <p:nvPr/>
          </p:nvSpPr>
          <p:spPr>
            <a:xfrm rot="20434295">
              <a:off x="5948696" y="5818800"/>
              <a:ext cx="541390" cy="79134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1C78FEB-3DB7-351B-B522-659EE673AEF4}"/>
                </a:ext>
              </a:extLst>
            </p:cNvPr>
            <p:cNvSpPr/>
            <p:nvPr/>
          </p:nvSpPr>
          <p:spPr>
            <a:xfrm rot="1679087">
              <a:off x="5191435" y="5837130"/>
              <a:ext cx="541390" cy="79134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C43C3B-9AD0-7941-74A0-A3D6011F56DC}"/>
                </a:ext>
              </a:extLst>
            </p:cNvPr>
            <p:cNvSpPr/>
            <p:nvPr/>
          </p:nvSpPr>
          <p:spPr>
            <a:xfrm rot="20434295">
              <a:off x="6678456" y="3895525"/>
              <a:ext cx="541390" cy="7913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2A79CE7-BD75-FF44-A2AD-02BBE43CF66F}"/>
                </a:ext>
              </a:extLst>
            </p:cNvPr>
            <p:cNvSpPr/>
            <p:nvPr/>
          </p:nvSpPr>
          <p:spPr>
            <a:xfrm rot="1679087">
              <a:off x="4589241" y="3961843"/>
              <a:ext cx="541390" cy="7913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8D69C1DA-3068-1A1F-F958-C7BD45794875}"/>
                </a:ext>
              </a:extLst>
            </p:cNvPr>
            <p:cNvSpPr/>
            <p:nvPr/>
          </p:nvSpPr>
          <p:spPr>
            <a:xfrm>
              <a:off x="4951962" y="3129507"/>
              <a:ext cx="1804898" cy="3039402"/>
            </a:xfrm>
            <a:prstGeom prst="trapezoid">
              <a:avLst>
                <a:gd name="adj" fmla="val 31295"/>
              </a:avLst>
            </a:prstGeom>
            <a:solidFill>
              <a:srgbClr val="D5B67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72D36D3F-AF81-76EA-4F21-DF1CE2F50A10}"/>
                </a:ext>
              </a:extLst>
            </p:cNvPr>
            <p:cNvSpPr/>
            <p:nvPr/>
          </p:nvSpPr>
          <p:spPr>
            <a:xfrm rot="1357801">
              <a:off x="4704187" y="2663100"/>
              <a:ext cx="871465" cy="1859834"/>
            </a:xfrm>
            <a:prstGeom prst="trapezoid">
              <a:avLst>
                <a:gd name="adj" fmla="val 38546"/>
              </a:avLst>
            </a:prstGeom>
            <a:solidFill>
              <a:srgbClr val="F6E7D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57A016DA-AFA2-439E-55A2-5F8FB5ABD311}"/>
                </a:ext>
              </a:extLst>
            </p:cNvPr>
            <p:cNvSpPr/>
            <p:nvPr/>
          </p:nvSpPr>
          <p:spPr>
            <a:xfrm rot="19984891">
              <a:off x="6083894" y="2593774"/>
              <a:ext cx="911257" cy="1874307"/>
            </a:xfrm>
            <a:prstGeom prst="trapezoid">
              <a:avLst/>
            </a:prstGeom>
            <a:solidFill>
              <a:srgbClr val="F6E7D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CB5C0D37-F4E5-0AED-9AD1-E6D9C37F22C5}"/>
                </a:ext>
              </a:extLst>
            </p:cNvPr>
            <p:cNvSpPr/>
            <p:nvPr/>
          </p:nvSpPr>
          <p:spPr>
            <a:xfrm>
              <a:off x="5027166" y="2640244"/>
              <a:ext cx="1677051" cy="3193149"/>
            </a:xfrm>
            <a:prstGeom prst="trapezoid">
              <a:avLst/>
            </a:prstGeom>
            <a:solidFill>
              <a:srgbClr val="F6E7D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69D264C-702C-624F-3D41-F10D5708D818}"/>
                </a:ext>
              </a:extLst>
            </p:cNvPr>
            <p:cNvSpPr/>
            <p:nvPr/>
          </p:nvSpPr>
          <p:spPr>
            <a:xfrm rot="10800000">
              <a:off x="5403892" y="2770557"/>
              <a:ext cx="827244" cy="1630876"/>
            </a:xfrm>
            <a:prstGeom prst="triangle">
              <a:avLst/>
            </a:prstGeom>
            <a:solidFill>
              <a:srgbClr val="D5B67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696B652-2E62-2779-155D-3355EAD358C2}"/>
                </a:ext>
              </a:extLst>
            </p:cNvPr>
            <p:cNvSpPr/>
            <p:nvPr/>
          </p:nvSpPr>
          <p:spPr>
            <a:xfrm rot="10800000">
              <a:off x="5516248" y="2151583"/>
              <a:ext cx="601631" cy="130470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16820FF-5AB9-6A4A-18FC-86267AAD6209}"/>
                </a:ext>
              </a:extLst>
            </p:cNvPr>
            <p:cNvSpPr/>
            <p:nvPr/>
          </p:nvSpPr>
          <p:spPr>
            <a:xfrm>
              <a:off x="5186476" y="901306"/>
              <a:ext cx="1311586" cy="209657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Stored Data 21">
              <a:extLst>
                <a:ext uri="{FF2B5EF4-FFF2-40B4-BE49-F238E27FC236}">
                  <a16:creationId xmlns:a16="http://schemas.microsoft.com/office/drawing/2014/main" id="{1B4F085C-6824-868E-A188-97B6A33079D4}"/>
                </a:ext>
              </a:extLst>
            </p:cNvPr>
            <p:cNvSpPr/>
            <p:nvPr/>
          </p:nvSpPr>
          <p:spPr>
            <a:xfrm rot="5400000">
              <a:off x="5377720" y="315754"/>
              <a:ext cx="815437" cy="1686265"/>
            </a:xfrm>
            <a:prstGeom prst="flowChartOnlineStorage">
              <a:avLst/>
            </a:prstGeom>
            <a:solidFill>
              <a:srgbClr val="F6E7D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18">
              <a:extLst>
                <a:ext uri="{FF2B5EF4-FFF2-40B4-BE49-F238E27FC236}">
                  <a16:creationId xmlns:a16="http://schemas.microsoft.com/office/drawing/2014/main" id="{60D5974F-E9F2-4AE9-EE43-2E517B19278A}"/>
                </a:ext>
              </a:extLst>
            </p:cNvPr>
            <p:cNvSpPr/>
            <p:nvPr/>
          </p:nvSpPr>
          <p:spPr>
            <a:xfrm>
              <a:off x="4920857" y="1113783"/>
              <a:ext cx="1797116" cy="389521"/>
            </a:xfrm>
            <a:prstGeom prst="roundRect">
              <a:avLst/>
            </a:prstGeom>
            <a:solidFill>
              <a:srgbClr val="D5B67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D308061-010B-6895-1E0A-4F631BB9FC2B}"/>
                </a:ext>
              </a:extLst>
            </p:cNvPr>
            <p:cNvGrpSpPr/>
            <p:nvPr/>
          </p:nvGrpSpPr>
          <p:grpSpPr>
            <a:xfrm>
              <a:off x="5671669" y="4349047"/>
              <a:ext cx="337452" cy="1463419"/>
              <a:chOff x="3236035" y="1855244"/>
              <a:chExt cx="613835" cy="2083357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584A8BB-1E8B-C730-54D2-CA86EA3028DE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</p:grpSpPr>
            <p:sp>
              <p:nvSpPr>
                <p:cNvPr id="76" name="Plaque 75">
                  <a:extLst>
                    <a:ext uri="{FF2B5EF4-FFF2-40B4-BE49-F238E27FC236}">
                      <a16:creationId xmlns:a16="http://schemas.microsoft.com/office/drawing/2014/main" id="{2A2E9EE2-9794-DA73-CB63-0C20EB74751D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Plaque 76">
                  <a:extLst>
                    <a:ext uri="{FF2B5EF4-FFF2-40B4-BE49-F238E27FC236}">
                      <a16:creationId xmlns:a16="http://schemas.microsoft.com/office/drawing/2014/main" id="{E74B170C-D171-4660-E87A-7A81C6E2ED7C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1478CD71-A895-5AC4-49F4-66A2723E3CB5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</p:grpSpPr>
            <p:sp>
              <p:nvSpPr>
                <p:cNvPr id="74" name="Plaque 73">
                  <a:extLst>
                    <a:ext uri="{FF2B5EF4-FFF2-40B4-BE49-F238E27FC236}">
                      <a16:creationId xmlns:a16="http://schemas.microsoft.com/office/drawing/2014/main" id="{FB1B0ACC-621D-A186-4C66-1A00EBFC1FAD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Plaque 74">
                  <a:extLst>
                    <a:ext uri="{FF2B5EF4-FFF2-40B4-BE49-F238E27FC236}">
                      <a16:creationId xmlns:a16="http://schemas.microsoft.com/office/drawing/2014/main" id="{F13960A3-9C9C-1F0D-6C11-C0C73262307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2D341368-4226-FCA4-B936-7A6FC76D39A3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</p:grpSpPr>
            <p:sp>
              <p:nvSpPr>
                <p:cNvPr id="72" name="Plaque 71">
                  <a:extLst>
                    <a:ext uri="{FF2B5EF4-FFF2-40B4-BE49-F238E27FC236}">
                      <a16:creationId xmlns:a16="http://schemas.microsoft.com/office/drawing/2014/main" id="{D0A181CA-8A84-1EFC-357A-E9DE2A87B866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Plaque 72">
                  <a:extLst>
                    <a:ext uri="{FF2B5EF4-FFF2-40B4-BE49-F238E27FC236}">
                      <a16:creationId xmlns:a16="http://schemas.microsoft.com/office/drawing/2014/main" id="{7A664FF1-8FCE-DD19-C171-BF8ACC5102CF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82B44EC2-88F3-2EF2-6F9E-618EDF562A3C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</p:grpSpPr>
            <p:sp>
              <p:nvSpPr>
                <p:cNvPr id="70" name="Plaque 69">
                  <a:extLst>
                    <a:ext uri="{FF2B5EF4-FFF2-40B4-BE49-F238E27FC236}">
                      <a16:creationId xmlns:a16="http://schemas.microsoft.com/office/drawing/2014/main" id="{143A2E91-3E16-99FE-AC7D-97CAABD4475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Plaque 70">
                  <a:extLst>
                    <a:ext uri="{FF2B5EF4-FFF2-40B4-BE49-F238E27FC236}">
                      <a16:creationId xmlns:a16="http://schemas.microsoft.com/office/drawing/2014/main" id="{BD397B90-1454-A741-DDD8-F83C625C82A3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995B49E-0EE5-E881-3AEE-101B07AC58AE}"/>
                </a:ext>
              </a:extLst>
            </p:cNvPr>
            <p:cNvGrpSpPr/>
            <p:nvPr/>
          </p:nvGrpSpPr>
          <p:grpSpPr>
            <a:xfrm rot="7190948">
              <a:off x="4708531" y="3878785"/>
              <a:ext cx="281147" cy="808792"/>
              <a:chOff x="3236035" y="1855244"/>
              <a:chExt cx="613835" cy="2083357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ED34C0FF-E689-2163-D6BD-DD146C666F58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</p:grpSpPr>
            <p:sp>
              <p:nvSpPr>
                <p:cNvPr id="64" name="Plaque 63">
                  <a:extLst>
                    <a:ext uri="{FF2B5EF4-FFF2-40B4-BE49-F238E27FC236}">
                      <a16:creationId xmlns:a16="http://schemas.microsoft.com/office/drawing/2014/main" id="{2EAC6565-06E4-7E87-44D0-3A85140F39E8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Plaque 64">
                  <a:extLst>
                    <a:ext uri="{FF2B5EF4-FFF2-40B4-BE49-F238E27FC236}">
                      <a16:creationId xmlns:a16="http://schemas.microsoft.com/office/drawing/2014/main" id="{11AAC43B-F5B4-9A1B-E42A-EE1627C1AED7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A8C529C-300B-A9CF-8C3E-D2112A4660FA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</p:grpSpPr>
            <p:sp>
              <p:nvSpPr>
                <p:cNvPr id="62" name="Plaque 61">
                  <a:extLst>
                    <a:ext uri="{FF2B5EF4-FFF2-40B4-BE49-F238E27FC236}">
                      <a16:creationId xmlns:a16="http://schemas.microsoft.com/office/drawing/2014/main" id="{FFD276EB-D00B-825A-7ADE-4E4E7C70CC5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Plaque 62">
                  <a:extLst>
                    <a:ext uri="{FF2B5EF4-FFF2-40B4-BE49-F238E27FC236}">
                      <a16:creationId xmlns:a16="http://schemas.microsoft.com/office/drawing/2014/main" id="{DFC5EE19-8931-E557-E0B1-460E1D5E318D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ECE14EEE-7A17-A327-3D6F-73C8CDF3AC3E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</p:grpSpPr>
            <p:sp>
              <p:nvSpPr>
                <p:cNvPr id="60" name="Plaque 59">
                  <a:extLst>
                    <a:ext uri="{FF2B5EF4-FFF2-40B4-BE49-F238E27FC236}">
                      <a16:creationId xmlns:a16="http://schemas.microsoft.com/office/drawing/2014/main" id="{5D12C01B-FEB3-2643-BBE4-7517532EC2A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Plaque 60">
                  <a:extLst>
                    <a:ext uri="{FF2B5EF4-FFF2-40B4-BE49-F238E27FC236}">
                      <a16:creationId xmlns:a16="http://schemas.microsoft.com/office/drawing/2014/main" id="{83526228-E330-2196-01A9-A796918DCDD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DF8D2247-B24D-5014-85F0-F952CA3ADCC8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</p:grpSpPr>
            <p:sp>
              <p:nvSpPr>
                <p:cNvPr id="58" name="Plaque 57">
                  <a:extLst>
                    <a:ext uri="{FF2B5EF4-FFF2-40B4-BE49-F238E27FC236}">
                      <a16:creationId xmlns:a16="http://schemas.microsoft.com/office/drawing/2014/main" id="{0B78ADF5-17D8-2936-5AFB-AE02F5ED69D6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Plaque 58">
                  <a:extLst>
                    <a:ext uri="{FF2B5EF4-FFF2-40B4-BE49-F238E27FC236}">
                      <a16:creationId xmlns:a16="http://schemas.microsoft.com/office/drawing/2014/main" id="{3C9FD2DC-9BA6-46D8-8A7F-E9F3C2E892A4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74719FE-C42D-B30B-FB18-41B4EB1A3159}"/>
                </a:ext>
              </a:extLst>
            </p:cNvPr>
            <p:cNvGrpSpPr/>
            <p:nvPr/>
          </p:nvGrpSpPr>
          <p:grpSpPr>
            <a:xfrm rot="3954928">
              <a:off x="6761911" y="3846200"/>
              <a:ext cx="292417" cy="781599"/>
              <a:chOff x="3236035" y="1855244"/>
              <a:chExt cx="613835" cy="2083357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3B288591-BC2D-E58E-ECEC-52F79D413F4C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</p:grpSpPr>
            <p:sp>
              <p:nvSpPr>
                <p:cNvPr id="52" name="Plaque 51">
                  <a:extLst>
                    <a:ext uri="{FF2B5EF4-FFF2-40B4-BE49-F238E27FC236}">
                      <a16:creationId xmlns:a16="http://schemas.microsoft.com/office/drawing/2014/main" id="{85FCB17C-F946-D4B5-0F1D-4128B58C618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Plaque 52">
                  <a:extLst>
                    <a:ext uri="{FF2B5EF4-FFF2-40B4-BE49-F238E27FC236}">
                      <a16:creationId xmlns:a16="http://schemas.microsoft.com/office/drawing/2014/main" id="{38BA1343-7F11-EA60-6ECE-A49674B3DF5A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9054AD1E-30D6-9434-389C-18799BB881D0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</p:grpSpPr>
            <p:sp>
              <p:nvSpPr>
                <p:cNvPr id="50" name="Plaque 49">
                  <a:extLst>
                    <a:ext uri="{FF2B5EF4-FFF2-40B4-BE49-F238E27FC236}">
                      <a16:creationId xmlns:a16="http://schemas.microsoft.com/office/drawing/2014/main" id="{131BA9B7-3048-A672-57F0-44D78F3CA22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Plaque 50">
                  <a:extLst>
                    <a:ext uri="{FF2B5EF4-FFF2-40B4-BE49-F238E27FC236}">
                      <a16:creationId xmlns:a16="http://schemas.microsoft.com/office/drawing/2014/main" id="{BC25EDE5-ADFE-9090-1C66-2E0D6AC3494B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DE5B9450-3F3A-3FBF-AD0E-4EC4331423D0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</p:grpSpPr>
            <p:sp>
              <p:nvSpPr>
                <p:cNvPr id="48" name="Plaque 47">
                  <a:extLst>
                    <a:ext uri="{FF2B5EF4-FFF2-40B4-BE49-F238E27FC236}">
                      <a16:creationId xmlns:a16="http://schemas.microsoft.com/office/drawing/2014/main" id="{EFC62D05-96CC-64A3-847D-F634CF73F871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Plaque 48">
                  <a:extLst>
                    <a:ext uri="{FF2B5EF4-FFF2-40B4-BE49-F238E27FC236}">
                      <a16:creationId xmlns:a16="http://schemas.microsoft.com/office/drawing/2014/main" id="{1C7E6B91-7AFB-B0A1-269C-F100F332CBFC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7F962E48-F97C-C3A6-F137-66670D3832C8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</p:grpSpPr>
            <p:sp>
              <p:nvSpPr>
                <p:cNvPr id="46" name="Plaque 45">
                  <a:extLst>
                    <a:ext uri="{FF2B5EF4-FFF2-40B4-BE49-F238E27FC236}">
                      <a16:creationId xmlns:a16="http://schemas.microsoft.com/office/drawing/2014/main" id="{04FF78FB-B47B-1161-193C-2BED74D99FD8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Plaque 46">
                  <a:extLst>
                    <a:ext uri="{FF2B5EF4-FFF2-40B4-BE49-F238E27FC236}">
                      <a16:creationId xmlns:a16="http://schemas.microsoft.com/office/drawing/2014/main" id="{B43DC52C-5403-3531-C413-51C10542DA4D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030FF5B-D2F7-8C73-2E16-5DC18046B3F4}"/>
                </a:ext>
              </a:extLst>
            </p:cNvPr>
            <p:cNvGrpSpPr/>
            <p:nvPr/>
          </p:nvGrpSpPr>
          <p:grpSpPr>
            <a:xfrm rot="5400000">
              <a:off x="5582742" y="626108"/>
              <a:ext cx="356842" cy="1372366"/>
              <a:chOff x="3236035" y="1855244"/>
              <a:chExt cx="613835" cy="2083357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9281301-9C5C-7B1C-4CE7-DA4A6CA0D4FD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</p:grpSpPr>
            <p:sp>
              <p:nvSpPr>
                <p:cNvPr id="40" name="Plaque 39">
                  <a:extLst>
                    <a:ext uri="{FF2B5EF4-FFF2-40B4-BE49-F238E27FC236}">
                      <a16:creationId xmlns:a16="http://schemas.microsoft.com/office/drawing/2014/main" id="{9FD946DD-6C33-78E2-3324-543190ECDF60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Plaque 40">
                  <a:extLst>
                    <a:ext uri="{FF2B5EF4-FFF2-40B4-BE49-F238E27FC236}">
                      <a16:creationId xmlns:a16="http://schemas.microsoft.com/office/drawing/2014/main" id="{22BADCB2-A36C-C2CC-DEF7-A62715DCAE0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9309381-CF19-EB07-A86E-ACD8442863DC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</p:grpSpPr>
            <p:sp>
              <p:nvSpPr>
                <p:cNvPr id="38" name="Plaque 37">
                  <a:extLst>
                    <a:ext uri="{FF2B5EF4-FFF2-40B4-BE49-F238E27FC236}">
                      <a16:creationId xmlns:a16="http://schemas.microsoft.com/office/drawing/2014/main" id="{5E900AEF-A92A-1CD3-7D40-0DB403FC1995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Plaque 38">
                  <a:extLst>
                    <a:ext uri="{FF2B5EF4-FFF2-40B4-BE49-F238E27FC236}">
                      <a16:creationId xmlns:a16="http://schemas.microsoft.com/office/drawing/2014/main" id="{5E33F8B4-E0E3-EB05-F2A2-7683C0F80670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BAB89A9-43DC-0CA2-ED05-7B45F4A1B989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</p:grpSpPr>
            <p:sp>
              <p:nvSpPr>
                <p:cNvPr id="36" name="Plaque 35">
                  <a:extLst>
                    <a:ext uri="{FF2B5EF4-FFF2-40B4-BE49-F238E27FC236}">
                      <a16:creationId xmlns:a16="http://schemas.microsoft.com/office/drawing/2014/main" id="{7EFBBEB3-6AB5-D595-1328-506868882132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Plaque 36">
                  <a:extLst>
                    <a:ext uri="{FF2B5EF4-FFF2-40B4-BE49-F238E27FC236}">
                      <a16:creationId xmlns:a16="http://schemas.microsoft.com/office/drawing/2014/main" id="{6F131B59-F23E-5739-D62A-64CFB0753152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F819796-00D0-036D-2F4E-FD0C0BFCD569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</p:grpSpPr>
            <p:sp>
              <p:nvSpPr>
                <p:cNvPr id="34" name="Plaque 33">
                  <a:extLst>
                    <a:ext uri="{FF2B5EF4-FFF2-40B4-BE49-F238E27FC236}">
                      <a16:creationId xmlns:a16="http://schemas.microsoft.com/office/drawing/2014/main" id="{C41DB196-0843-D11E-E7C6-DBC8D54930B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Plaque 34">
                  <a:extLst>
                    <a:ext uri="{FF2B5EF4-FFF2-40B4-BE49-F238E27FC236}">
                      <a16:creationId xmlns:a16="http://schemas.microsoft.com/office/drawing/2014/main" id="{7ACCEC74-D22A-6545-0F4A-E9C87A054A43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solidFill>
                  <a:srgbClr val="E6D1B4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28" name="Round Diagonal Corner Rectangle 123">
              <a:extLst>
                <a:ext uri="{FF2B5EF4-FFF2-40B4-BE49-F238E27FC236}">
                  <a16:creationId xmlns:a16="http://schemas.microsoft.com/office/drawing/2014/main" id="{98C37F3C-DAC8-5700-C42E-FD675AD48C21}"/>
                </a:ext>
              </a:extLst>
            </p:cNvPr>
            <p:cNvSpPr/>
            <p:nvPr/>
          </p:nvSpPr>
          <p:spPr>
            <a:xfrm rot="2240295" flipH="1">
              <a:off x="5509439" y="2454635"/>
              <a:ext cx="611467" cy="631662"/>
            </a:xfrm>
            <a:custGeom>
              <a:avLst/>
              <a:gdLst>
                <a:gd name="connsiteX0" fmla="*/ 587367 w 1185482"/>
                <a:gd name="connsiteY0" fmla="*/ 0 h 1174733"/>
                <a:gd name="connsiteX1" fmla="*/ 1185482 w 1185482"/>
                <a:gd name="connsiteY1" fmla="*/ 0 h 1174733"/>
                <a:gd name="connsiteX2" fmla="*/ 1185482 w 1185482"/>
                <a:gd name="connsiteY2" fmla="*/ 0 h 1174733"/>
                <a:gd name="connsiteX3" fmla="*/ 1185482 w 1185482"/>
                <a:gd name="connsiteY3" fmla="*/ 587367 h 1174733"/>
                <a:gd name="connsiteX4" fmla="*/ 598115 w 1185482"/>
                <a:gd name="connsiteY4" fmla="*/ 1174734 h 1174733"/>
                <a:gd name="connsiteX5" fmla="*/ 0 w 1185482"/>
                <a:gd name="connsiteY5" fmla="*/ 1174733 h 1174733"/>
                <a:gd name="connsiteX6" fmla="*/ 0 w 1185482"/>
                <a:gd name="connsiteY6" fmla="*/ 1174733 h 1174733"/>
                <a:gd name="connsiteX7" fmla="*/ 0 w 1185482"/>
                <a:gd name="connsiteY7" fmla="*/ 587367 h 1174733"/>
                <a:gd name="connsiteX8" fmla="*/ 587367 w 1185482"/>
                <a:gd name="connsiteY8" fmla="*/ 0 h 1174733"/>
                <a:gd name="connsiteX0" fmla="*/ 587367 w 1185482"/>
                <a:gd name="connsiteY0" fmla="*/ 0 h 1174734"/>
                <a:gd name="connsiteX1" fmla="*/ 1185482 w 1185482"/>
                <a:gd name="connsiteY1" fmla="*/ 0 h 1174734"/>
                <a:gd name="connsiteX2" fmla="*/ 1185482 w 1185482"/>
                <a:gd name="connsiteY2" fmla="*/ 0 h 1174734"/>
                <a:gd name="connsiteX3" fmla="*/ 1185482 w 1185482"/>
                <a:gd name="connsiteY3" fmla="*/ 587367 h 1174734"/>
                <a:gd name="connsiteX4" fmla="*/ 598115 w 1185482"/>
                <a:gd name="connsiteY4" fmla="*/ 1174734 h 1174734"/>
                <a:gd name="connsiteX5" fmla="*/ 0 w 1185482"/>
                <a:gd name="connsiteY5" fmla="*/ 1174733 h 1174734"/>
                <a:gd name="connsiteX6" fmla="*/ 0 w 1185482"/>
                <a:gd name="connsiteY6" fmla="*/ 1174733 h 1174734"/>
                <a:gd name="connsiteX7" fmla="*/ 0 w 1185482"/>
                <a:gd name="connsiteY7" fmla="*/ 587367 h 1174734"/>
                <a:gd name="connsiteX8" fmla="*/ 587367 w 1185482"/>
                <a:gd name="connsiteY8" fmla="*/ 0 h 1174734"/>
                <a:gd name="connsiteX0" fmla="*/ 587367 w 1185482"/>
                <a:gd name="connsiteY0" fmla="*/ 109935 h 1284669"/>
                <a:gd name="connsiteX1" fmla="*/ 1185482 w 1185482"/>
                <a:gd name="connsiteY1" fmla="*/ 109935 h 1284669"/>
                <a:gd name="connsiteX2" fmla="*/ 1185482 w 1185482"/>
                <a:gd name="connsiteY2" fmla="*/ 109935 h 1284669"/>
                <a:gd name="connsiteX3" fmla="*/ 1185482 w 1185482"/>
                <a:gd name="connsiteY3" fmla="*/ 697302 h 1284669"/>
                <a:gd name="connsiteX4" fmla="*/ 598115 w 1185482"/>
                <a:gd name="connsiteY4" fmla="*/ 1284669 h 1284669"/>
                <a:gd name="connsiteX5" fmla="*/ 0 w 1185482"/>
                <a:gd name="connsiteY5" fmla="*/ 1284668 h 1284669"/>
                <a:gd name="connsiteX6" fmla="*/ 0 w 1185482"/>
                <a:gd name="connsiteY6" fmla="*/ 1284668 h 1284669"/>
                <a:gd name="connsiteX7" fmla="*/ 0 w 1185482"/>
                <a:gd name="connsiteY7" fmla="*/ 697302 h 1284669"/>
                <a:gd name="connsiteX8" fmla="*/ 587367 w 1185482"/>
                <a:gd name="connsiteY8" fmla="*/ 109935 h 1284669"/>
                <a:gd name="connsiteX0" fmla="*/ 587367 w 1224799"/>
                <a:gd name="connsiteY0" fmla="*/ 109935 h 1284669"/>
                <a:gd name="connsiteX1" fmla="*/ 1185482 w 1224799"/>
                <a:gd name="connsiteY1" fmla="*/ 109935 h 1284669"/>
                <a:gd name="connsiteX2" fmla="*/ 1185482 w 1224799"/>
                <a:gd name="connsiteY2" fmla="*/ 109935 h 1284669"/>
                <a:gd name="connsiteX3" fmla="*/ 1185482 w 1224799"/>
                <a:gd name="connsiteY3" fmla="*/ 697302 h 1284669"/>
                <a:gd name="connsiteX4" fmla="*/ 598115 w 1224799"/>
                <a:gd name="connsiteY4" fmla="*/ 1284669 h 1284669"/>
                <a:gd name="connsiteX5" fmla="*/ 0 w 1224799"/>
                <a:gd name="connsiteY5" fmla="*/ 1284668 h 1284669"/>
                <a:gd name="connsiteX6" fmla="*/ 0 w 1224799"/>
                <a:gd name="connsiteY6" fmla="*/ 1284668 h 1284669"/>
                <a:gd name="connsiteX7" fmla="*/ 0 w 1224799"/>
                <a:gd name="connsiteY7" fmla="*/ 697302 h 1284669"/>
                <a:gd name="connsiteX8" fmla="*/ 587367 w 1224799"/>
                <a:gd name="connsiteY8" fmla="*/ 109935 h 1284669"/>
                <a:gd name="connsiteX0" fmla="*/ 587367 w 1251010"/>
                <a:gd name="connsiteY0" fmla="*/ 109935 h 1284669"/>
                <a:gd name="connsiteX1" fmla="*/ 1185482 w 1251010"/>
                <a:gd name="connsiteY1" fmla="*/ 109935 h 1284669"/>
                <a:gd name="connsiteX2" fmla="*/ 1185482 w 1251010"/>
                <a:gd name="connsiteY2" fmla="*/ 109935 h 1284669"/>
                <a:gd name="connsiteX3" fmla="*/ 1185482 w 1251010"/>
                <a:gd name="connsiteY3" fmla="*/ 697302 h 1284669"/>
                <a:gd name="connsiteX4" fmla="*/ 598115 w 1251010"/>
                <a:gd name="connsiteY4" fmla="*/ 1284669 h 1284669"/>
                <a:gd name="connsiteX5" fmla="*/ 0 w 1251010"/>
                <a:gd name="connsiteY5" fmla="*/ 1284668 h 1284669"/>
                <a:gd name="connsiteX6" fmla="*/ 0 w 1251010"/>
                <a:gd name="connsiteY6" fmla="*/ 1284668 h 1284669"/>
                <a:gd name="connsiteX7" fmla="*/ 0 w 1251010"/>
                <a:gd name="connsiteY7" fmla="*/ 697302 h 1284669"/>
                <a:gd name="connsiteX8" fmla="*/ 587367 w 1251010"/>
                <a:gd name="connsiteY8" fmla="*/ 109935 h 1284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1010" h="1284669">
                  <a:moveTo>
                    <a:pt x="587367" y="109935"/>
                  </a:moveTo>
                  <a:cubicBezTo>
                    <a:pt x="816708" y="-137419"/>
                    <a:pt x="986110" y="109935"/>
                    <a:pt x="1185482" y="109935"/>
                  </a:cubicBezTo>
                  <a:lnTo>
                    <a:pt x="1185482" y="109935"/>
                  </a:lnTo>
                  <a:cubicBezTo>
                    <a:pt x="1185482" y="305724"/>
                    <a:pt x="1332922" y="445688"/>
                    <a:pt x="1185482" y="697302"/>
                  </a:cubicBezTo>
                  <a:cubicBezTo>
                    <a:pt x="1185482" y="1021696"/>
                    <a:pt x="922509" y="1284669"/>
                    <a:pt x="598115" y="1284669"/>
                  </a:cubicBezTo>
                  <a:lnTo>
                    <a:pt x="0" y="1284668"/>
                  </a:lnTo>
                  <a:lnTo>
                    <a:pt x="0" y="1284668"/>
                  </a:lnTo>
                  <a:lnTo>
                    <a:pt x="0" y="697302"/>
                  </a:lnTo>
                  <a:cubicBezTo>
                    <a:pt x="0" y="372908"/>
                    <a:pt x="262973" y="109935"/>
                    <a:pt x="587367" y="1099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F140C-5FB1-412A-3BBF-404B17CB0AF9}"/>
                </a:ext>
              </a:extLst>
            </p:cNvPr>
            <p:cNvSpPr/>
            <p:nvPr/>
          </p:nvSpPr>
          <p:spPr>
            <a:xfrm>
              <a:off x="5631096" y="2514976"/>
              <a:ext cx="318973" cy="17727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8B9C1CD1-DE98-D5F9-76E2-64503B067C9F}"/>
              </a:ext>
            </a:extLst>
          </p:cNvPr>
          <p:cNvGrpSpPr/>
          <p:nvPr/>
        </p:nvGrpSpPr>
        <p:grpSpPr>
          <a:xfrm>
            <a:off x="4807158" y="1273406"/>
            <a:ext cx="2324357" cy="5064667"/>
            <a:chOff x="4807158" y="1273406"/>
            <a:chExt cx="2324357" cy="5064667"/>
          </a:xfrm>
        </p:grpSpPr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99066C9B-CCDF-1EF2-A5C7-36C9D75E59EA}"/>
                </a:ext>
              </a:extLst>
            </p:cNvPr>
            <p:cNvSpPr/>
            <p:nvPr/>
          </p:nvSpPr>
          <p:spPr>
            <a:xfrm rot="19985147">
              <a:off x="5718930" y="1273406"/>
              <a:ext cx="1293237" cy="2722404"/>
            </a:xfrm>
            <a:custGeom>
              <a:avLst/>
              <a:gdLst>
                <a:gd name="connsiteX0" fmla="*/ 837637 w 1293237"/>
                <a:gd name="connsiteY0" fmla="*/ 6335 h 2722404"/>
                <a:gd name="connsiteX1" fmla="*/ 928836 w 1293237"/>
                <a:gd name="connsiteY1" fmla="*/ 124273 h 2722404"/>
                <a:gd name="connsiteX2" fmla="*/ 929193 w 1293237"/>
                <a:gd name="connsiteY2" fmla="*/ 124428 h 2722404"/>
                <a:gd name="connsiteX3" fmla="*/ 956959 w 1293237"/>
                <a:gd name="connsiteY3" fmla="*/ 136448 h 2722404"/>
                <a:gd name="connsiteX4" fmla="*/ 1033997 w 1293237"/>
                <a:gd name="connsiteY4" fmla="*/ 233985 h 2722404"/>
                <a:gd name="connsiteX5" fmla="*/ 1070903 w 1293237"/>
                <a:gd name="connsiteY5" fmla="*/ 374953 h 2722404"/>
                <a:gd name="connsiteX6" fmla="*/ 1154339 w 1293237"/>
                <a:gd name="connsiteY6" fmla="*/ 582785 h 2722404"/>
                <a:gd name="connsiteX7" fmla="*/ 1157435 w 1293237"/>
                <a:gd name="connsiteY7" fmla="*/ 626243 h 2722404"/>
                <a:gd name="connsiteX8" fmla="*/ 1172422 w 1293237"/>
                <a:gd name="connsiteY8" fmla="*/ 635402 h 2722404"/>
                <a:gd name="connsiteX9" fmla="*/ 1216889 w 1293237"/>
                <a:gd name="connsiteY9" fmla="*/ 771600 h 2722404"/>
                <a:gd name="connsiteX10" fmla="*/ 1217134 w 1293237"/>
                <a:gd name="connsiteY10" fmla="*/ 771936 h 2722404"/>
                <a:gd name="connsiteX11" fmla="*/ 1252244 w 1293237"/>
                <a:gd name="connsiteY11" fmla="*/ 820151 h 2722404"/>
                <a:gd name="connsiteX12" fmla="*/ 1273956 w 1293237"/>
                <a:gd name="connsiteY12" fmla="*/ 903784 h 2722404"/>
                <a:gd name="connsiteX13" fmla="*/ 1271401 w 1293237"/>
                <a:gd name="connsiteY13" fmla="*/ 1047117 h 2722404"/>
                <a:gd name="connsiteX14" fmla="*/ 1290060 w 1293237"/>
                <a:gd name="connsiteY14" fmla="*/ 1266271 h 2722404"/>
                <a:gd name="connsiteX15" fmla="*/ 1202653 w 1293237"/>
                <a:gd name="connsiteY15" fmla="*/ 1458108 h 2722404"/>
                <a:gd name="connsiteX16" fmla="*/ 1171363 w 1293237"/>
                <a:gd name="connsiteY16" fmla="*/ 1622487 h 2722404"/>
                <a:gd name="connsiteX17" fmla="*/ 1119440 w 1293237"/>
                <a:gd name="connsiteY17" fmla="*/ 1675015 h 2722404"/>
                <a:gd name="connsiteX18" fmla="*/ 1108175 w 1293237"/>
                <a:gd name="connsiteY18" fmla="*/ 1672818 h 2722404"/>
                <a:gd name="connsiteX19" fmla="*/ 1106631 w 1293237"/>
                <a:gd name="connsiteY19" fmla="*/ 1709578 h 2722404"/>
                <a:gd name="connsiteX20" fmla="*/ 1083489 w 1293237"/>
                <a:gd name="connsiteY20" fmla="*/ 1795841 h 2722404"/>
                <a:gd name="connsiteX21" fmla="*/ 994119 w 1293237"/>
                <a:gd name="connsiteY21" fmla="*/ 1964869 h 2722404"/>
                <a:gd name="connsiteX22" fmla="*/ 882516 w 1293237"/>
                <a:gd name="connsiteY22" fmla="*/ 2236023 h 2722404"/>
                <a:gd name="connsiteX23" fmla="*/ 669684 w 1293237"/>
                <a:gd name="connsiteY23" fmla="*/ 2414927 h 2722404"/>
                <a:gd name="connsiteX24" fmla="*/ 535713 w 1293237"/>
                <a:gd name="connsiteY24" fmla="*/ 2592794 h 2722404"/>
                <a:gd name="connsiteX25" fmla="*/ 405456 w 1293237"/>
                <a:gd name="connsiteY25" fmla="*/ 2556441 h 2722404"/>
                <a:gd name="connsiteX26" fmla="*/ 215086 w 1293237"/>
                <a:gd name="connsiteY26" fmla="*/ 2722106 h 2722404"/>
                <a:gd name="connsiteX27" fmla="*/ 155472 w 1293237"/>
                <a:gd name="connsiteY27" fmla="*/ 2531734 h 2722404"/>
                <a:gd name="connsiteX28" fmla="*/ 34770 w 1293237"/>
                <a:gd name="connsiteY28" fmla="*/ 2312269 h 2722404"/>
                <a:gd name="connsiteX29" fmla="*/ 24680 w 1293237"/>
                <a:gd name="connsiteY29" fmla="*/ 2131110 h 2722404"/>
                <a:gd name="connsiteX30" fmla="*/ 137929 w 1293237"/>
                <a:gd name="connsiteY30" fmla="*/ 1950978 h 2722404"/>
                <a:gd name="connsiteX31" fmla="*/ 199717 w 1293237"/>
                <a:gd name="connsiteY31" fmla="*/ 1738553 h 2722404"/>
                <a:gd name="connsiteX32" fmla="*/ 354043 w 1293237"/>
                <a:gd name="connsiteY32" fmla="*/ 1600205 h 2722404"/>
                <a:gd name="connsiteX33" fmla="*/ 356988 w 1293237"/>
                <a:gd name="connsiteY33" fmla="*/ 1595988 h 2722404"/>
                <a:gd name="connsiteX34" fmla="*/ 512370 w 1293237"/>
                <a:gd name="connsiteY34" fmla="*/ 1363695 h 2722404"/>
                <a:gd name="connsiteX35" fmla="*/ 629212 w 1293237"/>
                <a:gd name="connsiteY35" fmla="*/ 1303562 h 2722404"/>
                <a:gd name="connsiteX36" fmla="*/ 647509 w 1293237"/>
                <a:gd name="connsiteY36" fmla="*/ 1313999 h 2722404"/>
                <a:gd name="connsiteX37" fmla="*/ 626561 w 1293237"/>
                <a:gd name="connsiteY37" fmla="*/ 1258996 h 2722404"/>
                <a:gd name="connsiteX38" fmla="*/ 621733 w 1293237"/>
                <a:gd name="connsiteY38" fmla="*/ 1190045 h 2722404"/>
                <a:gd name="connsiteX39" fmla="*/ 618077 w 1293237"/>
                <a:gd name="connsiteY39" fmla="*/ 1187524 h 2722404"/>
                <a:gd name="connsiteX40" fmla="*/ 555030 w 1293237"/>
                <a:gd name="connsiteY40" fmla="*/ 1111706 h 2722404"/>
                <a:gd name="connsiteX41" fmla="*/ 434708 w 1293237"/>
                <a:gd name="connsiteY41" fmla="*/ 1021638 h 2722404"/>
                <a:gd name="connsiteX42" fmla="*/ 409115 w 1293237"/>
                <a:gd name="connsiteY42" fmla="*/ 861033 h 2722404"/>
                <a:gd name="connsiteX43" fmla="*/ 324188 w 1293237"/>
                <a:gd name="connsiteY43" fmla="*/ 712994 h 2722404"/>
                <a:gd name="connsiteX44" fmla="*/ 355908 w 1293237"/>
                <a:gd name="connsiteY44" fmla="*/ 550830 h 2722404"/>
                <a:gd name="connsiteX45" fmla="*/ 355533 w 1293237"/>
                <a:gd name="connsiteY45" fmla="*/ 546901 h 2722404"/>
                <a:gd name="connsiteX46" fmla="*/ 329653 w 1293237"/>
                <a:gd name="connsiteY46" fmla="*/ 334406 h 2722404"/>
                <a:gd name="connsiteX47" fmla="*/ 472667 w 1293237"/>
                <a:gd name="connsiteY47" fmla="*/ 243378 h 2722404"/>
                <a:gd name="connsiteX48" fmla="*/ 472679 w 1293237"/>
                <a:gd name="connsiteY48" fmla="*/ 243290 h 2722404"/>
                <a:gd name="connsiteX49" fmla="*/ 483826 w 1293237"/>
                <a:gd name="connsiteY49" fmla="*/ 164560 h 2722404"/>
                <a:gd name="connsiteX50" fmla="*/ 616461 w 1293237"/>
                <a:gd name="connsiteY50" fmla="*/ 150212 h 2722404"/>
                <a:gd name="connsiteX51" fmla="*/ 616647 w 1293237"/>
                <a:gd name="connsiteY51" fmla="*/ 148738 h 2722404"/>
                <a:gd name="connsiteX52" fmla="*/ 624845 w 1293237"/>
                <a:gd name="connsiteY52" fmla="*/ 83913 h 2722404"/>
                <a:gd name="connsiteX53" fmla="*/ 652733 w 1293237"/>
                <a:gd name="connsiteY53" fmla="*/ 44644 h 2722404"/>
                <a:gd name="connsiteX54" fmla="*/ 698035 w 1293237"/>
                <a:gd name="connsiteY54" fmla="*/ 43082 h 2722404"/>
                <a:gd name="connsiteX55" fmla="*/ 745190 w 1293237"/>
                <a:gd name="connsiteY55" fmla="*/ 83854 h 2722404"/>
                <a:gd name="connsiteX56" fmla="*/ 746598 w 1293237"/>
                <a:gd name="connsiteY56" fmla="*/ 85072 h 2722404"/>
                <a:gd name="connsiteX57" fmla="*/ 805414 w 1293237"/>
                <a:gd name="connsiteY57" fmla="*/ 305 h 2722404"/>
                <a:gd name="connsiteX58" fmla="*/ 837637 w 1293237"/>
                <a:gd name="connsiteY58" fmla="*/ 6335 h 27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293237" h="2722404">
                  <a:moveTo>
                    <a:pt x="837637" y="6335"/>
                  </a:moveTo>
                  <a:cubicBezTo>
                    <a:pt x="872316" y="22252"/>
                    <a:pt x="906555" y="66519"/>
                    <a:pt x="928836" y="124273"/>
                  </a:cubicBezTo>
                  <a:lnTo>
                    <a:pt x="929193" y="124428"/>
                  </a:lnTo>
                  <a:lnTo>
                    <a:pt x="956959" y="136448"/>
                  </a:lnTo>
                  <a:cubicBezTo>
                    <a:pt x="985095" y="154356"/>
                    <a:pt x="1012644" y="188812"/>
                    <a:pt x="1033997" y="233985"/>
                  </a:cubicBezTo>
                  <a:cubicBezTo>
                    <a:pt x="1054672" y="277702"/>
                    <a:pt x="1067806" y="327842"/>
                    <a:pt x="1070903" y="374953"/>
                  </a:cubicBezTo>
                  <a:cubicBezTo>
                    <a:pt x="1111773" y="429113"/>
                    <a:pt x="1142502" y="505670"/>
                    <a:pt x="1154339" y="582785"/>
                  </a:cubicBezTo>
                  <a:lnTo>
                    <a:pt x="1157435" y="626243"/>
                  </a:lnTo>
                  <a:lnTo>
                    <a:pt x="1172422" y="635402"/>
                  </a:lnTo>
                  <a:cubicBezTo>
                    <a:pt x="1195707" y="659820"/>
                    <a:pt x="1212403" y="710943"/>
                    <a:pt x="1216889" y="771600"/>
                  </a:cubicBezTo>
                  <a:lnTo>
                    <a:pt x="1217134" y="771936"/>
                  </a:lnTo>
                  <a:lnTo>
                    <a:pt x="1252244" y="820151"/>
                  </a:lnTo>
                  <a:cubicBezTo>
                    <a:pt x="1262056" y="842876"/>
                    <a:pt x="1269594" y="871448"/>
                    <a:pt x="1273956" y="903784"/>
                  </a:cubicBezTo>
                  <a:cubicBezTo>
                    <a:pt x="1280295" y="950725"/>
                    <a:pt x="1279391" y="1001709"/>
                    <a:pt x="1271401" y="1047117"/>
                  </a:cubicBezTo>
                  <a:cubicBezTo>
                    <a:pt x="1291041" y="1109390"/>
                    <a:pt x="1297910" y="1190117"/>
                    <a:pt x="1290060" y="1266271"/>
                  </a:cubicBezTo>
                  <a:cubicBezTo>
                    <a:pt x="1279625" y="1367514"/>
                    <a:pt x="1245079" y="1443334"/>
                    <a:pt x="1202653" y="1458108"/>
                  </a:cubicBezTo>
                  <a:cubicBezTo>
                    <a:pt x="1202451" y="1521301"/>
                    <a:pt x="1191034" y="1581232"/>
                    <a:pt x="1171363" y="1622487"/>
                  </a:cubicBezTo>
                  <a:cubicBezTo>
                    <a:pt x="1156419" y="1653833"/>
                    <a:pt x="1138153" y="1671520"/>
                    <a:pt x="1119440" y="1675015"/>
                  </a:cubicBezTo>
                  <a:lnTo>
                    <a:pt x="1108175" y="1672818"/>
                  </a:lnTo>
                  <a:lnTo>
                    <a:pt x="1106631" y="1709578"/>
                  </a:lnTo>
                  <a:cubicBezTo>
                    <a:pt x="1102250" y="1735981"/>
                    <a:pt x="1094501" y="1765156"/>
                    <a:pt x="1083489" y="1795841"/>
                  </a:cubicBezTo>
                  <a:cubicBezTo>
                    <a:pt x="1062185" y="1855241"/>
                    <a:pt x="1030401" y="1915366"/>
                    <a:pt x="994119" y="1964869"/>
                  </a:cubicBezTo>
                  <a:cubicBezTo>
                    <a:pt x="978320" y="2049996"/>
                    <a:pt x="937206" y="2149875"/>
                    <a:pt x="882516" y="2236023"/>
                  </a:cubicBezTo>
                  <a:cubicBezTo>
                    <a:pt x="809810" y="2350551"/>
                    <a:pt x="725693" y="2421261"/>
                    <a:pt x="669684" y="2414927"/>
                  </a:cubicBezTo>
                  <a:cubicBezTo>
                    <a:pt x="631308" y="2489968"/>
                    <a:pt x="582454" y="2554813"/>
                    <a:pt x="535713" y="2592794"/>
                  </a:cubicBezTo>
                  <a:cubicBezTo>
                    <a:pt x="464691" y="2650513"/>
                    <a:pt x="411909" y="2635768"/>
                    <a:pt x="405456" y="2556441"/>
                  </a:cubicBezTo>
                  <a:cubicBezTo>
                    <a:pt x="340717" y="2654207"/>
                    <a:pt x="268240" y="2717275"/>
                    <a:pt x="215086" y="2722106"/>
                  </a:cubicBezTo>
                  <a:cubicBezTo>
                    <a:pt x="152453" y="2727794"/>
                    <a:pt x="128658" y="2651838"/>
                    <a:pt x="155472" y="2531734"/>
                  </a:cubicBezTo>
                  <a:cubicBezTo>
                    <a:pt x="40145" y="2600109"/>
                    <a:pt x="-14313" y="2501124"/>
                    <a:pt x="34770" y="2312269"/>
                  </a:cubicBezTo>
                  <a:cubicBezTo>
                    <a:pt x="-7445" y="2304890"/>
                    <a:pt x="-11718" y="2228294"/>
                    <a:pt x="24680" y="2131110"/>
                  </a:cubicBezTo>
                  <a:cubicBezTo>
                    <a:pt x="51006" y="2060792"/>
                    <a:pt x="94045" y="1992328"/>
                    <a:pt x="137929" y="1950978"/>
                  </a:cubicBezTo>
                  <a:cubicBezTo>
                    <a:pt x="132247" y="1898185"/>
                    <a:pt x="156522" y="1814734"/>
                    <a:pt x="199717" y="1738553"/>
                  </a:cubicBezTo>
                  <a:cubicBezTo>
                    <a:pt x="250300" y="1649360"/>
                    <a:pt x="314379" y="1591912"/>
                    <a:pt x="354043" y="1600205"/>
                  </a:cubicBezTo>
                  <a:cubicBezTo>
                    <a:pt x="355025" y="1598786"/>
                    <a:pt x="356007" y="1597408"/>
                    <a:pt x="356988" y="1595988"/>
                  </a:cubicBezTo>
                  <a:cubicBezTo>
                    <a:pt x="397962" y="1503669"/>
                    <a:pt x="454931" y="1418511"/>
                    <a:pt x="512370" y="1363695"/>
                  </a:cubicBezTo>
                  <a:cubicBezTo>
                    <a:pt x="557738" y="1320410"/>
                    <a:pt x="598482" y="1300544"/>
                    <a:pt x="629212" y="1303562"/>
                  </a:cubicBezTo>
                  <a:lnTo>
                    <a:pt x="647509" y="1313999"/>
                  </a:lnTo>
                  <a:lnTo>
                    <a:pt x="626561" y="1258996"/>
                  </a:lnTo>
                  <a:lnTo>
                    <a:pt x="621733" y="1190045"/>
                  </a:lnTo>
                  <a:lnTo>
                    <a:pt x="618077" y="1187524"/>
                  </a:lnTo>
                  <a:cubicBezTo>
                    <a:pt x="596457" y="1169124"/>
                    <a:pt x="575021" y="1143766"/>
                    <a:pt x="555030" y="1111706"/>
                  </a:cubicBezTo>
                  <a:cubicBezTo>
                    <a:pt x="518238" y="1132129"/>
                    <a:pt x="467360" y="1094053"/>
                    <a:pt x="434708" y="1021638"/>
                  </a:cubicBezTo>
                  <a:cubicBezTo>
                    <a:pt x="411075" y="969249"/>
                    <a:pt x="401344" y="908210"/>
                    <a:pt x="409115" y="861033"/>
                  </a:cubicBezTo>
                  <a:cubicBezTo>
                    <a:pt x="371960" y="836366"/>
                    <a:pt x="338597" y="778208"/>
                    <a:pt x="324188" y="712994"/>
                  </a:cubicBezTo>
                  <a:cubicBezTo>
                    <a:pt x="307325" y="636635"/>
                    <a:pt x="320494" y="569300"/>
                    <a:pt x="355908" y="550830"/>
                  </a:cubicBezTo>
                  <a:cubicBezTo>
                    <a:pt x="355774" y="549513"/>
                    <a:pt x="355667" y="548218"/>
                    <a:pt x="355533" y="546901"/>
                  </a:cubicBezTo>
                  <a:cubicBezTo>
                    <a:pt x="329396" y="474426"/>
                    <a:pt x="319914" y="396521"/>
                    <a:pt x="329653" y="334406"/>
                  </a:cubicBezTo>
                  <a:cubicBezTo>
                    <a:pt x="345050" y="236295"/>
                    <a:pt x="404585" y="198424"/>
                    <a:pt x="472667" y="243378"/>
                  </a:cubicBezTo>
                  <a:lnTo>
                    <a:pt x="472679" y="243290"/>
                  </a:lnTo>
                  <a:lnTo>
                    <a:pt x="483826" y="164560"/>
                  </a:lnTo>
                  <a:cubicBezTo>
                    <a:pt x="506644" y="102051"/>
                    <a:pt x="561042" y="90671"/>
                    <a:pt x="616461" y="150212"/>
                  </a:cubicBezTo>
                  <a:lnTo>
                    <a:pt x="616647" y="148738"/>
                  </a:lnTo>
                  <a:lnTo>
                    <a:pt x="624845" y="83913"/>
                  </a:lnTo>
                  <a:cubicBezTo>
                    <a:pt x="631073" y="65782"/>
                    <a:pt x="640552" y="52155"/>
                    <a:pt x="652733" y="44644"/>
                  </a:cubicBezTo>
                  <a:cubicBezTo>
                    <a:pt x="666138" y="36371"/>
                    <a:pt x="681815" y="36097"/>
                    <a:pt x="698035" y="43082"/>
                  </a:cubicBezTo>
                  <a:lnTo>
                    <a:pt x="745190" y="83854"/>
                  </a:lnTo>
                  <a:lnTo>
                    <a:pt x="746598" y="85072"/>
                  </a:lnTo>
                  <a:cubicBezTo>
                    <a:pt x="753016" y="34319"/>
                    <a:pt x="775415" y="3651"/>
                    <a:pt x="805414" y="305"/>
                  </a:cubicBezTo>
                  <a:cubicBezTo>
                    <a:pt x="815414" y="-810"/>
                    <a:pt x="826259" y="1111"/>
                    <a:pt x="837637" y="633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A60C7C96-DD4C-5244-025B-9E6AFF753CCD}"/>
                </a:ext>
              </a:extLst>
            </p:cNvPr>
            <p:cNvSpPr/>
            <p:nvPr/>
          </p:nvSpPr>
          <p:spPr>
            <a:xfrm>
              <a:off x="4878524" y="1630639"/>
              <a:ext cx="1087572" cy="2304995"/>
            </a:xfrm>
            <a:custGeom>
              <a:avLst/>
              <a:gdLst>
                <a:gd name="connsiteX0" fmla="*/ 906894 w 1278057"/>
                <a:gd name="connsiteY0" fmla="*/ 481 h 2708707"/>
                <a:gd name="connsiteX1" fmla="*/ 981399 w 1278057"/>
                <a:gd name="connsiteY1" fmla="*/ 98059 h 2708707"/>
                <a:gd name="connsiteX2" fmla="*/ 982601 w 1278057"/>
                <a:gd name="connsiteY2" fmla="*/ 96857 h 2708707"/>
                <a:gd name="connsiteX3" fmla="*/ 1035442 w 1278057"/>
                <a:gd name="connsiteY3" fmla="*/ 43989 h 2708707"/>
                <a:gd name="connsiteX4" fmla="*/ 1086319 w 1278057"/>
                <a:gd name="connsiteY4" fmla="*/ 28020 h 2708707"/>
                <a:gd name="connsiteX5" fmla="*/ 1133644 w 1278057"/>
                <a:gd name="connsiteY5" fmla="*/ 89831 h 2708707"/>
                <a:gd name="connsiteX6" fmla="*/ 1134760 w 1278057"/>
                <a:gd name="connsiteY6" fmla="*/ 127968 h 2708707"/>
                <a:gd name="connsiteX7" fmla="*/ 1134829 w 1278057"/>
                <a:gd name="connsiteY7" fmla="*/ 130325 h 2708707"/>
                <a:gd name="connsiteX8" fmla="*/ 1243513 w 1278057"/>
                <a:gd name="connsiteY8" fmla="*/ 94886 h 2708707"/>
                <a:gd name="connsiteX9" fmla="*/ 1265747 w 1278057"/>
                <a:gd name="connsiteY9" fmla="*/ 122910 h 2708707"/>
                <a:gd name="connsiteX10" fmla="*/ 1256949 w 1278057"/>
                <a:gd name="connsiteY10" fmla="*/ 293427 h 2708707"/>
                <a:gd name="connsiteX11" fmla="*/ 1257134 w 1278057"/>
                <a:gd name="connsiteY11" fmla="*/ 293817 h 2708707"/>
                <a:gd name="connsiteX12" fmla="*/ 1271440 w 1278057"/>
                <a:gd name="connsiteY12" fmla="*/ 324135 h 2708707"/>
                <a:gd name="connsiteX13" fmla="*/ 1265493 w 1278057"/>
                <a:gd name="connsiteY13" fmla="*/ 466287 h 2708707"/>
                <a:gd name="connsiteX14" fmla="*/ 1195633 w 1278057"/>
                <a:gd name="connsiteY14" fmla="*/ 619593 h 2708707"/>
                <a:gd name="connsiteX15" fmla="*/ 1116527 w 1278057"/>
                <a:gd name="connsiteY15" fmla="*/ 865949 h 2708707"/>
                <a:gd name="connsiteX16" fmla="*/ 919892 w 1278057"/>
                <a:gd name="connsiteY16" fmla="*/ 1026637 h 2708707"/>
                <a:gd name="connsiteX17" fmla="*/ 895717 w 1278057"/>
                <a:gd name="connsiteY17" fmla="*/ 1069660 h 2708707"/>
                <a:gd name="connsiteX18" fmla="*/ 910189 w 1278057"/>
                <a:gd name="connsiteY18" fmla="*/ 1085099 h 2708707"/>
                <a:gd name="connsiteX19" fmla="*/ 966332 w 1278057"/>
                <a:gd name="connsiteY19" fmla="*/ 1262628 h 2708707"/>
                <a:gd name="connsiteX20" fmla="*/ 962560 w 1278057"/>
                <a:gd name="connsiteY20" fmla="*/ 1487665 h 2708707"/>
                <a:gd name="connsiteX21" fmla="*/ 990112 w 1278057"/>
                <a:gd name="connsiteY21" fmla="*/ 1831741 h 2708707"/>
                <a:gd name="connsiteX22" fmla="*/ 861048 w 1278057"/>
                <a:gd name="connsiteY22" fmla="*/ 2132928 h 2708707"/>
                <a:gd name="connsiteX23" fmla="*/ 814846 w 1278057"/>
                <a:gd name="connsiteY23" fmla="*/ 2391007 h 2708707"/>
                <a:gd name="connsiteX24" fmla="*/ 657541 w 1278057"/>
                <a:gd name="connsiteY24" fmla="*/ 2422254 h 2708707"/>
                <a:gd name="connsiteX25" fmla="*/ 545129 w 1278057"/>
                <a:gd name="connsiteY25" fmla="*/ 2697576 h 2708707"/>
                <a:gd name="connsiteX26" fmla="*/ 379844 w 1278057"/>
                <a:gd name="connsiteY26" fmla="*/ 2529521 h 2708707"/>
                <a:gd name="connsiteX27" fmla="*/ 134320 w 1278057"/>
                <a:gd name="connsiteY27" fmla="*/ 2363479 h 2708707"/>
                <a:gd name="connsiteX28" fmla="*/ 26369 w 1278057"/>
                <a:gd name="connsiteY28" fmla="*/ 2178705 h 2708707"/>
                <a:gd name="connsiteX29" fmla="*/ 49435 w 1278057"/>
                <a:gd name="connsiteY29" fmla="*/ 1929292 h 2708707"/>
                <a:gd name="connsiteX30" fmla="*/ 726 w 1278057"/>
                <a:gd name="connsiteY30" fmla="*/ 1673401 h 2708707"/>
                <a:gd name="connsiteX31" fmla="*/ 89681 w 1278057"/>
                <a:gd name="connsiteY31" fmla="*/ 1445958 h 2708707"/>
                <a:gd name="connsiteX32" fmla="*/ 90532 w 1278057"/>
                <a:gd name="connsiteY32" fmla="*/ 1439962 h 2708707"/>
                <a:gd name="connsiteX33" fmla="*/ 130158 w 1278057"/>
                <a:gd name="connsiteY33" fmla="*/ 1113348 h 2708707"/>
                <a:gd name="connsiteX34" fmla="*/ 221461 w 1278057"/>
                <a:gd name="connsiteY34" fmla="*/ 987974 h 2708707"/>
                <a:gd name="connsiteX35" fmla="*/ 242253 w 1278057"/>
                <a:gd name="connsiteY35" fmla="*/ 988977 h 2708707"/>
                <a:gd name="connsiteX36" fmla="*/ 242008 w 1278057"/>
                <a:gd name="connsiteY36" fmla="*/ 984908 h 2708707"/>
                <a:gd name="connsiteX37" fmla="*/ 247163 w 1278057"/>
                <a:gd name="connsiteY37" fmla="*/ 924347 h 2708707"/>
                <a:gd name="connsiteX38" fmla="*/ 212172 w 1278057"/>
                <a:gd name="connsiteY38" fmla="*/ 758628 h 2708707"/>
                <a:gd name="connsiteX39" fmla="*/ 305306 w 1278057"/>
                <a:gd name="connsiteY39" fmla="*/ 595491 h 2708707"/>
                <a:gd name="connsiteX40" fmla="*/ 340669 w 1278057"/>
                <a:gd name="connsiteY40" fmla="*/ 402151 h 2708707"/>
                <a:gd name="connsiteX41" fmla="*/ 482084 w 1278057"/>
                <a:gd name="connsiteY41" fmla="*/ 277754 h 2708707"/>
                <a:gd name="connsiteX42" fmla="*/ 484570 w 1278057"/>
                <a:gd name="connsiteY42" fmla="*/ 273938 h 2708707"/>
                <a:gd name="connsiteX43" fmla="*/ 614364 w 1278057"/>
                <a:gd name="connsiteY43" fmla="*/ 63686 h 2708707"/>
                <a:gd name="connsiteX44" fmla="*/ 796800 w 1278057"/>
                <a:gd name="connsiteY44" fmla="*/ 81566 h 2708707"/>
                <a:gd name="connsiteX45" fmla="*/ 796873 w 1278057"/>
                <a:gd name="connsiteY45" fmla="*/ 81494 h 2708707"/>
                <a:gd name="connsiteX46" fmla="*/ 862029 w 1278057"/>
                <a:gd name="connsiteY46" fmla="*/ 18120 h 2708707"/>
                <a:gd name="connsiteX47" fmla="*/ 906894 w 1278057"/>
                <a:gd name="connsiteY47" fmla="*/ 481 h 270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278057" h="2708707">
                  <a:moveTo>
                    <a:pt x="906894" y="481"/>
                  </a:moveTo>
                  <a:cubicBezTo>
                    <a:pt x="948590" y="-4451"/>
                    <a:pt x="978941" y="28569"/>
                    <a:pt x="981399" y="98059"/>
                  </a:cubicBezTo>
                  <a:lnTo>
                    <a:pt x="982601" y="96857"/>
                  </a:lnTo>
                  <a:lnTo>
                    <a:pt x="1035442" y="43989"/>
                  </a:lnTo>
                  <a:cubicBezTo>
                    <a:pt x="1053461" y="31959"/>
                    <a:pt x="1070952" y="26278"/>
                    <a:pt x="1086319" y="28020"/>
                  </a:cubicBezTo>
                  <a:cubicBezTo>
                    <a:pt x="1111692" y="30886"/>
                    <a:pt x="1128475" y="53605"/>
                    <a:pt x="1133644" y="89831"/>
                  </a:cubicBezTo>
                  <a:lnTo>
                    <a:pt x="1134760" y="127968"/>
                  </a:lnTo>
                  <a:lnTo>
                    <a:pt x="1134829" y="130325"/>
                  </a:lnTo>
                  <a:cubicBezTo>
                    <a:pt x="1176200" y="88933"/>
                    <a:pt x="1216442" y="76896"/>
                    <a:pt x="1243513" y="94886"/>
                  </a:cubicBezTo>
                  <a:cubicBezTo>
                    <a:pt x="1252537" y="100883"/>
                    <a:pt x="1260097" y="110216"/>
                    <a:pt x="1265747" y="122910"/>
                  </a:cubicBezTo>
                  <a:cubicBezTo>
                    <a:pt x="1282973" y="161594"/>
                    <a:pt x="1279677" y="225602"/>
                    <a:pt x="1256949" y="293427"/>
                  </a:cubicBezTo>
                  <a:lnTo>
                    <a:pt x="1257134" y="293817"/>
                  </a:lnTo>
                  <a:lnTo>
                    <a:pt x="1271440" y="324135"/>
                  </a:lnTo>
                  <a:cubicBezTo>
                    <a:pt x="1281864" y="360035"/>
                    <a:pt x="1280039" y="410487"/>
                    <a:pt x="1265493" y="466287"/>
                  </a:cubicBezTo>
                  <a:cubicBezTo>
                    <a:pt x="1251425" y="520296"/>
                    <a:pt x="1226583" y="574830"/>
                    <a:pt x="1195633" y="619593"/>
                  </a:cubicBezTo>
                  <a:cubicBezTo>
                    <a:pt x="1190762" y="697191"/>
                    <a:pt x="1161618" y="787935"/>
                    <a:pt x="1116527" y="865949"/>
                  </a:cubicBezTo>
                  <a:cubicBezTo>
                    <a:pt x="1056584" y="969662"/>
                    <a:pt x="978868" y="1033172"/>
                    <a:pt x="919892" y="1026637"/>
                  </a:cubicBezTo>
                  <a:lnTo>
                    <a:pt x="895717" y="1069660"/>
                  </a:lnTo>
                  <a:lnTo>
                    <a:pt x="910189" y="1085099"/>
                  </a:lnTo>
                  <a:cubicBezTo>
                    <a:pt x="936458" y="1123622"/>
                    <a:pt x="956673" y="1186478"/>
                    <a:pt x="966332" y="1262628"/>
                  </a:cubicBezTo>
                  <a:cubicBezTo>
                    <a:pt x="975692" y="1336328"/>
                    <a:pt x="974358" y="1416373"/>
                    <a:pt x="962560" y="1487665"/>
                  </a:cubicBezTo>
                  <a:cubicBezTo>
                    <a:pt x="991560" y="1585435"/>
                    <a:pt x="1001702" y="1712177"/>
                    <a:pt x="990112" y="1831741"/>
                  </a:cubicBezTo>
                  <a:cubicBezTo>
                    <a:pt x="974703" y="1990693"/>
                    <a:pt x="923694" y="2109733"/>
                    <a:pt x="861048" y="2132928"/>
                  </a:cubicBezTo>
                  <a:cubicBezTo>
                    <a:pt x="860749" y="2232142"/>
                    <a:pt x="843892" y="2326235"/>
                    <a:pt x="814846" y="2391007"/>
                  </a:cubicBezTo>
                  <a:cubicBezTo>
                    <a:pt x="770713" y="2489433"/>
                    <a:pt x="706964" y="2502081"/>
                    <a:pt x="657541" y="2422254"/>
                  </a:cubicBezTo>
                  <a:cubicBezTo>
                    <a:pt x="641558" y="2559368"/>
                    <a:pt x="598759" y="2664184"/>
                    <a:pt x="545129" y="2697576"/>
                  </a:cubicBezTo>
                  <a:cubicBezTo>
                    <a:pt x="481931" y="2736921"/>
                    <a:pt x="415973" y="2669873"/>
                    <a:pt x="379844" y="2529521"/>
                  </a:cubicBezTo>
                  <a:cubicBezTo>
                    <a:pt x="294568" y="2662740"/>
                    <a:pt x="183811" y="2587859"/>
                    <a:pt x="134320" y="2363479"/>
                  </a:cubicBezTo>
                  <a:cubicBezTo>
                    <a:pt x="85703" y="2378227"/>
                    <a:pt x="40052" y="2300108"/>
                    <a:pt x="26369" y="2178705"/>
                  </a:cubicBezTo>
                  <a:cubicBezTo>
                    <a:pt x="16457" y="2090870"/>
                    <a:pt x="25219" y="1996076"/>
                    <a:pt x="49435" y="1929292"/>
                  </a:cubicBezTo>
                  <a:cubicBezTo>
                    <a:pt x="15077" y="1876906"/>
                    <a:pt x="-4058" y="1776379"/>
                    <a:pt x="726" y="1673401"/>
                  </a:cubicBezTo>
                  <a:cubicBezTo>
                    <a:pt x="6338" y="1552830"/>
                    <a:pt x="43272" y="1458387"/>
                    <a:pt x="89681" y="1445958"/>
                  </a:cubicBezTo>
                  <a:cubicBezTo>
                    <a:pt x="89957" y="1443945"/>
                    <a:pt x="90256" y="1441975"/>
                    <a:pt x="90532" y="1439962"/>
                  </a:cubicBezTo>
                  <a:cubicBezTo>
                    <a:pt x="84300" y="1321229"/>
                    <a:pt x="98835" y="1201490"/>
                    <a:pt x="130158" y="1113348"/>
                  </a:cubicBezTo>
                  <a:cubicBezTo>
                    <a:pt x="154903" y="1043741"/>
                    <a:pt x="187336" y="1001180"/>
                    <a:pt x="221461" y="987974"/>
                  </a:cubicBezTo>
                  <a:lnTo>
                    <a:pt x="242253" y="988977"/>
                  </a:lnTo>
                  <a:lnTo>
                    <a:pt x="242008" y="984908"/>
                  </a:lnTo>
                  <a:cubicBezTo>
                    <a:pt x="242309" y="966076"/>
                    <a:pt x="243991" y="945842"/>
                    <a:pt x="247163" y="924347"/>
                  </a:cubicBezTo>
                  <a:cubicBezTo>
                    <a:pt x="202358" y="917040"/>
                    <a:pt x="187556" y="846973"/>
                    <a:pt x="212172" y="758628"/>
                  </a:cubicBezTo>
                  <a:cubicBezTo>
                    <a:pt x="229972" y="694706"/>
                    <a:pt x="265365" y="632701"/>
                    <a:pt x="305306" y="595491"/>
                  </a:cubicBezTo>
                  <a:cubicBezTo>
                    <a:pt x="292265" y="547161"/>
                    <a:pt x="306158" y="471208"/>
                    <a:pt x="340669" y="402151"/>
                  </a:cubicBezTo>
                  <a:cubicBezTo>
                    <a:pt x="381085" y="321301"/>
                    <a:pt x="439804" y="269645"/>
                    <a:pt x="482084" y="277754"/>
                  </a:cubicBezTo>
                  <a:cubicBezTo>
                    <a:pt x="482911" y="276469"/>
                    <a:pt x="483743" y="275223"/>
                    <a:pt x="484570" y="273938"/>
                  </a:cubicBezTo>
                  <a:cubicBezTo>
                    <a:pt x="514591" y="190102"/>
                    <a:pt x="562181" y="113024"/>
                    <a:pt x="614364" y="63686"/>
                  </a:cubicBezTo>
                  <a:cubicBezTo>
                    <a:pt x="696800" y="-14234"/>
                    <a:pt x="772729" y="-6771"/>
                    <a:pt x="796800" y="81566"/>
                  </a:cubicBezTo>
                  <a:lnTo>
                    <a:pt x="796873" y="81494"/>
                  </a:lnTo>
                  <a:lnTo>
                    <a:pt x="862029" y="18120"/>
                  </a:lnTo>
                  <a:cubicBezTo>
                    <a:pt x="877836" y="7987"/>
                    <a:pt x="892995" y="2126"/>
                    <a:pt x="906894" y="481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36AA07D-0283-2063-4656-E169D2F9FE64}"/>
                </a:ext>
              </a:extLst>
            </p:cNvPr>
            <p:cNvSpPr/>
            <p:nvPr/>
          </p:nvSpPr>
          <p:spPr>
            <a:xfrm rot="6128217">
              <a:off x="6100607" y="5866037"/>
              <a:ext cx="412759" cy="531313"/>
            </a:xfrm>
            <a:prstGeom prst="ellipse">
              <a:avLst/>
            </a:prstGeom>
            <a:solidFill>
              <a:srgbClr val="875A1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D1A1562-24B0-E208-040C-B7F5D1F4BEC2}"/>
                </a:ext>
              </a:extLst>
            </p:cNvPr>
            <p:cNvSpPr/>
            <p:nvPr/>
          </p:nvSpPr>
          <p:spPr>
            <a:xfrm rot="4472555">
              <a:off x="5605318" y="5851784"/>
              <a:ext cx="378127" cy="558429"/>
            </a:xfrm>
            <a:prstGeom prst="ellipse">
              <a:avLst/>
            </a:prstGeom>
            <a:solidFill>
              <a:srgbClr val="875A1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72530BFD-8E4C-C48A-337F-CB7D080E8F0F}"/>
                </a:ext>
              </a:extLst>
            </p:cNvPr>
            <p:cNvSpPr/>
            <p:nvPr/>
          </p:nvSpPr>
          <p:spPr>
            <a:xfrm>
              <a:off x="5208898" y="3345049"/>
              <a:ext cx="1710312" cy="2736846"/>
            </a:xfrm>
            <a:prstGeom prst="trapezoid">
              <a:avLst/>
            </a:prstGeom>
            <a:solidFill>
              <a:srgbClr val="875A1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D6F6BBD2-7EB5-4CD7-4131-9E284CBF82A5}"/>
                </a:ext>
              </a:extLst>
            </p:cNvPr>
            <p:cNvSpPr/>
            <p:nvPr/>
          </p:nvSpPr>
          <p:spPr>
            <a:xfrm rot="610840">
              <a:off x="5364650" y="3262217"/>
              <a:ext cx="453075" cy="2788699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D3E44BE-5342-6129-3601-55B95D693334}"/>
                </a:ext>
              </a:extLst>
            </p:cNvPr>
            <p:cNvSpPr/>
            <p:nvPr/>
          </p:nvSpPr>
          <p:spPr>
            <a:xfrm rot="2901859">
              <a:off x="4940884" y="4170499"/>
              <a:ext cx="346066" cy="6135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C7FC414-156A-496F-ED5B-B2C2F006472E}"/>
                </a:ext>
              </a:extLst>
            </p:cNvPr>
            <p:cNvSpPr/>
            <p:nvPr/>
          </p:nvSpPr>
          <p:spPr>
            <a:xfrm rot="20226769">
              <a:off x="6736828" y="4218721"/>
              <a:ext cx="394687" cy="53245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A50A8AC0-00E0-86DA-C0A8-93A72A117686}"/>
                </a:ext>
              </a:extLst>
            </p:cNvPr>
            <p:cNvSpPr/>
            <p:nvPr/>
          </p:nvSpPr>
          <p:spPr>
            <a:xfrm rot="1442139">
              <a:off x="5142844" y="3205446"/>
              <a:ext cx="594604" cy="1433978"/>
            </a:xfrm>
            <a:prstGeom prst="trapezoid">
              <a:avLst/>
            </a:prstGeom>
            <a:solidFill>
              <a:srgbClr val="875A1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8BD69F77-9B8D-22C3-9152-631D8173AFF5}"/>
                </a:ext>
              </a:extLst>
            </p:cNvPr>
            <p:cNvSpPr/>
            <p:nvPr/>
          </p:nvSpPr>
          <p:spPr>
            <a:xfrm rot="20249249">
              <a:off x="6290168" y="3214699"/>
              <a:ext cx="641876" cy="1433978"/>
            </a:xfrm>
            <a:prstGeom prst="trapezoid">
              <a:avLst/>
            </a:prstGeom>
            <a:solidFill>
              <a:srgbClr val="875A1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0" name="Group 41">
              <a:extLst>
                <a:ext uri="{FF2B5EF4-FFF2-40B4-BE49-F238E27FC236}">
                  <a16:creationId xmlns:a16="http://schemas.microsoft.com/office/drawing/2014/main" id="{C116A08E-88E0-521F-AE97-9E4C122BA3FB}"/>
                </a:ext>
              </a:extLst>
            </p:cNvPr>
            <p:cNvGrpSpPr/>
            <p:nvPr/>
          </p:nvGrpSpPr>
          <p:grpSpPr>
            <a:xfrm>
              <a:off x="5471260" y="3121963"/>
              <a:ext cx="1237393" cy="2924506"/>
              <a:chOff x="6327583" y="3173375"/>
              <a:chExt cx="1142159" cy="1658222"/>
            </a:xfrm>
          </p:grpSpPr>
          <p:sp>
            <p:nvSpPr>
              <p:cNvPr id="95" name="Trapezoid 94">
                <a:extLst>
                  <a:ext uri="{FF2B5EF4-FFF2-40B4-BE49-F238E27FC236}">
                    <a16:creationId xmlns:a16="http://schemas.microsoft.com/office/drawing/2014/main" id="{DBF61DAC-72C0-82BF-396E-BA03E258415B}"/>
                  </a:ext>
                </a:extLst>
              </p:cNvPr>
              <p:cNvSpPr/>
              <p:nvPr/>
            </p:nvSpPr>
            <p:spPr>
              <a:xfrm rot="21277925">
                <a:off x="7051537" y="3250380"/>
                <a:ext cx="418205" cy="1581217"/>
              </a:xfrm>
              <a:prstGeom prst="trapezoid">
                <a:avLst/>
              </a:prstGeom>
              <a:solidFill>
                <a:srgbClr val="CC9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Moon 95">
                <a:extLst>
                  <a:ext uri="{FF2B5EF4-FFF2-40B4-BE49-F238E27FC236}">
                    <a16:creationId xmlns:a16="http://schemas.microsoft.com/office/drawing/2014/main" id="{C14FC6A6-C6C5-35A2-673E-A07397DF0350}"/>
                  </a:ext>
                </a:extLst>
              </p:cNvPr>
              <p:cNvSpPr/>
              <p:nvPr/>
            </p:nvSpPr>
            <p:spPr>
              <a:xfrm rot="15844898">
                <a:off x="6498264" y="3033745"/>
                <a:ext cx="711340" cy="990600"/>
              </a:xfrm>
              <a:prstGeom prst="moon">
                <a:avLst>
                  <a:gd name="adj" fmla="val 70972"/>
                </a:avLst>
              </a:prstGeom>
              <a:solidFill>
                <a:srgbClr val="CC9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Moon 96">
                <a:extLst>
                  <a:ext uri="{FF2B5EF4-FFF2-40B4-BE49-F238E27FC236}">
                    <a16:creationId xmlns:a16="http://schemas.microsoft.com/office/drawing/2014/main" id="{35274BF6-9171-772D-6DB8-42F9201BE85E}"/>
                  </a:ext>
                </a:extLst>
              </p:cNvPr>
              <p:cNvSpPr/>
              <p:nvPr/>
            </p:nvSpPr>
            <p:spPr>
              <a:xfrm rot="16400088">
                <a:off x="6556621" y="3146096"/>
                <a:ext cx="524331" cy="982407"/>
              </a:xfrm>
              <a:prstGeom prst="moon">
                <a:avLst>
                  <a:gd name="adj" fmla="val 70972"/>
                </a:avLst>
              </a:prstGeom>
              <a:solidFill>
                <a:srgbClr val="CC9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Moon 97">
                <a:extLst>
                  <a:ext uri="{FF2B5EF4-FFF2-40B4-BE49-F238E27FC236}">
                    <a16:creationId xmlns:a16="http://schemas.microsoft.com/office/drawing/2014/main" id="{D34E3644-0C0F-98E2-584C-931592912D44}"/>
                  </a:ext>
                </a:extLst>
              </p:cNvPr>
              <p:cNvSpPr/>
              <p:nvPr/>
            </p:nvSpPr>
            <p:spPr>
              <a:xfrm rot="16400088">
                <a:off x="6670250" y="3192443"/>
                <a:ext cx="298887" cy="970159"/>
              </a:xfrm>
              <a:prstGeom prst="moon">
                <a:avLst>
                  <a:gd name="adj" fmla="val 70972"/>
                </a:avLst>
              </a:prstGeom>
              <a:solidFill>
                <a:srgbClr val="CC99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DAF75C32-1995-CB75-EFBE-C942E68DAF4E}"/>
                </a:ext>
              </a:extLst>
            </p:cNvPr>
            <p:cNvSpPr/>
            <p:nvPr/>
          </p:nvSpPr>
          <p:spPr>
            <a:xfrm>
              <a:off x="5380406" y="1811698"/>
              <a:ext cx="1249843" cy="184327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loud 91">
              <a:extLst>
                <a:ext uri="{FF2B5EF4-FFF2-40B4-BE49-F238E27FC236}">
                  <a16:creationId xmlns:a16="http://schemas.microsoft.com/office/drawing/2014/main" id="{4F9AFA45-655E-B5D8-703F-EE63B9F9C35C}"/>
                </a:ext>
              </a:extLst>
            </p:cNvPr>
            <p:cNvSpPr/>
            <p:nvPr/>
          </p:nvSpPr>
          <p:spPr>
            <a:xfrm rot="17055069">
              <a:off x="5550227" y="1231513"/>
              <a:ext cx="837495" cy="1101011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loud 92">
              <a:extLst>
                <a:ext uri="{FF2B5EF4-FFF2-40B4-BE49-F238E27FC236}">
                  <a16:creationId xmlns:a16="http://schemas.microsoft.com/office/drawing/2014/main" id="{5F2209A0-521D-5182-AA9E-E2BDB46514D0}"/>
                </a:ext>
              </a:extLst>
            </p:cNvPr>
            <p:cNvSpPr/>
            <p:nvPr/>
          </p:nvSpPr>
          <p:spPr>
            <a:xfrm>
              <a:off x="5602333" y="2993060"/>
              <a:ext cx="845428" cy="802803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B6D4A35-330A-D74B-E943-729A1E3B66A0}"/>
                </a:ext>
              </a:extLst>
            </p:cNvPr>
            <p:cNvSpPr/>
            <p:nvPr/>
          </p:nvSpPr>
          <p:spPr>
            <a:xfrm>
              <a:off x="5879343" y="3126860"/>
              <a:ext cx="352421" cy="1675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8BA4402-1CA0-6BCD-958E-4576B62C2E9B}"/>
              </a:ext>
            </a:extLst>
          </p:cNvPr>
          <p:cNvGrpSpPr/>
          <p:nvPr/>
        </p:nvGrpSpPr>
        <p:grpSpPr>
          <a:xfrm>
            <a:off x="8876129" y="1282386"/>
            <a:ext cx="2040425" cy="4868595"/>
            <a:chOff x="397451" y="228208"/>
            <a:chExt cx="1468018" cy="3502792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2A57AD4-E160-EE48-B32E-AE52A25782B4}"/>
                </a:ext>
              </a:extLst>
            </p:cNvPr>
            <p:cNvSpPr/>
            <p:nvPr/>
          </p:nvSpPr>
          <p:spPr>
            <a:xfrm rot="18351009">
              <a:off x="270681" y="2203966"/>
              <a:ext cx="541276" cy="2877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2CFCFF68-3742-2E3F-4DF6-F390FEA88375}"/>
                </a:ext>
              </a:extLst>
            </p:cNvPr>
            <p:cNvSpPr/>
            <p:nvPr/>
          </p:nvSpPr>
          <p:spPr>
            <a:xfrm rot="3424369">
              <a:off x="1450963" y="2194762"/>
              <a:ext cx="541276" cy="2877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58571A28-3909-1CD5-CB82-2F5ED05E8425}"/>
                </a:ext>
              </a:extLst>
            </p:cNvPr>
            <p:cNvSpPr/>
            <p:nvPr/>
          </p:nvSpPr>
          <p:spPr>
            <a:xfrm>
              <a:off x="710999" y="1363546"/>
              <a:ext cx="939777" cy="2046452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74A3334-11A9-9B03-6596-FFDDBF60E2E6}"/>
                </a:ext>
              </a:extLst>
            </p:cNvPr>
            <p:cNvSpPr/>
            <p:nvPr/>
          </p:nvSpPr>
          <p:spPr>
            <a:xfrm rot="20950279">
              <a:off x="611582" y="3361948"/>
              <a:ext cx="534815" cy="36905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688D38C7-E97A-8766-9D3A-D9EC729C4266}"/>
                </a:ext>
              </a:extLst>
            </p:cNvPr>
            <p:cNvSpPr/>
            <p:nvPr/>
          </p:nvSpPr>
          <p:spPr>
            <a:xfrm rot="19846626">
              <a:off x="1276514" y="1303512"/>
              <a:ext cx="413686" cy="1108167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3843236-FFCF-4D47-BD8F-FC0E2094EDB8}"/>
                </a:ext>
              </a:extLst>
            </p:cNvPr>
            <p:cNvSpPr/>
            <p:nvPr/>
          </p:nvSpPr>
          <p:spPr>
            <a:xfrm rot="20950279">
              <a:off x="1081472" y="3361950"/>
              <a:ext cx="534815" cy="369050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0A851875-3C2C-43BF-35E2-C00A2E599695}"/>
                </a:ext>
              </a:extLst>
            </p:cNvPr>
            <p:cNvSpPr/>
            <p:nvPr/>
          </p:nvSpPr>
          <p:spPr>
            <a:xfrm rot="1753374" flipH="1">
              <a:off x="618671" y="1303512"/>
              <a:ext cx="413686" cy="1108167"/>
            </a:xfrm>
            <a:prstGeom prst="trapezoid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27BF256-CA9A-21A8-3C2E-C3F13E98A646}"/>
                </a:ext>
              </a:extLst>
            </p:cNvPr>
            <p:cNvSpPr/>
            <p:nvPr/>
          </p:nvSpPr>
          <p:spPr>
            <a:xfrm>
              <a:off x="678482" y="343180"/>
              <a:ext cx="939777" cy="12594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E8505B4-85E3-7E54-C6FF-B88E6B38B09C}"/>
                </a:ext>
              </a:extLst>
            </p:cNvPr>
            <p:cNvSpPr/>
            <p:nvPr/>
          </p:nvSpPr>
          <p:spPr>
            <a:xfrm rot="21115497">
              <a:off x="421705" y="228208"/>
              <a:ext cx="1368039" cy="1223973"/>
            </a:xfrm>
            <a:custGeom>
              <a:avLst/>
              <a:gdLst>
                <a:gd name="connsiteX0" fmla="*/ 806836 w 1368039"/>
                <a:gd name="connsiteY0" fmla="*/ 11691 h 1223973"/>
                <a:gd name="connsiteX1" fmla="*/ 1366412 w 1368039"/>
                <a:gd name="connsiteY1" fmla="*/ 407315 h 1223973"/>
                <a:gd name="connsiteX2" fmla="*/ 1362201 w 1368039"/>
                <a:gd name="connsiteY2" fmla="*/ 419421 h 1223973"/>
                <a:gd name="connsiteX3" fmla="*/ 1362201 w 1368039"/>
                <a:gd name="connsiteY3" fmla="*/ 1168198 h 1223973"/>
                <a:gd name="connsiteX4" fmla="*/ 1223027 w 1368039"/>
                <a:gd name="connsiteY4" fmla="*/ 1168198 h 1223973"/>
                <a:gd name="connsiteX5" fmla="*/ 1083852 w 1368039"/>
                <a:gd name="connsiteY5" fmla="*/ 1168198 h 1223973"/>
                <a:gd name="connsiteX6" fmla="*/ 1083852 w 1368039"/>
                <a:gd name="connsiteY6" fmla="*/ 621291 h 1223973"/>
                <a:gd name="connsiteX7" fmla="*/ 1063840 w 1368039"/>
                <a:gd name="connsiteY7" fmla="*/ 626613 h 1223973"/>
                <a:gd name="connsiteX8" fmla="*/ 718874 w 1368039"/>
                <a:gd name="connsiteY8" fmla="*/ 631678 h 1223973"/>
                <a:gd name="connsiteX9" fmla="*/ 388931 w 1368039"/>
                <a:gd name="connsiteY9" fmla="*/ 530859 h 1223973"/>
                <a:gd name="connsiteX10" fmla="*/ 378632 w 1368039"/>
                <a:gd name="connsiteY10" fmla="*/ 524661 h 1223973"/>
                <a:gd name="connsiteX11" fmla="*/ 242097 w 1368039"/>
                <a:gd name="connsiteY11" fmla="*/ 1038860 h 1223973"/>
                <a:gd name="connsiteX12" fmla="*/ 121049 w 1368039"/>
                <a:gd name="connsiteY12" fmla="*/ 1006718 h 1223973"/>
                <a:gd name="connsiteX13" fmla="*/ 0 w 1368039"/>
                <a:gd name="connsiteY13" fmla="*/ 974577 h 1223973"/>
                <a:gd name="connsiteX14" fmla="*/ 172770 w 1368039"/>
                <a:gd name="connsiteY14" fmla="*/ 323915 h 1223973"/>
                <a:gd name="connsiteX15" fmla="*/ 162697 w 1368039"/>
                <a:gd name="connsiteY15" fmla="*/ 300268 h 1223973"/>
                <a:gd name="connsiteX16" fmla="*/ 159298 w 1368039"/>
                <a:gd name="connsiteY16" fmla="*/ 236054 h 1223973"/>
                <a:gd name="connsiteX17" fmla="*/ 806836 w 1368039"/>
                <a:gd name="connsiteY17" fmla="*/ 11691 h 122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68039" h="1223973">
                  <a:moveTo>
                    <a:pt x="806836" y="11691"/>
                  </a:moveTo>
                  <a:cubicBezTo>
                    <a:pt x="1140171" y="58983"/>
                    <a:pt x="1390702" y="236111"/>
                    <a:pt x="1366412" y="407315"/>
                  </a:cubicBezTo>
                  <a:lnTo>
                    <a:pt x="1362201" y="419421"/>
                  </a:lnTo>
                  <a:lnTo>
                    <a:pt x="1362201" y="1168198"/>
                  </a:lnTo>
                  <a:cubicBezTo>
                    <a:pt x="1315810" y="1361411"/>
                    <a:pt x="1269418" y="974986"/>
                    <a:pt x="1223027" y="1168198"/>
                  </a:cubicBezTo>
                  <a:cubicBezTo>
                    <a:pt x="1176635" y="1361411"/>
                    <a:pt x="1130244" y="974986"/>
                    <a:pt x="1083852" y="1168198"/>
                  </a:cubicBezTo>
                  <a:lnTo>
                    <a:pt x="1083852" y="621291"/>
                  </a:lnTo>
                  <a:lnTo>
                    <a:pt x="1063840" y="626613"/>
                  </a:lnTo>
                  <a:cubicBezTo>
                    <a:pt x="962769" y="646371"/>
                    <a:pt x="843875" y="649413"/>
                    <a:pt x="718874" y="631678"/>
                  </a:cubicBezTo>
                  <a:cubicBezTo>
                    <a:pt x="593874" y="613943"/>
                    <a:pt x="480517" y="577950"/>
                    <a:pt x="388931" y="530859"/>
                  </a:cubicBezTo>
                  <a:lnTo>
                    <a:pt x="378632" y="524661"/>
                  </a:lnTo>
                  <a:lnTo>
                    <a:pt x="242097" y="1038860"/>
                  </a:lnTo>
                  <a:cubicBezTo>
                    <a:pt x="152162" y="1214887"/>
                    <a:pt x="210984" y="830690"/>
                    <a:pt x="121049" y="1006718"/>
                  </a:cubicBezTo>
                  <a:cubicBezTo>
                    <a:pt x="31113" y="1182746"/>
                    <a:pt x="89936" y="798549"/>
                    <a:pt x="0" y="974577"/>
                  </a:cubicBezTo>
                  <a:lnTo>
                    <a:pt x="172770" y="323915"/>
                  </a:lnTo>
                  <a:lnTo>
                    <a:pt x="162697" y="300268"/>
                  </a:lnTo>
                  <a:cubicBezTo>
                    <a:pt x="157519" y="278947"/>
                    <a:pt x="156262" y="257454"/>
                    <a:pt x="159298" y="236054"/>
                  </a:cubicBezTo>
                  <a:cubicBezTo>
                    <a:pt x="183588" y="64849"/>
                    <a:pt x="473501" y="-35602"/>
                    <a:pt x="806836" y="11691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Rounded Rectangle 152">
              <a:extLst>
                <a:ext uri="{FF2B5EF4-FFF2-40B4-BE49-F238E27FC236}">
                  <a16:creationId xmlns:a16="http://schemas.microsoft.com/office/drawing/2014/main" id="{151E59C7-D148-C86B-6036-CB760C7ABF49}"/>
                </a:ext>
              </a:extLst>
            </p:cNvPr>
            <p:cNvSpPr/>
            <p:nvPr/>
          </p:nvSpPr>
          <p:spPr>
            <a:xfrm rot="5400000">
              <a:off x="1067593" y="-36303"/>
              <a:ext cx="180121" cy="1312129"/>
            </a:xfrm>
            <a:prstGeom prst="roundRect">
              <a:avLst/>
            </a:prstGeom>
            <a:solidFill>
              <a:srgbClr val="DEC69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86C0F2A-02AD-5BCC-5547-AFDDC1188A67}"/>
                </a:ext>
              </a:extLst>
            </p:cNvPr>
            <p:cNvSpPr/>
            <p:nvPr/>
          </p:nvSpPr>
          <p:spPr>
            <a:xfrm rot="2009698">
              <a:off x="1009976" y="1381543"/>
              <a:ext cx="100812" cy="1599826"/>
            </a:xfrm>
            <a:prstGeom prst="rect">
              <a:avLst/>
            </a:prstGeom>
            <a:solidFill>
              <a:srgbClr val="C6AA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54">
              <a:extLst>
                <a:ext uri="{FF2B5EF4-FFF2-40B4-BE49-F238E27FC236}">
                  <a16:creationId xmlns:a16="http://schemas.microsoft.com/office/drawing/2014/main" id="{30F55B09-7625-424A-3C99-6CCA235D847E}"/>
                </a:ext>
              </a:extLst>
            </p:cNvPr>
            <p:cNvSpPr/>
            <p:nvPr/>
          </p:nvSpPr>
          <p:spPr>
            <a:xfrm>
              <a:off x="491023" y="2480111"/>
              <a:ext cx="437375" cy="630423"/>
            </a:xfrm>
            <a:prstGeom prst="roundRect">
              <a:avLst/>
            </a:prstGeom>
            <a:solidFill>
              <a:srgbClr val="C6AA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170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6760128" y="294640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Noah</a:t>
            </a:r>
          </a:p>
          <a:p>
            <a:r>
              <a:rPr lang="en-US" sz="1100" dirty="0"/>
              <a:t>HC 3:386; D&amp;C 84:14-15; 107:52; 133:54; 138:9, 28,41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A8BFED-27BD-0216-D30A-9D1FEF1AA1AD}"/>
              </a:ext>
            </a:extLst>
          </p:cNvPr>
          <p:cNvSpPr txBox="1"/>
          <p:nvPr/>
        </p:nvSpPr>
        <p:spPr>
          <a:xfrm>
            <a:off x="2678164" y="73187"/>
            <a:ext cx="3652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Freeman Nickerson- not mentioned in D&amp;C but in history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C8529E-38F7-F05B-B1A9-75CB472E7B21}"/>
              </a:ext>
            </a:extLst>
          </p:cNvPr>
          <p:cNvGrpSpPr/>
          <p:nvPr/>
        </p:nvGrpSpPr>
        <p:grpSpPr>
          <a:xfrm>
            <a:off x="6992052" y="1242865"/>
            <a:ext cx="3040143" cy="5352441"/>
            <a:chOff x="2819915" y="1752600"/>
            <a:chExt cx="1828315" cy="341817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5F7F5C3-2397-46B5-AAE6-616C6DF254F8}"/>
                </a:ext>
              </a:extLst>
            </p:cNvPr>
            <p:cNvSpPr/>
            <p:nvPr/>
          </p:nvSpPr>
          <p:spPr>
            <a:xfrm rot="18750594">
              <a:off x="2730166" y="3973630"/>
              <a:ext cx="495049" cy="3155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1A03236-261F-64E5-3603-52D1EB00017F}"/>
                </a:ext>
              </a:extLst>
            </p:cNvPr>
            <p:cNvSpPr/>
            <p:nvPr/>
          </p:nvSpPr>
          <p:spPr>
            <a:xfrm rot="13837370">
              <a:off x="4266445" y="3913867"/>
              <a:ext cx="466190" cy="2973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3142DD3-9398-24D3-D3A9-FDE67AD630AA}"/>
                </a:ext>
              </a:extLst>
            </p:cNvPr>
            <p:cNvSpPr/>
            <p:nvPr/>
          </p:nvSpPr>
          <p:spPr>
            <a:xfrm rot="20039060">
              <a:off x="3276597" y="4888540"/>
              <a:ext cx="466190" cy="282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CBF7DCE-2CAE-5514-E162-3FE69A354640}"/>
                </a:ext>
              </a:extLst>
            </p:cNvPr>
            <p:cNvSpPr/>
            <p:nvPr/>
          </p:nvSpPr>
          <p:spPr>
            <a:xfrm rot="1560940" flipH="1">
              <a:off x="3733799" y="4888541"/>
              <a:ext cx="466190" cy="2822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A5F93AEA-3952-AA88-9F1C-DAEDD4526395}"/>
                </a:ext>
              </a:extLst>
            </p:cNvPr>
            <p:cNvSpPr/>
            <p:nvPr/>
          </p:nvSpPr>
          <p:spPr>
            <a:xfrm>
              <a:off x="3009722" y="3276600"/>
              <a:ext cx="1447800" cy="1676400"/>
            </a:xfrm>
            <a:prstGeom prst="trapezoid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615EA3E2-B378-EE50-851E-1A1C04EC595C}"/>
                </a:ext>
              </a:extLst>
            </p:cNvPr>
            <p:cNvSpPr/>
            <p:nvPr/>
          </p:nvSpPr>
          <p:spPr>
            <a:xfrm rot="19906957">
              <a:off x="4010242" y="2953783"/>
              <a:ext cx="533400" cy="11430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59A229C4-E25A-6123-F2A0-0AACFC9806C0}"/>
                </a:ext>
              </a:extLst>
            </p:cNvPr>
            <p:cNvSpPr/>
            <p:nvPr/>
          </p:nvSpPr>
          <p:spPr>
            <a:xfrm rot="1389622">
              <a:off x="2908202" y="3030636"/>
              <a:ext cx="533400" cy="11430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BA5C06DA-570C-04A6-711E-D6D64797A3E1}"/>
                </a:ext>
              </a:extLst>
            </p:cNvPr>
            <p:cNvSpPr/>
            <p:nvPr/>
          </p:nvSpPr>
          <p:spPr>
            <a:xfrm>
              <a:off x="3085922" y="2971800"/>
              <a:ext cx="1295400" cy="167640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393CD3C0-054A-EC87-1C8D-6425F83A2E16}"/>
                </a:ext>
              </a:extLst>
            </p:cNvPr>
            <p:cNvSpPr/>
            <p:nvPr/>
          </p:nvSpPr>
          <p:spPr>
            <a:xfrm rot="20436617">
              <a:off x="4113995" y="2137096"/>
              <a:ext cx="366715" cy="1160706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A05C1D65-7D5B-2DD4-4A79-CC1B56499B4A}"/>
                </a:ext>
              </a:extLst>
            </p:cNvPr>
            <p:cNvSpPr/>
            <p:nvPr/>
          </p:nvSpPr>
          <p:spPr>
            <a:xfrm rot="20233135">
              <a:off x="4160231" y="2054421"/>
              <a:ext cx="320959" cy="972688"/>
            </a:xfrm>
            <a:prstGeom prst="trapezoid">
              <a:avLst>
                <a:gd name="adj" fmla="val 3747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B259433-2B91-6FCF-F16D-BE0A55FC07CC}"/>
                </a:ext>
              </a:extLst>
            </p:cNvPr>
            <p:cNvSpPr/>
            <p:nvPr/>
          </p:nvSpPr>
          <p:spPr>
            <a:xfrm>
              <a:off x="3314522" y="2057400"/>
              <a:ext cx="838200" cy="1219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45152D30-B59E-65E1-E72C-F5904DD985CB}"/>
                </a:ext>
              </a:extLst>
            </p:cNvPr>
            <p:cNvSpPr/>
            <p:nvPr/>
          </p:nvSpPr>
          <p:spPr>
            <a:xfrm rot="20688057">
              <a:off x="4027020" y="1997857"/>
              <a:ext cx="287694" cy="120391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787A4609-1093-ABC8-0F36-6138D4D1CC4A}"/>
                </a:ext>
              </a:extLst>
            </p:cNvPr>
            <p:cNvSpPr/>
            <p:nvPr/>
          </p:nvSpPr>
          <p:spPr>
            <a:xfrm rot="1211022">
              <a:off x="3034376" y="2186849"/>
              <a:ext cx="295679" cy="1160706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F370D95C-ABAC-2938-6563-59A331E61E90}"/>
                </a:ext>
              </a:extLst>
            </p:cNvPr>
            <p:cNvSpPr/>
            <p:nvPr/>
          </p:nvSpPr>
          <p:spPr>
            <a:xfrm rot="1211022">
              <a:off x="2992481" y="2062395"/>
              <a:ext cx="204015" cy="1172760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17DCE1D4-D2AE-828A-1D4F-ED79F7459412}"/>
                </a:ext>
              </a:extLst>
            </p:cNvPr>
            <p:cNvSpPr/>
            <p:nvPr/>
          </p:nvSpPr>
          <p:spPr>
            <a:xfrm rot="1083159">
              <a:off x="3083851" y="2079628"/>
              <a:ext cx="336271" cy="1000844"/>
            </a:xfrm>
            <a:prstGeom prst="trapezoid">
              <a:avLst>
                <a:gd name="adj" fmla="val 3747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32107F3-FEF8-8427-E82E-28F7191B5ACB}"/>
                </a:ext>
              </a:extLst>
            </p:cNvPr>
            <p:cNvSpPr/>
            <p:nvPr/>
          </p:nvSpPr>
          <p:spPr>
            <a:xfrm>
              <a:off x="3238322" y="1752600"/>
              <a:ext cx="990600" cy="6096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oon 43">
              <a:extLst>
                <a:ext uri="{FF2B5EF4-FFF2-40B4-BE49-F238E27FC236}">
                  <a16:creationId xmlns:a16="http://schemas.microsoft.com/office/drawing/2014/main" id="{B5D0C9E6-2D14-9E67-A6D4-AB4875F5E541}"/>
                </a:ext>
              </a:extLst>
            </p:cNvPr>
            <p:cNvSpPr/>
            <p:nvPr/>
          </p:nvSpPr>
          <p:spPr>
            <a:xfrm rot="5400000">
              <a:off x="3563215" y="1619042"/>
              <a:ext cx="330848" cy="848165"/>
            </a:xfrm>
            <a:prstGeom prst="moon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loud 44">
              <a:extLst>
                <a:ext uri="{FF2B5EF4-FFF2-40B4-BE49-F238E27FC236}">
                  <a16:creationId xmlns:a16="http://schemas.microsoft.com/office/drawing/2014/main" id="{8D68A5AF-2A7A-FA34-5319-AD93515DBA6E}"/>
                </a:ext>
              </a:extLst>
            </p:cNvPr>
            <p:cNvSpPr/>
            <p:nvPr/>
          </p:nvSpPr>
          <p:spPr>
            <a:xfrm>
              <a:off x="3238322" y="2611650"/>
              <a:ext cx="898437" cy="789704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E32E0D-6B01-5F52-640B-6A10626673EA}"/>
                </a:ext>
              </a:extLst>
            </p:cNvPr>
            <p:cNvSpPr/>
            <p:nvPr/>
          </p:nvSpPr>
          <p:spPr>
            <a:xfrm>
              <a:off x="32383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4EF264-2FEA-955A-334B-E2B1287A5B24}"/>
                </a:ext>
              </a:extLst>
            </p:cNvPr>
            <p:cNvSpPr/>
            <p:nvPr/>
          </p:nvSpPr>
          <p:spPr>
            <a:xfrm>
              <a:off x="34669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C134550-6FA8-42BD-7829-0B90A9DA4EEC}"/>
                </a:ext>
              </a:extLst>
            </p:cNvPr>
            <p:cNvSpPr/>
            <p:nvPr/>
          </p:nvSpPr>
          <p:spPr>
            <a:xfrm>
              <a:off x="36955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BA13FCA-45E5-AE54-4BB0-31074A2D1B34}"/>
                </a:ext>
              </a:extLst>
            </p:cNvPr>
            <p:cNvSpPr/>
            <p:nvPr/>
          </p:nvSpPr>
          <p:spPr>
            <a:xfrm>
              <a:off x="39241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87C237A-7DAB-6FB7-1B43-BE77FF3C8E6D}"/>
                </a:ext>
              </a:extLst>
            </p:cNvPr>
            <p:cNvSpPr/>
            <p:nvPr/>
          </p:nvSpPr>
          <p:spPr>
            <a:xfrm>
              <a:off x="4152722" y="4648200"/>
              <a:ext cx="76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8831C85-3654-F295-1272-DB594EFB4040}"/>
                </a:ext>
              </a:extLst>
            </p:cNvPr>
            <p:cNvSpPr/>
            <p:nvPr/>
          </p:nvSpPr>
          <p:spPr>
            <a:xfrm>
              <a:off x="3611831" y="2749482"/>
              <a:ext cx="241843" cy="1363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E1ACE1-FB18-C39B-51E5-B2C5BE32CE40}"/>
              </a:ext>
            </a:extLst>
          </p:cNvPr>
          <p:cNvGrpSpPr/>
          <p:nvPr/>
        </p:nvGrpSpPr>
        <p:grpSpPr>
          <a:xfrm>
            <a:off x="2286097" y="1097757"/>
            <a:ext cx="2406335" cy="5453713"/>
            <a:chOff x="2286097" y="1097757"/>
            <a:chExt cx="2406335" cy="5453713"/>
          </a:xfrm>
        </p:grpSpPr>
        <p:sp>
          <p:nvSpPr>
            <p:cNvPr id="18" name="Cloud 17">
              <a:extLst>
                <a:ext uri="{FF2B5EF4-FFF2-40B4-BE49-F238E27FC236}">
                  <a16:creationId xmlns:a16="http://schemas.microsoft.com/office/drawing/2014/main" id="{25B1A2DC-0685-DE7B-67CE-FB4992CA3A56}"/>
                </a:ext>
              </a:extLst>
            </p:cNvPr>
            <p:cNvSpPr/>
            <p:nvPr/>
          </p:nvSpPr>
          <p:spPr>
            <a:xfrm rot="6220648">
              <a:off x="2765054" y="1073858"/>
              <a:ext cx="1495559" cy="1543358"/>
            </a:xfrm>
            <a:prstGeom prst="cloud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FDBDB99-7F5D-6CA3-2925-844DC9B88B03}"/>
                </a:ext>
              </a:extLst>
            </p:cNvPr>
            <p:cNvSpPr/>
            <p:nvPr/>
          </p:nvSpPr>
          <p:spPr>
            <a:xfrm rot="19338880">
              <a:off x="4260685" y="3952487"/>
              <a:ext cx="431747" cy="6030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B902E96-A20A-B86E-4FB5-7E0FF958452F}"/>
                </a:ext>
              </a:extLst>
            </p:cNvPr>
            <p:cNvSpPr/>
            <p:nvPr/>
          </p:nvSpPr>
          <p:spPr>
            <a:xfrm rot="1933618">
              <a:off x="2286097" y="4026861"/>
              <a:ext cx="431747" cy="6030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A60D583-E329-BFCB-79EB-3DA3622BEE78}"/>
                </a:ext>
              </a:extLst>
            </p:cNvPr>
            <p:cNvSpPr/>
            <p:nvPr/>
          </p:nvSpPr>
          <p:spPr>
            <a:xfrm rot="3417779">
              <a:off x="3602577" y="5931461"/>
              <a:ext cx="324938" cy="763398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983924D-6608-B729-704A-CA378EB39CE1}"/>
                </a:ext>
              </a:extLst>
            </p:cNvPr>
            <p:cNvSpPr/>
            <p:nvPr/>
          </p:nvSpPr>
          <p:spPr>
            <a:xfrm rot="3713177">
              <a:off x="2950137" y="6007302"/>
              <a:ext cx="324938" cy="763398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561A55A6-F5A5-76F9-05AC-5D24A95F5D39}"/>
                </a:ext>
              </a:extLst>
            </p:cNvPr>
            <p:cNvSpPr/>
            <p:nvPr/>
          </p:nvSpPr>
          <p:spPr>
            <a:xfrm>
              <a:off x="2832588" y="4494276"/>
              <a:ext cx="1404351" cy="1815154"/>
            </a:xfrm>
            <a:prstGeom prst="trapezoid">
              <a:avLst>
                <a:gd name="adj" fmla="val 654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DA3ACDFA-64B7-24B8-5EF8-623C908D9EF0}"/>
                </a:ext>
              </a:extLst>
            </p:cNvPr>
            <p:cNvSpPr/>
            <p:nvPr/>
          </p:nvSpPr>
          <p:spPr>
            <a:xfrm rot="1812728">
              <a:off x="2522599" y="2827172"/>
              <a:ext cx="651595" cy="1611226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E5542A59-B8D9-1B1D-7D35-168065F742D1}"/>
                </a:ext>
              </a:extLst>
            </p:cNvPr>
            <p:cNvSpPr/>
            <p:nvPr/>
          </p:nvSpPr>
          <p:spPr>
            <a:xfrm rot="20337671">
              <a:off x="3858268" y="2844564"/>
              <a:ext cx="651595" cy="1512930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7C02E129-7342-441B-FAE5-A931839828D8}"/>
                </a:ext>
              </a:extLst>
            </p:cNvPr>
            <p:cNvSpPr/>
            <p:nvPr/>
          </p:nvSpPr>
          <p:spPr>
            <a:xfrm>
              <a:off x="2870048" y="3104688"/>
              <a:ext cx="1390566" cy="1579105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2B4F22E8-4AA1-0B3E-693C-E77E6D6228BC}"/>
                </a:ext>
              </a:extLst>
            </p:cNvPr>
            <p:cNvCxnSpPr>
              <a:cxnSpLocks/>
              <a:endCxn id="61" idx="2"/>
            </p:cNvCxnSpPr>
            <p:nvPr/>
          </p:nvCxnSpPr>
          <p:spPr>
            <a:xfrm flipH="1">
              <a:off x="3565330" y="3252659"/>
              <a:ext cx="14733" cy="14311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C63E493-30EE-0D35-4E6A-463C8D0D270B}"/>
                </a:ext>
              </a:extLst>
            </p:cNvPr>
            <p:cNvGrpSpPr/>
            <p:nvPr/>
          </p:nvGrpSpPr>
          <p:grpSpPr>
            <a:xfrm flipH="1">
              <a:off x="3447024" y="3435442"/>
              <a:ext cx="208416" cy="820368"/>
              <a:chOff x="3716383" y="2576920"/>
              <a:chExt cx="326571" cy="1285451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E0B5492E-616D-6336-F396-00FE9EDF0144}"/>
                  </a:ext>
                </a:extLst>
              </p:cNvPr>
              <p:cNvSpPr/>
              <p:nvPr/>
            </p:nvSpPr>
            <p:spPr>
              <a:xfrm>
                <a:off x="3716383" y="2576920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E2CC731-879C-4DA8-989D-27BB2A4A40FF}"/>
                  </a:ext>
                </a:extLst>
              </p:cNvPr>
              <p:cNvSpPr/>
              <p:nvPr/>
            </p:nvSpPr>
            <p:spPr>
              <a:xfrm>
                <a:off x="3729446" y="3060246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7200C5E8-A4FA-ABD5-CF22-121D3F494284}"/>
                  </a:ext>
                </a:extLst>
              </p:cNvPr>
              <p:cNvSpPr/>
              <p:nvPr/>
            </p:nvSpPr>
            <p:spPr>
              <a:xfrm>
                <a:off x="3738154" y="3539217"/>
                <a:ext cx="304800" cy="323154"/>
              </a:xfrm>
              <a:prstGeom prst="ellipse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C5EA9BA-ADDC-7C4F-1EA0-AF8DC53A96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8096" y="5128237"/>
              <a:ext cx="32202" cy="11739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F3DE7106-748D-817E-4F2C-F36A061B8869}"/>
                </a:ext>
              </a:extLst>
            </p:cNvPr>
            <p:cNvSpPr/>
            <p:nvPr/>
          </p:nvSpPr>
          <p:spPr>
            <a:xfrm>
              <a:off x="3249762" y="2527173"/>
              <a:ext cx="600937" cy="73921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lowchart: Manual Input 65">
              <a:extLst>
                <a:ext uri="{FF2B5EF4-FFF2-40B4-BE49-F238E27FC236}">
                  <a16:creationId xmlns:a16="http://schemas.microsoft.com/office/drawing/2014/main" id="{33CA4C39-AAF6-694C-B57B-82A614D088FD}"/>
                </a:ext>
              </a:extLst>
            </p:cNvPr>
            <p:cNvSpPr/>
            <p:nvPr/>
          </p:nvSpPr>
          <p:spPr>
            <a:xfrm rot="7269359" flipV="1">
              <a:off x="3488601" y="2937400"/>
              <a:ext cx="656438" cy="240073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lowchart: Manual Input 66">
              <a:extLst>
                <a:ext uri="{FF2B5EF4-FFF2-40B4-BE49-F238E27FC236}">
                  <a16:creationId xmlns:a16="http://schemas.microsoft.com/office/drawing/2014/main" id="{4C42852B-CB93-E89B-719A-19981C5ED96F}"/>
                </a:ext>
              </a:extLst>
            </p:cNvPr>
            <p:cNvSpPr/>
            <p:nvPr/>
          </p:nvSpPr>
          <p:spPr>
            <a:xfrm rot="14330641" flipH="1" flipV="1">
              <a:off x="2985693" y="2917716"/>
              <a:ext cx="656438" cy="240073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944F4ED-8D94-3911-617A-1EB948DC1D01}"/>
                </a:ext>
              </a:extLst>
            </p:cNvPr>
            <p:cNvSpPr/>
            <p:nvPr/>
          </p:nvSpPr>
          <p:spPr>
            <a:xfrm>
              <a:off x="2966425" y="1209951"/>
              <a:ext cx="1137552" cy="17977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209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94640"/>
            <a:ext cx="975360" cy="1015663"/>
            <a:chOff x="426720" y="294640"/>
            <a:chExt cx="975360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660400" y="2946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Nathan</a:t>
            </a:r>
          </a:p>
          <a:p>
            <a:r>
              <a:rPr lang="en-US" sz="1100" dirty="0"/>
              <a:t>2 Samuel 7; 12:1; D&amp;C 132:39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6E5D1-5E60-86D0-41B9-5D42433FD327}"/>
              </a:ext>
            </a:extLst>
          </p:cNvPr>
          <p:cNvSpPr txBox="1"/>
          <p:nvPr/>
        </p:nvSpPr>
        <p:spPr>
          <a:xfrm>
            <a:off x="4928051" y="35663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Nathanael</a:t>
            </a:r>
          </a:p>
          <a:p>
            <a:r>
              <a:rPr lang="en-US" sz="1100" dirty="0"/>
              <a:t>John 1:45-51; D&amp;C 41:11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CC5BA-A500-98CD-8B51-6D5C018330A0}"/>
              </a:ext>
            </a:extLst>
          </p:cNvPr>
          <p:cNvSpPr txBox="1"/>
          <p:nvPr/>
        </p:nvSpPr>
        <p:spPr>
          <a:xfrm>
            <a:off x="8636000" y="38140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Nephi</a:t>
            </a:r>
          </a:p>
          <a:p>
            <a:r>
              <a:rPr lang="en-US" sz="1100" dirty="0"/>
              <a:t>D&amp;C 33:8-10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78DF462-C54E-7D0F-2565-19A772420F25}"/>
              </a:ext>
            </a:extLst>
          </p:cNvPr>
          <p:cNvGrpSpPr/>
          <p:nvPr/>
        </p:nvGrpSpPr>
        <p:grpSpPr>
          <a:xfrm>
            <a:off x="1189206" y="1218896"/>
            <a:ext cx="2494718" cy="5302126"/>
            <a:chOff x="4444709" y="751168"/>
            <a:chExt cx="2854210" cy="5877302"/>
          </a:xfrm>
          <a:solidFill>
            <a:schemeClr val="bg1"/>
          </a:solidFill>
        </p:grpSpPr>
        <p:sp>
          <p:nvSpPr>
            <p:cNvPr id="9" name="Round Diagonal Corner Rectangle 123">
              <a:extLst>
                <a:ext uri="{FF2B5EF4-FFF2-40B4-BE49-F238E27FC236}">
                  <a16:creationId xmlns:a16="http://schemas.microsoft.com/office/drawing/2014/main" id="{4A14AE59-AC21-8231-F933-D7ED89CC7022}"/>
                </a:ext>
              </a:extLst>
            </p:cNvPr>
            <p:cNvSpPr/>
            <p:nvPr/>
          </p:nvSpPr>
          <p:spPr>
            <a:xfrm rot="4155728" flipH="1">
              <a:off x="4461517" y="1768213"/>
              <a:ext cx="1956584" cy="1062276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 Diagonal Corner Rectangle 124">
              <a:extLst>
                <a:ext uri="{FF2B5EF4-FFF2-40B4-BE49-F238E27FC236}">
                  <a16:creationId xmlns:a16="http://schemas.microsoft.com/office/drawing/2014/main" id="{B3CAB2F3-2C72-B9D2-FC85-85C33795FA63}"/>
                </a:ext>
              </a:extLst>
            </p:cNvPr>
            <p:cNvSpPr/>
            <p:nvPr/>
          </p:nvSpPr>
          <p:spPr>
            <a:xfrm rot="17444272">
              <a:off x="5382111" y="1608841"/>
              <a:ext cx="1873149" cy="1182461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3B0238-D505-520D-4626-4DD7571C6B15}"/>
                </a:ext>
              </a:extLst>
            </p:cNvPr>
            <p:cNvSpPr/>
            <p:nvPr/>
          </p:nvSpPr>
          <p:spPr>
            <a:xfrm rot="20434295">
              <a:off x="5948696" y="5818800"/>
              <a:ext cx="541390" cy="7913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1C78FEB-3DB7-351B-B522-659EE673AEF4}"/>
                </a:ext>
              </a:extLst>
            </p:cNvPr>
            <p:cNvSpPr/>
            <p:nvPr/>
          </p:nvSpPr>
          <p:spPr>
            <a:xfrm rot="1679087">
              <a:off x="5191435" y="5837130"/>
              <a:ext cx="541390" cy="7913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C43C3B-9AD0-7941-74A0-A3D6011F56DC}"/>
                </a:ext>
              </a:extLst>
            </p:cNvPr>
            <p:cNvSpPr/>
            <p:nvPr/>
          </p:nvSpPr>
          <p:spPr>
            <a:xfrm rot="20434295">
              <a:off x="6678456" y="3895525"/>
              <a:ext cx="541390" cy="7913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2A79CE7-BD75-FF44-A2AD-02BBE43CF66F}"/>
                </a:ext>
              </a:extLst>
            </p:cNvPr>
            <p:cNvSpPr/>
            <p:nvPr/>
          </p:nvSpPr>
          <p:spPr>
            <a:xfrm rot="1679087">
              <a:off x="4589241" y="3961843"/>
              <a:ext cx="541390" cy="7913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8D69C1DA-3068-1A1F-F958-C7BD45794875}"/>
                </a:ext>
              </a:extLst>
            </p:cNvPr>
            <p:cNvSpPr/>
            <p:nvPr/>
          </p:nvSpPr>
          <p:spPr>
            <a:xfrm>
              <a:off x="4951962" y="3129507"/>
              <a:ext cx="1804898" cy="3039402"/>
            </a:xfrm>
            <a:prstGeom prst="trapezoid">
              <a:avLst>
                <a:gd name="adj" fmla="val 3129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72D36D3F-AF81-76EA-4F21-DF1CE2F50A10}"/>
                </a:ext>
              </a:extLst>
            </p:cNvPr>
            <p:cNvSpPr/>
            <p:nvPr/>
          </p:nvSpPr>
          <p:spPr>
            <a:xfrm rot="1357801">
              <a:off x="4704187" y="2663100"/>
              <a:ext cx="871465" cy="1859834"/>
            </a:xfrm>
            <a:prstGeom prst="trapezoid">
              <a:avLst>
                <a:gd name="adj" fmla="val 3854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57A016DA-AFA2-439E-55A2-5F8FB5ABD311}"/>
                </a:ext>
              </a:extLst>
            </p:cNvPr>
            <p:cNvSpPr/>
            <p:nvPr/>
          </p:nvSpPr>
          <p:spPr>
            <a:xfrm rot="19984891">
              <a:off x="6083894" y="2593774"/>
              <a:ext cx="911257" cy="187430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CB5C0D37-F4E5-0AED-9AD1-E6D9C37F22C5}"/>
                </a:ext>
              </a:extLst>
            </p:cNvPr>
            <p:cNvSpPr/>
            <p:nvPr/>
          </p:nvSpPr>
          <p:spPr>
            <a:xfrm>
              <a:off x="5027166" y="2640244"/>
              <a:ext cx="1677051" cy="3193149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69D264C-702C-624F-3D41-F10D5708D818}"/>
                </a:ext>
              </a:extLst>
            </p:cNvPr>
            <p:cNvSpPr/>
            <p:nvPr/>
          </p:nvSpPr>
          <p:spPr>
            <a:xfrm rot="10800000">
              <a:off x="5403892" y="2770557"/>
              <a:ext cx="827244" cy="1630876"/>
            </a:xfrm>
            <a:prstGeom prst="triangl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696B652-2E62-2779-155D-3355EAD358C2}"/>
                </a:ext>
              </a:extLst>
            </p:cNvPr>
            <p:cNvSpPr/>
            <p:nvPr/>
          </p:nvSpPr>
          <p:spPr>
            <a:xfrm rot="10800000">
              <a:off x="5516248" y="2151583"/>
              <a:ext cx="601631" cy="1304700"/>
            </a:xfrm>
            <a:prstGeom prst="triangl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16820FF-5AB9-6A4A-18FC-86267AAD6209}"/>
                </a:ext>
              </a:extLst>
            </p:cNvPr>
            <p:cNvSpPr/>
            <p:nvPr/>
          </p:nvSpPr>
          <p:spPr>
            <a:xfrm>
              <a:off x="5186476" y="901306"/>
              <a:ext cx="1311586" cy="209657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Stored Data 21">
              <a:extLst>
                <a:ext uri="{FF2B5EF4-FFF2-40B4-BE49-F238E27FC236}">
                  <a16:creationId xmlns:a16="http://schemas.microsoft.com/office/drawing/2014/main" id="{1B4F085C-6824-868E-A188-97B6A33079D4}"/>
                </a:ext>
              </a:extLst>
            </p:cNvPr>
            <p:cNvSpPr/>
            <p:nvPr/>
          </p:nvSpPr>
          <p:spPr>
            <a:xfrm rot="5400000">
              <a:off x="5377720" y="315754"/>
              <a:ext cx="815437" cy="1686265"/>
            </a:xfrm>
            <a:prstGeom prst="flowChartOnlineStorag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18">
              <a:extLst>
                <a:ext uri="{FF2B5EF4-FFF2-40B4-BE49-F238E27FC236}">
                  <a16:creationId xmlns:a16="http://schemas.microsoft.com/office/drawing/2014/main" id="{60D5974F-E9F2-4AE9-EE43-2E517B19278A}"/>
                </a:ext>
              </a:extLst>
            </p:cNvPr>
            <p:cNvSpPr/>
            <p:nvPr/>
          </p:nvSpPr>
          <p:spPr>
            <a:xfrm>
              <a:off x="4920857" y="1113783"/>
              <a:ext cx="1797116" cy="389521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D308061-010B-6895-1E0A-4F631BB9FC2B}"/>
                </a:ext>
              </a:extLst>
            </p:cNvPr>
            <p:cNvGrpSpPr/>
            <p:nvPr/>
          </p:nvGrpSpPr>
          <p:grpSpPr>
            <a:xfrm>
              <a:off x="5671669" y="4349047"/>
              <a:ext cx="337452" cy="1463419"/>
              <a:chOff x="3236035" y="1855244"/>
              <a:chExt cx="613835" cy="2083357"/>
            </a:xfrm>
            <a:grpFill/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584A8BB-1E8B-C730-54D2-CA86EA3028DE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76" name="Plaque 75">
                  <a:extLst>
                    <a:ext uri="{FF2B5EF4-FFF2-40B4-BE49-F238E27FC236}">
                      <a16:creationId xmlns:a16="http://schemas.microsoft.com/office/drawing/2014/main" id="{2A2E9EE2-9794-DA73-CB63-0C20EB74751D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Plaque 76">
                  <a:extLst>
                    <a:ext uri="{FF2B5EF4-FFF2-40B4-BE49-F238E27FC236}">
                      <a16:creationId xmlns:a16="http://schemas.microsoft.com/office/drawing/2014/main" id="{E74B170C-D171-4660-E87A-7A81C6E2ED7C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1478CD71-A895-5AC4-49F4-66A2723E3CB5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74" name="Plaque 73">
                  <a:extLst>
                    <a:ext uri="{FF2B5EF4-FFF2-40B4-BE49-F238E27FC236}">
                      <a16:creationId xmlns:a16="http://schemas.microsoft.com/office/drawing/2014/main" id="{FB1B0ACC-621D-A186-4C66-1A00EBFC1FAD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Plaque 74">
                  <a:extLst>
                    <a:ext uri="{FF2B5EF4-FFF2-40B4-BE49-F238E27FC236}">
                      <a16:creationId xmlns:a16="http://schemas.microsoft.com/office/drawing/2014/main" id="{F13960A3-9C9C-1F0D-6C11-C0C73262307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2D341368-4226-FCA4-B936-7A6FC76D39A3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72" name="Plaque 71">
                  <a:extLst>
                    <a:ext uri="{FF2B5EF4-FFF2-40B4-BE49-F238E27FC236}">
                      <a16:creationId xmlns:a16="http://schemas.microsoft.com/office/drawing/2014/main" id="{D0A181CA-8A84-1EFC-357A-E9DE2A87B866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Plaque 72">
                  <a:extLst>
                    <a:ext uri="{FF2B5EF4-FFF2-40B4-BE49-F238E27FC236}">
                      <a16:creationId xmlns:a16="http://schemas.microsoft.com/office/drawing/2014/main" id="{7A664FF1-8FCE-DD19-C171-BF8ACC5102CF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82B44EC2-88F3-2EF2-6F9E-618EDF562A3C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70" name="Plaque 69">
                  <a:extLst>
                    <a:ext uri="{FF2B5EF4-FFF2-40B4-BE49-F238E27FC236}">
                      <a16:creationId xmlns:a16="http://schemas.microsoft.com/office/drawing/2014/main" id="{143A2E91-3E16-99FE-AC7D-97CAABD4475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Plaque 70">
                  <a:extLst>
                    <a:ext uri="{FF2B5EF4-FFF2-40B4-BE49-F238E27FC236}">
                      <a16:creationId xmlns:a16="http://schemas.microsoft.com/office/drawing/2014/main" id="{BD397B90-1454-A741-DDD8-F83C625C82A3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995B49E-0EE5-E881-3AEE-101B07AC58AE}"/>
                </a:ext>
              </a:extLst>
            </p:cNvPr>
            <p:cNvGrpSpPr/>
            <p:nvPr/>
          </p:nvGrpSpPr>
          <p:grpSpPr>
            <a:xfrm rot="7190948">
              <a:off x="4708531" y="3878785"/>
              <a:ext cx="281147" cy="808792"/>
              <a:chOff x="3236035" y="1855244"/>
              <a:chExt cx="613835" cy="2083357"/>
            </a:xfrm>
            <a:grpFill/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ED34C0FF-E689-2163-D6BD-DD146C666F58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64" name="Plaque 63">
                  <a:extLst>
                    <a:ext uri="{FF2B5EF4-FFF2-40B4-BE49-F238E27FC236}">
                      <a16:creationId xmlns:a16="http://schemas.microsoft.com/office/drawing/2014/main" id="{2EAC6565-06E4-7E87-44D0-3A85140F39E8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Plaque 64">
                  <a:extLst>
                    <a:ext uri="{FF2B5EF4-FFF2-40B4-BE49-F238E27FC236}">
                      <a16:creationId xmlns:a16="http://schemas.microsoft.com/office/drawing/2014/main" id="{11AAC43B-F5B4-9A1B-E42A-EE1627C1AED7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A8C529C-300B-A9CF-8C3E-D2112A4660FA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62" name="Plaque 61">
                  <a:extLst>
                    <a:ext uri="{FF2B5EF4-FFF2-40B4-BE49-F238E27FC236}">
                      <a16:creationId xmlns:a16="http://schemas.microsoft.com/office/drawing/2014/main" id="{FFD276EB-D00B-825A-7ADE-4E4E7C70CC5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Plaque 62">
                  <a:extLst>
                    <a:ext uri="{FF2B5EF4-FFF2-40B4-BE49-F238E27FC236}">
                      <a16:creationId xmlns:a16="http://schemas.microsoft.com/office/drawing/2014/main" id="{DFC5EE19-8931-E557-E0B1-460E1D5E318D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ECE14EEE-7A17-A327-3D6F-73C8CDF3AC3E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60" name="Plaque 59">
                  <a:extLst>
                    <a:ext uri="{FF2B5EF4-FFF2-40B4-BE49-F238E27FC236}">
                      <a16:creationId xmlns:a16="http://schemas.microsoft.com/office/drawing/2014/main" id="{5D12C01B-FEB3-2643-BBE4-7517532EC2A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Plaque 60">
                  <a:extLst>
                    <a:ext uri="{FF2B5EF4-FFF2-40B4-BE49-F238E27FC236}">
                      <a16:creationId xmlns:a16="http://schemas.microsoft.com/office/drawing/2014/main" id="{83526228-E330-2196-01A9-A796918DCDD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DF8D2247-B24D-5014-85F0-F952CA3ADCC8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58" name="Plaque 57">
                  <a:extLst>
                    <a:ext uri="{FF2B5EF4-FFF2-40B4-BE49-F238E27FC236}">
                      <a16:creationId xmlns:a16="http://schemas.microsoft.com/office/drawing/2014/main" id="{0B78ADF5-17D8-2936-5AFB-AE02F5ED69D6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Plaque 58">
                  <a:extLst>
                    <a:ext uri="{FF2B5EF4-FFF2-40B4-BE49-F238E27FC236}">
                      <a16:creationId xmlns:a16="http://schemas.microsoft.com/office/drawing/2014/main" id="{3C9FD2DC-9BA6-46D8-8A7F-E9F3C2E892A4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74719FE-C42D-B30B-FB18-41B4EB1A3159}"/>
                </a:ext>
              </a:extLst>
            </p:cNvPr>
            <p:cNvGrpSpPr/>
            <p:nvPr/>
          </p:nvGrpSpPr>
          <p:grpSpPr>
            <a:xfrm rot="3954928">
              <a:off x="6761911" y="3846200"/>
              <a:ext cx="292417" cy="781599"/>
              <a:chOff x="3236035" y="1855244"/>
              <a:chExt cx="613835" cy="2083357"/>
            </a:xfrm>
            <a:grpFill/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3B288591-BC2D-E58E-ECEC-52F79D413F4C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52" name="Plaque 51">
                  <a:extLst>
                    <a:ext uri="{FF2B5EF4-FFF2-40B4-BE49-F238E27FC236}">
                      <a16:creationId xmlns:a16="http://schemas.microsoft.com/office/drawing/2014/main" id="{85FCB17C-F946-D4B5-0F1D-4128B58C618F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Plaque 52">
                  <a:extLst>
                    <a:ext uri="{FF2B5EF4-FFF2-40B4-BE49-F238E27FC236}">
                      <a16:creationId xmlns:a16="http://schemas.microsoft.com/office/drawing/2014/main" id="{38BA1343-7F11-EA60-6ECE-A49674B3DF5A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9054AD1E-30D6-9434-389C-18799BB881D0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50" name="Plaque 49">
                  <a:extLst>
                    <a:ext uri="{FF2B5EF4-FFF2-40B4-BE49-F238E27FC236}">
                      <a16:creationId xmlns:a16="http://schemas.microsoft.com/office/drawing/2014/main" id="{131BA9B7-3048-A672-57F0-44D78F3CA22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Plaque 50">
                  <a:extLst>
                    <a:ext uri="{FF2B5EF4-FFF2-40B4-BE49-F238E27FC236}">
                      <a16:creationId xmlns:a16="http://schemas.microsoft.com/office/drawing/2014/main" id="{BC25EDE5-ADFE-9090-1C66-2E0D6AC3494B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DE5B9450-3F3A-3FBF-AD0E-4EC4331423D0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48" name="Plaque 47">
                  <a:extLst>
                    <a:ext uri="{FF2B5EF4-FFF2-40B4-BE49-F238E27FC236}">
                      <a16:creationId xmlns:a16="http://schemas.microsoft.com/office/drawing/2014/main" id="{EFC62D05-96CC-64A3-847D-F634CF73F871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Plaque 48">
                  <a:extLst>
                    <a:ext uri="{FF2B5EF4-FFF2-40B4-BE49-F238E27FC236}">
                      <a16:creationId xmlns:a16="http://schemas.microsoft.com/office/drawing/2014/main" id="{1C7E6B91-7AFB-B0A1-269C-F100F332CBFC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7F962E48-F97C-C3A6-F137-66670D3832C8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46" name="Plaque 45">
                  <a:extLst>
                    <a:ext uri="{FF2B5EF4-FFF2-40B4-BE49-F238E27FC236}">
                      <a16:creationId xmlns:a16="http://schemas.microsoft.com/office/drawing/2014/main" id="{04FF78FB-B47B-1161-193C-2BED74D99FD8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Plaque 46">
                  <a:extLst>
                    <a:ext uri="{FF2B5EF4-FFF2-40B4-BE49-F238E27FC236}">
                      <a16:creationId xmlns:a16="http://schemas.microsoft.com/office/drawing/2014/main" id="{B43DC52C-5403-3531-C413-51C10542DA4D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030FF5B-D2F7-8C73-2E16-5DC18046B3F4}"/>
                </a:ext>
              </a:extLst>
            </p:cNvPr>
            <p:cNvGrpSpPr/>
            <p:nvPr/>
          </p:nvGrpSpPr>
          <p:grpSpPr>
            <a:xfrm rot="5400000">
              <a:off x="5582742" y="626108"/>
              <a:ext cx="356842" cy="1372366"/>
              <a:chOff x="3236035" y="1855244"/>
              <a:chExt cx="613835" cy="2083357"/>
            </a:xfrm>
            <a:grpFill/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9281301-9C5C-7B1C-4CE7-DA4A6CA0D4FD}"/>
                  </a:ext>
                </a:extLst>
              </p:cNvPr>
              <p:cNvGrpSpPr/>
              <p:nvPr/>
            </p:nvGrpSpPr>
            <p:grpSpPr>
              <a:xfrm>
                <a:off x="3241553" y="1855244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40" name="Plaque 39">
                  <a:extLst>
                    <a:ext uri="{FF2B5EF4-FFF2-40B4-BE49-F238E27FC236}">
                      <a16:creationId xmlns:a16="http://schemas.microsoft.com/office/drawing/2014/main" id="{9FD946DD-6C33-78E2-3324-543190ECDF60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Plaque 40">
                  <a:extLst>
                    <a:ext uri="{FF2B5EF4-FFF2-40B4-BE49-F238E27FC236}">
                      <a16:creationId xmlns:a16="http://schemas.microsoft.com/office/drawing/2014/main" id="{22BADCB2-A36C-C2CC-DEF7-A62715DCAE08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9309381-CF19-EB07-A86E-ACD8442863DC}"/>
                  </a:ext>
                </a:extLst>
              </p:cNvPr>
              <p:cNvGrpSpPr/>
              <p:nvPr/>
            </p:nvGrpSpPr>
            <p:grpSpPr>
              <a:xfrm>
                <a:off x="3236035" y="238483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38" name="Plaque 37">
                  <a:extLst>
                    <a:ext uri="{FF2B5EF4-FFF2-40B4-BE49-F238E27FC236}">
                      <a16:creationId xmlns:a16="http://schemas.microsoft.com/office/drawing/2014/main" id="{5E900AEF-A92A-1CD3-7D40-0DB403FC1995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Plaque 38">
                  <a:extLst>
                    <a:ext uri="{FF2B5EF4-FFF2-40B4-BE49-F238E27FC236}">
                      <a16:creationId xmlns:a16="http://schemas.microsoft.com/office/drawing/2014/main" id="{5E33F8B4-E0E3-EB05-F2A2-7683C0F80670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BAB89A9-43DC-0CA2-ED05-7B45F4A1B989}"/>
                  </a:ext>
                </a:extLst>
              </p:cNvPr>
              <p:cNvGrpSpPr/>
              <p:nvPr/>
            </p:nvGrpSpPr>
            <p:grpSpPr>
              <a:xfrm>
                <a:off x="3247241" y="2922900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36" name="Plaque 35">
                  <a:extLst>
                    <a:ext uri="{FF2B5EF4-FFF2-40B4-BE49-F238E27FC236}">
                      <a16:creationId xmlns:a16="http://schemas.microsoft.com/office/drawing/2014/main" id="{7EFBBEB3-6AB5-D595-1328-506868882132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Plaque 36">
                  <a:extLst>
                    <a:ext uri="{FF2B5EF4-FFF2-40B4-BE49-F238E27FC236}">
                      <a16:creationId xmlns:a16="http://schemas.microsoft.com/office/drawing/2014/main" id="{6F131B59-F23E-5739-D62A-64CFB0753152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F819796-00D0-036D-2F4E-FD0C0BFCD569}"/>
                  </a:ext>
                </a:extLst>
              </p:cNvPr>
              <p:cNvGrpSpPr/>
              <p:nvPr/>
            </p:nvGrpSpPr>
            <p:grpSpPr>
              <a:xfrm>
                <a:off x="3267961" y="3405218"/>
                <a:ext cx="581909" cy="533383"/>
                <a:chOff x="2791458" y="2033651"/>
                <a:chExt cx="581909" cy="533383"/>
              </a:xfrm>
              <a:grpFill/>
            </p:grpSpPr>
            <p:sp>
              <p:nvSpPr>
                <p:cNvPr id="34" name="Plaque 33">
                  <a:extLst>
                    <a:ext uri="{FF2B5EF4-FFF2-40B4-BE49-F238E27FC236}">
                      <a16:creationId xmlns:a16="http://schemas.microsoft.com/office/drawing/2014/main" id="{C41DB196-0843-D11E-E7C6-DBC8D54930B7}"/>
                    </a:ext>
                  </a:extLst>
                </p:cNvPr>
                <p:cNvSpPr/>
                <p:nvPr/>
              </p:nvSpPr>
              <p:spPr>
                <a:xfrm>
                  <a:off x="2791458" y="2033651"/>
                  <a:ext cx="581909" cy="5333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Plaque 34">
                  <a:extLst>
                    <a:ext uri="{FF2B5EF4-FFF2-40B4-BE49-F238E27FC236}">
                      <a16:creationId xmlns:a16="http://schemas.microsoft.com/office/drawing/2014/main" id="{7ACCEC74-D22A-6545-0F4A-E9C87A054A43}"/>
                    </a:ext>
                  </a:extLst>
                </p:cNvPr>
                <p:cNvSpPr/>
                <p:nvPr/>
              </p:nvSpPr>
              <p:spPr>
                <a:xfrm>
                  <a:off x="2898917" y="2147426"/>
                  <a:ext cx="356186" cy="326483"/>
                </a:xfrm>
                <a:prstGeom prst="plaque">
                  <a:avLst>
                    <a:gd name="adj" fmla="val 32431"/>
                  </a:avLst>
                </a:prstGeom>
                <a:grpFill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28" name="Round Diagonal Corner Rectangle 123">
              <a:extLst>
                <a:ext uri="{FF2B5EF4-FFF2-40B4-BE49-F238E27FC236}">
                  <a16:creationId xmlns:a16="http://schemas.microsoft.com/office/drawing/2014/main" id="{98C37F3C-DAC8-5700-C42E-FD675AD48C21}"/>
                </a:ext>
              </a:extLst>
            </p:cNvPr>
            <p:cNvSpPr/>
            <p:nvPr/>
          </p:nvSpPr>
          <p:spPr>
            <a:xfrm rot="2240295" flipH="1">
              <a:off x="5509439" y="2454635"/>
              <a:ext cx="611467" cy="631662"/>
            </a:xfrm>
            <a:custGeom>
              <a:avLst/>
              <a:gdLst>
                <a:gd name="connsiteX0" fmla="*/ 587367 w 1185482"/>
                <a:gd name="connsiteY0" fmla="*/ 0 h 1174733"/>
                <a:gd name="connsiteX1" fmla="*/ 1185482 w 1185482"/>
                <a:gd name="connsiteY1" fmla="*/ 0 h 1174733"/>
                <a:gd name="connsiteX2" fmla="*/ 1185482 w 1185482"/>
                <a:gd name="connsiteY2" fmla="*/ 0 h 1174733"/>
                <a:gd name="connsiteX3" fmla="*/ 1185482 w 1185482"/>
                <a:gd name="connsiteY3" fmla="*/ 587367 h 1174733"/>
                <a:gd name="connsiteX4" fmla="*/ 598115 w 1185482"/>
                <a:gd name="connsiteY4" fmla="*/ 1174734 h 1174733"/>
                <a:gd name="connsiteX5" fmla="*/ 0 w 1185482"/>
                <a:gd name="connsiteY5" fmla="*/ 1174733 h 1174733"/>
                <a:gd name="connsiteX6" fmla="*/ 0 w 1185482"/>
                <a:gd name="connsiteY6" fmla="*/ 1174733 h 1174733"/>
                <a:gd name="connsiteX7" fmla="*/ 0 w 1185482"/>
                <a:gd name="connsiteY7" fmla="*/ 587367 h 1174733"/>
                <a:gd name="connsiteX8" fmla="*/ 587367 w 1185482"/>
                <a:gd name="connsiteY8" fmla="*/ 0 h 1174733"/>
                <a:gd name="connsiteX0" fmla="*/ 587367 w 1185482"/>
                <a:gd name="connsiteY0" fmla="*/ 0 h 1174734"/>
                <a:gd name="connsiteX1" fmla="*/ 1185482 w 1185482"/>
                <a:gd name="connsiteY1" fmla="*/ 0 h 1174734"/>
                <a:gd name="connsiteX2" fmla="*/ 1185482 w 1185482"/>
                <a:gd name="connsiteY2" fmla="*/ 0 h 1174734"/>
                <a:gd name="connsiteX3" fmla="*/ 1185482 w 1185482"/>
                <a:gd name="connsiteY3" fmla="*/ 587367 h 1174734"/>
                <a:gd name="connsiteX4" fmla="*/ 598115 w 1185482"/>
                <a:gd name="connsiteY4" fmla="*/ 1174734 h 1174734"/>
                <a:gd name="connsiteX5" fmla="*/ 0 w 1185482"/>
                <a:gd name="connsiteY5" fmla="*/ 1174733 h 1174734"/>
                <a:gd name="connsiteX6" fmla="*/ 0 w 1185482"/>
                <a:gd name="connsiteY6" fmla="*/ 1174733 h 1174734"/>
                <a:gd name="connsiteX7" fmla="*/ 0 w 1185482"/>
                <a:gd name="connsiteY7" fmla="*/ 587367 h 1174734"/>
                <a:gd name="connsiteX8" fmla="*/ 587367 w 1185482"/>
                <a:gd name="connsiteY8" fmla="*/ 0 h 1174734"/>
                <a:gd name="connsiteX0" fmla="*/ 587367 w 1185482"/>
                <a:gd name="connsiteY0" fmla="*/ 109935 h 1284669"/>
                <a:gd name="connsiteX1" fmla="*/ 1185482 w 1185482"/>
                <a:gd name="connsiteY1" fmla="*/ 109935 h 1284669"/>
                <a:gd name="connsiteX2" fmla="*/ 1185482 w 1185482"/>
                <a:gd name="connsiteY2" fmla="*/ 109935 h 1284669"/>
                <a:gd name="connsiteX3" fmla="*/ 1185482 w 1185482"/>
                <a:gd name="connsiteY3" fmla="*/ 697302 h 1284669"/>
                <a:gd name="connsiteX4" fmla="*/ 598115 w 1185482"/>
                <a:gd name="connsiteY4" fmla="*/ 1284669 h 1284669"/>
                <a:gd name="connsiteX5" fmla="*/ 0 w 1185482"/>
                <a:gd name="connsiteY5" fmla="*/ 1284668 h 1284669"/>
                <a:gd name="connsiteX6" fmla="*/ 0 w 1185482"/>
                <a:gd name="connsiteY6" fmla="*/ 1284668 h 1284669"/>
                <a:gd name="connsiteX7" fmla="*/ 0 w 1185482"/>
                <a:gd name="connsiteY7" fmla="*/ 697302 h 1284669"/>
                <a:gd name="connsiteX8" fmla="*/ 587367 w 1185482"/>
                <a:gd name="connsiteY8" fmla="*/ 109935 h 1284669"/>
                <a:gd name="connsiteX0" fmla="*/ 587367 w 1224799"/>
                <a:gd name="connsiteY0" fmla="*/ 109935 h 1284669"/>
                <a:gd name="connsiteX1" fmla="*/ 1185482 w 1224799"/>
                <a:gd name="connsiteY1" fmla="*/ 109935 h 1284669"/>
                <a:gd name="connsiteX2" fmla="*/ 1185482 w 1224799"/>
                <a:gd name="connsiteY2" fmla="*/ 109935 h 1284669"/>
                <a:gd name="connsiteX3" fmla="*/ 1185482 w 1224799"/>
                <a:gd name="connsiteY3" fmla="*/ 697302 h 1284669"/>
                <a:gd name="connsiteX4" fmla="*/ 598115 w 1224799"/>
                <a:gd name="connsiteY4" fmla="*/ 1284669 h 1284669"/>
                <a:gd name="connsiteX5" fmla="*/ 0 w 1224799"/>
                <a:gd name="connsiteY5" fmla="*/ 1284668 h 1284669"/>
                <a:gd name="connsiteX6" fmla="*/ 0 w 1224799"/>
                <a:gd name="connsiteY6" fmla="*/ 1284668 h 1284669"/>
                <a:gd name="connsiteX7" fmla="*/ 0 w 1224799"/>
                <a:gd name="connsiteY7" fmla="*/ 697302 h 1284669"/>
                <a:gd name="connsiteX8" fmla="*/ 587367 w 1224799"/>
                <a:gd name="connsiteY8" fmla="*/ 109935 h 1284669"/>
                <a:gd name="connsiteX0" fmla="*/ 587367 w 1251010"/>
                <a:gd name="connsiteY0" fmla="*/ 109935 h 1284669"/>
                <a:gd name="connsiteX1" fmla="*/ 1185482 w 1251010"/>
                <a:gd name="connsiteY1" fmla="*/ 109935 h 1284669"/>
                <a:gd name="connsiteX2" fmla="*/ 1185482 w 1251010"/>
                <a:gd name="connsiteY2" fmla="*/ 109935 h 1284669"/>
                <a:gd name="connsiteX3" fmla="*/ 1185482 w 1251010"/>
                <a:gd name="connsiteY3" fmla="*/ 697302 h 1284669"/>
                <a:gd name="connsiteX4" fmla="*/ 598115 w 1251010"/>
                <a:gd name="connsiteY4" fmla="*/ 1284669 h 1284669"/>
                <a:gd name="connsiteX5" fmla="*/ 0 w 1251010"/>
                <a:gd name="connsiteY5" fmla="*/ 1284668 h 1284669"/>
                <a:gd name="connsiteX6" fmla="*/ 0 w 1251010"/>
                <a:gd name="connsiteY6" fmla="*/ 1284668 h 1284669"/>
                <a:gd name="connsiteX7" fmla="*/ 0 w 1251010"/>
                <a:gd name="connsiteY7" fmla="*/ 697302 h 1284669"/>
                <a:gd name="connsiteX8" fmla="*/ 587367 w 1251010"/>
                <a:gd name="connsiteY8" fmla="*/ 109935 h 1284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1010" h="1284669">
                  <a:moveTo>
                    <a:pt x="587367" y="109935"/>
                  </a:moveTo>
                  <a:cubicBezTo>
                    <a:pt x="816708" y="-137419"/>
                    <a:pt x="986110" y="109935"/>
                    <a:pt x="1185482" y="109935"/>
                  </a:cubicBezTo>
                  <a:lnTo>
                    <a:pt x="1185482" y="109935"/>
                  </a:lnTo>
                  <a:cubicBezTo>
                    <a:pt x="1185482" y="305724"/>
                    <a:pt x="1332922" y="445688"/>
                    <a:pt x="1185482" y="697302"/>
                  </a:cubicBezTo>
                  <a:cubicBezTo>
                    <a:pt x="1185482" y="1021696"/>
                    <a:pt x="922509" y="1284669"/>
                    <a:pt x="598115" y="1284669"/>
                  </a:cubicBezTo>
                  <a:lnTo>
                    <a:pt x="0" y="1284668"/>
                  </a:lnTo>
                  <a:lnTo>
                    <a:pt x="0" y="1284668"/>
                  </a:lnTo>
                  <a:lnTo>
                    <a:pt x="0" y="697302"/>
                  </a:lnTo>
                  <a:cubicBezTo>
                    <a:pt x="0" y="372908"/>
                    <a:pt x="262973" y="109935"/>
                    <a:pt x="587367" y="109935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F140C-5FB1-412A-3BBF-404B17CB0AF9}"/>
                </a:ext>
              </a:extLst>
            </p:cNvPr>
            <p:cNvSpPr/>
            <p:nvPr/>
          </p:nvSpPr>
          <p:spPr>
            <a:xfrm>
              <a:off x="5631096" y="2514976"/>
              <a:ext cx="318973" cy="17727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AC344D64-5F5F-3AC7-DF20-1DE8B92D21E2}"/>
              </a:ext>
            </a:extLst>
          </p:cNvPr>
          <p:cNvSpPr/>
          <p:nvPr/>
        </p:nvSpPr>
        <p:spPr>
          <a:xfrm rot="19985147">
            <a:off x="5801142" y="1306986"/>
            <a:ext cx="1293237" cy="2722404"/>
          </a:xfrm>
          <a:custGeom>
            <a:avLst/>
            <a:gdLst>
              <a:gd name="connsiteX0" fmla="*/ 837637 w 1293237"/>
              <a:gd name="connsiteY0" fmla="*/ 6335 h 2722404"/>
              <a:gd name="connsiteX1" fmla="*/ 928836 w 1293237"/>
              <a:gd name="connsiteY1" fmla="*/ 124273 h 2722404"/>
              <a:gd name="connsiteX2" fmla="*/ 929193 w 1293237"/>
              <a:gd name="connsiteY2" fmla="*/ 124428 h 2722404"/>
              <a:gd name="connsiteX3" fmla="*/ 956959 w 1293237"/>
              <a:gd name="connsiteY3" fmla="*/ 136448 h 2722404"/>
              <a:gd name="connsiteX4" fmla="*/ 1033997 w 1293237"/>
              <a:gd name="connsiteY4" fmla="*/ 233985 h 2722404"/>
              <a:gd name="connsiteX5" fmla="*/ 1070903 w 1293237"/>
              <a:gd name="connsiteY5" fmla="*/ 374953 h 2722404"/>
              <a:gd name="connsiteX6" fmla="*/ 1154339 w 1293237"/>
              <a:gd name="connsiteY6" fmla="*/ 582785 h 2722404"/>
              <a:gd name="connsiteX7" fmla="*/ 1157435 w 1293237"/>
              <a:gd name="connsiteY7" fmla="*/ 626243 h 2722404"/>
              <a:gd name="connsiteX8" fmla="*/ 1172422 w 1293237"/>
              <a:gd name="connsiteY8" fmla="*/ 635402 h 2722404"/>
              <a:gd name="connsiteX9" fmla="*/ 1216889 w 1293237"/>
              <a:gd name="connsiteY9" fmla="*/ 771600 h 2722404"/>
              <a:gd name="connsiteX10" fmla="*/ 1217134 w 1293237"/>
              <a:gd name="connsiteY10" fmla="*/ 771936 h 2722404"/>
              <a:gd name="connsiteX11" fmla="*/ 1252244 w 1293237"/>
              <a:gd name="connsiteY11" fmla="*/ 820151 h 2722404"/>
              <a:gd name="connsiteX12" fmla="*/ 1273956 w 1293237"/>
              <a:gd name="connsiteY12" fmla="*/ 903784 h 2722404"/>
              <a:gd name="connsiteX13" fmla="*/ 1271401 w 1293237"/>
              <a:gd name="connsiteY13" fmla="*/ 1047117 h 2722404"/>
              <a:gd name="connsiteX14" fmla="*/ 1290060 w 1293237"/>
              <a:gd name="connsiteY14" fmla="*/ 1266271 h 2722404"/>
              <a:gd name="connsiteX15" fmla="*/ 1202653 w 1293237"/>
              <a:gd name="connsiteY15" fmla="*/ 1458108 h 2722404"/>
              <a:gd name="connsiteX16" fmla="*/ 1171363 w 1293237"/>
              <a:gd name="connsiteY16" fmla="*/ 1622487 h 2722404"/>
              <a:gd name="connsiteX17" fmla="*/ 1119440 w 1293237"/>
              <a:gd name="connsiteY17" fmla="*/ 1675015 h 2722404"/>
              <a:gd name="connsiteX18" fmla="*/ 1108175 w 1293237"/>
              <a:gd name="connsiteY18" fmla="*/ 1672818 h 2722404"/>
              <a:gd name="connsiteX19" fmla="*/ 1106631 w 1293237"/>
              <a:gd name="connsiteY19" fmla="*/ 1709578 h 2722404"/>
              <a:gd name="connsiteX20" fmla="*/ 1083489 w 1293237"/>
              <a:gd name="connsiteY20" fmla="*/ 1795841 h 2722404"/>
              <a:gd name="connsiteX21" fmla="*/ 994119 w 1293237"/>
              <a:gd name="connsiteY21" fmla="*/ 1964869 h 2722404"/>
              <a:gd name="connsiteX22" fmla="*/ 882516 w 1293237"/>
              <a:gd name="connsiteY22" fmla="*/ 2236023 h 2722404"/>
              <a:gd name="connsiteX23" fmla="*/ 669684 w 1293237"/>
              <a:gd name="connsiteY23" fmla="*/ 2414927 h 2722404"/>
              <a:gd name="connsiteX24" fmla="*/ 535713 w 1293237"/>
              <a:gd name="connsiteY24" fmla="*/ 2592794 h 2722404"/>
              <a:gd name="connsiteX25" fmla="*/ 405456 w 1293237"/>
              <a:gd name="connsiteY25" fmla="*/ 2556441 h 2722404"/>
              <a:gd name="connsiteX26" fmla="*/ 215086 w 1293237"/>
              <a:gd name="connsiteY26" fmla="*/ 2722106 h 2722404"/>
              <a:gd name="connsiteX27" fmla="*/ 155472 w 1293237"/>
              <a:gd name="connsiteY27" fmla="*/ 2531734 h 2722404"/>
              <a:gd name="connsiteX28" fmla="*/ 34770 w 1293237"/>
              <a:gd name="connsiteY28" fmla="*/ 2312269 h 2722404"/>
              <a:gd name="connsiteX29" fmla="*/ 24680 w 1293237"/>
              <a:gd name="connsiteY29" fmla="*/ 2131110 h 2722404"/>
              <a:gd name="connsiteX30" fmla="*/ 137929 w 1293237"/>
              <a:gd name="connsiteY30" fmla="*/ 1950978 h 2722404"/>
              <a:gd name="connsiteX31" fmla="*/ 199717 w 1293237"/>
              <a:gd name="connsiteY31" fmla="*/ 1738553 h 2722404"/>
              <a:gd name="connsiteX32" fmla="*/ 354043 w 1293237"/>
              <a:gd name="connsiteY32" fmla="*/ 1600205 h 2722404"/>
              <a:gd name="connsiteX33" fmla="*/ 356988 w 1293237"/>
              <a:gd name="connsiteY33" fmla="*/ 1595988 h 2722404"/>
              <a:gd name="connsiteX34" fmla="*/ 512370 w 1293237"/>
              <a:gd name="connsiteY34" fmla="*/ 1363695 h 2722404"/>
              <a:gd name="connsiteX35" fmla="*/ 629212 w 1293237"/>
              <a:gd name="connsiteY35" fmla="*/ 1303562 h 2722404"/>
              <a:gd name="connsiteX36" fmla="*/ 647509 w 1293237"/>
              <a:gd name="connsiteY36" fmla="*/ 1313999 h 2722404"/>
              <a:gd name="connsiteX37" fmla="*/ 626561 w 1293237"/>
              <a:gd name="connsiteY37" fmla="*/ 1258996 h 2722404"/>
              <a:gd name="connsiteX38" fmla="*/ 621733 w 1293237"/>
              <a:gd name="connsiteY38" fmla="*/ 1190045 h 2722404"/>
              <a:gd name="connsiteX39" fmla="*/ 618077 w 1293237"/>
              <a:gd name="connsiteY39" fmla="*/ 1187524 h 2722404"/>
              <a:gd name="connsiteX40" fmla="*/ 555030 w 1293237"/>
              <a:gd name="connsiteY40" fmla="*/ 1111706 h 2722404"/>
              <a:gd name="connsiteX41" fmla="*/ 434708 w 1293237"/>
              <a:gd name="connsiteY41" fmla="*/ 1021638 h 2722404"/>
              <a:gd name="connsiteX42" fmla="*/ 409115 w 1293237"/>
              <a:gd name="connsiteY42" fmla="*/ 861033 h 2722404"/>
              <a:gd name="connsiteX43" fmla="*/ 324188 w 1293237"/>
              <a:gd name="connsiteY43" fmla="*/ 712994 h 2722404"/>
              <a:gd name="connsiteX44" fmla="*/ 355908 w 1293237"/>
              <a:gd name="connsiteY44" fmla="*/ 550830 h 2722404"/>
              <a:gd name="connsiteX45" fmla="*/ 355533 w 1293237"/>
              <a:gd name="connsiteY45" fmla="*/ 546901 h 2722404"/>
              <a:gd name="connsiteX46" fmla="*/ 329653 w 1293237"/>
              <a:gd name="connsiteY46" fmla="*/ 334406 h 2722404"/>
              <a:gd name="connsiteX47" fmla="*/ 472667 w 1293237"/>
              <a:gd name="connsiteY47" fmla="*/ 243378 h 2722404"/>
              <a:gd name="connsiteX48" fmla="*/ 472679 w 1293237"/>
              <a:gd name="connsiteY48" fmla="*/ 243290 h 2722404"/>
              <a:gd name="connsiteX49" fmla="*/ 483826 w 1293237"/>
              <a:gd name="connsiteY49" fmla="*/ 164560 h 2722404"/>
              <a:gd name="connsiteX50" fmla="*/ 616461 w 1293237"/>
              <a:gd name="connsiteY50" fmla="*/ 150212 h 2722404"/>
              <a:gd name="connsiteX51" fmla="*/ 616647 w 1293237"/>
              <a:gd name="connsiteY51" fmla="*/ 148738 h 2722404"/>
              <a:gd name="connsiteX52" fmla="*/ 624845 w 1293237"/>
              <a:gd name="connsiteY52" fmla="*/ 83913 h 2722404"/>
              <a:gd name="connsiteX53" fmla="*/ 652733 w 1293237"/>
              <a:gd name="connsiteY53" fmla="*/ 44644 h 2722404"/>
              <a:gd name="connsiteX54" fmla="*/ 698035 w 1293237"/>
              <a:gd name="connsiteY54" fmla="*/ 43082 h 2722404"/>
              <a:gd name="connsiteX55" fmla="*/ 745190 w 1293237"/>
              <a:gd name="connsiteY55" fmla="*/ 83854 h 2722404"/>
              <a:gd name="connsiteX56" fmla="*/ 746598 w 1293237"/>
              <a:gd name="connsiteY56" fmla="*/ 85072 h 2722404"/>
              <a:gd name="connsiteX57" fmla="*/ 805414 w 1293237"/>
              <a:gd name="connsiteY57" fmla="*/ 305 h 2722404"/>
              <a:gd name="connsiteX58" fmla="*/ 837637 w 1293237"/>
              <a:gd name="connsiteY58" fmla="*/ 6335 h 272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93237" h="2722404">
                <a:moveTo>
                  <a:pt x="837637" y="6335"/>
                </a:moveTo>
                <a:cubicBezTo>
                  <a:pt x="872316" y="22252"/>
                  <a:pt x="906555" y="66519"/>
                  <a:pt x="928836" y="124273"/>
                </a:cubicBezTo>
                <a:lnTo>
                  <a:pt x="929193" y="124428"/>
                </a:lnTo>
                <a:lnTo>
                  <a:pt x="956959" y="136448"/>
                </a:lnTo>
                <a:cubicBezTo>
                  <a:pt x="985095" y="154356"/>
                  <a:pt x="1012644" y="188812"/>
                  <a:pt x="1033997" y="233985"/>
                </a:cubicBezTo>
                <a:cubicBezTo>
                  <a:pt x="1054672" y="277702"/>
                  <a:pt x="1067806" y="327842"/>
                  <a:pt x="1070903" y="374953"/>
                </a:cubicBezTo>
                <a:cubicBezTo>
                  <a:pt x="1111773" y="429113"/>
                  <a:pt x="1142502" y="505670"/>
                  <a:pt x="1154339" y="582785"/>
                </a:cubicBezTo>
                <a:lnTo>
                  <a:pt x="1157435" y="626243"/>
                </a:lnTo>
                <a:lnTo>
                  <a:pt x="1172422" y="635402"/>
                </a:lnTo>
                <a:cubicBezTo>
                  <a:pt x="1195707" y="659820"/>
                  <a:pt x="1212403" y="710943"/>
                  <a:pt x="1216889" y="771600"/>
                </a:cubicBezTo>
                <a:lnTo>
                  <a:pt x="1217134" y="771936"/>
                </a:lnTo>
                <a:lnTo>
                  <a:pt x="1252244" y="820151"/>
                </a:lnTo>
                <a:cubicBezTo>
                  <a:pt x="1262056" y="842876"/>
                  <a:pt x="1269594" y="871448"/>
                  <a:pt x="1273956" y="903784"/>
                </a:cubicBezTo>
                <a:cubicBezTo>
                  <a:pt x="1280295" y="950725"/>
                  <a:pt x="1279391" y="1001709"/>
                  <a:pt x="1271401" y="1047117"/>
                </a:cubicBezTo>
                <a:cubicBezTo>
                  <a:pt x="1291041" y="1109390"/>
                  <a:pt x="1297910" y="1190117"/>
                  <a:pt x="1290060" y="1266271"/>
                </a:cubicBezTo>
                <a:cubicBezTo>
                  <a:pt x="1279625" y="1367514"/>
                  <a:pt x="1245079" y="1443334"/>
                  <a:pt x="1202653" y="1458108"/>
                </a:cubicBezTo>
                <a:cubicBezTo>
                  <a:pt x="1202451" y="1521301"/>
                  <a:pt x="1191034" y="1581232"/>
                  <a:pt x="1171363" y="1622487"/>
                </a:cubicBezTo>
                <a:cubicBezTo>
                  <a:pt x="1156419" y="1653833"/>
                  <a:pt x="1138153" y="1671520"/>
                  <a:pt x="1119440" y="1675015"/>
                </a:cubicBezTo>
                <a:lnTo>
                  <a:pt x="1108175" y="1672818"/>
                </a:lnTo>
                <a:lnTo>
                  <a:pt x="1106631" y="1709578"/>
                </a:lnTo>
                <a:cubicBezTo>
                  <a:pt x="1102250" y="1735981"/>
                  <a:pt x="1094501" y="1765156"/>
                  <a:pt x="1083489" y="1795841"/>
                </a:cubicBezTo>
                <a:cubicBezTo>
                  <a:pt x="1062185" y="1855241"/>
                  <a:pt x="1030401" y="1915366"/>
                  <a:pt x="994119" y="1964869"/>
                </a:cubicBezTo>
                <a:cubicBezTo>
                  <a:pt x="978320" y="2049996"/>
                  <a:pt x="937206" y="2149875"/>
                  <a:pt x="882516" y="2236023"/>
                </a:cubicBezTo>
                <a:cubicBezTo>
                  <a:pt x="809810" y="2350551"/>
                  <a:pt x="725693" y="2421261"/>
                  <a:pt x="669684" y="2414927"/>
                </a:cubicBezTo>
                <a:cubicBezTo>
                  <a:pt x="631308" y="2489968"/>
                  <a:pt x="582454" y="2554813"/>
                  <a:pt x="535713" y="2592794"/>
                </a:cubicBezTo>
                <a:cubicBezTo>
                  <a:pt x="464691" y="2650513"/>
                  <a:pt x="411909" y="2635768"/>
                  <a:pt x="405456" y="2556441"/>
                </a:cubicBezTo>
                <a:cubicBezTo>
                  <a:pt x="340717" y="2654207"/>
                  <a:pt x="268240" y="2717275"/>
                  <a:pt x="215086" y="2722106"/>
                </a:cubicBezTo>
                <a:cubicBezTo>
                  <a:pt x="152453" y="2727794"/>
                  <a:pt x="128658" y="2651838"/>
                  <a:pt x="155472" y="2531734"/>
                </a:cubicBezTo>
                <a:cubicBezTo>
                  <a:pt x="40145" y="2600109"/>
                  <a:pt x="-14313" y="2501124"/>
                  <a:pt x="34770" y="2312269"/>
                </a:cubicBezTo>
                <a:cubicBezTo>
                  <a:pt x="-7445" y="2304890"/>
                  <a:pt x="-11718" y="2228294"/>
                  <a:pt x="24680" y="2131110"/>
                </a:cubicBezTo>
                <a:cubicBezTo>
                  <a:pt x="51006" y="2060792"/>
                  <a:pt x="94045" y="1992328"/>
                  <a:pt x="137929" y="1950978"/>
                </a:cubicBezTo>
                <a:cubicBezTo>
                  <a:pt x="132247" y="1898185"/>
                  <a:pt x="156522" y="1814734"/>
                  <a:pt x="199717" y="1738553"/>
                </a:cubicBezTo>
                <a:cubicBezTo>
                  <a:pt x="250300" y="1649360"/>
                  <a:pt x="314379" y="1591912"/>
                  <a:pt x="354043" y="1600205"/>
                </a:cubicBezTo>
                <a:cubicBezTo>
                  <a:pt x="355025" y="1598786"/>
                  <a:pt x="356007" y="1597408"/>
                  <a:pt x="356988" y="1595988"/>
                </a:cubicBezTo>
                <a:cubicBezTo>
                  <a:pt x="397962" y="1503669"/>
                  <a:pt x="454931" y="1418511"/>
                  <a:pt x="512370" y="1363695"/>
                </a:cubicBezTo>
                <a:cubicBezTo>
                  <a:pt x="557738" y="1320410"/>
                  <a:pt x="598482" y="1300544"/>
                  <a:pt x="629212" y="1303562"/>
                </a:cubicBezTo>
                <a:lnTo>
                  <a:pt x="647509" y="1313999"/>
                </a:lnTo>
                <a:lnTo>
                  <a:pt x="626561" y="1258996"/>
                </a:lnTo>
                <a:lnTo>
                  <a:pt x="621733" y="1190045"/>
                </a:lnTo>
                <a:lnTo>
                  <a:pt x="618077" y="1187524"/>
                </a:lnTo>
                <a:cubicBezTo>
                  <a:pt x="596457" y="1169124"/>
                  <a:pt x="575021" y="1143766"/>
                  <a:pt x="555030" y="1111706"/>
                </a:cubicBezTo>
                <a:cubicBezTo>
                  <a:pt x="518238" y="1132129"/>
                  <a:pt x="467360" y="1094053"/>
                  <a:pt x="434708" y="1021638"/>
                </a:cubicBezTo>
                <a:cubicBezTo>
                  <a:pt x="411075" y="969249"/>
                  <a:pt x="401344" y="908210"/>
                  <a:pt x="409115" y="861033"/>
                </a:cubicBezTo>
                <a:cubicBezTo>
                  <a:pt x="371960" y="836366"/>
                  <a:pt x="338597" y="778208"/>
                  <a:pt x="324188" y="712994"/>
                </a:cubicBezTo>
                <a:cubicBezTo>
                  <a:pt x="307325" y="636635"/>
                  <a:pt x="320494" y="569300"/>
                  <a:pt x="355908" y="550830"/>
                </a:cubicBezTo>
                <a:cubicBezTo>
                  <a:pt x="355774" y="549513"/>
                  <a:pt x="355667" y="548218"/>
                  <a:pt x="355533" y="546901"/>
                </a:cubicBezTo>
                <a:cubicBezTo>
                  <a:pt x="329396" y="474426"/>
                  <a:pt x="319914" y="396521"/>
                  <a:pt x="329653" y="334406"/>
                </a:cubicBezTo>
                <a:cubicBezTo>
                  <a:pt x="345050" y="236295"/>
                  <a:pt x="404585" y="198424"/>
                  <a:pt x="472667" y="243378"/>
                </a:cubicBezTo>
                <a:lnTo>
                  <a:pt x="472679" y="243290"/>
                </a:lnTo>
                <a:lnTo>
                  <a:pt x="483826" y="164560"/>
                </a:lnTo>
                <a:cubicBezTo>
                  <a:pt x="506644" y="102051"/>
                  <a:pt x="561042" y="90671"/>
                  <a:pt x="616461" y="150212"/>
                </a:cubicBezTo>
                <a:lnTo>
                  <a:pt x="616647" y="148738"/>
                </a:lnTo>
                <a:lnTo>
                  <a:pt x="624845" y="83913"/>
                </a:lnTo>
                <a:cubicBezTo>
                  <a:pt x="631073" y="65782"/>
                  <a:pt x="640552" y="52155"/>
                  <a:pt x="652733" y="44644"/>
                </a:cubicBezTo>
                <a:cubicBezTo>
                  <a:pt x="666138" y="36371"/>
                  <a:pt x="681815" y="36097"/>
                  <a:pt x="698035" y="43082"/>
                </a:cubicBezTo>
                <a:lnTo>
                  <a:pt x="745190" y="83854"/>
                </a:lnTo>
                <a:lnTo>
                  <a:pt x="746598" y="85072"/>
                </a:lnTo>
                <a:cubicBezTo>
                  <a:pt x="753016" y="34319"/>
                  <a:pt x="775415" y="3651"/>
                  <a:pt x="805414" y="305"/>
                </a:cubicBezTo>
                <a:cubicBezTo>
                  <a:pt x="815414" y="-810"/>
                  <a:pt x="826259" y="1111"/>
                  <a:pt x="837637" y="633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A60C7C96-DD4C-5244-025B-9E6AFF753CCD}"/>
              </a:ext>
            </a:extLst>
          </p:cNvPr>
          <p:cNvSpPr/>
          <p:nvPr/>
        </p:nvSpPr>
        <p:spPr>
          <a:xfrm>
            <a:off x="4878524" y="1630639"/>
            <a:ext cx="1087572" cy="2304995"/>
          </a:xfrm>
          <a:custGeom>
            <a:avLst/>
            <a:gdLst>
              <a:gd name="connsiteX0" fmla="*/ 906894 w 1278057"/>
              <a:gd name="connsiteY0" fmla="*/ 481 h 2708707"/>
              <a:gd name="connsiteX1" fmla="*/ 981399 w 1278057"/>
              <a:gd name="connsiteY1" fmla="*/ 98059 h 2708707"/>
              <a:gd name="connsiteX2" fmla="*/ 982601 w 1278057"/>
              <a:gd name="connsiteY2" fmla="*/ 96857 h 2708707"/>
              <a:gd name="connsiteX3" fmla="*/ 1035442 w 1278057"/>
              <a:gd name="connsiteY3" fmla="*/ 43989 h 2708707"/>
              <a:gd name="connsiteX4" fmla="*/ 1086319 w 1278057"/>
              <a:gd name="connsiteY4" fmla="*/ 28020 h 2708707"/>
              <a:gd name="connsiteX5" fmla="*/ 1133644 w 1278057"/>
              <a:gd name="connsiteY5" fmla="*/ 89831 h 2708707"/>
              <a:gd name="connsiteX6" fmla="*/ 1134760 w 1278057"/>
              <a:gd name="connsiteY6" fmla="*/ 127968 h 2708707"/>
              <a:gd name="connsiteX7" fmla="*/ 1134829 w 1278057"/>
              <a:gd name="connsiteY7" fmla="*/ 130325 h 2708707"/>
              <a:gd name="connsiteX8" fmla="*/ 1243513 w 1278057"/>
              <a:gd name="connsiteY8" fmla="*/ 94886 h 2708707"/>
              <a:gd name="connsiteX9" fmla="*/ 1265747 w 1278057"/>
              <a:gd name="connsiteY9" fmla="*/ 122910 h 2708707"/>
              <a:gd name="connsiteX10" fmla="*/ 1256949 w 1278057"/>
              <a:gd name="connsiteY10" fmla="*/ 293427 h 2708707"/>
              <a:gd name="connsiteX11" fmla="*/ 1257134 w 1278057"/>
              <a:gd name="connsiteY11" fmla="*/ 293817 h 2708707"/>
              <a:gd name="connsiteX12" fmla="*/ 1271440 w 1278057"/>
              <a:gd name="connsiteY12" fmla="*/ 324135 h 2708707"/>
              <a:gd name="connsiteX13" fmla="*/ 1265493 w 1278057"/>
              <a:gd name="connsiteY13" fmla="*/ 466287 h 2708707"/>
              <a:gd name="connsiteX14" fmla="*/ 1195633 w 1278057"/>
              <a:gd name="connsiteY14" fmla="*/ 619593 h 2708707"/>
              <a:gd name="connsiteX15" fmla="*/ 1116527 w 1278057"/>
              <a:gd name="connsiteY15" fmla="*/ 865949 h 2708707"/>
              <a:gd name="connsiteX16" fmla="*/ 919892 w 1278057"/>
              <a:gd name="connsiteY16" fmla="*/ 1026637 h 2708707"/>
              <a:gd name="connsiteX17" fmla="*/ 895717 w 1278057"/>
              <a:gd name="connsiteY17" fmla="*/ 1069660 h 2708707"/>
              <a:gd name="connsiteX18" fmla="*/ 910189 w 1278057"/>
              <a:gd name="connsiteY18" fmla="*/ 1085099 h 2708707"/>
              <a:gd name="connsiteX19" fmla="*/ 966332 w 1278057"/>
              <a:gd name="connsiteY19" fmla="*/ 1262628 h 2708707"/>
              <a:gd name="connsiteX20" fmla="*/ 962560 w 1278057"/>
              <a:gd name="connsiteY20" fmla="*/ 1487665 h 2708707"/>
              <a:gd name="connsiteX21" fmla="*/ 990112 w 1278057"/>
              <a:gd name="connsiteY21" fmla="*/ 1831741 h 2708707"/>
              <a:gd name="connsiteX22" fmla="*/ 861048 w 1278057"/>
              <a:gd name="connsiteY22" fmla="*/ 2132928 h 2708707"/>
              <a:gd name="connsiteX23" fmla="*/ 814846 w 1278057"/>
              <a:gd name="connsiteY23" fmla="*/ 2391007 h 2708707"/>
              <a:gd name="connsiteX24" fmla="*/ 657541 w 1278057"/>
              <a:gd name="connsiteY24" fmla="*/ 2422254 h 2708707"/>
              <a:gd name="connsiteX25" fmla="*/ 545129 w 1278057"/>
              <a:gd name="connsiteY25" fmla="*/ 2697576 h 2708707"/>
              <a:gd name="connsiteX26" fmla="*/ 379844 w 1278057"/>
              <a:gd name="connsiteY26" fmla="*/ 2529521 h 2708707"/>
              <a:gd name="connsiteX27" fmla="*/ 134320 w 1278057"/>
              <a:gd name="connsiteY27" fmla="*/ 2363479 h 2708707"/>
              <a:gd name="connsiteX28" fmla="*/ 26369 w 1278057"/>
              <a:gd name="connsiteY28" fmla="*/ 2178705 h 2708707"/>
              <a:gd name="connsiteX29" fmla="*/ 49435 w 1278057"/>
              <a:gd name="connsiteY29" fmla="*/ 1929292 h 2708707"/>
              <a:gd name="connsiteX30" fmla="*/ 726 w 1278057"/>
              <a:gd name="connsiteY30" fmla="*/ 1673401 h 2708707"/>
              <a:gd name="connsiteX31" fmla="*/ 89681 w 1278057"/>
              <a:gd name="connsiteY31" fmla="*/ 1445958 h 2708707"/>
              <a:gd name="connsiteX32" fmla="*/ 90532 w 1278057"/>
              <a:gd name="connsiteY32" fmla="*/ 1439962 h 2708707"/>
              <a:gd name="connsiteX33" fmla="*/ 130158 w 1278057"/>
              <a:gd name="connsiteY33" fmla="*/ 1113348 h 2708707"/>
              <a:gd name="connsiteX34" fmla="*/ 221461 w 1278057"/>
              <a:gd name="connsiteY34" fmla="*/ 987974 h 2708707"/>
              <a:gd name="connsiteX35" fmla="*/ 242253 w 1278057"/>
              <a:gd name="connsiteY35" fmla="*/ 988977 h 2708707"/>
              <a:gd name="connsiteX36" fmla="*/ 242008 w 1278057"/>
              <a:gd name="connsiteY36" fmla="*/ 984908 h 2708707"/>
              <a:gd name="connsiteX37" fmla="*/ 247163 w 1278057"/>
              <a:gd name="connsiteY37" fmla="*/ 924347 h 2708707"/>
              <a:gd name="connsiteX38" fmla="*/ 212172 w 1278057"/>
              <a:gd name="connsiteY38" fmla="*/ 758628 h 2708707"/>
              <a:gd name="connsiteX39" fmla="*/ 305306 w 1278057"/>
              <a:gd name="connsiteY39" fmla="*/ 595491 h 2708707"/>
              <a:gd name="connsiteX40" fmla="*/ 340669 w 1278057"/>
              <a:gd name="connsiteY40" fmla="*/ 402151 h 2708707"/>
              <a:gd name="connsiteX41" fmla="*/ 482084 w 1278057"/>
              <a:gd name="connsiteY41" fmla="*/ 277754 h 2708707"/>
              <a:gd name="connsiteX42" fmla="*/ 484570 w 1278057"/>
              <a:gd name="connsiteY42" fmla="*/ 273938 h 2708707"/>
              <a:gd name="connsiteX43" fmla="*/ 614364 w 1278057"/>
              <a:gd name="connsiteY43" fmla="*/ 63686 h 2708707"/>
              <a:gd name="connsiteX44" fmla="*/ 796800 w 1278057"/>
              <a:gd name="connsiteY44" fmla="*/ 81566 h 2708707"/>
              <a:gd name="connsiteX45" fmla="*/ 796873 w 1278057"/>
              <a:gd name="connsiteY45" fmla="*/ 81494 h 2708707"/>
              <a:gd name="connsiteX46" fmla="*/ 862029 w 1278057"/>
              <a:gd name="connsiteY46" fmla="*/ 18120 h 2708707"/>
              <a:gd name="connsiteX47" fmla="*/ 906894 w 1278057"/>
              <a:gd name="connsiteY47" fmla="*/ 481 h 270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78057" h="2708707">
                <a:moveTo>
                  <a:pt x="906894" y="481"/>
                </a:moveTo>
                <a:cubicBezTo>
                  <a:pt x="948590" y="-4451"/>
                  <a:pt x="978941" y="28569"/>
                  <a:pt x="981399" y="98059"/>
                </a:cubicBezTo>
                <a:lnTo>
                  <a:pt x="982601" y="96857"/>
                </a:lnTo>
                <a:lnTo>
                  <a:pt x="1035442" y="43989"/>
                </a:lnTo>
                <a:cubicBezTo>
                  <a:pt x="1053461" y="31959"/>
                  <a:pt x="1070952" y="26278"/>
                  <a:pt x="1086319" y="28020"/>
                </a:cubicBezTo>
                <a:cubicBezTo>
                  <a:pt x="1111692" y="30886"/>
                  <a:pt x="1128475" y="53605"/>
                  <a:pt x="1133644" y="89831"/>
                </a:cubicBezTo>
                <a:lnTo>
                  <a:pt x="1134760" y="127968"/>
                </a:lnTo>
                <a:lnTo>
                  <a:pt x="1134829" y="130325"/>
                </a:lnTo>
                <a:cubicBezTo>
                  <a:pt x="1176200" y="88933"/>
                  <a:pt x="1216442" y="76896"/>
                  <a:pt x="1243513" y="94886"/>
                </a:cubicBezTo>
                <a:cubicBezTo>
                  <a:pt x="1252537" y="100883"/>
                  <a:pt x="1260097" y="110216"/>
                  <a:pt x="1265747" y="122910"/>
                </a:cubicBezTo>
                <a:cubicBezTo>
                  <a:pt x="1282973" y="161594"/>
                  <a:pt x="1279677" y="225602"/>
                  <a:pt x="1256949" y="293427"/>
                </a:cubicBezTo>
                <a:lnTo>
                  <a:pt x="1257134" y="293817"/>
                </a:lnTo>
                <a:lnTo>
                  <a:pt x="1271440" y="324135"/>
                </a:lnTo>
                <a:cubicBezTo>
                  <a:pt x="1281864" y="360035"/>
                  <a:pt x="1280039" y="410487"/>
                  <a:pt x="1265493" y="466287"/>
                </a:cubicBezTo>
                <a:cubicBezTo>
                  <a:pt x="1251425" y="520296"/>
                  <a:pt x="1226583" y="574830"/>
                  <a:pt x="1195633" y="619593"/>
                </a:cubicBezTo>
                <a:cubicBezTo>
                  <a:pt x="1190762" y="697191"/>
                  <a:pt x="1161618" y="787935"/>
                  <a:pt x="1116527" y="865949"/>
                </a:cubicBezTo>
                <a:cubicBezTo>
                  <a:pt x="1056584" y="969662"/>
                  <a:pt x="978868" y="1033172"/>
                  <a:pt x="919892" y="1026637"/>
                </a:cubicBezTo>
                <a:lnTo>
                  <a:pt x="895717" y="1069660"/>
                </a:lnTo>
                <a:lnTo>
                  <a:pt x="910189" y="1085099"/>
                </a:lnTo>
                <a:cubicBezTo>
                  <a:pt x="936458" y="1123622"/>
                  <a:pt x="956673" y="1186478"/>
                  <a:pt x="966332" y="1262628"/>
                </a:cubicBezTo>
                <a:cubicBezTo>
                  <a:pt x="975692" y="1336328"/>
                  <a:pt x="974358" y="1416373"/>
                  <a:pt x="962560" y="1487665"/>
                </a:cubicBezTo>
                <a:cubicBezTo>
                  <a:pt x="991560" y="1585435"/>
                  <a:pt x="1001702" y="1712177"/>
                  <a:pt x="990112" y="1831741"/>
                </a:cubicBezTo>
                <a:cubicBezTo>
                  <a:pt x="974703" y="1990693"/>
                  <a:pt x="923694" y="2109733"/>
                  <a:pt x="861048" y="2132928"/>
                </a:cubicBezTo>
                <a:cubicBezTo>
                  <a:pt x="860749" y="2232142"/>
                  <a:pt x="843892" y="2326235"/>
                  <a:pt x="814846" y="2391007"/>
                </a:cubicBezTo>
                <a:cubicBezTo>
                  <a:pt x="770713" y="2489433"/>
                  <a:pt x="706964" y="2502081"/>
                  <a:pt x="657541" y="2422254"/>
                </a:cubicBezTo>
                <a:cubicBezTo>
                  <a:pt x="641558" y="2559368"/>
                  <a:pt x="598759" y="2664184"/>
                  <a:pt x="545129" y="2697576"/>
                </a:cubicBezTo>
                <a:cubicBezTo>
                  <a:pt x="481931" y="2736921"/>
                  <a:pt x="415973" y="2669873"/>
                  <a:pt x="379844" y="2529521"/>
                </a:cubicBezTo>
                <a:cubicBezTo>
                  <a:pt x="294568" y="2662740"/>
                  <a:pt x="183811" y="2587859"/>
                  <a:pt x="134320" y="2363479"/>
                </a:cubicBezTo>
                <a:cubicBezTo>
                  <a:pt x="85703" y="2378227"/>
                  <a:pt x="40052" y="2300108"/>
                  <a:pt x="26369" y="2178705"/>
                </a:cubicBezTo>
                <a:cubicBezTo>
                  <a:pt x="16457" y="2090870"/>
                  <a:pt x="25219" y="1996076"/>
                  <a:pt x="49435" y="1929292"/>
                </a:cubicBezTo>
                <a:cubicBezTo>
                  <a:pt x="15077" y="1876906"/>
                  <a:pt x="-4058" y="1776379"/>
                  <a:pt x="726" y="1673401"/>
                </a:cubicBezTo>
                <a:cubicBezTo>
                  <a:pt x="6338" y="1552830"/>
                  <a:pt x="43272" y="1458387"/>
                  <a:pt x="89681" y="1445958"/>
                </a:cubicBezTo>
                <a:cubicBezTo>
                  <a:pt x="89957" y="1443945"/>
                  <a:pt x="90256" y="1441975"/>
                  <a:pt x="90532" y="1439962"/>
                </a:cubicBezTo>
                <a:cubicBezTo>
                  <a:pt x="84300" y="1321229"/>
                  <a:pt x="98835" y="1201490"/>
                  <a:pt x="130158" y="1113348"/>
                </a:cubicBezTo>
                <a:cubicBezTo>
                  <a:pt x="154903" y="1043741"/>
                  <a:pt x="187336" y="1001180"/>
                  <a:pt x="221461" y="987974"/>
                </a:cubicBezTo>
                <a:lnTo>
                  <a:pt x="242253" y="988977"/>
                </a:lnTo>
                <a:lnTo>
                  <a:pt x="242008" y="984908"/>
                </a:lnTo>
                <a:cubicBezTo>
                  <a:pt x="242309" y="966076"/>
                  <a:pt x="243991" y="945842"/>
                  <a:pt x="247163" y="924347"/>
                </a:cubicBezTo>
                <a:cubicBezTo>
                  <a:pt x="202358" y="917040"/>
                  <a:pt x="187556" y="846973"/>
                  <a:pt x="212172" y="758628"/>
                </a:cubicBezTo>
                <a:cubicBezTo>
                  <a:pt x="229972" y="694706"/>
                  <a:pt x="265365" y="632701"/>
                  <a:pt x="305306" y="595491"/>
                </a:cubicBezTo>
                <a:cubicBezTo>
                  <a:pt x="292265" y="547161"/>
                  <a:pt x="306158" y="471208"/>
                  <a:pt x="340669" y="402151"/>
                </a:cubicBezTo>
                <a:cubicBezTo>
                  <a:pt x="381085" y="321301"/>
                  <a:pt x="439804" y="269645"/>
                  <a:pt x="482084" y="277754"/>
                </a:cubicBezTo>
                <a:cubicBezTo>
                  <a:pt x="482911" y="276469"/>
                  <a:pt x="483743" y="275223"/>
                  <a:pt x="484570" y="273938"/>
                </a:cubicBezTo>
                <a:cubicBezTo>
                  <a:pt x="514591" y="190102"/>
                  <a:pt x="562181" y="113024"/>
                  <a:pt x="614364" y="63686"/>
                </a:cubicBezTo>
                <a:cubicBezTo>
                  <a:pt x="696800" y="-14234"/>
                  <a:pt x="772729" y="-6771"/>
                  <a:pt x="796800" y="81566"/>
                </a:cubicBezTo>
                <a:lnTo>
                  <a:pt x="796873" y="81494"/>
                </a:lnTo>
                <a:lnTo>
                  <a:pt x="862029" y="18120"/>
                </a:lnTo>
                <a:cubicBezTo>
                  <a:pt x="877836" y="7987"/>
                  <a:pt x="892995" y="2126"/>
                  <a:pt x="906894" y="4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336AA07D-0283-2063-4656-E169D2F9FE64}"/>
              </a:ext>
            </a:extLst>
          </p:cNvPr>
          <p:cNvSpPr/>
          <p:nvPr/>
        </p:nvSpPr>
        <p:spPr>
          <a:xfrm rot="6128217">
            <a:off x="6100607" y="5866037"/>
            <a:ext cx="412759" cy="5313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8D1A1562-24B0-E208-040C-B7F5D1F4BEC2}"/>
              </a:ext>
            </a:extLst>
          </p:cNvPr>
          <p:cNvSpPr/>
          <p:nvPr/>
        </p:nvSpPr>
        <p:spPr>
          <a:xfrm rot="4472555">
            <a:off x="5605318" y="5851784"/>
            <a:ext cx="378127" cy="55842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rapezoid 83">
            <a:extLst>
              <a:ext uri="{FF2B5EF4-FFF2-40B4-BE49-F238E27FC236}">
                <a16:creationId xmlns:a16="http://schemas.microsoft.com/office/drawing/2014/main" id="{72530BFD-8E4C-C48A-337F-CB7D080E8F0F}"/>
              </a:ext>
            </a:extLst>
          </p:cNvPr>
          <p:cNvSpPr/>
          <p:nvPr/>
        </p:nvSpPr>
        <p:spPr>
          <a:xfrm>
            <a:off x="5208898" y="3345049"/>
            <a:ext cx="1710312" cy="2736846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rapezoid 84">
            <a:extLst>
              <a:ext uri="{FF2B5EF4-FFF2-40B4-BE49-F238E27FC236}">
                <a16:creationId xmlns:a16="http://schemas.microsoft.com/office/drawing/2014/main" id="{D6F6BBD2-7EB5-4CD7-4131-9E284CBF82A5}"/>
              </a:ext>
            </a:extLst>
          </p:cNvPr>
          <p:cNvSpPr/>
          <p:nvPr/>
        </p:nvSpPr>
        <p:spPr>
          <a:xfrm rot="610840">
            <a:off x="5364650" y="3262217"/>
            <a:ext cx="453075" cy="2788699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D3E44BE-5342-6129-3601-55B95D693334}"/>
              </a:ext>
            </a:extLst>
          </p:cNvPr>
          <p:cNvSpPr/>
          <p:nvPr/>
        </p:nvSpPr>
        <p:spPr>
          <a:xfrm rot="2901859">
            <a:off x="4940884" y="4170499"/>
            <a:ext cx="346066" cy="6135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C7FC414-156A-496F-ED5B-B2C2F006472E}"/>
              </a:ext>
            </a:extLst>
          </p:cNvPr>
          <p:cNvSpPr/>
          <p:nvPr/>
        </p:nvSpPr>
        <p:spPr>
          <a:xfrm rot="20226769">
            <a:off x="6736828" y="4218721"/>
            <a:ext cx="394687" cy="53245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A50A8AC0-00E0-86DA-C0A8-93A72A117686}"/>
              </a:ext>
            </a:extLst>
          </p:cNvPr>
          <p:cNvSpPr/>
          <p:nvPr/>
        </p:nvSpPr>
        <p:spPr>
          <a:xfrm rot="1442139">
            <a:off x="5142844" y="3205446"/>
            <a:ext cx="594604" cy="143397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rapezoid 88">
            <a:extLst>
              <a:ext uri="{FF2B5EF4-FFF2-40B4-BE49-F238E27FC236}">
                <a16:creationId xmlns:a16="http://schemas.microsoft.com/office/drawing/2014/main" id="{8BD69F77-9B8D-22C3-9152-631D8173AFF5}"/>
              </a:ext>
            </a:extLst>
          </p:cNvPr>
          <p:cNvSpPr/>
          <p:nvPr/>
        </p:nvSpPr>
        <p:spPr>
          <a:xfrm rot="20249249">
            <a:off x="6290168" y="3214699"/>
            <a:ext cx="641876" cy="143397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41">
            <a:extLst>
              <a:ext uri="{FF2B5EF4-FFF2-40B4-BE49-F238E27FC236}">
                <a16:creationId xmlns:a16="http://schemas.microsoft.com/office/drawing/2014/main" id="{C116A08E-88E0-521F-AE97-9E4C122BA3FB}"/>
              </a:ext>
            </a:extLst>
          </p:cNvPr>
          <p:cNvGrpSpPr/>
          <p:nvPr/>
        </p:nvGrpSpPr>
        <p:grpSpPr>
          <a:xfrm>
            <a:off x="5471260" y="3121963"/>
            <a:ext cx="1237393" cy="2924506"/>
            <a:chOff x="6327583" y="3173375"/>
            <a:chExt cx="1142159" cy="1658222"/>
          </a:xfrm>
          <a:solidFill>
            <a:schemeClr val="bg1"/>
          </a:solidFill>
        </p:grpSpPr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DBF61DAC-72C0-82BF-396E-BA03E258415B}"/>
                </a:ext>
              </a:extLst>
            </p:cNvPr>
            <p:cNvSpPr/>
            <p:nvPr/>
          </p:nvSpPr>
          <p:spPr>
            <a:xfrm rot="21277925">
              <a:off x="7051537" y="3250380"/>
              <a:ext cx="418205" cy="158121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Moon 95">
              <a:extLst>
                <a:ext uri="{FF2B5EF4-FFF2-40B4-BE49-F238E27FC236}">
                  <a16:creationId xmlns:a16="http://schemas.microsoft.com/office/drawing/2014/main" id="{C14FC6A6-C6C5-35A2-673E-A07397DF0350}"/>
                </a:ext>
              </a:extLst>
            </p:cNvPr>
            <p:cNvSpPr/>
            <p:nvPr/>
          </p:nvSpPr>
          <p:spPr>
            <a:xfrm rot="15844898">
              <a:off x="6498264" y="3033745"/>
              <a:ext cx="711340" cy="990600"/>
            </a:xfrm>
            <a:prstGeom prst="moon">
              <a:avLst>
                <a:gd name="adj" fmla="val 709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Moon 96">
              <a:extLst>
                <a:ext uri="{FF2B5EF4-FFF2-40B4-BE49-F238E27FC236}">
                  <a16:creationId xmlns:a16="http://schemas.microsoft.com/office/drawing/2014/main" id="{35274BF6-9171-772D-6DB8-42F9201BE85E}"/>
                </a:ext>
              </a:extLst>
            </p:cNvPr>
            <p:cNvSpPr/>
            <p:nvPr/>
          </p:nvSpPr>
          <p:spPr>
            <a:xfrm rot="16400088">
              <a:off x="6556621" y="3146096"/>
              <a:ext cx="524331" cy="982407"/>
            </a:xfrm>
            <a:prstGeom prst="moon">
              <a:avLst>
                <a:gd name="adj" fmla="val 709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Moon 97">
              <a:extLst>
                <a:ext uri="{FF2B5EF4-FFF2-40B4-BE49-F238E27FC236}">
                  <a16:creationId xmlns:a16="http://schemas.microsoft.com/office/drawing/2014/main" id="{D34E3644-0C0F-98E2-584C-931592912D44}"/>
                </a:ext>
              </a:extLst>
            </p:cNvPr>
            <p:cNvSpPr/>
            <p:nvPr/>
          </p:nvSpPr>
          <p:spPr>
            <a:xfrm rot="16400088">
              <a:off x="6670250" y="3192443"/>
              <a:ext cx="298887" cy="970159"/>
            </a:xfrm>
            <a:prstGeom prst="moon">
              <a:avLst>
                <a:gd name="adj" fmla="val 7097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Oval 90">
            <a:extLst>
              <a:ext uri="{FF2B5EF4-FFF2-40B4-BE49-F238E27FC236}">
                <a16:creationId xmlns:a16="http://schemas.microsoft.com/office/drawing/2014/main" id="{DAF75C32-1995-CB75-EFBE-C942E68DAF4E}"/>
              </a:ext>
            </a:extLst>
          </p:cNvPr>
          <p:cNvSpPr/>
          <p:nvPr/>
        </p:nvSpPr>
        <p:spPr>
          <a:xfrm>
            <a:off x="5380406" y="1811698"/>
            <a:ext cx="1249843" cy="184327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Cloud 91">
            <a:extLst>
              <a:ext uri="{FF2B5EF4-FFF2-40B4-BE49-F238E27FC236}">
                <a16:creationId xmlns:a16="http://schemas.microsoft.com/office/drawing/2014/main" id="{4F9AFA45-655E-B5D8-703F-EE63B9F9C35C}"/>
              </a:ext>
            </a:extLst>
          </p:cNvPr>
          <p:cNvSpPr/>
          <p:nvPr/>
        </p:nvSpPr>
        <p:spPr>
          <a:xfrm rot="17055069">
            <a:off x="5550227" y="1231513"/>
            <a:ext cx="837495" cy="110101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loud 92">
            <a:extLst>
              <a:ext uri="{FF2B5EF4-FFF2-40B4-BE49-F238E27FC236}">
                <a16:creationId xmlns:a16="http://schemas.microsoft.com/office/drawing/2014/main" id="{5F2209A0-521D-5182-AA9E-E2BDB46514D0}"/>
              </a:ext>
            </a:extLst>
          </p:cNvPr>
          <p:cNvSpPr/>
          <p:nvPr/>
        </p:nvSpPr>
        <p:spPr>
          <a:xfrm>
            <a:off x="5602333" y="2993060"/>
            <a:ext cx="845428" cy="802803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CB6D4A35-330A-D74B-E943-729A1E3B66A0}"/>
              </a:ext>
            </a:extLst>
          </p:cNvPr>
          <p:cNvSpPr/>
          <p:nvPr/>
        </p:nvSpPr>
        <p:spPr>
          <a:xfrm>
            <a:off x="5879343" y="3126860"/>
            <a:ext cx="352421" cy="16757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8BA4402-1CA0-6BCD-958E-4576B62C2E9B}"/>
              </a:ext>
            </a:extLst>
          </p:cNvPr>
          <p:cNvGrpSpPr/>
          <p:nvPr/>
        </p:nvGrpSpPr>
        <p:grpSpPr>
          <a:xfrm>
            <a:off x="8876129" y="1282386"/>
            <a:ext cx="2040425" cy="4868595"/>
            <a:chOff x="397451" y="228208"/>
            <a:chExt cx="1468018" cy="3502792"/>
          </a:xfrm>
          <a:solidFill>
            <a:schemeClr val="bg1"/>
          </a:solidFill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2A57AD4-E160-EE48-B32E-AE52A25782B4}"/>
                </a:ext>
              </a:extLst>
            </p:cNvPr>
            <p:cNvSpPr/>
            <p:nvPr/>
          </p:nvSpPr>
          <p:spPr>
            <a:xfrm rot="18351009">
              <a:off x="270681" y="2203966"/>
              <a:ext cx="541276" cy="2877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2CFCFF68-3742-2E3F-4DF6-F390FEA88375}"/>
                </a:ext>
              </a:extLst>
            </p:cNvPr>
            <p:cNvSpPr/>
            <p:nvPr/>
          </p:nvSpPr>
          <p:spPr>
            <a:xfrm rot="3424369">
              <a:off x="1450963" y="2194762"/>
              <a:ext cx="541276" cy="2877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58571A28-3909-1CD5-CB82-2F5ED05E8425}"/>
                </a:ext>
              </a:extLst>
            </p:cNvPr>
            <p:cNvSpPr/>
            <p:nvPr/>
          </p:nvSpPr>
          <p:spPr>
            <a:xfrm>
              <a:off x="710999" y="1363546"/>
              <a:ext cx="939777" cy="204645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74A3334-11A9-9B03-6596-FFDDBF60E2E6}"/>
                </a:ext>
              </a:extLst>
            </p:cNvPr>
            <p:cNvSpPr/>
            <p:nvPr/>
          </p:nvSpPr>
          <p:spPr>
            <a:xfrm rot="20950279">
              <a:off x="611582" y="3361948"/>
              <a:ext cx="534815" cy="3690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688D38C7-E97A-8766-9D3A-D9EC729C4266}"/>
                </a:ext>
              </a:extLst>
            </p:cNvPr>
            <p:cNvSpPr/>
            <p:nvPr/>
          </p:nvSpPr>
          <p:spPr>
            <a:xfrm rot="19846626">
              <a:off x="1276514" y="1303512"/>
              <a:ext cx="413686" cy="110816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3843236-FFCF-4D47-BD8F-FC0E2094EDB8}"/>
                </a:ext>
              </a:extLst>
            </p:cNvPr>
            <p:cNvSpPr/>
            <p:nvPr/>
          </p:nvSpPr>
          <p:spPr>
            <a:xfrm rot="20950279">
              <a:off x="1081472" y="3361950"/>
              <a:ext cx="534815" cy="3690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0A851875-3C2C-43BF-35E2-C00A2E599695}"/>
                </a:ext>
              </a:extLst>
            </p:cNvPr>
            <p:cNvSpPr/>
            <p:nvPr/>
          </p:nvSpPr>
          <p:spPr>
            <a:xfrm rot="1753374" flipH="1">
              <a:off x="618671" y="1303512"/>
              <a:ext cx="413686" cy="110816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27BF256-CA9A-21A8-3C2E-C3F13E98A646}"/>
                </a:ext>
              </a:extLst>
            </p:cNvPr>
            <p:cNvSpPr/>
            <p:nvPr/>
          </p:nvSpPr>
          <p:spPr>
            <a:xfrm>
              <a:off x="678482" y="343180"/>
              <a:ext cx="939777" cy="12594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E8505B4-85E3-7E54-C6FF-B88E6B38B09C}"/>
                </a:ext>
              </a:extLst>
            </p:cNvPr>
            <p:cNvSpPr/>
            <p:nvPr/>
          </p:nvSpPr>
          <p:spPr>
            <a:xfrm rot="21115497">
              <a:off x="421705" y="228208"/>
              <a:ext cx="1368039" cy="1223973"/>
            </a:xfrm>
            <a:custGeom>
              <a:avLst/>
              <a:gdLst>
                <a:gd name="connsiteX0" fmla="*/ 806836 w 1368039"/>
                <a:gd name="connsiteY0" fmla="*/ 11691 h 1223973"/>
                <a:gd name="connsiteX1" fmla="*/ 1366412 w 1368039"/>
                <a:gd name="connsiteY1" fmla="*/ 407315 h 1223973"/>
                <a:gd name="connsiteX2" fmla="*/ 1362201 w 1368039"/>
                <a:gd name="connsiteY2" fmla="*/ 419421 h 1223973"/>
                <a:gd name="connsiteX3" fmla="*/ 1362201 w 1368039"/>
                <a:gd name="connsiteY3" fmla="*/ 1168198 h 1223973"/>
                <a:gd name="connsiteX4" fmla="*/ 1223027 w 1368039"/>
                <a:gd name="connsiteY4" fmla="*/ 1168198 h 1223973"/>
                <a:gd name="connsiteX5" fmla="*/ 1083852 w 1368039"/>
                <a:gd name="connsiteY5" fmla="*/ 1168198 h 1223973"/>
                <a:gd name="connsiteX6" fmla="*/ 1083852 w 1368039"/>
                <a:gd name="connsiteY6" fmla="*/ 621291 h 1223973"/>
                <a:gd name="connsiteX7" fmla="*/ 1063840 w 1368039"/>
                <a:gd name="connsiteY7" fmla="*/ 626613 h 1223973"/>
                <a:gd name="connsiteX8" fmla="*/ 718874 w 1368039"/>
                <a:gd name="connsiteY8" fmla="*/ 631678 h 1223973"/>
                <a:gd name="connsiteX9" fmla="*/ 388931 w 1368039"/>
                <a:gd name="connsiteY9" fmla="*/ 530859 h 1223973"/>
                <a:gd name="connsiteX10" fmla="*/ 378632 w 1368039"/>
                <a:gd name="connsiteY10" fmla="*/ 524661 h 1223973"/>
                <a:gd name="connsiteX11" fmla="*/ 242097 w 1368039"/>
                <a:gd name="connsiteY11" fmla="*/ 1038860 h 1223973"/>
                <a:gd name="connsiteX12" fmla="*/ 121049 w 1368039"/>
                <a:gd name="connsiteY12" fmla="*/ 1006718 h 1223973"/>
                <a:gd name="connsiteX13" fmla="*/ 0 w 1368039"/>
                <a:gd name="connsiteY13" fmla="*/ 974577 h 1223973"/>
                <a:gd name="connsiteX14" fmla="*/ 172770 w 1368039"/>
                <a:gd name="connsiteY14" fmla="*/ 323915 h 1223973"/>
                <a:gd name="connsiteX15" fmla="*/ 162697 w 1368039"/>
                <a:gd name="connsiteY15" fmla="*/ 300268 h 1223973"/>
                <a:gd name="connsiteX16" fmla="*/ 159298 w 1368039"/>
                <a:gd name="connsiteY16" fmla="*/ 236054 h 1223973"/>
                <a:gd name="connsiteX17" fmla="*/ 806836 w 1368039"/>
                <a:gd name="connsiteY17" fmla="*/ 11691 h 122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68039" h="1223973">
                  <a:moveTo>
                    <a:pt x="806836" y="11691"/>
                  </a:moveTo>
                  <a:cubicBezTo>
                    <a:pt x="1140171" y="58983"/>
                    <a:pt x="1390702" y="236111"/>
                    <a:pt x="1366412" y="407315"/>
                  </a:cubicBezTo>
                  <a:lnTo>
                    <a:pt x="1362201" y="419421"/>
                  </a:lnTo>
                  <a:lnTo>
                    <a:pt x="1362201" y="1168198"/>
                  </a:lnTo>
                  <a:cubicBezTo>
                    <a:pt x="1315810" y="1361411"/>
                    <a:pt x="1269418" y="974986"/>
                    <a:pt x="1223027" y="1168198"/>
                  </a:cubicBezTo>
                  <a:cubicBezTo>
                    <a:pt x="1176635" y="1361411"/>
                    <a:pt x="1130244" y="974986"/>
                    <a:pt x="1083852" y="1168198"/>
                  </a:cubicBezTo>
                  <a:lnTo>
                    <a:pt x="1083852" y="621291"/>
                  </a:lnTo>
                  <a:lnTo>
                    <a:pt x="1063840" y="626613"/>
                  </a:lnTo>
                  <a:cubicBezTo>
                    <a:pt x="962769" y="646371"/>
                    <a:pt x="843875" y="649413"/>
                    <a:pt x="718874" y="631678"/>
                  </a:cubicBezTo>
                  <a:cubicBezTo>
                    <a:pt x="593874" y="613943"/>
                    <a:pt x="480517" y="577950"/>
                    <a:pt x="388931" y="530859"/>
                  </a:cubicBezTo>
                  <a:lnTo>
                    <a:pt x="378632" y="524661"/>
                  </a:lnTo>
                  <a:lnTo>
                    <a:pt x="242097" y="1038860"/>
                  </a:lnTo>
                  <a:cubicBezTo>
                    <a:pt x="152162" y="1214887"/>
                    <a:pt x="210984" y="830690"/>
                    <a:pt x="121049" y="1006718"/>
                  </a:cubicBezTo>
                  <a:cubicBezTo>
                    <a:pt x="31113" y="1182746"/>
                    <a:pt x="89936" y="798549"/>
                    <a:pt x="0" y="974577"/>
                  </a:cubicBezTo>
                  <a:lnTo>
                    <a:pt x="172770" y="323915"/>
                  </a:lnTo>
                  <a:lnTo>
                    <a:pt x="162697" y="300268"/>
                  </a:lnTo>
                  <a:cubicBezTo>
                    <a:pt x="157519" y="278947"/>
                    <a:pt x="156262" y="257454"/>
                    <a:pt x="159298" y="236054"/>
                  </a:cubicBezTo>
                  <a:cubicBezTo>
                    <a:pt x="183588" y="64849"/>
                    <a:pt x="473501" y="-35602"/>
                    <a:pt x="806836" y="1169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Rounded Rectangle 152">
              <a:extLst>
                <a:ext uri="{FF2B5EF4-FFF2-40B4-BE49-F238E27FC236}">
                  <a16:creationId xmlns:a16="http://schemas.microsoft.com/office/drawing/2014/main" id="{151E59C7-D148-C86B-6036-CB760C7ABF49}"/>
                </a:ext>
              </a:extLst>
            </p:cNvPr>
            <p:cNvSpPr/>
            <p:nvPr/>
          </p:nvSpPr>
          <p:spPr>
            <a:xfrm rot="5400000">
              <a:off x="1067593" y="-36303"/>
              <a:ext cx="180121" cy="131212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86C0F2A-02AD-5BCC-5547-AFDDC1188A67}"/>
                </a:ext>
              </a:extLst>
            </p:cNvPr>
            <p:cNvSpPr/>
            <p:nvPr/>
          </p:nvSpPr>
          <p:spPr>
            <a:xfrm rot="2009698">
              <a:off x="1009976" y="1381543"/>
              <a:ext cx="100812" cy="15998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54">
              <a:extLst>
                <a:ext uri="{FF2B5EF4-FFF2-40B4-BE49-F238E27FC236}">
                  <a16:creationId xmlns:a16="http://schemas.microsoft.com/office/drawing/2014/main" id="{30F55B09-7625-424A-3C99-6CCA235D847E}"/>
                </a:ext>
              </a:extLst>
            </p:cNvPr>
            <p:cNvSpPr/>
            <p:nvPr/>
          </p:nvSpPr>
          <p:spPr>
            <a:xfrm>
              <a:off x="491023" y="2480111"/>
              <a:ext cx="437375" cy="63042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06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6760128" y="294640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Noah</a:t>
            </a:r>
          </a:p>
          <a:p>
            <a:r>
              <a:rPr lang="en-US" sz="1100" dirty="0"/>
              <a:t>HC 3:386; D&amp;C 84:14-15; 107:52; 133:54; 138:9, 28,41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A8BFED-27BD-0216-D30A-9D1FEF1AA1AD}"/>
              </a:ext>
            </a:extLst>
          </p:cNvPr>
          <p:cNvSpPr txBox="1"/>
          <p:nvPr/>
        </p:nvSpPr>
        <p:spPr>
          <a:xfrm>
            <a:off x="2678164" y="73187"/>
            <a:ext cx="3652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Freeman Nickerson- not mentioned in D&amp;C but in history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C8529E-38F7-F05B-B1A9-75CB472E7B21}"/>
              </a:ext>
            </a:extLst>
          </p:cNvPr>
          <p:cNvGrpSpPr/>
          <p:nvPr/>
        </p:nvGrpSpPr>
        <p:grpSpPr>
          <a:xfrm>
            <a:off x="6992052" y="1242865"/>
            <a:ext cx="3040143" cy="5352441"/>
            <a:chOff x="2819915" y="1752600"/>
            <a:chExt cx="1828315" cy="3418171"/>
          </a:xfrm>
          <a:solidFill>
            <a:schemeClr val="bg1"/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5F7F5C3-2397-46B5-AAE6-616C6DF254F8}"/>
                </a:ext>
              </a:extLst>
            </p:cNvPr>
            <p:cNvSpPr/>
            <p:nvPr/>
          </p:nvSpPr>
          <p:spPr>
            <a:xfrm rot="18750594">
              <a:off x="2730166" y="3973630"/>
              <a:ext cx="495049" cy="31555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1A03236-261F-64E5-3603-52D1EB00017F}"/>
                </a:ext>
              </a:extLst>
            </p:cNvPr>
            <p:cNvSpPr/>
            <p:nvPr/>
          </p:nvSpPr>
          <p:spPr>
            <a:xfrm rot="13837370">
              <a:off x="4266445" y="3913867"/>
              <a:ext cx="466190" cy="29738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3142DD3-9398-24D3-D3A9-FDE67AD630AA}"/>
                </a:ext>
              </a:extLst>
            </p:cNvPr>
            <p:cNvSpPr/>
            <p:nvPr/>
          </p:nvSpPr>
          <p:spPr>
            <a:xfrm rot="20039060">
              <a:off x="3276597" y="4888540"/>
              <a:ext cx="466190" cy="28223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CBF7DCE-2CAE-5514-E162-3FE69A354640}"/>
                </a:ext>
              </a:extLst>
            </p:cNvPr>
            <p:cNvSpPr/>
            <p:nvPr/>
          </p:nvSpPr>
          <p:spPr>
            <a:xfrm rot="1560940" flipH="1">
              <a:off x="3733799" y="4888541"/>
              <a:ext cx="466190" cy="28223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A5F93AEA-3952-AA88-9F1C-DAEDD4526395}"/>
                </a:ext>
              </a:extLst>
            </p:cNvPr>
            <p:cNvSpPr/>
            <p:nvPr/>
          </p:nvSpPr>
          <p:spPr>
            <a:xfrm>
              <a:off x="3009722" y="3276600"/>
              <a:ext cx="1447800" cy="167640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615EA3E2-B378-EE50-851E-1A1C04EC595C}"/>
                </a:ext>
              </a:extLst>
            </p:cNvPr>
            <p:cNvSpPr/>
            <p:nvPr/>
          </p:nvSpPr>
          <p:spPr>
            <a:xfrm rot="19906957">
              <a:off x="4010242" y="2953783"/>
              <a:ext cx="533400" cy="114300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59A229C4-E25A-6123-F2A0-0AACFC9806C0}"/>
                </a:ext>
              </a:extLst>
            </p:cNvPr>
            <p:cNvSpPr/>
            <p:nvPr/>
          </p:nvSpPr>
          <p:spPr>
            <a:xfrm rot="1389622">
              <a:off x="2908202" y="3030636"/>
              <a:ext cx="533400" cy="114300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BA5C06DA-570C-04A6-711E-D6D64797A3E1}"/>
                </a:ext>
              </a:extLst>
            </p:cNvPr>
            <p:cNvSpPr/>
            <p:nvPr/>
          </p:nvSpPr>
          <p:spPr>
            <a:xfrm>
              <a:off x="3085922" y="2971800"/>
              <a:ext cx="1295400" cy="167640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393CD3C0-054A-EC87-1C8D-6425F83A2E16}"/>
                </a:ext>
              </a:extLst>
            </p:cNvPr>
            <p:cNvSpPr/>
            <p:nvPr/>
          </p:nvSpPr>
          <p:spPr>
            <a:xfrm rot="20436617">
              <a:off x="4113995" y="2137096"/>
              <a:ext cx="366715" cy="1160706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A05C1D65-7D5B-2DD4-4A79-CC1B56499B4A}"/>
                </a:ext>
              </a:extLst>
            </p:cNvPr>
            <p:cNvSpPr/>
            <p:nvPr/>
          </p:nvSpPr>
          <p:spPr>
            <a:xfrm rot="20233135">
              <a:off x="4160231" y="2054421"/>
              <a:ext cx="320959" cy="972688"/>
            </a:xfrm>
            <a:prstGeom prst="trapezoid">
              <a:avLst>
                <a:gd name="adj" fmla="val 3747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B259433-2B91-6FCF-F16D-BE0A55FC07CC}"/>
                </a:ext>
              </a:extLst>
            </p:cNvPr>
            <p:cNvSpPr/>
            <p:nvPr/>
          </p:nvSpPr>
          <p:spPr>
            <a:xfrm>
              <a:off x="3314522" y="2057400"/>
              <a:ext cx="838200" cy="12192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45152D30-B59E-65E1-E72C-F5904DD985CB}"/>
                </a:ext>
              </a:extLst>
            </p:cNvPr>
            <p:cNvSpPr/>
            <p:nvPr/>
          </p:nvSpPr>
          <p:spPr>
            <a:xfrm rot="20688057">
              <a:off x="4027020" y="1997857"/>
              <a:ext cx="287694" cy="120391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787A4609-1093-ABC8-0F36-6138D4D1CC4A}"/>
                </a:ext>
              </a:extLst>
            </p:cNvPr>
            <p:cNvSpPr/>
            <p:nvPr/>
          </p:nvSpPr>
          <p:spPr>
            <a:xfrm rot="1211022">
              <a:off x="3034376" y="2186849"/>
              <a:ext cx="295679" cy="1160706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F370D95C-ABAC-2938-6563-59A331E61E90}"/>
                </a:ext>
              </a:extLst>
            </p:cNvPr>
            <p:cNvSpPr/>
            <p:nvPr/>
          </p:nvSpPr>
          <p:spPr>
            <a:xfrm rot="1211022">
              <a:off x="2992481" y="2062395"/>
              <a:ext cx="204015" cy="117276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17DCE1D4-D2AE-828A-1D4F-ED79F7459412}"/>
                </a:ext>
              </a:extLst>
            </p:cNvPr>
            <p:cNvSpPr/>
            <p:nvPr/>
          </p:nvSpPr>
          <p:spPr>
            <a:xfrm rot="1083159">
              <a:off x="3083851" y="2079628"/>
              <a:ext cx="336271" cy="1000844"/>
            </a:xfrm>
            <a:prstGeom prst="trapezoid">
              <a:avLst>
                <a:gd name="adj" fmla="val 3747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32107F3-FEF8-8427-E82E-28F7191B5ACB}"/>
                </a:ext>
              </a:extLst>
            </p:cNvPr>
            <p:cNvSpPr/>
            <p:nvPr/>
          </p:nvSpPr>
          <p:spPr>
            <a:xfrm>
              <a:off x="3238322" y="1752600"/>
              <a:ext cx="990600" cy="6096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oon 43">
              <a:extLst>
                <a:ext uri="{FF2B5EF4-FFF2-40B4-BE49-F238E27FC236}">
                  <a16:creationId xmlns:a16="http://schemas.microsoft.com/office/drawing/2014/main" id="{B5D0C9E6-2D14-9E67-A6D4-AB4875F5E541}"/>
                </a:ext>
              </a:extLst>
            </p:cNvPr>
            <p:cNvSpPr/>
            <p:nvPr/>
          </p:nvSpPr>
          <p:spPr>
            <a:xfrm rot="5400000">
              <a:off x="3563215" y="1619042"/>
              <a:ext cx="330848" cy="848165"/>
            </a:xfrm>
            <a:prstGeom prst="moon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loud 44">
              <a:extLst>
                <a:ext uri="{FF2B5EF4-FFF2-40B4-BE49-F238E27FC236}">
                  <a16:creationId xmlns:a16="http://schemas.microsoft.com/office/drawing/2014/main" id="{8D68A5AF-2A7A-FA34-5319-AD93515DBA6E}"/>
                </a:ext>
              </a:extLst>
            </p:cNvPr>
            <p:cNvSpPr/>
            <p:nvPr/>
          </p:nvSpPr>
          <p:spPr>
            <a:xfrm>
              <a:off x="3238322" y="2611650"/>
              <a:ext cx="898437" cy="789704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E32E0D-6B01-5F52-640B-6A10626673EA}"/>
                </a:ext>
              </a:extLst>
            </p:cNvPr>
            <p:cNvSpPr/>
            <p:nvPr/>
          </p:nvSpPr>
          <p:spPr>
            <a:xfrm>
              <a:off x="3238322" y="4648200"/>
              <a:ext cx="76200" cy="3048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4EF264-2FEA-955A-334B-E2B1287A5B24}"/>
                </a:ext>
              </a:extLst>
            </p:cNvPr>
            <p:cNvSpPr/>
            <p:nvPr/>
          </p:nvSpPr>
          <p:spPr>
            <a:xfrm>
              <a:off x="3466922" y="4648200"/>
              <a:ext cx="76200" cy="3048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C134550-6FA8-42BD-7829-0B90A9DA4EEC}"/>
                </a:ext>
              </a:extLst>
            </p:cNvPr>
            <p:cNvSpPr/>
            <p:nvPr/>
          </p:nvSpPr>
          <p:spPr>
            <a:xfrm>
              <a:off x="3695522" y="4648200"/>
              <a:ext cx="76200" cy="3048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BA13FCA-45E5-AE54-4BB0-31074A2D1B34}"/>
                </a:ext>
              </a:extLst>
            </p:cNvPr>
            <p:cNvSpPr/>
            <p:nvPr/>
          </p:nvSpPr>
          <p:spPr>
            <a:xfrm>
              <a:off x="3924122" y="4648200"/>
              <a:ext cx="76200" cy="3048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87C237A-7DAB-6FB7-1B43-BE77FF3C8E6D}"/>
                </a:ext>
              </a:extLst>
            </p:cNvPr>
            <p:cNvSpPr/>
            <p:nvPr/>
          </p:nvSpPr>
          <p:spPr>
            <a:xfrm>
              <a:off x="4152722" y="4648200"/>
              <a:ext cx="76200" cy="3048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8831C85-3654-F295-1272-DB594EFB4040}"/>
                </a:ext>
              </a:extLst>
            </p:cNvPr>
            <p:cNvSpPr/>
            <p:nvPr/>
          </p:nvSpPr>
          <p:spPr>
            <a:xfrm>
              <a:off x="3611831" y="2749482"/>
              <a:ext cx="241843" cy="13636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E233574-8864-A85B-FC5D-F2C107B0D653}"/>
              </a:ext>
            </a:extLst>
          </p:cNvPr>
          <p:cNvGrpSpPr/>
          <p:nvPr/>
        </p:nvGrpSpPr>
        <p:grpSpPr>
          <a:xfrm>
            <a:off x="2286097" y="1097757"/>
            <a:ext cx="2406335" cy="5453713"/>
            <a:chOff x="2286097" y="1097757"/>
            <a:chExt cx="2406335" cy="5453713"/>
          </a:xfrm>
          <a:solidFill>
            <a:schemeClr val="bg1"/>
          </a:solidFill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A45DBECD-4599-61CF-8BA3-2D2A5746A1A4}"/>
                </a:ext>
              </a:extLst>
            </p:cNvPr>
            <p:cNvSpPr/>
            <p:nvPr/>
          </p:nvSpPr>
          <p:spPr>
            <a:xfrm rot="6220648">
              <a:off x="2765054" y="1073858"/>
              <a:ext cx="1495559" cy="1543358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F3D8E0E-EB5F-BC17-E6D8-311B018759D3}"/>
                </a:ext>
              </a:extLst>
            </p:cNvPr>
            <p:cNvSpPr/>
            <p:nvPr/>
          </p:nvSpPr>
          <p:spPr>
            <a:xfrm rot="19338880">
              <a:off x="4260685" y="3952487"/>
              <a:ext cx="431747" cy="6030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9885E0B-43DD-3913-4850-617561A1DECD}"/>
                </a:ext>
              </a:extLst>
            </p:cNvPr>
            <p:cNvSpPr/>
            <p:nvPr/>
          </p:nvSpPr>
          <p:spPr>
            <a:xfrm rot="1933618">
              <a:off x="2286097" y="4026861"/>
              <a:ext cx="431747" cy="6030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0355B92-9252-0E71-51FC-F551148339CE}"/>
                </a:ext>
              </a:extLst>
            </p:cNvPr>
            <p:cNvSpPr/>
            <p:nvPr/>
          </p:nvSpPr>
          <p:spPr>
            <a:xfrm rot="3417779">
              <a:off x="3602577" y="5931461"/>
              <a:ext cx="324938" cy="76339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B599289-074F-CDB7-0E5D-CCED476D8A38}"/>
                </a:ext>
              </a:extLst>
            </p:cNvPr>
            <p:cNvSpPr/>
            <p:nvPr/>
          </p:nvSpPr>
          <p:spPr>
            <a:xfrm rot="3713177">
              <a:off x="2950137" y="6007302"/>
              <a:ext cx="324938" cy="76339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E68CA1D-5E7A-3C5F-3CB5-56272E7EF8F6}"/>
                </a:ext>
              </a:extLst>
            </p:cNvPr>
            <p:cNvSpPr/>
            <p:nvPr/>
          </p:nvSpPr>
          <p:spPr>
            <a:xfrm>
              <a:off x="2832588" y="4494276"/>
              <a:ext cx="1404351" cy="1815154"/>
            </a:xfrm>
            <a:prstGeom prst="trapezoid">
              <a:avLst>
                <a:gd name="adj" fmla="val 654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0A422622-D0F1-57E0-011F-33DE79449613}"/>
                </a:ext>
              </a:extLst>
            </p:cNvPr>
            <p:cNvSpPr/>
            <p:nvPr/>
          </p:nvSpPr>
          <p:spPr>
            <a:xfrm rot="1812728">
              <a:off x="2522599" y="2827172"/>
              <a:ext cx="651595" cy="1611226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C19B25DD-4362-B9E7-14C4-D85FAF38C03E}"/>
                </a:ext>
              </a:extLst>
            </p:cNvPr>
            <p:cNvSpPr/>
            <p:nvPr/>
          </p:nvSpPr>
          <p:spPr>
            <a:xfrm rot="20337671">
              <a:off x="3858268" y="2844564"/>
              <a:ext cx="651595" cy="1512930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DDC773BE-DCFA-89F0-3DB1-36E09B05306E}"/>
                </a:ext>
              </a:extLst>
            </p:cNvPr>
            <p:cNvSpPr/>
            <p:nvPr/>
          </p:nvSpPr>
          <p:spPr>
            <a:xfrm>
              <a:off x="2870048" y="3104688"/>
              <a:ext cx="1390566" cy="1579105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E4EEE0A-3FE0-EFE1-1EA9-D2E530B009D5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H="1">
              <a:off x="3565330" y="3252659"/>
              <a:ext cx="14733" cy="143113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D60D485-7BF3-F9BB-AE7C-52B01FF4BC98}"/>
                </a:ext>
              </a:extLst>
            </p:cNvPr>
            <p:cNvGrpSpPr/>
            <p:nvPr/>
          </p:nvGrpSpPr>
          <p:grpSpPr>
            <a:xfrm flipH="1">
              <a:off x="3447024" y="3435442"/>
              <a:ext cx="208416" cy="820368"/>
              <a:chOff x="3716383" y="2576920"/>
              <a:chExt cx="326571" cy="1285451"/>
            </a:xfrm>
            <a:grpFill/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8AFBC90-8D51-58C7-432E-7926C33AF7F2}"/>
                  </a:ext>
                </a:extLst>
              </p:cNvPr>
              <p:cNvSpPr/>
              <p:nvPr/>
            </p:nvSpPr>
            <p:spPr>
              <a:xfrm>
                <a:off x="3716383" y="2576920"/>
                <a:ext cx="304800" cy="32315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A5D6A764-7D2F-55E0-559E-D8ABE921D6B0}"/>
                  </a:ext>
                </a:extLst>
              </p:cNvPr>
              <p:cNvSpPr/>
              <p:nvPr/>
            </p:nvSpPr>
            <p:spPr>
              <a:xfrm>
                <a:off x="3729446" y="3060246"/>
                <a:ext cx="304800" cy="32315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3A83F048-4E40-8017-7C12-62EA52C861F1}"/>
                  </a:ext>
                </a:extLst>
              </p:cNvPr>
              <p:cNvSpPr/>
              <p:nvPr/>
            </p:nvSpPr>
            <p:spPr>
              <a:xfrm>
                <a:off x="3738154" y="3539217"/>
                <a:ext cx="304800" cy="32315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AFAEBCF-4B50-9B70-A4EE-05C640348A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8096" y="5128237"/>
              <a:ext cx="32202" cy="11739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0979E5-D52A-E48A-4641-2A7DADA30AD5}"/>
                </a:ext>
              </a:extLst>
            </p:cNvPr>
            <p:cNvSpPr/>
            <p:nvPr/>
          </p:nvSpPr>
          <p:spPr>
            <a:xfrm>
              <a:off x="3249762" y="2527173"/>
              <a:ext cx="600937" cy="7392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Input 18">
              <a:extLst>
                <a:ext uri="{FF2B5EF4-FFF2-40B4-BE49-F238E27FC236}">
                  <a16:creationId xmlns:a16="http://schemas.microsoft.com/office/drawing/2014/main" id="{4C1236C3-FD92-6BC2-9575-40209AA817F7}"/>
                </a:ext>
              </a:extLst>
            </p:cNvPr>
            <p:cNvSpPr/>
            <p:nvPr/>
          </p:nvSpPr>
          <p:spPr>
            <a:xfrm rot="7269359" flipV="1">
              <a:off x="3488601" y="2937400"/>
              <a:ext cx="656438" cy="240073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Manual Input 19">
              <a:extLst>
                <a:ext uri="{FF2B5EF4-FFF2-40B4-BE49-F238E27FC236}">
                  <a16:creationId xmlns:a16="http://schemas.microsoft.com/office/drawing/2014/main" id="{359FF004-B376-E4B9-20D4-F961A5C3F7EF}"/>
                </a:ext>
              </a:extLst>
            </p:cNvPr>
            <p:cNvSpPr/>
            <p:nvPr/>
          </p:nvSpPr>
          <p:spPr>
            <a:xfrm rot="14330641" flipH="1" flipV="1">
              <a:off x="2985693" y="2917716"/>
              <a:ext cx="656438" cy="240073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437AAF6-4B84-9D5A-A90D-4CA7164CC43E}"/>
                </a:ext>
              </a:extLst>
            </p:cNvPr>
            <p:cNvSpPr/>
            <p:nvPr/>
          </p:nvSpPr>
          <p:spPr>
            <a:xfrm>
              <a:off x="2966425" y="1209951"/>
              <a:ext cx="1137552" cy="179776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408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7</cp:revision>
  <dcterms:created xsi:type="dcterms:W3CDTF">2024-01-05T00:03:23Z</dcterms:created>
  <dcterms:modified xsi:type="dcterms:W3CDTF">2024-12-28T15:42:19Z</dcterms:modified>
</cp:coreProperties>
</file>