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9AA"/>
    <a:srgbClr val="C89864"/>
    <a:srgbClr val="CC9900"/>
    <a:srgbClr val="E1D6B9"/>
    <a:srgbClr val="809CDA"/>
    <a:srgbClr val="E9C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57850-FBD6-D2EA-A426-A4D9828D3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1524C2-C5C3-0124-7DBF-990449B47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58814-A5FD-06BE-680E-13168DC50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18DA9-68ED-2ACA-1D09-508BB7DE4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060C1-A2E9-A39B-CB62-B85FA632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9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CCF56-711F-1928-A1D3-5155CD19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E9C0A-1A70-DE65-D976-670675428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3DCBB-D078-F624-05F7-E024EB3CA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AA92D-EC93-274F-C0BC-5D42DA72B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72510-250B-CB5A-49A2-DCF3325A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9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D72507-3117-DE11-71FC-32E07863C7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CD944-2FC7-759B-B150-A329D5F8E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083E9-5F4E-D460-B83C-D6D41F91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8794-F25A-079F-E437-C6A38D6F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E1BEF-AD36-31AC-85F9-200CC987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2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20E9-1263-0F71-7DAA-5E1F4D9E0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20D60-73A5-FDE8-696B-40D47CF37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EA0C8-553D-3267-0F5E-C4B44216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8A725-6C59-7492-DFF3-A3F4091D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0928D-A1EA-5879-003B-5514993A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B15DF-FD69-AAFD-CBDA-845A35D3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E2256-DDFE-E2A1-8015-9568C27A6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32A1F-A07B-105C-8C20-8B9663B0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F16BE-0B2A-5D13-15BC-C24548669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88E90-A631-17D6-743C-E9D506179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9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1B07-9E55-CD1C-8A6E-528A53E77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2817-A94E-1CF0-46A0-373223252D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04598-E408-10AA-FFA3-ABABD21A5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7EC75-E5C7-8E49-FF96-1C69458D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CB176-E468-80F5-D028-425FFFB6A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DC6E7-3BF4-FD99-CB9C-4A3CAC7E7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4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B1FF-70AE-1085-7CDE-A305C3EB2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432F9-749E-5130-277D-4F28A3487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2165A-C333-B7E3-7E6A-50A902201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AE60A-E3EC-55BD-EC2F-AA071C15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9CD1E7-2BAF-F26A-D899-3FD5122CA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5241C-44DA-6119-2BEC-A99F2336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76296-3CE2-7EA9-DAE5-BA10F3FF1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957704-7730-E0D5-0000-C83B6B04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7E44-F595-2E87-A3C3-6601A75D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4CCE54-02E2-0278-68D0-7A132BAD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5C77B-A608-ECEF-C257-63E881E6F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49AFA-1D47-CE39-B0F8-28040A947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7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7E4AF-5F4D-B89E-02BE-3CEEE4CBC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E0D75-C33E-C7B4-15FB-EE83F6CA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1394B-E090-F236-A7A5-C0E096ADB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2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9AF6F-6E49-A8CD-9CF2-1903C7CC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09F76-138D-38C0-0A8F-1659FFF5E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62529-7DC7-B52A-195F-02EB27039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CA057-7DBB-F8AE-F34F-324FBE565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CC34A-3A5C-0E14-C113-D21B2849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5C1E-14AC-1DA7-C5EE-63E598D4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6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20EF4-2C18-6F3E-BEB5-66857251A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D0D136-A9AD-1F6F-A4DB-07C642458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518F5-F06E-3FD4-340F-3720E58B6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B363C-3A90-73DD-75E9-C7EBF89A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92C85-92B7-5BCB-AB7C-E4AE1EBA9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8FF85-35F6-6B14-384F-0EFE56C53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66738A-A751-F5DE-2BDE-9CCE00B1D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E888F-7451-C993-A2EB-67800FBB6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30BEB-D740-899F-59A6-1360F21AA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97B8-51E5-48B7-8D9C-D2B4C7AFF62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80129-B39A-6A78-224D-9B36C2EAF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93475-589C-DD48-829A-3449EC4DF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D16C-053D-4936-8525-5053A145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1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P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B122D6-7D01-F58B-EA4A-97240D1EB94F}"/>
              </a:ext>
            </a:extLst>
          </p:cNvPr>
          <p:cNvGrpSpPr/>
          <p:nvPr/>
        </p:nvGrpSpPr>
        <p:grpSpPr>
          <a:xfrm>
            <a:off x="2510745" y="1598406"/>
            <a:ext cx="1099074" cy="3417555"/>
            <a:chOff x="914400" y="228600"/>
            <a:chExt cx="1788913" cy="5562601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7746E476-5807-8360-A7AB-3FFF417BF0B7}"/>
                </a:ext>
              </a:extLst>
            </p:cNvPr>
            <p:cNvGrpSpPr/>
            <p:nvPr/>
          </p:nvGrpSpPr>
          <p:grpSpPr>
            <a:xfrm>
              <a:off x="914400" y="1295400"/>
              <a:ext cx="1788913" cy="4495801"/>
              <a:chOff x="914400" y="1295400"/>
              <a:chExt cx="1788913" cy="4495801"/>
            </a:xfrm>
          </p:grpSpPr>
          <p:sp>
            <p:nvSpPr>
              <p:cNvPr id="155" name="Round Diagonal Corner Rectangle 32">
                <a:extLst>
                  <a:ext uri="{FF2B5EF4-FFF2-40B4-BE49-F238E27FC236}">
                    <a16:creationId xmlns:a16="http://schemas.microsoft.com/office/drawing/2014/main" id="{940F17C1-6C8E-8F44-27A3-6752115547C2}"/>
                  </a:ext>
                </a:extLst>
              </p:cNvPr>
              <p:cNvSpPr/>
              <p:nvPr/>
            </p:nvSpPr>
            <p:spPr>
              <a:xfrm rot="10320391">
                <a:off x="1100593" y="1488696"/>
                <a:ext cx="625179" cy="52970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D6C556D0-6534-9D9D-C69C-BE62991D9387}"/>
                  </a:ext>
                </a:extLst>
              </p:cNvPr>
              <p:cNvSpPr/>
              <p:nvPr/>
            </p:nvSpPr>
            <p:spPr>
              <a:xfrm rot="1499614">
                <a:off x="914400" y="3657600"/>
                <a:ext cx="320040" cy="56261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AE5079AE-D187-D67D-4CB5-644D226A4BD0}"/>
                  </a:ext>
                </a:extLst>
              </p:cNvPr>
              <p:cNvSpPr/>
              <p:nvPr/>
            </p:nvSpPr>
            <p:spPr>
              <a:xfrm rot="20218618">
                <a:off x="2383273" y="3621577"/>
                <a:ext cx="320040" cy="56261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Trapezoid 157">
                <a:extLst>
                  <a:ext uri="{FF2B5EF4-FFF2-40B4-BE49-F238E27FC236}">
                    <a16:creationId xmlns:a16="http://schemas.microsoft.com/office/drawing/2014/main" id="{8DC9E22E-F6C4-8564-D9DB-871007F1A6E0}"/>
                  </a:ext>
                </a:extLst>
              </p:cNvPr>
              <p:cNvSpPr/>
              <p:nvPr/>
            </p:nvSpPr>
            <p:spPr>
              <a:xfrm rot="1297584">
                <a:off x="1066800" y="2667000"/>
                <a:ext cx="4572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Trapezoid 158">
                <a:extLst>
                  <a:ext uri="{FF2B5EF4-FFF2-40B4-BE49-F238E27FC236}">
                    <a16:creationId xmlns:a16="http://schemas.microsoft.com/office/drawing/2014/main" id="{419AEFE5-9359-5D2C-224F-E3F5F7535E17}"/>
                  </a:ext>
                </a:extLst>
              </p:cNvPr>
              <p:cNvSpPr/>
              <p:nvPr/>
            </p:nvSpPr>
            <p:spPr>
              <a:xfrm rot="20443541">
                <a:off x="2105988" y="2706154"/>
                <a:ext cx="457200" cy="12954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FB61E856-59DB-AA4B-DFC3-A66F6EA91607}"/>
                  </a:ext>
                </a:extLst>
              </p:cNvPr>
              <p:cNvSpPr/>
              <p:nvPr/>
            </p:nvSpPr>
            <p:spPr>
              <a:xfrm rot="2704841" flipH="1">
                <a:off x="1256221" y="5317245"/>
                <a:ext cx="394574" cy="553337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Trapezoid 160">
                <a:extLst>
                  <a:ext uri="{FF2B5EF4-FFF2-40B4-BE49-F238E27FC236}">
                    <a16:creationId xmlns:a16="http://schemas.microsoft.com/office/drawing/2014/main" id="{F79D70E1-2D6D-767B-9CDF-16EBB2DA92D2}"/>
                  </a:ext>
                </a:extLst>
              </p:cNvPr>
              <p:cNvSpPr/>
              <p:nvPr/>
            </p:nvSpPr>
            <p:spPr>
              <a:xfrm>
                <a:off x="1371600" y="2819400"/>
                <a:ext cx="914400" cy="1295400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9A643560-5B67-EB23-F68A-07474493B2D7}"/>
                  </a:ext>
                </a:extLst>
              </p:cNvPr>
              <p:cNvSpPr/>
              <p:nvPr/>
            </p:nvSpPr>
            <p:spPr>
              <a:xfrm rot="17610301" flipH="1">
                <a:off x="1834919" y="5265056"/>
                <a:ext cx="394574" cy="553337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Flowchart: Manual Operation 162">
                <a:extLst>
                  <a:ext uri="{FF2B5EF4-FFF2-40B4-BE49-F238E27FC236}">
                    <a16:creationId xmlns:a16="http://schemas.microsoft.com/office/drawing/2014/main" id="{81DDD8BA-AAE3-E9BB-ECA9-05B283895A6A}"/>
                  </a:ext>
                </a:extLst>
              </p:cNvPr>
              <p:cNvSpPr/>
              <p:nvPr/>
            </p:nvSpPr>
            <p:spPr>
              <a:xfrm rot="10800000">
                <a:off x="1258824" y="4038600"/>
                <a:ext cx="704088" cy="1482277"/>
              </a:xfrm>
              <a:prstGeom prst="flowChartManualOperation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Flowchart: Manual Operation 163">
                <a:extLst>
                  <a:ext uri="{FF2B5EF4-FFF2-40B4-BE49-F238E27FC236}">
                    <a16:creationId xmlns:a16="http://schemas.microsoft.com/office/drawing/2014/main" id="{699DBFA2-99A6-563E-BD8F-44F868F0BC84}"/>
                  </a:ext>
                </a:extLst>
              </p:cNvPr>
              <p:cNvSpPr/>
              <p:nvPr/>
            </p:nvSpPr>
            <p:spPr>
              <a:xfrm rot="10800000">
                <a:off x="1706880" y="4038600"/>
                <a:ext cx="704088" cy="1482277"/>
              </a:xfrm>
              <a:prstGeom prst="flowChartManualOperation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03BB388D-2F81-18C5-2839-B5853C7A83D5}"/>
                  </a:ext>
                </a:extLst>
              </p:cNvPr>
              <p:cNvSpPr/>
              <p:nvPr/>
            </p:nvSpPr>
            <p:spPr>
              <a:xfrm>
                <a:off x="1676400" y="4191000"/>
                <a:ext cx="381000" cy="304800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5">
                <a:extLst>
                  <a:ext uri="{FF2B5EF4-FFF2-40B4-BE49-F238E27FC236}">
                    <a16:creationId xmlns:a16="http://schemas.microsoft.com/office/drawing/2014/main" id="{D6401C38-06D3-BC82-5006-BBDB35F210E5}"/>
                  </a:ext>
                </a:extLst>
              </p:cNvPr>
              <p:cNvSpPr/>
              <p:nvPr/>
            </p:nvSpPr>
            <p:spPr>
              <a:xfrm>
                <a:off x="1219200" y="1447800"/>
                <a:ext cx="1219200" cy="1295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Moon 166">
                <a:extLst>
                  <a:ext uri="{FF2B5EF4-FFF2-40B4-BE49-F238E27FC236}">
                    <a16:creationId xmlns:a16="http://schemas.microsoft.com/office/drawing/2014/main" id="{317842D1-2C04-69AA-4BD3-1C6694C906B8}"/>
                  </a:ext>
                </a:extLst>
              </p:cNvPr>
              <p:cNvSpPr/>
              <p:nvPr/>
            </p:nvSpPr>
            <p:spPr>
              <a:xfrm rot="16200000">
                <a:off x="1295400" y="3352800"/>
                <a:ext cx="1066800" cy="457200"/>
              </a:xfrm>
              <a:prstGeom prst="moon">
                <a:avLst>
                  <a:gd name="adj" fmla="val 6008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Trapezoid 167">
                <a:extLst>
                  <a:ext uri="{FF2B5EF4-FFF2-40B4-BE49-F238E27FC236}">
                    <a16:creationId xmlns:a16="http://schemas.microsoft.com/office/drawing/2014/main" id="{D3E02509-286A-5DF9-0C87-2B47CE0C483E}"/>
                  </a:ext>
                </a:extLst>
              </p:cNvPr>
              <p:cNvSpPr/>
              <p:nvPr/>
            </p:nvSpPr>
            <p:spPr>
              <a:xfrm>
                <a:off x="1905000" y="2743200"/>
                <a:ext cx="457200" cy="1905000"/>
              </a:xfrm>
              <a:prstGeom prst="trapezoid">
                <a:avLst>
                  <a:gd name="adj" fmla="val 30882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rapezoid 168">
                <a:extLst>
                  <a:ext uri="{FF2B5EF4-FFF2-40B4-BE49-F238E27FC236}">
                    <a16:creationId xmlns:a16="http://schemas.microsoft.com/office/drawing/2014/main" id="{8550F20F-05BD-84C4-DFDC-58734349A44C}"/>
                  </a:ext>
                </a:extLst>
              </p:cNvPr>
              <p:cNvSpPr/>
              <p:nvPr/>
            </p:nvSpPr>
            <p:spPr>
              <a:xfrm>
                <a:off x="1295400" y="2743200"/>
                <a:ext cx="457200" cy="1905000"/>
              </a:xfrm>
              <a:prstGeom prst="trapezoid">
                <a:avLst>
                  <a:gd name="adj" fmla="val 32353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F5C2355C-5D0C-025E-8979-464A67F210FC}"/>
                  </a:ext>
                </a:extLst>
              </p:cNvPr>
              <p:cNvSpPr/>
              <p:nvPr/>
            </p:nvSpPr>
            <p:spPr>
              <a:xfrm>
                <a:off x="1752600" y="3505200"/>
                <a:ext cx="134471" cy="13447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D0BC4BC8-AB68-10B6-0C38-7BEB0C1CC97A}"/>
                  </a:ext>
                </a:extLst>
              </p:cNvPr>
              <p:cNvSpPr/>
              <p:nvPr/>
            </p:nvSpPr>
            <p:spPr>
              <a:xfrm>
                <a:off x="1752600" y="3810000"/>
                <a:ext cx="134471" cy="13447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Diagonal Stripe 171">
                <a:extLst>
                  <a:ext uri="{FF2B5EF4-FFF2-40B4-BE49-F238E27FC236}">
                    <a16:creationId xmlns:a16="http://schemas.microsoft.com/office/drawing/2014/main" id="{BFA5168B-032A-40DA-4C24-D1390362BBC4}"/>
                  </a:ext>
                </a:extLst>
              </p:cNvPr>
              <p:cNvSpPr/>
              <p:nvPr/>
            </p:nvSpPr>
            <p:spPr>
              <a:xfrm rot="7239654" flipH="1">
                <a:off x="1857763" y="2594479"/>
                <a:ext cx="331753" cy="256338"/>
              </a:xfrm>
              <a:prstGeom prst="diagStripe">
                <a:avLst>
                  <a:gd name="adj" fmla="val 44299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Diagonal Stripe 172">
                <a:extLst>
                  <a:ext uri="{FF2B5EF4-FFF2-40B4-BE49-F238E27FC236}">
                    <a16:creationId xmlns:a16="http://schemas.microsoft.com/office/drawing/2014/main" id="{2693EDD1-DEE7-D374-7C1F-EA3D7758EF2C}"/>
                  </a:ext>
                </a:extLst>
              </p:cNvPr>
              <p:cNvSpPr/>
              <p:nvPr/>
            </p:nvSpPr>
            <p:spPr>
              <a:xfrm rot="14360346">
                <a:off x="1476764" y="2594478"/>
                <a:ext cx="331753" cy="256338"/>
              </a:xfrm>
              <a:prstGeom prst="diagStripe">
                <a:avLst>
                  <a:gd name="adj" fmla="val 44299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4" name="Group 47">
                <a:extLst>
                  <a:ext uri="{FF2B5EF4-FFF2-40B4-BE49-F238E27FC236}">
                    <a16:creationId xmlns:a16="http://schemas.microsoft.com/office/drawing/2014/main" id="{7CC1FC26-43E2-CD5B-F2C3-DDAFF838D010}"/>
                  </a:ext>
                </a:extLst>
              </p:cNvPr>
              <p:cNvGrpSpPr/>
              <p:nvPr/>
            </p:nvGrpSpPr>
            <p:grpSpPr>
              <a:xfrm>
                <a:off x="1371600" y="2819400"/>
                <a:ext cx="914400" cy="228600"/>
                <a:chOff x="2971800" y="2971800"/>
                <a:chExt cx="914400" cy="228600"/>
              </a:xfrm>
            </p:grpSpPr>
            <p:sp>
              <p:nvSpPr>
                <p:cNvPr id="179" name="Double Wave 178">
                  <a:extLst>
                    <a:ext uri="{FF2B5EF4-FFF2-40B4-BE49-F238E27FC236}">
                      <a16:creationId xmlns:a16="http://schemas.microsoft.com/office/drawing/2014/main" id="{58CBA6C0-D06E-0DBD-E664-599902DA0E88}"/>
                    </a:ext>
                  </a:extLst>
                </p:cNvPr>
                <p:cNvSpPr/>
                <p:nvPr/>
              </p:nvSpPr>
              <p:spPr>
                <a:xfrm rot="20544645">
                  <a:off x="2971800" y="3048000"/>
                  <a:ext cx="457200" cy="152400"/>
                </a:xfrm>
                <a:prstGeom prst="doubleWave">
                  <a:avLst>
                    <a:gd name="adj1" fmla="val 6250"/>
                    <a:gd name="adj2" fmla="val -1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Double Wave 179">
                  <a:extLst>
                    <a:ext uri="{FF2B5EF4-FFF2-40B4-BE49-F238E27FC236}">
                      <a16:creationId xmlns:a16="http://schemas.microsoft.com/office/drawing/2014/main" id="{F0C85367-70C1-C156-C264-F49833BF5152}"/>
                    </a:ext>
                  </a:extLst>
                </p:cNvPr>
                <p:cNvSpPr/>
                <p:nvPr/>
              </p:nvSpPr>
              <p:spPr>
                <a:xfrm rot="1849731">
                  <a:off x="3429000" y="3048000"/>
                  <a:ext cx="457200" cy="152400"/>
                </a:xfrm>
                <a:prstGeom prst="doubleWave">
                  <a:avLst>
                    <a:gd name="adj1" fmla="val 6250"/>
                    <a:gd name="adj2" fmla="val -10000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Oval 180">
                  <a:extLst>
                    <a:ext uri="{FF2B5EF4-FFF2-40B4-BE49-F238E27FC236}">
                      <a16:creationId xmlns:a16="http://schemas.microsoft.com/office/drawing/2014/main" id="{7C284C2D-915E-EBC8-B376-7CABBD2FF499}"/>
                    </a:ext>
                  </a:extLst>
                </p:cNvPr>
                <p:cNvSpPr/>
                <p:nvPr/>
              </p:nvSpPr>
              <p:spPr>
                <a:xfrm>
                  <a:off x="3276600" y="2971800"/>
                  <a:ext cx="228600" cy="152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5" name="Wave 174">
                <a:extLst>
                  <a:ext uri="{FF2B5EF4-FFF2-40B4-BE49-F238E27FC236}">
                    <a16:creationId xmlns:a16="http://schemas.microsoft.com/office/drawing/2014/main" id="{FDDF8877-6A89-352F-AA59-BEFBDBD16576}"/>
                  </a:ext>
                </a:extLst>
              </p:cNvPr>
              <p:cNvSpPr/>
              <p:nvPr/>
            </p:nvSpPr>
            <p:spPr>
              <a:xfrm>
                <a:off x="1295400" y="1295400"/>
                <a:ext cx="1143000" cy="609600"/>
              </a:xfrm>
              <a:prstGeom prst="wave">
                <a:avLst>
                  <a:gd name="adj1" fmla="val 20000"/>
                  <a:gd name="adj2" fmla="val -10000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ound Diagonal Corner Rectangle 31">
                <a:extLst>
                  <a:ext uri="{FF2B5EF4-FFF2-40B4-BE49-F238E27FC236}">
                    <a16:creationId xmlns:a16="http://schemas.microsoft.com/office/drawing/2014/main" id="{024A1476-A57B-CA49-E60F-7465790BF8E3}"/>
                  </a:ext>
                </a:extLst>
              </p:cNvPr>
              <p:cNvSpPr/>
              <p:nvPr/>
            </p:nvSpPr>
            <p:spPr>
              <a:xfrm rot="4974440">
                <a:off x="1970031" y="1449650"/>
                <a:ext cx="625179" cy="52970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2A8EAFCF-EA8E-CAF7-A8DA-96D0ACBAA53E}"/>
                  </a:ext>
                </a:extLst>
              </p:cNvPr>
              <p:cNvSpPr/>
              <p:nvPr/>
            </p:nvSpPr>
            <p:spPr>
              <a:xfrm>
                <a:off x="1828800" y="1447800"/>
                <a:ext cx="381000" cy="457200"/>
              </a:xfrm>
              <a:prstGeom prst="ellipse">
                <a:avLst/>
              </a:prstGeom>
              <a:solidFill>
                <a:srgbClr val="97710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66D9E8C1-4DFA-836E-F8BA-02561FCAFE81}"/>
                  </a:ext>
                </a:extLst>
              </p:cNvPr>
              <p:cNvSpPr/>
              <p:nvPr/>
            </p:nvSpPr>
            <p:spPr>
              <a:xfrm>
                <a:off x="1295400" y="1447800"/>
                <a:ext cx="381000" cy="228600"/>
              </a:xfrm>
              <a:prstGeom prst="ellipse">
                <a:avLst/>
              </a:prstGeom>
              <a:solidFill>
                <a:srgbClr val="97710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3EE79438-492C-7D79-7593-3E8BDBF92EB8}"/>
                </a:ext>
              </a:extLst>
            </p:cNvPr>
            <p:cNvGrpSpPr/>
            <p:nvPr/>
          </p:nvGrpSpPr>
          <p:grpSpPr>
            <a:xfrm>
              <a:off x="1143000" y="228600"/>
              <a:ext cx="1447800" cy="1447800"/>
              <a:chOff x="2362200" y="2209800"/>
              <a:chExt cx="1828800" cy="1600200"/>
            </a:xfrm>
          </p:grpSpPr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DEE59621-A70A-1ECD-52EF-8CD7FF79E3BB}"/>
                  </a:ext>
                </a:extLst>
              </p:cNvPr>
              <p:cNvSpPr/>
              <p:nvPr/>
            </p:nvSpPr>
            <p:spPr>
              <a:xfrm>
                <a:off x="2362200" y="3429000"/>
                <a:ext cx="1828800" cy="381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lowchart: Magnetic Disk 153">
                <a:extLst>
                  <a:ext uri="{FF2B5EF4-FFF2-40B4-BE49-F238E27FC236}">
                    <a16:creationId xmlns:a16="http://schemas.microsoft.com/office/drawing/2014/main" id="{E4C5EB2D-4CFC-C5B5-68AC-A8C6EE701667}"/>
                  </a:ext>
                </a:extLst>
              </p:cNvPr>
              <p:cNvSpPr/>
              <p:nvPr/>
            </p:nvSpPr>
            <p:spPr>
              <a:xfrm>
                <a:off x="2667000" y="2209800"/>
                <a:ext cx="1219200" cy="1447800"/>
              </a:xfrm>
              <a:prstGeom prst="flowChartMagneticDisk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369E42E6-5E14-0AEB-AD58-B33A9863D23B}"/>
              </a:ext>
            </a:extLst>
          </p:cNvPr>
          <p:cNvGrpSpPr/>
          <p:nvPr/>
        </p:nvGrpSpPr>
        <p:grpSpPr>
          <a:xfrm>
            <a:off x="8265059" y="1878758"/>
            <a:ext cx="1202846" cy="3162876"/>
            <a:chOff x="5181600" y="1543409"/>
            <a:chExt cx="1615440" cy="4247791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EA537070-0F8B-CD51-DCF1-5DF9500291E8}"/>
                </a:ext>
              </a:extLst>
            </p:cNvPr>
            <p:cNvSpPr/>
            <p:nvPr/>
          </p:nvSpPr>
          <p:spPr>
            <a:xfrm rot="3195775" flipH="1">
              <a:off x="5410829" y="5317244"/>
              <a:ext cx="394574" cy="5533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0CA317DC-C1D5-D7A2-BDA2-8ED0D0985D70}"/>
                </a:ext>
              </a:extLst>
            </p:cNvPr>
            <p:cNvSpPr/>
            <p:nvPr/>
          </p:nvSpPr>
          <p:spPr>
            <a:xfrm>
              <a:off x="5486400" y="2845494"/>
              <a:ext cx="914400" cy="129540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E85CC237-1145-19EA-09DD-72758633F08D}"/>
                </a:ext>
              </a:extLst>
            </p:cNvPr>
            <p:cNvSpPr/>
            <p:nvPr/>
          </p:nvSpPr>
          <p:spPr>
            <a:xfrm rot="17610301" flipH="1">
              <a:off x="5949719" y="5291150"/>
              <a:ext cx="394574" cy="5533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6345749D-ADB5-43E3-C549-211FA8887B12}"/>
                </a:ext>
              </a:extLst>
            </p:cNvPr>
            <p:cNvSpPr/>
            <p:nvPr/>
          </p:nvSpPr>
          <p:spPr>
            <a:xfrm>
              <a:off x="5181600" y="3859129"/>
              <a:ext cx="320040" cy="5626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B18E6248-C07B-9140-1EBB-1A4D8133E583}"/>
                </a:ext>
              </a:extLst>
            </p:cNvPr>
            <p:cNvSpPr/>
            <p:nvPr/>
          </p:nvSpPr>
          <p:spPr>
            <a:xfrm rot="20160954">
              <a:off x="6477000" y="3759894"/>
              <a:ext cx="320040" cy="5626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lowchart: Manual Operation 187">
              <a:extLst>
                <a:ext uri="{FF2B5EF4-FFF2-40B4-BE49-F238E27FC236}">
                  <a16:creationId xmlns:a16="http://schemas.microsoft.com/office/drawing/2014/main" id="{EF1E4389-8E50-12E2-0EB4-ADB728414E29}"/>
                </a:ext>
              </a:extLst>
            </p:cNvPr>
            <p:cNvSpPr/>
            <p:nvPr/>
          </p:nvSpPr>
          <p:spPr>
            <a:xfrm rot="9438105" flipH="1">
              <a:off x="6173507" y="2812323"/>
              <a:ext cx="481590" cy="1288263"/>
            </a:xfrm>
            <a:prstGeom prst="flowChartManualOperatio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lowchart: Manual Operation 188">
              <a:extLst>
                <a:ext uri="{FF2B5EF4-FFF2-40B4-BE49-F238E27FC236}">
                  <a16:creationId xmlns:a16="http://schemas.microsoft.com/office/drawing/2014/main" id="{DF9AD780-9906-6EEF-2441-BFBDBE666849}"/>
                </a:ext>
              </a:extLst>
            </p:cNvPr>
            <p:cNvSpPr/>
            <p:nvPr/>
          </p:nvSpPr>
          <p:spPr>
            <a:xfrm rot="11918038">
              <a:off x="5259311" y="2810882"/>
              <a:ext cx="481590" cy="1348716"/>
            </a:xfrm>
            <a:prstGeom prst="flowChartManualOperatio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lowchart: Manual Operation 189">
              <a:extLst>
                <a:ext uri="{FF2B5EF4-FFF2-40B4-BE49-F238E27FC236}">
                  <a16:creationId xmlns:a16="http://schemas.microsoft.com/office/drawing/2014/main" id="{D232BFBC-C452-EFF3-1B4E-2AA57B25BA45}"/>
                </a:ext>
              </a:extLst>
            </p:cNvPr>
            <p:cNvSpPr/>
            <p:nvPr/>
          </p:nvSpPr>
          <p:spPr>
            <a:xfrm rot="10800000">
              <a:off x="5373624" y="4210763"/>
              <a:ext cx="704088" cy="1336208"/>
            </a:xfrm>
            <a:prstGeom prst="flowChartManualOperati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lowchart: Manual Operation 190">
              <a:extLst>
                <a:ext uri="{FF2B5EF4-FFF2-40B4-BE49-F238E27FC236}">
                  <a16:creationId xmlns:a16="http://schemas.microsoft.com/office/drawing/2014/main" id="{77CDF38F-D39D-1C98-3512-209A3B3B5134}"/>
                </a:ext>
              </a:extLst>
            </p:cNvPr>
            <p:cNvSpPr/>
            <p:nvPr/>
          </p:nvSpPr>
          <p:spPr>
            <a:xfrm rot="10800000">
              <a:off x="5821680" y="4210763"/>
              <a:ext cx="704088" cy="1336208"/>
            </a:xfrm>
            <a:prstGeom prst="flowChartManualOperati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ounded Rectangle 51">
              <a:extLst>
                <a:ext uri="{FF2B5EF4-FFF2-40B4-BE49-F238E27FC236}">
                  <a16:creationId xmlns:a16="http://schemas.microsoft.com/office/drawing/2014/main" id="{5D7F77E6-9381-2E76-C933-681955D62542}"/>
                </a:ext>
              </a:extLst>
            </p:cNvPr>
            <p:cNvSpPr/>
            <p:nvPr/>
          </p:nvSpPr>
          <p:spPr>
            <a:xfrm>
              <a:off x="5549958" y="4070110"/>
              <a:ext cx="826511" cy="159910"/>
            </a:xfrm>
            <a:prstGeom prst="round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03841FC0-D6E9-41AB-5D30-D58EA424EC93}"/>
                </a:ext>
              </a:extLst>
            </p:cNvPr>
            <p:cNvSpPr/>
            <p:nvPr/>
          </p:nvSpPr>
          <p:spPr>
            <a:xfrm>
              <a:off x="5821680" y="4070110"/>
              <a:ext cx="256032" cy="14065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4" name="Group 131">
              <a:extLst>
                <a:ext uri="{FF2B5EF4-FFF2-40B4-BE49-F238E27FC236}">
                  <a16:creationId xmlns:a16="http://schemas.microsoft.com/office/drawing/2014/main" id="{D0DC15B8-EB23-C45C-558C-8EBC608E08D7}"/>
                </a:ext>
              </a:extLst>
            </p:cNvPr>
            <p:cNvGrpSpPr/>
            <p:nvPr/>
          </p:nvGrpSpPr>
          <p:grpSpPr>
            <a:xfrm>
              <a:off x="5501640" y="2769294"/>
              <a:ext cx="918498" cy="1300816"/>
              <a:chOff x="3962400" y="2743200"/>
              <a:chExt cx="1066800" cy="1295400"/>
            </a:xfrm>
            <a:solidFill>
              <a:schemeClr val="bg2">
                <a:lumMod val="50000"/>
              </a:schemeClr>
            </a:solidFill>
          </p:grpSpPr>
          <p:sp>
            <p:nvSpPr>
              <p:cNvPr id="217" name="Trapezoid 216">
                <a:extLst>
                  <a:ext uri="{FF2B5EF4-FFF2-40B4-BE49-F238E27FC236}">
                    <a16:creationId xmlns:a16="http://schemas.microsoft.com/office/drawing/2014/main" id="{72E9242B-FEC5-EEE7-9A64-E515D392E945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Trapezoid 217">
                <a:extLst>
                  <a:ext uri="{FF2B5EF4-FFF2-40B4-BE49-F238E27FC236}">
                    <a16:creationId xmlns:a16="http://schemas.microsoft.com/office/drawing/2014/main" id="{28F47B69-4706-5193-926F-460ACCC27703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ABD19317-62C0-5140-3FB5-092C008B283C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CE73A685-9766-E022-7D73-E40275829BFB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BC595F42-D845-1790-C4DF-D58B39B24783}"/>
                </a:ext>
              </a:extLst>
            </p:cNvPr>
            <p:cNvSpPr/>
            <p:nvPr/>
          </p:nvSpPr>
          <p:spPr>
            <a:xfrm>
              <a:off x="5791200" y="4217094"/>
              <a:ext cx="381000" cy="3048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0E8688F1-2172-6D09-C028-426C5B7B3692}"/>
                </a:ext>
              </a:extLst>
            </p:cNvPr>
            <p:cNvGrpSpPr/>
            <p:nvPr/>
          </p:nvGrpSpPr>
          <p:grpSpPr>
            <a:xfrm>
              <a:off x="5324854" y="2695715"/>
              <a:ext cx="537201" cy="1726028"/>
              <a:chOff x="3461846" y="2666525"/>
              <a:chExt cx="1126356" cy="2732535"/>
            </a:xfrm>
          </p:grpSpPr>
          <p:sp>
            <p:nvSpPr>
              <p:cNvPr id="212" name="Isosceles Triangle 211">
                <a:extLst>
                  <a:ext uri="{FF2B5EF4-FFF2-40B4-BE49-F238E27FC236}">
                    <a16:creationId xmlns:a16="http://schemas.microsoft.com/office/drawing/2014/main" id="{EE3DC7FF-DB90-9711-9EB2-1D4E947FFCF6}"/>
                  </a:ext>
                </a:extLst>
              </p:cNvPr>
              <p:cNvSpPr/>
              <p:nvPr/>
            </p:nvSpPr>
            <p:spPr>
              <a:xfrm rot="2917770">
                <a:off x="3552936" y="2575435"/>
                <a:ext cx="849644" cy="1031824"/>
              </a:xfrm>
              <a:prstGeom prst="triangle">
                <a:avLst>
                  <a:gd name="adj" fmla="val 66944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Isosceles Triangle 212">
                <a:extLst>
                  <a:ext uri="{FF2B5EF4-FFF2-40B4-BE49-F238E27FC236}">
                    <a16:creationId xmlns:a16="http://schemas.microsoft.com/office/drawing/2014/main" id="{DCF4139A-DC1D-A14B-8044-24007A9602E2}"/>
                  </a:ext>
                </a:extLst>
              </p:cNvPr>
              <p:cNvSpPr/>
              <p:nvPr/>
            </p:nvSpPr>
            <p:spPr>
              <a:xfrm rot="9704248">
                <a:off x="3542395" y="3646780"/>
                <a:ext cx="1041154" cy="1630200"/>
              </a:xfrm>
              <a:prstGeom prst="triangle">
                <a:avLst>
                  <a:gd name="adj" fmla="val 9018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ounded Rectangle 97">
                <a:extLst>
                  <a:ext uri="{FF2B5EF4-FFF2-40B4-BE49-F238E27FC236}">
                    <a16:creationId xmlns:a16="http://schemas.microsoft.com/office/drawing/2014/main" id="{00021FE0-87A6-ED7B-7305-BCF1A79D4C15}"/>
                  </a:ext>
                </a:extLst>
              </p:cNvPr>
              <p:cNvSpPr/>
              <p:nvPr/>
            </p:nvSpPr>
            <p:spPr>
              <a:xfrm>
                <a:off x="3850993" y="2851096"/>
                <a:ext cx="737209" cy="2547964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ounded Rectangle 98">
                <a:extLst>
                  <a:ext uri="{FF2B5EF4-FFF2-40B4-BE49-F238E27FC236}">
                    <a16:creationId xmlns:a16="http://schemas.microsoft.com/office/drawing/2014/main" id="{2323371F-1CE5-F5F0-3D82-DAB9DC416FD9}"/>
                  </a:ext>
                </a:extLst>
              </p:cNvPr>
              <p:cNvSpPr/>
              <p:nvPr/>
            </p:nvSpPr>
            <p:spPr>
              <a:xfrm>
                <a:off x="3741654" y="2997894"/>
                <a:ext cx="322135" cy="70557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ounded Rectangle 99">
                <a:extLst>
                  <a:ext uri="{FF2B5EF4-FFF2-40B4-BE49-F238E27FC236}">
                    <a16:creationId xmlns:a16="http://schemas.microsoft.com/office/drawing/2014/main" id="{05065ABE-3BB9-3BD1-493F-04F38D23A688}"/>
                  </a:ext>
                </a:extLst>
              </p:cNvPr>
              <p:cNvSpPr/>
              <p:nvPr/>
            </p:nvSpPr>
            <p:spPr>
              <a:xfrm>
                <a:off x="3824644" y="3777539"/>
                <a:ext cx="239143" cy="116479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3C342BAD-3ADC-1A2D-DDAE-BCE6F8C797E8}"/>
                </a:ext>
              </a:extLst>
            </p:cNvPr>
            <p:cNvGrpSpPr/>
            <p:nvPr/>
          </p:nvGrpSpPr>
          <p:grpSpPr>
            <a:xfrm flipH="1">
              <a:off x="6017395" y="2698969"/>
              <a:ext cx="537412" cy="1722774"/>
              <a:chOff x="3461846" y="2666525"/>
              <a:chExt cx="1126798" cy="2732535"/>
            </a:xfrm>
          </p:grpSpPr>
          <p:sp>
            <p:nvSpPr>
              <p:cNvPr id="207" name="Isosceles Triangle 206">
                <a:extLst>
                  <a:ext uri="{FF2B5EF4-FFF2-40B4-BE49-F238E27FC236}">
                    <a16:creationId xmlns:a16="http://schemas.microsoft.com/office/drawing/2014/main" id="{5D5E786F-EE8C-2644-F19B-2862838117CB}"/>
                  </a:ext>
                </a:extLst>
              </p:cNvPr>
              <p:cNvSpPr/>
              <p:nvPr/>
            </p:nvSpPr>
            <p:spPr>
              <a:xfrm rot="2917770">
                <a:off x="3552936" y="2575435"/>
                <a:ext cx="849644" cy="1031824"/>
              </a:xfrm>
              <a:prstGeom prst="triangle">
                <a:avLst>
                  <a:gd name="adj" fmla="val 66944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Isosceles Triangle 207">
                <a:extLst>
                  <a:ext uri="{FF2B5EF4-FFF2-40B4-BE49-F238E27FC236}">
                    <a16:creationId xmlns:a16="http://schemas.microsoft.com/office/drawing/2014/main" id="{152DEA9B-2ED4-F251-9C2D-23BAC0B41C6B}"/>
                  </a:ext>
                </a:extLst>
              </p:cNvPr>
              <p:cNvSpPr/>
              <p:nvPr/>
            </p:nvSpPr>
            <p:spPr>
              <a:xfrm rot="9704248">
                <a:off x="3547490" y="3674032"/>
                <a:ext cx="1041154" cy="1602246"/>
              </a:xfrm>
              <a:prstGeom prst="triangle">
                <a:avLst>
                  <a:gd name="adj" fmla="val 9018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ounded Rectangle 104">
                <a:extLst>
                  <a:ext uri="{FF2B5EF4-FFF2-40B4-BE49-F238E27FC236}">
                    <a16:creationId xmlns:a16="http://schemas.microsoft.com/office/drawing/2014/main" id="{B6889652-B099-C245-8CA5-69C59804F675}"/>
                  </a:ext>
                </a:extLst>
              </p:cNvPr>
              <p:cNvSpPr/>
              <p:nvPr/>
            </p:nvSpPr>
            <p:spPr>
              <a:xfrm>
                <a:off x="3850993" y="2851096"/>
                <a:ext cx="737209" cy="2547964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ounded Rectangle 105">
                <a:extLst>
                  <a:ext uri="{FF2B5EF4-FFF2-40B4-BE49-F238E27FC236}">
                    <a16:creationId xmlns:a16="http://schemas.microsoft.com/office/drawing/2014/main" id="{4D1B8939-867B-F28E-C85F-DC256761AD93}"/>
                  </a:ext>
                </a:extLst>
              </p:cNvPr>
              <p:cNvSpPr/>
              <p:nvPr/>
            </p:nvSpPr>
            <p:spPr>
              <a:xfrm>
                <a:off x="3799270" y="2997893"/>
                <a:ext cx="264519" cy="674273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ounded Rectangle 106">
                <a:extLst>
                  <a:ext uri="{FF2B5EF4-FFF2-40B4-BE49-F238E27FC236}">
                    <a16:creationId xmlns:a16="http://schemas.microsoft.com/office/drawing/2014/main" id="{907F40FA-D4C0-2B18-2B8F-1CCF520000C6}"/>
                  </a:ext>
                </a:extLst>
              </p:cNvPr>
              <p:cNvSpPr/>
              <p:nvPr/>
            </p:nvSpPr>
            <p:spPr>
              <a:xfrm>
                <a:off x="3824644" y="3777539"/>
                <a:ext cx="239143" cy="116479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2682691A-4A67-483C-BC3D-F88C0FDA8708}"/>
                </a:ext>
              </a:extLst>
            </p:cNvPr>
            <p:cNvGrpSpPr/>
            <p:nvPr/>
          </p:nvGrpSpPr>
          <p:grpSpPr>
            <a:xfrm>
              <a:off x="5497886" y="2781459"/>
              <a:ext cx="951232" cy="223659"/>
              <a:chOff x="4638960" y="1782637"/>
              <a:chExt cx="1530456" cy="440400"/>
            </a:xfrm>
          </p:grpSpPr>
          <p:sp>
            <p:nvSpPr>
              <p:cNvPr id="205" name="Flowchart: Data 204">
                <a:extLst>
                  <a:ext uri="{FF2B5EF4-FFF2-40B4-BE49-F238E27FC236}">
                    <a16:creationId xmlns:a16="http://schemas.microsoft.com/office/drawing/2014/main" id="{E59C58FC-3BFE-528B-0727-5F3F6BB16B53}"/>
                  </a:ext>
                </a:extLst>
              </p:cNvPr>
              <p:cNvSpPr/>
              <p:nvPr/>
            </p:nvSpPr>
            <p:spPr>
              <a:xfrm rot="18083417">
                <a:off x="4800649" y="1623672"/>
                <a:ext cx="437676" cy="761053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Flowchart: Data 205">
                <a:extLst>
                  <a:ext uri="{FF2B5EF4-FFF2-40B4-BE49-F238E27FC236}">
                    <a16:creationId xmlns:a16="http://schemas.microsoft.com/office/drawing/2014/main" id="{B7B064E7-F9D3-6DED-899C-E9627AE355CB}"/>
                  </a:ext>
                </a:extLst>
              </p:cNvPr>
              <p:cNvSpPr/>
              <p:nvPr/>
            </p:nvSpPr>
            <p:spPr>
              <a:xfrm rot="3516583" flipH="1">
                <a:off x="5570052" y="1620948"/>
                <a:ext cx="437676" cy="761053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67F8EAA9-5E92-B99D-4F8F-915519D9C172}"/>
                </a:ext>
              </a:extLst>
            </p:cNvPr>
            <p:cNvGrpSpPr/>
            <p:nvPr/>
          </p:nvGrpSpPr>
          <p:grpSpPr>
            <a:xfrm>
              <a:off x="5286824" y="1543409"/>
              <a:ext cx="1300053" cy="1574438"/>
              <a:chOff x="5252941" y="1626294"/>
              <a:chExt cx="1300053" cy="1574438"/>
            </a:xfrm>
          </p:grpSpPr>
          <p:sp>
            <p:nvSpPr>
              <p:cNvPr id="200" name="Cloud 199">
                <a:extLst>
                  <a:ext uri="{FF2B5EF4-FFF2-40B4-BE49-F238E27FC236}">
                    <a16:creationId xmlns:a16="http://schemas.microsoft.com/office/drawing/2014/main" id="{112DEFA4-1EA0-E0B3-4027-A5264A8006A7}"/>
                  </a:ext>
                </a:extLst>
              </p:cNvPr>
              <p:cNvSpPr/>
              <p:nvPr/>
            </p:nvSpPr>
            <p:spPr>
              <a:xfrm rot="10431766">
                <a:off x="5252941" y="1698670"/>
                <a:ext cx="1300053" cy="1066800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15">
                <a:extLst>
                  <a:ext uri="{FF2B5EF4-FFF2-40B4-BE49-F238E27FC236}">
                    <a16:creationId xmlns:a16="http://schemas.microsoft.com/office/drawing/2014/main" id="{29335365-5E06-42D2-2F3F-05B62A9A3475}"/>
                  </a:ext>
                </a:extLst>
              </p:cNvPr>
              <p:cNvSpPr/>
              <p:nvPr/>
            </p:nvSpPr>
            <p:spPr>
              <a:xfrm>
                <a:off x="5410200" y="1778694"/>
                <a:ext cx="1027176" cy="12192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Cloud 201">
                <a:extLst>
                  <a:ext uri="{FF2B5EF4-FFF2-40B4-BE49-F238E27FC236}">
                    <a16:creationId xmlns:a16="http://schemas.microsoft.com/office/drawing/2014/main" id="{D0D46A57-C61D-8498-CC89-C21D9A11C8A8}"/>
                  </a:ext>
                </a:extLst>
              </p:cNvPr>
              <p:cNvSpPr/>
              <p:nvPr/>
            </p:nvSpPr>
            <p:spPr>
              <a:xfrm rot="11031254">
                <a:off x="5664019" y="2567319"/>
                <a:ext cx="567430" cy="633413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Cloud 202">
                <a:extLst>
                  <a:ext uri="{FF2B5EF4-FFF2-40B4-BE49-F238E27FC236}">
                    <a16:creationId xmlns:a16="http://schemas.microsoft.com/office/drawing/2014/main" id="{9B7A0DD5-6C88-4E7E-2082-063CE9C3AF9C}"/>
                  </a:ext>
                </a:extLst>
              </p:cNvPr>
              <p:cNvSpPr/>
              <p:nvPr/>
            </p:nvSpPr>
            <p:spPr>
              <a:xfrm>
                <a:off x="5562600" y="1626294"/>
                <a:ext cx="685800" cy="381000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6A76C251-A664-1A34-6078-9A31A0AA5A65}"/>
                  </a:ext>
                </a:extLst>
              </p:cNvPr>
              <p:cNvSpPr/>
              <p:nvPr/>
            </p:nvSpPr>
            <p:spPr>
              <a:xfrm rot="21301766">
                <a:off x="5876101" y="2672647"/>
                <a:ext cx="208475" cy="10278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CF99B464-DA0C-4BB6-FFCD-DFEEA21A3A1D}"/>
              </a:ext>
            </a:extLst>
          </p:cNvPr>
          <p:cNvGrpSpPr/>
          <p:nvPr/>
        </p:nvGrpSpPr>
        <p:grpSpPr>
          <a:xfrm>
            <a:off x="5611628" y="2463967"/>
            <a:ext cx="1232607" cy="2549260"/>
            <a:chOff x="3890207" y="2198909"/>
            <a:chExt cx="1971986" cy="4078432"/>
          </a:xfrm>
        </p:grpSpPr>
        <p:sp>
          <p:nvSpPr>
            <p:cNvPr id="222" name="Teardrop 221">
              <a:extLst>
                <a:ext uri="{FF2B5EF4-FFF2-40B4-BE49-F238E27FC236}">
                  <a16:creationId xmlns:a16="http://schemas.microsoft.com/office/drawing/2014/main" id="{F696E757-71BC-C846-68D2-3360969C033B}"/>
                </a:ext>
              </a:extLst>
            </p:cNvPr>
            <p:cNvSpPr/>
            <p:nvPr/>
          </p:nvSpPr>
          <p:spPr>
            <a:xfrm rot="8137994">
              <a:off x="3890207" y="2198909"/>
              <a:ext cx="1971986" cy="1830487"/>
            </a:xfrm>
            <a:prstGeom prst="teardrop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E8F0A521-0B28-E6C8-3735-69D23E213AF1}"/>
                </a:ext>
              </a:extLst>
            </p:cNvPr>
            <p:cNvGrpSpPr/>
            <p:nvPr/>
          </p:nvGrpSpPr>
          <p:grpSpPr>
            <a:xfrm>
              <a:off x="4067361" y="2331946"/>
              <a:ext cx="1666689" cy="3945395"/>
              <a:chOff x="4049661" y="2416153"/>
              <a:chExt cx="1666689" cy="3945395"/>
            </a:xfrm>
          </p:grpSpPr>
          <p:sp>
            <p:nvSpPr>
              <p:cNvPr id="224" name="Oval 223">
                <a:extLst>
                  <a:ext uri="{FF2B5EF4-FFF2-40B4-BE49-F238E27FC236}">
                    <a16:creationId xmlns:a16="http://schemas.microsoft.com/office/drawing/2014/main" id="{81DE5350-8FFC-025B-8CD1-CE3E72D44113}"/>
                  </a:ext>
                </a:extLst>
              </p:cNvPr>
              <p:cNvSpPr/>
              <p:nvPr/>
            </p:nvSpPr>
            <p:spPr>
              <a:xfrm rot="4050661">
                <a:off x="4868768" y="5796794"/>
                <a:ext cx="371165" cy="68583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>
                <a:extLst>
                  <a:ext uri="{FF2B5EF4-FFF2-40B4-BE49-F238E27FC236}">
                    <a16:creationId xmlns:a16="http://schemas.microsoft.com/office/drawing/2014/main" id="{08F51FEC-BED2-2088-F395-54515C4F8014}"/>
                  </a:ext>
                </a:extLst>
              </p:cNvPr>
              <p:cNvSpPr/>
              <p:nvPr/>
            </p:nvSpPr>
            <p:spPr>
              <a:xfrm rot="4050661">
                <a:off x="4383989" y="5833047"/>
                <a:ext cx="371165" cy="68583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>
                <a:extLst>
                  <a:ext uri="{FF2B5EF4-FFF2-40B4-BE49-F238E27FC236}">
                    <a16:creationId xmlns:a16="http://schemas.microsoft.com/office/drawing/2014/main" id="{B39E2E3F-9D63-756E-7E3D-758BA18B36E5}"/>
                  </a:ext>
                </a:extLst>
              </p:cNvPr>
              <p:cNvSpPr/>
              <p:nvPr/>
            </p:nvSpPr>
            <p:spPr>
              <a:xfrm>
                <a:off x="5278686" y="4643983"/>
                <a:ext cx="367761" cy="58426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>
                <a:extLst>
                  <a:ext uri="{FF2B5EF4-FFF2-40B4-BE49-F238E27FC236}">
                    <a16:creationId xmlns:a16="http://schemas.microsoft.com/office/drawing/2014/main" id="{AAF028F7-6558-D4AB-D59E-FB006ACB904B}"/>
                  </a:ext>
                </a:extLst>
              </p:cNvPr>
              <p:cNvSpPr/>
              <p:nvPr/>
            </p:nvSpPr>
            <p:spPr>
              <a:xfrm>
                <a:off x="4049661" y="4691725"/>
                <a:ext cx="386075" cy="58426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Trapezoid 227">
                <a:extLst>
                  <a:ext uri="{FF2B5EF4-FFF2-40B4-BE49-F238E27FC236}">
                    <a16:creationId xmlns:a16="http://schemas.microsoft.com/office/drawing/2014/main" id="{E9954D7C-3EF1-05DB-B9D9-61F5488861EB}"/>
                  </a:ext>
                </a:extLst>
              </p:cNvPr>
              <p:cNvSpPr/>
              <p:nvPr/>
            </p:nvSpPr>
            <p:spPr>
              <a:xfrm rot="20029742">
                <a:off x="4921427" y="3826004"/>
                <a:ext cx="562834" cy="1187898"/>
              </a:xfrm>
              <a:prstGeom prst="trapezoid">
                <a:avLst/>
              </a:prstGeom>
              <a:solidFill>
                <a:srgbClr val="809CD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Trapezoid 228">
                <a:extLst>
                  <a:ext uri="{FF2B5EF4-FFF2-40B4-BE49-F238E27FC236}">
                    <a16:creationId xmlns:a16="http://schemas.microsoft.com/office/drawing/2014/main" id="{96C65099-813B-7AA2-28B7-FB44B8974FE6}"/>
                  </a:ext>
                </a:extLst>
              </p:cNvPr>
              <p:cNvSpPr/>
              <p:nvPr/>
            </p:nvSpPr>
            <p:spPr>
              <a:xfrm rot="1403006">
                <a:off x="4115658" y="3940175"/>
                <a:ext cx="562834" cy="1102376"/>
              </a:xfrm>
              <a:prstGeom prst="trapezoid">
                <a:avLst/>
              </a:prstGeom>
              <a:solidFill>
                <a:srgbClr val="809CD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Trapezoid 229">
                <a:extLst>
                  <a:ext uri="{FF2B5EF4-FFF2-40B4-BE49-F238E27FC236}">
                    <a16:creationId xmlns:a16="http://schemas.microsoft.com/office/drawing/2014/main" id="{97AE0419-A522-4E23-9F81-4467E32DCF83}"/>
                  </a:ext>
                </a:extLst>
              </p:cNvPr>
              <p:cNvSpPr/>
              <p:nvPr/>
            </p:nvSpPr>
            <p:spPr>
              <a:xfrm>
                <a:off x="4270574" y="3990607"/>
                <a:ext cx="1168530" cy="2103354"/>
              </a:xfrm>
              <a:prstGeom prst="trapezoid">
                <a:avLst/>
              </a:prstGeom>
              <a:solidFill>
                <a:srgbClr val="809CD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Chord 230">
                <a:extLst>
                  <a:ext uri="{FF2B5EF4-FFF2-40B4-BE49-F238E27FC236}">
                    <a16:creationId xmlns:a16="http://schemas.microsoft.com/office/drawing/2014/main" id="{703757E0-0248-07D1-2ECA-3CDF30BCA186}"/>
                  </a:ext>
                </a:extLst>
              </p:cNvPr>
              <p:cNvSpPr/>
              <p:nvPr/>
            </p:nvSpPr>
            <p:spPr>
              <a:xfrm rot="19522476">
                <a:off x="4502535" y="3928690"/>
                <a:ext cx="354052" cy="515516"/>
              </a:xfrm>
              <a:prstGeom prst="chor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Chord 231">
                <a:extLst>
                  <a:ext uri="{FF2B5EF4-FFF2-40B4-BE49-F238E27FC236}">
                    <a16:creationId xmlns:a16="http://schemas.microsoft.com/office/drawing/2014/main" id="{738D3BFD-6E41-2BAD-00C7-8381939D9383}"/>
                  </a:ext>
                </a:extLst>
              </p:cNvPr>
              <p:cNvSpPr/>
              <p:nvPr/>
            </p:nvSpPr>
            <p:spPr>
              <a:xfrm rot="2077524" flipH="1">
                <a:off x="4853092" y="3928690"/>
                <a:ext cx="354052" cy="515516"/>
              </a:xfrm>
              <a:prstGeom prst="chor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3" name="Group 143">
                <a:extLst>
                  <a:ext uri="{FF2B5EF4-FFF2-40B4-BE49-F238E27FC236}">
                    <a16:creationId xmlns:a16="http://schemas.microsoft.com/office/drawing/2014/main" id="{DCBF2AF6-5CB8-9B9E-B5AF-CEB14B926E6E}"/>
                  </a:ext>
                </a:extLst>
              </p:cNvPr>
              <p:cNvGrpSpPr/>
              <p:nvPr/>
            </p:nvGrpSpPr>
            <p:grpSpPr>
              <a:xfrm>
                <a:off x="4504280" y="5392843"/>
                <a:ext cx="233706" cy="233706"/>
                <a:chOff x="1524000" y="2401957"/>
                <a:chExt cx="314739" cy="341243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AE09438C-F750-E810-30AE-1298A58F0ADB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37D2F603-A2D4-54B1-FA2F-BE45ABD7B15D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7" name="Oval 286">
                  <a:extLst>
                    <a:ext uri="{FF2B5EF4-FFF2-40B4-BE49-F238E27FC236}">
                      <a16:creationId xmlns:a16="http://schemas.microsoft.com/office/drawing/2014/main" id="{2EFD11A2-ADFB-0CC6-5822-83C50C158449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8" name="Oval 287">
                  <a:extLst>
                    <a:ext uri="{FF2B5EF4-FFF2-40B4-BE49-F238E27FC236}">
                      <a16:creationId xmlns:a16="http://schemas.microsoft.com/office/drawing/2014/main" id="{0D0A29B6-D1A1-BD00-E79A-F2A388BA95CA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4" name="Group 148">
                <a:extLst>
                  <a:ext uri="{FF2B5EF4-FFF2-40B4-BE49-F238E27FC236}">
                    <a16:creationId xmlns:a16="http://schemas.microsoft.com/office/drawing/2014/main" id="{9BA2FEFF-3216-A643-E32B-1084AC4B5959}"/>
                  </a:ext>
                </a:extLst>
              </p:cNvPr>
              <p:cNvGrpSpPr/>
              <p:nvPr/>
            </p:nvGrpSpPr>
            <p:grpSpPr>
              <a:xfrm>
                <a:off x="4737986" y="4925431"/>
                <a:ext cx="233706" cy="233706"/>
                <a:chOff x="1524000" y="2401957"/>
                <a:chExt cx="314739" cy="341243"/>
              </a:xfrm>
            </p:grpSpPr>
            <p:sp>
              <p:nvSpPr>
                <p:cNvPr id="281" name="Oval 280">
                  <a:extLst>
                    <a:ext uri="{FF2B5EF4-FFF2-40B4-BE49-F238E27FC236}">
                      <a16:creationId xmlns:a16="http://schemas.microsoft.com/office/drawing/2014/main" id="{C2C7A1D9-8E97-212B-B245-7B1213410208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2" name="Oval 281">
                  <a:extLst>
                    <a:ext uri="{FF2B5EF4-FFF2-40B4-BE49-F238E27FC236}">
                      <a16:creationId xmlns:a16="http://schemas.microsoft.com/office/drawing/2014/main" id="{797D48CA-4302-4769-23A2-9CEA3545996A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Oval 282">
                  <a:extLst>
                    <a:ext uri="{FF2B5EF4-FFF2-40B4-BE49-F238E27FC236}">
                      <a16:creationId xmlns:a16="http://schemas.microsoft.com/office/drawing/2014/main" id="{4C66C164-E98E-6A7D-45E4-A127FD553349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4" name="Oval 283">
                  <a:extLst>
                    <a:ext uri="{FF2B5EF4-FFF2-40B4-BE49-F238E27FC236}">
                      <a16:creationId xmlns:a16="http://schemas.microsoft.com/office/drawing/2014/main" id="{CC289A26-1CC6-AA90-7E21-224D30C40451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5" name="Group 153">
                <a:extLst>
                  <a:ext uri="{FF2B5EF4-FFF2-40B4-BE49-F238E27FC236}">
                    <a16:creationId xmlns:a16="http://schemas.microsoft.com/office/drawing/2014/main" id="{91154B05-45F7-D52C-B9D6-1E6B3D2C3E1F}"/>
                  </a:ext>
                </a:extLst>
              </p:cNvPr>
              <p:cNvGrpSpPr/>
              <p:nvPr/>
            </p:nvGrpSpPr>
            <p:grpSpPr>
              <a:xfrm>
                <a:off x="4971692" y="5509696"/>
                <a:ext cx="233706" cy="233706"/>
                <a:chOff x="1524000" y="2401957"/>
                <a:chExt cx="314739" cy="341243"/>
              </a:xfrm>
            </p:grpSpPr>
            <p:sp>
              <p:nvSpPr>
                <p:cNvPr id="277" name="Oval 276">
                  <a:extLst>
                    <a:ext uri="{FF2B5EF4-FFF2-40B4-BE49-F238E27FC236}">
                      <a16:creationId xmlns:a16="http://schemas.microsoft.com/office/drawing/2014/main" id="{D5520CE7-D571-2021-33AF-1A0F05BC333A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8" name="Oval 277">
                  <a:extLst>
                    <a:ext uri="{FF2B5EF4-FFF2-40B4-BE49-F238E27FC236}">
                      <a16:creationId xmlns:a16="http://schemas.microsoft.com/office/drawing/2014/main" id="{A3579D27-268B-05B8-6A33-67E0BE538A29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Oval 278">
                  <a:extLst>
                    <a:ext uri="{FF2B5EF4-FFF2-40B4-BE49-F238E27FC236}">
                      <a16:creationId xmlns:a16="http://schemas.microsoft.com/office/drawing/2014/main" id="{0CAC5D65-5FF1-E491-6067-B8CFE28B1C04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0" name="Oval 279">
                  <a:extLst>
                    <a:ext uri="{FF2B5EF4-FFF2-40B4-BE49-F238E27FC236}">
                      <a16:creationId xmlns:a16="http://schemas.microsoft.com/office/drawing/2014/main" id="{65C61F66-6C25-FFF5-19DD-83B2E43ECD28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6" name="Group 158">
                <a:extLst>
                  <a:ext uri="{FF2B5EF4-FFF2-40B4-BE49-F238E27FC236}">
                    <a16:creationId xmlns:a16="http://schemas.microsoft.com/office/drawing/2014/main" id="{48AF42A3-1C8C-81F8-281B-61FBA740C3FB}"/>
                  </a:ext>
                </a:extLst>
              </p:cNvPr>
              <p:cNvGrpSpPr/>
              <p:nvPr/>
            </p:nvGrpSpPr>
            <p:grpSpPr>
              <a:xfrm>
                <a:off x="4153721" y="4574872"/>
                <a:ext cx="233706" cy="233706"/>
                <a:chOff x="1524000" y="2401957"/>
                <a:chExt cx="314739" cy="341243"/>
              </a:xfrm>
            </p:grpSpPr>
            <p:sp>
              <p:nvSpPr>
                <p:cNvPr id="273" name="Oval 272">
                  <a:extLst>
                    <a:ext uri="{FF2B5EF4-FFF2-40B4-BE49-F238E27FC236}">
                      <a16:creationId xmlns:a16="http://schemas.microsoft.com/office/drawing/2014/main" id="{C83E52F2-57B9-182A-71CB-6223ECF8A93F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" name="Oval 273">
                  <a:extLst>
                    <a:ext uri="{FF2B5EF4-FFF2-40B4-BE49-F238E27FC236}">
                      <a16:creationId xmlns:a16="http://schemas.microsoft.com/office/drawing/2014/main" id="{A6522D81-E70E-711A-D537-2719D1181D21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5" name="Oval 274">
                  <a:extLst>
                    <a:ext uri="{FF2B5EF4-FFF2-40B4-BE49-F238E27FC236}">
                      <a16:creationId xmlns:a16="http://schemas.microsoft.com/office/drawing/2014/main" id="{D45DCE2F-5798-27FC-AA5E-823A92AA776E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6" name="Oval 275">
                  <a:extLst>
                    <a:ext uri="{FF2B5EF4-FFF2-40B4-BE49-F238E27FC236}">
                      <a16:creationId xmlns:a16="http://schemas.microsoft.com/office/drawing/2014/main" id="{72475567-630B-6622-3857-8F1412BD3574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7" name="Group 163">
                <a:extLst>
                  <a:ext uri="{FF2B5EF4-FFF2-40B4-BE49-F238E27FC236}">
                    <a16:creationId xmlns:a16="http://schemas.microsoft.com/office/drawing/2014/main" id="{8237A3AF-050B-68E4-7196-C5F50D074603}"/>
                  </a:ext>
                </a:extLst>
              </p:cNvPr>
              <p:cNvGrpSpPr/>
              <p:nvPr/>
            </p:nvGrpSpPr>
            <p:grpSpPr>
              <a:xfrm>
                <a:off x="4621133" y="4458019"/>
                <a:ext cx="233706" cy="233706"/>
                <a:chOff x="1524000" y="2401957"/>
                <a:chExt cx="314739" cy="341243"/>
              </a:xfrm>
            </p:grpSpPr>
            <p:sp>
              <p:nvSpPr>
                <p:cNvPr id="269" name="Oval 268">
                  <a:extLst>
                    <a:ext uri="{FF2B5EF4-FFF2-40B4-BE49-F238E27FC236}">
                      <a16:creationId xmlns:a16="http://schemas.microsoft.com/office/drawing/2014/main" id="{8355623E-CDB9-B7EC-9278-24A2DBD0F2D3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0" name="Oval 269">
                  <a:extLst>
                    <a:ext uri="{FF2B5EF4-FFF2-40B4-BE49-F238E27FC236}">
                      <a16:creationId xmlns:a16="http://schemas.microsoft.com/office/drawing/2014/main" id="{C460B0B9-5504-A520-B7CA-E9A5E1423522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1" name="Oval 270">
                  <a:extLst>
                    <a:ext uri="{FF2B5EF4-FFF2-40B4-BE49-F238E27FC236}">
                      <a16:creationId xmlns:a16="http://schemas.microsoft.com/office/drawing/2014/main" id="{61AB62ED-BB66-7AB5-64FF-28AB3C866D9F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2" name="Oval 271">
                  <a:extLst>
                    <a:ext uri="{FF2B5EF4-FFF2-40B4-BE49-F238E27FC236}">
                      <a16:creationId xmlns:a16="http://schemas.microsoft.com/office/drawing/2014/main" id="{9A8E86CF-CF68-D44D-34EA-B4B9AAE643CB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8" name="Group 168">
                <a:extLst>
                  <a:ext uri="{FF2B5EF4-FFF2-40B4-BE49-F238E27FC236}">
                    <a16:creationId xmlns:a16="http://schemas.microsoft.com/office/drawing/2014/main" id="{CBD3E45A-A475-8A27-5B0A-1577A41085FC}"/>
                  </a:ext>
                </a:extLst>
              </p:cNvPr>
              <p:cNvGrpSpPr/>
              <p:nvPr/>
            </p:nvGrpSpPr>
            <p:grpSpPr>
              <a:xfrm>
                <a:off x="5322251" y="4574872"/>
                <a:ext cx="233706" cy="233706"/>
                <a:chOff x="1524000" y="2401957"/>
                <a:chExt cx="314739" cy="341243"/>
              </a:xfrm>
            </p:grpSpPr>
            <p:sp>
              <p:nvSpPr>
                <p:cNvPr id="265" name="Oval 264">
                  <a:extLst>
                    <a:ext uri="{FF2B5EF4-FFF2-40B4-BE49-F238E27FC236}">
                      <a16:creationId xmlns:a16="http://schemas.microsoft.com/office/drawing/2014/main" id="{B26E055F-8A02-4D15-59A1-E0BFE8429E14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6" name="Oval 265">
                  <a:extLst>
                    <a:ext uri="{FF2B5EF4-FFF2-40B4-BE49-F238E27FC236}">
                      <a16:creationId xmlns:a16="http://schemas.microsoft.com/office/drawing/2014/main" id="{B7A16E41-F4F2-B7D0-1BBA-279A112CCB8B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7" name="Oval 266">
                  <a:extLst>
                    <a:ext uri="{FF2B5EF4-FFF2-40B4-BE49-F238E27FC236}">
                      <a16:creationId xmlns:a16="http://schemas.microsoft.com/office/drawing/2014/main" id="{B453714B-768E-2F32-C27D-EEA8B716F1DB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8" name="Oval 267">
                  <a:extLst>
                    <a:ext uri="{FF2B5EF4-FFF2-40B4-BE49-F238E27FC236}">
                      <a16:creationId xmlns:a16="http://schemas.microsoft.com/office/drawing/2014/main" id="{4A52551F-CDFE-B7BA-4659-728F31034CDE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9" name="Group 173">
                <a:extLst>
                  <a:ext uri="{FF2B5EF4-FFF2-40B4-BE49-F238E27FC236}">
                    <a16:creationId xmlns:a16="http://schemas.microsoft.com/office/drawing/2014/main" id="{8F6AB54B-2141-BC41-7AC9-E8E489AFD269}"/>
                  </a:ext>
                </a:extLst>
              </p:cNvPr>
              <p:cNvGrpSpPr/>
              <p:nvPr/>
            </p:nvGrpSpPr>
            <p:grpSpPr>
              <a:xfrm>
                <a:off x="4387427" y="5743402"/>
                <a:ext cx="233706" cy="233706"/>
                <a:chOff x="1524000" y="2401957"/>
                <a:chExt cx="314739" cy="341243"/>
              </a:xfrm>
            </p:grpSpPr>
            <p:sp>
              <p:nvSpPr>
                <p:cNvPr id="261" name="Oval 260">
                  <a:extLst>
                    <a:ext uri="{FF2B5EF4-FFF2-40B4-BE49-F238E27FC236}">
                      <a16:creationId xmlns:a16="http://schemas.microsoft.com/office/drawing/2014/main" id="{6E31CA6D-34C3-31A6-B04D-7825F9DC18DF}"/>
                    </a:ext>
                  </a:extLst>
                </p:cNvPr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2" name="Oval 261">
                  <a:extLst>
                    <a:ext uri="{FF2B5EF4-FFF2-40B4-BE49-F238E27FC236}">
                      <a16:creationId xmlns:a16="http://schemas.microsoft.com/office/drawing/2014/main" id="{E23B136A-C026-56F9-C66A-ACE2C7172AAE}"/>
                    </a:ext>
                  </a:extLst>
                </p:cNvPr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3" name="Oval 262">
                  <a:extLst>
                    <a:ext uri="{FF2B5EF4-FFF2-40B4-BE49-F238E27FC236}">
                      <a16:creationId xmlns:a16="http://schemas.microsoft.com/office/drawing/2014/main" id="{5AEF0D22-0A56-6A26-604D-7EFB93669D81}"/>
                    </a:ext>
                  </a:extLst>
                </p:cNvPr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4" name="Oval 263">
                  <a:extLst>
                    <a:ext uri="{FF2B5EF4-FFF2-40B4-BE49-F238E27FC236}">
                      <a16:creationId xmlns:a16="http://schemas.microsoft.com/office/drawing/2014/main" id="{D0D02AC6-FFF9-06E0-1D9B-C776335F0985}"/>
                    </a:ext>
                  </a:extLst>
                </p:cNvPr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0" name="Group 189">
                <a:extLst>
                  <a:ext uri="{FF2B5EF4-FFF2-40B4-BE49-F238E27FC236}">
                    <a16:creationId xmlns:a16="http://schemas.microsoft.com/office/drawing/2014/main" id="{A1B5C6A3-66B9-FBB8-0E2F-026428F8BB02}"/>
                  </a:ext>
                </a:extLst>
              </p:cNvPr>
              <p:cNvGrpSpPr/>
              <p:nvPr/>
            </p:nvGrpSpPr>
            <p:grpSpPr>
              <a:xfrm>
                <a:off x="4092266" y="3708953"/>
                <a:ext cx="1549742" cy="1560501"/>
                <a:chOff x="4479704" y="4365352"/>
                <a:chExt cx="1940681" cy="1425848"/>
              </a:xfrm>
              <a:solidFill>
                <a:schemeClr val="accent5">
                  <a:lumMod val="40000"/>
                  <a:lumOff val="60000"/>
                </a:schemeClr>
              </a:solidFill>
            </p:grpSpPr>
            <p:sp>
              <p:nvSpPr>
                <p:cNvPr id="255" name="Diagonal Stripe 254">
                  <a:extLst>
                    <a:ext uri="{FF2B5EF4-FFF2-40B4-BE49-F238E27FC236}">
                      <a16:creationId xmlns:a16="http://schemas.microsoft.com/office/drawing/2014/main" id="{29173608-BCED-FE57-F5EE-76276CD99DBF}"/>
                    </a:ext>
                  </a:extLst>
                </p:cNvPr>
                <p:cNvSpPr/>
                <p:nvPr/>
              </p:nvSpPr>
              <p:spPr>
                <a:xfrm flipH="1">
                  <a:off x="5562600" y="5029200"/>
                  <a:ext cx="152400" cy="762000"/>
                </a:xfrm>
                <a:prstGeom prst="diagStrip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6" name="Diagonal Stripe 255">
                  <a:extLst>
                    <a:ext uri="{FF2B5EF4-FFF2-40B4-BE49-F238E27FC236}">
                      <a16:creationId xmlns:a16="http://schemas.microsoft.com/office/drawing/2014/main" id="{73ADD1EC-4070-29CC-E13E-C48D186C712A}"/>
                    </a:ext>
                  </a:extLst>
                </p:cNvPr>
                <p:cNvSpPr/>
                <p:nvPr/>
              </p:nvSpPr>
              <p:spPr>
                <a:xfrm>
                  <a:off x="5410200" y="5029200"/>
                  <a:ext cx="152400" cy="762000"/>
                </a:xfrm>
                <a:prstGeom prst="diagStrip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7" name="Moon 256">
                  <a:extLst>
                    <a:ext uri="{FF2B5EF4-FFF2-40B4-BE49-F238E27FC236}">
                      <a16:creationId xmlns:a16="http://schemas.microsoft.com/office/drawing/2014/main" id="{F110A17C-5EB8-7EA3-8129-B93634CDE253}"/>
                    </a:ext>
                  </a:extLst>
                </p:cNvPr>
                <p:cNvSpPr/>
                <p:nvPr/>
              </p:nvSpPr>
              <p:spPr>
                <a:xfrm rot="18802910">
                  <a:off x="4899589" y="4052758"/>
                  <a:ext cx="392263" cy="1232034"/>
                </a:xfrm>
                <a:prstGeom prst="moon">
                  <a:avLst>
                    <a:gd name="adj" fmla="val 3286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" name="Moon 257">
                  <a:extLst>
                    <a:ext uri="{FF2B5EF4-FFF2-40B4-BE49-F238E27FC236}">
                      <a16:creationId xmlns:a16="http://schemas.microsoft.com/office/drawing/2014/main" id="{20ACB5C1-2546-6099-31D0-2BDC2D9F57A9}"/>
                    </a:ext>
                  </a:extLst>
                </p:cNvPr>
                <p:cNvSpPr/>
                <p:nvPr/>
              </p:nvSpPr>
              <p:spPr>
                <a:xfrm rot="13582152">
                  <a:off x="5568050" y="3960658"/>
                  <a:ext cx="447642" cy="1257029"/>
                </a:xfrm>
                <a:prstGeom prst="moon">
                  <a:avLst>
                    <a:gd name="adj" fmla="val 3286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" name="Flowchart: Collate 258">
                  <a:extLst>
                    <a:ext uri="{FF2B5EF4-FFF2-40B4-BE49-F238E27FC236}">
                      <a16:creationId xmlns:a16="http://schemas.microsoft.com/office/drawing/2014/main" id="{75CFD38C-D571-191A-8AEF-3B1E5A18A6CC}"/>
                    </a:ext>
                  </a:extLst>
                </p:cNvPr>
                <p:cNvSpPr/>
                <p:nvPr/>
              </p:nvSpPr>
              <p:spPr>
                <a:xfrm rot="5400000">
                  <a:off x="5372100" y="4838700"/>
                  <a:ext cx="419100" cy="342900"/>
                </a:xfrm>
                <a:prstGeom prst="flowChartCollat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0" name="Rounded Rectangle 137">
                  <a:extLst>
                    <a:ext uri="{FF2B5EF4-FFF2-40B4-BE49-F238E27FC236}">
                      <a16:creationId xmlns:a16="http://schemas.microsoft.com/office/drawing/2014/main" id="{78942E15-CAF2-B26C-5E5B-68744761AA12}"/>
                    </a:ext>
                  </a:extLst>
                </p:cNvPr>
                <p:cNvSpPr/>
                <p:nvPr/>
              </p:nvSpPr>
              <p:spPr>
                <a:xfrm>
                  <a:off x="5486400" y="4876800"/>
                  <a:ext cx="152400" cy="2286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41" name="Oval 240">
                <a:extLst>
                  <a:ext uri="{FF2B5EF4-FFF2-40B4-BE49-F238E27FC236}">
                    <a16:creationId xmlns:a16="http://schemas.microsoft.com/office/drawing/2014/main" id="{F3D6F4CA-31A9-7CC9-9644-5284F97B0EB4}"/>
                  </a:ext>
                </a:extLst>
              </p:cNvPr>
              <p:cNvSpPr/>
              <p:nvPr/>
            </p:nvSpPr>
            <p:spPr>
              <a:xfrm>
                <a:off x="4318544" y="2830637"/>
                <a:ext cx="1120559" cy="139367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2" name="Group 241">
                <a:extLst>
                  <a:ext uri="{FF2B5EF4-FFF2-40B4-BE49-F238E27FC236}">
                    <a16:creationId xmlns:a16="http://schemas.microsoft.com/office/drawing/2014/main" id="{54220C67-60C0-637D-58DD-4219B10B724C}"/>
                  </a:ext>
                </a:extLst>
              </p:cNvPr>
              <p:cNvGrpSpPr/>
              <p:nvPr/>
            </p:nvGrpSpPr>
            <p:grpSpPr>
              <a:xfrm rot="21284816">
                <a:off x="4097587" y="3272920"/>
                <a:ext cx="456726" cy="1406363"/>
                <a:chOff x="3049895" y="1184505"/>
                <a:chExt cx="916902" cy="2823349"/>
              </a:xfrm>
            </p:grpSpPr>
            <p:sp>
              <p:nvSpPr>
                <p:cNvPr id="251" name="Rectangle: Diagonal Corners Rounded 250">
                  <a:extLst>
                    <a:ext uri="{FF2B5EF4-FFF2-40B4-BE49-F238E27FC236}">
                      <a16:creationId xmlns:a16="http://schemas.microsoft.com/office/drawing/2014/main" id="{93C8F122-C9E0-08D7-8C06-7B7EA6ACEB26}"/>
                    </a:ext>
                  </a:extLst>
                </p:cNvPr>
                <p:cNvSpPr/>
                <p:nvPr/>
              </p:nvSpPr>
              <p:spPr>
                <a:xfrm rot="19171904">
                  <a:off x="3273059" y="118450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Rectangle: Diagonal Corners Rounded 251">
                  <a:extLst>
                    <a:ext uri="{FF2B5EF4-FFF2-40B4-BE49-F238E27FC236}">
                      <a16:creationId xmlns:a16="http://schemas.microsoft.com/office/drawing/2014/main" id="{2DF0DF29-B869-B1AF-287C-63C77B6D2F8B}"/>
                    </a:ext>
                  </a:extLst>
                </p:cNvPr>
                <p:cNvSpPr/>
                <p:nvPr/>
              </p:nvSpPr>
              <p:spPr>
                <a:xfrm rot="19277942">
                  <a:off x="3216222" y="1902538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3" name="Rectangle: Diagonal Corners Rounded 252">
                  <a:extLst>
                    <a:ext uri="{FF2B5EF4-FFF2-40B4-BE49-F238E27FC236}">
                      <a16:creationId xmlns:a16="http://schemas.microsoft.com/office/drawing/2014/main" id="{EDB1A56D-5500-E9EE-FAA3-1F24D35E2972}"/>
                    </a:ext>
                  </a:extLst>
                </p:cNvPr>
                <p:cNvSpPr/>
                <p:nvPr/>
              </p:nvSpPr>
              <p:spPr>
                <a:xfrm rot="19277942">
                  <a:off x="3125963" y="260875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Rectangle: Diagonal Corners Rounded 253">
                  <a:extLst>
                    <a:ext uri="{FF2B5EF4-FFF2-40B4-BE49-F238E27FC236}">
                      <a16:creationId xmlns:a16="http://schemas.microsoft.com/office/drawing/2014/main" id="{AEE26450-37F2-538C-11E8-7E869615BFCA}"/>
                    </a:ext>
                  </a:extLst>
                </p:cNvPr>
                <p:cNvSpPr/>
                <p:nvPr/>
              </p:nvSpPr>
              <p:spPr>
                <a:xfrm rot="19277942">
                  <a:off x="3049895" y="3314116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3" name="Group 242">
                <a:extLst>
                  <a:ext uri="{FF2B5EF4-FFF2-40B4-BE49-F238E27FC236}">
                    <a16:creationId xmlns:a16="http://schemas.microsoft.com/office/drawing/2014/main" id="{489E8D43-1493-1EA9-AC58-102E4D418B63}"/>
                  </a:ext>
                </a:extLst>
              </p:cNvPr>
              <p:cNvGrpSpPr/>
              <p:nvPr/>
            </p:nvGrpSpPr>
            <p:grpSpPr>
              <a:xfrm rot="21284816">
                <a:off x="5180987" y="3232561"/>
                <a:ext cx="456726" cy="1406363"/>
                <a:chOff x="3049895" y="1184505"/>
                <a:chExt cx="916902" cy="2823349"/>
              </a:xfrm>
            </p:grpSpPr>
            <p:sp>
              <p:nvSpPr>
                <p:cNvPr id="247" name="Rectangle: Diagonal Corners Rounded 246">
                  <a:extLst>
                    <a:ext uri="{FF2B5EF4-FFF2-40B4-BE49-F238E27FC236}">
                      <a16:creationId xmlns:a16="http://schemas.microsoft.com/office/drawing/2014/main" id="{6B994A5F-FC83-E83F-48FD-911B7A248658}"/>
                    </a:ext>
                  </a:extLst>
                </p:cNvPr>
                <p:cNvSpPr/>
                <p:nvPr/>
              </p:nvSpPr>
              <p:spPr>
                <a:xfrm rot="19171904">
                  <a:off x="3273059" y="118450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Rectangle: Diagonal Corners Rounded 247">
                  <a:extLst>
                    <a:ext uri="{FF2B5EF4-FFF2-40B4-BE49-F238E27FC236}">
                      <a16:creationId xmlns:a16="http://schemas.microsoft.com/office/drawing/2014/main" id="{8F656A82-37F6-FED2-E688-310D8D74D614}"/>
                    </a:ext>
                  </a:extLst>
                </p:cNvPr>
                <p:cNvSpPr/>
                <p:nvPr/>
              </p:nvSpPr>
              <p:spPr>
                <a:xfrm rot="19277942">
                  <a:off x="3216222" y="1902538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9" name="Rectangle: Diagonal Corners Rounded 248">
                  <a:extLst>
                    <a:ext uri="{FF2B5EF4-FFF2-40B4-BE49-F238E27FC236}">
                      <a16:creationId xmlns:a16="http://schemas.microsoft.com/office/drawing/2014/main" id="{5B63524B-E387-29DF-8C54-49772E029C96}"/>
                    </a:ext>
                  </a:extLst>
                </p:cNvPr>
                <p:cNvSpPr/>
                <p:nvPr/>
              </p:nvSpPr>
              <p:spPr>
                <a:xfrm rot="19277942">
                  <a:off x="3125963" y="260875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0" name="Rectangle: Diagonal Corners Rounded 249">
                  <a:extLst>
                    <a:ext uri="{FF2B5EF4-FFF2-40B4-BE49-F238E27FC236}">
                      <a16:creationId xmlns:a16="http://schemas.microsoft.com/office/drawing/2014/main" id="{B8D281FE-EA0D-7459-CA5E-7A6F49A17C72}"/>
                    </a:ext>
                  </a:extLst>
                </p:cNvPr>
                <p:cNvSpPr/>
                <p:nvPr/>
              </p:nvSpPr>
              <p:spPr>
                <a:xfrm rot="19277942">
                  <a:off x="3049895" y="3314116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44" name="Rectangle: Diagonal Corners Rounded 243">
                <a:extLst>
                  <a:ext uri="{FF2B5EF4-FFF2-40B4-BE49-F238E27FC236}">
                    <a16:creationId xmlns:a16="http://schemas.microsoft.com/office/drawing/2014/main" id="{C9762F13-6F77-53DA-D52B-0282D1EBA0A4}"/>
                  </a:ext>
                </a:extLst>
              </p:cNvPr>
              <p:cNvSpPr/>
              <p:nvPr/>
            </p:nvSpPr>
            <p:spPr>
              <a:xfrm>
                <a:off x="4160984" y="2724466"/>
                <a:ext cx="693738" cy="69373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ectangle: Diagonal Corners Rounded 244">
                <a:extLst>
                  <a:ext uri="{FF2B5EF4-FFF2-40B4-BE49-F238E27FC236}">
                    <a16:creationId xmlns:a16="http://schemas.microsoft.com/office/drawing/2014/main" id="{9C592FAE-637A-E1AB-86EC-D3E8E3258729}"/>
                  </a:ext>
                </a:extLst>
              </p:cNvPr>
              <p:cNvSpPr/>
              <p:nvPr/>
            </p:nvSpPr>
            <p:spPr>
              <a:xfrm rot="4384947">
                <a:off x="4851149" y="2649335"/>
                <a:ext cx="693738" cy="69373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Moon 245">
                <a:extLst>
                  <a:ext uri="{FF2B5EF4-FFF2-40B4-BE49-F238E27FC236}">
                    <a16:creationId xmlns:a16="http://schemas.microsoft.com/office/drawing/2014/main" id="{04910C6F-C2F4-2C4A-AAD3-D7D8D4DEC3B4}"/>
                  </a:ext>
                </a:extLst>
              </p:cNvPr>
              <p:cNvSpPr/>
              <p:nvPr/>
            </p:nvSpPr>
            <p:spPr>
              <a:xfrm rot="5619258">
                <a:off x="4348369" y="2154617"/>
                <a:ext cx="1106446" cy="1629517"/>
              </a:xfrm>
              <a:prstGeom prst="moon">
                <a:avLst>
                  <a:gd name="adj" fmla="val 49526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3A8C88D-D059-8442-292B-483A04FB23CA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B390234-AEDB-4968-4A33-6DBD0CE73267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423CE96-B0BD-C641-34D7-C86E8988DC4B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2595891" y="11995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Edward Partridge</a:t>
            </a:r>
          </a:p>
          <a:p>
            <a:r>
              <a:rPr lang="en-US" sz="1100" dirty="0"/>
              <a:t>D&amp;C 41:9, 11; 51:1-4; 124:19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849AB-74C4-CB87-FC9D-5500F65348FE}"/>
              </a:ext>
            </a:extLst>
          </p:cNvPr>
          <p:cNvSpPr txBox="1"/>
          <p:nvPr/>
        </p:nvSpPr>
        <p:spPr>
          <a:xfrm>
            <a:off x="5358012" y="136668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W. Patten</a:t>
            </a:r>
          </a:p>
          <a:p>
            <a:r>
              <a:rPr lang="en-US" sz="1100" dirty="0"/>
              <a:t>D&amp;C 114:1; 124:19, 130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C6164-7440-EDDD-B67C-5087032B92BA}"/>
              </a:ext>
            </a:extLst>
          </p:cNvPr>
          <p:cNvSpPr txBox="1"/>
          <p:nvPr/>
        </p:nvSpPr>
        <p:spPr>
          <a:xfrm>
            <a:off x="9052224" y="11815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Warren Parrish</a:t>
            </a:r>
          </a:p>
          <a:p>
            <a:r>
              <a:rPr lang="en-US" sz="1100" dirty="0"/>
              <a:t>D&amp;C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B240B4A-44D7-2E02-0D04-D0F22969DB8C}"/>
              </a:ext>
            </a:extLst>
          </p:cNvPr>
          <p:cNvGrpSpPr/>
          <p:nvPr/>
        </p:nvGrpSpPr>
        <p:grpSpPr>
          <a:xfrm>
            <a:off x="4960585" y="974161"/>
            <a:ext cx="2397821" cy="5685270"/>
            <a:chOff x="4703755" y="1238576"/>
            <a:chExt cx="2397821" cy="5396106"/>
          </a:xfrm>
          <a:solidFill>
            <a:schemeClr val="bg1"/>
          </a:solidFill>
        </p:grpSpPr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5960981B-34A3-5AE5-4CA7-D4B85CBA30EA}"/>
                </a:ext>
              </a:extLst>
            </p:cNvPr>
            <p:cNvGrpSpPr/>
            <p:nvPr/>
          </p:nvGrpSpPr>
          <p:grpSpPr>
            <a:xfrm>
              <a:off x="4703755" y="1238576"/>
              <a:ext cx="2397821" cy="5396106"/>
              <a:chOff x="3894488" y="443713"/>
              <a:chExt cx="2057717" cy="4630729"/>
            </a:xfrm>
            <a:grpFill/>
          </p:grpSpPr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126E690D-CC10-CA4A-0306-ED20AA652C3C}"/>
                  </a:ext>
                </a:extLst>
              </p:cNvPr>
              <p:cNvSpPr/>
              <p:nvPr/>
            </p:nvSpPr>
            <p:spPr>
              <a:xfrm rot="19338880">
                <a:off x="5576554" y="2941607"/>
                <a:ext cx="347672" cy="54777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1E4BFB7D-B2AC-6DE1-0EF4-DC2DD35F161F}"/>
                  </a:ext>
                </a:extLst>
              </p:cNvPr>
              <p:cNvGrpSpPr/>
              <p:nvPr/>
            </p:nvGrpSpPr>
            <p:grpSpPr>
              <a:xfrm>
                <a:off x="3894488" y="443713"/>
                <a:ext cx="2057717" cy="4630729"/>
                <a:chOff x="3894488" y="443713"/>
                <a:chExt cx="2057717" cy="4630729"/>
              </a:xfrm>
              <a:grpFill/>
            </p:grpSpPr>
            <p:sp>
              <p:nvSpPr>
                <p:cNvPr id="159" name="Oval 158">
                  <a:extLst>
                    <a:ext uri="{FF2B5EF4-FFF2-40B4-BE49-F238E27FC236}">
                      <a16:creationId xmlns:a16="http://schemas.microsoft.com/office/drawing/2014/main" id="{154186EF-AA7A-B4BD-F113-1C6388363B33}"/>
                    </a:ext>
                  </a:extLst>
                </p:cNvPr>
                <p:cNvSpPr/>
                <p:nvPr/>
              </p:nvSpPr>
              <p:spPr>
                <a:xfrm rot="1933618">
                  <a:off x="3961027" y="2917195"/>
                  <a:ext cx="347672" cy="547778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Trapezoid 159">
                  <a:extLst>
                    <a:ext uri="{FF2B5EF4-FFF2-40B4-BE49-F238E27FC236}">
                      <a16:creationId xmlns:a16="http://schemas.microsoft.com/office/drawing/2014/main" id="{43E43E1A-36FC-5799-E3B5-E173E72755BE}"/>
                    </a:ext>
                  </a:extLst>
                </p:cNvPr>
                <p:cNvSpPr/>
                <p:nvPr/>
              </p:nvSpPr>
              <p:spPr>
                <a:xfrm rot="1297750" flipH="1">
                  <a:off x="3894488" y="2734119"/>
                  <a:ext cx="524711" cy="544869"/>
                </a:xfrm>
                <a:prstGeom prst="trapezoid">
                  <a:avLst>
                    <a:gd name="adj" fmla="val 20011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Trapezoid 160">
                  <a:extLst>
                    <a:ext uri="{FF2B5EF4-FFF2-40B4-BE49-F238E27FC236}">
                      <a16:creationId xmlns:a16="http://schemas.microsoft.com/office/drawing/2014/main" id="{DD0FC1C5-1622-0DC6-F1FA-D49E14DCB4FE}"/>
                    </a:ext>
                  </a:extLst>
                </p:cNvPr>
                <p:cNvSpPr/>
                <p:nvPr/>
              </p:nvSpPr>
              <p:spPr>
                <a:xfrm rot="20302250">
                  <a:off x="5427494" y="2751974"/>
                  <a:ext cx="524711" cy="544869"/>
                </a:xfrm>
                <a:prstGeom prst="trapezoid">
                  <a:avLst>
                    <a:gd name="adj" fmla="val 11213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>
                  <a:extLst>
                    <a:ext uri="{FF2B5EF4-FFF2-40B4-BE49-F238E27FC236}">
                      <a16:creationId xmlns:a16="http://schemas.microsoft.com/office/drawing/2014/main" id="{3CB7B9B6-EAB2-6625-EAFB-FF247FA0EDAB}"/>
                    </a:ext>
                  </a:extLst>
                </p:cNvPr>
                <p:cNvSpPr/>
                <p:nvPr/>
              </p:nvSpPr>
              <p:spPr>
                <a:xfrm rot="3714109">
                  <a:off x="5062272" y="4602736"/>
                  <a:ext cx="306808" cy="6366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>
                  <a:extLst>
                    <a:ext uri="{FF2B5EF4-FFF2-40B4-BE49-F238E27FC236}">
                      <a16:creationId xmlns:a16="http://schemas.microsoft.com/office/drawing/2014/main" id="{7BF1AB8A-E436-9B4B-3117-E988F5B2966E}"/>
                    </a:ext>
                  </a:extLst>
                </p:cNvPr>
                <p:cNvSpPr/>
                <p:nvPr/>
              </p:nvSpPr>
              <p:spPr>
                <a:xfrm rot="3357779">
                  <a:off x="4508080" y="4594590"/>
                  <a:ext cx="271311" cy="64399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Trapezoid 163">
                  <a:extLst>
                    <a:ext uri="{FF2B5EF4-FFF2-40B4-BE49-F238E27FC236}">
                      <a16:creationId xmlns:a16="http://schemas.microsoft.com/office/drawing/2014/main" id="{6F8EE5DD-DE99-9489-135D-885EF96A3F37}"/>
                    </a:ext>
                  </a:extLst>
                </p:cNvPr>
                <p:cNvSpPr/>
                <p:nvPr/>
              </p:nvSpPr>
              <p:spPr>
                <a:xfrm>
                  <a:off x="4351378" y="3348258"/>
                  <a:ext cx="1209937" cy="1553943"/>
                </a:xfrm>
                <a:prstGeom prst="trapezoid">
                  <a:avLst>
                    <a:gd name="adj" fmla="val 898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Trapezoid 165">
                  <a:extLst>
                    <a:ext uri="{FF2B5EF4-FFF2-40B4-BE49-F238E27FC236}">
                      <a16:creationId xmlns:a16="http://schemas.microsoft.com/office/drawing/2014/main" id="{F5A8AB89-611F-3F96-9BF1-924EBEC4CF5E}"/>
                    </a:ext>
                  </a:extLst>
                </p:cNvPr>
                <p:cNvSpPr/>
                <p:nvPr/>
              </p:nvSpPr>
              <p:spPr>
                <a:xfrm rot="1375821">
                  <a:off x="4128653" y="1794932"/>
                  <a:ext cx="524711" cy="1319764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Trapezoid 166">
                  <a:extLst>
                    <a:ext uri="{FF2B5EF4-FFF2-40B4-BE49-F238E27FC236}">
                      <a16:creationId xmlns:a16="http://schemas.microsoft.com/office/drawing/2014/main" id="{00B9CFE2-220C-E9C4-5E52-45BA72D918E1}"/>
                    </a:ext>
                  </a:extLst>
                </p:cNvPr>
                <p:cNvSpPr/>
                <p:nvPr/>
              </p:nvSpPr>
              <p:spPr>
                <a:xfrm rot="20337671">
                  <a:off x="5219551" y="1821825"/>
                  <a:ext cx="524711" cy="1285406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Trapezoid 167">
                  <a:extLst>
                    <a:ext uri="{FF2B5EF4-FFF2-40B4-BE49-F238E27FC236}">
                      <a16:creationId xmlns:a16="http://schemas.microsoft.com/office/drawing/2014/main" id="{57010248-6C69-B57B-EECF-BFE21BA9E25A}"/>
                    </a:ext>
                  </a:extLst>
                </p:cNvPr>
                <p:cNvSpPr/>
                <p:nvPr/>
              </p:nvSpPr>
              <p:spPr>
                <a:xfrm>
                  <a:off x="4393987" y="1805675"/>
                  <a:ext cx="1110285" cy="16701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28917DD2-2D4B-558E-2BC9-823A604C35E1}"/>
                    </a:ext>
                  </a:extLst>
                </p:cNvPr>
                <p:cNvSpPr/>
                <p:nvPr/>
              </p:nvSpPr>
              <p:spPr>
                <a:xfrm>
                  <a:off x="4643736" y="718635"/>
                  <a:ext cx="582748" cy="141672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744F3DFC-CB04-B979-6A17-DD6446F65B1E}"/>
                    </a:ext>
                  </a:extLst>
                </p:cNvPr>
                <p:cNvCxnSpPr>
                  <a:endCxn id="168" idx="2"/>
                </p:cNvCxnSpPr>
                <p:nvPr/>
              </p:nvCxnSpPr>
              <p:spPr>
                <a:xfrm flipH="1">
                  <a:off x="4949129" y="2175754"/>
                  <a:ext cx="7119" cy="1300021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Teardrop 170">
                  <a:extLst>
                    <a:ext uri="{FF2B5EF4-FFF2-40B4-BE49-F238E27FC236}">
                      <a16:creationId xmlns:a16="http://schemas.microsoft.com/office/drawing/2014/main" id="{15435EAC-658D-9256-A6EE-BAB2F2DE7FFC}"/>
                    </a:ext>
                  </a:extLst>
                </p:cNvPr>
                <p:cNvSpPr/>
                <p:nvPr/>
              </p:nvSpPr>
              <p:spPr>
                <a:xfrm rot="711584">
                  <a:off x="4297473" y="666481"/>
                  <a:ext cx="408107" cy="769470"/>
                </a:xfrm>
                <a:prstGeom prst="teardrop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Teardrop 172">
                  <a:extLst>
                    <a:ext uri="{FF2B5EF4-FFF2-40B4-BE49-F238E27FC236}">
                      <a16:creationId xmlns:a16="http://schemas.microsoft.com/office/drawing/2014/main" id="{8D9C0609-E258-A3A1-2FA2-C8DC1FAFC97B}"/>
                    </a:ext>
                  </a:extLst>
                </p:cNvPr>
                <p:cNvSpPr/>
                <p:nvPr/>
              </p:nvSpPr>
              <p:spPr>
                <a:xfrm rot="20888416" flipH="1">
                  <a:off x="5152156" y="765231"/>
                  <a:ext cx="408107" cy="769470"/>
                </a:xfrm>
                <a:prstGeom prst="teardrop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Wave 173">
                  <a:extLst>
                    <a:ext uri="{FF2B5EF4-FFF2-40B4-BE49-F238E27FC236}">
                      <a16:creationId xmlns:a16="http://schemas.microsoft.com/office/drawing/2014/main" id="{842506E0-AD88-A71F-BD5D-0DCB6505E5C6}"/>
                    </a:ext>
                  </a:extLst>
                </p:cNvPr>
                <p:cNvSpPr/>
                <p:nvPr/>
              </p:nvSpPr>
              <p:spPr>
                <a:xfrm rot="858469">
                  <a:off x="4447949" y="492998"/>
                  <a:ext cx="1049419" cy="604584"/>
                </a:xfrm>
                <a:prstGeom prst="wave">
                  <a:avLst>
                    <a:gd name="adj1" fmla="val 13676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Oval 174">
                  <a:extLst>
                    <a:ext uri="{FF2B5EF4-FFF2-40B4-BE49-F238E27FC236}">
                      <a16:creationId xmlns:a16="http://schemas.microsoft.com/office/drawing/2014/main" id="{DF29223B-D201-A791-1378-7DAC030F11EB}"/>
                    </a:ext>
                  </a:extLst>
                </p:cNvPr>
                <p:cNvSpPr/>
                <p:nvPr/>
              </p:nvSpPr>
              <p:spPr>
                <a:xfrm>
                  <a:off x="4393987" y="718635"/>
                  <a:ext cx="332999" cy="26563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A620DA36-666D-784E-0BE9-0B35581AF787}"/>
                    </a:ext>
                  </a:extLst>
                </p:cNvPr>
                <p:cNvSpPr/>
                <p:nvPr/>
              </p:nvSpPr>
              <p:spPr>
                <a:xfrm>
                  <a:off x="5162822" y="2057233"/>
                  <a:ext cx="83250" cy="132818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362D74C4-8F5E-05EE-8803-DF64CA21CA34}"/>
                    </a:ext>
                  </a:extLst>
                </p:cNvPr>
                <p:cNvSpPr/>
                <p:nvPr/>
              </p:nvSpPr>
              <p:spPr>
                <a:xfrm>
                  <a:off x="4643736" y="2046817"/>
                  <a:ext cx="83250" cy="132818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Trapezoid 177">
                  <a:extLst>
                    <a:ext uri="{FF2B5EF4-FFF2-40B4-BE49-F238E27FC236}">
                      <a16:creationId xmlns:a16="http://schemas.microsoft.com/office/drawing/2014/main" id="{CF0D9591-0E4E-E62C-8025-BA16D47B50C3}"/>
                    </a:ext>
                  </a:extLst>
                </p:cNvPr>
                <p:cNvSpPr/>
                <p:nvPr/>
              </p:nvSpPr>
              <p:spPr>
                <a:xfrm>
                  <a:off x="4393877" y="3352926"/>
                  <a:ext cx="1127639" cy="142515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Flowchart: Manual Input 178">
                  <a:extLst>
                    <a:ext uri="{FF2B5EF4-FFF2-40B4-BE49-F238E27FC236}">
                      <a16:creationId xmlns:a16="http://schemas.microsoft.com/office/drawing/2014/main" id="{87AF47CA-3D95-4771-1BB0-FB43089C6CB4}"/>
                    </a:ext>
                  </a:extLst>
                </p:cNvPr>
                <p:cNvSpPr/>
                <p:nvPr/>
              </p:nvSpPr>
              <p:spPr>
                <a:xfrm rot="7269359" flipV="1">
                  <a:off x="4869457" y="1846418"/>
                  <a:ext cx="596300" cy="193324"/>
                </a:xfrm>
                <a:prstGeom prst="flowChartManualIn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Flowchart: Manual Input 179">
                  <a:extLst>
                    <a:ext uri="{FF2B5EF4-FFF2-40B4-BE49-F238E27FC236}">
                      <a16:creationId xmlns:a16="http://schemas.microsoft.com/office/drawing/2014/main" id="{5CC39EF6-3039-BB05-B114-3AB874C15700}"/>
                    </a:ext>
                  </a:extLst>
                </p:cNvPr>
                <p:cNvSpPr/>
                <p:nvPr/>
              </p:nvSpPr>
              <p:spPr>
                <a:xfrm rot="14330641" flipH="1" flipV="1">
                  <a:off x="4403047" y="1846418"/>
                  <a:ext cx="596300" cy="193324"/>
                </a:xfrm>
                <a:prstGeom prst="flowChartManualIn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Oval 180">
                  <a:extLst>
                    <a:ext uri="{FF2B5EF4-FFF2-40B4-BE49-F238E27FC236}">
                      <a16:creationId xmlns:a16="http://schemas.microsoft.com/office/drawing/2014/main" id="{ED1D2FD8-F590-C841-E61B-F69F6691D359}"/>
                    </a:ext>
                  </a:extLst>
                </p:cNvPr>
                <p:cNvSpPr/>
                <p:nvPr/>
              </p:nvSpPr>
              <p:spPr>
                <a:xfrm>
                  <a:off x="4477236" y="718635"/>
                  <a:ext cx="832498" cy="126413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Frame 181">
                  <a:extLst>
                    <a:ext uri="{FF2B5EF4-FFF2-40B4-BE49-F238E27FC236}">
                      <a16:creationId xmlns:a16="http://schemas.microsoft.com/office/drawing/2014/main" id="{6301281C-35E0-9BFA-646E-1961445C5D25}"/>
                    </a:ext>
                  </a:extLst>
                </p:cNvPr>
                <p:cNvSpPr/>
                <p:nvPr/>
              </p:nvSpPr>
              <p:spPr>
                <a:xfrm>
                  <a:off x="4879348" y="3328762"/>
                  <a:ext cx="172859" cy="166679"/>
                </a:xfrm>
                <a:prstGeom prst="fram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3" name="Frame 182">
                  <a:extLst>
                    <a:ext uri="{FF2B5EF4-FFF2-40B4-BE49-F238E27FC236}">
                      <a16:creationId xmlns:a16="http://schemas.microsoft.com/office/drawing/2014/main" id="{46F05E0B-FB13-CB2A-E154-F2C79587DF83}"/>
                    </a:ext>
                  </a:extLst>
                </p:cNvPr>
                <p:cNvSpPr/>
                <p:nvPr/>
              </p:nvSpPr>
              <p:spPr>
                <a:xfrm>
                  <a:off x="4574868" y="2361307"/>
                  <a:ext cx="201842" cy="92665"/>
                </a:xfrm>
                <a:prstGeom prst="fram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" name="Wave 183">
                  <a:extLst>
                    <a:ext uri="{FF2B5EF4-FFF2-40B4-BE49-F238E27FC236}">
                      <a16:creationId xmlns:a16="http://schemas.microsoft.com/office/drawing/2014/main" id="{013208BF-0016-C3A3-7BBC-0CADC9293128}"/>
                    </a:ext>
                  </a:extLst>
                </p:cNvPr>
                <p:cNvSpPr/>
                <p:nvPr/>
              </p:nvSpPr>
              <p:spPr>
                <a:xfrm rot="858469">
                  <a:off x="4446106" y="443713"/>
                  <a:ext cx="1049419" cy="765163"/>
                </a:xfrm>
                <a:prstGeom prst="wave">
                  <a:avLst>
                    <a:gd name="adj1" fmla="val 13676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Oval 184">
                  <a:extLst>
                    <a:ext uri="{FF2B5EF4-FFF2-40B4-BE49-F238E27FC236}">
                      <a16:creationId xmlns:a16="http://schemas.microsoft.com/office/drawing/2014/main" id="{5478BDAC-E741-9EC1-35FC-FAB7D623BF18}"/>
                    </a:ext>
                  </a:extLst>
                </p:cNvPr>
                <p:cNvSpPr/>
                <p:nvPr/>
              </p:nvSpPr>
              <p:spPr>
                <a:xfrm>
                  <a:off x="5191225" y="850041"/>
                  <a:ext cx="279667" cy="2206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Oval 185">
                  <a:extLst>
                    <a:ext uri="{FF2B5EF4-FFF2-40B4-BE49-F238E27FC236}">
                      <a16:creationId xmlns:a16="http://schemas.microsoft.com/office/drawing/2014/main" id="{FA7089D1-7E29-04DB-F965-A6C85832C8F3}"/>
                    </a:ext>
                  </a:extLst>
                </p:cNvPr>
                <p:cNvSpPr/>
                <p:nvPr/>
              </p:nvSpPr>
              <p:spPr>
                <a:xfrm rot="19267899">
                  <a:off x="4315120" y="721928"/>
                  <a:ext cx="356291" cy="26563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Frame 186">
                  <a:extLst>
                    <a:ext uri="{FF2B5EF4-FFF2-40B4-BE49-F238E27FC236}">
                      <a16:creationId xmlns:a16="http://schemas.microsoft.com/office/drawing/2014/main" id="{49AD7F21-72A5-0595-DC12-A4AC6440EFB1}"/>
                    </a:ext>
                  </a:extLst>
                </p:cNvPr>
                <p:cNvSpPr/>
                <p:nvPr/>
              </p:nvSpPr>
              <p:spPr>
                <a:xfrm>
                  <a:off x="5103526" y="2368678"/>
                  <a:ext cx="201842" cy="92665"/>
                </a:xfrm>
                <a:prstGeom prst="frame">
                  <a:avLst/>
                </a:prstGeom>
                <a:grp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8" name="Oval 187">
                  <a:extLst>
                    <a:ext uri="{FF2B5EF4-FFF2-40B4-BE49-F238E27FC236}">
                      <a16:creationId xmlns:a16="http://schemas.microsoft.com/office/drawing/2014/main" id="{1D0F6F16-A0CE-1797-1373-9254D2272767}"/>
                    </a:ext>
                  </a:extLst>
                </p:cNvPr>
                <p:cNvSpPr/>
                <p:nvPr/>
              </p:nvSpPr>
              <p:spPr>
                <a:xfrm flipV="1">
                  <a:off x="4949129" y="2496446"/>
                  <a:ext cx="89628" cy="71608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Oval 188">
                  <a:extLst>
                    <a:ext uri="{FF2B5EF4-FFF2-40B4-BE49-F238E27FC236}">
                      <a16:creationId xmlns:a16="http://schemas.microsoft.com/office/drawing/2014/main" id="{D8B7CFC8-2A5C-3416-6343-AEA779463C06}"/>
                    </a:ext>
                  </a:extLst>
                </p:cNvPr>
                <p:cNvSpPr/>
                <p:nvPr/>
              </p:nvSpPr>
              <p:spPr>
                <a:xfrm flipV="1">
                  <a:off x="4953311" y="2788166"/>
                  <a:ext cx="89628" cy="71608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Oval 189">
                  <a:extLst>
                    <a:ext uri="{FF2B5EF4-FFF2-40B4-BE49-F238E27FC236}">
                      <a16:creationId xmlns:a16="http://schemas.microsoft.com/office/drawing/2014/main" id="{1F76B0D0-4401-3085-10F1-71B0150EAC52}"/>
                    </a:ext>
                  </a:extLst>
                </p:cNvPr>
                <p:cNvSpPr/>
                <p:nvPr/>
              </p:nvSpPr>
              <p:spPr>
                <a:xfrm flipV="1">
                  <a:off x="4962144" y="3022433"/>
                  <a:ext cx="89628" cy="71608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C4199DE3-5F72-6A3C-792E-D10646A81339}"/>
                </a:ext>
              </a:extLst>
            </p:cNvPr>
            <p:cNvCxnSpPr>
              <a:cxnSpLocks/>
              <a:endCxn id="164" idx="2"/>
            </p:cNvCxnSpPr>
            <p:nvPr/>
          </p:nvCxnSpPr>
          <p:spPr>
            <a:xfrm flipH="1">
              <a:off x="5941120" y="5326842"/>
              <a:ext cx="58220" cy="110713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27A19C1B-C480-B2FE-EBC2-C23774C47316}"/>
              </a:ext>
            </a:extLst>
          </p:cNvPr>
          <p:cNvGrpSpPr/>
          <p:nvPr/>
        </p:nvGrpSpPr>
        <p:grpSpPr>
          <a:xfrm>
            <a:off x="8937177" y="944400"/>
            <a:ext cx="2110581" cy="5399529"/>
            <a:chOff x="8662112" y="920009"/>
            <a:chExt cx="2238180" cy="5185373"/>
          </a:xfrm>
          <a:solidFill>
            <a:schemeClr val="bg1"/>
          </a:solidFill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A67EB2B-D1B3-8FAF-FD00-5E6F7B527E1E}"/>
                </a:ext>
              </a:extLst>
            </p:cNvPr>
            <p:cNvGrpSpPr/>
            <p:nvPr/>
          </p:nvGrpSpPr>
          <p:grpSpPr>
            <a:xfrm>
              <a:off x="8662112" y="920009"/>
              <a:ext cx="2238180" cy="5185373"/>
              <a:chOff x="1246794" y="1205212"/>
              <a:chExt cx="2099060" cy="4863062"/>
            </a:xfrm>
            <a:grp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970126D1-B44C-3007-D3D9-C5A9B2D1E6B0}"/>
                  </a:ext>
                </a:extLst>
              </p:cNvPr>
              <p:cNvGrpSpPr/>
              <p:nvPr/>
            </p:nvGrpSpPr>
            <p:grpSpPr>
              <a:xfrm rot="15656176" flipH="1">
                <a:off x="971949" y="2283650"/>
                <a:ext cx="1459682" cy="909992"/>
                <a:chOff x="2818248" y="1170384"/>
                <a:chExt cx="1909500" cy="1217570"/>
              </a:xfrm>
              <a:grpFill/>
            </p:grpSpPr>
            <p:sp>
              <p:nvSpPr>
                <p:cNvPr id="113" name="Moon 112">
                  <a:extLst>
                    <a:ext uri="{FF2B5EF4-FFF2-40B4-BE49-F238E27FC236}">
                      <a16:creationId xmlns:a16="http://schemas.microsoft.com/office/drawing/2014/main" id="{F21C1112-0DB9-FCA9-870A-6CCFE3BA5385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Moon 113">
                  <a:extLst>
                    <a:ext uri="{FF2B5EF4-FFF2-40B4-BE49-F238E27FC236}">
                      <a16:creationId xmlns:a16="http://schemas.microsoft.com/office/drawing/2014/main" id="{7A364696-9F92-E3B1-DB95-2EA64B48C913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Moon 114">
                  <a:extLst>
                    <a:ext uri="{FF2B5EF4-FFF2-40B4-BE49-F238E27FC236}">
                      <a16:creationId xmlns:a16="http://schemas.microsoft.com/office/drawing/2014/main" id="{7B7C0C40-578A-AAA9-10E8-4D9EC75ADA68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Moon 115">
                  <a:extLst>
                    <a:ext uri="{FF2B5EF4-FFF2-40B4-BE49-F238E27FC236}">
                      <a16:creationId xmlns:a16="http://schemas.microsoft.com/office/drawing/2014/main" id="{1BC1A68D-7541-EFF1-5938-2E7507D6F85C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Moon 116">
                  <a:extLst>
                    <a:ext uri="{FF2B5EF4-FFF2-40B4-BE49-F238E27FC236}">
                      <a16:creationId xmlns:a16="http://schemas.microsoft.com/office/drawing/2014/main" id="{AC8E3F45-4AD3-ED57-1006-98C2EB805DA6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Moon 117">
                  <a:extLst>
                    <a:ext uri="{FF2B5EF4-FFF2-40B4-BE49-F238E27FC236}">
                      <a16:creationId xmlns:a16="http://schemas.microsoft.com/office/drawing/2014/main" id="{31F6ED35-E34B-0EE2-5B46-32FE113DE486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Moon 118">
                  <a:extLst>
                    <a:ext uri="{FF2B5EF4-FFF2-40B4-BE49-F238E27FC236}">
                      <a16:creationId xmlns:a16="http://schemas.microsoft.com/office/drawing/2014/main" id="{CF4AE5CB-32E9-86CB-CCBB-50FE38BAA8A7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Moon 119">
                  <a:extLst>
                    <a:ext uri="{FF2B5EF4-FFF2-40B4-BE49-F238E27FC236}">
                      <a16:creationId xmlns:a16="http://schemas.microsoft.com/office/drawing/2014/main" id="{D11AF94E-E22B-5412-600A-0163C36B4188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Moon 120">
                  <a:extLst>
                    <a:ext uri="{FF2B5EF4-FFF2-40B4-BE49-F238E27FC236}">
                      <a16:creationId xmlns:a16="http://schemas.microsoft.com/office/drawing/2014/main" id="{9927027A-FE86-ABC5-B585-BC854400CE28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Moon 121">
                  <a:extLst>
                    <a:ext uri="{FF2B5EF4-FFF2-40B4-BE49-F238E27FC236}">
                      <a16:creationId xmlns:a16="http://schemas.microsoft.com/office/drawing/2014/main" id="{890D4F97-6233-41E5-95E4-F3A32E5B080C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C6204CBF-349D-58CF-5A83-CD8C1954E573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695706A0-CC87-99F5-C63F-904C9DE5978C}"/>
                  </a:ext>
                </a:extLst>
              </p:cNvPr>
              <p:cNvGrpSpPr/>
              <p:nvPr/>
            </p:nvGrpSpPr>
            <p:grpSpPr>
              <a:xfrm rot="5943824">
                <a:off x="2161017" y="2271972"/>
                <a:ext cx="1459682" cy="909992"/>
                <a:chOff x="2818248" y="1170384"/>
                <a:chExt cx="1909500" cy="1217570"/>
              </a:xfrm>
              <a:grpFill/>
            </p:grpSpPr>
            <p:sp>
              <p:nvSpPr>
                <p:cNvPr id="102" name="Moon 101">
                  <a:extLst>
                    <a:ext uri="{FF2B5EF4-FFF2-40B4-BE49-F238E27FC236}">
                      <a16:creationId xmlns:a16="http://schemas.microsoft.com/office/drawing/2014/main" id="{91F38B96-7531-7481-4C9F-4DF42057E28D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Moon 102">
                  <a:extLst>
                    <a:ext uri="{FF2B5EF4-FFF2-40B4-BE49-F238E27FC236}">
                      <a16:creationId xmlns:a16="http://schemas.microsoft.com/office/drawing/2014/main" id="{60DF5036-D5E1-D936-8527-2B98B3F4182B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Moon 103">
                  <a:extLst>
                    <a:ext uri="{FF2B5EF4-FFF2-40B4-BE49-F238E27FC236}">
                      <a16:creationId xmlns:a16="http://schemas.microsoft.com/office/drawing/2014/main" id="{B97BE78C-13D8-9A92-9760-62253D4FF534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Moon 104">
                  <a:extLst>
                    <a:ext uri="{FF2B5EF4-FFF2-40B4-BE49-F238E27FC236}">
                      <a16:creationId xmlns:a16="http://schemas.microsoft.com/office/drawing/2014/main" id="{B599A5EF-60F1-5E9C-4888-62BD4DB7435D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Moon 105">
                  <a:extLst>
                    <a:ext uri="{FF2B5EF4-FFF2-40B4-BE49-F238E27FC236}">
                      <a16:creationId xmlns:a16="http://schemas.microsoft.com/office/drawing/2014/main" id="{A5132A76-4BE1-89C0-8E38-6162CA717F8B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Moon 106">
                  <a:extLst>
                    <a:ext uri="{FF2B5EF4-FFF2-40B4-BE49-F238E27FC236}">
                      <a16:creationId xmlns:a16="http://schemas.microsoft.com/office/drawing/2014/main" id="{5B92E108-8FCB-BBF1-5E21-459CD10D9BF9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Moon 107">
                  <a:extLst>
                    <a:ext uri="{FF2B5EF4-FFF2-40B4-BE49-F238E27FC236}">
                      <a16:creationId xmlns:a16="http://schemas.microsoft.com/office/drawing/2014/main" id="{1C1BE342-6483-BFAB-21CC-05B24DD45FEB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Moon 108">
                  <a:extLst>
                    <a:ext uri="{FF2B5EF4-FFF2-40B4-BE49-F238E27FC236}">
                      <a16:creationId xmlns:a16="http://schemas.microsoft.com/office/drawing/2014/main" id="{F403CCFA-57C4-11A9-47D3-0A92BD74FDE8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Moon 109">
                  <a:extLst>
                    <a:ext uri="{FF2B5EF4-FFF2-40B4-BE49-F238E27FC236}">
                      <a16:creationId xmlns:a16="http://schemas.microsoft.com/office/drawing/2014/main" id="{A3B9FB15-72DA-FE77-76C6-1CFF4E9AAD07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Moon 110">
                  <a:extLst>
                    <a:ext uri="{FF2B5EF4-FFF2-40B4-BE49-F238E27FC236}">
                      <a16:creationId xmlns:a16="http://schemas.microsoft.com/office/drawing/2014/main" id="{A6E1C96A-461A-83F7-1DAF-E8119D297BDA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2F5DB080-FD1C-18FE-20FC-55AB58BAA830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241B135-6C3A-731E-FEF0-56189DCD7842}"/>
                  </a:ext>
                </a:extLst>
              </p:cNvPr>
              <p:cNvGrpSpPr/>
              <p:nvPr/>
            </p:nvGrpSpPr>
            <p:grpSpPr>
              <a:xfrm rot="4927996">
                <a:off x="1806370" y="1884816"/>
                <a:ext cx="1990703" cy="909992"/>
                <a:chOff x="2818248" y="1170384"/>
                <a:chExt cx="1909500" cy="1217570"/>
              </a:xfrm>
              <a:grpFill/>
            </p:grpSpPr>
            <p:sp>
              <p:nvSpPr>
                <p:cNvPr id="91" name="Moon 90">
                  <a:extLst>
                    <a:ext uri="{FF2B5EF4-FFF2-40B4-BE49-F238E27FC236}">
                      <a16:creationId xmlns:a16="http://schemas.microsoft.com/office/drawing/2014/main" id="{546BA834-C3E8-3788-B895-3A6497E259FA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Moon 91">
                  <a:extLst>
                    <a:ext uri="{FF2B5EF4-FFF2-40B4-BE49-F238E27FC236}">
                      <a16:creationId xmlns:a16="http://schemas.microsoft.com/office/drawing/2014/main" id="{60953B67-5135-8091-5586-25DDC7379102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Moon 92">
                  <a:extLst>
                    <a:ext uri="{FF2B5EF4-FFF2-40B4-BE49-F238E27FC236}">
                      <a16:creationId xmlns:a16="http://schemas.microsoft.com/office/drawing/2014/main" id="{55B23E9F-7AD8-112F-4485-3DF6A61F7B47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Moon 93">
                  <a:extLst>
                    <a:ext uri="{FF2B5EF4-FFF2-40B4-BE49-F238E27FC236}">
                      <a16:creationId xmlns:a16="http://schemas.microsoft.com/office/drawing/2014/main" id="{430B4C31-F1AA-7C8A-DF2B-FDB804483B47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Moon 94">
                  <a:extLst>
                    <a:ext uri="{FF2B5EF4-FFF2-40B4-BE49-F238E27FC236}">
                      <a16:creationId xmlns:a16="http://schemas.microsoft.com/office/drawing/2014/main" id="{DA12E708-067C-C709-D42A-414AB5AB85E3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Moon 95">
                  <a:extLst>
                    <a:ext uri="{FF2B5EF4-FFF2-40B4-BE49-F238E27FC236}">
                      <a16:creationId xmlns:a16="http://schemas.microsoft.com/office/drawing/2014/main" id="{ED946A22-D223-F31D-A32A-EC268737FF89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Moon 96">
                  <a:extLst>
                    <a:ext uri="{FF2B5EF4-FFF2-40B4-BE49-F238E27FC236}">
                      <a16:creationId xmlns:a16="http://schemas.microsoft.com/office/drawing/2014/main" id="{92F7F54A-9D0E-496C-E589-604FF3F99182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Moon 97">
                  <a:extLst>
                    <a:ext uri="{FF2B5EF4-FFF2-40B4-BE49-F238E27FC236}">
                      <a16:creationId xmlns:a16="http://schemas.microsoft.com/office/drawing/2014/main" id="{8CB94F81-9249-030D-028F-BF2E3ECAEF3B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Moon 98">
                  <a:extLst>
                    <a:ext uri="{FF2B5EF4-FFF2-40B4-BE49-F238E27FC236}">
                      <a16:creationId xmlns:a16="http://schemas.microsoft.com/office/drawing/2014/main" id="{745B96DE-8DE0-DFC9-91F2-FA57A25332B0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Moon 99">
                  <a:extLst>
                    <a:ext uri="{FF2B5EF4-FFF2-40B4-BE49-F238E27FC236}">
                      <a16:creationId xmlns:a16="http://schemas.microsoft.com/office/drawing/2014/main" id="{882D5772-3EFF-FCFF-9165-541F99698FC0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37F3E2D1-53F6-2348-91F6-92AFBC48DA80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BC35B5D-3570-40F9-EA41-491430DB5C40}"/>
                  </a:ext>
                </a:extLst>
              </p:cNvPr>
              <p:cNvGrpSpPr/>
              <p:nvPr/>
            </p:nvGrpSpPr>
            <p:grpSpPr>
              <a:xfrm rot="16459283" flipH="1">
                <a:off x="842684" y="1910123"/>
                <a:ext cx="1990703" cy="909992"/>
                <a:chOff x="2818248" y="1170384"/>
                <a:chExt cx="1909500" cy="1217570"/>
              </a:xfrm>
              <a:grpFill/>
            </p:grpSpPr>
            <p:sp>
              <p:nvSpPr>
                <p:cNvPr id="80" name="Moon 79">
                  <a:extLst>
                    <a:ext uri="{FF2B5EF4-FFF2-40B4-BE49-F238E27FC236}">
                      <a16:creationId xmlns:a16="http://schemas.microsoft.com/office/drawing/2014/main" id="{1F7C1C54-3844-FFAB-CBC1-0F6125E18003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Moon 80">
                  <a:extLst>
                    <a:ext uri="{FF2B5EF4-FFF2-40B4-BE49-F238E27FC236}">
                      <a16:creationId xmlns:a16="http://schemas.microsoft.com/office/drawing/2014/main" id="{8386EF13-6F6C-BF28-B0AE-CAF05A3916F6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Moon 81">
                  <a:extLst>
                    <a:ext uri="{FF2B5EF4-FFF2-40B4-BE49-F238E27FC236}">
                      <a16:creationId xmlns:a16="http://schemas.microsoft.com/office/drawing/2014/main" id="{EEF995CA-287D-2D25-DED3-E3227153E16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Moon 82">
                  <a:extLst>
                    <a:ext uri="{FF2B5EF4-FFF2-40B4-BE49-F238E27FC236}">
                      <a16:creationId xmlns:a16="http://schemas.microsoft.com/office/drawing/2014/main" id="{22149D85-BAEB-4208-6730-EA6FF880774B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Moon 83">
                  <a:extLst>
                    <a:ext uri="{FF2B5EF4-FFF2-40B4-BE49-F238E27FC236}">
                      <a16:creationId xmlns:a16="http://schemas.microsoft.com/office/drawing/2014/main" id="{6529956C-ABA2-5B21-17B5-A76184C4C759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Moon 84">
                  <a:extLst>
                    <a:ext uri="{FF2B5EF4-FFF2-40B4-BE49-F238E27FC236}">
                      <a16:creationId xmlns:a16="http://schemas.microsoft.com/office/drawing/2014/main" id="{15B89D4C-6350-F8EB-BA91-D407CD7C275C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Moon 85">
                  <a:extLst>
                    <a:ext uri="{FF2B5EF4-FFF2-40B4-BE49-F238E27FC236}">
                      <a16:creationId xmlns:a16="http://schemas.microsoft.com/office/drawing/2014/main" id="{E274A304-1C87-2CDB-CDD3-F149BB9085F6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Moon 86">
                  <a:extLst>
                    <a:ext uri="{FF2B5EF4-FFF2-40B4-BE49-F238E27FC236}">
                      <a16:creationId xmlns:a16="http://schemas.microsoft.com/office/drawing/2014/main" id="{538E50CF-C344-9CD5-5180-3C027D5E0E48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Moon 87">
                  <a:extLst>
                    <a:ext uri="{FF2B5EF4-FFF2-40B4-BE49-F238E27FC236}">
                      <a16:creationId xmlns:a16="http://schemas.microsoft.com/office/drawing/2014/main" id="{8E198C06-91D6-4047-D652-C279FF77B272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Moon 88">
                  <a:extLst>
                    <a:ext uri="{FF2B5EF4-FFF2-40B4-BE49-F238E27FC236}">
                      <a16:creationId xmlns:a16="http://schemas.microsoft.com/office/drawing/2014/main" id="{36D1C8BF-6EB3-EC5E-CF05-84D0AB3142E7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6F9B1B8C-17F1-841F-A304-143127ED985C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6B63832-3785-252E-45D1-AD57987F3665}"/>
                  </a:ext>
                </a:extLst>
              </p:cNvPr>
              <p:cNvGrpSpPr/>
              <p:nvPr/>
            </p:nvGrpSpPr>
            <p:grpSpPr>
              <a:xfrm>
                <a:off x="1327998" y="1205212"/>
                <a:ext cx="1807555" cy="1032795"/>
                <a:chOff x="2651263" y="1170384"/>
                <a:chExt cx="2076485" cy="1153842"/>
              </a:xfrm>
              <a:grpFill/>
            </p:grpSpPr>
            <p:sp>
              <p:nvSpPr>
                <p:cNvPr id="69" name="Moon 68">
                  <a:extLst>
                    <a:ext uri="{FF2B5EF4-FFF2-40B4-BE49-F238E27FC236}">
                      <a16:creationId xmlns:a16="http://schemas.microsoft.com/office/drawing/2014/main" id="{81667029-6450-A07B-7FFE-87F5035C8318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Moon 69">
                  <a:extLst>
                    <a:ext uri="{FF2B5EF4-FFF2-40B4-BE49-F238E27FC236}">
                      <a16:creationId xmlns:a16="http://schemas.microsoft.com/office/drawing/2014/main" id="{BF86200C-9B56-5179-5C47-2963AC335151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Moon 70">
                  <a:extLst>
                    <a:ext uri="{FF2B5EF4-FFF2-40B4-BE49-F238E27FC236}">
                      <a16:creationId xmlns:a16="http://schemas.microsoft.com/office/drawing/2014/main" id="{80802344-5420-8FDC-312C-ACAC1AA7C97D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Moon 71">
                  <a:extLst>
                    <a:ext uri="{FF2B5EF4-FFF2-40B4-BE49-F238E27FC236}">
                      <a16:creationId xmlns:a16="http://schemas.microsoft.com/office/drawing/2014/main" id="{442BF95A-FAC2-4B0B-3FA4-E76FACF6A154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Moon 72">
                  <a:extLst>
                    <a:ext uri="{FF2B5EF4-FFF2-40B4-BE49-F238E27FC236}">
                      <a16:creationId xmlns:a16="http://schemas.microsoft.com/office/drawing/2014/main" id="{2AF0F754-1D72-F4D2-803A-18C14FEB54CB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Moon 73">
                  <a:extLst>
                    <a:ext uri="{FF2B5EF4-FFF2-40B4-BE49-F238E27FC236}">
                      <a16:creationId xmlns:a16="http://schemas.microsoft.com/office/drawing/2014/main" id="{857BC1D2-8454-FFC8-3FA6-4E90BF72F0F8}"/>
                    </a:ext>
                  </a:extLst>
                </p:cNvPr>
                <p:cNvSpPr/>
                <p:nvPr/>
              </p:nvSpPr>
              <p:spPr>
                <a:xfrm rot="7639836">
                  <a:off x="3034544" y="1513984"/>
                  <a:ext cx="370262" cy="1136823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Moon 74">
                  <a:extLst>
                    <a:ext uri="{FF2B5EF4-FFF2-40B4-BE49-F238E27FC236}">
                      <a16:creationId xmlns:a16="http://schemas.microsoft.com/office/drawing/2014/main" id="{83D94317-2FEC-62B0-5E73-D7A102657CBD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Moon 75">
                  <a:extLst>
                    <a:ext uri="{FF2B5EF4-FFF2-40B4-BE49-F238E27FC236}">
                      <a16:creationId xmlns:a16="http://schemas.microsoft.com/office/drawing/2014/main" id="{6895B9FF-C8B6-43C7-4160-1C8EAE5721F0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Moon 76">
                  <a:extLst>
                    <a:ext uri="{FF2B5EF4-FFF2-40B4-BE49-F238E27FC236}">
                      <a16:creationId xmlns:a16="http://schemas.microsoft.com/office/drawing/2014/main" id="{7F6C8424-5CB8-6449-9D2F-0121CC83E13E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Moon 77">
                  <a:extLst>
                    <a:ext uri="{FF2B5EF4-FFF2-40B4-BE49-F238E27FC236}">
                      <a16:creationId xmlns:a16="http://schemas.microsoft.com/office/drawing/2014/main" id="{9F207CD0-980D-ED36-6B6B-F5AB4BC7F087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6A885DB6-E64C-2387-B90A-DC38D6943146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996E7634-771B-B504-5C1A-C136BCCC22C5}"/>
                  </a:ext>
                </a:extLst>
              </p:cNvPr>
              <p:cNvSpPr/>
              <p:nvPr/>
            </p:nvSpPr>
            <p:spPr>
              <a:xfrm rot="4050661">
                <a:off x="2399954" y="5547550"/>
                <a:ext cx="329711" cy="71173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60B657E3-1CD5-56CA-32C8-1B2009FC4F38}"/>
                  </a:ext>
                </a:extLst>
              </p:cNvPr>
              <p:cNvSpPr/>
              <p:nvPr/>
            </p:nvSpPr>
            <p:spPr>
              <a:xfrm rot="4050661">
                <a:off x="1754825" y="5547549"/>
                <a:ext cx="329710" cy="71173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BF6CF99-BA08-B204-3460-2E2B12E7134A}"/>
                  </a:ext>
                </a:extLst>
              </p:cNvPr>
              <p:cNvSpPr/>
              <p:nvPr/>
            </p:nvSpPr>
            <p:spPr>
              <a:xfrm>
                <a:off x="2849178" y="4128738"/>
                <a:ext cx="409517" cy="58898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ED843D37-5ED8-4823-55E0-88C5D4934A33}"/>
                  </a:ext>
                </a:extLst>
              </p:cNvPr>
              <p:cNvSpPr/>
              <p:nvPr/>
            </p:nvSpPr>
            <p:spPr>
              <a:xfrm>
                <a:off x="1322709" y="4156087"/>
                <a:ext cx="427493" cy="5703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B1BBF3AB-3C64-1E4C-DDDD-F57061B9AC7C}"/>
                  </a:ext>
                </a:extLst>
              </p:cNvPr>
              <p:cNvSpPr/>
              <p:nvPr/>
            </p:nvSpPr>
            <p:spPr>
              <a:xfrm rot="20029742">
                <a:off x="2504429" y="3316633"/>
                <a:ext cx="621466" cy="1209799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DB1A388D-FEC8-F129-F74D-7F8BE3A3B59E}"/>
                  </a:ext>
                </a:extLst>
              </p:cNvPr>
              <p:cNvSpPr/>
              <p:nvPr/>
            </p:nvSpPr>
            <p:spPr>
              <a:xfrm rot="1905609">
                <a:off x="1523006" y="3269165"/>
                <a:ext cx="621466" cy="130054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CCC7C884-35BB-4626-03A2-75F76094F0D4}"/>
                  </a:ext>
                </a:extLst>
              </p:cNvPr>
              <p:cNvSpPr/>
              <p:nvPr/>
            </p:nvSpPr>
            <p:spPr>
              <a:xfrm>
                <a:off x="1796766" y="3157911"/>
                <a:ext cx="1032207" cy="1425964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Isosceles Triangle 20">
                <a:extLst>
                  <a:ext uri="{FF2B5EF4-FFF2-40B4-BE49-F238E27FC236}">
                    <a16:creationId xmlns:a16="http://schemas.microsoft.com/office/drawing/2014/main" id="{9D893FC1-D8E3-78A1-C373-EA9075AFA121}"/>
                  </a:ext>
                </a:extLst>
              </p:cNvPr>
              <p:cNvSpPr/>
              <p:nvPr/>
            </p:nvSpPr>
            <p:spPr>
              <a:xfrm rot="10800000">
                <a:off x="2110914" y="3133112"/>
                <a:ext cx="387077" cy="570386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C2634D0-00A6-BCAB-A544-4DE110DAD78A}"/>
                  </a:ext>
                </a:extLst>
              </p:cNvPr>
              <p:cNvSpPr/>
              <p:nvPr/>
            </p:nvSpPr>
            <p:spPr>
              <a:xfrm>
                <a:off x="1667740" y="1709773"/>
                <a:ext cx="1290257" cy="159073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rapezoid 22">
                <a:extLst>
                  <a:ext uri="{FF2B5EF4-FFF2-40B4-BE49-F238E27FC236}">
                    <a16:creationId xmlns:a16="http://schemas.microsoft.com/office/drawing/2014/main" id="{E71D3A5C-1C26-1E70-9996-A736308F4A0B}"/>
                  </a:ext>
                </a:extLst>
              </p:cNvPr>
              <p:cNvSpPr/>
              <p:nvPr/>
            </p:nvSpPr>
            <p:spPr>
              <a:xfrm>
                <a:off x="1656520" y="4434904"/>
                <a:ext cx="1256429" cy="1425964"/>
              </a:xfrm>
              <a:prstGeom prst="trapezoid">
                <a:avLst>
                  <a:gd name="adj" fmla="val 1465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3B83039-CBC0-192D-8E8B-7CB64CD8345B}"/>
                  </a:ext>
                </a:extLst>
              </p:cNvPr>
              <p:cNvSpPr/>
              <p:nvPr/>
            </p:nvSpPr>
            <p:spPr>
              <a:xfrm>
                <a:off x="1796766" y="4434179"/>
                <a:ext cx="1032207" cy="14969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3A6DBDF-B891-FEA4-9922-FAD0442756B5}"/>
                  </a:ext>
                </a:extLst>
              </p:cNvPr>
              <p:cNvSpPr/>
              <p:nvPr/>
            </p:nvSpPr>
            <p:spPr>
              <a:xfrm>
                <a:off x="2189453" y="4413571"/>
                <a:ext cx="252442" cy="201304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ED0CAF3-E90C-8561-3465-E742B87038BB}"/>
                  </a:ext>
                </a:extLst>
              </p:cNvPr>
              <p:cNvGrpSpPr/>
              <p:nvPr/>
            </p:nvGrpSpPr>
            <p:grpSpPr>
              <a:xfrm rot="10977851">
                <a:off x="1814699" y="1662562"/>
                <a:ext cx="984587" cy="470841"/>
                <a:chOff x="2818248" y="1170384"/>
                <a:chExt cx="1909500" cy="1217570"/>
              </a:xfrm>
              <a:grpFill/>
            </p:grpSpPr>
            <p:sp>
              <p:nvSpPr>
                <p:cNvPr id="58" name="Moon 57">
                  <a:extLst>
                    <a:ext uri="{FF2B5EF4-FFF2-40B4-BE49-F238E27FC236}">
                      <a16:creationId xmlns:a16="http://schemas.microsoft.com/office/drawing/2014/main" id="{C1D9D41A-9431-A6DE-D42F-E80AFD864279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Moon 58">
                  <a:extLst>
                    <a:ext uri="{FF2B5EF4-FFF2-40B4-BE49-F238E27FC236}">
                      <a16:creationId xmlns:a16="http://schemas.microsoft.com/office/drawing/2014/main" id="{B30A27C9-59DD-7586-AD6C-A42078B94F19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Moon 59">
                  <a:extLst>
                    <a:ext uri="{FF2B5EF4-FFF2-40B4-BE49-F238E27FC236}">
                      <a16:creationId xmlns:a16="http://schemas.microsoft.com/office/drawing/2014/main" id="{FDAB0B81-60E0-134B-6A8C-609509DFDCE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Moon 60">
                  <a:extLst>
                    <a:ext uri="{FF2B5EF4-FFF2-40B4-BE49-F238E27FC236}">
                      <a16:creationId xmlns:a16="http://schemas.microsoft.com/office/drawing/2014/main" id="{B308233E-7B08-6CA9-45F9-7E720698E8CC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Moon 61">
                  <a:extLst>
                    <a:ext uri="{FF2B5EF4-FFF2-40B4-BE49-F238E27FC236}">
                      <a16:creationId xmlns:a16="http://schemas.microsoft.com/office/drawing/2014/main" id="{AFEB9BF6-2780-043F-E29D-9F6F3DA992C7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Moon 62">
                  <a:extLst>
                    <a:ext uri="{FF2B5EF4-FFF2-40B4-BE49-F238E27FC236}">
                      <a16:creationId xmlns:a16="http://schemas.microsoft.com/office/drawing/2014/main" id="{22F5257B-474B-26BD-1661-9659437D2D9E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Moon 63">
                  <a:extLst>
                    <a:ext uri="{FF2B5EF4-FFF2-40B4-BE49-F238E27FC236}">
                      <a16:creationId xmlns:a16="http://schemas.microsoft.com/office/drawing/2014/main" id="{0690AAC7-7E05-818C-6268-E8F4A4A3BB61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Moon 64">
                  <a:extLst>
                    <a:ext uri="{FF2B5EF4-FFF2-40B4-BE49-F238E27FC236}">
                      <a16:creationId xmlns:a16="http://schemas.microsoft.com/office/drawing/2014/main" id="{EC27976F-10E6-3960-1CA2-6D30D4E2B051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Moon 65">
                  <a:extLst>
                    <a:ext uri="{FF2B5EF4-FFF2-40B4-BE49-F238E27FC236}">
                      <a16:creationId xmlns:a16="http://schemas.microsoft.com/office/drawing/2014/main" id="{6362225F-5244-8F5D-E023-517B11F672EA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Moon 66">
                  <a:extLst>
                    <a:ext uri="{FF2B5EF4-FFF2-40B4-BE49-F238E27FC236}">
                      <a16:creationId xmlns:a16="http://schemas.microsoft.com/office/drawing/2014/main" id="{AB10EA8A-BC02-43EF-96B6-80DAFBEC228B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A512F0BE-A94B-B492-4692-79B32FF2C8C8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E68916C8-A76E-8DED-AF3D-02F0404E0EB9}"/>
                  </a:ext>
                </a:extLst>
              </p:cNvPr>
              <p:cNvSpPr/>
              <p:nvPr/>
            </p:nvSpPr>
            <p:spPr>
              <a:xfrm>
                <a:off x="1783278" y="1569090"/>
                <a:ext cx="988578" cy="32237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Chord 29">
                <a:extLst>
                  <a:ext uri="{FF2B5EF4-FFF2-40B4-BE49-F238E27FC236}">
                    <a16:creationId xmlns:a16="http://schemas.microsoft.com/office/drawing/2014/main" id="{5A8FD574-C408-141A-9D43-ACAFF070D50E}"/>
                  </a:ext>
                </a:extLst>
              </p:cNvPr>
              <p:cNvSpPr/>
              <p:nvPr/>
            </p:nvSpPr>
            <p:spPr>
              <a:xfrm rot="20214723">
                <a:off x="2008986" y="3166448"/>
                <a:ext cx="292839" cy="601151"/>
              </a:xfrm>
              <a:prstGeom prst="chor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Chord 30">
                <a:extLst>
                  <a:ext uri="{FF2B5EF4-FFF2-40B4-BE49-F238E27FC236}">
                    <a16:creationId xmlns:a16="http://schemas.microsoft.com/office/drawing/2014/main" id="{33F11E26-1AC0-1E72-0405-A4479F5D5FE3}"/>
                  </a:ext>
                </a:extLst>
              </p:cNvPr>
              <p:cNvSpPr/>
              <p:nvPr/>
            </p:nvSpPr>
            <p:spPr>
              <a:xfrm rot="1385277" flipH="1">
                <a:off x="2377858" y="3163792"/>
                <a:ext cx="292839" cy="601151"/>
              </a:xfrm>
              <a:prstGeom prst="chor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5D0AE7D4-B14F-C327-9745-E6728E8107E8}"/>
                  </a:ext>
                </a:extLst>
              </p:cNvPr>
              <p:cNvGrpSpPr/>
              <p:nvPr/>
            </p:nvGrpSpPr>
            <p:grpSpPr>
              <a:xfrm rot="10800000">
                <a:off x="1880071" y="2986693"/>
                <a:ext cx="894954" cy="444919"/>
                <a:chOff x="2818248" y="1170384"/>
                <a:chExt cx="1909500" cy="1217570"/>
              </a:xfrm>
              <a:grpFill/>
            </p:grpSpPr>
            <p:sp>
              <p:nvSpPr>
                <p:cNvPr id="47" name="Moon 46">
                  <a:extLst>
                    <a:ext uri="{FF2B5EF4-FFF2-40B4-BE49-F238E27FC236}">
                      <a16:creationId xmlns:a16="http://schemas.microsoft.com/office/drawing/2014/main" id="{D06BE4AA-6433-DEBC-9072-EE1925DA1EF3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Moon 47">
                  <a:extLst>
                    <a:ext uri="{FF2B5EF4-FFF2-40B4-BE49-F238E27FC236}">
                      <a16:creationId xmlns:a16="http://schemas.microsoft.com/office/drawing/2014/main" id="{5D1D03F1-A05B-4731-50EE-841A1CF49BB9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Moon 48">
                  <a:extLst>
                    <a:ext uri="{FF2B5EF4-FFF2-40B4-BE49-F238E27FC236}">
                      <a16:creationId xmlns:a16="http://schemas.microsoft.com/office/drawing/2014/main" id="{06B29F23-A9A1-D1A0-680A-1D93B482042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Moon 49">
                  <a:extLst>
                    <a:ext uri="{FF2B5EF4-FFF2-40B4-BE49-F238E27FC236}">
                      <a16:creationId xmlns:a16="http://schemas.microsoft.com/office/drawing/2014/main" id="{6456CEA2-CB72-527F-3CFE-EF1FAB957B14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Moon 50">
                  <a:extLst>
                    <a:ext uri="{FF2B5EF4-FFF2-40B4-BE49-F238E27FC236}">
                      <a16:creationId xmlns:a16="http://schemas.microsoft.com/office/drawing/2014/main" id="{8CD3BEEF-CCB3-5E3D-61C4-CFEDBDC410FC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Moon 51">
                  <a:extLst>
                    <a:ext uri="{FF2B5EF4-FFF2-40B4-BE49-F238E27FC236}">
                      <a16:creationId xmlns:a16="http://schemas.microsoft.com/office/drawing/2014/main" id="{1A47D838-A9C7-331C-9E1D-130D020DD6AC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Moon 52">
                  <a:extLst>
                    <a:ext uri="{FF2B5EF4-FFF2-40B4-BE49-F238E27FC236}">
                      <a16:creationId xmlns:a16="http://schemas.microsoft.com/office/drawing/2014/main" id="{BC366A5C-07FE-D124-2F38-888B3BE19586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Moon 53">
                  <a:extLst>
                    <a:ext uri="{FF2B5EF4-FFF2-40B4-BE49-F238E27FC236}">
                      <a16:creationId xmlns:a16="http://schemas.microsoft.com/office/drawing/2014/main" id="{55BAE46A-2EF2-125B-2E9E-94AFC069143C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Moon 54">
                  <a:extLst>
                    <a:ext uri="{FF2B5EF4-FFF2-40B4-BE49-F238E27FC236}">
                      <a16:creationId xmlns:a16="http://schemas.microsoft.com/office/drawing/2014/main" id="{5F31CDA5-4E4C-AD59-B698-6B287E950967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Moon 55">
                  <a:extLst>
                    <a:ext uri="{FF2B5EF4-FFF2-40B4-BE49-F238E27FC236}">
                      <a16:creationId xmlns:a16="http://schemas.microsoft.com/office/drawing/2014/main" id="{733F503C-C73C-2E02-1A93-F50B11E044E5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B3AB2383-7AD6-C5DD-B8DF-93C3BACE6CE6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C204073-A632-B09E-EEBA-58510B11825F}"/>
                  </a:ext>
                </a:extLst>
              </p:cNvPr>
              <p:cNvGrpSpPr/>
              <p:nvPr/>
            </p:nvGrpSpPr>
            <p:grpSpPr>
              <a:xfrm>
                <a:off x="1870242" y="2721037"/>
                <a:ext cx="811031" cy="375468"/>
                <a:chOff x="2818248" y="1170384"/>
                <a:chExt cx="1730440" cy="1217570"/>
              </a:xfrm>
              <a:grpFill/>
            </p:grpSpPr>
            <p:sp>
              <p:nvSpPr>
                <p:cNvPr id="39" name="Moon 38">
                  <a:extLst>
                    <a:ext uri="{FF2B5EF4-FFF2-40B4-BE49-F238E27FC236}">
                      <a16:creationId xmlns:a16="http://schemas.microsoft.com/office/drawing/2014/main" id="{26508501-FC92-6E99-1F53-C49A51E02A47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Moon 39">
                  <a:extLst>
                    <a:ext uri="{FF2B5EF4-FFF2-40B4-BE49-F238E27FC236}">
                      <a16:creationId xmlns:a16="http://schemas.microsoft.com/office/drawing/2014/main" id="{D2D7FEE3-4C0E-531A-A9A2-104E1E18EF2B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Moon 40">
                  <a:extLst>
                    <a:ext uri="{FF2B5EF4-FFF2-40B4-BE49-F238E27FC236}">
                      <a16:creationId xmlns:a16="http://schemas.microsoft.com/office/drawing/2014/main" id="{5D67F3DF-DAF6-4C8B-854A-82C9EE6E677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Moon 41">
                  <a:extLst>
                    <a:ext uri="{FF2B5EF4-FFF2-40B4-BE49-F238E27FC236}">
                      <a16:creationId xmlns:a16="http://schemas.microsoft.com/office/drawing/2014/main" id="{35211CEB-1A6B-A356-D382-385066955977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Moon 42">
                  <a:extLst>
                    <a:ext uri="{FF2B5EF4-FFF2-40B4-BE49-F238E27FC236}">
                      <a16:creationId xmlns:a16="http://schemas.microsoft.com/office/drawing/2014/main" id="{67FDF4A2-8967-61C1-F8B0-B91336A277B4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Moon 43">
                  <a:extLst>
                    <a:ext uri="{FF2B5EF4-FFF2-40B4-BE49-F238E27FC236}">
                      <a16:creationId xmlns:a16="http://schemas.microsoft.com/office/drawing/2014/main" id="{4C61800F-EEB4-06F1-3141-5FD61647D37E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Moon 44">
                  <a:extLst>
                    <a:ext uri="{FF2B5EF4-FFF2-40B4-BE49-F238E27FC236}">
                      <a16:creationId xmlns:a16="http://schemas.microsoft.com/office/drawing/2014/main" id="{5422EFBA-490E-101F-E75F-38AF30480E96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E11CE1E-2C88-8BC3-25B1-C01E4B680905}"/>
                  </a:ext>
                </a:extLst>
              </p:cNvPr>
              <p:cNvCxnSpPr/>
              <p:nvPr/>
            </p:nvCxnSpPr>
            <p:spPr>
              <a:xfrm flipH="1">
                <a:off x="2322477" y="3594310"/>
                <a:ext cx="11199" cy="818125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D2C2A0AD-CB0D-9245-F81B-6F623E312366}"/>
                  </a:ext>
                </a:extLst>
              </p:cNvPr>
              <p:cNvSpPr/>
              <p:nvPr/>
            </p:nvSpPr>
            <p:spPr>
              <a:xfrm>
                <a:off x="2348672" y="3880880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6562438C-BD1A-3ADE-9C11-00BC7D5BF501}"/>
                  </a:ext>
                </a:extLst>
              </p:cNvPr>
              <p:cNvSpPr/>
              <p:nvPr/>
            </p:nvSpPr>
            <p:spPr>
              <a:xfrm flipH="1" flipV="1">
                <a:off x="2348673" y="4078998"/>
                <a:ext cx="45719" cy="5214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6F344070-B2F9-D4FC-539D-79DF113575F6}"/>
                  </a:ext>
                </a:extLst>
              </p:cNvPr>
              <p:cNvSpPr/>
              <p:nvPr/>
            </p:nvSpPr>
            <p:spPr>
              <a:xfrm>
                <a:off x="2059212" y="2915935"/>
                <a:ext cx="512841" cy="32237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8EA52A7D-40CE-5DD6-F7AB-1DFDEC01643B}"/>
                  </a:ext>
                </a:extLst>
              </p:cNvPr>
              <p:cNvSpPr/>
              <p:nvPr/>
            </p:nvSpPr>
            <p:spPr>
              <a:xfrm>
                <a:off x="2141808" y="2907037"/>
                <a:ext cx="271686" cy="14933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EC7547A0-F480-E872-E3AD-0288F337BE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50868" y="4833033"/>
              <a:ext cx="58220" cy="110713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384DC15F-1455-7981-1B66-DB404C08A98A}"/>
              </a:ext>
            </a:extLst>
          </p:cNvPr>
          <p:cNvGrpSpPr/>
          <p:nvPr/>
        </p:nvGrpSpPr>
        <p:grpSpPr>
          <a:xfrm>
            <a:off x="1139268" y="708052"/>
            <a:ext cx="1914717" cy="5953787"/>
            <a:chOff x="1139268" y="708052"/>
            <a:chExt cx="1914717" cy="5953787"/>
          </a:xfrm>
          <a:solidFill>
            <a:schemeClr val="bg1"/>
          </a:solidFill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48E63F51-29EB-C509-3565-2851438F5E69}"/>
                </a:ext>
              </a:extLst>
            </p:cNvPr>
            <p:cNvGrpSpPr/>
            <p:nvPr/>
          </p:nvGrpSpPr>
          <p:grpSpPr>
            <a:xfrm>
              <a:off x="1139268" y="708052"/>
              <a:ext cx="1914717" cy="5953787"/>
              <a:chOff x="914400" y="228600"/>
              <a:chExt cx="1788913" cy="5562601"/>
            </a:xfrm>
            <a:grpFill/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D1EB5B6A-4CA9-1E91-A817-8E5495726316}"/>
                  </a:ext>
                </a:extLst>
              </p:cNvPr>
              <p:cNvGrpSpPr/>
              <p:nvPr/>
            </p:nvGrpSpPr>
            <p:grpSpPr>
              <a:xfrm>
                <a:off x="914400" y="1295400"/>
                <a:ext cx="1788913" cy="4495801"/>
                <a:chOff x="914400" y="1295400"/>
                <a:chExt cx="1788913" cy="4495801"/>
              </a:xfrm>
              <a:grpFill/>
            </p:grpSpPr>
            <p:sp>
              <p:nvSpPr>
                <p:cNvPr id="129" name="Round Diagonal Corner Rectangle 32">
                  <a:extLst>
                    <a:ext uri="{FF2B5EF4-FFF2-40B4-BE49-F238E27FC236}">
                      <a16:creationId xmlns:a16="http://schemas.microsoft.com/office/drawing/2014/main" id="{BDFA77F2-BBE5-9774-C96E-4EBBCF0AB09D}"/>
                    </a:ext>
                  </a:extLst>
                </p:cNvPr>
                <p:cNvSpPr/>
                <p:nvPr/>
              </p:nvSpPr>
              <p:spPr>
                <a:xfrm rot="10320391">
                  <a:off x="1100593" y="1488696"/>
                  <a:ext cx="625179" cy="52970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7DBE087A-D269-3058-C83E-E5FE5931CB28}"/>
                    </a:ext>
                  </a:extLst>
                </p:cNvPr>
                <p:cNvSpPr/>
                <p:nvPr/>
              </p:nvSpPr>
              <p:spPr>
                <a:xfrm rot="1499614">
                  <a:off x="914400" y="3657600"/>
                  <a:ext cx="320040" cy="562614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BC35077E-DA36-911D-0F62-E584254F3D8E}"/>
                    </a:ext>
                  </a:extLst>
                </p:cNvPr>
                <p:cNvSpPr/>
                <p:nvPr/>
              </p:nvSpPr>
              <p:spPr>
                <a:xfrm rot="20218618">
                  <a:off x="2383273" y="3621577"/>
                  <a:ext cx="320040" cy="562614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rapezoid 131">
                  <a:extLst>
                    <a:ext uri="{FF2B5EF4-FFF2-40B4-BE49-F238E27FC236}">
                      <a16:creationId xmlns:a16="http://schemas.microsoft.com/office/drawing/2014/main" id="{79277B7C-DB94-BF37-34BB-075832DA284C}"/>
                    </a:ext>
                  </a:extLst>
                </p:cNvPr>
                <p:cNvSpPr/>
                <p:nvPr/>
              </p:nvSpPr>
              <p:spPr>
                <a:xfrm rot="1297584">
                  <a:off x="1063454" y="2684511"/>
                  <a:ext cx="552222" cy="1295400"/>
                </a:xfrm>
                <a:prstGeom prst="trapezoid">
                  <a:avLst>
                    <a:gd name="adj" fmla="val 32353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Trapezoid 132">
                  <a:extLst>
                    <a:ext uri="{FF2B5EF4-FFF2-40B4-BE49-F238E27FC236}">
                      <a16:creationId xmlns:a16="http://schemas.microsoft.com/office/drawing/2014/main" id="{35634F73-7255-EF4A-3282-8E36B0E96790}"/>
                    </a:ext>
                  </a:extLst>
                </p:cNvPr>
                <p:cNvSpPr/>
                <p:nvPr/>
              </p:nvSpPr>
              <p:spPr>
                <a:xfrm rot="20443541">
                  <a:off x="2105988" y="2706154"/>
                  <a:ext cx="457200" cy="1295400"/>
                </a:xfrm>
                <a:prstGeom prst="trapezoid">
                  <a:avLst>
                    <a:gd name="adj" fmla="val 32353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213B2B89-68D8-1B8B-8783-EE3A7F091A70}"/>
                    </a:ext>
                  </a:extLst>
                </p:cNvPr>
                <p:cNvSpPr/>
                <p:nvPr/>
              </p:nvSpPr>
              <p:spPr>
                <a:xfrm rot="2704841" flipH="1">
                  <a:off x="1256221" y="5317245"/>
                  <a:ext cx="394574" cy="55333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FC33C90F-A40B-8F28-C6E9-7615B1E43A64}"/>
                    </a:ext>
                  </a:extLst>
                </p:cNvPr>
                <p:cNvSpPr/>
                <p:nvPr/>
              </p:nvSpPr>
              <p:spPr>
                <a:xfrm>
                  <a:off x="1371600" y="2819400"/>
                  <a:ext cx="914400" cy="1295400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17AE6C58-B529-F7DF-5060-72C4A7F6DD47}"/>
                    </a:ext>
                  </a:extLst>
                </p:cNvPr>
                <p:cNvSpPr/>
                <p:nvPr/>
              </p:nvSpPr>
              <p:spPr>
                <a:xfrm rot="17610301" flipH="1">
                  <a:off x="1834919" y="5265056"/>
                  <a:ext cx="394574" cy="55333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lowchart: Manual Operation 136">
                  <a:extLst>
                    <a:ext uri="{FF2B5EF4-FFF2-40B4-BE49-F238E27FC236}">
                      <a16:creationId xmlns:a16="http://schemas.microsoft.com/office/drawing/2014/main" id="{A5F63413-A71C-41DB-AC6B-301CF447E0F9}"/>
                    </a:ext>
                  </a:extLst>
                </p:cNvPr>
                <p:cNvSpPr/>
                <p:nvPr/>
              </p:nvSpPr>
              <p:spPr>
                <a:xfrm rot="10800000">
                  <a:off x="1217587" y="3927493"/>
                  <a:ext cx="1187673" cy="1593836"/>
                </a:xfrm>
                <a:prstGeom prst="flowChartManualOperati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5">
                  <a:extLst>
                    <a:ext uri="{FF2B5EF4-FFF2-40B4-BE49-F238E27FC236}">
                      <a16:creationId xmlns:a16="http://schemas.microsoft.com/office/drawing/2014/main" id="{71F8FE05-8F62-670B-09FA-A25BC3E9EA4F}"/>
                    </a:ext>
                  </a:extLst>
                </p:cNvPr>
                <p:cNvSpPr/>
                <p:nvPr/>
              </p:nvSpPr>
              <p:spPr>
                <a:xfrm>
                  <a:off x="1219200" y="1447800"/>
                  <a:ext cx="1219200" cy="12954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Moon 140">
                  <a:extLst>
                    <a:ext uri="{FF2B5EF4-FFF2-40B4-BE49-F238E27FC236}">
                      <a16:creationId xmlns:a16="http://schemas.microsoft.com/office/drawing/2014/main" id="{D01F163F-D40C-7D02-5737-3923D27AD584}"/>
                    </a:ext>
                  </a:extLst>
                </p:cNvPr>
                <p:cNvSpPr/>
                <p:nvPr/>
              </p:nvSpPr>
              <p:spPr>
                <a:xfrm rot="16200000">
                  <a:off x="1295400" y="3352800"/>
                  <a:ext cx="1066800" cy="457200"/>
                </a:xfrm>
                <a:prstGeom prst="moon">
                  <a:avLst>
                    <a:gd name="adj" fmla="val 60084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Trapezoid 141">
                  <a:extLst>
                    <a:ext uri="{FF2B5EF4-FFF2-40B4-BE49-F238E27FC236}">
                      <a16:creationId xmlns:a16="http://schemas.microsoft.com/office/drawing/2014/main" id="{3842C2F4-8C66-62FC-7812-4DB3E4DEF6DB}"/>
                    </a:ext>
                  </a:extLst>
                </p:cNvPr>
                <p:cNvSpPr/>
                <p:nvPr/>
              </p:nvSpPr>
              <p:spPr>
                <a:xfrm>
                  <a:off x="1905000" y="2743200"/>
                  <a:ext cx="457200" cy="1905000"/>
                </a:xfrm>
                <a:prstGeom prst="trapezoid">
                  <a:avLst>
                    <a:gd name="adj" fmla="val 30882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Trapezoid 142">
                  <a:extLst>
                    <a:ext uri="{FF2B5EF4-FFF2-40B4-BE49-F238E27FC236}">
                      <a16:creationId xmlns:a16="http://schemas.microsoft.com/office/drawing/2014/main" id="{2302BE7E-530E-70F6-734B-AA664D1C8A67}"/>
                    </a:ext>
                  </a:extLst>
                </p:cNvPr>
                <p:cNvSpPr/>
                <p:nvPr/>
              </p:nvSpPr>
              <p:spPr>
                <a:xfrm>
                  <a:off x="1295400" y="2743200"/>
                  <a:ext cx="457200" cy="1905000"/>
                </a:xfrm>
                <a:prstGeom prst="trapezoid">
                  <a:avLst>
                    <a:gd name="adj" fmla="val 32353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>
                  <a:extLst>
                    <a:ext uri="{FF2B5EF4-FFF2-40B4-BE49-F238E27FC236}">
                      <a16:creationId xmlns:a16="http://schemas.microsoft.com/office/drawing/2014/main" id="{AE232A80-726B-B45D-2AD4-2EB392A02F8F}"/>
                    </a:ext>
                  </a:extLst>
                </p:cNvPr>
                <p:cNvSpPr/>
                <p:nvPr/>
              </p:nvSpPr>
              <p:spPr>
                <a:xfrm>
                  <a:off x="1752600" y="3505200"/>
                  <a:ext cx="134471" cy="13447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834AA508-1739-EF6D-0598-9900D01D04BD}"/>
                    </a:ext>
                  </a:extLst>
                </p:cNvPr>
                <p:cNvSpPr/>
                <p:nvPr/>
              </p:nvSpPr>
              <p:spPr>
                <a:xfrm>
                  <a:off x="1752600" y="3810000"/>
                  <a:ext cx="134471" cy="13447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Diagonal Stripe 145">
                  <a:extLst>
                    <a:ext uri="{FF2B5EF4-FFF2-40B4-BE49-F238E27FC236}">
                      <a16:creationId xmlns:a16="http://schemas.microsoft.com/office/drawing/2014/main" id="{3E794E7D-114C-1AE9-C9C1-934DB317146C}"/>
                    </a:ext>
                  </a:extLst>
                </p:cNvPr>
                <p:cNvSpPr/>
                <p:nvPr/>
              </p:nvSpPr>
              <p:spPr>
                <a:xfrm rot="7239654" flipH="1">
                  <a:off x="1857763" y="2594479"/>
                  <a:ext cx="331753" cy="256338"/>
                </a:xfrm>
                <a:prstGeom prst="diagStripe">
                  <a:avLst>
                    <a:gd name="adj" fmla="val 4429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7" name="Diagonal Stripe 146">
                  <a:extLst>
                    <a:ext uri="{FF2B5EF4-FFF2-40B4-BE49-F238E27FC236}">
                      <a16:creationId xmlns:a16="http://schemas.microsoft.com/office/drawing/2014/main" id="{7E956FA5-BE39-C004-1032-BA827C660620}"/>
                    </a:ext>
                  </a:extLst>
                </p:cNvPr>
                <p:cNvSpPr/>
                <p:nvPr/>
              </p:nvSpPr>
              <p:spPr>
                <a:xfrm rot="14360346">
                  <a:off x="1476764" y="2594478"/>
                  <a:ext cx="331753" cy="256338"/>
                </a:xfrm>
                <a:prstGeom prst="diagStripe">
                  <a:avLst>
                    <a:gd name="adj" fmla="val 4429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48" name="Group 47">
                  <a:extLst>
                    <a:ext uri="{FF2B5EF4-FFF2-40B4-BE49-F238E27FC236}">
                      <a16:creationId xmlns:a16="http://schemas.microsoft.com/office/drawing/2014/main" id="{7493EE25-B93D-8A27-5AB3-6CC168A093F8}"/>
                    </a:ext>
                  </a:extLst>
                </p:cNvPr>
                <p:cNvGrpSpPr/>
                <p:nvPr/>
              </p:nvGrpSpPr>
              <p:grpSpPr>
                <a:xfrm>
                  <a:off x="1371600" y="2819400"/>
                  <a:ext cx="864127" cy="228600"/>
                  <a:chOff x="2971800" y="2971800"/>
                  <a:chExt cx="864127" cy="228600"/>
                </a:xfrm>
                <a:grpFill/>
              </p:grpSpPr>
              <p:sp>
                <p:nvSpPr>
                  <p:cNvPr id="153" name="Double Wave 152">
                    <a:extLst>
                      <a:ext uri="{FF2B5EF4-FFF2-40B4-BE49-F238E27FC236}">
                        <a16:creationId xmlns:a16="http://schemas.microsoft.com/office/drawing/2014/main" id="{4B1115F5-6AF1-DF7B-FC3F-0C3752B28CD9}"/>
                      </a:ext>
                    </a:extLst>
                  </p:cNvPr>
                  <p:cNvSpPr/>
                  <p:nvPr/>
                </p:nvSpPr>
                <p:spPr>
                  <a:xfrm rot="20544645">
                    <a:off x="2971800" y="3048000"/>
                    <a:ext cx="457200" cy="152400"/>
                  </a:xfrm>
                  <a:prstGeom prst="doubleWave">
                    <a:avLst>
                      <a:gd name="adj1" fmla="val 6250"/>
                      <a:gd name="adj2" fmla="val -100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4" name="Double Wave 153">
                    <a:extLst>
                      <a:ext uri="{FF2B5EF4-FFF2-40B4-BE49-F238E27FC236}">
                        <a16:creationId xmlns:a16="http://schemas.microsoft.com/office/drawing/2014/main" id="{9A52A84B-2EA3-BC00-9E53-FC9BA60330BE}"/>
                      </a:ext>
                    </a:extLst>
                  </p:cNvPr>
                  <p:cNvSpPr/>
                  <p:nvPr/>
                </p:nvSpPr>
                <p:spPr>
                  <a:xfrm rot="1849731">
                    <a:off x="3378727" y="3041898"/>
                    <a:ext cx="457200" cy="152400"/>
                  </a:xfrm>
                  <a:prstGeom prst="doubleWave">
                    <a:avLst>
                      <a:gd name="adj1" fmla="val 6250"/>
                      <a:gd name="adj2" fmla="val -100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76FCCBF2-49D9-6415-75DF-46B87B08B700}"/>
                      </a:ext>
                    </a:extLst>
                  </p:cNvPr>
                  <p:cNvSpPr/>
                  <p:nvPr/>
                </p:nvSpPr>
                <p:spPr>
                  <a:xfrm>
                    <a:off x="3276600" y="2971800"/>
                    <a:ext cx="2286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49" name="Wave 148">
                  <a:extLst>
                    <a:ext uri="{FF2B5EF4-FFF2-40B4-BE49-F238E27FC236}">
                      <a16:creationId xmlns:a16="http://schemas.microsoft.com/office/drawing/2014/main" id="{72E010D4-F4A9-E476-B784-19C2D1192C11}"/>
                    </a:ext>
                  </a:extLst>
                </p:cNvPr>
                <p:cNvSpPr/>
                <p:nvPr/>
              </p:nvSpPr>
              <p:spPr>
                <a:xfrm>
                  <a:off x="1295400" y="1295400"/>
                  <a:ext cx="1143000" cy="609600"/>
                </a:xfrm>
                <a:prstGeom prst="wave">
                  <a:avLst>
                    <a:gd name="adj1" fmla="val 200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ound Diagonal Corner Rectangle 31">
                  <a:extLst>
                    <a:ext uri="{FF2B5EF4-FFF2-40B4-BE49-F238E27FC236}">
                      <a16:creationId xmlns:a16="http://schemas.microsoft.com/office/drawing/2014/main" id="{E5C46D64-9411-035D-3E74-391F59F6C8AA}"/>
                    </a:ext>
                  </a:extLst>
                </p:cNvPr>
                <p:cNvSpPr/>
                <p:nvPr/>
              </p:nvSpPr>
              <p:spPr>
                <a:xfrm rot="4974440">
                  <a:off x="1970031" y="1449650"/>
                  <a:ext cx="625179" cy="52970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5E95CB3F-5AAE-8CEF-2215-FA6229AF690A}"/>
                    </a:ext>
                  </a:extLst>
                </p:cNvPr>
                <p:cNvSpPr/>
                <p:nvPr/>
              </p:nvSpPr>
              <p:spPr>
                <a:xfrm>
                  <a:off x="1828800" y="1447800"/>
                  <a:ext cx="381000" cy="4572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FA13A018-1650-014F-D619-994F34DD0576}"/>
                    </a:ext>
                  </a:extLst>
                </p:cNvPr>
                <p:cNvSpPr/>
                <p:nvPr/>
              </p:nvSpPr>
              <p:spPr>
                <a:xfrm>
                  <a:off x="1295400" y="1447800"/>
                  <a:ext cx="381000" cy="228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4536047D-7C10-2F10-6CA6-AF45F9E6379A}"/>
                  </a:ext>
                </a:extLst>
              </p:cNvPr>
              <p:cNvGrpSpPr/>
              <p:nvPr/>
            </p:nvGrpSpPr>
            <p:grpSpPr>
              <a:xfrm>
                <a:off x="1143000" y="228600"/>
                <a:ext cx="1447800" cy="1447800"/>
                <a:chOff x="2362200" y="2209800"/>
                <a:chExt cx="1828800" cy="1600200"/>
              </a:xfrm>
              <a:grpFill/>
            </p:grpSpPr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959EF460-51F7-80B8-7956-F0832F6AE86D}"/>
                    </a:ext>
                  </a:extLst>
                </p:cNvPr>
                <p:cNvSpPr/>
                <p:nvPr/>
              </p:nvSpPr>
              <p:spPr>
                <a:xfrm>
                  <a:off x="2362200" y="3429000"/>
                  <a:ext cx="1828800" cy="381000"/>
                </a:xfrm>
                <a:prstGeom prst="ellipse">
                  <a:avLst/>
                </a:prstGeom>
                <a:grp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Flowchart: Magnetic Disk 127">
                  <a:extLst>
                    <a:ext uri="{FF2B5EF4-FFF2-40B4-BE49-F238E27FC236}">
                      <a16:creationId xmlns:a16="http://schemas.microsoft.com/office/drawing/2014/main" id="{E6FE476C-E7E1-F7E6-E476-E03406CEB713}"/>
                    </a:ext>
                  </a:extLst>
                </p:cNvPr>
                <p:cNvSpPr/>
                <p:nvPr/>
              </p:nvSpPr>
              <p:spPr>
                <a:xfrm>
                  <a:off x="2667000" y="2209800"/>
                  <a:ext cx="1219200" cy="1447800"/>
                </a:xfrm>
                <a:prstGeom prst="flowChartMagneticDisk">
                  <a:avLst/>
                </a:prstGeom>
                <a:grp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C6AD8099-0F7D-6B61-1973-4A4A75B28C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18543" y="5492656"/>
              <a:ext cx="45505" cy="844402"/>
            </a:xfrm>
            <a:prstGeom prst="line">
              <a:avLst/>
            </a:prstGeom>
            <a:grp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965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5436485" y="31998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</a:t>
            </a:r>
          </a:p>
          <a:p>
            <a:r>
              <a:rPr lang="en-US" sz="1100" dirty="0"/>
              <a:t>D&amp;C 27:12; 128:10;138:5-6; 9-10, 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849AB-74C4-CB87-FC9D-5500F65348FE}"/>
              </a:ext>
            </a:extLst>
          </p:cNvPr>
          <p:cNvSpPr txBox="1"/>
          <p:nvPr/>
        </p:nvSpPr>
        <p:spPr>
          <a:xfrm>
            <a:off x="9403965" y="38139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Ziba</a:t>
            </a:r>
            <a:r>
              <a:rPr lang="en-US" dirty="0"/>
              <a:t> Peterson </a:t>
            </a:r>
          </a:p>
          <a:p>
            <a:r>
              <a:rPr lang="en-US" sz="1100" dirty="0"/>
              <a:t>D&amp;C 32:3; 58:60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32666D9-699A-47D0-3A34-EFD4AD732959}"/>
              </a:ext>
            </a:extLst>
          </p:cNvPr>
          <p:cNvSpPr txBox="1"/>
          <p:nvPr/>
        </p:nvSpPr>
        <p:spPr>
          <a:xfrm>
            <a:off x="2310282" y="40592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Paul</a:t>
            </a:r>
          </a:p>
          <a:p>
            <a:r>
              <a:rPr lang="en-US" sz="1100" dirty="0"/>
              <a:t>D&amp;C 18:9; 127; 2; 128</a:t>
            </a:r>
          </a:p>
        </p:txBody>
      </p:sp>
      <p:grpSp>
        <p:nvGrpSpPr>
          <p:cNvPr id="34" name="Group 94">
            <a:extLst>
              <a:ext uri="{FF2B5EF4-FFF2-40B4-BE49-F238E27FC236}">
                <a16:creationId xmlns:a16="http://schemas.microsoft.com/office/drawing/2014/main" id="{341ACBD7-F339-8F44-CC55-78596CF0ED09}"/>
              </a:ext>
            </a:extLst>
          </p:cNvPr>
          <p:cNvGrpSpPr/>
          <p:nvPr/>
        </p:nvGrpSpPr>
        <p:grpSpPr>
          <a:xfrm>
            <a:off x="1744846" y="1323308"/>
            <a:ext cx="2390721" cy="5208359"/>
            <a:chOff x="4405860" y="139189"/>
            <a:chExt cx="2861871" cy="6475262"/>
          </a:xfrm>
          <a:solidFill>
            <a:schemeClr val="bg1"/>
          </a:solidFill>
        </p:grpSpPr>
        <p:grpSp>
          <p:nvGrpSpPr>
            <p:cNvPr id="35" name="Group 86">
              <a:extLst>
                <a:ext uri="{FF2B5EF4-FFF2-40B4-BE49-F238E27FC236}">
                  <a16:creationId xmlns:a16="http://schemas.microsoft.com/office/drawing/2014/main" id="{C85456B5-CCF7-66D7-9647-59AAAE780D38}"/>
                </a:ext>
              </a:extLst>
            </p:cNvPr>
            <p:cNvGrpSpPr/>
            <p:nvPr/>
          </p:nvGrpSpPr>
          <p:grpSpPr>
            <a:xfrm rot="2107423">
              <a:off x="4802579" y="139189"/>
              <a:ext cx="743864" cy="1806453"/>
              <a:chOff x="7696200" y="914400"/>
              <a:chExt cx="685800" cy="2438400"/>
            </a:xfrm>
            <a:grpFill/>
          </p:grpSpPr>
          <p:sp>
            <p:nvSpPr>
              <p:cNvPr id="75" name="Moon 74">
                <a:extLst>
                  <a:ext uri="{FF2B5EF4-FFF2-40B4-BE49-F238E27FC236}">
                    <a16:creationId xmlns:a16="http://schemas.microsoft.com/office/drawing/2014/main" id="{6E2F4DEB-1DC7-33C8-6A0C-E928C46A11A1}"/>
                  </a:ext>
                </a:extLst>
              </p:cNvPr>
              <p:cNvSpPr/>
              <p:nvPr/>
            </p:nvSpPr>
            <p:spPr>
              <a:xfrm>
                <a:off x="76962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Moon 75">
                <a:extLst>
                  <a:ext uri="{FF2B5EF4-FFF2-40B4-BE49-F238E27FC236}">
                    <a16:creationId xmlns:a16="http://schemas.microsoft.com/office/drawing/2014/main" id="{B12E1532-ED91-4C49-07FE-FA8600021261}"/>
                  </a:ext>
                </a:extLst>
              </p:cNvPr>
              <p:cNvSpPr/>
              <p:nvPr/>
            </p:nvSpPr>
            <p:spPr>
              <a:xfrm rot="20700267">
                <a:off x="78486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Moon 76">
                <a:extLst>
                  <a:ext uri="{FF2B5EF4-FFF2-40B4-BE49-F238E27FC236}">
                    <a16:creationId xmlns:a16="http://schemas.microsoft.com/office/drawing/2014/main" id="{1EC098B1-FE24-3260-2BF2-2EED2758F7A0}"/>
                  </a:ext>
                </a:extLst>
              </p:cNvPr>
              <p:cNvSpPr/>
              <p:nvPr/>
            </p:nvSpPr>
            <p:spPr>
              <a:xfrm rot="19916241">
                <a:off x="7848600" y="1066800"/>
                <a:ext cx="457200" cy="19050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BF37DA7F-D56F-E858-31BA-3A1D68671A00}"/>
                  </a:ext>
                </a:extLst>
              </p:cNvPr>
              <p:cNvSpPr/>
              <p:nvPr/>
            </p:nvSpPr>
            <p:spPr>
              <a:xfrm>
                <a:off x="7772400" y="1066800"/>
                <a:ext cx="381000" cy="18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87">
              <a:extLst>
                <a:ext uri="{FF2B5EF4-FFF2-40B4-BE49-F238E27FC236}">
                  <a16:creationId xmlns:a16="http://schemas.microsoft.com/office/drawing/2014/main" id="{9D01F72C-9E81-C949-9C76-A225091545A4}"/>
                </a:ext>
              </a:extLst>
            </p:cNvPr>
            <p:cNvGrpSpPr/>
            <p:nvPr/>
          </p:nvGrpSpPr>
          <p:grpSpPr>
            <a:xfrm rot="19262140" flipH="1">
              <a:off x="6126313" y="231425"/>
              <a:ext cx="743864" cy="1645187"/>
              <a:chOff x="7696200" y="914400"/>
              <a:chExt cx="685800" cy="2438400"/>
            </a:xfrm>
            <a:grpFill/>
          </p:grpSpPr>
          <p:sp>
            <p:nvSpPr>
              <p:cNvPr id="71" name="Moon 70">
                <a:extLst>
                  <a:ext uri="{FF2B5EF4-FFF2-40B4-BE49-F238E27FC236}">
                    <a16:creationId xmlns:a16="http://schemas.microsoft.com/office/drawing/2014/main" id="{E7FCDCB7-9E01-D6F1-7348-BB8599316CE5}"/>
                  </a:ext>
                </a:extLst>
              </p:cNvPr>
              <p:cNvSpPr/>
              <p:nvPr/>
            </p:nvSpPr>
            <p:spPr>
              <a:xfrm>
                <a:off x="76962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Moon 71">
                <a:extLst>
                  <a:ext uri="{FF2B5EF4-FFF2-40B4-BE49-F238E27FC236}">
                    <a16:creationId xmlns:a16="http://schemas.microsoft.com/office/drawing/2014/main" id="{8BC26382-E159-02CC-4F3F-15B3A8289254}"/>
                  </a:ext>
                </a:extLst>
              </p:cNvPr>
              <p:cNvSpPr/>
              <p:nvPr/>
            </p:nvSpPr>
            <p:spPr>
              <a:xfrm rot="20700267">
                <a:off x="78486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Moon 72">
                <a:extLst>
                  <a:ext uri="{FF2B5EF4-FFF2-40B4-BE49-F238E27FC236}">
                    <a16:creationId xmlns:a16="http://schemas.microsoft.com/office/drawing/2014/main" id="{0FCC5F0D-7E83-AAC9-9443-D3D118F9FA2E}"/>
                  </a:ext>
                </a:extLst>
              </p:cNvPr>
              <p:cNvSpPr/>
              <p:nvPr/>
            </p:nvSpPr>
            <p:spPr>
              <a:xfrm rot="19916241">
                <a:off x="7848600" y="1066800"/>
                <a:ext cx="457200" cy="19050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2949A24-F1CD-7FE7-A2D2-F53C9B5073C8}"/>
                  </a:ext>
                </a:extLst>
              </p:cNvPr>
              <p:cNvSpPr/>
              <p:nvPr/>
            </p:nvSpPr>
            <p:spPr>
              <a:xfrm>
                <a:off x="7772400" y="1066800"/>
                <a:ext cx="381000" cy="18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47">
              <a:extLst>
                <a:ext uri="{FF2B5EF4-FFF2-40B4-BE49-F238E27FC236}">
                  <a16:creationId xmlns:a16="http://schemas.microsoft.com/office/drawing/2014/main" id="{51B91096-CF02-CF2F-3BDE-81C7AD9FDA6C}"/>
                </a:ext>
              </a:extLst>
            </p:cNvPr>
            <p:cNvGrpSpPr/>
            <p:nvPr/>
          </p:nvGrpSpPr>
          <p:grpSpPr>
            <a:xfrm rot="562843">
              <a:off x="5697438" y="5840305"/>
              <a:ext cx="666047" cy="774146"/>
              <a:chOff x="6106804" y="4039302"/>
              <a:chExt cx="666047" cy="774146"/>
            </a:xfrm>
            <a:grpFill/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14FD8EF5-8B9A-48F9-3100-CF3DB5842699}"/>
                  </a:ext>
                </a:extLst>
              </p:cNvPr>
              <p:cNvSpPr/>
              <p:nvPr/>
            </p:nvSpPr>
            <p:spPr>
              <a:xfrm rot="20163506">
                <a:off x="6229710" y="4039302"/>
                <a:ext cx="543141" cy="7741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86F2D5C9-1244-327D-FEC0-EDC972C0F971}"/>
                  </a:ext>
                </a:extLst>
              </p:cNvPr>
              <p:cNvSpPr/>
              <p:nvPr/>
            </p:nvSpPr>
            <p:spPr>
              <a:xfrm rot="20163506">
                <a:off x="6387712" y="4392141"/>
                <a:ext cx="362627" cy="31599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1F5E7052-655C-9466-3E78-6EF29C0F2546}"/>
                  </a:ext>
                </a:extLst>
              </p:cNvPr>
              <p:cNvSpPr/>
              <p:nvPr/>
            </p:nvSpPr>
            <p:spPr>
              <a:xfrm rot="20163506">
                <a:off x="6106804" y="4062465"/>
                <a:ext cx="528885" cy="28430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47">
              <a:extLst>
                <a:ext uri="{FF2B5EF4-FFF2-40B4-BE49-F238E27FC236}">
                  <a16:creationId xmlns:a16="http://schemas.microsoft.com/office/drawing/2014/main" id="{0A4E70D4-1139-1E73-E2F0-BD6CF53E2A99}"/>
                </a:ext>
              </a:extLst>
            </p:cNvPr>
            <p:cNvGrpSpPr/>
            <p:nvPr/>
          </p:nvGrpSpPr>
          <p:grpSpPr>
            <a:xfrm rot="2613352">
              <a:off x="5128037" y="5761712"/>
              <a:ext cx="666047" cy="774146"/>
              <a:chOff x="6106804" y="4039302"/>
              <a:chExt cx="666047" cy="774146"/>
            </a:xfrm>
            <a:grpFill/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B18173A-6015-B996-5D4D-FCE00AC2393C}"/>
                  </a:ext>
                </a:extLst>
              </p:cNvPr>
              <p:cNvSpPr/>
              <p:nvPr/>
            </p:nvSpPr>
            <p:spPr>
              <a:xfrm rot="20163506">
                <a:off x="6229710" y="4039302"/>
                <a:ext cx="543141" cy="7741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CEDB7230-4732-A3EE-7608-2B9D2D08FC9A}"/>
                  </a:ext>
                </a:extLst>
              </p:cNvPr>
              <p:cNvSpPr/>
              <p:nvPr/>
            </p:nvSpPr>
            <p:spPr>
              <a:xfrm rot="20163506">
                <a:off x="6387712" y="4392141"/>
                <a:ext cx="362627" cy="31599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B14C1FE-B780-E630-74CC-F971477750EE}"/>
                  </a:ext>
                </a:extLst>
              </p:cNvPr>
              <p:cNvSpPr/>
              <p:nvPr/>
            </p:nvSpPr>
            <p:spPr>
              <a:xfrm rot="20163506">
                <a:off x="6106804" y="4062465"/>
                <a:ext cx="528885" cy="28430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A47BE34-6CB8-1785-D407-7085C8DA94A1}"/>
                </a:ext>
              </a:extLst>
            </p:cNvPr>
            <p:cNvSpPr/>
            <p:nvPr/>
          </p:nvSpPr>
          <p:spPr>
            <a:xfrm>
              <a:off x="6651885" y="3632617"/>
              <a:ext cx="615846" cy="7844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0F6C1AF-BFC3-AF49-8B26-8544BFB4B5C8}"/>
                </a:ext>
              </a:extLst>
            </p:cNvPr>
            <p:cNvSpPr/>
            <p:nvPr/>
          </p:nvSpPr>
          <p:spPr>
            <a:xfrm>
              <a:off x="4405860" y="3592643"/>
              <a:ext cx="615846" cy="7844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7903EFE5-02AA-0086-9C84-6E43953FB263}"/>
                </a:ext>
              </a:extLst>
            </p:cNvPr>
            <p:cNvSpPr/>
            <p:nvPr/>
          </p:nvSpPr>
          <p:spPr>
            <a:xfrm>
              <a:off x="4891789" y="1550232"/>
              <a:ext cx="1943725" cy="4469567"/>
            </a:xfrm>
            <a:prstGeom prst="trapezoid">
              <a:avLst>
                <a:gd name="adj" fmla="val 209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FC2EF19-CB6E-1C40-FBF3-9A7B2A36E80B}"/>
                </a:ext>
              </a:extLst>
            </p:cNvPr>
            <p:cNvSpPr/>
            <p:nvPr/>
          </p:nvSpPr>
          <p:spPr>
            <a:xfrm rot="20431102">
              <a:off x="5935566" y="2006920"/>
              <a:ext cx="1069877" cy="2156085"/>
            </a:xfrm>
            <a:prstGeom prst="trapezoid">
              <a:avLst>
                <a:gd name="adj" fmla="val 209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17EC5C46-CB9B-7ECB-0D5F-E3E2B1C23BC7}"/>
                </a:ext>
              </a:extLst>
            </p:cNvPr>
            <p:cNvSpPr/>
            <p:nvPr/>
          </p:nvSpPr>
          <p:spPr>
            <a:xfrm rot="1195734">
              <a:off x="4658904" y="1959450"/>
              <a:ext cx="1069877" cy="2156085"/>
            </a:xfrm>
            <a:prstGeom prst="trapezoid">
              <a:avLst>
                <a:gd name="adj" fmla="val 209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23C7117B-7A9E-A52D-3433-38CB861A986B}"/>
                </a:ext>
              </a:extLst>
            </p:cNvPr>
            <p:cNvSpPr/>
            <p:nvPr/>
          </p:nvSpPr>
          <p:spPr>
            <a:xfrm>
              <a:off x="4923020" y="1813809"/>
              <a:ext cx="1828800" cy="3372787"/>
            </a:xfrm>
            <a:prstGeom prst="trapezoid">
              <a:avLst>
                <a:gd name="adj" fmla="val 209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8C684F7D-677F-D885-9867-C33F2C3DF240}"/>
                </a:ext>
              </a:extLst>
            </p:cNvPr>
            <p:cNvSpPr/>
            <p:nvPr/>
          </p:nvSpPr>
          <p:spPr>
            <a:xfrm rot="218695">
              <a:off x="4942382" y="1927863"/>
              <a:ext cx="825465" cy="3337608"/>
            </a:xfrm>
            <a:prstGeom prst="trapezoid">
              <a:avLst>
                <a:gd name="adj" fmla="val 209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1F6CA866-D8D9-0E91-D347-F222CF229BC1}"/>
                </a:ext>
              </a:extLst>
            </p:cNvPr>
            <p:cNvSpPr/>
            <p:nvPr/>
          </p:nvSpPr>
          <p:spPr>
            <a:xfrm rot="21332773">
              <a:off x="5919098" y="1932028"/>
              <a:ext cx="825465" cy="3326107"/>
            </a:xfrm>
            <a:prstGeom prst="trapezoid">
              <a:avLst>
                <a:gd name="adj" fmla="val 209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FFEB9E6-B7A2-8487-92AA-082122656974}"/>
                </a:ext>
              </a:extLst>
            </p:cNvPr>
            <p:cNvSpPr/>
            <p:nvPr/>
          </p:nvSpPr>
          <p:spPr>
            <a:xfrm>
              <a:off x="5286532" y="1073046"/>
              <a:ext cx="972113" cy="14852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8394169-C809-DFD7-731C-D6BB51CD7F60}"/>
                </a:ext>
              </a:extLst>
            </p:cNvPr>
            <p:cNvSpPr/>
            <p:nvPr/>
          </p:nvSpPr>
          <p:spPr>
            <a:xfrm>
              <a:off x="5029200" y="381000"/>
              <a:ext cx="1600200" cy="18288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57">
              <a:extLst>
                <a:ext uri="{FF2B5EF4-FFF2-40B4-BE49-F238E27FC236}">
                  <a16:creationId xmlns:a16="http://schemas.microsoft.com/office/drawing/2014/main" id="{13810493-6283-96E9-461B-AB04A959469F}"/>
                </a:ext>
              </a:extLst>
            </p:cNvPr>
            <p:cNvGrpSpPr/>
            <p:nvPr/>
          </p:nvGrpSpPr>
          <p:grpSpPr>
            <a:xfrm>
              <a:off x="4953000" y="5334000"/>
              <a:ext cx="1828800" cy="609600"/>
              <a:chOff x="1371600" y="3962400"/>
              <a:chExt cx="6705600" cy="2057400"/>
            </a:xfrm>
            <a:grpFill/>
          </p:grpSpPr>
          <p:grpSp>
            <p:nvGrpSpPr>
              <p:cNvPr id="53" name="Group 195">
                <a:extLst>
                  <a:ext uri="{FF2B5EF4-FFF2-40B4-BE49-F238E27FC236}">
                    <a16:creationId xmlns:a16="http://schemas.microsoft.com/office/drawing/2014/main" id="{CAC5CFC7-3DDC-6B07-C8D4-69E36D2F85EB}"/>
                  </a:ext>
                </a:extLst>
              </p:cNvPr>
              <p:cNvGrpSpPr/>
              <p:nvPr/>
            </p:nvGrpSpPr>
            <p:grpSpPr>
              <a:xfrm>
                <a:off x="1371600" y="3962400"/>
                <a:ext cx="1676400" cy="2057400"/>
                <a:chOff x="1371600" y="3962400"/>
                <a:chExt cx="1676400" cy="2057400"/>
              </a:xfrm>
              <a:grpFill/>
            </p:grpSpPr>
            <p:sp>
              <p:nvSpPr>
                <p:cNvPr id="63" name="Right Arrow Callout 111">
                  <a:extLst>
                    <a:ext uri="{FF2B5EF4-FFF2-40B4-BE49-F238E27FC236}">
                      <a16:creationId xmlns:a16="http://schemas.microsoft.com/office/drawing/2014/main" id="{172A5075-07D4-81F1-2758-2F208E4070C4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Quad Arrow 112">
                  <a:extLst>
                    <a:ext uri="{FF2B5EF4-FFF2-40B4-BE49-F238E27FC236}">
                      <a16:creationId xmlns:a16="http://schemas.microsoft.com/office/drawing/2014/main" id="{AD9DD23C-96CF-1A73-42BA-F24BABC1F2B2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196">
                <a:extLst>
                  <a:ext uri="{FF2B5EF4-FFF2-40B4-BE49-F238E27FC236}">
                    <a16:creationId xmlns:a16="http://schemas.microsoft.com/office/drawing/2014/main" id="{C56F5219-4720-2742-DB29-EB598857D64B}"/>
                  </a:ext>
                </a:extLst>
              </p:cNvPr>
              <p:cNvGrpSpPr/>
              <p:nvPr/>
            </p:nvGrpSpPr>
            <p:grpSpPr>
              <a:xfrm>
                <a:off x="3048000" y="3962400"/>
                <a:ext cx="1676400" cy="2057400"/>
                <a:chOff x="1371600" y="3962400"/>
                <a:chExt cx="1676400" cy="2057400"/>
              </a:xfrm>
              <a:grpFill/>
            </p:grpSpPr>
            <p:sp>
              <p:nvSpPr>
                <p:cNvPr id="61" name="Right Arrow Callout 109">
                  <a:extLst>
                    <a:ext uri="{FF2B5EF4-FFF2-40B4-BE49-F238E27FC236}">
                      <a16:creationId xmlns:a16="http://schemas.microsoft.com/office/drawing/2014/main" id="{0E8F2427-DB3A-40A7-DBE4-F07F2ADE3DEF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Quad Arrow 110">
                  <a:extLst>
                    <a:ext uri="{FF2B5EF4-FFF2-40B4-BE49-F238E27FC236}">
                      <a16:creationId xmlns:a16="http://schemas.microsoft.com/office/drawing/2014/main" id="{9665369B-EA49-BEEC-265D-3879FA95DE97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199">
                <a:extLst>
                  <a:ext uri="{FF2B5EF4-FFF2-40B4-BE49-F238E27FC236}">
                    <a16:creationId xmlns:a16="http://schemas.microsoft.com/office/drawing/2014/main" id="{8BE4FC95-87E7-C185-D0D0-F7CAABFDD952}"/>
                  </a:ext>
                </a:extLst>
              </p:cNvPr>
              <p:cNvGrpSpPr/>
              <p:nvPr/>
            </p:nvGrpSpPr>
            <p:grpSpPr>
              <a:xfrm>
                <a:off x="4724400" y="3962400"/>
                <a:ext cx="1676400" cy="2057400"/>
                <a:chOff x="1371600" y="3962400"/>
                <a:chExt cx="1676400" cy="2057400"/>
              </a:xfrm>
              <a:grpFill/>
            </p:grpSpPr>
            <p:sp>
              <p:nvSpPr>
                <p:cNvPr id="59" name="Right Arrow Callout 107">
                  <a:extLst>
                    <a:ext uri="{FF2B5EF4-FFF2-40B4-BE49-F238E27FC236}">
                      <a16:creationId xmlns:a16="http://schemas.microsoft.com/office/drawing/2014/main" id="{20312BB7-A42E-67EA-9930-4874960A2B9F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Quad Arrow 108">
                  <a:extLst>
                    <a:ext uri="{FF2B5EF4-FFF2-40B4-BE49-F238E27FC236}">
                      <a16:creationId xmlns:a16="http://schemas.microsoft.com/office/drawing/2014/main" id="{57A87C38-65D5-0097-8EAA-2C9592AF63BA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6" name="Group 202">
                <a:extLst>
                  <a:ext uri="{FF2B5EF4-FFF2-40B4-BE49-F238E27FC236}">
                    <a16:creationId xmlns:a16="http://schemas.microsoft.com/office/drawing/2014/main" id="{127C9426-44D5-2EF4-75DF-9EFEF8DF7EC4}"/>
                  </a:ext>
                </a:extLst>
              </p:cNvPr>
              <p:cNvGrpSpPr/>
              <p:nvPr/>
            </p:nvGrpSpPr>
            <p:grpSpPr>
              <a:xfrm>
                <a:off x="6400800" y="3962400"/>
                <a:ext cx="1676400" cy="2057400"/>
                <a:chOff x="1371600" y="3962400"/>
                <a:chExt cx="1676400" cy="2057400"/>
              </a:xfrm>
              <a:grpFill/>
            </p:grpSpPr>
            <p:sp>
              <p:nvSpPr>
                <p:cNvPr id="57" name="Right Arrow Callout 105">
                  <a:extLst>
                    <a:ext uri="{FF2B5EF4-FFF2-40B4-BE49-F238E27FC236}">
                      <a16:creationId xmlns:a16="http://schemas.microsoft.com/office/drawing/2014/main" id="{60805230-68FA-58E8-E5AE-7366EACCD167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Quad Arrow 106">
                  <a:extLst>
                    <a:ext uri="{FF2B5EF4-FFF2-40B4-BE49-F238E27FC236}">
                      <a16:creationId xmlns:a16="http://schemas.microsoft.com/office/drawing/2014/main" id="{4C200F21-2619-0B9B-9831-804B10C7C977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0" name="Cloud 49">
              <a:extLst>
                <a:ext uri="{FF2B5EF4-FFF2-40B4-BE49-F238E27FC236}">
                  <a16:creationId xmlns:a16="http://schemas.microsoft.com/office/drawing/2014/main" id="{693B3785-E64E-2AA1-E0F6-25F141CB8792}"/>
                </a:ext>
              </a:extLst>
            </p:cNvPr>
            <p:cNvSpPr/>
            <p:nvPr/>
          </p:nvSpPr>
          <p:spPr>
            <a:xfrm>
              <a:off x="5334000" y="1676400"/>
              <a:ext cx="914400" cy="76200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Delay 50">
              <a:extLst>
                <a:ext uri="{FF2B5EF4-FFF2-40B4-BE49-F238E27FC236}">
                  <a16:creationId xmlns:a16="http://schemas.microsoft.com/office/drawing/2014/main" id="{68023902-19BC-1037-2DD3-BBD2CEB6466B}"/>
                </a:ext>
              </a:extLst>
            </p:cNvPr>
            <p:cNvSpPr/>
            <p:nvPr/>
          </p:nvSpPr>
          <p:spPr>
            <a:xfrm rot="16200000">
              <a:off x="5494519" y="-113051"/>
              <a:ext cx="609600" cy="1143000"/>
            </a:xfrm>
            <a:prstGeom prst="flowChartDelay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0677F6A-8368-9436-3011-79E12A70AE60}"/>
                </a:ext>
              </a:extLst>
            </p:cNvPr>
            <p:cNvSpPr/>
            <p:nvPr/>
          </p:nvSpPr>
          <p:spPr>
            <a:xfrm>
              <a:off x="5628870" y="1818089"/>
              <a:ext cx="294451" cy="1994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71171E2-526F-EBBD-17B0-93DD1A2C3572}"/>
              </a:ext>
            </a:extLst>
          </p:cNvPr>
          <p:cNvGrpSpPr/>
          <p:nvPr/>
        </p:nvGrpSpPr>
        <p:grpSpPr>
          <a:xfrm>
            <a:off x="5436485" y="1395420"/>
            <a:ext cx="2148170" cy="4910539"/>
            <a:chOff x="782565" y="1101398"/>
            <a:chExt cx="1893267" cy="4327852"/>
          </a:xfrm>
          <a:solidFill>
            <a:schemeClr val="bg1"/>
          </a:solidFill>
        </p:grpSpPr>
        <p:sp>
          <p:nvSpPr>
            <p:cNvPr id="80" name="Round Diagonal Corner Rectangle 94">
              <a:extLst>
                <a:ext uri="{FF2B5EF4-FFF2-40B4-BE49-F238E27FC236}">
                  <a16:creationId xmlns:a16="http://schemas.microsoft.com/office/drawing/2014/main" id="{EF2290F8-912C-65CD-A7ED-304D99EE7176}"/>
                </a:ext>
              </a:extLst>
            </p:cNvPr>
            <p:cNvSpPr/>
            <p:nvPr/>
          </p:nvSpPr>
          <p:spPr>
            <a:xfrm rot="12394047">
              <a:off x="1637871" y="1396627"/>
              <a:ext cx="875880" cy="1501655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1" name="Round Diagonal Corner Rectangle 95">
              <a:extLst>
                <a:ext uri="{FF2B5EF4-FFF2-40B4-BE49-F238E27FC236}">
                  <a16:creationId xmlns:a16="http://schemas.microsoft.com/office/drawing/2014/main" id="{E6677CD3-8718-CE5E-0461-03771871E48A}"/>
                </a:ext>
              </a:extLst>
            </p:cNvPr>
            <p:cNvSpPr/>
            <p:nvPr/>
          </p:nvSpPr>
          <p:spPr>
            <a:xfrm rot="19994265" flipH="1">
              <a:off x="941698" y="1377063"/>
              <a:ext cx="920837" cy="1617041"/>
            </a:xfrm>
            <a:prstGeom prst="round2DiagRect">
              <a:avLst>
                <a:gd name="adj1" fmla="val 0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A9E2A30-C038-112D-13E7-04FAA1173341}"/>
                </a:ext>
              </a:extLst>
            </p:cNvPr>
            <p:cNvSpPr/>
            <p:nvPr/>
          </p:nvSpPr>
          <p:spPr>
            <a:xfrm>
              <a:off x="1105639" y="1213172"/>
              <a:ext cx="1284284" cy="16523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81854F2C-F762-3882-5840-55F10A9B059C}"/>
                </a:ext>
              </a:extLst>
            </p:cNvPr>
            <p:cNvGrpSpPr/>
            <p:nvPr/>
          </p:nvGrpSpPr>
          <p:grpSpPr>
            <a:xfrm rot="2754858">
              <a:off x="1292245" y="4851434"/>
              <a:ext cx="418271" cy="737362"/>
              <a:chOff x="1676400" y="2133600"/>
              <a:chExt cx="1447800" cy="2088845"/>
            </a:xfrm>
            <a:grpFill/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EFC9439-8236-AB77-B481-68409F3CEA04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3" name="Moon 102">
                <a:extLst>
                  <a:ext uri="{FF2B5EF4-FFF2-40B4-BE49-F238E27FC236}">
                    <a16:creationId xmlns:a16="http://schemas.microsoft.com/office/drawing/2014/main" id="{403D1997-345E-DA08-5232-69186DFEC7F2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4" name="Moon 103">
                <a:extLst>
                  <a:ext uri="{FF2B5EF4-FFF2-40B4-BE49-F238E27FC236}">
                    <a16:creationId xmlns:a16="http://schemas.microsoft.com/office/drawing/2014/main" id="{18C6542D-EED9-BB0A-EF71-CBC68867D519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1B618680-BA2B-1A97-F3FB-FAB08803F477}"/>
                </a:ext>
              </a:extLst>
            </p:cNvPr>
            <p:cNvGrpSpPr/>
            <p:nvPr/>
          </p:nvGrpSpPr>
          <p:grpSpPr>
            <a:xfrm rot="18845142" flipH="1">
              <a:off x="1670777" y="4757861"/>
              <a:ext cx="454896" cy="743939"/>
              <a:chOff x="1676400" y="2133600"/>
              <a:chExt cx="1447800" cy="2088845"/>
            </a:xfrm>
            <a:grpFill/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3B6CE3C2-EF7D-CD35-C1F7-85F9E06F531C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0" name="Moon 99">
                <a:extLst>
                  <a:ext uri="{FF2B5EF4-FFF2-40B4-BE49-F238E27FC236}">
                    <a16:creationId xmlns:a16="http://schemas.microsoft.com/office/drawing/2014/main" id="{B1356C6A-B779-F55C-EC8D-A7A628459ECF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1" name="Moon 100">
                <a:extLst>
                  <a:ext uri="{FF2B5EF4-FFF2-40B4-BE49-F238E27FC236}">
                    <a16:creationId xmlns:a16="http://schemas.microsoft.com/office/drawing/2014/main" id="{210FF57F-ACF1-66B1-DC78-A81E3DBE884C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E6BDA64-FAFE-42C6-85ED-8D4F7CED7691}"/>
                </a:ext>
              </a:extLst>
            </p:cNvPr>
            <p:cNvGrpSpPr/>
            <p:nvPr/>
          </p:nvGrpSpPr>
          <p:grpSpPr>
            <a:xfrm>
              <a:off x="810561" y="2772737"/>
              <a:ext cx="1865271" cy="2320328"/>
              <a:chOff x="4419600" y="2060454"/>
              <a:chExt cx="3045502" cy="4187946"/>
            </a:xfrm>
            <a:grpFill/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47D42E8-E71D-825C-7F37-3645A49DD669}"/>
                  </a:ext>
                </a:extLst>
              </p:cNvPr>
              <p:cNvSpPr/>
              <p:nvPr/>
            </p:nvSpPr>
            <p:spPr>
              <a:xfrm>
                <a:off x="6890479" y="3785016"/>
                <a:ext cx="574623" cy="8444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3738C6B-87F8-1D32-0BE0-FD95AEB254CE}"/>
                  </a:ext>
                </a:extLst>
              </p:cNvPr>
              <p:cNvSpPr/>
              <p:nvPr/>
            </p:nvSpPr>
            <p:spPr>
              <a:xfrm>
                <a:off x="4419600" y="3810000"/>
                <a:ext cx="574623" cy="8444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2" name="Trapezoid 91">
                <a:extLst>
                  <a:ext uri="{FF2B5EF4-FFF2-40B4-BE49-F238E27FC236}">
                    <a16:creationId xmlns:a16="http://schemas.microsoft.com/office/drawing/2014/main" id="{9A623C8C-6889-5995-4FCC-3D082C14AE58}"/>
                  </a:ext>
                </a:extLst>
              </p:cNvPr>
              <p:cNvSpPr/>
              <p:nvPr/>
            </p:nvSpPr>
            <p:spPr>
              <a:xfrm rot="20102191">
                <a:off x="6267526" y="2091421"/>
                <a:ext cx="990600" cy="2115430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3" name="Trapezoid 92">
                <a:extLst>
                  <a:ext uri="{FF2B5EF4-FFF2-40B4-BE49-F238E27FC236}">
                    <a16:creationId xmlns:a16="http://schemas.microsoft.com/office/drawing/2014/main" id="{0C06E319-2CDE-C5CA-2A6C-DAA54549F772}"/>
                  </a:ext>
                </a:extLst>
              </p:cNvPr>
              <p:cNvSpPr/>
              <p:nvPr/>
            </p:nvSpPr>
            <p:spPr>
              <a:xfrm rot="1327004">
                <a:off x="4648115" y="2060454"/>
                <a:ext cx="990600" cy="2115430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4" name="Trapezoid 93">
                <a:extLst>
                  <a:ext uri="{FF2B5EF4-FFF2-40B4-BE49-F238E27FC236}">
                    <a16:creationId xmlns:a16="http://schemas.microsoft.com/office/drawing/2014/main" id="{1415E232-A931-23D5-B5E3-A097D223DF7B}"/>
                  </a:ext>
                </a:extLst>
              </p:cNvPr>
              <p:cNvSpPr/>
              <p:nvPr/>
            </p:nvSpPr>
            <p:spPr>
              <a:xfrm>
                <a:off x="4876800" y="2133600"/>
                <a:ext cx="2133600" cy="41148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5" name="Isosceles Triangle 94">
                <a:extLst>
                  <a:ext uri="{FF2B5EF4-FFF2-40B4-BE49-F238E27FC236}">
                    <a16:creationId xmlns:a16="http://schemas.microsoft.com/office/drawing/2014/main" id="{C1CAB3D5-6DCD-4D4A-5C54-182F98833CD2}"/>
                  </a:ext>
                </a:extLst>
              </p:cNvPr>
              <p:cNvSpPr/>
              <p:nvPr/>
            </p:nvSpPr>
            <p:spPr>
              <a:xfrm rot="10800000">
                <a:off x="5638800" y="2133600"/>
                <a:ext cx="609600" cy="762000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CD7578F-296E-8B7F-41B8-94B5839A826B}"/>
                  </a:ext>
                </a:extLst>
              </p:cNvPr>
              <p:cNvSpPr/>
              <p:nvPr/>
            </p:nvSpPr>
            <p:spPr>
              <a:xfrm>
                <a:off x="5181600" y="4419600"/>
                <a:ext cx="1524000" cy="2286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7" name="Trapezoid 96">
                <a:extLst>
                  <a:ext uri="{FF2B5EF4-FFF2-40B4-BE49-F238E27FC236}">
                    <a16:creationId xmlns:a16="http://schemas.microsoft.com/office/drawing/2014/main" id="{377A20DC-1330-1DDA-67FC-52E42F529CCF}"/>
                  </a:ext>
                </a:extLst>
              </p:cNvPr>
              <p:cNvSpPr/>
              <p:nvPr/>
            </p:nvSpPr>
            <p:spPr>
              <a:xfrm rot="366654" flipH="1">
                <a:off x="4944218" y="2084003"/>
                <a:ext cx="706763" cy="3877254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8" name="Trapezoid 97">
                <a:extLst>
                  <a:ext uri="{FF2B5EF4-FFF2-40B4-BE49-F238E27FC236}">
                    <a16:creationId xmlns:a16="http://schemas.microsoft.com/office/drawing/2014/main" id="{800E0390-2B33-DAC1-67FB-21AD40EEC68E}"/>
                  </a:ext>
                </a:extLst>
              </p:cNvPr>
              <p:cNvSpPr/>
              <p:nvPr/>
            </p:nvSpPr>
            <p:spPr>
              <a:xfrm rot="21233346">
                <a:off x="6224662" y="2067736"/>
                <a:ext cx="706763" cy="3886573"/>
              </a:xfrm>
              <a:prstGeom prst="trapezoid">
                <a:avLst>
                  <a:gd name="adj" fmla="val 3413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 dirty="0"/>
              </a:p>
            </p:txBody>
          </p:sp>
        </p:grpSp>
        <p:sp>
          <p:nvSpPr>
            <p:cNvPr id="86" name="Round Diagonal Corner Rectangle 102">
              <a:extLst>
                <a:ext uri="{FF2B5EF4-FFF2-40B4-BE49-F238E27FC236}">
                  <a16:creationId xmlns:a16="http://schemas.microsoft.com/office/drawing/2014/main" id="{17317434-F88B-DE4C-BC2F-CC76650EF0B4}"/>
                </a:ext>
              </a:extLst>
            </p:cNvPr>
            <p:cNvSpPr/>
            <p:nvPr/>
          </p:nvSpPr>
          <p:spPr>
            <a:xfrm rot="18574207">
              <a:off x="1330548" y="2360825"/>
              <a:ext cx="715874" cy="715455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C6D03C14-FED5-D38B-4ADD-06D32632A5D8}"/>
                </a:ext>
              </a:extLst>
            </p:cNvPr>
            <p:cNvSpPr/>
            <p:nvPr/>
          </p:nvSpPr>
          <p:spPr>
            <a:xfrm>
              <a:off x="1557280" y="2463131"/>
              <a:ext cx="296920" cy="1442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85FDC14-6EAE-631E-246E-8BB1330D3CE5}"/>
                </a:ext>
              </a:extLst>
            </p:cNvPr>
            <p:cNvSpPr/>
            <p:nvPr/>
          </p:nvSpPr>
          <p:spPr>
            <a:xfrm>
              <a:off x="782565" y="1606305"/>
              <a:ext cx="1865270" cy="2200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4958C2E-FA14-FA31-2219-AC3891441FCE}"/>
                </a:ext>
              </a:extLst>
            </p:cNvPr>
            <p:cNvSpPr/>
            <p:nvPr/>
          </p:nvSpPr>
          <p:spPr>
            <a:xfrm rot="14935407">
              <a:off x="1294399" y="856779"/>
              <a:ext cx="812269" cy="1301507"/>
            </a:xfrm>
            <a:custGeom>
              <a:avLst/>
              <a:gdLst>
                <a:gd name="connsiteX0" fmla="*/ 686068 w 812269"/>
                <a:gd name="connsiteY0" fmla="*/ 956814 h 1301507"/>
                <a:gd name="connsiteX1" fmla="*/ 539244 w 812269"/>
                <a:gd name="connsiteY1" fmla="*/ 1143752 h 1301507"/>
                <a:gd name="connsiteX2" fmla="*/ 282405 w 812269"/>
                <a:gd name="connsiteY2" fmla="*/ 1288198 h 1301507"/>
                <a:gd name="connsiteX3" fmla="*/ 141421 w 812269"/>
                <a:gd name="connsiteY3" fmla="*/ 1248710 h 1301507"/>
                <a:gd name="connsiteX4" fmla="*/ 39928 w 812269"/>
                <a:gd name="connsiteY4" fmla="*/ 1068246 h 1301507"/>
                <a:gd name="connsiteX5" fmla="*/ 158387 w 812269"/>
                <a:gd name="connsiteY5" fmla="*/ 645303 h 1301507"/>
                <a:gd name="connsiteX6" fmla="*/ 247545 w 812269"/>
                <a:gd name="connsiteY6" fmla="*/ 595161 h 1301507"/>
                <a:gd name="connsiteX7" fmla="*/ 231252 w 812269"/>
                <a:gd name="connsiteY7" fmla="*/ 575414 h 1301507"/>
                <a:gd name="connsiteX8" fmla="*/ 177005 w 812269"/>
                <a:gd name="connsiteY8" fmla="*/ 397823 h 1301507"/>
                <a:gd name="connsiteX9" fmla="*/ 177005 w 812269"/>
                <a:gd name="connsiteY9" fmla="*/ 105879 h 1301507"/>
                <a:gd name="connsiteX10" fmla="*/ 282884 w 812269"/>
                <a:gd name="connsiteY10" fmla="*/ 0 h 1301507"/>
                <a:gd name="connsiteX11" fmla="*/ 494637 w 812269"/>
                <a:gd name="connsiteY11" fmla="*/ 0 h 1301507"/>
                <a:gd name="connsiteX12" fmla="*/ 812269 w 812269"/>
                <a:gd name="connsiteY12" fmla="*/ 317632 h 1301507"/>
                <a:gd name="connsiteX13" fmla="*/ 812269 w 812269"/>
                <a:gd name="connsiteY13" fmla="*/ 609576 h 1301507"/>
                <a:gd name="connsiteX14" fmla="*/ 706390 w 812269"/>
                <a:gd name="connsiteY14" fmla="*/ 715455 h 1301507"/>
                <a:gd name="connsiteX15" fmla="*/ 654692 w 812269"/>
                <a:gd name="connsiteY15" fmla="*/ 715455 h 1301507"/>
                <a:gd name="connsiteX16" fmla="*/ 657703 w 812269"/>
                <a:gd name="connsiteY16" fmla="*/ 720810 h 1301507"/>
                <a:gd name="connsiteX17" fmla="*/ 686068 w 812269"/>
                <a:gd name="connsiteY17" fmla="*/ 956814 h 130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2269" h="1301507">
                  <a:moveTo>
                    <a:pt x="686068" y="956814"/>
                  </a:moveTo>
                  <a:cubicBezTo>
                    <a:pt x="664631" y="1033352"/>
                    <a:pt x="613996" y="1101711"/>
                    <a:pt x="539244" y="1143752"/>
                  </a:cubicBezTo>
                  <a:lnTo>
                    <a:pt x="282405" y="1288198"/>
                  </a:lnTo>
                  <a:cubicBezTo>
                    <a:pt x="232570" y="1316225"/>
                    <a:pt x="169449" y="1298546"/>
                    <a:pt x="141421" y="1248710"/>
                  </a:cubicBezTo>
                  <a:lnTo>
                    <a:pt x="39928" y="1068246"/>
                  </a:lnTo>
                  <a:cubicBezTo>
                    <a:pt x="-44152" y="918742"/>
                    <a:pt x="8884" y="729384"/>
                    <a:pt x="158387" y="645303"/>
                  </a:cubicBezTo>
                  <a:lnTo>
                    <a:pt x="247545" y="595161"/>
                  </a:lnTo>
                  <a:lnTo>
                    <a:pt x="231252" y="575414"/>
                  </a:lnTo>
                  <a:cubicBezTo>
                    <a:pt x="197003" y="524720"/>
                    <a:pt x="177005" y="463607"/>
                    <a:pt x="177005" y="397823"/>
                  </a:cubicBezTo>
                  <a:lnTo>
                    <a:pt x="177005" y="105879"/>
                  </a:lnTo>
                  <a:cubicBezTo>
                    <a:pt x="177005" y="47404"/>
                    <a:pt x="224409" y="0"/>
                    <a:pt x="282884" y="0"/>
                  </a:cubicBezTo>
                  <a:lnTo>
                    <a:pt x="494637" y="0"/>
                  </a:lnTo>
                  <a:cubicBezTo>
                    <a:pt x="670060" y="0"/>
                    <a:pt x="812269" y="142209"/>
                    <a:pt x="812269" y="317632"/>
                  </a:cubicBezTo>
                  <a:lnTo>
                    <a:pt x="812269" y="609576"/>
                  </a:lnTo>
                  <a:cubicBezTo>
                    <a:pt x="812269" y="668051"/>
                    <a:pt x="764865" y="715455"/>
                    <a:pt x="706390" y="715455"/>
                  </a:cubicBezTo>
                  <a:lnTo>
                    <a:pt x="654692" y="715455"/>
                  </a:lnTo>
                  <a:lnTo>
                    <a:pt x="657703" y="720810"/>
                  </a:lnTo>
                  <a:cubicBezTo>
                    <a:pt x="699744" y="795561"/>
                    <a:pt x="707505" y="880277"/>
                    <a:pt x="686068" y="95681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D05D228-79E9-C385-9518-57B52695F8E3}"/>
              </a:ext>
            </a:extLst>
          </p:cNvPr>
          <p:cNvGrpSpPr/>
          <p:nvPr/>
        </p:nvGrpSpPr>
        <p:grpSpPr>
          <a:xfrm>
            <a:off x="9381390" y="1442988"/>
            <a:ext cx="1777193" cy="5033611"/>
            <a:chOff x="9381390" y="1442988"/>
            <a:chExt cx="1777193" cy="5033611"/>
          </a:xfrm>
          <a:solidFill>
            <a:schemeClr val="bg1"/>
          </a:solidFill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8706E3-1EB2-4330-0E06-64639A847F9C}"/>
                </a:ext>
              </a:extLst>
            </p:cNvPr>
            <p:cNvSpPr/>
            <p:nvPr/>
          </p:nvSpPr>
          <p:spPr>
            <a:xfrm>
              <a:off x="9441815" y="1442988"/>
              <a:ext cx="1627138" cy="1331507"/>
            </a:xfrm>
            <a:custGeom>
              <a:avLst/>
              <a:gdLst>
                <a:gd name="connsiteX0" fmla="*/ 1014991 w 1627138"/>
                <a:gd name="connsiteY0" fmla="*/ 642 h 1331507"/>
                <a:gd name="connsiteX1" fmla="*/ 1048546 w 1627138"/>
                <a:gd name="connsiteY1" fmla="*/ 10914 h 1331507"/>
                <a:gd name="connsiteX2" fmla="*/ 1111860 w 1627138"/>
                <a:gd name="connsiteY2" fmla="*/ 108055 h 1331507"/>
                <a:gd name="connsiteX3" fmla="*/ 1112205 w 1627138"/>
                <a:gd name="connsiteY3" fmla="*/ 108229 h 1331507"/>
                <a:gd name="connsiteX4" fmla="*/ 1138977 w 1627138"/>
                <a:gd name="connsiteY4" fmla="*/ 121685 h 1331507"/>
                <a:gd name="connsiteX5" fmla="*/ 1172053 w 1627138"/>
                <a:gd name="connsiteY5" fmla="*/ 155599 h 1331507"/>
                <a:gd name="connsiteX6" fmla="*/ 1181910 w 1627138"/>
                <a:gd name="connsiteY6" fmla="*/ 177470 h 1331507"/>
                <a:gd name="connsiteX7" fmla="*/ 1204727 w 1627138"/>
                <a:gd name="connsiteY7" fmla="*/ 183400 h 1331507"/>
                <a:gd name="connsiteX8" fmla="*/ 1302586 w 1627138"/>
                <a:gd name="connsiteY8" fmla="*/ 296614 h 1331507"/>
                <a:gd name="connsiteX9" fmla="*/ 1407549 w 1627138"/>
                <a:gd name="connsiteY9" fmla="*/ 328938 h 1331507"/>
                <a:gd name="connsiteX10" fmla="*/ 1460481 w 1627138"/>
                <a:gd name="connsiteY10" fmla="*/ 508645 h 1331507"/>
                <a:gd name="connsiteX11" fmla="*/ 1589193 w 1627138"/>
                <a:gd name="connsiteY11" fmla="*/ 616272 h 1331507"/>
                <a:gd name="connsiteX12" fmla="*/ 1572641 w 1627138"/>
                <a:gd name="connsiteY12" fmla="*/ 821608 h 1331507"/>
                <a:gd name="connsiteX13" fmla="*/ 1578085 w 1627138"/>
                <a:gd name="connsiteY13" fmla="*/ 1119755 h 1331507"/>
                <a:gd name="connsiteX14" fmla="*/ 1540327 w 1627138"/>
                <a:gd name="connsiteY14" fmla="*/ 1260031 h 1331507"/>
                <a:gd name="connsiteX15" fmla="*/ 1444610 w 1627138"/>
                <a:gd name="connsiteY15" fmla="*/ 1253804 h 1331507"/>
                <a:gd name="connsiteX16" fmla="*/ 1365596 w 1627138"/>
                <a:gd name="connsiteY16" fmla="*/ 1331279 h 1331507"/>
                <a:gd name="connsiteX17" fmla="*/ 1260303 w 1627138"/>
                <a:gd name="connsiteY17" fmla="*/ 1246898 h 1331507"/>
                <a:gd name="connsiteX18" fmla="*/ 1257924 w 1627138"/>
                <a:gd name="connsiteY18" fmla="*/ 1246404 h 1331507"/>
                <a:gd name="connsiteX19" fmla="*/ 1130083 w 1627138"/>
                <a:gd name="connsiteY19" fmla="*/ 1227336 h 1331507"/>
                <a:gd name="connsiteX20" fmla="*/ 1052169 w 1627138"/>
                <a:gd name="connsiteY20" fmla="*/ 1010102 h 1331507"/>
                <a:gd name="connsiteX21" fmla="*/ 1052113 w 1627138"/>
                <a:gd name="connsiteY21" fmla="*/ 1010062 h 1331507"/>
                <a:gd name="connsiteX22" fmla="*/ 1001632 w 1627138"/>
                <a:gd name="connsiteY22" fmla="*/ 974866 h 1331507"/>
                <a:gd name="connsiteX23" fmla="*/ 972813 w 1627138"/>
                <a:gd name="connsiteY23" fmla="*/ 791263 h 1331507"/>
                <a:gd name="connsiteX24" fmla="*/ 971871 w 1627138"/>
                <a:gd name="connsiteY24" fmla="*/ 790634 h 1331507"/>
                <a:gd name="connsiteX25" fmla="*/ 955145 w 1627138"/>
                <a:gd name="connsiteY25" fmla="*/ 779468 h 1331507"/>
                <a:gd name="connsiteX26" fmla="*/ 954764 w 1627138"/>
                <a:gd name="connsiteY26" fmla="*/ 782954 h 1331507"/>
                <a:gd name="connsiteX27" fmla="*/ 830309 w 1627138"/>
                <a:gd name="connsiteY27" fmla="*/ 919779 h 1331507"/>
                <a:gd name="connsiteX28" fmla="*/ 785756 w 1627138"/>
                <a:gd name="connsiteY28" fmla="*/ 1037020 h 1331507"/>
                <a:gd name="connsiteX29" fmla="*/ 634067 w 1627138"/>
                <a:gd name="connsiteY29" fmla="*/ 1051216 h 1331507"/>
                <a:gd name="connsiteX30" fmla="*/ 525667 w 1627138"/>
                <a:gd name="connsiteY30" fmla="*/ 1176290 h 1331507"/>
                <a:gd name="connsiteX31" fmla="*/ 366283 w 1627138"/>
                <a:gd name="connsiteY31" fmla="*/ 1099945 h 1331507"/>
                <a:gd name="connsiteX32" fmla="*/ 129525 w 1627138"/>
                <a:gd name="connsiteY32" fmla="*/ 1024515 h 1331507"/>
                <a:gd name="connsiteX33" fmla="*/ 25427 w 1627138"/>
                <a:gd name="connsiteY33" fmla="*/ 940575 h 1331507"/>
                <a:gd name="connsiteX34" fmla="*/ 47671 w 1627138"/>
                <a:gd name="connsiteY34" fmla="*/ 827270 h 1331507"/>
                <a:gd name="connsiteX35" fmla="*/ 700 w 1627138"/>
                <a:gd name="connsiteY35" fmla="*/ 711023 h 1331507"/>
                <a:gd name="connsiteX36" fmla="*/ 86480 w 1627138"/>
                <a:gd name="connsiteY36" fmla="*/ 607698 h 1331507"/>
                <a:gd name="connsiteX37" fmla="*/ 87300 w 1627138"/>
                <a:gd name="connsiteY37" fmla="*/ 604975 h 1331507"/>
                <a:gd name="connsiteX38" fmla="*/ 125511 w 1627138"/>
                <a:gd name="connsiteY38" fmla="*/ 456599 h 1331507"/>
                <a:gd name="connsiteX39" fmla="*/ 213555 w 1627138"/>
                <a:gd name="connsiteY39" fmla="*/ 399643 h 1331507"/>
                <a:gd name="connsiteX40" fmla="*/ 262233 w 1627138"/>
                <a:gd name="connsiteY40" fmla="*/ 400750 h 1331507"/>
                <a:gd name="connsiteX41" fmla="*/ 261982 w 1627138"/>
                <a:gd name="connsiteY41" fmla="*/ 388942 h 1331507"/>
                <a:gd name="connsiteX42" fmla="*/ 347762 w 1627138"/>
                <a:gd name="connsiteY42" fmla="*/ 285617 h 1331507"/>
                <a:gd name="connsiteX43" fmla="*/ 348582 w 1627138"/>
                <a:gd name="connsiteY43" fmla="*/ 282894 h 1331507"/>
                <a:gd name="connsiteX44" fmla="*/ 386793 w 1627138"/>
                <a:gd name="connsiteY44" fmla="*/ 134518 h 1331507"/>
                <a:gd name="connsiteX45" fmla="*/ 572678 w 1627138"/>
                <a:gd name="connsiteY45" fmla="*/ 100620 h 1331507"/>
                <a:gd name="connsiteX46" fmla="*/ 572719 w 1627138"/>
                <a:gd name="connsiteY46" fmla="*/ 100562 h 1331507"/>
                <a:gd name="connsiteX47" fmla="*/ 609686 w 1627138"/>
                <a:gd name="connsiteY47" fmla="*/ 49580 h 1331507"/>
                <a:gd name="connsiteX48" fmla="*/ 760093 w 1627138"/>
                <a:gd name="connsiteY48" fmla="*/ 65429 h 1331507"/>
                <a:gd name="connsiteX49" fmla="*/ 760761 w 1627138"/>
                <a:gd name="connsiteY49" fmla="*/ 64470 h 1331507"/>
                <a:gd name="connsiteX50" fmla="*/ 790121 w 1627138"/>
                <a:gd name="connsiteY50" fmla="*/ 22304 h 1331507"/>
                <a:gd name="connsiteX51" fmla="*/ 833121 w 1627138"/>
                <a:gd name="connsiteY51" fmla="*/ 1172 h 1331507"/>
                <a:gd name="connsiteX52" fmla="*/ 905454 w 1627138"/>
                <a:gd name="connsiteY52" fmla="*/ 24241 h 1331507"/>
                <a:gd name="connsiteX53" fmla="*/ 922629 w 1627138"/>
                <a:gd name="connsiteY53" fmla="*/ 45225 h 1331507"/>
                <a:gd name="connsiteX54" fmla="*/ 923691 w 1627138"/>
                <a:gd name="connsiteY54" fmla="*/ 46522 h 1331507"/>
                <a:gd name="connsiteX55" fmla="*/ 1014991 w 1627138"/>
                <a:gd name="connsiteY55" fmla="*/ 642 h 133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627138" h="1331507">
                  <a:moveTo>
                    <a:pt x="1014991" y="642"/>
                  </a:moveTo>
                  <a:cubicBezTo>
                    <a:pt x="1026341" y="1815"/>
                    <a:pt x="1037668" y="5198"/>
                    <a:pt x="1048546" y="10914"/>
                  </a:cubicBezTo>
                  <a:cubicBezTo>
                    <a:pt x="1081700" y="28330"/>
                    <a:pt x="1105473" y="64793"/>
                    <a:pt x="1111860" y="108055"/>
                  </a:cubicBezTo>
                  <a:lnTo>
                    <a:pt x="1112205" y="108229"/>
                  </a:lnTo>
                  <a:lnTo>
                    <a:pt x="1138977" y="121685"/>
                  </a:lnTo>
                  <a:cubicBezTo>
                    <a:pt x="1151643" y="130435"/>
                    <a:pt x="1162849" y="141949"/>
                    <a:pt x="1172053" y="155599"/>
                  </a:cubicBezTo>
                  <a:lnTo>
                    <a:pt x="1181910" y="177470"/>
                  </a:lnTo>
                  <a:lnTo>
                    <a:pt x="1204727" y="183400"/>
                  </a:lnTo>
                  <a:cubicBezTo>
                    <a:pt x="1247541" y="202605"/>
                    <a:pt x="1283879" y="243602"/>
                    <a:pt x="1302586" y="296614"/>
                  </a:cubicBezTo>
                  <a:cubicBezTo>
                    <a:pt x="1338307" y="288806"/>
                    <a:pt x="1376580" y="300605"/>
                    <a:pt x="1407549" y="328938"/>
                  </a:cubicBezTo>
                  <a:cubicBezTo>
                    <a:pt x="1454609" y="371986"/>
                    <a:pt x="1476055" y="444816"/>
                    <a:pt x="1460481" y="508645"/>
                  </a:cubicBezTo>
                  <a:cubicBezTo>
                    <a:pt x="1513976" y="515895"/>
                    <a:pt x="1562978" y="556872"/>
                    <a:pt x="1589193" y="616272"/>
                  </a:cubicBezTo>
                  <a:cubicBezTo>
                    <a:pt x="1620082" y="686268"/>
                    <a:pt x="1613483" y="768207"/>
                    <a:pt x="1572641" y="821608"/>
                  </a:cubicBezTo>
                  <a:cubicBezTo>
                    <a:pt x="1643108" y="909470"/>
                    <a:pt x="1645572" y="1043964"/>
                    <a:pt x="1578085" y="1119755"/>
                  </a:cubicBezTo>
                  <a:cubicBezTo>
                    <a:pt x="1596273" y="1174878"/>
                    <a:pt x="1580312" y="1234196"/>
                    <a:pt x="1540327" y="1260031"/>
                  </a:cubicBezTo>
                  <a:cubicBezTo>
                    <a:pt x="1511400" y="1278736"/>
                    <a:pt x="1475023" y="1276375"/>
                    <a:pt x="1444610" y="1253804"/>
                  </a:cubicBezTo>
                  <a:cubicBezTo>
                    <a:pt x="1434900" y="1297922"/>
                    <a:pt x="1403859" y="1328357"/>
                    <a:pt x="1365596" y="1331279"/>
                  </a:cubicBezTo>
                  <a:cubicBezTo>
                    <a:pt x="1320794" y="1334687"/>
                    <a:pt x="1277073" y="1299653"/>
                    <a:pt x="1260303" y="1246898"/>
                  </a:cubicBezTo>
                  <a:cubicBezTo>
                    <a:pt x="1259507" y="1246743"/>
                    <a:pt x="1258720" y="1246559"/>
                    <a:pt x="1257924" y="1246404"/>
                  </a:cubicBezTo>
                  <a:cubicBezTo>
                    <a:pt x="1216922" y="1263386"/>
                    <a:pt x="1170052" y="1256386"/>
                    <a:pt x="1130083" y="1227336"/>
                  </a:cubicBezTo>
                  <a:cubicBezTo>
                    <a:pt x="1066949" y="1181432"/>
                    <a:pt x="1034529" y="1091006"/>
                    <a:pt x="1052169" y="1010102"/>
                  </a:cubicBezTo>
                  <a:lnTo>
                    <a:pt x="1052113" y="1010062"/>
                  </a:lnTo>
                  <a:lnTo>
                    <a:pt x="1001632" y="974866"/>
                  </a:lnTo>
                  <a:cubicBezTo>
                    <a:pt x="959454" y="927972"/>
                    <a:pt x="944228" y="851268"/>
                    <a:pt x="972813" y="791263"/>
                  </a:cubicBezTo>
                  <a:lnTo>
                    <a:pt x="971871" y="790634"/>
                  </a:lnTo>
                  <a:lnTo>
                    <a:pt x="955145" y="779468"/>
                  </a:lnTo>
                  <a:lnTo>
                    <a:pt x="954764" y="782954"/>
                  </a:lnTo>
                  <a:cubicBezTo>
                    <a:pt x="939906" y="855164"/>
                    <a:pt x="890718" y="909242"/>
                    <a:pt x="830309" y="919779"/>
                  </a:cubicBezTo>
                  <a:cubicBezTo>
                    <a:pt x="830020" y="964850"/>
                    <a:pt x="813765" y="1007595"/>
                    <a:pt x="785756" y="1037020"/>
                  </a:cubicBezTo>
                  <a:cubicBezTo>
                    <a:pt x="743199" y="1081734"/>
                    <a:pt x="681725" y="1087480"/>
                    <a:pt x="634067" y="1051216"/>
                  </a:cubicBezTo>
                  <a:cubicBezTo>
                    <a:pt x="618654" y="1113504"/>
                    <a:pt x="577383" y="1161121"/>
                    <a:pt x="525667" y="1176290"/>
                  </a:cubicBezTo>
                  <a:cubicBezTo>
                    <a:pt x="464726" y="1194164"/>
                    <a:pt x="401123" y="1163705"/>
                    <a:pt x="366283" y="1099945"/>
                  </a:cubicBezTo>
                  <a:cubicBezTo>
                    <a:pt x="284052" y="1160465"/>
                    <a:pt x="177249" y="1126447"/>
                    <a:pt x="129525" y="1024515"/>
                  </a:cubicBezTo>
                  <a:cubicBezTo>
                    <a:pt x="82643" y="1031215"/>
                    <a:pt x="38623" y="995726"/>
                    <a:pt x="25427" y="940575"/>
                  </a:cubicBezTo>
                  <a:cubicBezTo>
                    <a:pt x="15869" y="900673"/>
                    <a:pt x="24319" y="857609"/>
                    <a:pt x="47671" y="827270"/>
                  </a:cubicBezTo>
                  <a:cubicBezTo>
                    <a:pt x="14539" y="803472"/>
                    <a:pt x="-3913" y="757804"/>
                    <a:pt x="700" y="711023"/>
                  </a:cubicBezTo>
                  <a:cubicBezTo>
                    <a:pt x="6112" y="656249"/>
                    <a:pt x="41727" y="613345"/>
                    <a:pt x="86480" y="607698"/>
                  </a:cubicBezTo>
                  <a:cubicBezTo>
                    <a:pt x="86746" y="606784"/>
                    <a:pt x="87034" y="605889"/>
                    <a:pt x="87300" y="604975"/>
                  </a:cubicBezTo>
                  <a:cubicBezTo>
                    <a:pt x="81291" y="551036"/>
                    <a:pt x="95306" y="496640"/>
                    <a:pt x="125511" y="456599"/>
                  </a:cubicBezTo>
                  <a:cubicBezTo>
                    <a:pt x="149373" y="424977"/>
                    <a:pt x="180648" y="405642"/>
                    <a:pt x="213555" y="399643"/>
                  </a:cubicBezTo>
                  <a:lnTo>
                    <a:pt x="262233" y="400750"/>
                  </a:lnTo>
                  <a:lnTo>
                    <a:pt x="261982" y="388942"/>
                  </a:lnTo>
                  <a:cubicBezTo>
                    <a:pt x="267394" y="334168"/>
                    <a:pt x="303009" y="291264"/>
                    <a:pt x="347762" y="285617"/>
                  </a:cubicBezTo>
                  <a:cubicBezTo>
                    <a:pt x="348028" y="284703"/>
                    <a:pt x="348316" y="283808"/>
                    <a:pt x="348582" y="282894"/>
                  </a:cubicBezTo>
                  <a:cubicBezTo>
                    <a:pt x="342572" y="228955"/>
                    <a:pt x="356588" y="174559"/>
                    <a:pt x="386793" y="134518"/>
                  </a:cubicBezTo>
                  <a:cubicBezTo>
                    <a:pt x="434517" y="71275"/>
                    <a:pt x="511892" y="57179"/>
                    <a:pt x="572678" y="100620"/>
                  </a:cubicBezTo>
                  <a:lnTo>
                    <a:pt x="572719" y="100562"/>
                  </a:lnTo>
                  <a:lnTo>
                    <a:pt x="609686" y="49580"/>
                  </a:lnTo>
                  <a:cubicBezTo>
                    <a:pt x="654402" y="11790"/>
                    <a:pt x="717813" y="14582"/>
                    <a:pt x="760093" y="65429"/>
                  </a:cubicBezTo>
                  <a:lnTo>
                    <a:pt x="760761" y="64470"/>
                  </a:lnTo>
                  <a:lnTo>
                    <a:pt x="790121" y="22304"/>
                  </a:lnTo>
                  <a:cubicBezTo>
                    <a:pt x="802661" y="11267"/>
                    <a:pt x="817365" y="3896"/>
                    <a:pt x="833121" y="1172"/>
                  </a:cubicBezTo>
                  <a:cubicBezTo>
                    <a:pt x="859134" y="-3331"/>
                    <a:pt x="885123" y="5295"/>
                    <a:pt x="905454" y="24241"/>
                  </a:cubicBezTo>
                  <a:lnTo>
                    <a:pt x="922629" y="45225"/>
                  </a:lnTo>
                  <a:lnTo>
                    <a:pt x="923691" y="46522"/>
                  </a:lnTo>
                  <a:cubicBezTo>
                    <a:pt x="946677" y="13509"/>
                    <a:pt x="980940" y="-2875"/>
                    <a:pt x="1014991" y="64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33AD4AA-BA04-2FAF-3E06-5B703597C72C}"/>
                </a:ext>
              </a:extLst>
            </p:cNvPr>
            <p:cNvSpPr/>
            <p:nvPr/>
          </p:nvSpPr>
          <p:spPr>
            <a:xfrm rot="4050661">
              <a:off x="10373579" y="5875267"/>
              <a:ext cx="409244" cy="7934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AC7E524-3D8A-3707-0C08-2F5EF6E203DB}"/>
                </a:ext>
              </a:extLst>
            </p:cNvPr>
            <p:cNvSpPr/>
            <p:nvPr/>
          </p:nvSpPr>
          <p:spPr>
            <a:xfrm rot="4050661">
              <a:off x="9729056" y="5835108"/>
              <a:ext cx="394067" cy="7934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4D5BDB-91E9-217F-76E4-714249503491}"/>
                </a:ext>
              </a:extLst>
            </p:cNvPr>
            <p:cNvSpPr/>
            <p:nvPr/>
          </p:nvSpPr>
          <p:spPr>
            <a:xfrm>
              <a:off x="10794976" y="4124990"/>
              <a:ext cx="363607" cy="6689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3B99FA3-7BB9-354D-3C83-D3A039F104B2}"/>
                </a:ext>
              </a:extLst>
            </p:cNvPr>
            <p:cNvSpPr/>
            <p:nvPr/>
          </p:nvSpPr>
          <p:spPr>
            <a:xfrm>
              <a:off x="9381390" y="4102073"/>
              <a:ext cx="350539" cy="6689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CD5343CB-FA37-9D74-DA8B-8EF8DEAD071C}"/>
                </a:ext>
              </a:extLst>
            </p:cNvPr>
            <p:cNvSpPr/>
            <p:nvPr/>
          </p:nvSpPr>
          <p:spPr>
            <a:xfrm rot="20029742">
              <a:off x="10387376" y="3269872"/>
              <a:ext cx="651121" cy="133423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2C1A4521-CC39-36ED-9F9E-C828C4F1D920}"/>
                </a:ext>
              </a:extLst>
            </p:cNvPr>
            <p:cNvSpPr/>
            <p:nvPr/>
          </p:nvSpPr>
          <p:spPr>
            <a:xfrm rot="1905609">
              <a:off x="9543360" y="3351158"/>
              <a:ext cx="651121" cy="1212209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E98C3CAE-D948-76B5-A2AD-480FA9DF9ABE}"/>
                </a:ext>
              </a:extLst>
            </p:cNvPr>
            <p:cNvSpPr/>
            <p:nvPr/>
          </p:nvSpPr>
          <p:spPr>
            <a:xfrm>
              <a:off x="9731929" y="3345871"/>
              <a:ext cx="1081461" cy="144468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57EAB3D-1DA7-376B-14AF-16E01FB449EB}"/>
                </a:ext>
              </a:extLst>
            </p:cNvPr>
            <p:cNvSpPr/>
            <p:nvPr/>
          </p:nvSpPr>
          <p:spPr>
            <a:xfrm rot="10800000">
              <a:off x="10061068" y="3320747"/>
              <a:ext cx="405547" cy="577874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AC29669D-02E9-30CD-89F1-DC19E76AD945}"/>
                </a:ext>
              </a:extLst>
            </p:cNvPr>
            <p:cNvSpPr/>
            <p:nvPr/>
          </p:nvSpPr>
          <p:spPr>
            <a:xfrm>
              <a:off x="9564127" y="4610180"/>
              <a:ext cx="1482698" cy="1605049"/>
            </a:xfrm>
            <a:prstGeom prst="trapezoid">
              <a:avLst>
                <a:gd name="adj" fmla="val 1814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7EBB091-D1D7-FFDA-60D0-CB4172E0646B}"/>
                </a:ext>
              </a:extLst>
            </p:cNvPr>
            <p:cNvSpPr/>
            <p:nvPr/>
          </p:nvSpPr>
          <p:spPr>
            <a:xfrm>
              <a:off x="9917934" y="3363152"/>
              <a:ext cx="192291" cy="127505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D8843D-FC46-22BA-3046-CEC175A90039}"/>
                </a:ext>
              </a:extLst>
            </p:cNvPr>
            <p:cNvSpPr/>
            <p:nvPr/>
          </p:nvSpPr>
          <p:spPr>
            <a:xfrm>
              <a:off x="10448860" y="3363154"/>
              <a:ext cx="183929" cy="126089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8F4E53E-63C4-D1C8-6C68-93AA880753C6}"/>
                </a:ext>
              </a:extLst>
            </p:cNvPr>
            <p:cNvSpPr/>
            <p:nvPr/>
          </p:nvSpPr>
          <p:spPr>
            <a:xfrm rot="5400000">
              <a:off x="10175010" y="4160831"/>
              <a:ext cx="257629" cy="105667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764D821-9D79-E481-EEA1-46B6664AB30D}"/>
                </a:ext>
              </a:extLst>
            </p:cNvPr>
            <p:cNvSpPr/>
            <p:nvPr/>
          </p:nvSpPr>
          <p:spPr>
            <a:xfrm>
              <a:off x="9596746" y="1720705"/>
              <a:ext cx="1351826" cy="176963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loud 28">
              <a:extLst>
                <a:ext uri="{FF2B5EF4-FFF2-40B4-BE49-F238E27FC236}">
                  <a16:creationId xmlns:a16="http://schemas.microsoft.com/office/drawing/2014/main" id="{584969E0-E63A-DA36-B0F4-A3DAE53FB9DF}"/>
                </a:ext>
              </a:extLst>
            </p:cNvPr>
            <p:cNvSpPr/>
            <p:nvPr/>
          </p:nvSpPr>
          <p:spPr>
            <a:xfrm>
              <a:off x="9761849" y="2611631"/>
              <a:ext cx="958034" cy="1073603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DC0296A-723C-89C2-F9C2-D424EE0DF0F8}"/>
                </a:ext>
              </a:extLst>
            </p:cNvPr>
            <p:cNvSpPr/>
            <p:nvPr/>
          </p:nvSpPr>
          <p:spPr>
            <a:xfrm>
              <a:off x="10023133" y="2826352"/>
              <a:ext cx="330639" cy="15055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5E6CDB-673F-0EC2-27B9-6C01C839C91C}"/>
                </a:ext>
              </a:extLst>
            </p:cNvPr>
            <p:cNvSpPr/>
            <p:nvPr/>
          </p:nvSpPr>
          <p:spPr>
            <a:xfrm>
              <a:off x="10394942" y="3672201"/>
              <a:ext cx="292857" cy="306487"/>
            </a:xfrm>
            <a:custGeom>
              <a:avLst/>
              <a:gdLst>
                <a:gd name="connsiteX0" fmla="*/ 639318 w 1317005"/>
                <a:gd name="connsiteY0" fmla="*/ 0 h 1378303"/>
                <a:gd name="connsiteX1" fmla="*/ 744615 w 1317005"/>
                <a:gd name="connsiteY1" fmla="*/ 105297 h 1378303"/>
                <a:gd name="connsiteX2" fmla="*/ 680304 w 1317005"/>
                <a:gd name="connsiteY2" fmla="*/ 202319 h 1378303"/>
                <a:gd name="connsiteX3" fmla="*/ 672040 w 1317005"/>
                <a:gd name="connsiteY3" fmla="*/ 203987 h 1378303"/>
                <a:gd name="connsiteX4" fmla="*/ 834458 w 1317005"/>
                <a:gd name="connsiteY4" fmla="*/ 422960 h 1378303"/>
                <a:gd name="connsiteX5" fmla="*/ 1106462 w 1317005"/>
                <a:gd name="connsiteY5" fmla="*/ 434130 h 1378303"/>
                <a:gd name="connsiteX6" fmla="*/ 1106411 w 1317005"/>
                <a:gd name="connsiteY6" fmla="*/ 433879 h 1378303"/>
                <a:gd name="connsiteX7" fmla="*/ 1211708 w 1317005"/>
                <a:gd name="connsiteY7" fmla="*/ 328582 h 1378303"/>
                <a:gd name="connsiteX8" fmla="*/ 1317005 w 1317005"/>
                <a:gd name="connsiteY8" fmla="*/ 433879 h 1378303"/>
                <a:gd name="connsiteX9" fmla="*/ 1211708 w 1317005"/>
                <a:gd name="connsiteY9" fmla="*/ 539176 h 1378303"/>
                <a:gd name="connsiteX10" fmla="*/ 1170722 w 1317005"/>
                <a:gd name="connsiteY10" fmla="*/ 530901 h 1378303"/>
                <a:gd name="connsiteX11" fmla="*/ 1145224 w 1317005"/>
                <a:gd name="connsiteY11" fmla="*/ 513710 h 1378303"/>
                <a:gd name="connsiteX12" fmla="*/ 1027135 w 1317005"/>
                <a:gd name="connsiteY12" fmla="*/ 711977 h 1378303"/>
                <a:gd name="connsiteX13" fmla="*/ 1137996 w 1317005"/>
                <a:gd name="connsiteY13" fmla="*/ 898108 h 1378303"/>
                <a:gd name="connsiteX14" fmla="*/ 1157536 w 1317005"/>
                <a:gd name="connsiteY14" fmla="*/ 884934 h 1378303"/>
                <a:gd name="connsiteX15" fmla="*/ 1198522 w 1317005"/>
                <a:gd name="connsiteY15" fmla="*/ 876659 h 1378303"/>
                <a:gd name="connsiteX16" fmla="*/ 1303819 w 1317005"/>
                <a:gd name="connsiteY16" fmla="*/ 981956 h 1378303"/>
                <a:gd name="connsiteX17" fmla="*/ 1198522 w 1317005"/>
                <a:gd name="connsiteY17" fmla="*/ 1087253 h 1378303"/>
                <a:gd name="connsiteX18" fmla="*/ 1101500 w 1317005"/>
                <a:gd name="connsiteY18" fmla="*/ 1022943 h 1378303"/>
                <a:gd name="connsiteX19" fmla="*/ 1094909 w 1317005"/>
                <a:gd name="connsiteY19" fmla="*/ 990299 h 1378303"/>
                <a:gd name="connsiteX20" fmla="*/ 834458 w 1317005"/>
                <a:gd name="connsiteY20" fmla="*/ 1000994 h 1378303"/>
                <a:gd name="connsiteX21" fmla="*/ 696543 w 1317005"/>
                <a:gd name="connsiteY21" fmla="*/ 1186932 h 1378303"/>
                <a:gd name="connsiteX22" fmla="*/ 713774 w 1317005"/>
                <a:gd name="connsiteY22" fmla="*/ 1198550 h 1378303"/>
                <a:gd name="connsiteX23" fmla="*/ 744615 w 1317005"/>
                <a:gd name="connsiteY23" fmla="*/ 1273006 h 1378303"/>
                <a:gd name="connsiteX24" fmla="*/ 639318 w 1317005"/>
                <a:gd name="connsiteY24" fmla="*/ 1378303 h 1378303"/>
                <a:gd name="connsiteX25" fmla="*/ 534021 w 1317005"/>
                <a:gd name="connsiteY25" fmla="*/ 1273006 h 1378303"/>
                <a:gd name="connsiteX26" fmla="*/ 564862 w 1317005"/>
                <a:gd name="connsiteY26" fmla="*/ 1198550 h 1378303"/>
                <a:gd name="connsiteX27" fmla="*/ 585376 w 1317005"/>
                <a:gd name="connsiteY27" fmla="*/ 1184719 h 1378303"/>
                <a:gd name="connsiteX28" fmla="*/ 449102 w 1317005"/>
                <a:gd name="connsiteY28" fmla="*/ 1000994 h 1378303"/>
                <a:gd name="connsiteX29" fmla="*/ 207321 w 1317005"/>
                <a:gd name="connsiteY29" fmla="*/ 991065 h 1378303"/>
                <a:gd name="connsiteX30" fmla="*/ 210594 w 1317005"/>
                <a:gd name="connsiteY30" fmla="*/ 1007276 h 1378303"/>
                <a:gd name="connsiteX31" fmla="*/ 105297 w 1317005"/>
                <a:gd name="connsiteY31" fmla="*/ 1112573 h 1378303"/>
                <a:gd name="connsiteX32" fmla="*/ 0 w 1317005"/>
                <a:gd name="connsiteY32" fmla="*/ 1007276 h 1378303"/>
                <a:gd name="connsiteX33" fmla="*/ 105297 w 1317005"/>
                <a:gd name="connsiteY33" fmla="*/ 901979 h 1378303"/>
                <a:gd name="connsiteX34" fmla="*/ 139183 w 1317005"/>
                <a:gd name="connsiteY34" fmla="*/ 908821 h 1378303"/>
                <a:gd name="connsiteX35" fmla="*/ 256425 w 1317005"/>
                <a:gd name="connsiteY35" fmla="*/ 711977 h 1378303"/>
                <a:gd name="connsiteX36" fmla="*/ 157622 w 1317005"/>
                <a:gd name="connsiteY36" fmla="*/ 546091 h 1378303"/>
                <a:gd name="connsiteX37" fmla="*/ 121170 w 1317005"/>
                <a:gd name="connsiteY37" fmla="*/ 553451 h 1378303"/>
                <a:gd name="connsiteX38" fmla="*/ 15873 w 1317005"/>
                <a:gd name="connsiteY38" fmla="*/ 448154 h 1378303"/>
                <a:gd name="connsiteX39" fmla="*/ 121170 w 1317005"/>
                <a:gd name="connsiteY39" fmla="*/ 342857 h 1378303"/>
                <a:gd name="connsiteX40" fmla="*/ 218192 w 1317005"/>
                <a:gd name="connsiteY40" fmla="*/ 407167 h 1378303"/>
                <a:gd name="connsiteX41" fmla="*/ 223253 w 1317005"/>
                <a:gd name="connsiteY41" fmla="*/ 432235 h 1378303"/>
                <a:gd name="connsiteX42" fmla="*/ 449102 w 1317005"/>
                <a:gd name="connsiteY42" fmla="*/ 422960 h 1378303"/>
                <a:gd name="connsiteX43" fmla="*/ 610878 w 1317005"/>
                <a:gd name="connsiteY43" fmla="*/ 204852 h 1378303"/>
                <a:gd name="connsiteX44" fmla="*/ 598332 w 1317005"/>
                <a:gd name="connsiteY44" fmla="*/ 202319 h 1378303"/>
                <a:gd name="connsiteX45" fmla="*/ 534021 w 1317005"/>
                <a:gd name="connsiteY45" fmla="*/ 105297 h 1378303"/>
                <a:gd name="connsiteX46" fmla="*/ 639318 w 1317005"/>
                <a:gd name="connsiteY46" fmla="*/ 0 h 1378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17005" h="1378303">
                  <a:moveTo>
                    <a:pt x="639318" y="0"/>
                  </a:moveTo>
                  <a:cubicBezTo>
                    <a:pt x="697472" y="0"/>
                    <a:pt x="744615" y="47143"/>
                    <a:pt x="744615" y="105297"/>
                  </a:cubicBezTo>
                  <a:cubicBezTo>
                    <a:pt x="744615" y="148912"/>
                    <a:pt x="718097" y="186334"/>
                    <a:pt x="680304" y="202319"/>
                  </a:cubicBezTo>
                  <a:lnTo>
                    <a:pt x="672040" y="203987"/>
                  </a:lnTo>
                  <a:lnTo>
                    <a:pt x="834458" y="422960"/>
                  </a:lnTo>
                  <a:lnTo>
                    <a:pt x="1106462" y="434130"/>
                  </a:lnTo>
                  <a:lnTo>
                    <a:pt x="1106411" y="433879"/>
                  </a:lnTo>
                  <a:cubicBezTo>
                    <a:pt x="1106411" y="375725"/>
                    <a:pt x="1153554" y="328582"/>
                    <a:pt x="1211708" y="328582"/>
                  </a:cubicBezTo>
                  <a:cubicBezTo>
                    <a:pt x="1269862" y="328582"/>
                    <a:pt x="1317005" y="375725"/>
                    <a:pt x="1317005" y="433879"/>
                  </a:cubicBezTo>
                  <a:cubicBezTo>
                    <a:pt x="1317005" y="492033"/>
                    <a:pt x="1269862" y="539176"/>
                    <a:pt x="1211708" y="539176"/>
                  </a:cubicBezTo>
                  <a:cubicBezTo>
                    <a:pt x="1197170" y="539176"/>
                    <a:pt x="1183319" y="536229"/>
                    <a:pt x="1170722" y="530901"/>
                  </a:cubicBezTo>
                  <a:lnTo>
                    <a:pt x="1145224" y="513710"/>
                  </a:lnTo>
                  <a:lnTo>
                    <a:pt x="1027135" y="711977"/>
                  </a:lnTo>
                  <a:lnTo>
                    <a:pt x="1137996" y="898108"/>
                  </a:lnTo>
                  <a:lnTo>
                    <a:pt x="1157536" y="884934"/>
                  </a:lnTo>
                  <a:cubicBezTo>
                    <a:pt x="1170133" y="879606"/>
                    <a:pt x="1183984" y="876659"/>
                    <a:pt x="1198522" y="876659"/>
                  </a:cubicBezTo>
                  <a:cubicBezTo>
                    <a:pt x="1256676" y="876659"/>
                    <a:pt x="1303819" y="923802"/>
                    <a:pt x="1303819" y="981956"/>
                  </a:cubicBezTo>
                  <a:cubicBezTo>
                    <a:pt x="1303819" y="1040110"/>
                    <a:pt x="1256676" y="1087253"/>
                    <a:pt x="1198522" y="1087253"/>
                  </a:cubicBezTo>
                  <a:cubicBezTo>
                    <a:pt x="1154907" y="1087253"/>
                    <a:pt x="1117485" y="1060735"/>
                    <a:pt x="1101500" y="1022943"/>
                  </a:cubicBezTo>
                  <a:lnTo>
                    <a:pt x="1094909" y="990299"/>
                  </a:lnTo>
                  <a:lnTo>
                    <a:pt x="834458" y="1000994"/>
                  </a:lnTo>
                  <a:lnTo>
                    <a:pt x="696543" y="1186932"/>
                  </a:lnTo>
                  <a:lnTo>
                    <a:pt x="713774" y="1198550"/>
                  </a:lnTo>
                  <a:cubicBezTo>
                    <a:pt x="732829" y="1217605"/>
                    <a:pt x="744615" y="1243929"/>
                    <a:pt x="744615" y="1273006"/>
                  </a:cubicBezTo>
                  <a:cubicBezTo>
                    <a:pt x="744615" y="1331160"/>
                    <a:pt x="697472" y="1378303"/>
                    <a:pt x="639318" y="1378303"/>
                  </a:cubicBezTo>
                  <a:cubicBezTo>
                    <a:pt x="581164" y="1378303"/>
                    <a:pt x="534021" y="1331160"/>
                    <a:pt x="534021" y="1273006"/>
                  </a:cubicBezTo>
                  <a:cubicBezTo>
                    <a:pt x="534021" y="1243929"/>
                    <a:pt x="545807" y="1217605"/>
                    <a:pt x="564862" y="1198550"/>
                  </a:cubicBezTo>
                  <a:lnTo>
                    <a:pt x="585376" y="1184719"/>
                  </a:lnTo>
                  <a:lnTo>
                    <a:pt x="449102" y="1000994"/>
                  </a:lnTo>
                  <a:lnTo>
                    <a:pt x="207321" y="991065"/>
                  </a:lnTo>
                  <a:lnTo>
                    <a:pt x="210594" y="1007276"/>
                  </a:lnTo>
                  <a:cubicBezTo>
                    <a:pt x="210594" y="1065430"/>
                    <a:pt x="163451" y="1112573"/>
                    <a:pt x="105297" y="1112573"/>
                  </a:cubicBezTo>
                  <a:cubicBezTo>
                    <a:pt x="47143" y="1112573"/>
                    <a:pt x="0" y="1065430"/>
                    <a:pt x="0" y="1007276"/>
                  </a:cubicBezTo>
                  <a:cubicBezTo>
                    <a:pt x="0" y="949122"/>
                    <a:pt x="47143" y="901979"/>
                    <a:pt x="105297" y="901979"/>
                  </a:cubicBezTo>
                  <a:lnTo>
                    <a:pt x="139183" y="908821"/>
                  </a:lnTo>
                  <a:lnTo>
                    <a:pt x="256425" y="711977"/>
                  </a:lnTo>
                  <a:lnTo>
                    <a:pt x="157622" y="546091"/>
                  </a:lnTo>
                  <a:lnTo>
                    <a:pt x="121170" y="553451"/>
                  </a:lnTo>
                  <a:cubicBezTo>
                    <a:pt x="63016" y="553451"/>
                    <a:pt x="15873" y="506308"/>
                    <a:pt x="15873" y="448154"/>
                  </a:cubicBezTo>
                  <a:cubicBezTo>
                    <a:pt x="15873" y="390000"/>
                    <a:pt x="63016" y="342857"/>
                    <a:pt x="121170" y="342857"/>
                  </a:cubicBezTo>
                  <a:cubicBezTo>
                    <a:pt x="164785" y="342857"/>
                    <a:pt x="202207" y="369375"/>
                    <a:pt x="218192" y="407167"/>
                  </a:cubicBezTo>
                  <a:lnTo>
                    <a:pt x="223253" y="432235"/>
                  </a:lnTo>
                  <a:lnTo>
                    <a:pt x="449102" y="422960"/>
                  </a:lnTo>
                  <a:lnTo>
                    <a:pt x="610878" y="204852"/>
                  </a:lnTo>
                  <a:lnTo>
                    <a:pt x="598332" y="202319"/>
                  </a:lnTo>
                  <a:cubicBezTo>
                    <a:pt x="560539" y="186334"/>
                    <a:pt x="534021" y="148912"/>
                    <a:pt x="534021" y="105297"/>
                  </a:cubicBezTo>
                  <a:cubicBezTo>
                    <a:pt x="534021" y="47143"/>
                    <a:pt x="581164" y="0"/>
                    <a:pt x="639318" y="0"/>
                  </a:cubicBezTo>
                  <a:close/>
                </a:path>
              </a:pathLst>
            </a:cu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9437345-8316-AE27-ED06-33FD2C93EE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61489" y="5125664"/>
              <a:ext cx="58220" cy="110713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878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5608807" y="322227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Orson Pratt</a:t>
            </a:r>
          </a:p>
          <a:p>
            <a:r>
              <a:rPr lang="en-US" sz="1100" dirty="0"/>
              <a:t>D&amp;C 34:1-6, 10-12; 75:14; 103:40; 136:13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DD81DB-1D02-7FE9-628A-4C80E9219201}"/>
              </a:ext>
            </a:extLst>
          </p:cNvPr>
          <p:cNvSpPr txBox="1"/>
          <p:nvPr/>
        </p:nvSpPr>
        <p:spPr>
          <a:xfrm>
            <a:off x="2059683" y="31967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W. Phelps</a:t>
            </a:r>
          </a:p>
          <a:p>
            <a:r>
              <a:rPr lang="en-US" sz="1100" dirty="0"/>
              <a:t>D&amp;C 57:11-13, 58:40-43; 61:7-10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9AED27-0373-D67D-1563-F430E45D7619}"/>
              </a:ext>
            </a:extLst>
          </p:cNvPr>
          <p:cNvSpPr txBox="1"/>
          <p:nvPr/>
        </p:nvSpPr>
        <p:spPr>
          <a:xfrm>
            <a:off x="9403966" y="35790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Parley P. Pratt</a:t>
            </a:r>
          </a:p>
          <a:p>
            <a:r>
              <a:rPr lang="en-US" sz="1100" dirty="0"/>
              <a:t>D&amp;C 32:1; 49::1, 3; 50:37; 97:3-5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678A30-2523-8533-D604-AB99613C97E5}"/>
              </a:ext>
            </a:extLst>
          </p:cNvPr>
          <p:cNvGrpSpPr/>
          <p:nvPr/>
        </p:nvGrpSpPr>
        <p:grpSpPr>
          <a:xfrm>
            <a:off x="9042286" y="1153317"/>
            <a:ext cx="2722486" cy="5222318"/>
            <a:chOff x="1043942" y="615015"/>
            <a:chExt cx="2928869" cy="5425157"/>
          </a:xfrm>
          <a:solidFill>
            <a:schemeClr val="bg1"/>
          </a:solidFill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14C655-DD7D-E6B6-D792-FE6F624EFC1B}"/>
                </a:ext>
              </a:extLst>
            </p:cNvPr>
            <p:cNvGrpSpPr/>
            <p:nvPr/>
          </p:nvGrpSpPr>
          <p:grpSpPr>
            <a:xfrm>
              <a:off x="1043942" y="615015"/>
              <a:ext cx="2928869" cy="5425157"/>
              <a:chOff x="4876800" y="1338813"/>
              <a:chExt cx="2119370" cy="3925718"/>
            </a:xfrm>
            <a:grpFill/>
          </p:grpSpPr>
          <p:sp>
            <p:nvSpPr>
              <p:cNvPr id="11" name="Round Diagonal Corner Rectangle 62">
                <a:extLst>
                  <a:ext uri="{FF2B5EF4-FFF2-40B4-BE49-F238E27FC236}">
                    <a16:creationId xmlns:a16="http://schemas.microsoft.com/office/drawing/2014/main" id="{861A097F-DC57-C017-17A6-0C01E0E391CF}"/>
                  </a:ext>
                </a:extLst>
              </p:cNvPr>
              <p:cNvSpPr/>
              <p:nvPr/>
            </p:nvSpPr>
            <p:spPr>
              <a:xfrm rot="14339062">
                <a:off x="5112311" y="1445623"/>
                <a:ext cx="938225" cy="724605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9040BBE1-78E9-FE47-980F-51608BE747E2}"/>
                  </a:ext>
                </a:extLst>
              </p:cNvPr>
              <p:cNvSpPr/>
              <p:nvPr/>
            </p:nvSpPr>
            <p:spPr>
              <a:xfrm rot="19338880">
                <a:off x="6343575" y="3188784"/>
                <a:ext cx="323415" cy="48463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CAE46A90-5559-8997-4392-8972CE4D2929}"/>
                  </a:ext>
                </a:extLst>
              </p:cNvPr>
              <p:cNvSpPr/>
              <p:nvPr/>
            </p:nvSpPr>
            <p:spPr>
              <a:xfrm rot="1933618">
                <a:off x="4876800" y="3191876"/>
                <a:ext cx="323415" cy="48463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906138B6-A69E-5DC3-AD81-4D20B71477A5}"/>
                  </a:ext>
                </a:extLst>
              </p:cNvPr>
              <p:cNvSpPr/>
              <p:nvPr/>
            </p:nvSpPr>
            <p:spPr>
              <a:xfrm rot="1762537">
                <a:off x="5048962" y="2349298"/>
                <a:ext cx="621732" cy="1167635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4F4303E8-75C1-0650-2487-89D21772F449}"/>
                  </a:ext>
                </a:extLst>
              </p:cNvPr>
              <p:cNvSpPr/>
              <p:nvPr/>
            </p:nvSpPr>
            <p:spPr>
              <a:xfrm rot="20084270">
                <a:off x="5863797" y="2384890"/>
                <a:ext cx="703447" cy="113723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10CBF357-BA8A-C4B0-BC15-C2E23C9B7C9B}"/>
                  </a:ext>
                </a:extLst>
              </p:cNvPr>
              <p:cNvSpPr/>
              <p:nvPr/>
            </p:nvSpPr>
            <p:spPr>
              <a:xfrm>
                <a:off x="5486400" y="2336123"/>
                <a:ext cx="848581" cy="1397677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6">
                <a:extLst>
                  <a:ext uri="{FF2B5EF4-FFF2-40B4-BE49-F238E27FC236}">
                    <a16:creationId xmlns:a16="http://schemas.microsoft.com/office/drawing/2014/main" id="{ED6A481C-9699-44DB-35BD-0B9C1F18D0B9}"/>
                  </a:ext>
                </a:extLst>
              </p:cNvPr>
              <p:cNvSpPr/>
              <p:nvPr/>
            </p:nvSpPr>
            <p:spPr>
              <a:xfrm rot="10800000">
                <a:off x="5515122" y="2305390"/>
                <a:ext cx="580812" cy="466149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62C4F3E-A139-00AC-34E1-5833A20864FC}"/>
                  </a:ext>
                </a:extLst>
              </p:cNvPr>
              <p:cNvSpPr/>
              <p:nvPr/>
            </p:nvSpPr>
            <p:spPr>
              <a:xfrm rot="4886474">
                <a:off x="5921931" y="4864680"/>
                <a:ext cx="259448" cy="50927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0DF16D0D-1ED2-9E28-80C3-441B167786AC}"/>
                  </a:ext>
                </a:extLst>
              </p:cNvPr>
              <p:cNvSpPr/>
              <p:nvPr/>
            </p:nvSpPr>
            <p:spPr>
              <a:xfrm rot="4886474">
                <a:off x="5317076" y="4870932"/>
                <a:ext cx="272809" cy="51439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CF6D2456-9C02-F804-ACD4-83DF45221ABB}"/>
                  </a:ext>
                </a:extLst>
              </p:cNvPr>
              <p:cNvSpPr/>
              <p:nvPr/>
            </p:nvSpPr>
            <p:spPr>
              <a:xfrm>
                <a:off x="5252103" y="3692540"/>
                <a:ext cx="1107507" cy="1374821"/>
              </a:xfrm>
              <a:prstGeom prst="trapezoid">
                <a:avLst>
                  <a:gd name="adj" fmla="val 879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 Diagonal Corner Rectangle 50">
                <a:extLst>
                  <a:ext uri="{FF2B5EF4-FFF2-40B4-BE49-F238E27FC236}">
                    <a16:creationId xmlns:a16="http://schemas.microsoft.com/office/drawing/2014/main" id="{1DE08CD5-85A4-1E84-B87F-628430C7B229}"/>
                  </a:ext>
                </a:extLst>
              </p:cNvPr>
              <p:cNvSpPr/>
              <p:nvPr/>
            </p:nvSpPr>
            <p:spPr>
              <a:xfrm rot="1235977">
                <a:off x="5551797" y="1386069"/>
                <a:ext cx="985884" cy="627229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05FE13C-EE43-1175-9554-5BFDF5B313B2}"/>
                  </a:ext>
                </a:extLst>
              </p:cNvPr>
              <p:cNvSpPr/>
              <p:nvPr/>
            </p:nvSpPr>
            <p:spPr>
              <a:xfrm>
                <a:off x="5611924" y="1373092"/>
                <a:ext cx="290406" cy="15538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rapezoid 22">
                <a:extLst>
                  <a:ext uri="{FF2B5EF4-FFF2-40B4-BE49-F238E27FC236}">
                    <a16:creationId xmlns:a16="http://schemas.microsoft.com/office/drawing/2014/main" id="{F1DDD139-4903-6AAB-6197-A4D6D24E640C}"/>
                  </a:ext>
                </a:extLst>
              </p:cNvPr>
              <p:cNvSpPr/>
              <p:nvPr/>
            </p:nvSpPr>
            <p:spPr>
              <a:xfrm>
                <a:off x="5257800" y="2590800"/>
                <a:ext cx="609600" cy="1295400"/>
              </a:xfrm>
              <a:prstGeom prst="trapezoid">
                <a:avLst>
                  <a:gd name="adj" fmla="val 3137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rapezoid 23">
                <a:extLst>
                  <a:ext uri="{FF2B5EF4-FFF2-40B4-BE49-F238E27FC236}">
                    <a16:creationId xmlns:a16="http://schemas.microsoft.com/office/drawing/2014/main" id="{8F12017E-927B-6CE1-A359-06E5700FF084}"/>
                  </a:ext>
                </a:extLst>
              </p:cNvPr>
              <p:cNvSpPr/>
              <p:nvPr/>
            </p:nvSpPr>
            <p:spPr>
              <a:xfrm>
                <a:off x="5715000" y="2590800"/>
                <a:ext cx="685800" cy="1295400"/>
              </a:xfrm>
              <a:prstGeom prst="trapezoid">
                <a:avLst>
                  <a:gd name="adj" fmla="val 3872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C1D06A20-CCC0-8B3B-7841-8DD2CD46BF06}"/>
                  </a:ext>
                </a:extLst>
              </p:cNvPr>
              <p:cNvGrpSpPr/>
              <p:nvPr/>
            </p:nvGrpSpPr>
            <p:grpSpPr>
              <a:xfrm>
                <a:off x="5562600" y="2413341"/>
                <a:ext cx="1433570" cy="412409"/>
                <a:chOff x="7022380" y="1296219"/>
                <a:chExt cx="3068505" cy="989781"/>
              </a:xfrm>
              <a:grpFill/>
            </p:grpSpPr>
            <p:sp>
              <p:nvSpPr>
                <p:cNvPr id="31" name="Trapezoid 30">
                  <a:extLst>
                    <a:ext uri="{FF2B5EF4-FFF2-40B4-BE49-F238E27FC236}">
                      <a16:creationId xmlns:a16="http://schemas.microsoft.com/office/drawing/2014/main" id="{704BEA9B-5F90-3F1B-92CB-A3B4CC5AF8E0}"/>
                    </a:ext>
                  </a:extLst>
                </p:cNvPr>
                <p:cNvSpPr/>
                <p:nvPr/>
              </p:nvSpPr>
              <p:spPr>
                <a:xfrm>
                  <a:off x="9786085" y="1296219"/>
                  <a:ext cx="304800" cy="685801"/>
                </a:xfrm>
                <a:prstGeom prst="trapezoid">
                  <a:avLst>
                    <a:gd name="adj" fmla="val 3137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55">
                  <a:extLst>
                    <a:ext uri="{FF2B5EF4-FFF2-40B4-BE49-F238E27FC236}">
                      <a16:creationId xmlns:a16="http://schemas.microsoft.com/office/drawing/2014/main" id="{4646E461-CB26-EEBF-74BB-B40A0BC7ADD2}"/>
                    </a:ext>
                  </a:extLst>
                </p:cNvPr>
                <p:cNvSpPr/>
                <p:nvPr/>
              </p:nvSpPr>
              <p:spPr>
                <a:xfrm>
                  <a:off x="7162800" y="1905000"/>
                  <a:ext cx="685800" cy="38100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rapezoid 33">
                  <a:extLst>
                    <a:ext uri="{FF2B5EF4-FFF2-40B4-BE49-F238E27FC236}">
                      <a16:creationId xmlns:a16="http://schemas.microsoft.com/office/drawing/2014/main" id="{969695FC-3158-35CB-64E7-4295C8C3023B}"/>
                    </a:ext>
                  </a:extLst>
                </p:cNvPr>
                <p:cNvSpPr/>
                <p:nvPr/>
              </p:nvSpPr>
              <p:spPr>
                <a:xfrm rot="5099959">
                  <a:off x="7212880" y="1743810"/>
                  <a:ext cx="304800" cy="685800"/>
                </a:xfrm>
                <a:prstGeom prst="trapezoid">
                  <a:avLst>
                    <a:gd name="adj" fmla="val 3137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rapezoid 34">
                  <a:extLst>
                    <a:ext uri="{FF2B5EF4-FFF2-40B4-BE49-F238E27FC236}">
                      <a16:creationId xmlns:a16="http://schemas.microsoft.com/office/drawing/2014/main" id="{382298B7-29CB-991E-562C-CD0B6B2FD8F7}"/>
                    </a:ext>
                  </a:extLst>
                </p:cNvPr>
                <p:cNvSpPr/>
                <p:nvPr/>
              </p:nvSpPr>
              <p:spPr>
                <a:xfrm rot="16200000">
                  <a:off x="7505700" y="1790700"/>
                  <a:ext cx="304800" cy="685800"/>
                </a:xfrm>
                <a:prstGeom prst="trapezoid">
                  <a:avLst>
                    <a:gd name="adj" fmla="val 3137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" name="Flowchart: Manual Input 25">
                <a:extLst>
                  <a:ext uri="{FF2B5EF4-FFF2-40B4-BE49-F238E27FC236}">
                    <a16:creationId xmlns:a16="http://schemas.microsoft.com/office/drawing/2014/main" id="{D4A3B722-B4A6-A093-95F7-79DCA8643C0A}"/>
                  </a:ext>
                </a:extLst>
              </p:cNvPr>
              <p:cNvSpPr/>
              <p:nvPr/>
            </p:nvSpPr>
            <p:spPr>
              <a:xfrm rot="2091275" flipV="1">
                <a:off x="5913447" y="2340237"/>
                <a:ext cx="228596" cy="552626"/>
              </a:xfrm>
              <a:prstGeom prst="flowChartManualIn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lowchart: Manual Input 26">
                <a:extLst>
                  <a:ext uri="{FF2B5EF4-FFF2-40B4-BE49-F238E27FC236}">
                    <a16:creationId xmlns:a16="http://schemas.microsoft.com/office/drawing/2014/main" id="{44900B69-37B1-180D-A4EC-C832D3C79171}"/>
                  </a:ext>
                </a:extLst>
              </p:cNvPr>
              <p:cNvSpPr/>
              <p:nvPr/>
            </p:nvSpPr>
            <p:spPr>
              <a:xfrm rot="19508725" flipH="1" flipV="1">
                <a:off x="5456455" y="2318986"/>
                <a:ext cx="263925" cy="597329"/>
              </a:xfrm>
              <a:prstGeom prst="flowChartManualIn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BCB85B98-DD94-7347-2341-7E9020014818}"/>
                  </a:ext>
                </a:extLst>
              </p:cNvPr>
              <p:cNvSpPr/>
              <p:nvPr/>
            </p:nvSpPr>
            <p:spPr>
              <a:xfrm>
                <a:off x="5304544" y="1363589"/>
                <a:ext cx="1030437" cy="111841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ound Diagonal Corner Rectangle 63">
                <a:extLst>
                  <a:ext uri="{FF2B5EF4-FFF2-40B4-BE49-F238E27FC236}">
                    <a16:creationId xmlns:a16="http://schemas.microsoft.com/office/drawing/2014/main" id="{C7659960-C12E-E37C-352D-42A6D5CD1118}"/>
                  </a:ext>
                </a:extLst>
              </p:cNvPr>
              <p:cNvSpPr/>
              <p:nvPr/>
            </p:nvSpPr>
            <p:spPr>
              <a:xfrm rot="220742">
                <a:off x="6267258" y="1526358"/>
                <a:ext cx="92464" cy="590748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 Diagonal Corner Rectangle 64">
                <a:extLst>
                  <a:ext uri="{FF2B5EF4-FFF2-40B4-BE49-F238E27FC236}">
                    <a16:creationId xmlns:a16="http://schemas.microsoft.com/office/drawing/2014/main" id="{D454FEFF-EA23-08BE-11A2-82E4BB02BABB}"/>
                  </a:ext>
                </a:extLst>
              </p:cNvPr>
              <p:cNvSpPr/>
              <p:nvPr/>
            </p:nvSpPr>
            <p:spPr>
              <a:xfrm rot="21278885">
                <a:off x="5282545" y="1603283"/>
                <a:ext cx="91105" cy="53483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2C70455-DB94-102F-964B-774608E782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53968" y="4521468"/>
              <a:ext cx="13042" cy="125792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E071BFD-D0B0-7A41-AFE5-FF9DC5B25962}"/>
              </a:ext>
            </a:extLst>
          </p:cNvPr>
          <p:cNvGrpSpPr/>
          <p:nvPr/>
        </p:nvGrpSpPr>
        <p:grpSpPr>
          <a:xfrm>
            <a:off x="1935122" y="1226078"/>
            <a:ext cx="2095500" cy="5470939"/>
            <a:chOff x="1935122" y="1226078"/>
            <a:chExt cx="2095500" cy="5470939"/>
          </a:xfrm>
          <a:solidFill>
            <a:schemeClr val="bg1"/>
          </a:solidFill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D4879D0-7088-1E94-59F3-3437D595D0A6}"/>
                </a:ext>
              </a:extLst>
            </p:cNvPr>
            <p:cNvSpPr/>
            <p:nvPr/>
          </p:nvSpPr>
          <p:spPr>
            <a:xfrm rot="3195775" flipH="1">
              <a:off x="2289562" y="6092041"/>
              <a:ext cx="414398" cy="71777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AC9E86A-619D-36B4-176C-A23826487F0A}"/>
                </a:ext>
              </a:extLst>
            </p:cNvPr>
            <p:cNvSpPr/>
            <p:nvPr/>
          </p:nvSpPr>
          <p:spPr>
            <a:xfrm rot="17610301" flipH="1">
              <a:off x="3006303" y="6116747"/>
              <a:ext cx="442769" cy="71777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59519814-ACD0-5372-9FA8-ECCEA547C605}"/>
                </a:ext>
              </a:extLst>
            </p:cNvPr>
            <p:cNvSpPr/>
            <p:nvPr/>
          </p:nvSpPr>
          <p:spPr>
            <a:xfrm>
              <a:off x="2132794" y="4594755"/>
              <a:ext cx="1482035" cy="1870357"/>
            </a:xfrm>
            <a:prstGeom prst="trapezoid">
              <a:avLst>
                <a:gd name="adj" fmla="val 1548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35F5C60-EF59-FAF9-4DC4-B0FF7A86EA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4586" y="5335588"/>
              <a:ext cx="11493" cy="110848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FAF0FB0A-26F8-ED32-8316-38C3F81F011B}"/>
                </a:ext>
              </a:extLst>
            </p:cNvPr>
            <p:cNvSpPr/>
            <p:nvPr/>
          </p:nvSpPr>
          <p:spPr>
            <a:xfrm>
              <a:off x="2330499" y="2842341"/>
              <a:ext cx="1186132" cy="168035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02B165B-70A0-03CA-4F84-5CBFB44C857B}"/>
                </a:ext>
              </a:extLst>
            </p:cNvPr>
            <p:cNvSpPr/>
            <p:nvPr/>
          </p:nvSpPr>
          <p:spPr>
            <a:xfrm>
              <a:off x="1935122" y="4157198"/>
              <a:ext cx="415146" cy="72980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01B17E9-0725-7820-799C-9977733F4009}"/>
                </a:ext>
              </a:extLst>
            </p:cNvPr>
            <p:cNvSpPr/>
            <p:nvPr/>
          </p:nvSpPr>
          <p:spPr>
            <a:xfrm rot="20160954">
              <a:off x="3615476" y="4028474"/>
              <a:ext cx="415146" cy="72980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Manual Operation 41">
              <a:extLst>
                <a:ext uri="{FF2B5EF4-FFF2-40B4-BE49-F238E27FC236}">
                  <a16:creationId xmlns:a16="http://schemas.microsoft.com/office/drawing/2014/main" id="{814815E0-0434-5641-0D1A-6FB72300BE36}"/>
                </a:ext>
              </a:extLst>
            </p:cNvPr>
            <p:cNvSpPr/>
            <p:nvPr/>
          </p:nvSpPr>
          <p:spPr>
            <a:xfrm rot="9438105" flipH="1">
              <a:off x="3221794" y="2799313"/>
              <a:ext cx="624704" cy="1671096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Manual Operation 42">
              <a:extLst>
                <a:ext uri="{FF2B5EF4-FFF2-40B4-BE49-F238E27FC236}">
                  <a16:creationId xmlns:a16="http://schemas.microsoft.com/office/drawing/2014/main" id="{E9080B54-9470-195E-5C37-90398C424F47}"/>
                </a:ext>
              </a:extLst>
            </p:cNvPr>
            <p:cNvSpPr/>
            <p:nvPr/>
          </p:nvSpPr>
          <p:spPr>
            <a:xfrm rot="11918038">
              <a:off x="2035926" y="2797444"/>
              <a:ext cx="624704" cy="1749514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51">
              <a:extLst>
                <a:ext uri="{FF2B5EF4-FFF2-40B4-BE49-F238E27FC236}">
                  <a16:creationId xmlns:a16="http://schemas.microsoft.com/office/drawing/2014/main" id="{57D11EE8-26DB-6ACC-CB75-B8CBF41C7793}"/>
                </a:ext>
              </a:extLst>
            </p:cNvPr>
            <p:cNvSpPr/>
            <p:nvPr/>
          </p:nvSpPr>
          <p:spPr>
            <a:xfrm>
              <a:off x="2412945" y="4430876"/>
              <a:ext cx="1072125" cy="20743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761D677-F89F-B35F-9F7C-02EE84E1441A}"/>
                </a:ext>
              </a:extLst>
            </p:cNvPr>
            <p:cNvSpPr/>
            <p:nvPr/>
          </p:nvSpPr>
          <p:spPr>
            <a:xfrm>
              <a:off x="2765732" y="4442297"/>
              <a:ext cx="332117" cy="24513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131">
              <a:extLst>
                <a:ext uri="{FF2B5EF4-FFF2-40B4-BE49-F238E27FC236}">
                  <a16:creationId xmlns:a16="http://schemas.microsoft.com/office/drawing/2014/main" id="{D5D5FB19-C42B-31AB-97B8-2D3E58832AC3}"/>
                </a:ext>
              </a:extLst>
            </p:cNvPr>
            <p:cNvGrpSpPr/>
            <p:nvPr/>
          </p:nvGrpSpPr>
          <p:grpSpPr>
            <a:xfrm>
              <a:off x="2350268" y="2743497"/>
              <a:ext cx="1191448" cy="1687379"/>
              <a:chOff x="3962400" y="2743200"/>
              <a:chExt cx="1066800" cy="1295400"/>
            </a:xfrm>
            <a:grpFill/>
          </p:grpSpPr>
          <p:sp>
            <p:nvSpPr>
              <p:cNvPr id="71" name="Trapezoid 70">
                <a:extLst>
                  <a:ext uri="{FF2B5EF4-FFF2-40B4-BE49-F238E27FC236}">
                    <a16:creationId xmlns:a16="http://schemas.microsoft.com/office/drawing/2014/main" id="{899BD618-54E9-3CD2-0A6B-A5153898E7D1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rapezoid 71">
                <a:extLst>
                  <a:ext uri="{FF2B5EF4-FFF2-40B4-BE49-F238E27FC236}">
                    <a16:creationId xmlns:a16="http://schemas.microsoft.com/office/drawing/2014/main" id="{9B12660D-B593-704F-D615-F630F55CE43E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94F986AB-19C0-027A-3149-369D83CBC7FD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0C84EC95-326E-6785-8918-64288FDFB619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3AF4DF2-9696-9A22-D8D4-8479591E207E}"/>
                </a:ext>
              </a:extLst>
            </p:cNvPr>
            <p:cNvGrpSpPr/>
            <p:nvPr/>
          </p:nvGrpSpPr>
          <p:grpSpPr>
            <a:xfrm>
              <a:off x="2074778" y="2621577"/>
              <a:ext cx="696841" cy="2238952"/>
              <a:chOff x="3461846" y="2666525"/>
              <a:chExt cx="1126356" cy="2732535"/>
            </a:xfrm>
            <a:grpFill/>
          </p:grpSpPr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F16A1520-AFD9-1EA9-8073-86FE5547C5F7}"/>
                  </a:ext>
                </a:extLst>
              </p:cNvPr>
              <p:cNvSpPr/>
              <p:nvPr/>
            </p:nvSpPr>
            <p:spPr>
              <a:xfrm rot="2917770">
                <a:off x="3552936" y="2575435"/>
                <a:ext cx="849644" cy="1031824"/>
              </a:xfrm>
              <a:prstGeom prst="triangle">
                <a:avLst>
                  <a:gd name="adj" fmla="val 66944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3AC26176-C7FA-61CB-6112-7B7F9E363900}"/>
                  </a:ext>
                </a:extLst>
              </p:cNvPr>
              <p:cNvSpPr/>
              <p:nvPr/>
            </p:nvSpPr>
            <p:spPr>
              <a:xfrm rot="9704248">
                <a:off x="3542395" y="3646780"/>
                <a:ext cx="1041154" cy="1630200"/>
              </a:xfrm>
              <a:prstGeom prst="triangle">
                <a:avLst>
                  <a:gd name="adj" fmla="val 9018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97">
                <a:extLst>
                  <a:ext uri="{FF2B5EF4-FFF2-40B4-BE49-F238E27FC236}">
                    <a16:creationId xmlns:a16="http://schemas.microsoft.com/office/drawing/2014/main" id="{2D81CBFE-67F7-C765-B238-5CE7752F162A}"/>
                  </a:ext>
                </a:extLst>
              </p:cNvPr>
              <p:cNvSpPr/>
              <p:nvPr/>
            </p:nvSpPr>
            <p:spPr>
              <a:xfrm>
                <a:off x="3850993" y="2851096"/>
                <a:ext cx="737209" cy="2547964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98">
                <a:extLst>
                  <a:ext uri="{FF2B5EF4-FFF2-40B4-BE49-F238E27FC236}">
                    <a16:creationId xmlns:a16="http://schemas.microsoft.com/office/drawing/2014/main" id="{53210258-CDE3-30E1-5A8A-95FCF3568631}"/>
                  </a:ext>
                </a:extLst>
              </p:cNvPr>
              <p:cNvSpPr/>
              <p:nvPr/>
            </p:nvSpPr>
            <p:spPr>
              <a:xfrm>
                <a:off x="3741654" y="2997894"/>
                <a:ext cx="322135" cy="70557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99">
                <a:extLst>
                  <a:ext uri="{FF2B5EF4-FFF2-40B4-BE49-F238E27FC236}">
                    <a16:creationId xmlns:a16="http://schemas.microsoft.com/office/drawing/2014/main" id="{161FB679-F144-6544-F449-EC3052BFDEE2}"/>
                  </a:ext>
                </a:extLst>
              </p:cNvPr>
              <p:cNvSpPr/>
              <p:nvPr/>
            </p:nvSpPr>
            <p:spPr>
              <a:xfrm>
                <a:off x="3824644" y="3777539"/>
                <a:ext cx="239143" cy="116479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BF3E57D1-FA47-CECB-FA74-26051B2EC94A}"/>
                </a:ext>
              </a:extLst>
            </p:cNvPr>
            <p:cNvGrpSpPr/>
            <p:nvPr/>
          </p:nvGrpSpPr>
          <p:grpSpPr>
            <a:xfrm flipH="1">
              <a:off x="3019290" y="2652274"/>
              <a:ext cx="697115" cy="2234731"/>
              <a:chOff x="3461846" y="2666525"/>
              <a:chExt cx="1126798" cy="2732535"/>
            </a:xfrm>
            <a:grpFill/>
          </p:grpSpPr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EDD8FC11-074F-9042-3E28-0E6CA867B1BA}"/>
                  </a:ext>
                </a:extLst>
              </p:cNvPr>
              <p:cNvSpPr/>
              <p:nvPr/>
            </p:nvSpPr>
            <p:spPr>
              <a:xfrm rot="2917770">
                <a:off x="3552936" y="2575435"/>
                <a:ext cx="849644" cy="1031824"/>
              </a:xfrm>
              <a:prstGeom prst="triangle">
                <a:avLst>
                  <a:gd name="adj" fmla="val 66944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893273A6-8EC4-35DD-4898-A570B03C6E39}"/>
                  </a:ext>
                </a:extLst>
              </p:cNvPr>
              <p:cNvSpPr/>
              <p:nvPr/>
            </p:nvSpPr>
            <p:spPr>
              <a:xfrm rot="9704248">
                <a:off x="3547490" y="3674032"/>
                <a:ext cx="1041154" cy="1602246"/>
              </a:xfrm>
              <a:prstGeom prst="triangle">
                <a:avLst>
                  <a:gd name="adj" fmla="val 9018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104">
                <a:extLst>
                  <a:ext uri="{FF2B5EF4-FFF2-40B4-BE49-F238E27FC236}">
                    <a16:creationId xmlns:a16="http://schemas.microsoft.com/office/drawing/2014/main" id="{EE6F7327-8B98-991D-3404-E7FDF411DB91}"/>
                  </a:ext>
                </a:extLst>
              </p:cNvPr>
              <p:cNvSpPr/>
              <p:nvPr/>
            </p:nvSpPr>
            <p:spPr>
              <a:xfrm>
                <a:off x="3850993" y="2851096"/>
                <a:ext cx="737209" cy="2547964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105">
                <a:extLst>
                  <a:ext uri="{FF2B5EF4-FFF2-40B4-BE49-F238E27FC236}">
                    <a16:creationId xmlns:a16="http://schemas.microsoft.com/office/drawing/2014/main" id="{B0B7C118-848A-E396-E4C9-507BA30D63E6}"/>
                  </a:ext>
                </a:extLst>
              </p:cNvPr>
              <p:cNvSpPr/>
              <p:nvPr/>
            </p:nvSpPr>
            <p:spPr>
              <a:xfrm>
                <a:off x="3799270" y="2997893"/>
                <a:ext cx="264519" cy="67427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106">
                <a:extLst>
                  <a:ext uri="{FF2B5EF4-FFF2-40B4-BE49-F238E27FC236}">
                    <a16:creationId xmlns:a16="http://schemas.microsoft.com/office/drawing/2014/main" id="{E3C6D876-B17B-B7A0-D133-EC5544C039E0}"/>
                  </a:ext>
                </a:extLst>
              </p:cNvPr>
              <p:cNvSpPr/>
              <p:nvPr/>
            </p:nvSpPr>
            <p:spPr>
              <a:xfrm>
                <a:off x="3824644" y="3777539"/>
                <a:ext cx="239143" cy="116479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36B5DC8-68A9-74EF-7D29-1DA3901E737F}"/>
                </a:ext>
              </a:extLst>
            </p:cNvPr>
            <p:cNvGrpSpPr/>
            <p:nvPr/>
          </p:nvGrpSpPr>
          <p:grpSpPr>
            <a:xfrm>
              <a:off x="2345399" y="2759277"/>
              <a:ext cx="1233909" cy="290124"/>
              <a:chOff x="4638960" y="1782637"/>
              <a:chExt cx="1530456" cy="440400"/>
            </a:xfrm>
            <a:grpFill/>
          </p:grpSpPr>
          <p:sp>
            <p:nvSpPr>
              <p:cNvPr id="59" name="Flowchart: Data 58">
                <a:extLst>
                  <a:ext uri="{FF2B5EF4-FFF2-40B4-BE49-F238E27FC236}">
                    <a16:creationId xmlns:a16="http://schemas.microsoft.com/office/drawing/2014/main" id="{8E3146CB-052D-8934-5F11-F4AB009ECF5A}"/>
                  </a:ext>
                </a:extLst>
              </p:cNvPr>
              <p:cNvSpPr/>
              <p:nvPr/>
            </p:nvSpPr>
            <p:spPr>
              <a:xfrm rot="18083417">
                <a:off x="4800649" y="1623672"/>
                <a:ext cx="437676" cy="761053"/>
              </a:xfrm>
              <a:prstGeom prst="flowChartInputOut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lowchart: Data 59">
                <a:extLst>
                  <a:ext uri="{FF2B5EF4-FFF2-40B4-BE49-F238E27FC236}">
                    <a16:creationId xmlns:a16="http://schemas.microsoft.com/office/drawing/2014/main" id="{4D068F26-D195-4C34-C4E6-54DC7E03CF14}"/>
                  </a:ext>
                </a:extLst>
              </p:cNvPr>
              <p:cNvSpPr/>
              <p:nvPr/>
            </p:nvSpPr>
            <p:spPr>
              <a:xfrm rot="3516583" flipH="1">
                <a:off x="5570052" y="1620948"/>
                <a:ext cx="437676" cy="761053"/>
              </a:xfrm>
              <a:prstGeom prst="flowChartInputOut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A48E1324-7D9D-5BB7-E3A4-BFD1B7C5CC4B}"/>
                </a:ext>
              </a:extLst>
            </p:cNvPr>
            <p:cNvGrpSpPr/>
            <p:nvPr/>
          </p:nvGrpSpPr>
          <p:grpSpPr>
            <a:xfrm>
              <a:off x="2080370" y="1226078"/>
              <a:ext cx="1686390" cy="1969552"/>
              <a:chOff x="5259690" y="1682387"/>
              <a:chExt cx="1300053" cy="1518345"/>
            </a:xfrm>
            <a:grpFill/>
          </p:grpSpPr>
          <p:sp>
            <p:nvSpPr>
              <p:cNvPr id="54" name="Cloud 53">
                <a:extLst>
                  <a:ext uri="{FF2B5EF4-FFF2-40B4-BE49-F238E27FC236}">
                    <a16:creationId xmlns:a16="http://schemas.microsoft.com/office/drawing/2014/main" id="{EE53F76D-F2C8-C7FB-1FD8-223D0A884F52}"/>
                  </a:ext>
                </a:extLst>
              </p:cNvPr>
              <p:cNvSpPr/>
              <p:nvPr/>
            </p:nvSpPr>
            <p:spPr>
              <a:xfrm rot="10800000">
                <a:off x="5259690" y="1755651"/>
                <a:ext cx="1300053" cy="106680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15">
                <a:extLst>
                  <a:ext uri="{FF2B5EF4-FFF2-40B4-BE49-F238E27FC236}">
                    <a16:creationId xmlns:a16="http://schemas.microsoft.com/office/drawing/2014/main" id="{F7949FE6-7DE4-9D5C-9DEA-DC0B99AFC72C}"/>
                  </a:ext>
                </a:extLst>
              </p:cNvPr>
              <p:cNvSpPr/>
              <p:nvPr/>
            </p:nvSpPr>
            <p:spPr>
              <a:xfrm>
                <a:off x="5410200" y="1778694"/>
                <a:ext cx="1027176" cy="12192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Cloud 55">
                <a:extLst>
                  <a:ext uri="{FF2B5EF4-FFF2-40B4-BE49-F238E27FC236}">
                    <a16:creationId xmlns:a16="http://schemas.microsoft.com/office/drawing/2014/main" id="{7FF527A7-50EC-E681-938F-AA5565E9C87D}"/>
                  </a:ext>
                </a:extLst>
              </p:cNvPr>
              <p:cNvSpPr/>
              <p:nvPr/>
            </p:nvSpPr>
            <p:spPr>
              <a:xfrm rot="11031254">
                <a:off x="5664019" y="2567319"/>
                <a:ext cx="567430" cy="633413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Cloud 56">
                <a:extLst>
                  <a:ext uri="{FF2B5EF4-FFF2-40B4-BE49-F238E27FC236}">
                    <a16:creationId xmlns:a16="http://schemas.microsoft.com/office/drawing/2014/main" id="{3442D3EA-7AFC-1174-E792-82BDAEB37C7A}"/>
                  </a:ext>
                </a:extLst>
              </p:cNvPr>
              <p:cNvSpPr/>
              <p:nvPr/>
            </p:nvSpPr>
            <p:spPr>
              <a:xfrm>
                <a:off x="5557585" y="1682387"/>
                <a:ext cx="685800" cy="38100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75A8ECE-953C-440F-A621-DB642F900696}"/>
                  </a:ext>
                </a:extLst>
              </p:cNvPr>
              <p:cNvSpPr/>
              <p:nvPr/>
            </p:nvSpPr>
            <p:spPr>
              <a:xfrm rot="21301766">
                <a:off x="5876101" y="2672647"/>
                <a:ext cx="208475" cy="10278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6DD8525-DCE1-D5E2-A3D4-AC8DA94F26B4}"/>
              </a:ext>
            </a:extLst>
          </p:cNvPr>
          <p:cNvGrpSpPr/>
          <p:nvPr/>
        </p:nvGrpSpPr>
        <p:grpSpPr>
          <a:xfrm>
            <a:off x="5121500" y="1045695"/>
            <a:ext cx="2578100" cy="5383293"/>
            <a:chOff x="5121500" y="1045695"/>
            <a:chExt cx="2578100" cy="5383293"/>
          </a:xfrm>
          <a:solidFill>
            <a:schemeClr val="bg1"/>
          </a:solidFill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DD72905-BCDA-D858-6DAB-3FB8209AE0B6}"/>
                </a:ext>
              </a:extLst>
            </p:cNvPr>
            <p:cNvGrpSpPr/>
            <p:nvPr/>
          </p:nvGrpSpPr>
          <p:grpSpPr>
            <a:xfrm>
              <a:off x="5121500" y="1045695"/>
              <a:ext cx="2578100" cy="5383293"/>
              <a:chOff x="6248400" y="1219200"/>
              <a:chExt cx="2499028" cy="4762084"/>
            </a:xfrm>
            <a:grpFill/>
          </p:grpSpPr>
          <p:grpSp>
            <p:nvGrpSpPr>
              <p:cNvPr id="76" name="Group 43">
                <a:extLst>
                  <a:ext uri="{FF2B5EF4-FFF2-40B4-BE49-F238E27FC236}">
                    <a16:creationId xmlns:a16="http://schemas.microsoft.com/office/drawing/2014/main" id="{320C9E5E-E873-F8E7-30E1-658736B28567}"/>
                  </a:ext>
                </a:extLst>
              </p:cNvPr>
              <p:cNvGrpSpPr/>
              <p:nvPr/>
            </p:nvGrpSpPr>
            <p:grpSpPr>
              <a:xfrm>
                <a:off x="6248400" y="1219200"/>
                <a:ext cx="2302537" cy="4762084"/>
                <a:chOff x="5638800" y="785318"/>
                <a:chExt cx="2302537" cy="4762084"/>
              </a:xfrm>
              <a:grpFill/>
            </p:grpSpPr>
            <p:sp>
              <p:nvSpPr>
                <p:cNvPr id="88" name="Round Diagonal Corner Rectangle 120">
                  <a:extLst>
                    <a:ext uri="{FF2B5EF4-FFF2-40B4-BE49-F238E27FC236}">
                      <a16:creationId xmlns:a16="http://schemas.microsoft.com/office/drawing/2014/main" id="{9586CF07-8828-A99C-4F69-322A41F45DF1}"/>
                    </a:ext>
                  </a:extLst>
                </p:cNvPr>
                <p:cNvSpPr/>
                <p:nvPr/>
              </p:nvSpPr>
              <p:spPr>
                <a:xfrm rot="14339062">
                  <a:off x="6034008" y="985464"/>
                  <a:ext cx="1129106" cy="986977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8DD9C2D3-D4BB-6053-95F5-A04C4E0B2B5D}"/>
                    </a:ext>
                  </a:extLst>
                </p:cNvPr>
                <p:cNvSpPr/>
                <p:nvPr/>
              </p:nvSpPr>
              <p:spPr>
                <a:xfrm rot="1933618">
                  <a:off x="5638800" y="3144466"/>
                  <a:ext cx="440520" cy="58323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Trapezoid 89">
                  <a:extLst>
                    <a:ext uri="{FF2B5EF4-FFF2-40B4-BE49-F238E27FC236}">
                      <a16:creationId xmlns:a16="http://schemas.microsoft.com/office/drawing/2014/main" id="{0D9E9129-513A-6962-A539-FCD6F915CA51}"/>
                    </a:ext>
                  </a:extLst>
                </p:cNvPr>
                <p:cNvSpPr/>
                <p:nvPr/>
              </p:nvSpPr>
              <p:spPr>
                <a:xfrm rot="1762537">
                  <a:off x="5873300" y="2130467"/>
                  <a:ext cx="846855" cy="1405189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rapezoid 90">
                  <a:extLst>
                    <a:ext uri="{FF2B5EF4-FFF2-40B4-BE49-F238E27FC236}">
                      <a16:creationId xmlns:a16="http://schemas.microsoft.com/office/drawing/2014/main" id="{6DA6549B-5AA9-FD38-04B8-A41530FF7AF2}"/>
                    </a:ext>
                  </a:extLst>
                </p:cNvPr>
                <p:cNvSpPr/>
                <p:nvPr/>
              </p:nvSpPr>
              <p:spPr>
                <a:xfrm rot="20084270">
                  <a:off x="6983179" y="2173300"/>
                  <a:ext cx="958158" cy="1368608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rapezoid 91">
                  <a:extLst>
                    <a:ext uri="{FF2B5EF4-FFF2-40B4-BE49-F238E27FC236}">
                      <a16:creationId xmlns:a16="http://schemas.microsoft.com/office/drawing/2014/main" id="{4E21B0EE-E025-C460-8BBF-EF85FC9896E1}"/>
                    </a:ext>
                  </a:extLst>
                </p:cNvPr>
                <p:cNvSpPr/>
                <p:nvPr/>
              </p:nvSpPr>
              <p:spPr>
                <a:xfrm>
                  <a:off x="6469130" y="2114611"/>
                  <a:ext cx="1155844" cy="168203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Isosceles Triangle 92">
                  <a:extLst>
                    <a:ext uri="{FF2B5EF4-FFF2-40B4-BE49-F238E27FC236}">
                      <a16:creationId xmlns:a16="http://schemas.microsoft.com/office/drawing/2014/main" id="{FD065534-DFC8-6308-EF44-D2F03A5AC758}"/>
                    </a:ext>
                  </a:extLst>
                </p:cNvPr>
                <p:cNvSpPr/>
                <p:nvPr/>
              </p:nvSpPr>
              <p:spPr>
                <a:xfrm rot="10800000">
                  <a:off x="6400800" y="2077626"/>
                  <a:ext cx="898570" cy="560986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A0A871E5-BD24-EDDE-B22E-A968E7B62F9E}"/>
                    </a:ext>
                  </a:extLst>
                </p:cNvPr>
                <p:cNvSpPr/>
                <p:nvPr/>
              </p:nvSpPr>
              <p:spPr>
                <a:xfrm rot="4886474">
                  <a:off x="7111817" y="5162803"/>
                  <a:ext cx="200888" cy="568309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72EC6DF4-4D4A-9FE3-3262-40C6B81E5B10}"/>
                    </a:ext>
                  </a:extLst>
                </p:cNvPr>
                <p:cNvSpPr/>
                <p:nvPr/>
              </p:nvSpPr>
              <p:spPr>
                <a:xfrm rot="4886474">
                  <a:off x="6370521" y="5159949"/>
                  <a:ext cx="197218" cy="574019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Trapezoid 95">
                  <a:extLst>
                    <a:ext uri="{FF2B5EF4-FFF2-40B4-BE49-F238E27FC236}">
                      <a16:creationId xmlns:a16="http://schemas.microsoft.com/office/drawing/2014/main" id="{1D174B75-39A8-8F39-93F2-134D2F319D19}"/>
                    </a:ext>
                  </a:extLst>
                </p:cNvPr>
                <p:cNvSpPr/>
                <p:nvPr/>
              </p:nvSpPr>
              <p:spPr>
                <a:xfrm>
                  <a:off x="6164983" y="3757043"/>
                  <a:ext cx="1436580" cy="1654526"/>
                </a:xfrm>
                <a:prstGeom prst="trapezoid">
                  <a:avLst>
                    <a:gd name="adj" fmla="val 12993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ound Diagonal Corner Rectangle 131">
                  <a:extLst>
                    <a:ext uri="{FF2B5EF4-FFF2-40B4-BE49-F238E27FC236}">
                      <a16:creationId xmlns:a16="http://schemas.microsoft.com/office/drawing/2014/main" id="{EC0AD363-D49E-AEC6-9063-5E1AB2804E3B}"/>
                    </a:ext>
                  </a:extLst>
                </p:cNvPr>
                <p:cNvSpPr/>
                <p:nvPr/>
              </p:nvSpPr>
              <p:spPr>
                <a:xfrm rot="1235977">
                  <a:off x="6562882" y="945549"/>
                  <a:ext cx="1196652" cy="754838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FB975D73-467F-0464-BA85-AA58CA0B0AA3}"/>
                    </a:ext>
                  </a:extLst>
                </p:cNvPr>
                <p:cNvSpPr/>
                <p:nvPr/>
              </p:nvSpPr>
              <p:spPr>
                <a:xfrm>
                  <a:off x="6640105" y="955653"/>
                  <a:ext cx="395559" cy="18699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Trapezoid 100">
                  <a:extLst>
                    <a:ext uri="{FF2B5EF4-FFF2-40B4-BE49-F238E27FC236}">
                      <a16:creationId xmlns:a16="http://schemas.microsoft.com/office/drawing/2014/main" id="{3527383E-7E74-07A9-8E43-223DC657ED68}"/>
                    </a:ext>
                  </a:extLst>
                </p:cNvPr>
                <p:cNvSpPr/>
                <p:nvPr/>
              </p:nvSpPr>
              <p:spPr>
                <a:xfrm>
                  <a:off x="6172200" y="2133600"/>
                  <a:ext cx="776444" cy="1846449"/>
                </a:xfrm>
                <a:prstGeom prst="trapezoid">
                  <a:avLst>
                    <a:gd name="adj" fmla="val 35446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Trapezoid 101">
                  <a:extLst>
                    <a:ext uri="{FF2B5EF4-FFF2-40B4-BE49-F238E27FC236}">
                      <a16:creationId xmlns:a16="http://schemas.microsoft.com/office/drawing/2014/main" id="{0E7EEBA9-944F-0A01-2219-5B4C27D10F3F}"/>
                    </a:ext>
                  </a:extLst>
                </p:cNvPr>
                <p:cNvSpPr/>
                <p:nvPr/>
              </p:nvSpPr>
              <p:spPr>
                <a:xfrm>
                  <a:off x="6934200" y="2133600"/>
                  <a:ext cx="687096" cy="1846449"/>
                </a:xfrm>
                <a:prstGeom prst="trapezoid">
                  <a:avLst>
                    <a:gd name="adj" fmla="val 31861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Flowchart: Manual Input 102">
                  <a:extLst>
                    <a:ext uri="{FF2B5EF4-FFF2-40B4-BE49-F238E27FC236}">
                      <a16:creationId xmlns:a16="http://schemas.microsoft.com/office/drawing/2014/main" id="{295E24CB-3FED-62C2-F4EB-39133BFFE034}"/>
                    </a:ext>
                  </a:extLst>
                </p:cNvPr>
                <p:cNvSpPr/>
                <p:nvPr/>
              </p:nvSpPr>
              <p:spPr>
                <a:xfrm rot="2091275" flipV="1">
                  <a:off x="7068689" y="2062594"/>
                  <a:ext cx="112007" cy="665057"/>
                </a:xfrm>
                <a:prstGeom prst="flowChartManualIn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Flowchart: Manual Input 103">
                  <a:extLst>
                    <a:ext uri="{FF2B5EF4-FFF2-40B4-BE49-F238E27FC236}">
                      <a16:creationId xmlns:a16="http://schemas.microsoft.com/office/drawing/2014/main" id="{6B369AD1-F576-BAED-42ED-85A95C3716AC}"/>
                    </a:ext>
                  </a:extLst>
                </p:cNvPr>
                <p:cNvSpPr/>
                <p:nvPr/>
              </p:nvSpPr>
              <p:spPr>
                <a:xfrm rot="19508725" flipH="1" flipV="1">
                  <a:off x="6655338" y="2022731"/>
                  <a:ext cx="110126" cy="718855"/>
                </a:xfrm>
                <a:prstGeom prst="flowChartManualIn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29C05A84-2DA9-C495-EABB-BB5680E3E7CC}"/>
                    </a:ext>
                  </a:extLst>
                </p:cNvPr>
                <p:cNvSpPr/>
                <p:nvPr/>
              </p:nvSpPr>
              <p:spPr>
                <a:xfrm>
                  <a:off x="6221426" y="944217"/>
                  <a:ext cx="1403548" cy="1345954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ound Diagonal Corner Rectangle 138">
                  <a:extLst>
                    <a:ext uri="{FF2B5EF4-FFF2-40B4-BE49-F238E27FC236}">
                      <a16:creationId xmlns:a16="http://schemas.microsoft.com/office/drawing/2014/main" id="{92D24252-8ADB-7735-92C9-4B478356AFEB}"/>
                    </a:ext>
                  </a:extLst>
                </p:cNvPr>
                <p:cNvSpPr/>
                <p:nvPr/>
              </p:nvSpPr>
              <p:spPr>
                <a:xfrm rot="17423834">
                  <a:off x="6317434" y="837092"/>
                  <a:ext cx="822616" cy="719067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ound Diagonal Corner Rectangle 139">
                  <a:extLst>
                    <a:ext uri="{FF2B5EF4-FFF2-40B4-BE49-F238E27FC236}">
                      <a16:creationId xmlns:a16="http://schemas.microsoft.com/office/drawing/2014/main" id="{5450DBA3-5573-284A-65C0-62900062F42D}"/>
                    </a:ext>
                  </a:extLst>
                </p:cNvPr>
                <p:cNvSpPr/>
                <p:nvPr/>
              </p:nvSpPr>
              <p:spPr>
                <a:xfrm rot="10394828">
                  <a:off x="6963936" y="872797"/>
                  <a:ext cx="620455" cy="542354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15CE1016-B53B-8951-FD5D-44DE07AA3C95}"/>
                    </a:ext>
                  </a:extLst>
                </p:cNvPr>
                <p:cNvSpPr/>
                <p:nvPr/>
              </p:nvSpPr>
              <p:spPr>
                <a:xfrm>
                  <a:off x="6781800" y="914400"/>
                  <a:ext cx="533400" cy="4572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DD78DC14-F548-3352-CBFE-740CEC038069}"/>
                    </a:ext>
                  </a:extLst>
                </p:cNvPr>
                <p:cNvSpPr/>
                <p:nvPr/>
              </p:nvSpPr>
              <p:spPr>
                <a:xfrm>
                  <a:off x="6248400" y="990600"/>
                  <a:ext cx="533400" cy="4572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A9BE3F0B-6CD2-717B-A411-ED6B16A23B35}"/>
                    </a:ext>
                  </a:extLst>
                </p:cNvPr>
                <p:cNvSpPr/>
                <p:nvPr/>
              </p:nvSpPr>
              <p:spPr>
                <a:xfrm flipV="1">
                  <a:off x="7467600" y="1143000"/>
                  <a:ext cx="228600" cy="19811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B3B298B0-2699-D339-E69B-A807250F735D}"/>
                    </a:ext>
                  </a:extLst>
                </p:cNvPr>
                <p:cNvCxnSpPr/>
                <p:nvPr/>
              </p:nvCxnSpPr>
              <p:spPr>
                <a:xfrm>
                  <a:off x="6908800" y="2540000"/>
                  <a:ext cx="25401" cy="134620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Group 70">
                <a:extLst>
                  <a:ext uri="{FF2B5EF4-FFF2-40B4-BE49-F238E27FC236}">
                    <a16:creationId xmlns:a16="http://schemas.microsoft.com/office/drawing/2014/main" id="{CFDF8392-6068-A93F-4F42-90BF07F8A280}"/>
                  </a:ext>
                </a:extLst>
              </p:cNvPr>
              <p:cNvGrpSpPr/>
              <p:nvPr/>
            </p:nvGrpSpPr>
            <p:grpSpPr>
              <a:xfrm rot="2832868">
                <a:off x="7817481" y="3234492"/>
                <a:ext cx="770141" cy="1074445"/>
                <a:chOff x="6477000" y="3581401"/>
                <a:chExt cx="1204288" cy="1680137"/>
              </a:xfrm>
              <a:grpFill/>
            </p:grpSpPr>
            <p:grpSp>
              <p:nvGrpSpPr>
                <p:cNvPr id="79" name="Group 29">
                  <a:extLst>
                    <a:ext uri="{FF2B5EF4-FFF2-40B4-BE49-F238E27FC236}">
                      <a16:creationId xmlns:a16="http://schemas.microsoft.com/office/drawing/2014/main" id="{89F3958B-90E4-521C-50CF-7D4A14D3C809}"/>
                    </a:ext>
                  </a:extLst>
                </p:cNvPr>
                <p:cNvGrpSpPr/>
                <p:nvPr/>
              </p:nvGrpSpPr>
              <p:grpSpPr>
                <a:xfrm>
                  <a:off x="6477000" y="3581401"/>
                  <a:ext cx="1204288" cy="1680137"/>
                  <a:chOff x="2819400" y="3657600"/>
                  <a:chExt cx="1447800" cy="2339328"/>
                </a:xfrm>
                <a:grpFill/>
              </p:grpSpPr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F7FB86AF-F29E-736E-4E58-275FB3CAB5AE}"/>
                      </a:ext>
                    </a:extLst>
                  </p:cNvPr>
                  <p:cNvSpPr txBox="1"/>
                  <p:nvPr/>
                </p:nvSpPr>
                <p:spPr>
                  <a:xfrm>
                    <a:off x="3788349" y="5192803"/>
                    <a:ext cx="347279" cy="804125"/>
                  </a:xfrm>
                  <a:prstGeom prst="rect">
                    <a:avLst/>
                  </a:prstGeom>
                  <a:grp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endParaRPr lang="en-US" dirty="0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85611E04-8BF6-FAB8-3F68-7AB544BA10F0}"/>
                      </a:ext>
                    </a:extLst>
                  </p:cNvPr>
                  <p:cNvSpPr/>
                  <p:nvPr/>
                </p:nvSpPr>
                <p:spPr>
                  <a:xfrm>
                    <a:off x="2819400" y="3730770"/>
                    <a:ext cx="1447800" cy="1975592"/>
                  </a:xfrm>
                  <a:prstGeom prst="rect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200D2C1A-CCF3-CBE5-AFD5-B3C14BB2C609}"/>
                      </a:ext>
                    </a:extLst>
                  </p:cNvPr>
                  <p:cNvSpPr/>
                  <p:nvPr/>
                </p:nvSpPr>
                <p:spPr>
                  <a:xfrm>
                    <a:off x="2971800" y="3733799"/>
                    <a:ext cx="1219200" cy="1899392"/>
                  </a:xfrm>
                  <a:prstGeom prst="rect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853004D8-469B-92DD-5A49-A8E187B4D31C}"/>
                      </a:ext>
                    </a:extLst>
                  </p:cNvPr>
                  <p:cNvSpPr/>
                  <p:nvPr/>
                </p:nvSpPr>
                <p:spPr>
                  <a:xfrm>
                    <a:off x="2819400" y="3657600"/>
                    <a:ext cx="1219200" cy="1975592"/>
                  </a:xfrm>
                  <a:prstGeom prst="rect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e-IL" sz="1400" dirty="0">
                        <a:solidFill>
                          <a:srgbClr val="FFC000"/>
                        </a:solidFill>
                        <a:latin typeface="Colonna MT" pitchFamily="82" charset="0"/>
                      </a:rPr>
                      <a:t>עברית</a:t>
                    </a:r>
                    <a:endParaRPr lang="en-US" sz="1400" dirty="0">
                      <a:solidFill>
                        <a:srgbClr val="FFC000"/>
                      </a:solidFill>
                      <a:latin typeface="Colonna MT" pitchFamily="82" charset="0"/>
                    </a:endParaRPr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2D90F576-991A-BE95-4E0F-2227E5C57CC8}"/>
                      </a:ext>
                    </a:extLst>
                  </p:cNvPr>
                  <p:cNvSpPr/>
                  <p:nvPr/>
                </p:nvSpPr>
                <p:spPr>
                  <a:xfrm>
                    <a:off x="2819400" y="3657600"/>
                    <a:ext cx="76200" cy="1975592"/>
                  </a:xfrm>
                  <a:prstGeom prst="rect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0" name="Group 53">
                  <a:extLst>
                    <a:ext uri="{FF2B5EF4-FFF2-40B4-BE49-F238E27FC236}">
                      <a16:creationId xmlns:a16="http://schemas.microsoft.com/office/drawing/2014/main" id="{970F89BD-E5BC-39C3-7596-E6A0A4576F0B}"/>
                    </a:ext>
                  </a:extLst>
                </p:cNvPr>
                <p:cNvGrpSpPr/>
                <p:nvPr/>
              </p:nvGrpSpPr>
              <p:grpSpPr>
                <a:xfrm>
                  <a:off x="6803571" y="3733800"/>
                  <a:ext cx="351049" cy="381000"/>
                  <a:chOff x="609600" y="990600"/>
                  <a:chExt cx="1759857" cy="1910004"/>
                </a:xfrm>
                <a:grpFill/>
              </p:grpSpPr>
              <p:sp>
                <p:nvSpPr>
                  <p:cNvPr id="81" name="Isosceles Triangle 80">
                    <a:extLst>
                      <a:ext uri="{FF2B5EF4-FFF2-40B4-BE49-F238E27FC236}">
                        <a16:creationId xmlns:a16="http://schemas.microsoft.com/office/drawing/2014/main" id="{4425F2A8-339B-4EF0-A6FD-90970CFA036C}"/>
                      </a:ext>
                    </a:extLst>
                  </p:cNvPr>
                  <p:cNvSpPr/>
                  <p:nvPr/>
                </p:nvSpPr>
                <p:spPr>
                  <a:xfrm>
                    <a:off x="609600" y="990600"/>
                    <a:ext cx="1752600" cy="1510862"/>
                  </a:xfrm>
                  <a:prstGeom prst="triangle">
                    <a:avLst/>
                  </a:prstGeom>
                  <a:grpFill/>
                  <a:ln w="254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" name="Isosceles Triangle 81">
                    <a:extLst>
                      <a:ext uri="{FF2B5EF4-FFF2-40B4-BE49-F238E27FC236}">
                        <a16:creationId xmlns:a16="http://schemas.microsoft.com/office/drawing/2014/main" id="{EC656C2F-85EA-75B9-8EE8-34055949F6EB}"/>
                      </a:ext>
                    </a:extLst>
                  </p:cNvPr>
                  <p:cNvSpPr/>
                  <p:nvPr/>
                </p:nvSpPr>
                <p:spPr>
                  <a:xfrm flipV="1">
                    <a:off x="616857" y="1389742"/>
                    <a:ext cx="1752600" cy="1510862"/>
                  </a:xfrm>
                  <a:prstGeom prst="triangle">
                    <a:avLst/>
                  </a:prstGeom>
                  <a:grpFill/>
                  <a:ln w="254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F8F0DD15-91FD-572D-96F4-22C150A2CC3E}"/>
                  </a:ext>
                </a:extLst>
              </p:cNvPr>
              <p:cNvSpPr/>
              <p:nvPr/>
            </p:nvSpPr>
            <p:spPr>
              <a:xfrm rot="19338880">
                <a:off x="8366466" y="3774885"/>
                <a:ext cx="380962" cy="31231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6C0EFA68-B73D-D231-64FC-FBBA149135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76124" y="5145911"/>
              <a:ext cx="11493" cy="110848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1889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A6594BA-AC36-2623-A67E-641F47932D55}"/>
              </a:ext>
            </a:extLst>
          </p:cNvPr>
          <p:cNvSpPr txBox="1"/>
          <p:nvPr/>
        </p:nvSpPr>
        <p:spPr>
          <a:xfrm>
            <a:off x="3545778" y="20177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Zera</a:t>
            </a:r>
            <a:r>
              <a:rPr lang="en-US" dirty="0"/>
              <a:t> Pulsipher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B39298F-CDC7-20C1-0F50-2A1B20643054}"/>
              </a:ext>
            </a:extLst>
          </p:cNvPr>
          <p:cNvGrpSpPr/>
          <p:nvPr/>
        </p:nvGrpSpPr>
        <p:grpSpPr>
          <a:xfrm>
            <a:off x="1509073" y="473957"/>
            <a:ext cx="2215786" cy="5838577"/>
            <a:chOff x="1509073" y="473957"/>
            <a:chExt cx="2215786" cy="5838577"/>
          </a:xfrm>
          <a:solidFill>
            <a:schemeClr val="bg1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364E816-50E6-FF37-941F-01240847756F}"/>
                </a:ext>
              </a:extLst>
            </p:cNvPr>
            <p:cNvSpPr/>
            <p:nvPr/>
          </p:nvSpPr>
          <p:spPr>
            <a:xfrm rot="16200000" flipH="1">
              <a:off x="2141717" y="767458"/>
              <a:ext cx="1060193" cy="1930399"/>
            </a:xfrm>
            <a:custGeom>
              <a:avLst/>
              <a:gdLst>
                <a:gd name="connsiteX0" fmla="*/ 614 w 1413591"/>
                <a:gd name="connsiteY0" fmla="*/ 998148 h 2238097"/>
                <a:gd name="connsiteX1" fmla="*/ 22709 w 1413591"/>
                <a:gd name="connsiteY1" fmla="*/ 1092360 h 2238097"/>
                <a:gd name="connsiteX2" fmla="*/ 18672 w 1413591"/>
                <a:gd name="connsiteY2" fmla="*/ 1107084 h 2238097"/>
                <a:gd name="connsiteX3" fmla="*/ 24401 w 1413591"/>
                <a:gd name="connsiteY3" fmla="*/ 1170485 h 2238097"/>
                <a:gd name="connsiteX4" fmla="*/ 39287 w 1413591"/>
                <a:gd name="connsiteY4" fmla="*/ 1192037 h 2238097"/>
                <a:gd name="connsiteX5" fmla="*/ 28050 w 1413591"/>
                <a:gd name="connsiteY5" fmla="*/ 1239949 h 2238097"/>
                <a:gd name="connsiteX6" fmla="*/ 69271 w 1413591"/>
                <a:gd name="connsiteY6" fmla="*/ 1414590 h 2238097"/>
                <a:gd name="connsiteX7" fmla="*/ 49750 w 1413591"/>
                <a:gd name="connsiteY7" fmla="*/ 1584810 h 2238097"/>
                <a:gd name="connsiteX8" fmla="*/ 141106 w 1413591"/>
                <a:gd name="connsiteY8" fmla="*/ 1710915 h 2238097"/>
                <a:gd name="connsiteX9" fmla="*/ 233640 w 1413591"/>
                <a:gd name="connsiteY9" fmla="*/ 1859094 h 2238097"/>
                <a:gd name="connsiteX10" fmla="*/ 348886 w 1413591"/>
                <a:gd name="connsiteY10" fmla="*/ 1824235 h 2238097"/>
                <a:gd name="connsiteX11" fmla="*/ 448642 w 1413591"/>
                <a:gd name="connsiteY11" fmla="*/ 1945807 h 2238097"/>
                <a:gd name="connsiteX12" fmla="*/ 462398 w 1413591"/>
                <a:gd name="connsiteY12" fmla="*/ 1943449 h 2238097"/>
                <a:gd name="connsiteX13" fmla="*/ 479126 w 1413591"/>
                <a:gd name="connsiteY13" fmla="*/ 1964176 h 2238097"/>
                <a:gd name="connsiteX14" fmla="*/ 555087 w 1413591"/>
                <a:gd name="connsiteY14" fmla="*/ 2030278 h 2238097"/>
                <a:gd name="connsiteX15" fmla="*/ 813750 w 1413591"/>
                <a:gd name="connsiteY15" fmla="*/ 2131431 h 2238097"/>
                <a:gd name="connsiteX16" fmla="*/ 976912 w 1413591"/>
                <a:gd name="connsiteY16" fmla="*/ 2224906 h 2238097"/>
                <a:gd name="connsiteX17" fmla="*/ 1081565 w 1413591"/>
                <a:gd name="connsiteY17" fmla="*/ 2236500 h 2238097"/>
                <a:gd name="connsiteX18" fmla="*/ 1151105 w 1413591"/>
                <a:gd name="connsiteY18" fmla="*/ 2201363 h 2238097"/>
                <a:gd name="connsiteX19" fmla="*/ 1151591 w 1413591"/>
                <a:gd name="connsiteY19" fmla="*/ 2201119 h 2238097"/>
                <a:gd name="connsiteX20" fmla="*/ 1325735 w 1413591"/>
                <a:gd name="connsiteY20" fmla="*/ 2203139 h 2238097"/>
                <a:gd name="connsiteX21" fmla="*/ 1351837 w 1413591"/>
                <a:gd name="connsiteY21" fmla="*/ 2168437 h 2238097"/>
                <a:gd name="connsiteX22" fmla="*/ 1304272 w 1413591"/>
                <a:gd name="connsiteY22" fmla="*/ 2009922 h 2238097"/>
                <a:gd name="connsiteX23" fmla="*/ 1306360 w 1413591"/>
                <a:gd name="connsiteY23" fmla="*/ 2009353 h 2238097"/>
                <a:gd name="connsiteX24" fmla="*/ 1376314 w 1413591"/>
                <a:gd name="connsiteY24" fmla="*/ 1990317 h 2238097"/>
                <a:gd name="connsiteX25" fmla="*/ 1403030 w 1413591"/>
                <a:gd name="connsiteY25" fmla="*/ 1931553 h 2238097"/>
                <a:gd name="connsiteX26" fmla="*/ 1381394 w 1413591"/>
                <a:gd name="connsiteY26" fmla="*/ 1857308 h 2238097"/>
                <a:gd name="connsiteX27" fmla="*/ 1322068 w 1413591"/>
                <a:gd name="connsiteY27" fmla="*/ 1782538 h 2238097"/>
                <a:gd name="connsiteX28" fmla="*/ 1320718 w 1413591"/>
                <a:gd name="connsiteY28" fmla="*/ 1780836 h 2238097"/>
                <a:gd name="connsiteX29" fmla="*/ 1389216 w 1413591"/>
                <a:gd name="connsiteY29" fmla="*/ 1599071 h 2238097"/>
                <a:gd name="connsiteX30" fmla="*/ 1317907 w 1413591"/>
                <a:gd name="connsiteY30" fmla="*/ 1506759 h 2238097"/>
                <a:gd name="connsiteX31" fmla="*/ 1317828 w 1413591"/>
                <a:gd name="connsiteY31" fmla="*/ 1506654 h 2238097"/>
                <a:gd name="connsiteX32" fmla="*/ 1316574 w 1413591"/>
                <a:gd name="connsiteY32" fmla="*/ 1235583 h 2238097"/>
                <a:gd name="connsiteX33" fmla="*/ 1215139 w 1413591"/>
                <a:gd name="connsiteY33" fmla="*/ 1133215 h 2238097"/>
                <a:gd name="connsiteX34" fmla="*/ 1177978 w 1413591"/>
                <a:gd name="connsiteY34" fmla="*/ 1110759 h 2238097"/>
                <a:gd name="connsiteX35" fmla="*/ 1187703 w 1413591"/>
                <a:gd name="connsiteY35" fmla="*/ 1104883 h 2238097"/>
                <a:gd name="connsiteX36" fmla="*/ 1289138 w 1413591"/>
                <a:gd name="connsiteY36" fmla="*/ 1002515 h 2238097"/>
                <a:gd name="connsiteX37" fmla="*/ 1290392 w 1413591"/>
                <a:gd name="connsiteY37" fmla="*/ 731444 h 2238097"/>
                <a:gd name="connsiteX38" fmla="*/ 1290471 w 1413591"/>
                <a:gd name="connsiteY38" fmla="*/ 731339 h 2238097"/>
                <a:gd name="connsiteX39" fmla="*/ 1361780 w 1413591"/>
                <a:gd name="connsiteY39" fmla="*/ 639026 h 2238097"/>
                <a:gd name="connsiteX40" fmla="*/ 1293282 w 1413591"/>
                <a:gd name="connsiteY40" fmla="*/ 457261 h 2238097"/>
                <a:gd name="connsiteX41" fmla="*/ 1294632 w 1413591"/>
                <a:gd name="connsiteY41" fmla="*/ 455559 h 2238097"/>
                <a:gd name="connsiteX42" fmla="*/ 1353957 w 1413591"/>
                <a:gd name="connsiteY42" fmla="*/ 380789 h 2238097"/>
                <a:gd name="connsiteX43" fmla="*/ 1375593 w 1413591"/>
                <a:gd name="connsiteY43" fmla="*/ 306544 h 2238097"/>
                <a:gd name="connsiteX44" fmla="*/ 1348878 w 1413591"/>
                <a:gd name="connsiteY44" fmla="*/ 247780 h 2238097"/>
                <a:gd name="connsiteX45" fmla="*/ 1278924 w 1413591"/>
                <a:gd name="connsiteY45" fmla="*/ 228744 h 2238097"/>
                <a:gd name="connsiteX46" fmla="*/ 1276836 w 1413591"/>
                <a:gd name="connsiteY46" fmla="*/ 228175 h 2238097"/>
                <a:gd name="connsiteX47" fmla="*/ 1324401 w 1413591"/>
                <a:gd name="connsiteY47" fmla="*/ 69660 h 2238097"/>
                <a:gd name="connsiteX48" fmla="*/ 1298299 w 1413591"/>
                <a:gd name="connsiteY48" fmla="*/ 34958 h 2238097"/>
                <a:gd name="connsiteX49" fmla="*/ 1124155 w 1413591"/>
                <a:gd name="connsiteY49" fmla="*/ 36978 h 2238097"/>
                <a:gd name="connsiteX50" fmla="*/ 1123669 w 1413591"/>
                <a:gd name="connsiteY50" fmla="*/ 36734 h 2238097"/>
                <a:gd name="connsiteX51" fmla="*/ 1054129 w 1413591"/>
                <a:gd name="connsiteY51" fmla="*/ 1597 h 2238097"/>
                <a:gd name="connsiteX52" fmla="*/ 949475 w 1413591"/>
                <a:gd name="connsiteY52" fmla="*/ 13191 h 2238097"/>
                <a:gd name="connsiteX53" fmla="*/ 786314 w 1413591"/>
                <a:gd name="connsiteY53" fmla="*/ 106666 h 2238097"/>
                <a:gd name="connsiteX54" fmla="*/ 527650 w 1413591"/>
                <a:gd name="connsiteY54" fmla="*/ 207819 h 2238097"/>
                <a:gd name="connsiteX55" fmla="*/ 451689 w 1413591"/>
                <a:gd name="connsiteY55" fmla="*/ 273921 h 2238097"/>
                <a:gd name="connsiteX56" fmla="*/ 434962 w 1413591"/>
                <a:gd name="connsiteY56" fmla="*/ 294648 h 2238097"/>
                <a:gd name="connsiteX57" fmla="*/ 421205 w 1413591"/>
                <a:gd name="connsiteY57" fmla="*/ 292290 h 2238097"/>
                <a:gd name="connsiteX58" fmla="*/ 321449 w 1413591"/>
                <a:gd name="connsiteY58" fmla="*/ 413862 h 2238097"/>
                <a:gd name="connsiteX59" fmla="*/ 206204 w 1413591"/>
                <a:gd name="connsiteY59" fmla="*/ 379003 h 2238097"/>
                <a:gd name="connsiteX60" fmla="*/ 113670 w 1413591"/>
                <a:gd name="connsiteY60" fmla="*/ 527182 h 2238097"/>
                <a:gd name="connsiteX61" fmla="*/ 22314 w 1413591"/>
                <a:gd name="connsiteY61" fmla="*/ 653287 h 2238097"/>
                <a:gd name="connsiteX62" fmla="*/ 41835 w 1413591"/>
                <a:gd name="connsiteY62" fmla="*/ 823507 h 2238097"/>
                <a:gd name="connsiteX63" fmla="*/ 614 w 1413591"/>
                <a:gd name="connsiteY63" fmla="*/ 998148 h 223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413591" h="2238097">
                  <a:moveTo>
                    <a:pt x="614" y="998148"/>
                  </a:moveTo>
                  <a:lnTo>
                    <a:pt x="22709" y="1092360"/>
                  </a:lnTo>
                  <a:lnTo>
                    <a:pt x="18672" y="1107084"/>
                  </a:lnTo>
                  <a:cubicBezTo>
                    <a:pt x="15855" y="1130769"/>
                    <a:pt x="17937" y="1152047"/>
                    <a:pt x="24401" y="1170485"/>
                  </a:cubicBezTo>
                  <a:lnTo>
                    <a:pt x="39287" y="1192037"/>
                  </a:lnTo>
                  <a:lnTo>
                    <a:pt x="28050" y="1239949"/>
                  </a:lnTo>
                  <a:cubicBezTo>
                    <a:pt x="24002" y="1310231"/>
                    <a:pt x="40195" y="1378839"/>
                    <a:pt x="69271" y="1414590"/>
                  </a:cubicBezTo>
                  <a:cubicBezTo>
                    <a:pt x="48778" y="1460168"/>
                    <a:pt x="41363" y="1524863"/>
                    <a:pt x="49750" y="1584810"/>
                  </a:cubicBezTo>
                  <a:cubicBezTo>
                    <a:pt x="61331" y="1667664"/>
                    <a:pt x="99963" y="1720979"/>
                    <a:pt x="141106" y="1710915"/>
                  </a:cubicBezTo>
                  <a:cubicBezTo>
                    <a:pt x="162049" y="1787483"/>
                    <a:pt x="195952" y="1838542"/>
                    <a:pt x="233640" y="1859094"/>
                  </a:cubicBezTo>
                  <a:cubicBezTo>
                    <a:pt x="271328" y="1879649"/>
                    <a:pt x="312803" y="1869695"/>
                    <a:pt x="348886" y="1824235"/>
                  </a:cubicBezTo>
                  <a:cubicBezTo>
                    <a:pt x="371816" y="1896076"/>
                    <a:pt x="408947" y="1939776"/>
                    <a:pt x="448642" y="1945807"/>
                  </a:cubicBezTo>
                  <a:lnTo>
                    <a:pt x="462398" y="1943449"/>
                  </a:lnTo>
                  <a:lnTo>
                    <a:pt x="479126" y="1964176"/>
                  </a:lnTo>
                  <a:cubicBezTo>
                    <a:pt x="501655" y="1987472"/>
                    <a:pt x="527154" y="2009778"/>
                    <a:pt x="555087" y="2030278"/>
                  </a:cubicBezTo>
                  <a:cubicBezTo>
                    <a:pt x="639131" y="2091961"/>
                    <a:pt x="734408" y="2129228"/>
                    <a:pt x="813750" y="2131431"/>
                  </a:cubicBezTo>
                  <a:cubicBezTo>
                    <a:pt x="862514" y="2174335"/>
                    <a:pt x="920553" y="2207576"/>
                    <a:pt x="976912" y="2224906"/>
                  </a:cubicBezTo>
                  <a:cubicBezTo>
                    <a:pt x="1015730" y="2236855"/>
                    <a:pt x="1051533" y="2240592"/>
                    <a:pt x="1081565" y="2236500"/>
                  </a:cubicBezTo>
                  <a:lnTo>
                    <a:pt x="1151105" y="2201363"/>
                  </a:lnTo>
                  <a:lnTo>
                    <a:pt x="1151591" y="2201119"/>
                  </a:lnTo>
                  <a:cubicBezTo>
                    <a:pt x="1222906" y="2230372"/>
                    <a:pt x="1288274" y="2231121"/>
                    <a:pt x="1325735" y="2203139"/>
                  </a:cubicBezTo>
                  <a:cubicBezTo>
                    <a:pt x="1338029" y="2193962"/>
                    <a:pt x="1346706" y="2182174"/>
                    <a:pt x="1351837" y="2168437"/>
                  </a:cubicBezTo>
                  <a:cubicBezTo>
                    <a:pt x="1367229" y="2127226"/>
                    <a:pt x="1350719" y="2068461"/>
                    <a:pt x="1304272" y="2009922"/>
                  </a:cubicBezTo>
                  <a:lnTo>
                    <a:pt x="1306360" y="2009353"/>
                  </a:lnTo>
                  <a:lnTo>
                    <a:pt x="1376314" y="1990317"/>
                  </a:lnTo>
                  <a:cubicBezTo>
                    <a:pt x="1393378" y="1976773"/>
                    <a:pt x="1402889" y="1956703"/>
                    <a:pt x="1403030" y="1931553"/>
                  </a:cubicBezTo>
                  <a:cubicBezTo>
                    <a:pt x="1403163" y="1908706"/>
                    <a:pt x="1395532" y="1883191"/>
                    <a:pt x="1381394" y="1857308"/>
                  </a:cubicBezTo>
                  <a:lnTo>
                    <a:pt x="1322068" y="1782538"/>
                  </a:lnTo>
                  <a:lnTo>
                    <a:pt x="1320718" y="1780836"/>
                  </a:lnTo>
                  <a:cubicBezTo>
                    <a:pt x="1414487" y="1770015"/>
                    <a:pt x="1437118" y="1690005"/>
                    <a:pt x="1389216" y="1599071"/>
                  </a:cubicBezTo>
                  <a:lnTo>
                    <a:pt x="1317907" y="1506759"/>
                  </a:lnTo>
                  <a:lnTo>
                    <a:pt x="1317828" y="1506654"/>
                  </a:lnTo>
                  <a:cubicBezTo>
                    <a:pt x="1404997" y="1465345"/>
                    <a:pt x="1404498" y="1352524"/>
                    <a:pt x="1316574" y="1235583"/>
                  </a:cubicBezTo>
                  <a:cubicBezTo>
                    <a:pt x="1288739" y="1198570"/>
                    <a:pt x="1253982" y="1163704"/>
                    <a:pt x="1215139" y="1133215"/>
                  </a:cubicBezTo>
                  <a:lnTo>
                    <a:pt x="1177978" y="1110759"/>
                  </a:lnTo>
                  <a:lnTo>
                    <a:pt x="1187703" y="1104883"/>
                  </a:lnTo>
                  <a:cubicBezTo>
                    <a:pt x="1226546" y="1074393"/>
                    <a:pt x="1261303" y="1039527"/>
                    <a:pt x="1289138" y="1002515"/>
                  </a:cubicBezTo>
                  <a:cubicBezTo>
                    <a:pt x="1377062" y="885574"/>
                    <a:pt x="1377560" y="772753"/>
                    <a:pt x="1290392" y="731444"/>
                  </a:cubicBezTo>
                  <a:lnTo>
                    <a:pt x="1290471" y="731339"/>
                  </a:lnTo>
                  <a:lnTo>
                    <a:pt x="1361780" y="639026"/>
                  </a:lnTo>
                  <a:cubicBezTo>
                    <a:pt x="1409682" y="548092"/>
                    <a:pt x="1387050" y="468082"/>
                    <a:pt x="1293282" y="457261"/>
                  </a:cubicBezTo>
                  <a:lnTo>
                    <a:pt x="1294632" y="455559"/>
                  </a:lnTo>
                  <a:lnTo>
                    <a:pt x="1353957" y="380789"/>
                  </a:lnTo>
                  <a:cubicBezTo>
                    <a:pt x="1368096" y="354906"/>
                    <a:pt x="1375727" y="329391"/>
                    <a:pt x="1375593" y="306544"/>
                  </a:cubicBezTo>
                  <a:cubicBezTo>
                    <a:pt x="1375453" y="281394"/>
                    <a:pt x="1365942" y="261324"/>
                    <a:pt x="1348878" y="247780"/>
                  </a:cubicBezTo>
                  <a:lnTo>
                    <a:pt x="1278924" y="228744"/>
                  </a:lnTo>
                  <a:lnTo>
                    <a:pt x="1276836" y="228175"/>
                  </a:lnTo>
                  <a:cubicBezTo>
                    <a:pt x="1323283" y="169636"/>
                    <a:pt x="1339793" y="110871"/>
                    <a:pt x="1324401" y="69660"/>
                  </a:cubicBezTo>
                  <a:cubicBezTo>
                    <a:pt x="1319269" y="55923"/>
                    <a:pt x="1310592" y="44135"/>
                    <a:pt x="1298299" y="34958"/>
                  </a:cubicBezTo>
                  <a:cubicBezTo>
                    <a:pt x="1260838" y="6976"/>
                    <a:pt x="1195469" y="7725"/>
                    <a:pt x="1124155" y="36978"/>
                  </a:cubicBezTo>
                  <a:lnTo>
                    <a:pt x="1123669" y="36734"/>
                  </a:lnTo>
                  <a:lnTo>
                    <a:pt x="1054129" y="1597"/>
                  </a:lnTo>
                  <a:cubicBezTo>
                    <a:pt x="1024097" y="-2495"/>
                    <a:pt x="988294" y="1242"/>
                    <a:pt x="949475" y="13191"/>
                  </a:cubicBezTo>
                  <a:cubicBezTo>
                    <a:pt x="893116" y="30521"/>
                    <a:pt x="835077" y="63762"/>
                    <a:pt x="786314" y="106666"/>
                  </a:cubicBezTo>
                  <a:cubicBezTo>
                    <a:pt x="706971" y="108869"/>
                    <a:pt x="611695" y="146136"/>
                    <a:pt x="527650" y="207819"/>
                  </a:cubicBezTo>
                  <a:cubicBezTo>
                    <a:pt x="499718" y="228319"/>
                    <a:pt x="474219" y="250625"/>
                    <a:pt x="451689" y="273921"/>
                  </a:cubicBezTo>
                  <a:lnTo>
                    <a:pt x="434962" y="294648"/>
                  </a:lnTo>
                  <a:lnTo>
                    <a:pt x="421205" y="292290"/>
                  </a:lnTo>
                  <a:cubicBezTo>
                    <a:pt x="381511" y="298321"/>
                    <a:pt x="344380" y="342021"/>
                    <a:pt x="321449" y="413862"/>
                  </a:cubicBezTo>
                  <a:cubicBezTo>
                    <a:pt x="285366" y="368402"/>
                    <a:pt x="243892" y="358448"/>
                    <a:pt x="206204" y="379003"/>
                  </a:cubicBezTo>
                  <a:cubicBezTo>
                    <a:pt x="168516" y="399555"/>
                    <a:pt x="134613" y="450614"/>
                    <a:pt x="113670" y="527182"/>
                  </a:cubicBezTo>
                  <a:cubicBezTo>
                    <a:pt x="72527" y="517118"/>
                    <a:pt x="33895" y="570433"/>
                    <a:pt x="22314" y="653287"/>
                  </a:cubicBezTo>
                  <a:cubicBezTo>
                    <a:pt x="13926" y="713234"/>
                    <a:pt x="21342" y="777929"/>
                    <a:pt x="41835" y="823507"/>
                  </a:cubicBezTo>
                  <a:cubicBezTo>
                    <a:pt x="12758" y="859259"/>
                    <a:pt x="-3434" y="927867"/>
                    <a:pt x="614" y="99814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BB12174-C687-4C49-39C2-56C83361E0AC}"/>
                </a:ext>
              </a:extLst>
            </p:cNvPr>
            <p:cNvSpPr/>
            <p:nvPr/>
          </p:nvSpPr>
          <p:spPr>
            <a:xfrm rot="1284825">
              <a:off x="1509073" y="3678026"/>
              <a:ext cx="378278" cy="7203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FA0A33A-7AB5-A212-2F73-4383FA6DF8A7}"/>
                </a:ext>
              </a:extLst>
            </p:cNvPr>
            <p:cNvSpPr/>
            <p:nvPr/>
          </p:nvSpPr>
          <p:spPr>
            <a:xfrm rot="20492645">
              <a:off x="3346581" y="3624680"/>
              <a:ext cx="378278" cy="7203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28">
              <a:extLst>
                <a:ext uri="{FF2B5EF4-FFF2-40B4-BE49-F238E27FC236}">
                  <a16:creationId xmlns:a16="http://schemas.microsoft.com/office/drawing/2014/main" id="{28A7D840-3006-B44B-91F2-38A9E678800E}"/>
                </a:ext>
              </a:extLst>
            </p:cNvPr>
            <p:cNvSpPr/>
            <p:nvPr/>
          </p:nvSpPr>
          <p:spPr>
            <a:xfrm rot="3195096">
              <a:off x="2044046" y="5723887"/>
              <a:ext cx="378490" cy="785253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28">
              <a:extLst>
                <a:ext uri="{FF2B5EF4-FFF2-40B4-BE49-F238E27FC236}">
                  <a16:creationId xmlns:a16="http://schemas.microsoft.com/office/drawing/2014/main" id="{41B0AE9D-3AE8-CB32-064F-8D0328B017E3}"/>
                </a:ext>
              </a:extLst>
            </p:cNvPr>
            <p:cNvSpPr/>
            <p:nvPr/>
          </p:nvSpPr>
          <p:spPr>
            <a:xfrm rot="18868542">
              <a:off x="2770328" y="5694382"/>
              <a:ext cx="451052" cy="785252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90AF2F19-2349-5D02-ACA5-06B8FFD1BB07}"/>
                </a:ext>
              </a:extLst>
            </p:cNvPr>
            <p:cNvSpPr/>
            <p:nvPr/>
          </p:nvSpPr>
          <p:spPr>
            <a:xfrm>
              <a:off x="1914782" y="4179191"/>
              <a:ext cx="1409918" cy="1907817"/>
            </a:xfrm>
            <a:prstGeom prst="trapezoid">
              <a:avLst>
                <a:gd name="adj" fmla="val 89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EB9F841-2218-1D57-9EA9-D43F0EE2D521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 flipH="1">
              <a:off x="2619741" y="4950691"/>
              <a:ext cx="37798" cy="1136317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21284B3E-BD2F-00AE-DB69-BA639BB1FED6}"/>
                </a:ext>
              </a:extLst>
            </p:cNvPr>
            <p:cNvSpPr/>
            <p:nvPr/>
          </p:nvSpPr>
          <p:spPr>
            <a:xfrm rot="20380163">
              <a:off x="2881439" y="2022457"/>
              <a:ext cx="650988" cy="2117666"/>
            </a:xfrm>
            <a:prstGeom prst="trapezoid">
              <a:avLst>
                <a:gd name="adj" fmla="val 308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95372211-3EC6-C61B-D61B-3B227635E074}"/>
                </a:ext>
              </a:extLst>
            </p:cNvPr>
            <p:cNvSpPr/>
            <p:nvPr/>
          </p:nvSpPr>
          <p:spPr>
            <a:xfrm rot="1457923">
              <a:off x="1722257" y="2124128"/>
              <a:ext cx="619514" cy="2042222"/>
            </a:xfrm>
            <a:prstGeom prst="trapezoid">
              <a:avLst>
                <a:gd name="adj" fmla="val 2724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8E74182-799F-5D79-2ED5-B13C8CF67128}"/>
                </a:ext>
              </a:extLst>
            </p:cNvPr>
            <p:cNvSpPr/>
            <p:nvPr/>
          </p:nvSpPr>
          <p:spPr>
            <a:xfrm>
              <a:off x="2005791" y="2419987"/>
              <a:ext cx="1231857" cy="188582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AA4BF0D-D2B3-17FA-D37E-91EA5C90D787}"/>
                </a:ext>
              </a:extLst>
            </p:cNvPr>
            <p:cNvGrpSpPr/>
            <p:nvPr/>
          </p:nvGrpSpPr>
          <p:grpSpPr>
            <a:xfrm>
              <a:off x="2003035" y="2358721"/>
              <a:ext cx="1309005" cy="2004870"/>
              <a:chOff x="533399" y="3360771"/>
              <a:chExt cx="1763329" cy="2372369"/>
            </a:xfrm>
            <a:grpFill/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61A2F86-2064-D5E3-7BF3-92C8037F6F8B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EF5A40F8-627A-17F7-8A41-6AFAEDA9AF17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34D8C37-DCCE-B196-A99D-0DDA11F2C0E8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458C1FD0-EDE4-A3C9-056F-6AA5E79BF8B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D098A9EB-C79B-5035-E2CC-FECF0FAFD3C0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3DF0F0C-2276-7822-E5C3-8F7F64D4F4A3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2C3D2541-5246-E183-669B-8F73A5876E66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19241579-0222-0213-8993-58939C3C2FAF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Oval 16">
              <a:extLst>
                <a:ext uri="{FF2B5EF4-FFF2-40B4-BE49-F238E27FC236}">
                  <a16:creationId xmlns:a16="http://schemas.microsoft.com/office/drawing/2014/main" id="{7CF4056C-860A-445D-E882-FB8C227033AA}"/>
                </a:ext>
              </a:extLst>
            </p:cNvPr>
            <p:cNvSpPr/>
            <p:nvPr/>
          </p:nvSpPr>
          <p:spPr>
            <a:xfrm>
              <a:off x="2371663" y="2139804"/>
              <a:ext cx="547807" cy="511165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193 w 1371793"/>
                <a:gd name="connsiteY0" fmla="*/ 585010 h 1388133"/>
                <a:gd name="connsiteX1" fmla="*/ 635659 w 1371793"/>
                <a:gd name="connsiteY1" fmla="*/ 0 h 1388133"/>
                <a:gd name="connsiteX2" fmla="*/ 1371793 w 1371793"/>
                <a:gd name="connsiteY2" fmla="*/ 585010 h 1388133"/>
                <a:gd name="connsiteX3" fmla="*/ 685993 w 1371793"/>
                <a:gd name="connsiteY3" fmla="*/ 1388133 h 1388133"/>
                <a:gd name="connsiteX4" fmla="*/ 193 w 1371793"/>
                <a:gd name="connsiteY4" fmla="*/ 585010 h 1388133"/>
                <a:gd name="connsiteX0" fmla="*/ 193 w 1385903"/>
                <a:gd name="connsiteY0" fmla="*/ 585010 h 1388133"/>
                <a:gd name="connsiteX1" fmla="*/ 635659 w 1385903"/>
                <a:gd name="connsiteY1" fmla="*/ 0 h 1388133"/>
                <a:gd name="connsiteX2" fmla="*/ 1371793 w 1385903"/>
                <a:gd name="connsiteY2" fmla="*/ 585010 h 1388133"/>
                <a:gd name="connsiteX3" fmla="*/ 685993 w 1385903"/>
                <a:gd name="connsiteY3" fmla="*/ 1388133 h 1388133"/>
                <a:gd name="connsiteX4" fmla="*/ 193 w 1385903"/>
                <a:gd name="connsiteY4" fmla="*/ 585010 h 1388133"/>
                <a:gd name="connsiteX0" fmla="*/ 7070 w 1392780"/>
                <a:gd name="connsiteY0" fmla="*/ 585010 h 1388133"/>
                <a:gd name="connsiteX1" fmla="*/ 642536 w 1392780"/>
                <a:gd name="connsiteY1" fmla="*/ 0 h 1388133"/>
                <a:gd name="connsiteX2" fmla="*/ 1378670 w 1392780"/>
                <a:gd name="connsiteY2" fmla="*/ 585010 h 1388133"/>
                <a:gd name="connsiteX3" fmla="*/ 692870 w 1392780"/>
                <a:gd name="connsiteY3" fmla="*/ 1388133 h 1388133"/>
                <a:gd name="connsiteX4" fmla="*/ 7070 w 1392780"/>
                <a:gd name="connsiteY4" fmla="*/ 585010 h 1388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780" h="1388133">
                  <a:moveTo>
                    <a:pt x="7070" y="585010"/>
                  </a:moveTo>
                  <a:cubicBezTo>
                    <a:pt x="-51652" y="211042"/>
                    <a:pt x="263779" y="0"/>
                    <a:pt x="642536" y="0"/>
                  </a:cubicBezTo>
                  <a:cubicBezTo>
                    <a:pt x="1021293" y="0"/>
                    <a:pt x="1479338" y="74345"/>
                    <a:pt x="1378670" y="585010"/>
                  </a:cubicBezTo>
                  <a:cubicBezTo>
                    <a:pt x="1378670" y="1028563"/>
                    <a:pt x="1071627" y="1388133"/>
                    <a:pt x="692870" y="1388133"/>
                  </a:cubicBezTo>
                  <a:cubicBezTo>
                    <a:pt x="314113" y="1388133"/>
                    <a:pt x="65792" y="958978"/>
                    <a:pt x="7070" y="58501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Manual Input 15">
              <a:extLst>
                <a:ext uri="{FF2B5EF4-FFF2-40B4-BE49-F238E27FC236}">
                  <a16:creationId xmlns:a16="http://schemas.microsoft.com/office/drawing/2014/main" id="{6B5B123A-B23F-DDA0-96B9-4BCFD6DB814F}"/>
                </a:ext>
              </a:extLst>
            </p:cNvPr>
            <p:cNvSpPr/>
            <p:nvPr/>
          </p:nvSpPr>
          <p:spPr>
            <a:xfrm rot="14330641" flipH="1" flipV="1">
              <a:off x="2148059" y="2385480"/>
              <a:ext cx="552464" cy="211122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Input 13">
              <a:extLst>
                <a:ext uri="{FF2B5EF4-FFF2-40B4-BE49-F238E27FC236}">
                  <a16:creationId xmlns:a16="http://schemas.microsoft.com/office/drawing/2014/main" id="{FCCA4790-1D46-6F5B-E074-C31AA30A0672}"/>
                </a:ext>
              </a:extLst>
            </p:cNvPr>
            <p:cNvSpPr/>
            <p:nvPr/>
          </p:nvSpPr>
          <p:spPr>
            <a:xfrm rot="7269359" flipV="1">
              <a:off x="2614557" y="2392621"/>
              <a:ext cx="552464" cy="211122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7">
              <a:extLst>
                <a:ext uri="{FF2B5EF4-FFF2-40B4-BE49-F238E27FC236}">
                  <a16:creationId xmlns:a16="http://schemas.microsoft.com/office/drawing/2014/main" id="{823C9149-F287-B8DC-BCC1-13405ADE7E60}"/>
                </a:ext>
              </a:extLst>
            </p:cNvPr>
            <p:cNvSpPr/>
            <p:nvPr/>
          </p:nvSpPr>
          <p:spPr>
            <a:xfrm>
              <a:off x="1954380" y="900624"/>
              <a:ext cx="1406317" cy="1606246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34717 w 1406317"/>
                <a:gd name="connsiteY0" fmla="*/ 803123 h 1606246"/>
                <a:gd name="connsiteX1" fmla="*/ 720517 w 1406317"/>
                <a:gd name="connsiteY1" fmla="*/ 0 h 1606246"/>
                <a:gd name="connsiteX2" fmla="*/ 1406317 w 1406317"/>
                <a:gd name="connsiteY2" fmla="*/ 803123 h 1606246"/>
                <a:gd name="connsiteX3" fmla="*/ 720517 w 1406317"/>
                <a:gd name="connsiteY3" fmla="*/ 1606246 h 1606246"/>
                <a:gd name="connsiteX4" fmla="*/ 34717 w 1406317"/>
                <a:gd name="connsiteY4" fmla="*/ 803123 h 160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317" h="1606246">
                  <a:moveTo>
                    <a:pt x="34717" y="803123"/>
                  </a:moveTo>
                  <a:cubicBezTo>
                    <a:pt x="202497" y="367959"/>
                    <a:pt x="341760" y="0"/>
                    <a:pt x="720517" y="0"/>
                  </a:cubicBezTo>
                  <a:cubicBezTo>
                    <a:pt x="1099274" y="0"/>
                    <a:pt x="1230149" y="443460"/>
                    <a:pt x="1406317" y="803123"/>
                  </a:cubicBezTo>
                  <a:cubicBezTo>
                    <a:pt x="1406317" y="1246676"/>
                    <a:pt x="1099274" y="1606246"/>
                    <a:pt x="720517" y="1606246"/>
                  </a:cubicBezTo>
                  <a:cubicBezTo>
                    <a:pt x="341760" y="1606246"/>
                    <a:pt x="-133063" y="1238287"/>
                    <a:pt x="34717" y="803123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1F302ED-8A0B-CEF3-245C-2B80E26497A4}"/>
                </a:ext>
              </a:extLst>
            </p:cNvPr>
            <p:cNvGrpSpPr/>
            <p:nvPr/>
          </p:nvGrpSpPr>
          <p:grpSpPr>
            <a:xfrm>
              <a:off x="1686802" y="473957"/>
              <a:ext cx="1930400" cy="1089513"/>
              <a:chOff x="5477164" y="3875655"/>
              <a:chExt cx="2549236" cy="1438783"/>
            </a:xfrm>
            <a:grp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47C29068-DB57-E5A8-1795-CD1AD8EB7F39}"/>
                  </a:ext>
                </a:extLst>
              </p:cNvPr>
              <p:cNvSpPr/>
              <p:nvPr/>
            </p:nvSpPr>
            <p:spPr>
              <a:xfrm>
                <a:off x="5668706" y="5019373"/>
                <a:ext cx="2153873" cy="295065"/>
              </a:xfrm>
              <a:custGeom>
                <a:avLst/>
                <a:gdLst>
                  <a:gd name="connsiteX0" fmla="*/ 0 w 1766834"/>
                  <a:gd name="connsiteY0" fmla="*/ 0 h 181040"/>
                  <a:gd name="connsiteX1" fmla="*/ 1766834 w 1766834"/>
                  <a:gd name="connsiteY1" fmla="*/ 0 h 181040"/>
                  <a:gd name="connsiteX2" fmla="*/ 1713824 w 1766834"/>
                  <a:gd name="connsiteY2" fmla="*/ 58470 h 181040"/>
                  <a:gd name="connsiteX3" fmla="*/ 883417 w 1766834"/>
                  <a:gd name="connsiteY3" fmla="*/ 181040 h 181040"/>
                  <a:gd name="connsiteX4" fmla="*/ 53010 w 1766834"/>
                  <a:gd name="connsiteY4" fmla="*/ 58470 h 181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6834" h="181040">
                    <a:moveTo>
                      <a:pt x="0" y="0"/>
                    </a:moveTo>
                    <a:lnTo>
                      <a:pt x="1766834" y="0"/>
                    </a:lnTo>
                    <a:lnTo>
                      <a:pt x="1713824" y="58470"/>
                    </a:lnTo>
                    <a:cubicBezTo>
                      <a:pt x="1577010" y="130499"/>
                      <a:pt x="1256719" y="181040"/>
                      <a:pt x="883417" y="181040"/>
                    </a:cubicBezTo>
                    <a:cubicBezTo>
                      <a:pt x="510115" y="181040"/>
                      <a:pt x="189824" y="130499"/>
                      <a:pt x="53010" y="5847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E1CA875E-A1F1-DE63-3A7E-8B00ED8AA9E8}"/>
                  </a:ext>
                </a:extLst>
              </p:cNvPr>
              <p:cNvSpPr/>
              <p:nvPr/>
            </p:nvSpPr>
            <p:spPr>
              <a:xfrm>
                <a:off x="5477164" y="4726033"/>
                <a:ext cx="2549236" cy="523060"/>
              </a:xfrm>
              <a:custGeom>
                <a:avLst/>
                <a:gdLst>
                  <a:gd name="connsiteX0" fmla="*/ 1435505 w 2871010"/>
                  <a:gd name="connsiteY0" fmla="*/ 0 h 523060"/>
                  <a:gd name="connsiteX1" fmla="*/ 2871010 w 2871010"/>
                  <a:gd name="connsiteY1" fmla="*/ 281456 h 523060"/>
                  <a:gd name="connsiteX2" fmla="*/ 2238110 w 2871010"/>
                  <a:gd name="connsiteY2" fmla="*/ 514844 h 523060"/>
                  <a:gd name="connsiteX3" fmla="*/ 2190859 w 2871010"/>
                  <a:gd name="connsiteY3" fmla="*/ 519873 h 523060"/>
                  <a:gd name="connsiteX4" fmla="*/ 2255733 w 2871010"/>
                  <a:gd name="connsiteY4" fmla="*/ 507084 h 523060"/>
                  <a:gd name="connsiteX5" fmla="*/ 2325100 w 2871010"/>
                  <a:gd name="connsiteY5" fmla="*/ 461420 h 523060"/>
                  <a:gd name="connsiteX6" fmla="*/ 1442395 w 2871010"/>
                  <a:gd name="connsiteY6" fmla="*/ 344105 h 523060"/>
                  <a:gd name="connsiteX7" fmla="*/ 559690 w 2871010"/>
                  <a:gd name="connsiteY7" fmla="*/ 461420 h 523060"/>
                  <a:gd name="connsiteX8" fmla="*/ 629058 w 2871010"/>
                  <a:gd name="connsiteY8" fmla="*/ 507084 h 523060"/>
                  <a:gd name="connsiteX9" fmla="*/ 710100 w 2871010"/>
                  <a:gd name="connsiteY9" fmla="*/ 523060 h 523060"/>
                  <a:gd name="connsiteX10" fmla="*/ 632901 w 2871010"/>
                  <a:gd name="connsiteY10" fmla="*/ 514844 h 523060"/>
                  <a:gd name="connsiteX11" fmla="*/ 0 w 2871010"/>
                  <a:gd name="connsiteY11" fmla="*/ 281456 h 523060"/>
                  <a:gd name="connsiteX12" fmla="*/ 1435505 w 2871010"/>
                  <a:gd name="connsiteY12" fmla="*/ 0 h 523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871010" h="523060">
                    <a:moveTo>
                      <a:pt x="1435505" y="0"/>
                    </a:moveTo>
                    <a:cubicBezTo>
                      <a:pt x="2228313" y="0"/>
                      <a:pt x="2871010" y="126012"/>
                      <a:pt x="2871010" y="281456"/>
                    </a:cubicBezTo>
                    <a:cubicBezTo>
                      <a:pt x="2871010" y="378609"/>
                      <a:pt x="2619957" y="464264"/>
                      <a:pt x="2238110" y="514844"/>
                    </a:cubicBezTo>
                    <a:lnTo>
                      <a:pt x="2190859" y="519873"/>
                    </a:lnTo>
                    <a:lnTo>
                      <a:pt x="2255733" y="507084"/>
                    </a:lnTo>
                    <a:cubicBezTo>
                      <a:pt x="2300400" y="493049"/>
                      <a:pt x="2325100" y="477618"/>
                      <a:pt x="2325100" y="461420"/>
                    </a:cubicBezTo>
                    <a:cubicBezTo>
                      <a:pt x="2325100" y="396629"/>
                      <a:pt x="1929900" y="344105"/>
                      <a:pt x="1442395" y="344105"/>
                    </a:cubicBezTo>
                    <a:cubicBezTo>
                      <a:pt x="954890" y="344105"/>
                      <a:pt x="559690" y="396629"/>
                      <a:pt x="559690" y="461420"/>
                    </a:cubicBezTo>
                    <a:cubicBezTo>
                      <a:pt x="559690" y="477618"/>
                      <a:pt x="584390" y="493049"/>
                      <a:pt x="629058" y="507084"/>
                    </a:cubicBezTo>
                    <a:lnTo>
                      <a:pt x="710100" y="523060"/>
                    </a:lnTo>
                    <a:lnTo>
                      <a:pt x="632901" y="514844"/>
                    </a:lnTo>
                    <a:cubicBezTo>
                      <a:pt x="251054" y="464264"/>
                      <a:pt x="0" y="378609"/>
                      <a:pt x="0" y="281456"/>
                    </a:cubicBezTo>
                    <a:cubicBezTo>
                      <a:pt x="0" y="126012"/>
                      <a:pt x="642697" y="0"/>
                      <a:pt x="1435505" y="0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Trapezoid 49">
                <a:extLst>
                  <a:ext uri="{FF2B5EF4-FFF2-40B4-BE49-F238E27FC236}">
                    <a16:creationId xmlns:a16="http://schemas.microsoft.com/office/drawing/2014/main" id="{4EA3C613-5FD7-4E84-68F2-4A7BEE2DE083}"/>
                  </a:ext>
                </a:extLst>
              </p:cNvPr>
              <p:cNvSpPr/>
              <p:nvPr/>
            </p:nvSpPr>
            <p:spPr>
              <a:xfrm>
                <a:off x="6173665" y="4016164"/>
                <a:ext cx="1221249" cy="855166"/>
              </a:xfrm>
              <a:prstGeom prst="trapezoid">
                <a:avLst>
                  <a:gd name="adj" fmla="val 2065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8CDD2E5-6F95-37C7-2FD9-F07A7FA6C678}"/>
                  </a:ext>
                </a:extLst>
              </p:cNvPr>
              <p:cNvSpPr/>
              <p:nvPr/>
            </p:nvSpPr>
            <p:spPr>
              <a:xfrm>
                <a:off x="6325497" y="3875655"/>
                <a:ext cx="917583" cy="28101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Moon 51">
                <a:extLst>
                  <a:ext uri="{FF2B5EF4-FFF2-40B4-BE49-F238E27FC236}">
                    <a16:creationId xmlns:a16="http://schemas.microsoft.com/office/drawing/2014/main" id="{396CD4DE-5835-3262-88E3-3042742E8A01}"/>
                  </a:ext>
                </a:extLst>
              </p:cNvPr>
              <p:cNvSpPr/>
              <p:nvPr/>
            </p:nvSpPr>
            <p:spPr>
              <a:xfrm rot="5400000" flipH="1" flipV="1">
                <a:off x="6681677" y="4200959"/>
                <a:ext cx="207994" cy="1359262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3597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70"/>
          <p:cNvGrpSpPr/>
          <p:nvPr/>
        </p:nvGrpSpPr>
        <p:grpSpPr>
          <a:xfrm>
            <a:off x="4269326" y="1051466"/>
            <a:ext cx="2423922" cy="5427883"/>
            <a:chOff x="2743200" y="637211"/>
            <a:chExt cx="2590800" cy="5657893"/>
          </a:xfrm>
          <a:solidFill>
            <a:schemeClr val="bg1"/>
          </a:solidFill>
        </p:grpSpPr>
        <p:sp>
          <p:nvSpPr>
            <p:cNvPr id="272" name="Oval 271"/>
            <p:cNvSpPr/>
            <p:nvPr/>
          </p:nvSpPr>
          <p:spPr>
            <a:xfrm rot="4050661">
              <a:off x="4316147" y="5670393"/>
              <a:ext cx="400543" cy="8488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 rot="4050661">
              <a:off x="3625882" y="5631089"/>
              <a:ext cx="385687" cy="8488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4724030" y="4091622"/>
              <a:ext cx="503067" cy="7069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3177096" y="4079327"/>
              <a:ext cx="503067" cy="7069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Trapezoid 275"/>
            <p:cNvSpPr/>
            <p:nvPr/>
          </p:nvSpPr>
          <p:spPr>
            <a:xfrm rot="20029742">
              <a:off x="4312257" y="3156562"/>
              <a:ext cx="696635" cy="130586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Trapezoid 276"/>
            <p:cNvSpPr/>
            <p:nvPr/>
          </p:nvSpPr>
          <p:spPr>
            <a:xfrm rot="1905609">
              <a:off x="3409244" y="3236121"/>
              <a:ext cx="696635" cy="1186434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Trapezoid 277"/>
            <p:cNvSpPr/>
            <p:nvPr/>
          </p:nvSpPr>
          <p:spPr>
            <a:xfrm>
              <a:off x="3610992" y="3230945"/>
              <a:ext cx="1157056" cy="141397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Isosceles Triangle 278"/>
            <p:cNvSpPr/>
            <p:nvPr/>
          </p:nvSpPr>
          <p:spPr>
            <a:xfrm rot="10800000">
              <a:off x="3963138" y="3206355"/>
              <a:ext cx="433896" cy="565588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Trapezoid 279"/>
            <p:cNvSpPr/>
            <p:nvPr/>
          </p:nvSpPr>
          <p:spPr>
            <a:xfrm>
              <a:off x="3453783" y="4497371"/>
              <a:ext cx="880369" cy="157092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Trapezoid 280"/>
            <p:cNvSpPr/>
            <p:nvPr/>
          </p:nvSpPr>
          <p:spPr>
            <a:xfrm>
              <a:off x="4114800" y="4503518"/>
              <a:ext cx="873341" cy="1581398"/>
            </a:xfrm>
            <a:prstGeom prst="trapezoid">
              <a:avLst>
                <a:gd name="adj" fmla="val 2595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780777" y="4546553"/>
              <a:ext cx="867792" cy="66395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810000" y="3276600"/>
              <a:ext cx="152400" cy="1219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4378037" y="3262746"/>
              <a:ext cx="152400" cy="1219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3810000" y="3810000"/>
              <a:ext cx="762000" cy="72874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Pentagon 285"/>
            <p:cNvSpPr/>
            <p:nvPr/>
          </p:nvSpPr>
          <p:spPr>
            <a:xfrm rot="5400000">
              <a:off x="3981103" y="3914604"/>
              <a:ext cx="444731" cy="487680"/>
            </a:xfrm>
            <a:prstGeom prst="homePlate">
              <a:avLst/>
            </a:pr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3466360" y="1251388"/>
              <a:ext cx="1446320" cy="212095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35"/>
            <p:cNvGrpSpPr/>
            <p:nvPr/>
          </p:nvGrpSpPr>
          <p:grpSpPr>
            <a:xfrm>
              <a:off x="2743200" y="637211"/>
              <a:ext cx="2590800" cy="1889524"/>
              <a:chOff x="2743200" y="637211"/>
              <a:chExt cx="2590800" cy="1889524"/>
            </a:xfrm>
            <a:grpFill/>
          </p:grpSpPr>
          <p:sp>
            <p:nvSpPr>
              <p:cNvPr id="290" name="Cloud 289"/>
              <p:cNvSpPr/>
              <p:nvPr/>
            </p:nvSpPr>
            <p:spPr>
              <a:xfrm rot="4451180">
                <a:off x="4323853" y="1905084"/>
                <a:ext cx="727765" cy="503666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Cloud 290"/>
              <p:cNvSpPr/>
              <p:nvPr/>
            </p:nvSpPr>
            <p:spPr>
              <a:xfrm rot="6389788">
                <a:off x="3102802" y="1895971"/>
                <a:ext cx="747751" cy="513778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Teardrop 291"/>
              <p:cNvSpPr/>
              <p:nvPr/>
            </p:nvSpPr>
            <p:spPr>
              <a:xfrm rot="11051829">
                <a:off x="3940957" y="1672775"/>
                <a:ext cx="1393043" cy="561491"/>
              </a:xfrm>
              <a:prstGeom prst="teardrop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Teardrop 292"/>
              <p:cNvSpPr/>
              <p:nvPr/>
            </p:nvSpPr>
            <p:spPr>
              <a:xfrm>
                <a:off x="2743200" y="1749647"/>
                <a:ext cx="1347476" cy="461225"/>
              </a:xfrm>
              <a:prstGeom prst="teardrop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Moon 293"/>
              <p:cNvSpPr/>
              <p:nvPr/>
            </p:nvSpPr>
            <p:spPr>
              <a:xfrm rot="5400000">
                <a:off x="3974319" y="1232701"/>
                <a:ext cx="308236" cy="1696399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Flowchart: Delay 294"/>
              <p:cNvSpPr/>
              <p:nvPr/>
            </p:nvSpPr>
            <p:spPr>
              <a:xfrm rot="16200000">
                <a:off x="3594456" y="572439"/>
                <a:ext cx="1066800" cy="1196344"/>
              </a:xfrm>
              <a:prstGeom prst="flowChartDelay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Moon 295"/>
              <p:cNvSpPr/>
              <p:nvPr/>
            </p:nvSpPr>
            <p:spPr>
              <a:xfrm rot="5400000" flipH="1" flipV="1">
                <a:off x="4011819" y="1134166"/>
                <a:ext cx="257466" cy="1347476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9" name="Rectangle 288"/>
            <p:cNvSpPr/>
            <p:nvPr/>
          </p:nvSpPr>
          <p:spPr>
            <a:xfrm rot="5400000">
              <a:off x="4096788" y="3980411"/>
              <a:ext cx="252152" cy="11305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D7CDE0D-2814-E950-6D12-F2F7E53918F3}"/>
              </a:ext>
            </a:extLst>
          </p:cNvPr>
          <p:cNvGrpSpPr/>
          <p:nvPr/>
        </p:nvGrpSpPr>
        <p:grpSpPr>
          <a:xfrm>
            <a:off x="7820709" y="1765913"/>
            <a:ext cx="2085292" cy="4645695"/>
            <a:chOff x="7820709" y="1765913"/>
            <a:chExt cx="2085292" cy="4645695"/>
          </a:xfrm>
          <a:solidFill>
            <a:schemeClr val="bg1"/>
          </a:solidFill>
        </p:grpSpPr>
        <p:sp>
          <p:nvSpPr>
            <p:cNvPr id="298" name="Oval 297"/>
            <p:cNvSpPr/>
            <p:nvPr/>
          </p:nvSpPr>
          <p:spPr>
            <a:xfrm>
              <a:off x="7820709" y="3435638"/>
              <a:ext cx="2085292" cy="13182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Teardrop 298"/>
            <p:cNvSpPr/>
            <p:nvPr/>
          </p:nvSpPr>
          <p:spPr>
            <a:xfrm rot="8137994">
              <a:off x="7975175" y="1765913"/>
              <a:ext cx="1776360" cy="1952641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 rot="4050661">
              <a:off x="8360867" y="5904739"/>
              <a:ext cx="395934" cy="61780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4050661">
              <a:off x="8747031" y="5904740"/>
              <a:ext cx="395934" cy="61780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9198726" y="4685246"/>
              <a:ext cx="366124" cy="62325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8072892" y="4674407"/>
              <a:ext cx="366124" cy="62325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Trapezoid 303"/>
            <p:cNvSpPr/>
            <p:nvPr/>
          </p:nvSpPr>
          <p:spPr>
            <a:xfrm rot="20029742">
              <a:off x="8876524" y="3750913"/>
              <a:ext cx="506999" cy="126717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Trapezoid 304"/>
            <p:cNvSpPr/>
            <p:nvPr/>
          </p:nvSpPr>
          <p:spPr>
            <a:xfrm rot="1403006">
              <a:off x="8150690" y="3872703"/>
              <a:ext cx="506999" cy="117594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Trapezoid 305"/>
            <p:cNvSpPr/>
            <p:nvPr/>
          </p:nvSpPr>
          <p:spPr>
            <a:xfrm>
              <a:off x="8290238" y="3926500"/>
              <a:ext cx="1052608" cy="224371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Chord 306"/>
            <p:cNvSpPr/>
            <p:nvPr/>
          </p:nvSpPr>
          <p:spPr>
            <a:xfrm rot="19522476">
              <a:off x="8499188" y="3860452"/>
              <a:ext cx="318929" cy="54991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Chord 307"/>
            <p:cNvSpPr/>
            <p:nvPr/>
          </p:nvSpPr>
          <p:spPr>
            <a:xfrm rot="2077524" flipH="1">
              <a:off x="8814969" y="3860452"/>
              <a:ext cx="318929" cy="54991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143"/>
            <p:cNvGrpSpPr/>
            <p:nvPr/>
          </p:nvGrpSpPr>
          <p:grpSpPr>
            <a:xfrm>
              <a:off x="8500760" y="5422312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59" name="Oval 358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Oval 359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Oval 360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148"/>
            <p:cNvGrpSpPr/>
            <p:nvPr/>
          </p:nvGrpSpPr>
          <p:grpSpPr>
            <a:xfrm>
              <a:off x="8711281" y="4923709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55" name="Oval 354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Oval 356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Oval 357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153"/>
            <p:cNvGrpSpPr/>
            <p:nvPr/>
          </p:nvGrpSpPr>
          <p:grpSpPr>
            <a:xfrm>
              <a:off x="8921803" y="5546964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51" name="Oval 350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158"/>
            <p:cNvGrpSpPr/>
            <p:nvPr/>
          </p:nvGrpSpPr>
          <p:grpSpPr>
            <a:xfrm>
              <a:off x="8184977" y="4549756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47" name="Oval 346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Oval 347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163"/>
            <p:cNvGrpSpPr/>
            <p:nvPr/>
          </p:nvGrpSpPr>
          <p:grpSpPr>
            <a:xfrm>
              <a:off x="8606021" y="4425105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43" name="Oval 342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" name="Group 168"/>
            <p:cNvGrpSpPr/>
            <p:nvPr/>
          </p:nvGrpSpPr>
          <p:grpSpPr>
            <a:xfrm>
              <a:off x="9237586" y="4549756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39" name="Oval 338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Oval 339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173"/>
            <p:cNvGrpSpPr/>
            <p:nvPr/>
          </p:nvGrpSpPr>
          <p:grpSpPr>
            <a:xfrm>
              <a:off x="8395499" y="5796266"/>
              <a:ext cx="210522" cy="249302"/>
              <a:chOff x="1524000" y="2401957"/>
              <a:chExt cx="314739" cy="341243"/>
            </a:xfrm>
            <a:grpFill/>
          </p:grpSpPr>
          <p:sp>
            <p:nvSpPr>
              <p:cNvPr id="335" name="Oval 334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Oval 335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oup 189"/>
            <p:cNvGrpSpPr/>
            <p:nvPr/>
          </p:nvGrpSpPr>
          <p:grpSpPr>
            <a:xfrm>
              <a:off x="8134312" y="3592574"/>
              <a:ext cx="1396003" cy="1664639"/>
              <a:chOff x="4479704" y="4365352"/>
              <a:chExt cx="1940681" cy="1425848"/>
            </a:xfrm>
            <a:grpFill/>
          </p:grpSpPr>
          <p:sp>
            <p:nvSpPr>
              <p:cNvPr id="329" name="Diagonal Stripe 24"/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0" name="Diagonal Stripe 329"/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1" name="Moon 330"/>
              <p:cNvSpPr/>
              <p:nvPr/>
            </p:nvSpPr>
            <p:spPr>
              <a:xfrm rot="18802910">
                <a:off x="4899589" y="4052758"/>
                <a:ext cx="392263" cy="1232034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Moon 331"/>
              <p:cNvSpPr/>
              <p:nvPr/>
            </p:nvSpPr>
            <p:spPr>
              <a:xfrm rot="13582152">
                <a:off x="5568050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Flowchart: Collate 332"/>
              <p:cNvSpPr/>
              <p:nvPr/>
            </p:nvSpPr>
            <p:spPr>
              <a:xfrm rot="5400000">
                <a:off x="5372100" y="4838700"/>
                <a:ext cx="419100" cy="342900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4" name="Rounded Rectangle 333"/>
              <p:cNvSpPr/>
              <p:nvPr/>
            </p:nvSpPr>
            <p:spPr>
              <a:xfrm>
                <a:off x="5486400" y="4876800"/>
                <a:ext cx="152400" cy="228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7" name="Oval 316"/>
            <p:cNvSpPr/>
            <p:nvPr/>
          </p:nvSpPr>
          <p:spPr>
            <a:xfrm>
              <a:off x="8290238" y="2306038"/>
              <a:ext cx="1052608" cy="18697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87"/>
            <p:cNvGrpSpPr/>
            <p:nvPr/>
          </p:nvGrpSpPr>
          <p:grpSpPr>
            <a:xfrm rot="20234330">
              <a:off x="9247256" y="2667854"/>
              <a:ext cx="457739" cy="1815147"/>
              <a:chOff x="1600200" y="4267200"/>
              <a:chExt cx="1524000" cy="2362200"/>
            </a:xfrm>
            <a:grpFill/>
          </p:grpSpPr>
          <p:sp>
            <p:nvSpPr>
              <p:cNvPr id="326" name="Moon 325"/>
              <p:cNvSpPr/>
              <p:nvPr/>
            </p:nvSpPr>
            <p:spPr>
              <a:xfrm>
                <a:off x="1600200" y="4267200"/>
                <a:ext cx="1447800" cy="23622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Moon 326"/>
              <p:cNvSpPr/>
              <p:nvPr/>
            </p:nvSpPr>
            <p:spPr>
              <a:xfrm rot="21043994">
                <a:off x="1752600" y="4419600"/>
                <a:ext cx="1371600" cy="17526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Oval 327"/>
              <p:cNvSpPr/>
              <p:nvPr/>
            </p:nvSpPr>
            <p:spPr>
              <a:xfrm rot="21111790">
                <a:off x="1985463" y="4586745"/>
                <a:ext cx="973675" cy="167673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" name="Group 92"/>
            <p:cNvGrpSpPr/>
            <p:nvPr/>
          </p:nvGrpSpPr>
          <p:grpSpPr>
            <a:xfrm rot="1365670" flipH="1">
              <a:off x="7879776" y="2674793"/>
              <a:ext cx="457739" cy="1815147"/>
              <a:chOff x="1600200" y="4267200"/>
              <a:chExt cx="1524000" cy="2362200"/>
            </a:xfrm>
            <a:grpFill/>
          </p:grpSpPr>
          <p:sp>
            <p:nvSpPr>
              <p:cNvPr id="323" name="Moon 322"/>
              <p:cNvSpPr/>
              <p:nvPr/>
            </p:nvSpPr>
            <p:spPr>
              <a:xfrm>
                <a:off x="1600200" y="4267200"/>
                <a:ext cx="1447800" cy="23622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Moon 323"/>
              <p:cNvSpPr/>
              <p:nvPr/>
            </p:nvSpPr>
            <p:spPr>
              <a:xfrm rot="21043994">
                <a:off x="1752600" y="4419600"/>
                <a:ext cx="1371600" cy="175260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Oval 324"/>
              <p:cNvSpPr/>
              <p:nvPr/>
            </p:nvSpPr>
            <p:spPr>
              <a:xfrm rot="21111790">
                <a:off x="1985463" y="4586745"/>
                <a:ext cx="973675" cy="167673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0" name="Moon 23"/>
            <p:cNvSpPr/>
            <p:nvPr/>
          </p:nvSpPr>
          <p:spPr>
            <a:xfrm rot="5619258">
              <a:off x="8290788" y="1985407"/>
              <a:ext cx="1089542" cy="1339399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 rot="19746120">
              <a:off x="9334143" y="3849574"/>
              <a:ext cx="437294" cy="5993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 rot="19746120">
              <a:off x="7843256" y="3766215"/>
              <a:ext cx="499897" cy="5993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1" name="TextBox 430"/>
          <p:cNvSpPr txBox="1"/>
          <p:nvPr/>
        </p:nvSpPr>
        <p:spPr>
          <a:xfrm>
            <a:off x="64800" y="105611"/>
            <a:ext cx="192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Pioneers</a:t>
            </a:r>
          </a:p>
        </p:txBody>
      </p:sp>
      <p:grpSp>
        <p:nvGrpSpPr>
          <p:cNvPr id="398" name="Group 397"/>
          <p:cNvGrpSpPr/>
          <p:nvPr/>
        </p:nvGrpSpPr>
        <p:grpSpPr>
          <a:xfrm>
            <a:off x="1241130" y="1174447"/>
            <a:ext cx="2095112" cy="5397895"/>
            <a:chOff x="685800" y="1219200"/>
            <a:chExt cx="1752600" cy="4515440"/>
          </a:xfrm>
          <a:solidFill>
            <a:schemeClr val="bg1"/>
          </a:solidFill>
        </p:grpSpPr>
        <p:sp>
          <p:nvSpPr>
            <p:cNvPr id="399" name="Oval 398"/>
            <p:cNvSpPr/>
            <p:nvPr/>
          </p:nvSpPr>
          <p:spPr>
            <a:xfrm rot="4050661">
              <a:off x="1570387" y="5270483"/>
              <a:ext cx="358433" cy="56988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 rot="4050661">
              <a:off x="1084970" y="5293103"/>
              <a:ext cx="334694" cy="53213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Teardrop 400"/>
            <p:cNvSpPr/>
            <p:nvPr/>
          </p:nvSpPr>
          <p:spPr>
            <a:xfrm rot="8137994">
              <a:off x="685800" y="1219200"/>
              <a:ext cx="1752600" cy="1890710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Cloud 401"/>
            <p:cNvSpPr/>
            <p:nvPr/>
          </p:nvSpPr>
          <p:spPr>
            <a:xfrm rot="16564297">
              <a:off x="284374" y="2589261"/>
              <a:ext cx="1392510" cy="47660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Cloud 402"/>
            <p:cNvSpPr/>
            <p:nvPr/>
          </p:nvSpPr>
          <p:spPr>
            <a:xfrm rot="16564297">
              <a:off x="1373382" y="2717199"/>
              <a:ext cx="1392510" cy="47660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892985" y="4045940"/>
              <a:ext cx="361227" cy="6034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782211" y="4035446"/>
              <a:ext cx="361227" cy="6034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Trapezoid 428"/>
            <p:cNvSpPr/>
            <p:nvPr/>
          </p:nvSpPr>
          <p:spPr>
            <a:xfrm rot="20029742">
              <a:off x="1575094" y="3141241"/>
              <a:ext cx="500218" cy="122698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Trapezoid 441"/>
            <p:cNvSpPr/>
            <p:nvPr/>
          </p:nvSpPr>
          <p:spPr>
            <a:xfrm rot="1403006">
              <a:off x="858967" y="3259170"/>
              <a:ext cx="500218" cy="113864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Trapezoid 442"/>
            <p:cNvSpPr/>
            <p:nvPr/>
          </p:nvSpPr>
          <p:spPr>
            <a:xfrm>
              <a:off x="996649" y="3311260"/>
              <a:ext cx="1038530" cy="217255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Chord 443"/>
            <p:cNvSpPr/>
            <p:nvPr/>
          </p:nvSpPr>
          <p:spPr>
            <a:xfrm rot="19522476">
              <a:off x="1202803" y="3247307"/>
              <a:ext cx="314663" cy="532477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Chord 444"/>
            <p:cNvSpPr/>
            <p:nvPr/>
          </p:nvSpPr>
          <p:spPr>
            <a:xfrm rot="2077524" flipH="1">
              <a:off x="1514361" y="3247307"/>
              <a:ext cx="314663" cy="532477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6" name="Group 189"/>
            <p:cNvGrpSpPr/>
            <p:nvPr/>
          </p:nvGrpSpPr>
          <p:grpSpPr>
            <a:xfrm>
              <a:off x="908079" y="2995604"/>
              <a:ext cx="1275731" cy="1611841"/>
              <a:chOff x="4561507" y="4365352"/>
              <a:chExt cx="1797526" cy="1425848"/>
            </a:xfrm>
            <a:grpFill/>
          </p:grpSpPr>
          <p:sp>
            <p:nvSpPr>
              <p:cNvPr id="451" name="Diagonal Stripe 450"/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2" name="Diagonal Stripe 451"/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3" name="Moon 512"/>
              <p:cNvSpPr/>
              <p:nvPr/>
            </p:nvSpPr>
            <p:spPr>
              <a:xfrm rot="18802910">
                <a:off x="4981392" y="4039919"/>
                <a:ext cx="392263" cy="1232034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Moon 513"/>
              <p:cNvSpPr/>
              <p:nvPr/>
            </p:nvSpPr>
            <p:spPr>
              <a:xfrm rot="13582152">
                <a:off x="5506698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Flowchart: Collate 514"/>
              <p:cNvSpPr/>
              <p:nvPr/>
            </p:nvSpPr>
            <p:spPr>
              <a:xfrm rot="5400000">
                <a:off x="5327990" y="4794592"/>
                <a:ext cx="419100" cy="431117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6" name="Rounded Rectangle 515"/>
              <p:cNvSpPr/>
              <p:nvPr/>
            </p:nvSpPr>
            <p:spPr>
              <a:xfrm>
                <a:off x="5429351" y="4876800"/>
                <a:ext cx="209450" cy="208974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7" name="Oval 446"/>
            <p:cNvSpPr/>
            <p:nvPr/>
          </p:nvSpPr>
          <p:spPr>
            <a:xfrm>
              <a:off x="996649" y="1742193"/>
              <a:ext cx="1038530" cy="18104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Cloud 447"/>
            <p:cNvSpPr/>
            <p:nvPr/>
          </p:nvSpPr>
          <p:spPr>
            <a:xfrm rot="21227083">
              <a:off x="842616" y="2019350"/>
              <a:ext cx="1292418" cy="513513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Moon 448"/>
            <p:cNvSpPr/>
            <p:nvPr/>
          </p:nvSpPr>
          <p:spPr>
            <a:xfrm rot="5619258">
              <a:off x="990486" y="1376206"/>
              <a:ext cx="1031094" cy="1380441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4677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0F1D1BF-2F5A-4B40-BE56-7EF827A264EF}"/>
              </a:ext>
            </a:extLst>
          </p:cNvPr>
          <p:cNvGrpSpPr/>
          <p:nvPr/>
        </p:nvGrpSpPr>
        <p:grpSpPr>
          <a:xfrm>
            <a:off x="624218" y="1150909"/>
            <a:ext cx="2348102" cy="5264849"/>
            <a:chOff x="6666253" y="3226087"/>
            <a:chExt cx="1364974" cy="3060507"/>
          </a:xfrm>
          <a:solidFill>
            <a:schemeClr val="bg1"/>
          </a:solidFill>
        </p:grpSpPr>
        <p:grpSp>
          <p:nvGrpSpPr>
            <p:cNvPr id="3" name="Group 115"/>
            <p:cNvGrpSpPr/>
            <p:nvPr/>
          </p:nvGrpSpPr>
          <p:grpSpPr>
            <a:xfrm>
              <a:off x="6786740" y="3581401"/>
              <a:ext cx="1151312" cy="2705193"/>
              <a:chOff x="2671940" y="990600"/>
              <a:chExt cx="1151312" cy="2705193"/>
            </a:xfrm>
            <a:grpFill/>
          </p:grpSpPr>
          <p:sp>
            <p:nvSpPr>
              <p:cNvPr id="106" name="Oval 105"/>
              <p:cNvSpPr/>
              <p:nvPr/>
            </p:nvSpPr>
            <p:spPr>
              <a:xfrm rot="4050661">
                <a:off x="3324381" y="3338358"/>
                <a:ext cx="267634" cy="44723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 rot="4050661">
                <a:off x="2943381" y="3338358"/>
                <a:ext cx="267634" cy="44723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558209" y="2521226"/>
                <a:ext cx="265043" cy="381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743200" y="2514600"/>
                <a:ext cx="265043" cy="381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rapezoid 94"/>
              <p:cNvSpPr/>
              <p:nvPr/>
            </p:nvSpPr>
            <p:spPr>
              <a:xfrm rot="20029742">
                <a:off x="3370564" y="2146249"/>
                <a:ext cx="367025" cy="56784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rapezoid 95"/>
              <p:cNvSpPr/>
              <p:nvPr/>
            </p:nvSpPr>
            <p:spPr>
              <a:xfrm rot="1905609">
                <a:off x="2847102" y="2126370"/>
                <a:ext cx="367025" cy="56784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rapezoid 96"/>
              <p:cNvSpPr/>
              <p:nvPr/>
            </p:nvSpPr>
            <p:spPr>
              <a:xfrm>
                <a:off x="2971800" y="2057400"/>
                <a:ext cx="609600" cy="7620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Isosceles Triangle 97"/>
              <p:cNvSpPr/>
              <p:nvPr/>
            </p:nvSpPr>
            <p:spPr>
              <a:xfrm rot="10800000">
                <a:off x="3157330" y="2044148"/>
                <a:ext cx="228600" cy="304800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84"/>
              <p:cNvGrpSpPr/>
              <p:nvPr/>
            </p:nvGrpSpPr>
            <p:grpSpPr>
              <a:xfrm>
                <a:off x="3061252" y="2047461"/>
                <a:ext cx="573157" cy="480391"/>
                <a:chOff x="4343400" y="1905000"/>
                <a:chExt cx="827320" cy="764627"/>
              </a:xfrm>
              <a:grpFill/>
            </p:grpSpPr>
            <p:sp>
              <p:nvSpPr>
                <p:cNvPr id="110" name="Double Wave 109"/>
                <p:cNvSpPr/>
                <p:nvPr/>
              </p:nvSpPr>
              <p:spPr>
                <a:xfrm>
                  <a:off x="4343400" y="1905000"/>
                  <a:ext cx="685800" cy="2286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Isosceles Triangle 110"/>
                <p:cNvSpPr/>
                <p:nvPr/>
              </p:nvSpPr>
              <p:spPr>
                <a:xfrm rot="10095459">
                  <a:off x="4637320" y="1907627"/>
                  <a:ext cx="533400" cy="762000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Oval 99"/>
              <p:cNvSpPr/>
              <p:nvPr/>
            </p:nvSpPr>
            <p:spPr>
              <a:xfrm>
                <a:off x="2895600" y="990600"/>
                <a:ext cx="762000" cy="1143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rapezoid 101"/>
              <p:cNvSpPr/>
              <p:nvPr/>
            </p:nvSpPr>
            <p:spPr>
              <a:xfrm>
                <a:off x="2858362" y="2737161"/>
                <a:ext cx="801758" cy="762000"/>
              </a:xfrm>
              <a:prstGeom prst="trapezoid">
                <a:avLst>
                  <a:gd name="adj" fmla="val 17954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2971800" y="2667000"/>
                <a:ext cx="609600" cy="152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3203713" y="2686878"/>
                <a:ext cx="149087" cy="14908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Cloud 107"/>
              <p:cNvSpPr/>
              <p:nvPr/>
            </p:nvSpPr>
            <p:spPr>
              <a:xfrm rot="4451180">
                <a:off x="3384226" y="1290777"/>
                <a:ext cx="444240" cy="390757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Cloud 108"/>
              <p:cNvSpPr/>
              <p:nvPr/>
            </p:nvSpPr>
            <p:spPr>
              <a:xfrm rot="6389788">
                <a:off x="2626954" y="1306010"/>
                <a:ext cx="449752" cy="35978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113"/>
            <p:cNvGrpSpPr/>
            <p:nvPr/>
          </p:nvGrpSpPr>
          <p:grpSpPr>
            <a:xfrm>
              <a:off x="6666253" y="3226087"/>
              <a:ext cx="1364974" cy="834887"/>
              <a:chOff x="5257800" y="1219200"/>
              <a:chExt cx="1364974" cy="834887"/>
            </a:xfrm>
            <a:grpFill/>
          </p:grpSpPr>
          <p:grpSp>
            <p:nvGrpSpPr>
              <p:cNvPr id="6" name="Group 111"/>
              <p:cNvGrpSpPr/>
              <p:nvPr/>
            </p:nvGrpSpPr>
            <p:grpSpPr>
              <a:xfrm>
                <a:off x="5257800" y="1295400"/>
                <a:ext cx="1364974" cy="758687"/>
                <a:chOff x="3657600" y="990600"/>
                <a:chExt cx="2637183" cy="1395537"/>
              </a:xfrm>
              <a:grpFill/>
            </p:grpSpPr>
            <p:sp>
              <p:nvSpPr>
                <p:cNvPr id="88" name="Teardrop 87"/>
                <p:cNvSpPr/>
                <p:nvPr/>
              </p:nvSpPr>
              <p:spPr>
                <a:xfrm rot="11051829">
                  <a:off x="4876800" y="1828799"/>
                  <a:ext cx="1417983" cy="556591"/>
                </a:xfrm>
                <a:prstGeom prst="teardrop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eardrop 88"/>
                <p:cNvSpPr/>
                <p:nvPr/>
              </p:nvSpPr>
              <p:spPr>
                <a:xfrm>
                  <a:off x="3657600" y="1905000"/>
                  <a:ext cx="1371600" cy="457200"/>
                </a:xfrm>
                <a:prstGeom prst="teardrop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Moon 89"/>
                <p:cNvSpPr/>
                <p:nvPr/>
              </p:nvSpPr>
              <p:spPr>
                <a:xfrm rot="5400000">
                  <a:off x="4914864" y="1369979"/>
                  <a:ext cx="305546" cy="172677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rapezoid 90"/>
                <p:cNvSpPr/>
                <p:nvPr/>
              </p:nvSpPr>
              <p:spPr>
                <a:xfrm>
                  <a:off x="4343400" y="990600"/>
                  <a:ext cx="1371600" cy="914400"/>
                </a:xfrm>
                <a:prstGeom prst="trapezoid">
                  <a:avLst>
                    <a:gd name="adj" fmla="val 20652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Moon 91"/>
                <p:cNvSpPr/>
                <p:nvPr/>
              </p:nvSpPr>
              <p:spPr>
                <a:xfrm rot="5400000" flipH="1" flipV="1">
                  <a:off x="4914901" y="1257299"/>
                  <a:ext cx="228598" cy="1371600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7" name="Oval 86"/>
              <p:cNvSpPr/>
              <p:nvPr/>
            </p:nvSpPr>
            <p:spPr>
              <a:xfrm>
                <a:off x="5715000" y="1219200"/>
                <a:ext cx="5334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8" name="Group 386"/>
          <p:cNvGrpSpPr/>
          <p:nvPr/>
        </p:nvGrpSpPr>
        <p:grpSpPr>
          <a:xfrm>
            <a:off x="7091408" y="2828040"/>
            <a:ext cx="1561337" cy="3518621"/>
            <a:chOff x="2743721" y="3479818"/>
            <a:chExt cx="1285935" cy="2897977"/>
          </a:xfrm>
          <a:solidFill>
            <a:schemeClr val="bg1"/>
          </a:solidFill>
        </p:grpSpPr>
        <p:sp>
          <p:nvSpPr>
            <p:cNvPr id="394" name="Oval 393"/>
            <p:cNvSpPr/>
            <p:nvPr/>
          </p:nvSpPr>
          <p:spPr>
            <a:xfrm rot="4050661">
              <a:off x="3346135" y="6035507"/>
              <a:ext cx="278090" cy="4064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 rot="4050661">
              <a:off x="3121690" y="6044014"/>
              <a:ext cx="219983" cy="4064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Teardrop 387"/>
            <p:cNvSpPr/>
            <p:nvPr/>
          </p:nvSpPr>
          <p:spPr>
            <a:xfrm rot="8137994">
              <a:off x="2743721" y="3479818"/>
              <a:ext cx="1285935" cy="1193663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3629469" y="5264426"/>
              <a:ext cx="265043" cy="381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/>
            <p:cNvSpPr/>
            <p:nvPr/>
          </p:nvSpPr>
          <p:spPr>
            <a:xfrm>
              <a:off x="2814460" y="5257800"/>
              <a:ext cx="265043" cy="381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Trapezoid 390"/>
            <p:cNvSpPr/>
            <p:nvPr/>
          </p:nvSpPr>
          <p:spPr>
            <a:xfrm rot="20029742">
              <a:off x="3396222" y="4693262"/>
              <a:ext cx="367025" cy="77463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Trapezoid 391"/>
            <p:cNvSpPr/>
            <p:nvPr/>
          </p:nvSpPr>
          <p:spPr>
            <a:xfrm rot="1403006">
              <a:off x="2870779" y="4767713"/>
              <a:ext cx="367025" cy="71886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Trapezoid 392"/>
            <p:cNvSpPr/>
            <p:nvPr/>
          </p:nvSpPr>
          <p:spPr>
            <a:xfrm>
              <a:off x="2971800" y="4800600"/>
              <a:ext cx="762000" cy="137160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Chord 395"/>
            <p:cNvSpPr/>
            <p:nvPr/>
          </p:nvSpPr>
          <p:spPr>
            <a:xfrm rot="19522476">
              <a:off x="3123062" y="4760224"/>
              <a:ext cx="230878" cy="33616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Chord 396"/>
            <p:cNvSpPr/>
            <p:nvPr/>
          </p:nvSpPr>
          <p:spPr>
            <a:xfrm rot="2077524" flipH="1">
              <a:off x="3351661" y="4760224"/>
              <a:ext cx="230878" cy="33616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9" name="Group 143"/>
            <p:cNvGrpSpPr/>
            <p:nvPr/>
          </p:nvGrpSpPr>
          <p:grpSpPr>
            <a:xfrm>
              <a:off x="3124200" y="57150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509" name="Oval 508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Oval 509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Oval 510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2" name="Oval 511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0" name="Group 148"/>
            <p:cNvGrpSpPr/>
            <p:nvPr/>
          </p:nvGrpSpPr>
          <p:grpSpPr>
            <a:xfrm>
              <a:off x="3276600" y="54102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505" name="Oval 504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Oval 505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Oval 506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Oval 507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7" name="Group 153"/>
            <p:cNvGrpSpPr/>
            <p:nvPr/>
          </p:nvGrpSpPr>
          <p:grpSpPr>
            <a:xfrm>
              <a:off x="3429000" y="57912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501" name="Oval 500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Oval 501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Oval 502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Oval 503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8" name="Group 158"/>
            <p:cNvGrpSpPr/>
            <p:nvPr/>
          </p:nvGrpSpPr>
          <p:grpSpPr>
            <a:xfrm>
              <a:off x="2895600" y="51816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497" name="Oval 496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Oval 497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Oval 499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9" name="Group 163"/>
            <p:cNvGrpSpPr/>
            <p:nvPr/>
          </p:nvGrpSpPr>
          <p:grpSpPr>
            <a:xfrm>
              <a:off x="3200400" y="51054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425" name="Oval 424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Oval 426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7" name="Group 168"/>
            <p:cNvGrpSpPr/>
            <p:nvPr/>
          </p:nvGrpSpPr>
          <p:grpSpPr>
            <a:xfrm>
              <a:off x="3657600" y="51816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421" name="Oval 420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Oval 421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Oval 422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8" name="Group 173"/>
            <p:cNvGrpSpPr/>
            <p:nvPr/>
          </p:nvGrpSpPr>
          <p:grpSpPr>
            <a:xfrm>
              <a:off x="3048000" y="5943600"/>
              <a:ext cx="152400" cy="152400"/>
              <a:chOff x="1524000" y="2401957"/>
              <a:chExt cx="314739" cy="341243"/>
            </a:xfrm>
            <a:grpFill/>
          </p:grpSpPr>
          <p:sp>
            <p:nvSpPr>
              <p:cNvPr id="417" name="Oval 416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Oval 417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Oval 418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Oval 419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4" name="Group 189"/>
            <p:cNvGrpSpPr/>
            <p:nvPr/>
          </p:nvGrpSpPr>
          <p:grpSpPr>
            <a:xfrm>
              <a:off x="2864215" y="4601316"/>
              <a:ext cx="1010589" cy="1017605"/>
              <a:chOff x="4479704" y="4365352"/>
              <a:chExt cx="1940681" cy="1425848"/>
            </a:xfrm>
            <a:grpFill/>
          </p:grpSpPr>
          <p:sp>
            <p:nvSpPr>
              <p:cNvPr id="411" name="Diagonal Stripe 410"/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2" name="Diagonal Stripe 411"/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3" name="Moon 412"/>
              <p:cNvSpPr/>
              <p:nvPr/>
            </p:nvSpPr>
            <p:spPr>
              <a:xfrm rot="18802910">
                <a:off x="4899589" y="4052758"/>
                <a:ext cx="392263" cy="1232034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Moon 413"/>
              <p:cNvSpPr/>
              <p:nvPr/>
            </p:nvSpPr>
            <p:spPr>
              <a:xfrm rot="13582152">
                <a:off x="5568050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Flowchart: Collate 414"/>
              <p:cNvSpPr/>
              <p:nvPr/>
            </p:nvSpPr>
            <p:spPr>
              <a:xfrm rot="5400000">
                <a:off x="5372100" y="4838700"/>
                <a:ext cx="419100" cy="342900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>
                <a:off x="5486400" y="4876800"/>
                <a:ext cx="152400" cy="22860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6" name="Oval 405"/>
            <p:cNvSpPr/>
            <p:nvPr/>
          </p:nvSpPr>
          <p:spPr>
            <a:xfrm>
              <a:off x="2971800" y="3810000"/>
              <a:ext cx="762000" cy="1143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Double Wave 406"/>
            <p:cNvSpPr/>
            <p:nvPr/>
          </p:nvSpPr>
          <p:spPr>
            <a:xfrm rot="16200000">
              <a:off x="3058200" y="4417724"/>
              <a:ext cx="1199320" cy="305321"/>
            </a:xfrm>
            <a:prstGeom prst="doubleWave">
              <a:avLst>
                <a:gd name="adj1" fmla="val 6250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Double Wave 407"/>
            <p:cNvSpPr/>
            <p:nvPr/>
          </p:nvSpPr>
          <p:spPr>
            <a:xfrm rot="5149487" flipH="1">
              <a:off x="2439778" y="4469121"/>
              <a:ext cx="1064043" cy="227936"/>
            </a:xfrm>
            <a:prstGeom prst="doubleWave">
              <a:avLst>
                <a:gd name="adj1" fmla="val 6250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>
              <a:off x="2971800" y="3962400"/>
              <a:ext cx="609600" cy="228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Moon 409"/>
            <p:cNvSpPr/>
            <p:nvPr/>
          </p:nvSpPr>
          <p:spPr>
            <a:xfrm rot="5619258">
              <a:off x="3020070" y="3508263"/>
              <a:ext cx="650961" cy="1012871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1" name="TextBox 430"/>
          <p:cNvSpPr txBox="1"/>
          <p:nvPr/>
        </p:nvSpPr>
        <p:spPr>
          <a:xfrm>
            <a:off x="64800" y="105611"/>
            <a:ext cx="192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Pioneers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555658C-8ED4-CA40-53FE-601B4B27B9C2}"/>
              </a:ext>
            </a:extLst>
          </p:cNvPr>
          <p:cNvGrpSpPr/>
          <p:nvPr/>
        </p:nvGrpSpPr>
        <p:grpSpPr>
          <a:xfrm>
            <a:off x="3890207" y="2198909"/>
            <a:ext cx="1971986" cy="4078432"/>
            <a:chOff x="3890207" y="2198909"/>
            <a:chExt cx="1971986" cy="4078432"/>
          </a:xfrm>
          <a:solidFill>
            <a:schemeClr val="bg1"/>
          </a:solidFill>
        </p:grpSpPr>
        <p:sp>
          <p:nvSpPr>
            <p:cNvPr id="113" name="Teardrop 112"/>
            <p:cNvSpPr/>
            <p:nvPr/>
          </p:nvSpPr>
          <p:spPr>
            <a:xfrm rot="8137994">
              <a:off x="3890207" y="2198909"/>
              <a:ext cx="1971986" cy="1830487"/>
            </a:xfrm>
            <a:prstGeom prst="teardrop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F6C9CAE-2609-5EE7-89D8-2A65EA4159AF}"/>
                </a:ext>
              </a:extLst>
            </p:cNvPr>
            <p:cNvGrpSpPr/>
            <p:nvPr/>
          </p:nvGrpSpPr>
          <p:grpSpPr>
            <a:xfrm>
              <a:off x="4067361" y="2331946"/>
              <a:ext cx="1666689" cy="3945395"/>
              <a:chOff x="4049661" y="2416153"/>
              <a:chExt cx="1666689" cy="3945395"/>
            </a:xfrm>
            <a:grpFill/>
          </p:grpSpPr>
          <p:sp>
            <p:nvSpPr>
              <p:cNvPr id="119" name="Oval 118"/>
              <p:cNvSpPr/>
              <p:nvPr/>
            </p:nvSpPr>
            <p:spPr>
              <a:xfrm rot="4050661">
                <a:off x="4868768" y="5796794"/>
                <a:ext cx="371165" cy="68583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 rot="4050661">
                <a:off x="4383989" y="5833047"/>
                <a:ext cx="371165" cy="68583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5278686" y="4643983"/>
                <a:ext cx="367761" cy="58426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4049661" y="4691725"/>
                <a:ext cx="386075" cy="58426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rapezoid 115"/>
              <p:cNvSpPr/>
              <p:nvPr/>
            </p:nvSpPr>
            <p:spPr>
              <a:xfrm rot="20029742">
                <a:off x="4921427" y="3826004"/>
                <a:ext cx="562834" cy="118789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Trapezoid 116"/>
              <p:cNvSpPr/>
              <p:nvPr/>
            </p:nvSpPr>
            <p:spPr>
              <a:xfrm rot="1403006">
                <a:off x="4115658" y="3940175"/>
                <a:ext cx="562834" cy="1102376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rapezoid 117"/>
              <p:cNvSpPr/>
              <p:nvPr/>
            </p:nvSpPr>
            <p:spPr>
              <a:xfrm>
                <a:off x="4270574" y="3990607"/>
                <a:ext cx="1168530" cy="2103354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Chord 120"/>
              <p:cNvSpPr/>
              <p:nvPr/>
            </p:nvSpPr>
            <p:spPr>
              <a:xfrm rot="19522476">
                <a:off x="4502535" y="3928690"/>
                <a:ext cx="354052" cy="515516"/>
              </a:xfrm>
              <a:prstGeom prst="chor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Chord 121"/>
              <p:cNvSpPr/>
              <p:nvPr/>
            </p:nvSpPr>
            <p:spPr>
              <a:xfrm rot="2077524" flipH="1">
                <a:off x="4853092" y="3928690"/>
                <a:ext cx="354052" cy="515516"/>
              </a:xfrm>
              <a:prstGeom prst="chor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43"/>
              <p:cNvGrpSpPr/>
              <p:nvPr/>
            </p:nvGrpSpPr>
            <p:grpSpPr>
              <a:xfrm>
                <a:off x="4504280" y="5392843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63" name="Oval 162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48"/>
              <p:cNvGrpSpPr/>
              <p:nvPr/>
            </p:nvGrpSpPr>
            <p:grpSpPr>
              <a:xfrm>
                <a:off x="4737986" y="4925431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59" name="Oval 158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53"/>
              <p:cNvGrpSpPr/>
              <p:nvPr/>
            </p:nvGrpSpPr>
            <p:grpSpPr>
              <a:xfrm>
                <a:off x="4971692" y="5509696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55" name="Oval 154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" name="Group 158"/>
              <p:cNvGrpSpPr/>
              <p:nvPr/>
            </p:nvGrpSpPr>
            <p:grpSpPr>
              <a:xfrm>
                <a:off x="4153721" y="4574872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51" name="Oval 150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" name="Group 163"/>
              <p:cNvGrpSpPr/>
              <p:nvPr/>
            </p:nvGrpSpPr>
            <p:grpSpPr>
              <a:xfrm>
                <a:off x="4621133" y="4458019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47" name="Oval 146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168"/>
              <p:cNvGrpSpPr/>
              <p:nvPr/>
            </p:nvGrpSpPr>
            <p:grpSpPr>
              <a:xfrm>
                <a:off x="5322251" y="4574872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43" name="Oval 142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173"/>
              <p:cNvGrpSpPr/>
              <p:nvPr/>
            </p:nvGrpSpPr>
            <p:grpSpPr>
              <a:xfrm>
                <a:off x="4387427" y="5743402"/>
                <a:ext cx="233706" cy="233706"/>
                <a:chOff x="1524000" y="2401957"/>
                <a:chExt cx="314739" cy="341243"/>
              </a:xfrm>
              <a:grpFill/>
            </p:grpSpPr>
            <p:sp>
              <p:nvSpPr>
                <p:cNvPr id="139" name="Oval 138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grp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grpFill/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89"/>
              <p:cNvGrpSpPr/>
              <p:nvPr/>
            </p:nvGrpSpPr>
            <p:grpSpPr>
              <a:xfrm>
                <a:off x="4092266" y="3708953"/>
                <a:ext cx="1549742" cy="1560501"/>
                <a:chOff x="4479704" y="4365352"/>
                <a:chExt cx="1940681" cy="1425848"/>
              </a:xfrm>
              <a:grpFill/>
            </p:grpSpPr>
            <p:sp>
              <p:nvSpPr>
                <p:cNvPr id="133" name="Diagonal Stripe 132"/>
                <p:cNvSpPr/>
                <p:nvPr/>
              </p:nvSpPr>
              <p:spPr>
                <a:xfrm flipH="1">
                  <a:off x="5562600" y="5029200"/>
                  <a:ext cx="152400" cy="762000"/>
                </a:xfrm>
                <a:prstGeom prst="diagStrip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Diagonal Stripe 133"/>
                <p:cNvSpPr/>
                <p:nvPr/>
              </p:nvSpPr>
              <p:spPr>
                <a:xfrm>
                  <a:off x="5410200" y="5029200"/>
                  <a:ext cx="152400" cy="762000"/>
                </a:xfrm>
                <a:prstGeom prst="diagStrip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5" name="Moon 134"/>
                <p:cNvSpPr/>
                <p:nvPr/>
              </p:nvSpPr>
              <p:spPr>
                <a:xfrm rot="18802910">
                  <a:off x="4899589" y="4052758"/>
                  <a:ext cx="392263" cy="1232034"/>
                </a:xfrm>
                <a:prstGeom prst="moon">
                  <a:avLst>
                    <a:gd name="adj" fmla="val 3286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Moon 135"/>
                <p:cNvSpPr/>
                <p:nvPr/>
              </p:nvSpPr>
              <p:spPr>
                <a:xfrm rot="13582152">
                  <a:off x="5568050" y="3960658"/>
                  <a:ext cx="447642" cy="1257029"/>
                </a:xfrm>
                <a:prstGeom prst="moon">
                  <a:avLst>
                    <a:gd name="adj" fmla="val 3286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lowchart: Collate 136"/>
                <p:cNvSpPr/>
                <p:nvPr/>
              </p:nvSpPr>
              <p:spPr>
                <a:xfrm rot="5400000">
                  <a:off x="5372100" y="4838700"/>
                  <a:ext cx="419100" cy="342900"/>
                </a:xfrm>
                <a:prstGeom prst="flowChartCollat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Rounded Rectangle 137"/>
                <p:cNvSpPr/>
                <p:nvPr/>
              </p:nvSpPr>
              <p:spPr>
                <a:xfrm>
                  <a:off x="5486400" y="4876800"/>
                  <a:ext cx="152400" cy="2286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1" name="Oval 130"/>
              <p:cNvSpPr/>
              <p:nvPr/>
            </p:nvSpPr>
            <p:spPr>
              <a:xfrm>
                <a:off x="4318544" y="2830637"/>
                <a:ext cx="1120559" cy="139367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E821760-1850-3387-79D9-E27B402976B3}"/>
                  </a:ext>
                </a:extLst>
              </p:cNvPr>
              <p:cNvGrpSpPr/>
              <p:nvPr/>
            </p:nvGrpSpPr>
            <p:grpSpPr>
              <a:xfrm rot="21284816">
                <a:off x="4097587" y="3272920"/>
                <a:ext cx="456726" cy="1406363"/>
                <a:chOff x="3049895" y="1184505"/>
                <a:chExt cx="916902" cy="2823349"/>
              </a:xfrm>
              <a:grpFill/>
            </p:grpSpPr>
            <p:sp>
              <p:nvSpPr>
                <p:cNvPr id="10" name="Rectangle: Diagonal Corners Rounded 9">
                  <a:extLst>
                    <a:ext uri="{FF2B5EF4-FFF2-40B4-BE49-F238E27FC236}">
                      <a16:creationId xmlns:a16="http://schemas.microsoft.com/office/drawing/2014/main" id="{5F6361B6-C864-6FC1-F840-DA6498ABB79F}"/>
                    </a:ext>
                  </a:extLst>
                </p:cNvPr>
                <p:cNvSpPr/>
                <p:nvPr/>
              </p:nvSpPr>
              <p:spPr>
                <a:xfrm rot="19171904">
                  <a:off x="3273059" y="118450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: Diagonal Corners Rounded 10">
                  <a:extLst>
                    <a:ext uri="{FF2B5EF4-FFF2-40B4-BE49-F238E27FC236}">
                      <a16:creationId xmlns:a16="http://schemas.microsoft.com/office/drawing/2014/main" id="{AA5471E8-0ADB-A862-9CB1-377389A439D5}"/>
                    </a:ext>
                  </a:extLst>
                </p:cNvPr>
                <p:cNvSpPr/>
                <p:nvPr/>
              </p:nvSpPr>
              <p:spPr>
                <a:xfrm rot="19277942">
                  <a:off x="3216222" y="1902538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Diagonal Corners Rounded 11">
                  <a:extLst>
                    <a:ext uri="{FF2B5EF4-FFF2-40B4-BE49-F238E27FC236}">
                      <a16:creationId xmlns:a16="http://schemas.microsoft.com/office/drawing/2014/main" id="{C7ED4FBA-F8CA-C249-89AD-C8B0672768A4}"/>
                    </a:ext>
                  </a:extLst>
                </p:cNvPr>
                <p:cNvSpPr/>
                <p:nvPr/>
              </p:nvSpPr>
              <p:spPr>
                <a:xfrm rot="19277942">
                  <a:off x="3125963" y="260875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: Diagonal Corners Rounded 12">
                  <a:extLst>
                    <a:ext uri="{FF2B5EF4-FFF2-40B4-BE49-F238E27FC236}">
                      <a16:creationId xmlns:a16="http://schemas.microsoft.com/office/drawing/2014/main" id="{1827E039-9E04-C3FA-3FA1-7D0AFD9FBBF6}"/>
                    </a:ext>
                  </a:extLst>
                </p:cNvPr>
                <p:cNvSpPr/>
                <p:nvPr/>
              </p:nvSpPr>
              <p:spPr>
                <a:xfrm rot="19277942">
                  <a:off x="3049895" y="3314116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80DB5A4-3ACF-67EC-9A30-B60CB8261A6A}"/>
                  </a:ext>
                </a:extLst>
              </p:cNvPr>
              <p:cNvGrpSpPr/>
              <p:nvPr/>
            </p:nvGrpSpPr>
            <p:grpSpPr>
              <a:xfrm rot="21284816">
                <a:off x="5180987" y="3232561"/>
                <a:ext cx="456726" cy="1406363"/>
                <a:chOff x="3049895" y="1184505"/>
                <a:chExt cx="916902" cy="2823349"/>
              </a:xfrm>
              <a:grpFill/>
            </p:grpSpPr>
            <p:sp>
              <p:nvSpPr>
                <p:cNvPr id="25" name="Rectangle: Diagonal Corners Rounded 24">
                  <a:extLst>
                    <a:ext uri="{FF2B5EF4-FFF2-40B4-BE49-F238E27FC236}">
                      <a16:creationId xmlns:a16="http://schemas.microsoft.com/office/drawing/2014/main" id="{14A97EC2-C3A3-F863-D221-D8E4751A9C89}"/>
                    </a:ext>
                  </a:extLst>
                </p:cNvPr>
                <p:cNvSpPr/>
                <p:nvPr/>
              </p:nvSpPr>
              <p:spPr>
                <a:xfrm rot="19171904">
                  <a:off x="3273059" y="118450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Diagonal Corners Rounded 25">
                  <a:extLst>
                    <a:ext uri="{FF2B5EF4-FFF2-40B4-BE49-F238E27FC236}">
                      <a16:creationId xmlns:a16="http://schemas.microsoft.com/office/drawing/2014/main" id="{F21AB740-242C-FAEE-69D2-5A2AB097D996}"/>
                    </a:ext>
                  </a:extLst>
                </p:cNvPr>
                <p:cNvSpPr/>
                <p:nvPr/>
              </p:nvSpPr>
              <p:spPr>
                <a:xfrm rot="19277942">
                  <a:off x="3216222" y="1902538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: Diagonal Corners Rounded 26">
                  <a:extLst>
                    <a:ext uri="{FF2B5EF4-FFF2-40B4-BE49-F238E27FC236}">
                      <a16:creationId xmlns:a16="http://schemas.microsoft.com/office/drawing/2014/main" id="{D4E1D93A-1C2A-CDF0-DA84-D470D53150EC}"/>
                    </a:ext>
                  </a:extLst>
                </p:cNvPr>
                <p:cNvSpPr/>
                <p:nvPr/>
              </p:nvSpPr>
              <p:spPr>
                <a:xfrm rot="19277942">
                  <a:off x="3125963" y="260875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: Diagonal Corners Rounded 27">
                  <a:extLst>
                    <a:ext uri="{FF2B5EF4-FFF2-40B4-BE49-F238E27FC236}">
                      <a16:creationId xmlns:a16="http://schemas.microsoft.com/office/drawing/2014/main" id="{4A383CF5-A896-900D-BEC8-E114FDBA7D60}"/>
                    </a:ext>
                  </a:extLst>
                </p:cNvPr>
                <p:cNvSpPr/>
                <p:nvPr/>
              </p:nvSpPr>
              <p:spPr>
                <a:xfrm rot="19277942">
                  <a:off x="3049895" y="3314116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Rectangle: Diagonal Corners Rounded 6">
                <a:extLst>
                  <a:ext uri="{FF2B5EF4-FFF2-40B4-BE49-F238E27FC236}">
                    <a16:creationId xmlns:a16="http://schemas.microsoft.com/office/drawing/2014/main" id="{DE949B23-B5EC-663F-8500-EF21F544A320}"/>
                  </a:ext>
                </a:extLst>
              </p:cNvPr>
              <p:cNvSpPr/>
              <p:nvPr/>
            </p:nvSpPr>
            <p:spPr>
              <a:xfrm>
                <a:off x="4160984" y="2724466"/>
                <a:ext cx="693738" cy="69373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: Diagonal Corners Rounded 7">
                <a:extLst>
                  <a:ext uri="{FF2B5EF4-FFF2-40B4-BE49-F238E27FC236}">
                    <a16:creationId xmlns:a16="http://schemas.microsoft.com/office/drawing/2014/main" id="{38E4C33A-7726-4A15-7B77-4DF3C6C66668}"/>
                  </a:ext>
                </a:extLst>
              </p:cNvPr>
              <p:cNvSpPr/>
              <p:nvPr/>
            </p:nvSpPr>
            <p:spPr>
              <a:xfrm rot="4384947">
                <a:off x="4851149" y="2649335"/>
                <a:ext cx="693738" cy="69373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Moon 131"/>
              <p:cNvSpPr/>
              <p:nvPr/>
            </p:nvSpPr>
            <p:spPr>
              <a:xfrm rot="5619258">
                <a:off x="4348369" y="2154617"/>
                <a:ext cx="1106446" cy="1629517"/>
              </a:xfrm>
              <a:prstGeom prst="moon">
                <a:avLst>
                  <a:gd name="adj" fmla="val 4952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8" name="Group 467">
            <a:extLst>
              <a:ext uri="{FF2B5EF4-FFF2-40B4-BE49-F238E27FC236}">
                <a16:creationId xmlns:a16="http://schemas.microsoft.com/office/drawing/2014/main" id="{B5D1B8E0-5EE5-7820-40C2-CF0182B602D8}"/>
              </a:ext>
            </a:extLst>
          </p:cNvPr>
          <p:cNvGrpSpPr/>
          <p:nvPr/>
        </p:nvGrpSpPr>
        <p:grpSpPr>
          <a:xfrm>
            <a:off x="9473709" y="1918764"/>
            <a:ext cx="2037458" cy="4466806"/>
            <a:chOff x="9473709" y="1918764"/>
            <a:chExt cx="2037458" cy="4466806"/>
          </a:xfrm>
          <a:solidFill>
            <a:schemeClr val="bg1"/>
          </a:solidFill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01C1DB-C2D7-831B-F2B7-A68A33C986EC}"/>
                </a:ext>
              </a:extLst>
            </p:cNvPr>
            <p:cNvGrpSpPr/>
            <p:nvPr/>
          </p:nvGrpSpPr>
          <p:grpSpPr>
            <a:xfrm>
              <a:off x="9473709" y="1918764"/>
              <a:ext cx="2037458" cy="4466806"/>
              <a:chOff x="4704759" y="985336"/>
              <a:chExt cx="2447821" cy="5366461"/>
            </a:xfrm>
            <a:grpFill/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4A5EC01-8BBE-758A-EA00-5EAAB0E266EF}"/>
                  </a:ext>
                </a:extLst>
              </p:cNvPr>
              <p:cNvGrpSpPr/>
              <p:nvPr/>
            </p:nvGrpSpPr>
            <p:grpSpPr>
              <a:xfrm>
                <a:off x="4704759" y="985336"/>
                <a:ext cx="2447821" cy="5366461"/>
                <a:chOff x="6450422" y="1059765"/>
                <a:chExt cx="1872985" cy="4106225"/>
              </a:xfrm>
              <a:grpFill/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B3499504-3A53-9F33-0DA4-0D9555EBCFFD}"/>
                    </a:ext>
                  </a:extLst>
                </p:cNvPr>
                <p:cNvGrpSpPr/>
                <p:nvPr/>
              </p:nvGrpSpPr>
              <p:grpSpPr>
                <a:xfrm rot="4927996">
                  <a:off x="7041868" y="1547624"/>
                  <a:ext cx="1653085" cy="909992"/>
                  <a:chOff x="2818248" y="1170384"/>
                  <a:chExt cx="1899034" cy="1217570"/>
                </a:xfrm>
                <a:grpFill/>
              </p:grpSpPr>
              <p:sp>
                <p:nvSpPr>
                  <p:cNvPr id="456" name="Moon 455">
                    <a:extLst>
                      <a:ext uri="{FF2B5EF4-FFF2-40B4-BE49-F238E27FC236}">
                        <a16:creationId xmlns:a16="http://schemas.microsoft.com/office/drawing/2014/main" id="{9E4A722C-B4C9-0567-A318-C7DBCEA65BD0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82590" y="1436451"/>
                    <a:ext cx="187734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7" name="Moon 456">
                    <a:extLst>
                      <a:ext uri="{FF2B5EF4-FFF2-40B4-BE49-F238E27FC236}">
                        <a16:creationId xmlns:a16="http://schemas.microsoft.com/office/drawing/2014/main" id="{F9036942-459B-A128-1AA1-752EEA0BAEED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50244" y="1544200"/>
                    <a:ext cx="453485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8" name="Moon 457">
                    <a:extLst>
                      <a:ext uri="{FF2B5EF4-FFF2-40B4-BE49-F238E27FC236}">
                        <a16:creationId xmlns:a16="http://schemas.microsoft.com/office/drawing/2014/main" id="{45062B4A-CD07-78EB-8DCE-B622BB788A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567519" y="1343057"/>
                    <a:ext cx="656342" cy="130599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9" name="Moon 458">
                    <a:extLst>
                      <a:ext uri="{FF2B5EF4-FFF2-40B4-BE49-F238E27FC236}">
                        <a16:creationId xmlns:a16="http://schemas.microsoft.com/office/drawing/2014/main" id="{780826BA-D789-E2CA-A598-607E455AF8D3}"/>
                      </a:ext>
                    </a:extLst>
                  </p:cNvPr>
                  <p:cNvSpPr/>
                  <p:nvPr/>
                </p:nvSpPr>
                <p:spPr>
                  <a:xfrm>
                    <a:off x="3339447" y="1200329"/>
                    <a:ext cx="381000" cy="996292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0" name="Moon 459">
                    <a:extLst>
                      <a:ext uri="{FF2B5EF4-FFF2-40B4-BE49-F238E27FC236}">
                        <a16:creationId xmlns:a16="http://schemas.microsoft.com/office/drawing/2014/main" id="{C3673D1B-9D1E-9F31-C91F-632093151E7E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513801" y="1170384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1" name="Moon 460">
                    <a:extLst>
                      <a:ext uri="{FF2B5EF4-FFF2-40B4-BE49-F238E27FC236}">
                        <a16:creationId xmlns:a16="http://schemas.microsoft.com/office/drawing/2014/main" id="{40EDFD63-35BE-5FE4-A9E1-279CB54F5F16}"/>
                      </a:ext>
                    </a:extLst>
                  </p:cNvPr>
                  <p:cNvSpPr/>
                  <p:nvPr/>
                </p:nvSpPr>
                <p:spPr>
                  <a:xfrm rot="19664572">
                    <a:off x="3051833" y="1386758"/>
                    <a:ext cx="420420" cy="100119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2" name="Moon 461">
                    <a:extLst>
                      <a:ext uri="{FF2B5EF4-FFF2-40B4-BE49-F238E27FC236}">
                        <a16:creationId xmlns:a16="http://schemas.microsoft.com/office/drawing/2014/main" id="{92B61296-3C19-1FF6-64E6-6968B0CC4034}"/>
                      </a:ext>
                    </a:extLst>
                  </p:cNvPr>
                  <p:cNvSpPr/>
                  <p:nvPr/>
                </p:nvSpPr>
                <p:spPr>
                  <a:xfrm rot="4584428">
                    <a:off x="4017844" y="1511757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3" name="Moon 462">
                    <a:extLst>
                      <a:ext uri="{FF2B5EF4-FFF2-40B4-BE49-F238E27FC236}">
                        <a16:creationId xmlns:a16="http://schemas.microsoft.com/office/drawing/2014/main" id="{2FD17930-867E-D48A-CCCF-6B094D7F3049}"/>
                      </a:ext>
                    </a:extLst>
                  </p:cNvPr>
                  <p:cNvSpPr/>
                  <p:nvPr/>
                </p:nvSpPr>
                <p:spPr>
                  <a:xfrm rot="3348030">
                    <a:off x="3961354" y="1236701"/>
                    <a:ext cx="250733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4" name="Moon 463">
                    <a:extLst>
                      <a:ext uri="{FF2B5EF4-FFF2-40B4-BE49-F238E27FC236}">
                        <a16:creationId xmlns:a16="http://schemas.microsoft.com/office/drawing/2014/main" id="{94F37C8E-F9DD-CE60-4B57-D985FC6B17FE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731898" y="1358482"/>
                    <a:ext cx="297799" cy="774314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5" name="Moon 464">
                    <a:extLst>
                      <a:ext uri="{FF2B5EF4-FFF2-40B4-BE49-F238E27FC236}">
                        <a16:creationId xmlns:a16="http://schemas.microsoft.com/office/drawing/2014/main" id="{F189BEB9-8D21-5BC6-0D53-7C7337570591}"/>
                      </a:ext>
                    </a:extLst>
                  </p:cNvPr>
                  <p:cNvSpPr/>
                  <p:nvPr/>
                </p:nvSpPr>
                <p:spPr>
                  <a:xfrm rot="7380762">
                    <a:off x="3142343" y="1403382"/>
                    <a:ext cx="273432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6" name="Oval 465">
                    <a:extLst>
                      <a:ext uri="{FF2B5EF4-FFF2-40B4-BE49-F238E27FC236}">
                        <a16:creationId xmlns:a16="http://schemas.microsoft.com/office/drawing/2014/main" id="{0C1991A0-5497-6308-89A2-2A64CAA6F1CC}"/>
                      </a:ext>
                    </a:extLst>
                  </p:cNvPr>
                  <p:cNvSpPr/>
                  <p:nvPr/>
                </p:nvSpPr>
                <p:spPr>
                  <a:xfrm>
                    <a:off x="3100456" y="1582398"/>
                    <a:ext cx="1390324" cy="658165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890C7902-670A-426D-8E95-F3101EFB8E69}"/>
                    </a:ext>
                  </a:extLst>
                </p:cNvPr>
                <p:cNvGrpSpPr/>
                <p:nvPr/>
              </p:nvGrpSpPr>
              <p:grpSpPr>
                <a:xfrm rot="16459283" flipH="1">
                  <a:off x="6075242" y="1572348"/>
                  <a:ext cx="1660352" cy="909992"/>
                  <a:chOff x="2818248" y="1170384"/>
                  <a:chExt cx="1907382" cy="1217570"/>
                </a:xfrm>
                <a:grpFill/>
              </p:grpSpPr>
              <p:sp>
                <p:nvSpPr>
                  <p:cNvPr id="61" name="Moon 60">
                    <a:extLst>
                      <a:ext uri="{FF2B5EF4-FFF2-40B4-BE49-F238E27FC236}">
                        <a16:creationId xmlns:a16="http://schemas.microsoft.com/office/drawing/2014/main" id="{F5819F81-BEF6-6B4A-0852-CEA65CED00B4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82590" y="1436451"/>
                    <a:ext cx="187734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Moon 61">
                    <a:extLst>
                      <a:ext uri="{FF2B5EF4-FFF2-40B4-BE49-F238E27FC236}">
                        <a16:creationId xmlns:a16="http://schemas.microsoft.com/office/drawing/2014/main" id="{14B6B2AB-9DB8-0DD3-9C8F-B1DE0AC41D71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50244" y="1544200"/>
                    <a:ext cx="453485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Moon 62">
                    <a:extLst>
                      <a:ext uri="{FF2B5EF4-FFF2-40B4-BE49-F238E27FC236}">
                        <a16:creationId xmlns:a16="http://schemas.microsoft.com/office/drawing/2014/main" id="{3B1B6159-0438-40A3-8B92-03A0D76090A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567519" y="1343057"/>
                    <a:ext cx="656342" cy="130599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8" name="Moon 447">
                    <a:extLst>
                      <a:ext uri="{FF2B5EF4-FFF2-40B4-BE49-F238E27FC236}">
                        <a16:creationId xmlns:a16="http://schemas.microsoft.com/office/drawing/2014/main" id="{BD6DCD02-3B7A-4B0E-119A-B49358AA418A}"/>
                      </a:ext>
                    </a:extLst>
                  </p:cNvPr>
                  <p:cNvSpPr/>
                  <p:nvPr/>
                </p:nvSpPr>
                <p:spPr>
                  <a:xfrm>
                    <a:off x="3339447" y="1200329"/>
                    <a:ext cx="381000" cy="996292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9" name="Moon 448">
                    <a:extLst>
                      <a:ext uri="{FF2B5EF4-FFF2-40B4-BE49-F238E27FC236}">
                        <a16:creationId xmlns:a16="http://schemas.microsoft.com/office/drawing/2014/main" id="{C86D55AB-70A8-C41B-BB2B-5CB3BEC9DBF5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513801" y="1170384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0" name="Moon 449">
                    <a:extLst>
                      <a:ext uri="{FF2B5EF4-FFF2-40B4-BE49-F238E27FC236}">
                        <a16:creationId xmlns:a16="http://schemas.microsoft.com/office/drawing/2014/main" id="{1525CF10-2B03-F555-5B70-C70C97FCE8DA}"/>
                      </a:ext>
                    </a:extLst>
                  </p:cNvPr>
                  <p:cNvSpPr/>
                  <p:nvPr/>
                </p:nvSpPr>
                <p:spPr>
                  <a:xfrm rot="19664572">
                    <a:off x="3051833" y="1386758"/>
                    <a:ext cx="420420" cy="100119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1" name="Moon 450">
                    <a:extLst>
                      <a:ext uri="{FF2B5EF4-FFF2-40B4-BE49-F238E27FC236}">
                        <a16:creationId xmlns:a16="http://schemas.microsoft.com/office/drawing/2014/main" id="{2A7B2C03-280D-04E7-23C1-E15A358427ED}"/>
                      </a:ext>
                    </a:extLst>
                  </p:cNvPr>
                  <p:cNvSpPr/>
                  <p:nvPr/>
                </p:nvSpPr>
                <p:spPr>
                  <a:xfrm rot="4584428">
                    <a:off x="4026192" y="1464757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2" name="Moon 451">
                    <a:extLst>
                      <a:ext uri="{FF2B5EF4-FFF2-40B4-BE49-F238E27FC236}">
                        <a16:creationId xmlns:a16="http://schemas.microsoft.com/office/drawing/2014/main" id="{5F1EECBB-CF7F-3B1E-9FE3-3EE6E8D566C7}"/>
                      </a:ext>
                    </a:extLst>
                  </p:cNvPr>
                  <p:cNvSpPr/>
                  <p:nvPr/>
                </p:nvSpPr>
                <p:spPr>
                  <a:xfrm rot="3348030">
                    <a:off x="3961354" y="1236701"/>
                    <a:ext cx="250733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3" name="Moon 452">
                    <a:extLst>
                      <a:ext uri="{FF2B5EF4-FFF2-40B4-BE49-F238E27FC236}">
                        <a16:creationId xmlns:a16="http://schemas.microsoft.com/office/drawing/2014/main" id="{0F74EAD1-7CB3-95D2-64A5-0419758F78BD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731898" y="1358482"/>
                    <a:ext cx="297799" cy="774314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4" name="Moon 453">
                    <a:extLst>
                      <a:ext uri="{FF2B5EF4-FFF2-40B4-BE49-F238E27FC236}">
                        <a16:creationId xmlns:a16="http://schemas.microsoft.com/office/drawing/2014/main" id="{532808FB-480A-8C39-4D94-121A419AFCC4}"/>
                      </a:ext>
                    </a:extLst>
                  </p:cNvPr>
                  <p:cNvSpPr/>
                  <p:nvPr/>
                </p:nvSpPr>
                <p:spPr>
                  <a:xfrm rot="7380762">
                    <a:off x="3142343" y="1403382"/>
                    <a:ext cx="273432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5" name="Oval 454">
                    <a:extLst>
                      <a:ext uri="{FF2B5EF4-FFF2-40B4-BE49-F238E27FC236}">
                        <a16:creationId xmlns:a16="http://schemas.microsoft.com/office/drawing/2014/main" id="{A558FC07-AAB6-501D-D7E7-DB93AE675F2F}"/>
                      </a:ext>
                    </a:extLst>
                  </p:cNvPr>
                  <p:cNvSpPr/>
                  <p:nvPr/>
                </p:nvSpPr>
                <p:spPr>
                  <a:xfrm>
                    <a:off x="3100456" y="1582398"/>
                    <a:ext cx="1390324" cy="658165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8D744521-EC47-E361-A22F-4D8DD4E9D43A}"/>
                    </a:ext>
                  </a:extLst>
                </p:cNvPr>
                <p:cNvGrpSpPr/>
                <p:nvPr/>
              </p:nvGrpSpPr>
              <p:grpSpPr>
                <a:xfrm>
                  <a:off x="6540668" y="1059765"/>
                  <a:ext cx="1662196" cy="909992"/>
                  <a:chOff x="2818248" y="1170384"/>
                  <a:chExt cx="1909500" cy="1217570"/>
                </a:xfrm>
                <a:grpFill/>
              </p:grpSpPr>
              <p:sp>
                <p:nvSpPr>
                  <p:cNvPr id="50" name="Moon 49">
                    <a:extLst>
                      <a:ext uri="{FF2B5EF4-FFF2-40B4-BE49-F238E27FC236}">
                        <a16:creationId xmlns:a16="http://schemas.microsoft.com/office/drawing/2014/main" id="{F0064AB8-7C68-4895-AAA1-51A3ED686C5D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82590" y="1436451"/>
                    <a:ext cx="187734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Moon 50">
                    <a:extLst>
                      <a:ext uri="{FF2B5EF4-FFF2-40B4-BE49-F238E27FC236}">
                        <a16:creationId xmlns:a16="http://schemas.microsoft.com/office/drawing/2014/main" id="{E19B4EDF-50C1-6E5C-EEFB-0C582ECC21D3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50244" y="1544200"/>
                    <a:ext cx="453485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Moon 51">
                    <a:extLst>
                      <a:ext uri="{FF2B5EF4-FFF2-40B4-BE49-F238E27FC236}">
                        <a16:creationId xmlns:a16="http://schemas.microsoft.com/office/drawing/2014/main" id="{D1FE2798-0FAE-E78F-4C0F-2618243127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567519" y="1343057"/>
                    <a:ext cx="656342" cy="130599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Moon 52">
                    <a:extLst>
                      <a:ext uri="{FF2B5EF4-FFF2-40B4-BE49-F238E27FC236}">
                        <a16:creationId xmlns:a16="http://schemas.microsoft.com/office/drawing/2014/main" id="{A1929055-7924-6AA4-C8BD-84FF690F238E}"/>
                      </a:ext>
                    </a:extLst>
                  </p:cNvPr>
                  <p:cNvSpPr/>
                  <p:nvPr/>
                </p:nvSpPr>
                <p:spPr>
                  <a:xfrm>
                    <a:off x="3339447" y="1200329"/>
                    <a:ext cx="381000" cy="996292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Moon 53">
                    <a:extLst>
                      <a:ext uri="{FF2B5EF4-FFF2-40B4-BE49-F238E27FC236}">
                        <a16:creationId xmlns:a16="http://schemas.microsoft.com/office/drawing/2014/main" id="{C765687A-3EB7-A67D-4EEF-05FCB3F7AABE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513801" y="1170384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Moon 54">
                    <a:extLst>
                      <a:ext uri="{FF2B5EF4-FFF2-40B4-BE49-F238E27FC236}">
                        <a16:creationId xmlns:a16="http://schemas.microsoft.com/office/drawing/2014/main" id="{10EC6E84-F83C-6379-4CA1-2234A2F95CBC}"/>
                      </a:ext>
                    </a:extLst>
                  </p:cNvPr>
                  <p:cNvSpPr/>
                  <p:nvPr/>
                </p:nvSpPr>
                <p:spPr>
                  <a:xfrm rot="19664572">
                    <a:off x="3051833" y="1386758"/>
                    <a:ext cx="420420" cy="100119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Moon 55">
                    <a:extLst>
                      <a:ext uri="{FF2B5EF4-FFF2-40B4-BE49-F238E27FC236}">
                        <a16:creationId xmlns:a16="http://schemas.microsoft.com/office/drawing/2014/main" id="{316B766C-BA81-46EE-B665-28952EB8C978}"/>
                      </a:ext>
                    </a:extLst>
                  </p:cNvPr>
                  <p:cNvSpPr/>
                  <p:nvPr/>
                </p:nvSpPr>
                <p:spPr>
                  <a:xfrm rot="4584428">
                    <a:off x="4028310" y="1426850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Moon 56">
                    <a:extLst>
                      <a:ext uri="{FF2B5EF4-FFF2-40B4-BE49-F238E27FC236}">
                        <a16:creationId xmlns:a16="http://schemas.microsoft.com/office/drawing/2014/main" id="{C9FC6D46-5756-B5A7-6A55-3E5F64B1C55E}"/>
                      </a:ext>
                    </a:extLst>
                  </p:cNvPr>
                  <p:cNvSpPr/>
                  <p:nvPr/>
                </p:nvSpPr>
                <p:spPr>
                  <a:xfrm rot="3348030">
                    <a:off x="3961354" y="1236701"/>
                    <a:ext cx="250733" cy="1017876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Moon 57">
                    <a:extLst>
                      <a:ext uri="{FF2B5EF4-FFF2-40B4-BE49-F238E27FC236}">
                        <a16:creationId xmlns:a16="http://schemas.microsoft.com/office/drawing/2014/main" id="{44A88043-D5B9-1DB3-349A-C6339E27DB0D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731898" y="1358482"/>
                    <a:ext cx="297799" cy="774314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Moon 58">
                    <a:extLst>
                      <a:ext uri="{FF2B5EF4-FFF2-40B4-BE49-F238E27FC236}">
                        <a16:creationId xmlns:a16="http://schemas.microsoft.com/office/drawing/2014/main" id="{5ED30393-5557-02BE-056E-4F45D2597413}"/>
                      </a:ext>
                    </a:extLst>
                  </p:cNvPr>
                  <p:cNvSpPr/>
                  <p:nvPr/>
                </p:nvSpPr>
                <p:spPr>
                  <a:xfrm rot="7380762">
                    <a:off x="3142343" y="1403382"/>
                    <a:ext cx="273432" cy="916418"/>
                  </a:xfrm>
                  <a:prstGeom prst="moon">
                    <a:avLst>
                      <a:gd name="adj" fmla="val 875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83DB0DFE-FE5E-5D85-A465-F2AF3659F7D7}"/>
                      </a:ext>
                    </a:extLst>
                  </p:cNvPr>
                  <p:cNvSpPr/>
                  <p:nvPr/>
                </p:nvSpPr>
                <p:spPr>
                  <a:xfrm>
                    <a:off x="3100456" y="1582398"/>
                    <a:ext cx="1390324" cy="658165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09464C3A-E8F5-16D0-E54C-4B0F6E650998}"/>
                    </a:ext>
                  </a:extLst>
                </p:cNvPr>
                <p:cNvSpPr/>
                <p:nvPr/>
              </p:nvSpPr>
              <p:spPr>
                <a:xfrm rot="4050661">
                  <a:off x="7494279" y="4771999"/>
                  <a:ext cx="230424" cy="53305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795D433-FB2B-37D0-B889-3248657AF436}"/>
                    </a:ext>
                  </a:extLst>
                </p:cNvPr>
                <p:cNvSpPr/>
                <p:nvPr/>
              </p:nvSpPr>
              <p:spPr>
                <a:xfrm rot="4050661">
                  <a:off x="6946675" y="4784252"/>
                  <a:ext cx="230424" cy="53305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C6FAE4BF-346D-819B-77AD-C7D0E47FC05B}"/>
                    </a:ext>
                  </a:extLst>
                </p:cNvPr>
                <p:cNvSpPr/>
                <p:nvPr/>
              </p:nvSpPr>
              <p:spPr>
                <a:xfrm rot="19420312">
                  <a:off x="7923249" y="3394371"/>
                  <a:ext cx="319955" cy="49179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8EF0A9E-8568-57DA-0102-EBC4174B3697}"/>
                    </a:ext>
                  </a:extLst>
                </p:cNvPr>
                <p:cNvSpPr/>
                <p:nvPr/>
              </p:nvSpPr>
              <p:spPr>
                <a:xfrm rot="1717485">
                  <a:off x="6544074" y="3404620"/>
                  <a:ext cx="360419" cy="47626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rapezoid 38">
                  <a:extLst>
                    <a:ext uri="{FF2B5EF4-FFF2-40B4-BE49-F238E27FC236}">
                      <a16:creationId xmlns:a16="http://schemas.microsoft.com/office/drawing/2014/main" id="{1CBBDB35-BD01-9698-4F9B-F7C70A335987}"/>
                    </a:ext>
                  </a:extLst>
                </p:cNvPr>
                <p:cNvSpPr/>
                <p:nvPr/>
              </p:nvSpPr>
              <p:spPr>
                <a:xfrm rot="20029742">
                  <a:off x="7539287" y="2829058"/>
                  <a:ext cx="621466" cy="887273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rapezoid 39">
                  <a:extLst>
                    <a:ext uri="{FF2B5EF4-FFF2-40B4-BE49-F238E27FC236}">
                      <a16:creationId xmlns:a16="http://schemas.microsoft.com/office/drawing/2014/main" id="{E1512FE8-495F-4CB0-A6FC-04779A3E92FF}"/>
                    </a:ext>
                  </a:extLst>
                </p:cNvPr>
                <p:cNvSpPr/>
                <p:nvPr/>
              </p:nvSpPr>
              <p:spPr>
                <a:xfrm rot="1905609">
                  <a:off x="6712050" y="2590196"/>
                  <a:ext cx="621466" cy="111189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rapezoid 40">
                  <a:extLst>
                    <a:ext uri="{FF2B5EF4-FFF2-40B4-BE49-F238E27FC236}">
                      <a16:creationId xmlns:a16="http://schemas.microsoft.com/office/drawing/2014/main" id="{10C7B951-D136-4BE0-D87C-C145DC839AD7}"/>
                    </a:ext>
                  </a:extLst>
                </p:cNvPr>
                <p:cNvSpPr/>
                <p:nvPr/>
              </p:nvSpPr>
              <p:spPr>
                <a:xfrm>
                  <a:off x="6864079" y="2690229"/>
                  <a:ext cx="1032207" cy="1190651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Isosceles Triangle 41">
                  <a:extLst>
                    <a:ext uri="{FF2B5EF4-FFF2-40B4-BE49-F238E27FC236}">
                      <a16:creationId xmlns:a16="http://schemas.microsoft.com/office/drawing/2014/main" id="{4B9D46AF-67E4-285F-3EAC-D35834212677}"/>
                    </a:ext>
                  </a:extLst>
                </p:cNvPr>
                <p:cNvSpPr/>
                <p:nvPr/>
              </p:nvSpPr>
              <p:spPr>
                <a:xfrm rot="10800000">
                  <a:off x="7178227" y="2669522"/>
                  <a:ext cx="387077" cy="476261"/>
                </a:xfrm>
                <a:prstGeom prst="triangle">
                  <a:avLst>
                    <a:gd name="adj" fmla="val 46522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3" name="Group 84">
                  <a:extLst>
                    <a:ext uri="{FF2B5EF4-FFF2-40B4-BE49-F238E27FC236}">
                      <a16:creationId xmlns:a16="http://schemas.microsoft.com/office/drawing/2014/main" id="{D07A2287-3688-5995-FDB6-11499D611099}"/>
                    </a:ext>
                  </a:extLst>
                </p:cNvPr>
                <p:cNvGrpSpPr/>
                <p:nvPr/>
              </p:nvGrpSpPr>
              <p:grpSpPr>
                <a:xfrm rot="20814385">
                  <a:off x="6935911" y="2630133"/>
                  <a:ext cx="1045018" cy="804331"/>
                  <a:chOff x="4279875" y="1850294"/>
                  <a:chExt cx="890845" cy="819333"/>
                </a:xfrm>
                <a:grpFill/>
              </p:grpSpPr>
              <p:sp>
                <p:nvSpPr>
                  <p:cNvPr id="48" name="Double Wave 47">
                    <a:extLst>
                      <a:ext uri="{FF2B5EF4-FFF2-40B4-BE49-F238E27FC236}">
                        <a16:creationId xmlns:a16="http://schemas.microsoft.com/office/drawing/2014/main" id="{16EE79B8-ABE5-5DF4-7232-3AE99BEE4771}"/>
                      </a:ext>
                    </a:extLst>
                  </p:cNvPr>
                  <p:cNvSpPr/>
                  <p:nvPr/>
                </p:nvSpPr>
                <p:spPr>
                  <a:xfrm>
                    <a:off x="4279875" y="1850294"/>
                    <a:ext cx="685800" cy="228600"/>
                  </a:xfrm>
                  <a:prstGeom prst="doubleWave">
                    <a:avLst>
                      <a:gd name="adj1" fmla="val 12500"/>
                      <a:gd name="adj2" fmla="val -10000"/>
                    </a:avLst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Isosceles Triangle 48">
                    <a:extLst>
                      <a:ext uri="{FF2B5EF4-FFF2-40B4-BE49-F238E27FC236}">
                        <a16:creationId xmlns:a16="http://schemas.microsoft.com/office/drawing/2014/main" id="{7A699C04-4559-A6F2-F76E-7B9928D69346}"/>
                      </a:ext>
                    </a:extLst>
                  </p:cNvPr>
                  <p:cNvSpPr/>
                  <p:nvPr/>
                </p:nvSpPr>
                <p:spPr>
                  <a:xfrm rot="9458620">
                    <a:off x="4637320" y="1907627"/>
                    <a:ext cx="533400" cy="762000"/>
                  </a:xfrm>
                  <a:prstGeom prst="triangl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3B0CE1FF-AE8A-002F-56D9-8C402BE0B845}"/>
                    </a:ext>
                  </a:extLst>
                </p:cNvPr>
                <p:cNvSpPr/>
                <p:nvPr/>
              </p:nvSpPr>
              <p:spPr>
                <a:xfrm>
                  <a:off x="6839034" y="1405221"/>
                  <a:ext cx="1020419" cy="1404074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rapezoid 44">
                  <a:extLst>
                    <a:ext uri="{FF2B5EF4-FFF2-40B4-BE49-F238E27FC236}">
                      <a16:creationId xmlns:a16="http://schemas.microsoft.com/office/drawing/2014/main" id="{9EC220E0-649B-AC88-F18B-24E87B3C2BE6}"/>
                    </a:ext>
                  </a:extLst>
                </p:cNvPr>
                <p:cNvSpPr/>
                <p:nvPr/>
              </p:nvSpPr>
              <p:spPr>
                <a:xfrm>
                  <a:off x="6813950" y="3800780"/>
                  <a:ext cx="1118202" cy="1190651"/>
                </a:xfrm>
                <a:prstGeom prst="trapezoid">
                  <a:avLst>
                    <a:gd name="adj" fmla="val 9546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7CF2FF65-8280-A559-7E3E-96CAB476BB3F}"/>
                    </a:ext>
                  </a:extLst>
                </p:cNvPr>
                <p:cNvSpPr/>
                <p:nvPr/>
              </p:nvSpPr>
              <p:spPr>
                <a:xfrm>
                  <a:off x="6864079" y="3678527"/>
                  <a:ext cx="1032207" cy="23813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5B531431-423E-AC23-9841-AB25F855C2CF}"/>
                    </a:ext>
                  </a:extLst>
                </p:cNvPr>
                <p:cNvSpPr/>
                <p:nvPr/>
              </p:nvSpPr>
              <p:spPr>
                <a:xfrm>
                  <a:off x="7256766" y="3673810"/>
                  <a:ext cx="252442" cy="232954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D81EADFD-A869-E088-F3E5-F612F56CF3FB}"/>
                  </a:ext>
                </a:extLst>
              </p:cNvPr>
              <p:cNvCxnSpPr>
                <a:cxnSpLocks/>
                <a:endCxn id="45" idx="2"/>
              </p:cNvCxnSpPr>
              <p:nvPr/>
            </p:nvCxnSpPr>
            <p:spPr>
              <a:xfrm>
                <a:off x="5890129" y="5239817"/>
                <a:ext cx="20419" cy="88384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8118D3F7-FA03-E6BE-56C6-B54CE11A851E}"/>
                </a:ext>
              </a:extLst>
            </p:cNvPr>
            <p:cNvSpPr/>
            <p:nvPr/>
          </p:nvSpPr>
          <p:spPr>
            <a:xfrm>
              <a:off x="9816465" y="2279271"/>
              <a:ext cx="1316537" cy="3761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70" name="Straight Connector 469">
            <a:extLst>
              <a:ext uri="{FF2B5EF4-FFF2-40B4-BE49-F238E27FC236}">
                <a16:creationId xmlns:a16="http://schemas.microsoft.com/office/drawing/2014/main" id="{B463E308-BFEB-9966-799C-DEC8CC4D6EA9}"/>
              </a:ext>
            </a:extLst>
          </p:cNvPr>
          <p:cNvCxnSpPr>
            <a:cxnSpLocks/>
            <a:endCxn id="102" idx="2"/>
          </p:cNvCxnSpPr>
          <p:nvPr/>
        </p:nvCxnSpPr>
        <p:spPr>
          <a:xfrm flipH="1">
            <a:off x="1841793" y="5332946"/>
            <a:ext cx="8451" cy="744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36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Noah Packard</a:t>
            </a:r>
          </a:p>
          <a:p>
            <a:r>
              <a:rPr lang="en-US" sz="1100" dirty="0"/>
              <a:t>D&amp;C 124:136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849AB-74C4-CB87-FC9D-5500F65348FE}"/>
              </a:ext>
            </a:extLst>
          </p:cNvPr>
          <p:cNvSpPr txBox="1"/>
          <p:nvPr/>
        </p:nvSpPr>
        <p:spPr>
          <a:xfrm>
            <a:off x="5293360" y="38140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Hiram Page</a:t>
            </a:r>
          </a:p>
          <a:p>
            <a:r>
              <a:rPr lang="en-US" sz="1100" dirty="0"/>
              <a:t>D&amp;C 28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C6164-7440-EDDD-B67C-5087032B92BA}"/>
              </a:ext>
            </a:extLst>
          </p:cNvPr>
          <p:cNvSpPr txBox="1"/>
          <p:nvPr/>
        </p:nvSpPr>
        <p:spPr>
          <a:xfrm>
            <a:off x="907288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E. Page</a:t>
            </a:r>
          </a:p>
          <a:p>
            <a:r>
              <a:rPr lang="en-US" sz="1100" dirty="0"/>
              <a:t>D&amp;C 118:6; 124:129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599C15B-F894-BCDF-0218-0FDAEC3DF7BC}"/>
              </a:ext>
            </a:extLst>
          </p:cNvPr>
          <p:cNvGrpSpPr/>
          <p:nvPr/>
        </p:nvGrpSpPr>
        <p:grpSpPr>
          <a:xfrm>
            <a:off x="1388565" y="1210407"/>
            <a:ext cx="2159705" cy="5409961"/>
            <a:chOff x="1416586" y="1299693"/>
            <a:chExt cx="2159705" cy="540996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FAD7063A-96E9-B185-E193-AF664C4FA6D6}"/>
                </a:ext>
              </a:extLst>
            </p:cNvPr>
            <p:cNvSpPr/>
            <p:nvPr/>
          </p:nvSpPr>
          <p:spPr>
            <a:xfrm rot="4050661">
              <a:off x="2670131" y="6172453"/>
              <a:ext cx="323866" cy="706923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EE57616-6066-D382-5019-6D65BF5F57CA}"/>
                </a:ext>
              </a:extLst>
            </p:cNvPr>
            <p:cNvSpPr/>
            <p:nvPr/>
          </p:nvSpPr>
          <p:spPr>
            <a:xfrm rot="1464678">
              <a:off x="1530045" y="1299693"/>
              <a:ext cx="2007919" cy="2014918"/>
            </a:xfrm>
            <a:custGeom>
              <a:avLst/>
              <a:gdLst>
                <a:gd name="connsiteX0" fmla="*/ 831670 w 2007919"/>
                <a:gd name="connsiteY0" fmla="*/ 10286 h 2014918"/>
                <a:gd name="connsiteX1" fmla="*/ 877023 w 2007919"/>
                <a:gd name="connsiteY1" fmla="*/ 418 h 2014918"/>
                <a:gd name="connsiteX2" fmla="*/ 993122 w 2007919"/>
                <a:gd name="connsiteY2" fmla="*/ 49052 h 2014918"/>
                <a:gd name="connsiteX3" fmla="*/ 993615 w 2007919"/>
                <a:gd name="connsiteY3" fmla="*/ 49009 h 2014918"/>
                <a:gd name="connsiteX4" fmla="*/ 1031864 w 2007919"/>
                <a:gd name="connsiteY4" fmla="*/ 45686 h 2014918"/>
                <a:gd name="connsiteX5" fmla="*/ 1130191 w 2007919"/>
                <a:gd name="connsiteY5" fmla="*/ 85184 h 2014918"/>
                <a:gd name="connsiteX6" fmla="*/ 1143860 w 2007919"/>
                <a:gd name="connsiteY6" fmla="*/ 105785 h 2014918"/>
                <a:gd name="connsiteX7" fmla="*/ 1145959 w 2007919"/>
                <a:gd name="connsiteY7" fmla="*/ 106336 h 2014918"/>
                <a:gd name="connsiteX8" fmla="*/ 1249403 w 2007919"/>
                <a:gd name="connsiteY8" fmla="*/ 184649 h 2014918"/>
                <a:gd name="connsiteX9" fmla="*/ 1385539 w 2007919"/>
                <a:gd name="connsiteY9" fmla="*/ 183669 h 2014918"/>
                <a:gd name="connsiteX10" fmla="*/ 1521839 w 2007919"/>
                <a:gd name="connsiteY10" fmla="*/ 368925 h 2014918"/>
                <a:gd name="connsiteX11" fmla="*/ 1716923 w 2007919"/>
                <a:gd name="connsiteY11" fmla="*/ 445011 h 2014918"/>
                <a:gd name="connsiteX12" fmla="*/ 1782573 w 2007919"/>
                <a:gd name="connsiteY12" fmla="*/ 684373 h 2014918"/>
                <a:gd name="connsiteX13" fmla="*/ 1925317 w 2007919"/>
                <a:gd name="connsiteY13" fmla="*/ 978210 h 2014918"/>
                <a:gd name="connsiteX14" fmla="*/ 1916247 w 2007919"/>
                <a:gd name="connsiteY14" fmla="*/ 1008419 h 2014918"/>
                <a:gd name="connsiteX15" fmla="*/ 1927818 w 2007919"/>
                <a:gd name="connsiteY15" fmla="*/ 1005315 h 2014918"/>
                <a:gd name="connsiteX16" fmla="*/ 1940892 w 2007919"/>
                <a:gd name="connsiteY16" fmla="*/ 1017393 h 2014918"/>
                <a:gd name="connsiteX17" fmla="*/ 1965561 w 2007919"/>
                <a:gd name="connsiteY17" fmla="*/ 1131616 h 2014918"/>
                <a:gd name="connsiteX18" fmla="*/ 1965697 w 2007919"/>
                <a:gd name="connsiteY18" fmla="*/ 1131898 h 2014918"/>
                <a:gd name="connsiteX19" fmla="*/ 1985176 w 2007919"/>
                <a:gd name="connsiteY19" fmla="*/ 1172334 h 2014918"/>
                <a:gd name="connsiteX20" fmla="*/ 1997221 w 2007919"/>
                <a:gd name="connsiteY20" fmla="*/ 1242472 h 2014918"/>
                <a:gd name="connsiteX21" fmla="*/ 1995804 w 2007919"/>
                <a:gd name="connsiteY21" fmla="*/ 1362679 h 2014918"/>
                <a:gd name="connsiteX22" fmla="*/ 2006156 w 2007919"/>
                <a:gd name="connsiteY22" fmla="*/ 1546472 h 2014918"/>
                <a:gd name="connsiteX23" fmla="*/ 1957664 w 2007919"/>
                <a:gd name="connsiteY23" fmla="*/ 1707356 h 2014918"/>
                <a:gd name="connsiteX24" fmla="*/ 1940304 w 2007919"/>
                <a:gd name="connsiteY24" fmla="*/ 1845213 h 2014918"/>
                <a:gd name="connsiteX25" fmla="*/ 1881201 w 2007919"/>
                <a:gd name="connsiteY25" fmla="*/ 1861905 h 2014918"/>
                <a:gd name="connsiteX26" fmla="*/ 1838964 w 2007919"/>
                <a:gd name="connsiteY26" fmla="*/ 2008972 h 2014918"/>
                <a:gd name="connsiteX27" fmla="*/ 1776862 w 2007919"/>
                <a:gd name="connsiteY27" fmla="*/ 1919203 h 2014918"/>
                <a:gd name="connsiteX28" fmla="*/ 1684613 w 2007919"/>
                <a:gd name="connsiteY28" fmla="*/ 1830509 h 2014918"/>
                <a:gd name="connsiteX29" fmla="*/ 1644052 w 2007919"/>
                <a:gd name="connsiteY29" fmla="*/ 1731809 h 2014918"/>
                <a:gd name="connsiteX30" fmla="*/ 1652719 w 2007919"/>
                <a:gd name="connsiteY30" fmla="*/ 1598581 h 2014918"/>
                <a:gd name="connsiteX31" fmla="*/ 1634418 w 2007919"/>
                <a:gd name="connsiteY31" fmla="*/ 1461893 h 2014918"/>
                <a:gd name="connsiteX32" fmla="*/ 1667841 w 2007919"/>
                <a:gd name="connsiteY32" fmla="*/ 1340400 h 2014918"/>
                <a:gd name="connsiteX33" fmla="*/ 1668160 w 2007919"/>
                <a:gd name="connsiteY33" fmla="*/ 1337197 h 2014918"/>
                <a:gd name="connsiteX34" fmla="*/ 1668177 w 2007919"/>
                <a:gd name="connsiteY34" fmla="*/ 1336469 h 2014918"/>
                <a:gd name="connsiteX35" fmla="*/ 1628379 w 2007919"/>
                <a:gd name="connsiteY35" fmla="*/ 1314705 h 2014918"/>
                <a:gd name="connsiteX36" fmla="*/ 1593362 w 2007919"/>
                <a:gd name="connsiteY36" fmla="*/ 1280064 h 2014918"/>
                <a:gd name="connsiteX37" fmla="*/ 1590376 w 2007919"/>
                <a:gd name="connsiteY37" fmla="*/ 1280359 h 2014918"/>
                <a:gd name="connsiteX38" fmla="*/ 1432972 w 2007919"/>
                <a:gd name="connsiteY38" fmla="*/ 1304627 h 2014918"/>
                <a:gd name="connsiteX39" fmla="*/ 1251920 w 2007919"/>
                <a:gd name="connsiteY39" fmla="*/ 1085691 h 2014918"/>
                <a:gd name="connsiteX40" fmla="*/ 1251837 w 2007919"/>
                <a:gd name="connsiteY40" fmla="*/ 1085667 h 2014918"/>
                <a:gd name="connsiteX41" fmla="*/ 1178230 w 2007919"/>
                <a:gd name="connsiteY41" fmla="*/ 1063799 h 2014918"/>
                <a:gd name="connsiteX42" fmla="*/ 1130879 w 2007919"/>
                <a:gd name="connsiteY42" fmla="*/ 1027750 h 2014918"/>
                <a:gd name="connsiteX43" fmla="*/ 1126531 w 2007919"/>
                <a:gd name="connsiteY43" fmla="*/ 1022032 h 2014918"/>
                <a:gd name="connsiteX44" fmla="*/ 1128162 w 2007919"/>
                <a:gd name="connsiteY44" fmla="*/ 1032687 h 2014918"/>
                <a:gd name="connsiteX45" fmla="*/ 1062454 w 2007919"/>
                <a:gd name="connsiteY45" fmla="*/ 1202463 h 2014918"/>
                <a:gd name="connsiteX46" fmla="*/ 1084690 w 2007919"/>
                <a:gd name="connsiteY46" fmla="*/ 1382142 h 2014918"/>
                <a:gd name="connsiteX47" fmla="*/ 925889 w 2007919"/>
                <a:gd name="connsiteY47" fmla="*/ 1477193 h 2014918"/>
                <a:gd name="connsiteX48" fmla="*/ 882416 w 2007919"/>
                <a:gd name="connsiteY48" fmla="*/ 1699373 h 2014918"/>
                <a:gd name="connsiteX49" fmla="*/ 659966 w 2007919"/>
                <a:gd name="connsiteY49" fmla="*/ 1676759 h 2014918"/>
                <a:gd name="connsiteX50" fmla="*/ 352660 w 2007919"/>
                <a:gd name="connsiteY50" fmla="*/ 1694138 h 2014918"/>
                <a:gd name="connsiteX51" fmla="*/ 186615 w 2007919"/>
                <a:gd name="connsiteY51" fmla="*/ 1633630 h 2014918"/>
                <a:gd name="connsiteX52" fmla="*/ 142149 w 2007919"/>
                <a:gd name="connsiteY52" fmla="*/ 1470413 h 2014918"/>
                <a:gd name="connsiteX53" fmla="*/ 19487 w 2007919"/>
                <a:gd name="connsiteY53" fmla="*/ 1337922 h 2014918"/>
                <a:gd name="connsiteX54" fmla="*/ 51238 w 2007919"/>
                <a:gd name="connsiteY54" fmla="*/ 1156267 h 2014918"/>
                <a:gd name="connsiteX55" fmla="*/ 50485 w 2007919"/>
                <a:gd name="connsiteY55" fmla="*/ 1152200 h 2014918"/>
                <a:gd name="connsiteX56" fmla="*/ 2281 w 2007919"/>
                <a:gd name="connsiteY56" fmla="*/ 933911 h 2014918"/>
                <a:gd name="connsiteX57" fmla="*/ 64779 w 2007919"/>
                <a:gd name="connsiteY57" fmla="*/ 813356 h 2014918"/>
                <a:gd name="connsiteX58" fmla="*/ 79680 w 2007919"/>
                <a:gd name="connsiteY58" fmla="*/ 804773 h 2014918"/>
                <a:gd name="connsiteX59" fmla="*/ 71301 w 2007919"/>
                <a:gd name="connsiteY59" fmla="*/ 796460 h 2014918"/>
                <a:gd name="connsiteX60" fmla="*/ 56834 w 2007919"/>
                <a:gd name="connsiteY60" fmla="*/ 766985 h 2014918"/>
                <a:gd name="connsiteX61" fmla="*/ 121903 w 2007919"/>
                <a:gd name="connsiteY61" fmla="*/ 629676 h 2014918"/>
                <a:gd name="connsiteX62" fmla="*/ 121844 w 2007919"/>
                <a:gd name="connsiteY62" fmla="*/ 626861 h 2014918"/>
                <a:gd name="connsiteX63" fmla="*/ 110651 w 2007919"/>
                <a:gd name="connsiteY63" fmla="*/ 477171 h 2014918"/>
                <a:gd name="connsiteX64" fmla="*/ 326246 w 2007919"/>
                <a:gd name="connsiteY64" fmla="*/ 343963 h 2014918"/>
                <a:gd name="connsiteX65" fmla="*/ 326265 w 2007919"/>
                <a:gd name="connsiteY65" fmla="*/ 343889 h 2014918"/>
                <a:gd name="connsiteX66" fmla="*/ 335128 w 2007919"/>
                <a:gd name="connsiteY66" fmla="*/ 309893 h 2014918"/>
                <a:gd name="connsiteX67" fmla="*/ 479514 w 2007919"/>
                <a:gd name="connsiteY67" fmla="*/ 203885 h 2014918"/>
                <a:gd name="connsiteX68" fmla="*/ 535923 w 2007919"/>
                <a:gd name="connsiteY68" fmla="*/ 208222 h 2014918"/>
                <a:gd name="connsiteX69" fmla="*/ 545538 w 2007919"/>
                <a:gd name="connsiteY69" fmla="*/ 181410 h 2014918"/>
                <a:gd name="connsiteX70" fmla="*/ 557687 w 2007919"/>
                <a:gd name="connsiteY70" fmla="*/ 169746 h 2014918"/>
                <a:gd name="connsiteX71" fmla="*/ 563265 w 2007919"/>
                <a:gd name="connsiteY71" fmla="*/ 154699 h 2014918"/>
                <a:gd name="connsiteX72" fmla="*/ 607922 w 2007919"/>
                <a:gd name="connsiteY72" fmla="*/ 112390 h 2014918"/>
                <a:gd name="connsiteX73" fmla="*/ 706049 w 2007919"/>
                <a:gd name="connsiteY73" fmla="*/ 91916 h 2014918"/>
                <a:gd name="connsiteX74" fmla="*/ 725370 w 2007919"/>
                <a:gd name="connsiteY74" fmla="*/ 97538 h 2014918"/>
                <a:gd name="connsiteX75" fmla="*/ 734334 w 2007919"/>
                <a:gd name="connsiteY75" fmla="*/ 83860 h 2014918"/>
                <a:gd name="connsiteX76" fmla="*/ 756963 w 2007919"/>
                <a:gd name="connsiteY76" fmla="*/ 66202 h 2014918"/>
                <a:gd name="connsiteX77" fmla="*/ 773975 w 2007919"/>
                <a:gd name="connsiteY77" fmla="*/ 46111 h 2014918"/>
                <a:gd name="connsiteX78" fmla="*/ 831670 w 2007919"/>
                <a:gd name="connsiteY78" fmla="*/ 10286 h 2014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2007919" h="2014918">
                  <a:moveTo>
                    <a:pt x="831670" y="10286"/>
                  </a:moveTo>
                  <a:cubicBezTo>
                    <a:pt x="846107" y="4957"/>
                    <a:pt x="861384" y="1552"/>
                    <a:pt x="877023" y="418"/>
                  </a:cubicBezTo>
                  <a:cubicBezTo>
                    <a:pt x="924685" y="-3048"/>
                    <a:pt x="968274" y="15203"/>
                    <a:pt x="993122" y="49052"/>
                  </a:cubicBezTo>
                  <a:lnTo>
                    <a:pt x="993615" y="49009"/>
                  </a:lnTo>
                  <a:lnTo>
                    <a:pt x="1031864" y="45686"/>
                  </a:lnTo>
                  <a:cubicBezTo>
                    <a:pt x="1069927" y="46665"/>
                    <a:pt x="1105141" y="60468"/>
                    <a:pt x="1130191" y="85184"/>
                  </a:cubicBezTo>
                  <a:lnTo>
                    <a:pt x="1143860" y="105785"/>
                  </a:lnTo>
                  <a:lnTo>
                    <a:pt x="1145959" y="106336"/>
                  </a:lnTo>
                  <a:cubicBezTo>
                    <a:pt x="1184018" y="122150"/>
                    <a:pt x="1220187" y="148955"/>
                    <a:pt x="1249403" y="184649"/>
                  </a:cubicBezTo>
                  <a:cubicBezTo>
                    <a:pt x="1287947" y="162934"/>
                    <a:pt x="1337590" y="162592"/>
                    <a:pt x="1385539" y="183669"/>
                  </a:cubicBezTo>
                  <a:cubicBezTo>
                    <a:pt x="1458397" y="215690"/>
                    <a:pt x="1513628" y="290772"/>
                    <a:pt x="1521839" y="368925"/>
                  </a:cubicBezTo>
                  <a:cubicBezTo>
                    <a:pt x="1587403" y="357941"/>
                    <a:pt x="1661674" y="386911"/>
                    <a:pt x="1716923" y="445011"/>
                  </a:cubicBezTo>
                  <a:cubicBezTo>
                    <a:pt x="1782026" y="513477"/>
                    <a:pt x="1808230" y="608991"/>
                    <a:pt x="1782573" y="684373"/>
                  </a:cubicBezTo>
                  <a:cubicBezTo>
                    <a:pt x="1886509" y="749605"/>
                    <a:pt x="1944337" y="874133"/>
                    <a:pt x="1925317" y="978210"/>
                  </a:cubicBezTo>
                  <a:lnTo>
                    <a:pt x="1916247" y="1008419"/>
                  </a:lnTo>
                  <a:lnTo>
                    <a:pt x="1927818" y="1005315"/>
                  </a:lnTo>
                  <a:cubicBezTo>
                    <a:pt x="1932240" y="1006694"/>
                    <a:pt x="1936653" y="1010672"/>
                    <a:pt x="1940892" y="1017393"/>
                  </a:cubicBezTo>
                  <a:cubicBezTo>
                    <a:pt x="1953810" y="1037872"/>
                    <a:pt x="1963073" y="1080747"/>
                    <a:pt x="1965561" y="1131616"/>
                  </a:cubicBezTo>
                  <a:lnTo>
                    <a:pt x="1965697" y="1131898"/>
                  </a:lnTo>
                  <a:lnTo>
                    <a:pt x="1985176" y="1172334"/>
                  </a:lnTo>
                  <a:cubicBezTo>
                    <a:pt x="1990620" y="1191392"/>
                    <a:pt x="1994802" y="1215354"/>
                    <a:pt x="1997221" y="1242472"/>
                  </a:cubicBezTo>
                  <a:cubicBezTo>
                    <a:pt x="2000738" y="1281839"/>
                    <a:pt x="2000237" y="1324597"/>
                    <a:pt x="1995804" y="1362679"/>
                  </a:cubicBezTo>
                  <a:cubicBezTo>
                    <a:pt x="2006701" y="1414904"/>
                    <a:pt x="2010511" y="1482605"/>
                    <a:pt x="2006156" y="1546472"/>
                  </a:cubicBezTo>
                  <a:cubicBezTo>
                    <a:pt x="2000367" y="1631379"/>
                    <a:pt x="1981201" y="1694966"/>
                    <a:pt x="1957664" y="1707356"/>
                  </a:cubicBezTo>
                  <a:cubicBezTo>
                    <a:pt x="1957551" y="1760353"/>
                    <a:pt x="1951218" y="1810615"/>
                    <a:pt x="1940304" y="1845213"/>
                  </a:cubicBezTo>
                  <a:cubicBezTo>
                    <a:pt x="1923722" y="1897789"/>
                    <a:pt x="1899770" y="1904545"/>
                    <a:pt x="1881201" y="1861905"/>
                  </a:cubicBezTo>
                  <a:cubicBezTo>
                    <a:pt x="1875195" y="1935146"/>
                    <a:pt x="1859115" y="1991136"/>
                    <a:pt x="1838964" y="2008972"/>
                  </a:cubicBezTo>
                  <a:cubicBezTo>
                    <a:pt x="1815219" y="2029989"/>
                    <a:pt x="1790437" y="1994175"/>
                    <a:pt x="1776862" y="1919203"/>
                  </a:cubicBezTo>
                  <a:cubicBezTo>
                    <a:pt x="1744822" y="1990364"/>
                    <a:pt x="1703208" y="1950365"/>
                    <a:pt x="1684613" y="1830509"/>
                  </a:cubicBezTo>
                  <a:cubicBezTo>
                    <a:pt x="1666346" y="1838387"/>
                    <a:pt x="1649194" y="1796658"/>
                    <a:pt x="1644052" y="1731809"/>
                  </a:cubicBezTo>
                  <a:cubicBezTo>
                    <a:pt x="1640328" y="1684891"/>
                    <a:pt x="1643620" y="1634255"/>
                    <a:pt x="1652719" y="1598581"/>
                  </a:cubicBezTo>
                  <a:cubicBezTo>
                    <a:pt x="1639810" y="1570598"/>
                    <a:pt x="1632621" y="1516900"/>
                    <a:pt x="1634418" y="1461893"/>
                  </a:cubicBezTo>
                  <a:cubicBezTo>
                    <a:pt x="1636526" y="1397488"/>
                    <a:pt x="1650403" y="1347039"/>
                    <a:pt x="1667841" y="1340400"/>
                  </a:cubicBezTo>
                  <a:cubicBezTo>
                    <a:pt x="1667944" y="1339325"/>
                    <a:pt x="1668057" y="1338273"/>
                    <a:pt x="1668160" y="1337197"/>
                  </a:cubicBezTo>
                  <a:lnTo>
                    <a:pt x="1668177" y="1336469"/>
                  </a:lnTo>
                  <a:lnTo>
                    <a:pt x="1628379" y="1314705"/>
                  </a:lnTo>
                  <a:cubicBezTo>
                    <a:pt x="1615600" y="1305171"/>
                    <a:pt x="1603725" y="1293550"/>
                    <a:pt x="1593362" y="1280064"/>
                  </a:cubicBezTo>
                  <a:cubicBezTo>
                    <a:pt x="1592367" y="1280175"/>
                    <a:pt x="1591371" y="1280248"/>
                    <a:pt x="1590376" y="1280359"/>
                  </a:cubicBezTo>
                  <a:cubicBezTo>
                    <a:pt x="1549455" y="1314398"/>
                    <a:pt x="1491742" y="1323285"/>
                    <a:pt x="1432972" y="1304627"/>
                  </a:cubicBezTo>
                  <a:cubicBezTo>
                    <a:pt x="1340134" y="1275136"/>
                    <a:pt x="1264783" y="1183997"/>
                    <a:pt x="1251920" y="1085691"/>
                  </a:cubicBezTo>
                  <a:lnTo>
                    <a:pt x="1251837" y="1085667"/>
                  </a:lnTo>
                  <a:lnTo>
                    <a:pt x="1178230" y="1063799"/>
                  </a:lnTo>
                  <a:cubicBezTo>
                    <a:pt x="1161045" y="1054262"/>
                    <a:pt x="1145058" y="1042003"/>
                    <a:pt x="1130879" y="1027750"/>
                  </a:cubicBezTo>
                  <a:lnTo>
                    <a:pt x="1126531" y="1022032"/>
                  </a:lnTo>
                  <a:lnTo>
                    <a:pt x="1128162" y="1032687"/>
                  </a:lnTo>
                  <a:cubicBezTo>
                    <a:pt x="1130968" y="1106141"/>
                    <a:pt x="1107655" y="1169157"/>
                    <a:pt x="1062454" y="1202463"/>
                  </a:cubicBezTo>
                  <a:cubicBezTo>
                    <a:pt x="1089592" y="1263101"/>
                    <a:pt x="1097686" y="1328616"/>
                    <a:pt x="1084690" y="1382142"/>
                  </a:cubicBezTo>
                  <a:cubicBezTo>
                    <a:pt x="1064949" y="1463477"/>
                    <a:pt x="1000588" y="1501988"/>
                    <a:pt x="925889" y="1477193"/>
                  </a:cubicBezTo>
                  <a:cubicBezTo>
                    <a:pt x="946818" y="1568517"/>
                    <a:pt x="930265" y="1653103"/>
                    <a:pt x="882416" y="1699373"/>
                  </a:cubicBezTo>
                  <a:cubicBezTo>
                    <a:pt x="826030" y="1753896"/>
                    <a:pt x="737265" y="1744881"/>
                    <a:pt x="659966" y="1676759"/>
                  </a:cubicBezTo>
                  <a:cubicBezTo>
                    <a:pt x="606057" y="1799185"/>
                    <a:pt x="467436" y="1807038"/>
                    <a:pt x="352660" y="1694138"/>
                  </a:cubicBezTo>
                  <a:cubicBezTo>
                    <a:pt x="304989" y="1726619"/>
                    <a:pt x="234777" y="1701042"/>
                    <a:pt x="186615" y="1633630"/>
                  </a:cubicBezTo>
                  <a:cubicBezTo>
                    <a:pt x="151757" y="1584864"/>
                    <a:pt x="134852" y="1522833"/>
                    <a:pt x="142149" y="1470413"/>
                  </a:cubicBezTo>
                  <a:cubicBezTo>
                    <a:pt x="91078" y="1455071"/>
                    <a:pt x="42892" y="1403021"/>
                    <a:pt x="19487" y="1337922"/>
                  </a:cubicBezTo>
                  <a:cubicBezTo>
                    <a:pt x="-7906" y="1261696"/>
                    <a:pt x="5275" y="1186267"/>
                    <a:pt x="51238" y="1156267"/>
                  </a:cubicBezTo>
                  <a:cubicBezTo>
                    <a:pt x="50975" y="1154907"/>
                    <a:pt x="50748" y="1153561"/>
                    <a:pt x="50485" y="1152200"/>
                  </a:cubicBezTo>
                  <a:cubicBezTo>
                    <a:pt x="10994" y="1082817"/>
                    <a:pt x="-6670" y="1002786"/>
                    <a:pt x="2281" y="933911"/>
                  </a:cubicBezTo>
                  <a:cubicBezTo>
                    <a:pt x="9360" y="879515"/>
                    <a:pt x="32107" y="837895"/>
                    <a:pt x="64779" y="813356"/>
                  </a:cubicBezTo>
                  <a:lnTo>
                    <a:pt x="79680" y="804773"/>
                  </a:lnTo>
                  <a:lnTo>
                    <a:pt x="71301" y="796460"/>
                  </a:lnTo>
                  <a:cubicBezTo>
                    <a:pt x="64924" y="787639"/>
                    <a:pt x="60005" y="777745"/>
                    <a:pt x="56834" y="766985"/>
                  </a:cubicBezTo>
                  <a:cubicBezTo>
                    <a:pt x="41996" y="716585"/>
                    <a:pt x="69011" y="659571"/>
                    <a:pt x="121903" y="629676"/>
                  </a:cubicBezTo>
                  <a:cubicBezTo>
                    <a:pt x="121872" y="628736"/>
                    <a:pt x="121876" y="627801"/>
                    <a:pt x="121844" y="626861"/>
                  </a:cubicBezTo>
                  <a:cubicBezTo>
                    <a:pt x="93270" y="583567"/>
                    <a:pt x="89175" y="528685"/>
                    <a:pt x="110651" y="477171"/>
                  </a:cubicBezTo>
                  <a:cubicBezTo>
                    <a:pt x="144593" y="395798"/>
                    <a:pt x="234340" y="340362"/>
                    <a:pt x="326246" y="343963"/>
                  </a:cubicBezTo>
                  <a:lnTo>
                    <a:pt x="326265" y="343889"/>
                  </a:lnTo>
                  <a:lnTo>
                    <a:pt x="335128" y="309893"/>
                  </a:lnTo>
                  <a:cubicBezTo>
                    <a:pt x="357846" y="252934"/>
                    <a:pt x="416272" y="211184"/>
                    <a:pt x="479514" y="203885"/>
                  </a:cubicBezTo>
                  <a:lnTo>
                    <a:pt x="535923" y="208222"/>
                  </a:lnTo>
                  <a:lnTo>
                    <a:pt x="545538" y="181410"/>
                  </a:lnTo>
                  <a:lnTo>
                    <a:pt x="557687" y="169746"/>
                  </a:lnTo>
                  <a:lnTo>
                    <a:pt x="563265" y="154699"/>
                  </a:lnTo>
                  <a:cubicBezTo>
                    <a:pt x="574376" y="138144"/>
                    <a:pt x="589588" y="123551"/>
                    <a:pt x="607922" y="112390"/>
                  </a:cubicBezTo>
                  <a:cubicBezTo>
                    <a:pt x="638186" y="93956"/>
                    <a:pt x="673575" y="86892"/>
                    <a:pt x="706049" y="91916"/>
                  </a:cubicBezTo>
                  <a:lnTo>
                    <a:pt x="725370" y="97538"/>
                  </a:lnTo>
                  <a:lnTo>
                    <a:pt x="734334" y="83860"/>
                  </a:lnTo>
                  <a:lnTo>
                    <a:pt x="756963" y="66202"/>
                  </a:lnTo>
                  <a:lnTo>
                    <a:pt x="773975" y="46111"/>
                  </a:lnTo>
                  <a:cubicBezTo>
                    <a:pt x="790246" y="30608"/>
                    <a:pt x="810015" y="18281"/>
                    <a:pt x="831670" y="10286"/>
                  </a:cubicBezTo>
                  <a:close/>
                </a:path>
              </a:pathLst>
            </a:cu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Cloud 68">
              <a:extLst>
                <a:ext uri="{FF2B5EF4-FFF2-40B4-BE49-F238E27FC236}">
                  <a16:creationId xmlns:a16="http://schemas.microsoft.com/office/drawing/2014/main" id="{DC168EFC-D526-F8CA-D9D6-161F4444999F}"/>
                </a:ext>
              </a:extLst>
            </p:cNvPr>
            <p:cNvSpPr/>
            <p:nvPr/>
          </p:nvSpPr>
          <p:spPr>
            <a:xfrm rot="19964921">
              <a:off x="1555981" y="2299009"/>
              <a:ext cx="373285" cy="1009907"/>
            </a:xfrm>
            <a:prstGeom prst="cloud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87AECC1-7F13-570A-2E07-7238D1227AA4}"/>
                </a:ext>
              </a:extLst>
            </p:cNvPr>
            <p:cNvSpPr/>
            <p:nvPr/>
          </p:nvSpPr>
          <p:spPr>
            <a:xfrm rot="4050661">
              <a:off x="1874495" y="6200266"/>
              <a:ext cx="311854" cy="70692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DA4C115-D44D-A54C-1C7E-2CDFAE37DE7F}"/>
                </a:ext>
              </a:extLst>
            </p:cNvPr>
            <p:cNvSpPr/>
            <p:nvPr/>
          </p:nvSpPr>
          <p:spPr>
            <a:xfrm>
              <a:off x="3062818" y="4231594"/>
              <a:ext cx="421151" cy="720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9B2B018A-C4D8-30E5-215A-338558B05B3A}"/>
                </a:ext>
              </a:extLst>
            </p:cNvPr>
            <p:cNvSpPr/>
            <p:nvPr/>
          </p:nvSpPr>
          <p:spPr>
            <a:xfrm rot="1284825">
              <a:off x="1416586" y="4351944"/>
              <a:ext cx="378278" cy="720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C08959F2-99BD-C71A-72D8-60C4AE336B54}"/>
                </a:ext>
              </a:extLst>
            </p:cNvPr>
            <p:cNvSpPr/>
            <p:nvPr/>
          </p:nvSpPr>
          <p:spPr>
            <a:xfrm rot="20029742">
              <a:off x="2580051" y="3314218"/>
              <a:ext cx="713311" cy="1436636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19B963EE-2650-C921-CDAD-AFE0524B89D8}"/>
                </a:ext>
              </a:extLst>
            </p:cNvPr>
            <p:cNvSpPr/>
            <p:nvPr/>
          </p:nvSpPr>
          <p:spPr>
            <a:xfrm rot="1905609">
              <a:off x="1538222" y="3536733"/>
              <a:ext cx="789337" cy="1305242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E54F2B4E-8F9B-EE99-A17D-408B6716E4DC}"/>
                </a:ext>
              </a:extLst>
            </p:cNvPr>
            <p:cNvSpPr/>
            <p:nvPr/>
          </p:nvSpPr>
          <p:spPr>
            <a:xfrm>
              <a:off x="1835594" y="3378223"/>
              <a:ext cx="1257005" cy="1555565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86D3C91F-4450-8065-5F1F-DDDEF6DC3044}"/>
                </a:ext>
              </a:extLst>
            </p:cNvPr>
            <p:cNvSpPr/>
            <p:nvPr/>
          </p:nvSpPr>
          <p:spPr>
            <a:xfrm rot="10800000">
              <a:off x="2180579" y="3351171"/>
              <a:ext cx="491633" cy="62222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634EA478-8F97-C6EB-81B8-1156C553DCE8}"/>
                </a:ext>
              </a:extLst>
            </p:cNvPr>
            <p:cNvSpPr/>
            <p:nvPr/>
          </p:nvSpPr>
          <p:spPr>
            <a:xfrm>
              <a:off x="1660289" y="4771419"/>
              <a:ext cx="1645415" cy="1728231"/>
            </a:xfrm>
            <a:prstGeom prst="trapezoid">
              <a:avLst>
                <a:gd name="adj" fmla="val 16333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FF061C-7409-3BD1-6EEA-590C545081AE}"/>
                </a:ext>
              </a:extLst>
            </p:cNvPr>
            <p:cNvSpPr/>
            <p:nvPr/>
          </p:nvSpPr>
          <p:spPr>
            <a:xfrm>
              <a:off x="2007062" y="3396831"/>
              <a:ext cx="233110" cy="1372909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B2E71C9-0EEB-BF5F-8C4B-D1745D7C1340}"/>
                </a:ext>
              </a:extLst>
            </p:cNvPr>
            <p:cNvSpPr/>
            <p:nvPr/>
          </p:nvSpPr>
          <p:spPr>
            <a:xfrm>
              <a:off x="2650689" y="3396833"/>
              <a:ext cx="222972" cy="1357667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F6F215-2A7A-5ADE-1841-484E7CCAD48C}"/>
                </a:ext>
              </a:extLst>
            </p:cNvPr>
            <p:cNvSpPr/>
            <p:nvPr/>
          </p:nvSpPr>
          <p:spPr>
            <a:xfrm rot="5400000">
              <a:off x="2336166" y="4184127"/>
              <a:ext cx="277402" cy="1280972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46CB8A1-6F7B-FEA2-A0E7-641725BB1351}"/>
                </a:ext>
              </a:extLst>
            </p:cNvPr>
            <p:cNvGrpSpPr/>
            <p:nvPr/>
          </p:nvGrpSpPr>
          <p:grpSpPr>
            <a:xfrm rot="16904194">
              <a:off x="1498875" y="4345512"/>
              <a:ext cx="3501355" cy="653477"/>
              <a:chOff x="1956293" y="4846593"/>
              <a:chExt cx="6959107" cy="1485154"/>
            </a:xfrm>
          </p:grpSpPr>
          <p:sp>
            <p:nvSpPr>
              <p:cNvPr id="52" name="Moon 51">
                <a:extLst>
                  <a:ext uri="{FF2B5EF4-FFF2-40B4-BE49-F238E27FC236}">
                    <a16:creationId xmlns:a16="http://schemas.microsoft.com/office/drawing/2014/main" id="{0A0CC8F8-10BC-B485-AEC5-34417D1AAD6A}"/>
                  </a:ext>
                </a:extLst>
              </p:cNvPr>
              <p:cNvSpPr/>
              <p:nvPr/>
            </p:nvSpPr>
            <p:spPr>
              <a:xfrm>
                <a:off x="4794560" y="5694861"/>
                <a:ext cx="126390" cy="410593"/>
              </a:xfrm>
              <a:prstGeom prst="mo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Donut 93">
                <a:extLst>
                  <a:ext uri="{FF2B5EF4-FFF2-40B4-BE49-F238E27FC236}">
                    <a16:creationId xmlns:a16="http://schemas.microsoft.com/office/drawing/2014/main" id="{D6F6F33E-0EF3-8685-47A3-F943337221F9}"/>
                  </a:ext>
                </a:extLst>
              </p:cNvPr>
              <p:cNvSpPr/>
              <p:nvPr/>
            </p:nvSpPr>
            <p:spPr>
              <a:xfrm>
                <a:off x="4638223" y="5638800"/>
                <a:ext cx="637799" cy="692947"/>
              </a:xfrm>
              <a:prstGeom prst="donut">
                <a:avLst>
                  <a:gd name="adj" fmla="val 10685"/>
                </a:avLst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ounded Rectangle 89">
                <a:extLst>
                  <a:ext uri="{FF2B5EF4-FFF2-40B4-BE49-F238E27FC236}">
                    <a16:creationId xmlns:a16="http://schemas.microsoft.com/office/drawing/2014/main" id="{AF27082F-89DC-5186-976F-8A12FBFE67ED}"/>
                  </a:ext>
                </a:extLst>
              </p:cNvPr>
              <p:cNvSpPr/>
              <p:nvPr/>
            </p:nvSpPr>
            <p:spPr>
              <a:xfrm>
                <a:off x="4361296" y="5281258"/>
                <a:ext cx="4554104" cy="480349"/>
              </a:xfrm>
              <a:prstGeom prst="round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6D935A01-F832-C0CA-5F9A-50BB4C7BD6EE}"/>
                  </a:ext>
                </a:extLst>
              </p:cNvPr>
              <p:cNvSpPr/>
              <p:nvPr/>
            </p:nvSpPr>
            <p:spPr>
              <a:xfrm rot="5400000">
                <a:off x="2603925" y="4198961"/>
                <a:ext cx="1371667" cy="2666932"/>
              </a:xfrm>
              <a:prstGeom prst="trapezoid">
                <a:avLst>
                  <a:gd name="adj" fmla="val 32119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rapezoid 55">
                <a:extLst>
                  <a:ext uri="{FF2B5EF4-FFF2-40B4-BE49-F238E27FC236}">
                    <a16:creationId xmlns:a16="http://schemas.microsoft.com/office/drawing/2014/main" id="{F5B38D73-30E1-564E-5780-86453B56802E}"/>
                  </a:ext>
                </a:extLst>
              </p:cNvPr>
              <p:cNvSpPr/>
              <p:nvPr/>
            </p:nvSpPr>
            <p:spPr>
              <a:xfrm rot="2824362">
                <a:off x="3654042" y="5323029"/>
                <a:ext cx="874575" cy="738986"/>
              </a:xfrm>
              <a:prstGeom prst="trapezoid">
                <a:avLst>
                  <a:gd name="adj" fmla="val 32119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613F61F-23A4-8FB0-4F3A-69D8C933C431}"/>
                  </a:ext>
                </a:extLst>
              </p:cNvPr>
              <p:cNvSpPr/>
              <p:nvPr/>
            </p:nvSpPr>
            <p:spPr>
              <a:xfrm>
                <a:off x="3208047" y="5225634"/>
                <a:ext cx="1818087" cy="535973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274C28D8-0DC3-684B-90FF-125415A40F5B}"/>
                  </a:ext>
                </a:extLst>
              </p:cNvPr>
              <p:cNvSpPr/>
              <p:nvPr/>
            </p:nvSpPr>
            <p:spPr>
              <a:xfrm rot="21438454">
                <a:off x="3292902" y="5449033"/>
                <a:ext cx="1286422" cy="421142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Rounded Rectangle 96">
                <a:extLst>
                  <a:ext uri="{FF2B5EF4-FFF2-40B4-BE49-F238E27FC236}">
                    <a16:creationId xmlns:a16="http://schemas.microsoft.com/office/drawing/2014/main" id="{46E1BE60-8CB3-077C-927F-0983E275FFAC}"/>
                  </a:ext>
                </a:extLst>
              </p:cNvPr>
              <p:cNvSpPr/>
              <p:nvPr/>
            </p:nvSpPr>
            <p:spPr>
              <a:xfrm>
                <a:off x="5291736" y="5665929"/>
                <a:ext cx="2958290" cy="188160"/>
              </a:xfrm>
              <a:prstGeom prst="roundRect">
                <a:avLst/>
              </a:prstGeom>
              <a:solidFill>
                <a:srgbClr val="843F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97">
                <a:extLst>
                  <a:ext uri="{FF2B5EF4-FFF2-40B4-BE49-F238E27FC236}">
                    <a16:creationId xmlns:a16="http://schemas.microsoft.com/office/drawing/2014/main" id="{FCBD4758-8037-0B89-3723-D09B41561A97}"/>
                  </a:ext>
                </a:extLst>
              </p:cNvPr>
              <p:cNvSpPr/>
              <p:nvPr/>
            </p:nvSpPr>
            <p:spPr>
              <a:xfrm>
                <a:off x="8250026" y="5095789"/>
                <a:ext cx="477626" cy="201471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ounded Rectangle 98">
                <a:extLst>
                  <a:ext uri="{FF2B5EF4-FFF2-40B4-BE49-F238E27FC236}">
                    <a16:creationId xmlns:a16="http://schemas.microsoft.com/office/drawing/2014/main" id="{4D710F59-01D2-BDA2-5865-AB5E3577DDC1}"/>
                  </a:ext>
                </a:extLst>
              </p:cNvPr>
              <p:cNvSpPr/>
              <p:nvPr/>
            </p:nvSpPr>
            <p:spPr>
              <a:xfrm>
                <a:off x="8305800" y="5103789"/>
                <a:ext cx="55774" cy="18546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99">
                <a:extLst>
                  <a:ext uri="{FF2B5EF4-FFF2-40B4-BE49-F238E27FC236}">
                    <a16:creationId xmlns:a16="http://schemas.microsoft.com/office/drawing/2014/main" id="{044DD5B7-531A-A359-FA37-2389A42464CC}"/>
                  </a:ext>
                </a:extLst>
              </p:cNvPr>
              <p:cNvSpPr/>
              <p:nvPr/>
            </p:nvSpPr>
            <p:spPr>
              <a:xfrm>
                <a:off x="8597161" y="5095789"/>
                <a:ext cx="55774" cy="18546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102">
                <a:extLst>
                  <a:ext uri="{FF2B5EF4-FFF2-40B4-BE49-F238E27FC236}">
                    <a16:creationId xmlns:a16="http://schemas.microsoft.com/office/drawing/2014/main" id="{C79D847F-4C94-3313-A092-A8BB0EA7E7A2}"/>
                  </a:ext>
                </a:extLst>
              </p:cNvPr>
              <p:cNvSpPr/>
              <p:nvPr/>
            </p:nvSpPr>
            <p:spPr>
              <a:xfrm>
                <a:off x="4635509" y="5221934"/>
                <a:ext cx="852073" cy="12908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103">
                <a:extLst>
                  <a:ext uri="{FF2B5EF4-FFF2-40B4-BE49-F238E27FC236}">
                    <a16:creationId xmlns:a16="http://schemas.microsoft.com/office/drawing/2014/main" id="{8C61A562-870B-D947-C957-7998119EF71E}"/>
                  </a:ext>
                </a:extLst>
              </p:cNvPr>
              <p:cNvSpPr/>
              <p:nvPr/>
            </p:nvSpPr>
            <p:spPr>
              <a:xfrm>
                <a:off x="5700831" y="5216718"/>
                <a:ext cx="852073" cy="12908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104">
                <a:extLst>
                  <a:ext uri="{FF2B5EF4-FFF2-40B4-BE49-F238E27FC236}">
                    <a16:creationId xmlns:a16="http://schemas.microsoft.com/office/drawing/2014/main" id="{E27A80AC-AD41-D40E-BC5F-F1C171C2EC02}"/>
                  </a:ext>
                </a:extLst>
              </p:cNvPr>
              <p:cNvSpPr/>
              <p:nvPr/>
            </p:nvSpPr>
            <p:spPr>
              <a:xfrm>
                <a:off x="5140659" y="5295369"/>
                <a:ext cx="734322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C3CF8E7-63D9-7B0F-E65F-EC96BFED89D9}"/>
                </a:ext>
              </a:extLst>
            </p:cNvPr>
            <p:cNvSpPr/>
            <p:nvPr/>
          </p:nvSpPr>
          <p:spPr>
            <a:xfrm>
              <a:off x="3210784" y="4459951"/>
              <a:ext cx="232722" cy="39804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B274814D-A237-AC92-80DE-6AB6CAADB8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16647" y="5245256"/>
              <a:ext cx="58220" cy="12543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15">
              <a:extLst>
                <a:ext uri="{FF2B5EF4-FFF2-40B4-BE49-F238E27FC236}">
                  <a16:creationId xmlns:a16="http://schemas.microsoft.com/office/drawing/2014/main" id="{108D8BF2-AFEA-741B-17B5-A54B9F785FAC}"/>
                </a:ext>
              </a:extLst>
            </p:cNvPr>
            <p:cNvSpPr/>
            <p:nvPr/>
          </p:nvSpPr>
          <p:spPr>
            <a:xfrm>
              <a:off x="1720630" y="1741314"/>
              <a:ext cx="1474426" cy="1606246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42815 w 1414415"/>
                <a:gd name="connsiteY0" fmla="*/ 803123 h 1606246"/>
                <a:gd name="connsiteX1" fmla="*/ 728615 w 1414415"/>
                <a:gd name="connsiteY1" fmla="*/ 0 h 1606246"/>
                <a:gd name="connsiteX2" fmla="*/ 1414415 w 1414415"/>
                <a:gd name="connsiteY2" fmla="*/ 803123 h 1606246"/>
                <a:gd name="connsiteX3" fmla="*/ 728615 w 1414415"/>
                <a:gd name="connsiteY3" fmla="*/ 1606246 h 1606246"/>
                <a:gd name="connsiteX4" fmla="*/ 42815 w 1414415"/>
                <a:gd name="connsiteY4" fmla="*/ 803123 h 1606246"/>
                <a:gd name="connsiteX0" fmla="*/ 42815 w 1474426"/>
                <a:gd name="connsiteY0" fmla="*/ 803123 h 1606246"/>
                <a:gd name="connsiteX1" fmla="*/ 728615 w 1474426"/>
                <a:gd name="connsiteY1" fmla="*/ 0 h 1606246"/>
                <a:gd name="connsiteX2" fmla="*/ 1414415 w 1474426"/>
                <a:gd name="connsiteY2" fmla="*/ 803123 h 1606246"/>
                <a:gd name="connsiteX3" fmla="*/ 728615 w 1474426"/>
                <a:gd name="connsiteY3" fmla="*/ 1606246 h 1606246"/>
                <a:gd name="connsiteX4" fmla="*/ 42815 w 1474426"/>
                <a:gd name="connsiteY4" fmla="*/ 803123 h 160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4426" h="1606246">
                  <a:moveTo>
                    <a:pt x="42815" y="803123"/>
                  </a:moveTo>
                  <a:cubicBezTo>
                    <a:pt x="-150132" y="7232"/>
                    <a:pt x="349858" y="0"/>
                    <a:pt x="728615" y="0"/>
                  </a:cubicBezTo>
                  <a:cubicBezTo>
                    <a:pt x="1107372" y="0"/>
                    <a:pt x="1657696" y="65955"/>
                    <a:pt x="1414415" y="803123"/>
                  </a:cubicBezTo>
                  <a:cubicBezTo>
                    <a:pt x="1414415" y="1246676"/>
                    <a:pt x="1107372" y="1606246"/>
                    <a:pt x="728615" y="1606246"/>
                  </a:cubicBezTo>
                  <a:cubicBezTo>
                    <a:pt x="349858" y="1606246"/>
                    <a:pt x="235762" y="1599014"/>
                    <a:pt x="42815" y="80312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D9F8802-7B41-BD30-3E94-BB3CA8F79E8C}"/>
                </a:ext>
              </a:extLst>
            </p:cNvPr>
            <p:cNvSpPr/>
            <p:nvPr/>
          </p:nvSpPr>
          <p:spPr>
            <a:xfrm>
              <a:off x="1834381" y="2690486"/>
              <a:ext cx="1162920" cy="1156515"/>
            </a:xfrm>
            <a:custGeom>
              <a:avLst/>
              <a:gdLst>
                <a:gd name="connsiteX0" fmla="*/ 600955 w 1162920"/>
                <a:gd name="connsiteY0" fmla="*/ 210342 h 1156515"/>
                <a:gd name="connsiteX1" fmla="*/ 450217 w 1162920"/>
                <a:gd name="connsiteY1" fmla="*/ 298047 h 1156515"/>
                <a:gd name="connsiteX2" fmla="*/ 600955 w 1162920"/>
                <a:gd name="connsiteY2" fmla="*/ 385752 h 1156515"/>
                <a:gd name="connsiteX3" fmla="*/ 751693 w 1162920"/>
                <a:gd name="connsiteY3" fmla="*/ 298047 h 1156515"/>
                <a:gd name="connsiteX4" fmla="*/ 600955 w 1162920"/>
                <a:gd name="connsiteY4" fmla="*/ 210342 h 1156515"/>
                <a:gd name="connsiteX5" fmla="*/ 913702 w 1162920"/>
                <a:gd name="connsiteY5" fmla="*/ 866 h 1156515"/>
                <a:gd name="connsiteX6" fmla="*/ 954379 w 1162920"/>
                <a:gd name="connsiteY6" fmla="*/ 14691 h 1156515"/>
                <a:gd name="connsiteX7" fmla="*/ 1031133 w 1162920"/>
                <a:gd name="connsiteY7" fmla="*/ 145437 h 1156515"/>
                <a:gd name="connsiteX8" fmla="*/ 1031551 w 1162920"/>
                <a:gd name="connsiteY8" fmla="*/ 145670 h 1156515"/>
                <a:gd name="connsiteX9" fmla="*/ 1064006 w 1162920"/>
                <a:gd name="connsiteY9" fmla="*/ 163781 h 1156515"/>
                <a:gd name="connsiteX10" fmla="*/ 1129637 w 1162920"/>
                <a:gd name="connsiteY10" fmla="*/ 272329 h 1156515"/>
                <a:gd name="connsiteX11" fmla="*/ 1125228 w 1162920"/>
                <a:gd name="connsiteY11" fmla="*/ 409925 h 1156515"/>
                <a:gd name="connsiteX12" fmla="*/ 1157435 w 1162920"/>
                <a:gd name="connsiteY12" fmla="*/ 620306 h 1156515"/>
                <a:gd name="connsiteX13" fmla="*/ 1006561 w 1162920"/>
                <a:gd name="connsiteY13" fmla="*/ 804462 h 1156515"/>
                <a:gd name="connsiteX14" fmla="*/ 952551 w 1162920"/>
                <a:gd name="connsiteY14" fmla="*/ 962262 h 1156515"/>
                <a:gd name="connsiteX15" fmla="*/ 768663 w 1162920"/>
                <a:gd name="connsiteY15" fmla="*/ 981368 h 1156515"/>
                <a:gd name="connsiteX16" fmla="*/ 637253 w 1162920"/>
                <a:gd name="connsiteY16" fmla="*/ 1149710 h 1156515"/>
                <a:gd name="connsiteX17" fmla="*/ 444036 w 1162920"/>
                <a:gd name="connsiteY17" fmla="*/ 1046954 h 1156515"/>
                <a:gd name="connsiteX18" fmla="*/ 157020 w 1162920"/>
                <a:gd name="connsiteY18" fmla="*/ 945430 h 1156515"/>
                <a:gd name="connsiteX19" fmla="*/ 30826 w 1162920"/>
                <a:gd name="connsiteY19" fmla="*/ 832453 h 1156515"/>
                <a:gd name="connsiteX20" fmla="*/ 57790 w 1162920"/>
                <a:gd name="connsiteY20" fmla="*/ 679952 h 1156515"/>
                <a:gd name="connsiteX21" fmla="*/ 849 w 1162920"/>
                <a:gd name="connsiteY21" fmla="*/ 523491 h 1156515"/>
                <a:gd name="connsiteX22" fmla="*/ 104838 w 1162920"/>
                <a:gd name="connsiteY22" fmla="*/ 384423 h 1156515"/>
                <a:gd name="connsiteX23" fmla="*/ 105833 w 1162920"/>
                <a:gd name="connsiteY23" fmla="*/ 380757 h 1156515"/>
                <a:gd name="connsiteX24" fmla="*/ 152154 w 1162920"/>
                <a:gd name="connsiteY24" fmla="*/ 181053 h 1156515"/>
                <a:gd name="connsiteX25" fmla="*/ 377498 w 1162920"/>
                <a:gd name="connsiteY25" fmla="*/ 135429 h 1156515"/>
                <a:gd name="connsiteX26" fmla="*/ 377541 w 1162920"/>
                <a:gd name="connsiteY26" fmla="*/ 135344 h 1156515"/>
                <a:gd name="connsiteX27" fmla="*/ 397370 w 1162920"/>
                <a:gd name="connsiteY27" fmla="*/ 96668 h 1156515"/>
                <a:gd name="connsiteX28" fmla="*/ 604696 w 1162920"/>
                <a:gd name="connsiteY28" fmla="*/ 88065 h 1156515"/>
                <a:gd name="connsiteX29" fmla="*/ 605506 w 1162920"/>
                <a:gd name="connsiteY29" fmla="*/ 86774 h 1156515"/>
                <a:gd name="connsiteX30" fmla="*/ 641097 w 1162920"/>
                <a:gd name="connsiteY30" fmla="*/ 30021 h 1156515"/>
                <a:gd name="connsiteX31" fmla="*/ 693226 w 1162920"/>
                <a:gd name="connsiteY31" fmla="*/ 1579 h 1156515"/>
                <a:gd name="connsiteX32" fmla="*/ 780913 w 1162920"/>
                <a:gd name="connsiteY32" fmla="*/ 32628 h 1156515"/>
                <a:gd name="connsiteX33" fmla="*/ 801734 w 1162920"/>
                <a:gd name="connsiteY33" fmla="*/ 60871 h 1156515"/>
                <a:gd name="connsiteX34" fmla="*/ 803021 w 1162920"/>
                <a:gd name="connsiteY34" fmla="*/ 62617 h 1156515"/>
                <a:gd name="connsiteX35" fmla="*/ 913702 w 1162920"/>
                <a:gd name="connsiteY35" fmla="*/ 866 h 115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162920" h="1156515">
                  <a:moveTo>
                    <a:pt x="600955" y="210342"/>
                  </a:moveTo>
                  <a:cubicBezTo>
                    <a:pt x="517705" y="210342"/>
                    <a:pt x="450217" y="249609"/>
                    <a:pt x="450217" y="298047"/>
                  </a:cubicBezTo>
                  <a:cubicBezTo>
                    <a:pt x="450217" y="346485"/>
                    <a:pt x="517705" y="385752"/>
                    <a:pt x="600955" y="385752"/>
                  </a:cubicBezTo>
                  <a:cubicBezTo>
                    <a:pt x="684205" y="385752"/>
                    <a:pt x="751693" y="346485"/>
                    <a:pt x="751693" y="298047"/>
                  </a:cubicBezTo>
                  <a:cubicBezTo>
                    <a:pt x="751693" y="249609"/>
                    <a:pt x="684205" y="210342"/>
                    <a:pt x="600955" y="210342"/>
                  </a:cubicBezTo>
                  <a:close/>
                  <a:moveTo>
                    <a:pt x="913702" y="866"/>
                  </a:moveTo>
                  <a:cubicBezTo>
                    <a:pt x="927461" y="2444"/>
                    <a:pt x="941192" y="6998"/>
                    <a:pt x="954379" y="14691"/>
                  </a:cubicBezTo>
                  <a:cubicBezTo>
                    <a:pt x="994571" y="38132"/>
                    <a:pt x="1023391" y="87208"/>
                    <a:pt x="1031133" y="145437"/>
                  </a:cubicBezTo>
                  <a:lnTo>
                    <a:pt x="1031551" y="145670"/>
                  </a:lnTo>
                  <a:lnTo>
                    <a:pt x="1064006" y="163781"/>
                  </a:lnTo>
                  <a:cubicBezTo>
                    <a:pt x="1094715" y="187335"/>
                    <a:pt x="1118346" y="225768"/>
                    <a:pt x="1129637" y="272329"/>
                  </a:cubicBezTo>
                  <a:cubicBezTo>
                    <a:pt x="1140579" y="317391"/>
                    <a:pt x="1139020" y="366334"/>
                    <a:pt x="1125228" y="409925"/>
                  </a:cubicBezTo>
                  <a:cubicBezTo>
                    <a:pt x="1159129" y="469705"/>
                    <a:pt x="1170985" y="547199"/>
                    <a:pt x="1157435" y="620306"/>
                  </a:cubicBezTo>
                  <a:cubicBezTo>
                    <a:pt x="1139423" y="717495"/>
                    <a:pt x="1079794" y="790280"/>
                    <a:pt x="1006561" y="804462"/>
                  </a:cubicBezTo>
                  <a:cubicBezTo>
                    <a:pt x="1006212" y="865126"/>
                    <a:pt x="986506" y="922658"/>
                    <a:pt x="952551" y="962262"/>
                  </a:cubicBezTo>
                  <a:cubicBezTo>
                    <a:pt x="900960" y="1022443"/>
                    <a:pt x="826437" y="1030176"/>
                    <a:pt x="768663" y="981368"/>
                  </a:cubicBezTo>
                  <a:cubicBezTo>
                    <a:pt x="749978" y="1065204"/>
                    <a:pt x="699947" y="1129293"/>
                    <a:pt x="637253" y="1149710"/>
                  </a:cubicBezTo>
                  <a:cubicBezTo>
                    <a:pt x="563375" y="1173766"/>
                    <a:pt x="486271" y="1132771"/>
                    <a:pt x="444036" y="1046954"/>
                  </a:cubicBezTo>
                  <a:cubicBezTo>
                    <a:pt x="344349" y="1128409"/>
                    <a:pt x="214875" y="1082624"/>
                    <a:pt x="157020" y="945430"/>
                  </a:cubicBezTo>
                  <a:cubicBezTo>
                    <a:pt x="100187" y="954448"/>
                    <a:pt x="46822" y="906683"/>
                    <a:pt x="30826" y="832453"/>
                  </a:cubicBezTo>
                  <a:cubicBezTo>
                    <a:pt x="19239" y="778747"/>
                    <a:pt x="29481" y="720786"/>
                    <a:pt x="57790" y="679952"/>
                  </a:cubicBezTo>
                  <a:cubicBezTo>
                    <a:pt x="17625" y="647921"/>
                    <a:pt x="-4742" y="586455"/>
                    <a:pt x="849" y="523491"/>
                  </a:cubicBezTo>
                  <a:cubicBezTo>
                    <a:pt x="7409" y="449769"/>
                    <a:pt x="50586" y="392023"/>
                    <a:pt x="104838" y="384423"/>
                  </a:cubicBezTo>
                  <a:cubicBezTo>
                    <a:pt x="105160" y="383192"/>
                    <a:pt x="105510" y="381988"/>
                    <a:pt x="105833" y="380757"/>
                  </a:cubicBezTo>
                  <a:cubicBezTo>
                    <a:pt x="98547" y="308159"/>
                    <a:pt x="115538" y="234946"/>
                    <a:pt x="152154" y="181053"/>
                  </a:cubicBezTo>
                  <a:cubicBezTo>
                    <a:pt x="210009" y="95932"/>
                    <a:pt x="303808" y="76960"/>
                    <a:pt x="377498" y="135429"/>
                  </a:cubicBezTo>
                  <a:lnTo>
                    <a:pt x="377541" y="135344"/>
                  </a:lnTo>
                  <a:lnTo>
                    <a:pt x="397370" y="96668"/>
                  </a:lnTo>
                  <a:cubicBezTo>
                    <a:pt x="450234" y="16414"/>
                    <a:pt x="544899" y="8222"/>
                    <a:pt x="604696" y="88065"/>
                  </a:cubicBezTo>
                  <a:lnTo>
                    <a:pt x="605506" y="86774"/>
                  </a:lnTo>
                  <a:lnTo>
                    <a:pt x="641097" y="30021"/>
                  </a:lnTo>
                  <a:cubicBezTo>
                    <a:pt x="656300" y="15166"/>
                    <a:pt x="674125" y="5245"/>
                    <a:pt x="693226" y="1579"/>
                  </a:cubicBezTo>
                  <a:cubicBezTo>
                    <a:pt x="724761" y="-4482"/>
                    <a:pt x="756266" y="7128"/>
                    <a:pt x="780913" y="32628"/>
                  </a:cubicBezTo>
                  <a:lnTo>
                    <a:pt x="801734" y="60871"/>
                  </a:lnTo>
                  <a:lnTo>
                    <a:pt x="803021" y="62617"/>
                  </a:lnTo>
                  <a:cubicBezTo>
                    <a:pt x="830886" y="18183"/>
                    <a:pt x="872422" y="-3868"/>
                    <a:pt x="913702" y="866"/>
                  </a:cubicBezTo>
                  <a:close/>
                </a:path>
              </a:pathLst>
            </a:cu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88A3120-28FF-D7AD-845F-038805F88B18}"/>
              </a:ext>
            </a:extLst>
          </p:cNvPr>
          <p:cNvGrpSpPr/>
          <p:nvPr/>
        </p:nvGrpSpPr>
        <p:grpSpPr>
          <a:xfrm>
            <a:off x="5006558" y="1032033"/>
            <a:ext cx="2410242" cy="5434341"/>
            <a:chOff x="5006558" y="1032033"/>
            <a:chExt cx="2410242" cy="543434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06DB51-072E-7BBE-17D5-7BCB6679F925}"/>
                </a:ext>
              </a:extLst>
            </p:cNvPr>
            <p:cNvSpPr/>
            <p:nvPr/>
          </p:nvSpPr>
          <p:spPr>
            <a:xfrm rot="2704841" flipH="1">
              <a:off x="5375241" y="5857337"/>
              <a:ext cx="427884" cy="7109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59213B7-B853-37CF-120A-7635EAE1A449}"/>
                </a:ext>
              </a:extLst>
            </p:cNvPr>
            <p:cNvSpPr/>
            <p:nvPr/>
          </p:nvSpPr>
          <p:spPr>
            <a:xfrm rot="17610301" flipH="1">
              <a:off x="6061277" y="5857335"/>
              <a:ext cx="507112" cy="7109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BEA9900D-E576-98C4-294D-9E327BBA69B3}"/>
                </a:ext>
              </a:extLst>
            </p:cNvPr>
            <p:cNvSpPr/>
            <p:nvPr/>
          </p:nvSpPr>
          <p:spPr>
            <a:xfrm>
              <a:off x="5162920" y="4312153"/>
              <a:ext cx="1645415" cy="1873017"/>
            </a:xfrm>
            <a:prstGeom prst="trapezoid">
              <a:avLst>
                <a:gd name="adj" fmla="val 11281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4A2DFCC1-685B-C320-777A-49F9B249D42D}"/>
                </a:ext>
              </a:extLst>
            </p:cNvPr>
            <p:cNvSpPr/>
            <p:nvPr/>
          </p:nvSpPr>
          <p:spPr>
            <a:xfrm rot="11401028">
              <a:off x="5142932" y="1145181"/>
              <a:ext cx="1670397" cy="1387620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1516655A-4751-D8F4-1966-9BF97F6E8FDE}"/>
                </a:ext>
              </a:extLst>
            </p:cNvPr>
            <p:cNvSpPr/>
            <p:nvPr/>
          </p:nvSpPr>
          <p:spPr>
            <a:xfrm>
              <a:off x="5398186" y="2617884"/>
              <a:ext cx="1174884" cy="1684967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4376CF8-E863-497C-9992-00FF963FA77A}"/>
                </a:ext>
              </a:extLst>
            </p:cNvPr>
            <p:cNvSpPr/>
            <p:nvPr/>
          </p:nvSpPr>
          <p:spPr>
            <a:xfrm>
              <a:off x="5006558" y="3936350"/>
              <a:ext cx="411209" cy="7318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D409B8-2958-F12E-A380-1378F65F2A38}"/>
                </a:ext>
              </a:extLst>
            </p:cNvPr>
            <p:cNvSpPr/>
            <p:nvPr/>
          </p:nvSpPr>
          <p:spPr>
            <a:xfrm rot="20160954">
              <a:off x="6670976" y="3807272"/>
              <a:ext cx="411209" cy="7318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Manual Operation 14">
              <a:extLst>
                <a:ext uri="{FF2B5EF4-FFF2-40B4-BE49-F238E27FC236}">
                  <a16:creationId xmlns:a16="http://schemas.microsoft.com/office/drawing/2014/main" id="{A92FF7C6-DAE3-67C0-A5B7-D88FE16EC806}"/>
                </a:ext>
              </a:extLst>
            </p:cNvPr>
            <p:cNvSpPr/>
            <p:nvPr/>
          </p:nvSpPr>
          <p:spPr>
            <a:xfrm rot="9438105" flipH="1">
              <a:off x="6281028" y="2574737"/>
              <a:ext cx="618780" cy="1675683"/>
            </a:xfrm>
            <a:prstGeom prst="flowChartManualOperation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Manual Operation 15">
              <a:extLst>
                <a:ext uri="{FF2B5EF4-FFF2-40B4-BE49-F238E27FC236}">
                  <a16:creationId xmlns:a16="http://schemas.microsoft.com/office/drawing/2014/main" id="{C78C48E8-C65B-4C6C-DD6B-789ECB9ADA2F}"/>
                </a:ext>
              </a:extLst>
            </p:cNvPr>
            <p:cNvSpPr/>
            <p:nvPr/>
          </p:nvSpPr>
          <p:spPr>
            <a:xfrm rot="11918038">
              <a:off x="5106406" y="2572863"/>
              <a:ext cx="618780" cy="1754316"/>
            </a:xfrm>
            <a:prstGeom prst="flowChartManualOperation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131">
              <a:extLst>
                <a:ext uri="{FF2B5EF4-FFF2-40B4-BE49-F238E27FC236}">
                  <a16:creationId xmlns:a16="http://schemas.microsoft.com/office/drawing/2014/main" id="{53507BDF-A361-2FFC-FA79-16400761DFEE}"/>
                </a:ext>
              </a:extLst>
            </p:cNvPr>
            <p:cNvGrpSpPr/>
            <p:nvPr/>
          </p:nvGrpSpPr>
          <p:grpSpPr>
            <a:xfrm>
              <a:off x="5300279" y="2518769"/>
              <a:ext cx="1370697" cy="1880617"/>
              <a:chOff x="3962400" y="2743200"/>
              <a:chExt cx="1066800" cy="1445815"/>
            </a:xfrm>
          </p:grpSpPr>
          <p:sp>
            <p:nvSpPr>
              <p:cNvPr id="44" name="Trapezoid 43">
                <a:extLst>
                  <a:ext uri="{FF2B5EF4-FFF2-40B4-BE49-F238E27FC236}">
                    <a16:creationId xmlns:a16="http://schemas.microsoft.com/office/drawing/2014/main" id="{4C23C364-0F3A-8CC7-CB8D-AD76BD3CEAD9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445815"/>
              </a:xfrm>
              <a:prstGeom prst="trapezoid">
                <a:avLst>
                  <a:gd name="adj" fmla="val 32353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rapezoid 44">
                <a:extLst>
                  <a:ext uri="{FF2B5EF4-FFF2-40B4-BE49-F238E27FC236}">
                    <a16:creationId xmlns:a16="http://schemas.microsoft.com/office/drawing/2014/main" id="{40E92533-F85D-FAA5-5E82-877D283D64BC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423736"/>
              </a:xfrm>
              <a:prstGeom prst="trapezoid">
                <a:avLst>
                  <a:gd name="adj" fmla="val 30882"/>
                </a:avLst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13530CC0-AEA5-F590-0867-2AD4C85A4992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E3D45B73-A460-04DB-B61A-9360C1E6126E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AC61AAC6-E6F8-3E51-FDBF-548851EEEBB8}"/>
                </a:ext>
              </a:extLst>
            </p:cNvPr>
            <p:cNvSpPr/>
            <p:nvPr/>
          </p:nvSpPr>
          <p:spPr>
            <a:xfrm rot="2421326">
              <a:off x="6103408" y="2551586"/>
              <a:ext cx="385487" cy="483311"/>
            </a:xfrm>
            <a:prstGeom prst="parallelogram">
              <a:avLst>
                <a:gd name="adj" fmla="val 24674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48640B2D-7117-90B1-6BE7-CF1406FF0DB3}"/>
                </a:ext>
              </a:extLst>
            </p:cNvPr>
            <p:cNvSpPr/>
            <p:nvPr/>
          </p:nvSpPr>
          <p:spPr>
            <a:xfrm rot="19178674" flipH="1">
              <a:off x="5482029" y="2569195"/>
              <a:ext cx="385487" cy="483311"/>
            </a:xfrm>
            <a:prstGeom prst="parallelogram">
              <a:avLst>
                <a:gd name="adj" fmla="val 24674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15">
              <a:extLst>
                <a:ext uri="{FF2B5EF4-FFF2-40B4-BE49-F238E27FC236}">
                  <a16:creationId xmlns:a16="http://schemas.microsoft.com/office/drawing/2014/main" id="{C77E178A-581B-9612-94B5-2E11CE941C9F}"/>
                </a:ext>
              </a:extLst>
            </p:cNvPr>
            <p:cNvSpPr/>
            <p:nvPr/>
          </p:nvSpPr>
          <p:spPr>
            <a:xfrm>
              <a:off x="5300279" y="1230264"/>
              <a:ext cx="1319786" cy="158585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9">
              <a:extLst>
                <a:ext uri="{FF2B5EF4-FFF2-40B4-BE49-F238E27FC236}">
                  <a16:creationId xmlns:a16="http://schemas.microsoft.com/office/drawing/2014/main" id="{4A0D61C5-8BB0-6549-F648-8F95433C232D}"/>
                </a:ext>
              </a:extLst>
            </p:cNvPr>
            <p:cNvGrpSpPr/>
            <p:nvPr/>
          </p:nvGrpSpPr>
          <p:grpSpPr>
            <a:xfrm rot="718912">
              <a:off x="6650586" y="2371129"/>
              <a:ext cx="766214" cy="2747124"/>
              <a:chOff x="5187482" y="1600200"/>
              <a:chExt cx="2101851" cy="5027905"/>
            </a:xfrm>
          </p:grpSpPr>
          <p:sp>
            <p:nvSpPr>
              <p:cNvPr id="34" name="Block Arc 33">
                <a:extLst>
                  <a:ext uri="{FF2B5EF4-FFF2-40B4-BE49-F238E27FC236}">
                    <a16:creationId xmlns:a16="http://schemas.microsoft.com/office/drawing/2014/main" id="{B5EC75C9-3660-6984-DD6D-22B5E78F3BF3}"/>
                  </a:ext>
                </a:extLst>
              </p:cNvPr>
              <p:cNvSpPr/>
              <p:nvPr/>
            </p:nvSpPr>
            <p:spPr>
              <a:xfrm rot="10800000">
                <a:off x="5334000" y="1600200"/>
                <a:ext cx="1752600" cy="4114800"/>
              </a:xfrm>
              <a:prstGeom prst="blockArc">
                <a:avLst>
                  <a:gd name="adj1" fmla="val 10527483"/>
                  <a:gd name="adj2" fmla="val 21191137"/>
                  <a:gd name="adj3" fmla="val 6787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5" name="Group 209">
                <a:extLst>
                  <a:ext uri="{FF2B5EF4-FFF2-40B4-BE49-F238E27FC236}">
                    <a16:creationId xmlns:a16="http://schemas.microsoft.com/office/drawing/2014/main" id="{971A0856-412F-D223-A2C1-15585961639B}"/>
                  </a:ext>
                </a:extLst>
              </p:cNvPr>
              <p:cNvGrpSpPr/>
              <p:nvPr/>
            </p:nvGrpSpPr>
            <p:grpSpPr>
              <a:xfrm rot="12048576">
                <a:off x="6462847" y="3330867"/>
                <a:ext cx="826486" cy="501067"/>
                <a:chOff x="7467600" y="2971800"/>
                <a:chExt cx="914400" cy="685800"/>
              </a:xfrm>
            </p:grpSpPr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63B32C5B-2C09-77E0-BD03-A2CCAF3227FE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BFA3093C-7EB1-2AC4-AA48-E77921D5BE2F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6" name="Group 210">
                <a:extLst>
                  <a:ext uri="{FF2B5EF4-FFF2-40B4-BE49-F238E27FC236}">
                    <a16:creationId xmlns:a16="http://schemas.microsoft.com/office/drawing/2014/main" id="{84946AD0-84C9-14B1-F17B-782B76232D66}"/>
                  </a:ext>
                </a:extLst>
              </p:cNvPr>
              <p:cNvGrpSpPr/>
              <p:nvPr/>
            </p:nvGrpSpPr>
            <p:grpSpPr>
              <a:xfrm rot="20265966">
                <a:off x="5187482" y="3324981"/>
                <a:ext cx="773604" cy="585862"/>
                <a:chOff x="7467600" y="2971800"/>
                <a:chExt cx="914400" cy="685800"/>
              </a:xfrm>
            </p:grpSpPr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4D0C448B-9261-517E-DDF1-661C3E3B5071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6A9CD18E-367E-E499-C57E-F0A4C2AC870B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Trapezoid 36">
                <a:extLst>
                  <a:ext uri="{FF2B5EF4-FFF2-40B4-BE49-F238E27FC236}">
                    <a16:creationId xmlns:a16="http://schemas.microsoft.com/office/drawing/2014/main" id="{9DBFD39A-9549-23AB-7B12-AA1815C410D6}"/>
                  </a:ext>
                </a:extLst>
              </p:cNvPr>
              <p:cNvSpPr/>
              <p:nvPr/>
            </p:nvSpPr>
            <p:spPr>
              <a:xfrm>
                <a:off x="5791200" y="5562600"/>
                <a:ext cx="838200" cy="914400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8F26493B-2114-25ED-7ECD-E51F3BCD345D}"/>
                  </a:ext>
                </a:extLst>
              </p:cNvPr>
              <p:cNvSpPr/>
              <p:nvPr/>
            </p:nvSpPr>
            <p:spPr>
              <a:xfrm rot="10800000">
                <a:off x="5791200" y="6324600"/>
                <a:ext cx="865692" cy="303505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3D90D2CD-B8B7-587C-B4BB-40B8F2E03A7E}"/>
                  </a:ext>
                </a:extLst>
              </p:cNvPr>
              <p:cNvSpPr/>
              <p:nvPr/>
            </p:nvSpPr>
            <p:spPr>
              <a:xfrm rot="10800000">
                <a:off x="5867400" y="5562600"/>
                <a:ext cx="658318" cy="1523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57D3947-B0AC-A1E8-FDF1-A9820D5DD15D}"/>
                </a:ext>
              </a:extLst>
            </p:cNvPr>
            <p:cNvSpPr/>
            <p:nvPr/>
          </p:nvSpPr>
          <p:spPr>
            <a:xfrm rot="1829760">
              <a:off x="6960739" y="4121587"/>
              <a:ext cx="223720" cy="3568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477DCDF9-54BC-76F3-CDC8-E217E0B6A765}"/>
                </a:ext>
              </a:extLst>
            </p:cNvPr>
            <p:cNvSpPr/>
            <p:nvPr/>
          </p:nvSpPr>
          <p:spPr>
            <a:xfrm rot="11031254">
              <a:off x="5646570" y="2189211"/>
              <a:ext cx="729073" cy="220514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B908D61-38D5-12C5-2764-4C9C064A1882}"/>
                </a:ext>
              </a:extLst>
            </p:cNvPr>
            <p:cNvGrpSpPr/>
            <p:nvPr/>
          </p:nvGrpSpPr>
          <p:grpSpPr>
            <a:xfrm>
              <a:off x="5594000" y="1824958"/>
              <a:ext cx="856686" cy="317170"/>
              <a:chOff x="5124450" y="1219200"/>
              <a:chExt cx="666750" cy="24384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E9AB69B-AF2B-C62D-ED7B-266499074124}"/>
                  </a:ext>
                </a:extLst>
              </p:cNvPr>
              <p:cNvSpPr/>
              <p:nvPr/>
            </p:nvSpPr>
            <p:spPr>
              <a:xfrm>
                <a:off x="5486400" y="1219200"/>
                <a:ext cx="304800" cy="2438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4CF9B0E-2F27-51C0-03DC-EDDEED02A3CA}"/>
                  </a:ext>
                </a:extLst>
              </p:cNvPr>
              <p:cNvSpPr/>
              <p:nvPr/>
            </p:nvSpPr>
            <p:spPr>
              <a:xfrm>
                <a:off x="5124450" y="1219200"/>
                <a:ext cx="285750" cy="228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7060EA8-382C-1AF5-D4FB-C3E64B276140}"/>
                  </a:ext>
                </a:extLst>
              </p:cNvPr>
              <p:cNvSpPr/>
              <p:nvPr/>
            </p:nvSpPr>
            <p:spPr>
              <a:xfrm>
                <a:off x="5410200" y="1295400"/>
                <a:ext cx="76200" cy="762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Cloud 29">
              <a:extLst>
                <a:ext uri="{FF2B5EF4-FFF2-40B4-BE49-F238E27FC236}">
                  <a16:creationId xmlns:a16="http://schemas.microsoft.com/office/drawing/2014/main" id="{81E079A8-FB0E-1C7C-0878-AAAD1F9B1C10}"/>
                </a:ext>
              </a:extLst>
            </p:cNvPr>
            <p:cNvSpPr/>
            <p:nvPr/>
          </p:nvSpPr>
          <p:spPr>
            <a:xfrm>
              <a:off x="5496093" y="1032033"/>
              <a:ext cx="881163" cy="495578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BDD792B-E688-0C45-5C36-0B8C817BD6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78130" y="4951262"/>
              <a:ext cx="11109" cy="1230295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65">
              <a:extLst>
                <a:ext uri="{FF2B5EF4-FFF2-40B4-BE49-F238E27FC236}">
                  <a16:creationId xmlns:a16="http://schemas.microsoft.com/office/drawing/2014/main" id="{C362DD43-F417-421B-10FF-BE8519C2B3AF}"/>
                </a:ext>
              </a:extLst>
            </p:cNvPr>
            <p:cNvSpPr/>
            <p:nvPr/>
          </p:nvSpPr>
          <p:spPr>
            <a:xfrm>
              <a:off x="5337468" y="4302685"/>
              <a:ext cx="1315870" cy="182952"/>
            </a:xfrm>
            <a:prstGeom prst="round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5930496-6B7F-212C-3D4D-10B074CD4BBA}"/>
                </a:ext>
              </a:extLst>
            </p:cNvPr>
            <p:cNvSpPr/>
            <p:nvPr/>
          </p:nvSpPr>
          <p:spPr>
            <a:xfrm>
              <a:off x="5830919" y="4302685"/>
              <a:ext cx="328967" cy="1829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4F5D741-0B81-6F3A-3943-C76CE6A5C123}"/>
              </a:ext>
            </a:extLst>
          </p:cNvPr>
          <p:cNvGrpSpPr/>
          <p:nvPr/>
        </p:nvGrpSpPr>
        <p:grpSpPr>
          <a:xfrm>
            <a:off x="8781871" y="890083"/>
            <a:ext cx="2201786" cy="5665721"/>
            <a:chOff x="8781871" y="890083"/>
            <a:chExt cx="2201786" cy="5665721"/>
          </a:xfrm>
        </p:grpSpPr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1AE4533F-AB5D-A7B9-6780-E18142BF0E48}"/>
                </a:ext>
              </a:extLst>
            </p:cNvPr>
            <p:cNvSpPr/>
            <p:nvPr/>
          </p:nvSpPr>
          <p:spPr>
            <a:xfrm rot="5628412" flipH="1">
              <a:off x="9270330" y="793012"/>
              <a:ext cx="1274530" cy="1468672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F8D0399-F451-617F-E70B-19336E096027}"/>
                </a:ext>
              </a:extLst>
            </p:cNvPr>
            <p:cNvSpPr/>
            <p:nvPr/>
          </p:nvSpPr>
          <p:spPr>
            <a:xfrm rot="1284825">
              <a:off x="8781871" y="3566131"/>
              <a:ext cx="378278" cy="720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99BB848D-6A54-9E7B-D514-1E592B5189C4}"/>
                </a:ext>
              </a:extLst>
            </p:cNvPr>
            <p:cNvSpPr/>
            <p:nvPr/>
          </p:nvSpPr>
          <p:spPr>
            <a:xfrm rot="19737019">
              <a:off x="10605379" y="3498264"/>
              <a:ext cx="378278" cy="720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AE15CCF0-2FDE-88C0-AEFD-DDD4871EB1CF}"/>
                </a:ext>
              </a:extLst>
            </p:cNvPr>
            <p:cNvSpPr/>
            <p:nvPr/>
          </p:nvSpPr>
          <p:spPr>
            <a:xfrm rot="19058797">
              <a:off x="10069845" y="5830486"/>
              <a:ext cx="355222" cy="706923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B4754947-E400-B6B4-4CB2-A7055CB2116A}"/>
                </a:ext>
              </a:extLst>
            </p:cNvPr>
            <p:cNvSpPr/>
            <p:nvPr/>
          </p:nvSpPr>
          <p:spPr>
            <a:xfrm rot="2650600">
              <a:off x="9308411" y="5848882"/>
              <a:ext cx="397567" cy="70692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rapezoid 128">
              <a:extLst>
                <a:ext uri="{FF2B5EF4-FFF2-40B4-BE49-F238E27FC236}">
                  <a16:creationId xmlns:a16="http://schemas.microsoft.com/office/drawing/2014/main" id="{0DFDA4C2-89C2-569E-C852-B60A664A40EF}"/>
                </a:ext>
              </a:extLst>
            </p:cNvPr>
            <p:cNvSpPr/>
            <p:nvPr/>
          </p:nvSpPr>
          <p:spPr>
            <a:xfrm>
              <a:off x="9228070" y="4307309"/>
              <a:ext cx="1327371" cy="1873016"/>
            </a:xfrm>
            <a:prstGeom prst="trapezoid">
              <a:avLst>
                <a:gd name="adj" fmla="val 8433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EE4E967-DAB7-756D-3FE2-D946BF4AE6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75913" y="5104787"/>
              <a:ext cx="31683" cy="10835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1F7E0A9F-8E98-52FE-0A64-29B88AB37EB4}"/>
                </a:ext>
              </a:extLst>
            </p:cNvPr>
            <p:cNvSpPr/>
            <p:nvPr/>
          </p:nvSpPr>
          <p:spPr>
            <a:xfrm>
              <a:off x="9204253" y="2363520"/>
              <a:ext cx="1309417" cy="1983242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41CC7A1A-00F4-19A2-04F7-569E5BB89437}"/>
                </a:ext>
              </a:extLst>
            </p:cNvPr>
            <p:cNvSpPr/>
            <p:nvPr/>
          </p:nvSpPr>
          <p:spPr>
            <a:xfrm rot="1375821">
              <a:off x="8983468" y="2343375"/>
              <a:ext cx="640197" cy="1738047"/>
            </a:xfrm>
            <a:prstGeom prst="trapezoid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FFF51879-91FD-4ADD-B99D-1AE5E7EE8305}"/>
                </a:ext>
              </a:extLst>
            </p:cNvPr>
            <p:cNvSpPr/>
            <p:nvPr/>
          </p:nvSpPr>
          <p:spPr>
            <a:xfrm rot="20337671">
              <a:off x="10160174" y="2357942"/>
              <a:ext cx="640197" cy="1727014"/>
            </a:xfrm>
            <a:prstGeom prst="trapezoid">
              <a:avLst>
                <a:gd name="adj" fmla="val 30833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7BE57D7D-B3AC-D109-82DC-756343687E2D}"/>
                </a:ext>
              </a:extLst>
            </p:cNvPr>
            <p:cNvGrpSpPr/>
            <p:nvPr/>
          </p:nvGrpSpPr>
          <p:grpSpPr>
            <a:xfrm>
              <a:off x="9845458" y="2761210"/>
              <a:ext cx="91002" cy="1511099"/>
              <a:chOff x="7745272" y="2470863"/>
              <a:chExt cx="211736" cy="2771430"/>
            </a:xfrm>
            <a:solidFill>
              <a:schemeClr val="bg2">
                <a:lumMod val="75000"/>
              </a:schemeClr>
            </a:solidFill>
          </p:grpSpPr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id="{6413491C-5BAA-04C0-B9C3-179CB5A57265}"/>
                  </a:ext>
                </a:extLst>
              </p:cNvPr>
              <p:cNvSpPr/>
              <p:nvPr/>
            </p:nvSpPr>
            <p:spPr>
              <a:xfrm>
                <a:off x="7745272" y="2470863"/>
                <a:ext cx="211736" cy="2771430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56E9D912-B0D7-3D01-8A42-FEAF06432190}"/>
                  </a:ext>
                </a:extLst>
              </p:cNvPr>
              <p:cNvSpPr/>
              <p:nvPr/>
            </p:nvSpPr>
            <p:spPr>
              <a:xfrm>
                <a:off x="7764544" y="2602454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6AB7DEBA-9657-CAB8-A017-D225949CD78D}"/>
                  </a:ext>
                </a:extLst>
              </p:cNvPr>
              <p:cNvSpPr/>
              <p:nvPr/>
            </p:nvSpPr>
            <p:spPr>
              <a:xfrm>
                <a:off x="7760229" y="3179448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076F63EA-6A8F-68D1-CE2D-36914CB66925}"/>
                  </a:ext>
                </a:extLst>
              </p:cNvPr>
              <p:cNvSpPr/>
              <p:nvPr/>
            </p:nvSpPr>
            <p:spPr>
              <a:xfrm>
                <a:off x="7773175" y="3756442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DC17911B-7FD0-6353-C2AD-4EFC57506328}"/>
                  </a:ext>
                </a:extLst>
              </p:cNvPr>
              <p:cNvSpPr/>
              <p:nvPr/>
            </p:nvSpPr>
            <p:spPr>
              <a:xfrm>
                <a:off x="7768859" y="4333436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18F6997-7719-FB82-7D1B-F4F81A7111EF}"/>
                  </a:ext>
                </a:extLst>
              </p:cNvPr>
              <p:cNvSpPr/>
              <p:nvPr/>
            </p:nvSpPr>
            <p:spPr>
              <a:xfrm>
                <a:off x="7755914" y="4910430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1" name="Oval 17">
              <a:extLst>
                <a:ext uri="{FF2B5EF4-FFF2-40B4-BE49-F238E27FC236}">
                  <a16:creationId xmlns:a16="http://schemas.microsoft.com/office/drawing/2014/main" id="{794D23FD-8573-6587-347F-01126A1FFC53}"/>
                </a:ext>
              </a:extLst>
            </p:cNvPr>
            <p:cNvSpPr/>
            <p:nvPr/>
          </p:nvSpPr>
          <p:spPr>
            <a:xfrm>
              <a:off x="9527923" y="2117488"/>
              <a:ext cx="766121" cy="619936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371600"/>
                <a:gd name="connsiteY0" fmla="*/ 803123 h 1992139"/>
                <a:gd name="connsiteX1" fmla="*/ 685800 w 1371600"/>
                <a:gd name="connsiteY1" fmla="*/ 0 h 1992139"/>
                <a:gd name="connsiteX2" fmla="*/ 1371600 w 1371600"/>
                <a:gd name="connsiteY2" fmla="*/ 803123 h 1992139"/>
                <a:gd name="connsiteX3" fmla="*/ 685800 w 1371600"/>
                <a:gd name="connsiteY3" fmla="*/ 1992139 h 1992139"/>
                <a:gd name="connsiteX4" fmla="*/ 0 w 1371600"/>
                <a:gd name="connsiteY4" fmla="*/ 803123 h 1992139"/>
                <a:gd name="connsiteX0" fmla="*/ 0 w 1497435"/>
                <a:gd name="connsiteY0" fmla="*/ 828325 h 1992189"/>
                <a:gd name="connsiteX1" fmla="*/ 811635 w 1497435"/>
                <a:gd name="connsiteY1" fmla="*/ 35 h 1992189"/>
                <a:gd name="connsiteX2" fmla="*/ 1497435 w 1497435"/>
                <a:gd name="connsiteY2" fmla="*/ 803158 h 1992189"/>
                <a:gd name="connsiteX3" fmla="*/ 811635 w 1497435"/>
                <a:gd name="connsiteY3" fmla="*/ 1992174 h 1992189"/>
                <a:gd name="connsiteX4" fmla="*/ 0 w 1497435"/>
                <a:gd name="connsiteY4" fmla="*/ 828325 h 1992189"/>
                <a:gd name="connsiteX0" fmla="*/ 0 w 1648437"/>
                <a:gd name="connsiteY0" fmla="*/ 828306 h 1992162"/>
                <a:gd name="connsiteX1" fmla="*/ 811635 w 1648437"/>
                <a:gd name="connsiteY1" fmla="*/ 16 h 1992162"/>
                <a:gd name="connsiteX2" fmla="*/ 1648437 w 1648437"/>
                <a:gd name="connsiteY2" fmla="*/ 811528 h 1992162"/>
                <a:gd name="connsiteX3" fmla="*/ 811635 w 1648437"/>
                <a:gd name="connsiteY3" fmla="*/ 1992155 h 1992162"/>
                <a:gd name="connsiteX4" fmla="*/ 0 w 1648437"/>
                <a:gd name="connsiteY4" fmla="*/ 828306 h 199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8437" h="1992162">
                  <a:moveTo>
                    <a:pt x="0" y="828306"/>
                  </a:moveTo>
                  <a:cubicBezTo>
                    <a:pt x="0" y="496283"/>
                    <a:pt x="536896" y="2812"/>
                    <a:pt x="811635" y="16"/>
                  </a:cubicBezTo>
                  <a:cubicBezTo>
                    <a:pt x="1086374" y="-2780"/>
                    <a:pt x="1648437" y="367975"/>
                    <a:pt x="1648437" y="811528"/>
                  </a:cubicBezTo>
                  <a:cubicBezTo>
                    <a:pt x="1648437" y="1255081"/>
                    <a:pt x="1086374" y="1989359"/>
                    <a:pt x="811635" y="1992155"/>
                  </a:cubicBezTo>
                  <a:cubicBezTo>
                    <a:pt x="536896" y="1994951"/>
                    <a:pt x="0" y="1160329"/>
                    <a:pt x="0" y="82830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33">
              <a:extLst>
                <a:ext uri="{FF2B5EF4-FFF2-40B4-BE49-F238E27FC236}">
                  <a16:creationId xmlns:a16="http://schemas.microsoft.com/office/drawing/2014/main" id="{3E76F6FD-4A2B-EB70-AFA7-997FF320C103}"/>
                </a:ext>
              </a:extLst>
            </p:cNvPr>
            <p:cNvSpPr/>
            <p:nvPr/>
          </p:nvSpPr>
          <p:spPr>
            <a:xfrm rot="21265888" flipH="1">
              <a:off x="9964205" y="2494969"/>
              <a:ext cx="596347" cy="224429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3" name="Trapezoid 33">
              <a:extLst>
                <a:ext uri="{FF2B5EF4-FFF2-40B4-BE49-F238E27FC236}">
                  <a16:creationId xmlns:a16="http://schemas.microsoft.com/office/drawing/2014/main" id="{5F7BB8ED-7457-0013-4534-522FC0499153}"/>
                </a:ext>
              </a:extLst>
            </p:cNvPr>
            <p:cNvSpPr/>
            <p:nvPr/>
          </p:nvSpPr>
          <p:spPr>
            <a:xfrm rot="334112">
              <a:off x="9202706" y="2535051"/>
              <a:ext cx="637431" cy="2163240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1A914671-401B-5AA9-360B-538270E7440F}"/>
                </a:ext>
              </a:extLst>
            </p:cNvPr>
            <p:cNvGrpSpPr/>
            <p:nvPr/>
          </p:nvGrpSpPr>
          <p:grpSpPr>
            <a:xfrm>
              <a:off x="9429023" y="3746936"/>
              <a:ext cx="925466" cy="636277"/>
              <a:chOff x="3459521" y="482094"/>
              <a:chExt cx="1702917" cy="1170791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125" name="Parallelogram 124">
                <a:extLst>
                  <a:ext uri="{FF2B5EF4-FFF2-40B4-BE49-F238E27FC236}">
                    <a16:creationId xmlns:a16="http://schemas.microsoft.com/office/drawing/2014/main" id="{0671AB13-E12B-91AE-CB86-4ABC293DBD5C}"/>
                  </a:ext>
                </a:extLst>
              </p:cNvPr>
              <p:cNvSpPr/>
              <p:nvPr/>
            </p:nvSpPr>
            <p:spPr>
              <a:xfrm rot="545745">
                <a:off x="4059936" y="1083242"/>
                <a:ext cx="173185" cy="556786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C6C1B26A-0B9E-8151-0FDF-194FC2F07884}"/>
                  </a:ext>
                </a:extLst>
              </p:cNvPr>
              <p:cNvGrpSpPr/>
              <p:nvPr/>
            </p:nvGrpSpPr>
            <p:grpSpPr>
              <a:xfrm>
                <a:off x="3459521" y="482094"/>
                <a:ext cx="1702917" cy="1170791"/>
                <a:chOff x="3459521" y="482094"/>
                <a:chExt cx="1702917" cy="1170791"/>
              </a:xfrm>
              <a:grpFill/>
            </p:grpSpPr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717E9FC4-2F99-D52A-6D66-C30457250966}"/>
                    </a:ext>
                  </a:extLst>
                </p:cNvPr>
                <p:cNvSpPr/>
                <p:nvPr/>
              </p:nvSpPr>
              <p:spPr>
                <a:xfrm rot="20440447">
                  <a:off x="3459521" y="482094"/>
                  <a:ext cx="1702917" cy="1170791"/>
                </a:xfrm>
                <a:custGeom>
                  <a:avLst/>
                  <a:gdLst>
                    <a:gd name="connsiteX0" fmla="*/ 115308 w 1702917"/>
                    <a:gd name="connsiteY0" fmla="*/ 6223 h 1170791"/>
                    <a:gd name="connsiteX1" fmla="*/ 670048 w 1702917"/>
                    <a:gd name="connsiteY1" fmla="*/ 457450 h 1170791"/>
                    <a:gd name="connsiteX2" fmla="*/ 686091 w 1702917"/>
                    <a:gd name="connsiteY2" fmla="*/ 439523 h 1170791"/>
                    <a:gd name="connsiteX3" fmla="*/ 713948 w 1702917"/>
                    <a:gd name="connsiteY3" fmla="*/ 437978 h 1170791"/>
                    <a:gd name="connsiteX4" fmla="*/ 897397 w 1702917"/>
                    <a:gd name="connsiteY4" fmla="*/ 502313 h 1170791"/>
                    <a:gd name="connsiteX5" fmla="*/ 918187 w 1702917"/>
                    <a:gd name="connsiteY5" fmla="*/ 520919 h 1170791"/>
                    <a:gd name="connsiteX6" fmla="*/ 919557 w 1702917"/>
                    <a:gd name="connsiteY6" fmla="*/ 545621 h 1170791"/>
                    <a:gd name="connsiteX7" fmla="*/ 1678302 w 1702917"/>
                    <a:gd name="connsiteY7" fmla="*/ 632005 h 1170791"/>
                    <a:gd name="connsiteX8" fmla="*/ 1702737 w 1702917"/>
                    <a:gd name="connsiteY8" fmla="*/ 662718 h 1170791"/>
                    <a:gd name="connsiteX9" fmla="*/ 1690180 w 1702917"/>
                    <a:gd name="connsiteY9" fmla="*/ 773008 h 1170791"/>
                    <a:gd name="connsiteX10" fmla="*/ 1659467 w 1702917"/>
                    <a:gd name="connsiteY10" fmla="*/ 797443 h 1170791"/>
                    <a:gd name="connsiteX11" fmla="*/ 891058 w 1702917"/>
                    <a:gd name="connsiteY11" fmla="*/ 709959 h 1170791"/>
                    <a:gd name="connsiteX12" fmla="*/ 878516 w 1702917"/>
                    <a:gd name="connsiteY12" fmla="*/ 703008 h 1170791"/>
                    <a:gd name="connsiteX13" fmla="*/ 842141 w 1702917"/>
                    <a:gd name="connsiteY13" fmla="*/ 1170791 h 1170791"/>
                    <a:gd name="connsiteX14" fmla="*/ 712252 w 1702917"/>
                    <a:gd name="connsiteY14" fmla="*/ 1170791 h 1170791"/>
                    <a:gd name="connsiteX15" fmla="*/ 750224 w 1702917"/>
                    <a:gd name="connsiteY15" fmla="*/ 682472 h 1170791"/>
                    <a:gd name="connsiteX16" fmla="*/ 641567 w 1702917"/>
                    <a:gd name="connsiteY16" fmla="*/ 644366 h 1170791"/>
                    <a:gd name="connsiteX17" fmla="*/ 622120 w 1702917"/>
                    <a:gd name="connsiteY17" fmla="*/ 626963 h 1170791"/>
                    <a:gd name="connsiteX18" fmla="*/ 610201 w 1702917"/>
                    <a:gd name="connsiteY18" fmla="*/ 623404 h 1170791"/>
                    <a:gd name="connsiteX19" fmla="*/ 10240 w 1702917"/>
                    <a:gd name="connsiteY19" fmla="*/ 135395 h 1170791"/>
                    <a:gd name="connsiteX20" fmla="*/ 6223 w 1702917"/>
                    <a:gd name="connsiteY20" fmla="*/ 96354 h 1170791"/>
                    <a:gd name="connsiteX21" fmla="*/ 76267 w 1702917"/>
                    <a:gd name="connsiteY21" fmla="*/ 10241 h 1170791"/>
                    <a:gd name="connsiteX22" fmla="*/ 115308 w 1702917"/>
                    <a:gd name="connsiteY22" fmla="*/ 6223 h 1170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702917" h="1170791">
                      <a:moveTo>
                        <a:pt x="115308" y="6223"/>
                      </a:moveTo>
                      <a:lnTo>
                        <a:pt x="670048" y="457450"/>
                      </a:lnTo>
                      <a:lnTo>
                        <a:pt x="686091" y="439523"/>
                      </a:lnTo>
                      <a:cubicBezTo>
                        <a:pt x="694500" y="435481"/>
                        <a:pt x="704450" y="434646"/>
                        <a:pt x="713948" y="437978"/>
                      </a:cubicBezTo>
                      <a:lnTo>
                        <a:pt x="897397" y="502313"/>
                      </a:lnTo>
                      <a:cubicBezTo>
                        <a:pt x="906896" y="505645"/>
                        <a:pt x="914145" y="512511"/>
                        <a:pt x="918187" y="520919"/>
                      </a:cubicBezTo>
                      <a:lnTo>
                        <a:pt x="919557" y="545621"/>
                      </a:lnTo>
                      <a:lnTo>
                        <a:pt x="1678302" y="632005"/>
                      </a:lnTo>
                      <a:cubicBezTo>
                        <a:pt x="1693531" y="633738"/>
                        <a:pt x="1704470" y="647489"/>
                        <a:pt x="1702737" y="662718"/>
                      </a:cubicBezTo>
                      <a:lnTo>
                        <a:pt x="1690180" y="773008"/>
                      </a:lnTo>
                      <a:cubicBezTo>
                        <a:pt x="1688446" y="788237"/>
                        <a:pt x="1674696" y="799177"/>
                        <a:pt x="1659467" y="797443"/>
                      </a:cubicBezTo>
                      <a:lnTo>
                        <a:pt x="891058" y="709959"/>
                      </a:lnTo>
                      <a:lnTo>
                        <a:pt x="878516" y="703008"/>
                      </a:lnTo>
                      <a:lnTo>
                        <a:pt x="842141" y="1170791"/>
                      </a:lnTo>
                      <a:lnTo>
                        <a:pt x="712252" y="1170791"/>
                      </a:lnTo>
                      <a:lnTo>
                        <a:pt x="750224" y="682472"/>
                      </a:lnTo>
                      <a:lnTo>
                        <a:pt x="641567" y="644366"/>
                      </a:lnTo>
                      <a:lnTo>
                        <a:pt x="622120" y="626963"/>
                      </a:lnTo>
                      <a:lnTo>
                        <a:pt x="610201" y="623404"/>
                      </a:lnTo>
                      <a:lnTo>
                        <a:pt x="10240" y="135395"/>
                      </a:lnTo>
                      <a:cubicBezTo>
                        <a:pt x="-1650" y="125723"/>
                        <a:pt x="-3449" y="108244"/>
                        <a:pt x="6223" y="96354"/>
                      </a:cubicBezTo>
                      <a:lnTo>
                        <a:pt x="76267" y="10241"/>
                      </a:lnTo>
                      <a:cubicBezTo>
                        <a:pt x="85939" y="-1649"/>
                        <a:pt x="103418" y="-3448"/>
                        <a:pt x="115308" y="6223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: Rounded Corners 127">
                  <a:extLst>
                    <a:ext uri="{FF2B5EF4-FFF2-40B4-BE49-F238E27FC236}">
                      <a16:creationId xmlns:a16="http://schemas.microsoft.com/office/drawing/2014/main" id="{27579F4C-711B-8824-8A28-1CC28E8CBEF7}"/>
                    </a:ext>
                  </a:extLst>
                </p:cNvPr>
                <p:cNvSpPr/>
                <p:nvPr/>
              </p:nvSpPr>
              <p:spPr>
                <a:xfrm>
                  <a:off x="4080155" y="970554"/>
                  <a:ext cx="289143" cy="237744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9" name="Flowchart: Manual Input 118">
              <a:extLst>
                <a:ext uri="{FF2B5EF4-FFF2-40B4-BE49-F238E27FC236}">
                  <a16:creationId xmlns:a16="http://schemas.microsoft.com/office/drawing/2014/main" id="{403DD4D6-F966-01DC-9883-10D28814A3BA}"/>
                </a:ext>
              </a:extLst>
            </p:cNvPr>
            <p:cNvSpPr/>
            <p:nvPr/>
          </p:nvSpPr>
          <p:spPr>
            <a:xfrm rot="14330641" flipH="1" flipV="1">
              <a:off x="9387596" y="2469687"/>
              <a:ext cx="558441" cy="235875"/>
            </a:xfrm>
            <a:prstGeom prst="flowChartManualInpu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lowchart: Manual Input 119">
              <a:extLst>
                <a:ext uri="{FF2B5EF4-FFF2-40B4-BE49-F238E27FC236}">
                  <a16:creationId xmlns:a16="http://schemas.microsoft.com/office/drawing/2014/main" id="{EEDD182A-F401-C658-B72D-F7F4CFD95BFE}"/>
                </a:ext>
              </a:extLst>
            </p:cNvPr>
            <p:cNvSpPr/>
            <p:nvPr/>
          </p:nvSpPr>
          <p:spPr>
            <a:xfrm rot="7269359" flipV="1">
              <a:off x="9878296" y="2468035"/>
              <a:ext cx="562304" cy="235875"/>
            </a:xfrm>
            <a:prstGeom prst="flowChartManualInpu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7">
              <a:extLst>
                <a:ext uri="{FF2B5EF4-FFF2-40B4-BE49-F238E27FC236}">
                  <a16:creationId xmlns:a16="http://schemas.microsoft.com/office/drawing/2014/main" id="{D83D3E4F-5C47-80D3-EC6E-65EA3F162E18}"/>
                </a:ext>
              </a:extLst>
            </p:cNvPr>
            <p:cNvSpPr/>
            <p:nvPr/>
          </p:nvSpPr>
          <p:spPr>
            <a:xfrm>
              <a:off x="9238237" y="957170"/>
              <a:ext cx="1310261" cy="1681732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371600"/>
                <a:gd name="connsiteY0" fmla="*/ 803123 h 1992139"/>
                <a:gd name="connsiteX1" fmla="*/ 685800 w 1371600"/>
                <a:gd name="connsiteY1" fmla="*/ 0 h 1992139"/>
                <a:gd name="connsiteX2" fmla="*/ 1371600 w 1371600"/>
                <a:gd name="connsiteY2" fmla="*/ 803123 h 1992139"/>
                <a:gd name="connsiteX3" fmla="*/ 685800 w 1371600"/>
                <a:gd name="connsiteY3" fmla="*/ 1992139 h 1992139"/>
                <a:gd name="connsiteX4" fmla="*/ 0 w 1371600"/>
                <a:gd name="connsiteY4" fmla="*/ 803123 h 1992139"/>
                <a:gd name="connsiteX0" fmla="*/ 0 w 1497435"/>
                <a:gd name="connsiteY0" fmla="*/ 828325 h 1992189"/>
                <a:gd name="connsiteX1" fmla="*/ 811635 w 1497435"/>
                <a:gd name="connsiteY1" fmla="*/ 35 h 1992189"/>
                <a:gd name="connsiteX2" fmla="*/ 1497435 w 1497435"/>
                <a:gd name="connsiteY2" fmla="*/ 803158 h 1992189"/>
                <a:gd name="connsiteX3" fmla="*/ 811635 w 1497435"/>
                <a:gd name="connsiteY3" fmla="*/ 1992174 h 1992189"/>
                <a:gd name="connsiteX4" fmla="*/ 0 w 1497435"/>
                <a:gd name="connsiteY4" fmla="*/ 828325 h 1992189"/>
                <a:gd name="connsiteX0" fmla="*/ 0 w 1648437"/>
                <a:gd name="connsiteY0" fmla="*/ 828306 h 1992162"/>
                <a:gd name="connsiteX1" fmla="*/ 811635 w 1648437"/>
                <a:gd name="connsiteY1" fmla="*/ 16 h 1992162"/>
                <a:gd name="connsiteX2" fmla="*/ 1648437 w 1648437"/>
                <a:gd name="connsiteY2" fmla="*/ 811528 h 1992162"/>
                <a:gd name="connsiteX3" fmla="*/ 811635 w 1648437"/>
                <a:gd name="connsiteY3" fmla="*/ 1992155 h 1992162"/>
                <a:gd name="connsiteX4" fmla="*/ 0 w 1648437"/>
                <a:gd name="connsiteY4" fmla="*/ 828306 h 199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8437" h="1992162">
                  <a:moveTo>
                    <a:pt x="0" y="828306"/>
                  </a:moveTo>
                  <a:cubicBezTo>
                    <a:pt x="0" y="496283"/>
                    <a:pt x="536896" y="2812"/>
                    <a:pt x="811635" y="16"/>
                  </a:cubicBezTo>
                  <a:cubicBezTo>
                    <a:pt x="1086374" y="-2780"/>
                    <a:pt x="1648437" y="367975"/>
                    <a:pt x="1648437" y="811528"/>
                  </a:cubicBezTo>
                  <a:cubicBezTo>
                    <a:pt x="1648437" y="1255081"/>
                    <a:pt x="1086374" y="1989359"/>
                    <a:pt x="811635" y="1992155"/>
                  </a:cubicBezTo>
                  <a:cubicBezTo>
                    <a:pt x="536896" y="1994951"/>
                    <a:pt x="0" y="1160329"/>
                    <a:pt x="0" y="82830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005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2595891" y="11995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Edward Partridge</a:t>
            </a:r>
          </a:p>
          <a:p>
            <a:r>
              <a:rPr lang="en-US" sz="1100" dirty="0"/>
              <a:t>D&amp;C 41:9, 11; 51:1-4; 124:19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849AB-74C4-CB87-FC9D-5500F65348FE}"/>
              </a:ext>
            </a:extLst>
          </p:cNvPr>
          <p:cNvSpPr txBox="1"/>
          <p:nvPr/>
        </p:nvSpPr>
        <p:spPr>
          <a:xfrm>
            <a:off x="5358012" y="136668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W. Patten</a:t>
            </a:r>
          </a:p>
          <a:p>
            <a:r>
              <a:rPr lang="en-US" sz="1100" dirty="0"/>
              <a:t>D&amp;C 114:1; 124:19, 130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C6164-7440-EDDD-B67C-5087032B92BA}"/>
              </a:ext>
            </a:extLst>
          </p:cNvPr>
          <p:cNvSpPr txBox="1"/>
          <p:nvPr/>
        </p:nvSpPr>
        <p:spPr>
          <a:xfrm>
            <a:off x="9052224" y="118155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Warren Parrish</a:t>
            </a:r>
          </a:p>
          <a:p>
            <a:r>
              <a:rPr lang="en-US" sz="1100" dirty="0"/>
              <a:t>D&amp;C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B240B4A-44D7-2E02-0D04-D0F22969DB8C}"/>
              </a:ext>
            </a:extLst>
          </p:cNvPr>
          <p:cNvGrpSpPr/>
          <p:nvPr/>
        </p:nvGrpSpPr>
        <p:grpSpPr>
          <a:xfrm>
            <a:off x="4960585" y="974161"/>
            <a:ext cx="2397821" cy="5685270"/>
            <a:chOff x="4703755" y="1238576"/>
            <a:chExt cx="2397821" cy="5396106"/>
          </a:xfrm>
        </p:grpSpPr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5960981B-34A3-5AE5-4CA7-D4B85CBA30EA}"/>
                </a:ext>
              </a:extLst>
            </p:cNvPr>
            <p:cNvGrpSpPr/>
            <p:nvPr/>
          </p:nvGrpSpPr>
          <p:grpSpPr>
            <a:xfrm>
              <a:off x="4703755" y="1238576"/>
              <a:ext cx="2397821" cy="5396106"/>
              <a:chOff x="3894488" y="443713"/>
              <a:chExt cx="2057717" cy="4630729"/>
            </a:xfrm>
          </p:grpSpPr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126E690D-CC10-CA4A-0306-ED20AA652C3C}"/>
                  </a:ext>
                </a:extLst>
              </p:cNvPr>
              <p:cNvSpPr/>
              <p:nvPr/>
            </p:nvSpPr>
            <p:spPr>
              <a:xfrm rot="19338880">
                <a:off x="5576554" y="2941607"/>
                <a:ext cx="347672" cy="54777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1E4BFB7D-B2AC-6DE1-0EF4-DC2DD35F161F}"/>
                  </a:ext>
                </a:extLst>
              </p:cNvPr>
              <p:cNvGrpSpPr/>
              <p:nvPr/>
            </p:nvGrpSpPr>
            <p:grpSpPr>
              <a:xfrm>
                <a:off x="3894488" y="443713"/>
                <a:ext cx="2057717" cy="4630729"/>
                <a:chOff x="3894488" y="443713"/>
                <a:chExt cx="2057717" cy="4630729"/>
              </a:xfrm>
            </p:grpSpPr>
            <p:sp>
              <p:nvSpPr>
                <p:cNvPr id="159" name="Oval 158">
                  <a:extLst>
                    <a:ext uri="{FF2B5EF4-FFF2-40B4-BE49-F238E27FC236}">
                      <a16:creationId xmlns:a16="http://schemas.microsoft.com/office/drawing/2014/main" id="{154186EF-AA7A-B4BD-F113-1C6388363B33}"/>
                    </a:ext>
                  </a:extLst>
                </p:cNvPr>
                <p:cNvSpPr/>
                <p:nvPr/>
              </p:nvSpPr>
              <p:spPr>
                <a:xfrm rot="1933618">
                  <a:off x="3961027" y="2917195"/>
                  <a:ext cx="347672" cy="54777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Trapezoid 159">
                  <a:extLst>
                    <a:ext uri="{FF2B5EF4-FFF2-40B4-BE49-F238E27FC236}">
                      <a16:creationId xmlns:a16="http://schemas.microsoft.com/office/drawing/2014/main" id="{43E43E1A-36FC-5799-E3B5-E173E72755BE}"/>
                    </a:ext>
                  </a:extLst>
                </p:cNvPr>
                <p:cNvSpPr/>
                <p:nvPr/>
              </p:nvSpPr>
              <p:spPr>
                <a:xfrm rot="1297750" flipH="1">
                  <a:off x="3894488" y="2734119"/>
                  <a:ext cx="524711" cy="544869"/>
                </a:xfrm>
                <a:prstGeom prst="trapezoid">
                  <a:avLst>
                    <a:gd name="adj" fmla="val 20011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Trapezoid 160">
                  <a:extLst>
                    <a:ext uri="{FF2B5EF4-FFF2-40B4-BE49-F238E27FC236}">
                      <a16:creationId xmlns:a16="http://schemas.microsoft.com/office/drawing/2014/main" id="{DD0FC1C5-1622-0DC6-F1FA-D49E14DCB4FE}"/>
                    </a:ext>
                  </a:extLst>
                </p:cNvPr>
                <p:cNvSpPr/>
                <p:nvPr/>
              </p:nvSpPr>
              <p:spPr>
                <a:xfrm rot="20302250">
                  <a:off x="5427494" y="2751974"/>
                  <a:ext cx="524711" cy="544869"/>
                </a:xfrm>
                <a:prstGeom prst="trapezoid">
                  <a:avLst>
                    <a:gd name="adj" fmla="val 11213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>
                  <a:extLst>
                    <a:ext uri="{FF2B5EF4-FFF2-40B4-BE49-F238E27FC236}">
                      <a16:creationId xmlns:a16="http://schemas.microsoft.com/office/drawing/2014/main" id="{3CB7B9B6-EAB2-6625-EAFB-FF247FA0EDAB}"/>
                    </a:ext>
                  </a:extLst>
                </p:cNvPr>
                <p:cNvSpPr/>
                <p:nvPr/>
              </p:nvSpPr>
              <p:spPr>
                <a:xfrm rot="3714109">
                  <a:off x="5062272" y="4602736"/>
                  <a:ext cx="306808" cy="636603"/>
                </a:xfrm>
                <a:prstGeom prst="ellipse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>
                  <a:extLst>
                    <a:ext uri="{FF2B5EF4-FFF2-40B4-BE49-F238E27FC236}">
                      <a16:creationId xmlns:a16="http://schemas.microsoft.com/office/drawing/2014/main" id="{7BF1AB8A-E436-9B4B-3117-E988F5B2966E}"/>
                    </a:ext>
                  </a:extLst>
                </p:cNvPr>
                <p:cNvSpPr/>
                <p:nvPr/>
              </p:nvSpPr>
              <p:spPr>
                <a:xfrm rot="3357779">
                  <a:off x="4508080" y="4594590"/>
                  <a:ext cx="271311" cy="643990"/>
                </a:xfrm>
                <a:prstGeom prst="ellipse">
                  <a:avLst/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Trapezoid 163">
                  <a:extLst>
                    <a:ext uri="{FF2B5EF4-FFF2-40B4-BE49-F238E27FC236}">
                      <a16:creationId xmlns:a16="http://schemas.microsoft.com/office/drawing/2014/main" id="{6F8EE5DD-DE99-9489-135D-885EF96A3F37}"/>
                    </a:ext>
                  </a:extLst>
                </p:cNvPr>
                <p:cNvSpPr/>
                <p:nvPr/>
              </p:nvSpPr>
              <p:spPr>
                <a:xfrm>
                  <a:off x="4351378" y="3348258"/>
                  <a:ext cx="1209937" cy="1553943"/>
                </a:xfrm>
                <a:prstGeom prst="trapezoid">
                  <a:avLst>
                    <a:gd name="adj" fmla="val 8980"/>
                  </a:avLst>
                </a:prstGeom>
                <a:solidFill>
                  <a:srgbClr val="6633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Trapezoid 165">
                  <a:extLst>
                    <a:ext uri="{FF2B5EF4-FFF2-40B4-BE49-F238E27FC236}">
                      <a16:creationId xmlns:a16="http://schemas.microsoft.com/office/drawing/2014/main" id="{F5A8AB89-611F-3F96-9BF1-924EBEC4CF5E}"/>
                    </a:ext>
                  </a:extLst>
                </p:cNvPr>
                <p:cNvSpPr/>
                <p:nvPr/>
              </p:nvSpPr>
              <p:spPr>
                <a:xfrm rot="1375821">
                  <a:off x="4128653" y="1794932"/>
                  <a:ext cx="524711" cy="1319764"/>
                </a:xfrm>
                <a:prstGeom prst="trapezoid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Trapezoid 166">
                  <a:extLst>
                    <a:ext uri="{FF2B5EF4-FFF2-40B4-BE49-F238E27FC236}">
                      <a16:creationId xmlns:a16="http://schemas.microsoft.com/office/drawing/2014/main" id="{00B9CFE2-220C-E9C4-5E52-45BA72D918E1}"/>
                    </a:ext>
                  </a:extLst>
                </p:cNvPr>
                <p:cNvSpPr/>
                <p:nvPr/>
              </p:nvSpPr>
              <p:spPr>
                <a:xfrm rot="20337671">
                  <a:off x="5219551" y="1821825"/>
                  <a:ext cx="524711" cy="1285406"/>
                </a:xfrm>
                <a:prstGeom prst="trapezoid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Trapezoid 167">
                  <a:extLst>
                    <a:ext uri="{FF2B5EF4-FFF2-40B4-BE49-F238E27FC236}">
                      <a16:creationId xmlns:a16="http://schemas.microsoft.com/office/drawing/2014/main" id="{57010248-6C69-B57B-EECF-BFE21BA9E25A}"/>
                    </a:ext>
                  </a:extLst>
                </p:cNvPr>
                <p:cNvSpPr/>
                <p:nvPr/>
              </p:nvSpPr>
              <p:spPr>
                <a:xfrm>
                  <a:off x="4393987" y="1805675"/>
                  <a:ext cx="1110285" cy="1670100"/>
                </a:xfrm>
                <a:prstGeom prst="trapezoid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28917DD2-2D4B-558E-2BC9-823A604C35E1}"/>
                    </a:ext>
                  </a:extLst>
                </p:cNvPr>
                <p:cNvSpPr/>
                <p:nvPr/>
              </p:nvSpPr>
              <p:spPr>
                <a:xfrm>
                  <a:off x="4643736" y="718635"/>
                  <a:ext cx="582748" cy="1416727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744F3DFC-CB04-B979-6A17-DD6446F65B1E}"/>
                    </a:ext>
                  </a:extLst>
                </p:cNvPr>
                <p:cNvCxnSpPr>
                  <a:endCxn id="168" idx="2"/>
                </p:cNvCxnSpPr>
                <p:nvPr/>
              </p:nvCxnSpPr>
              <p:spPr>
                <a:xfrm flipH="1">
                  <a:off x="4949129" y="2175754"/>
                  <a:ext cx="7119" cy="130002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Teardrop 170">
                  <a:extLst>
                    <a:ext uri="{FF2B5EF4-FFF2-40B4-BE49-F238E27FC236}">
                      <a16:creationId xmlns:a16="http://schemas.microsoft.com/office/drawing/2014/main" id="{15435EAC-658D-9256-A6EE-BAB2F2DE7FFC}"/>
                    </a:ext>
                  </a:extLst>
                </p:cNvPr>
                <p:cNvSpPr/>
                <p:nvPr/>
              </p:nvSpPr>
              <p:spPr>
                <a:xfrm rot="711584">
                  <a:off x="4297473" y="666481"/>
                  <a:ext cx="408107" cy="769470"/>
                </a:xfrm>
                <a:prstGeom prst="teardrop">
                  <a:avLst/>
                </a:prstGeom>
                <a:solidFill>
                  <a:srgbClr val="B1892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Teardrop 172">
                  <a:extLst>
                    <a:ext uri="{FF2B5EF4-FFF2-40B4-BE49-F238E27FC236}">
                      <a16:creationId xmlns:a16="http://schemas.microsoft.com/office/drawing/2014/main" id="{8D9C0609-E258-A3A1-2FA2-C8DC1FAFC97B}"/>
                    </a:ext>
                  </a:extLst>
                </p:cNvPr>
                <p:cNvSpPr/>
                <p:nvPr/>
              </p:nvSpPr>
              <p:spPr>
                <a:xfrm rot="20888416" flipH="1">
                  <a:off x="5152156" y="765231"/>
                  <a:ext cx="408107" cy="769470"/>
                </a:xfrm>
                <a:prstGeom prst="teardrop">
                  <a:avLst/>
                </a:prstGeom>
                <a:solidFill>
                  <a:srgbClr val="B1892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Wave 173">
                  <a:extLst>
                    <a:ext uri="{FF2B5EF4-FFF2-40B4-BE49-F238E27FC236}">
                      <a16:creationId xmlns:a16="http://schemas.microsoft.com/office/drawing/2014/main" id="{842506E0-AD88-A71F-BD5D-0DCB6505E5C6}"/>
                    </a:ext>
                  </a:extLst>
                </p:cNvPr>
                <p:cNvSpPr/>
                <p:nvPr/>
              </p:nvSpPr>
              <p:spPr>
                <a:xfrm rot="858469">
                  <a:off x="4447949" y="492998"/>
                  <a:ext cx="1049419" cy="604584"/>
                </a:xfrm>
                <a:prstGeom prst="wave">
                  <a:avLst>
                    <a:gd name="adj1" fmla="val 13676"/>
                    <a:gd name="adj2" fmla="val -10000"/>
                  </a:avLst>
                </a:prstGeom>
                <a:solidFill>
                  <a:srgbClr val="B1892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Oval 174">
                  <a:extLst>
                    <a:ext uri="{FF2B5EF4-FFF2-40B4-BE49-F238E27FC236}">
                      <a16:creationId xmlns:a16="http://schemas.microsoft.com/office/drawing/2014/main" id="{DF29223B-D201-A791-1378-7DAC030F11EB}"/>
                    </a:ext>
                  </a:extLst>
                </p:cNvPr>
                <p:cNvSpPr/>
                <p:nvPr/>
              </p:nvSpPr>
              <p:spPr>
                <a:xfrm>
                  <a:off x="4393987" y="718635"/>
                  <a:ext cx="332999" cy="265636"/>
                </a:xfrm>
                <a:prstGeom prst="ellipse">
                  <a:avLst/>
                </a:prstGeom>
                <a:solidFill>
                  <a:srgbClr val="B189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A620DA36-666D-784E-0BE9-0B35581AF787}"/>
                    </a:ext>
                  </a:extLst>
                </p:cNvPr>
                <p:cNvSpPr/>
                <p:nvPr/>
              </p:nvSpPr>
              <p:spPr>
                <a:xfrm>
                  <a:off x="5162822" y="2057233"/>
                  <a:ext cx="83250" cy="1328181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362D74C4-8F5E-05EE-8803-DF64CA21CA34}"/>
                    </a:ext>
                  </a:extLst>
                </p:cNvPr>
                <p:cNvSpPr/>
                <p:nvPr/>
              </p:nvSpPr>
              <p:spPr>
                <a:xfrm>
                  <a:off x="4643736" y="2046817"/>
                  <a:ext cx="83250" cy="1328181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Trapezoid 177">
                  <a:extLst>
                    <a:ext uri="{FF2B5EF4-FFF2-40B4-BE49-F238E27FC236}">
                      <a16:creationId xmlns:a16="http://schemas.microsoft.com/office/drawing/2014/main" id="{CF0D9591-0E4E-E62C-8025-BA16D47B50C3}"/>
                    </a:ext>
                  </a:extLst>
                </p:cNvPr>
                <p:cNvSpPr/>
                <p:nvPr/>
              </p:nvSpPr>
              <p:spPr>
                <a:xfrm>
                  <a:off x="4393877" y="3352926"/>
                  <a:ext cx="1127639" cy="142515"/>
                </a:xfrm>
                <a:prstGeom prst="trapezoid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Flowchart: Manual Input 178">
                  <a:extLst>
                    <a:ext uri="{FF2B5EF4-FFF2-40B4-BE49-F238E27FC236}">
                      <a16:creationId xmlns:a16="http://schemas.microsoft.com/office/drawing/2014/main" id="{87AF47CA-3D95-4771-1BB0-FB43089C6CB4}"/>
                    </a:ext>
                  </a:extLst>
                </p:cNvPr>
                <p:cNvSpPr/>
                <p:nvPr/>
              </p:nvSpPr>
              <p:spPr>
                <a:xfrm rot="7269359" flipV="1">
                  <a:off x="4869457" y="1846418"/>
                  <a:ext cx="596300" cy="193324"/>
                </a:xfrm>
                <a:prstGeom prst="flowChartManualInpu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Flowchart: Manual Input 179">
                  <a:extLst>
                    <a:ext uri="{FF2B5EF4-FFF2-40B4-BE49-F238E27FC236}">
                      <a16:creationId xmlns:a16="http://schemas.microsoft.com/office/drawing/2014/main" id="{5CC39EF6-3039-BB05-B114-3AB874C15700}"/>
                    </a:ext>
                  </a:extLst>
                </p:cNvPr>
                <p:cNvSpPr/>
                <p:nvPr/>
              </p:nvSpPr>
              <p:spPr>
                <a:xfrm rot="14330641" flipH="1" flipV="1">
                  <a:off x="4403047" y="1846418"/>
                  <a:ext cx="596300" cy="193324"/>
                </a:xfrm>
                <a:prstGeom prst="flowChartManualInpu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Oval 180">
                  <a:extLst>
                    <a:ext uri="{FF2B5EF4-FFF2-40B4-BE49-F238E27FC236}">
                      <a16:creationId xmlns:a16="http://schemas.microsoft.com/office/drawing/2014/main" id="{ED1D2FD8-F590-C841-E61B-F69F6691D359}"/>
                    </a:ext>
                  </a:extLst>
                </p:cNvPr>
                <p:cNvSpPr/>
                <p:nvPr/>
              </p:nvSpPr>
              <p:spPr>
                <a:xfrm>
                  <a:off x="4477236" y="718635"/>
                  <a:ext cx="832498" cy="126413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Frame 181">
                  <a:extLst>
                    <a:ext uri="{FF2B5EF4-FFF2-40B4-BE49-F238E27FC236}">
                      <a16:creationId xmlns:a16="http://schemas.microsoft.com/office/drawing/2014/main" id="{6301281C-35E0-9BFA-646E-1961445C5D25}"/>
                    </a:ext>
                  </a:extLst>
                </p:cNvPr>
                <p:cNvSpPr/>
                <p:nvPr/>
              </p:nvSpPr>
              <p:spPr>
                <a:xfrm>
                  <a:off x="4879348" y="3328762"/>
                  <a:ext cx="172859" cy="166679"/>
                </a:xfrm>
                <a:prstGeom prst="frame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3" name="Frame 182">
                  <a:extLst>
                    <a:ext uri="{FF2B5EF4-FFF2-40B4-BE49-F238E27FC236}">
                      <a16:creationId xmlns:a16="http://schemas.microsoft.com/office/drawing/2014/main" id="{46F05E0B-FB13-CB2A-E154-F2C79587DF83}"/>
                    </a:ext>
                  </a:extLst>
                </p:cNvPr>
                <p:cNvSpPr/>
                <p:nvPr/>
              </p:nvSpPr>
              <p:spPr>
                <a:xfrm>
                  <a:off x="4574868" y="2361307"/>
                  <a:ext cx="201842" cy="92665"/>
                </a:xfrm>
                <a:prstGeom prst="frame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" name="Wave 183">
                  <a:extLst>
                    <a:ext uri="{FF2B5EF4-FFF2-40B4-BE49-F238E27FC236}">
                      <a16:creationId xmlns:a16="http://schemas.microsoft.com/office/drawing/2014/main" id="{013208BF-0016-C3A3-7BBC-0CADC9293128}"/>
                    </a:ext>
                  </a:extLst>
                </p:cNvPr>
                <p:cNvSpPr/>
                <p:nvPr/>
              </p:nvSpPr>
              <p:spPr>
                <a:xfrm rot="858469">
                  <a:off x="4446106" y="443713"/>
                  <a:ext cx="1049419" cy="765163"/>
                </a:xfrm>
                <a:prstGeom prst="wave">
                  <a:avLst>
                    <a:gd name="adj1" fmla="val 13676"/>
                    <a:gd name="adj2" fmla="val -10000"/>
                  </a:avLst>
                </a:prstGeom>
                <a:solidFill>
                  <a:srgbClr val="B1892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Oval 184">
                  <a:extLst>
                    <a:ext uri="{FF2B5EF4-FFF2-40B4-BE49-F238E27FC236}">
                      <a16:creationId xmlns:a16="http://schemas.microsoft.com/office/drawing/2014/main" id="{5478BDAC-E741-9EC1-35FC-FAB7D623BF18}"/>
                    </a:ext>
                  </a:extLst>
                </p:cNvPr>
                <p:cNvSpPr/>
                <p:nvPr/>
              </p:nvSpPr>
              <p:spPr>
                <a:xfrm>
                  <a:off x="5191225" y="850041"/>
                  <a:ext cx="279667" cy="220676"/>
                </a:xfrm>
                <a:prstGeom prst="ellipse">
                  <a:avLst/>
                </a:prstGeom>
                <a:solidFill>
                  <a:srgbClr val="B189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Oval 185">
                  <a:extLst>
                    <a:ext uri="{FF2B5EF4-FFF2-40B4-BE49-F238E27FC236}">
                      <a16:creationId xmlns:a16="http://schemas.microsoft.com/office/drawing/2014/main" id="{FA7089D1-7E29-04DB-F965-A6C85832C8F3}"/>
                    </a:ext>
                  </a:extLst>
                </p:cNvPr>
                <p:cNvSpPr/>
                <p:nvPr/>
              </p:nvSpPr>
              <p:spPr>
                <a:xfrm rot="19267899">
                  <a:off x="4315120" y="721928"/>
                  <a:ext cx="356291" cy="265636"/>
                </a:xfrm>
                <a:prstGeom prst="ellipse">
                  <a:avLst/>
                </a:prstGeom>
                <a:solidFill>
                  <a:srgbClr val="B189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Frame 186">
                  <a:extLst>
                    <a:ext uri="{FF2B5EF4-FFF2-40B4-BE49-F238E27FC236}">
                      <a16:creationId xmlns:a16="http://schemas.microsoft.com/office/drawing/2014/main" id="{49AD7F21-72A5-0595-DC12-A4AC6440EFB1}"/>
                    </a:ext>
                  </a:extLst>
                </p:cNvPr>
                <p:cNvSpPr/>
                <p:nvPr/>
              </p:nvSpPr>
              <p:spPr>
                <a:xfrm>
                  <a:off x="5103526" y="2368678"/>
                  <a:ext cx="201842" cy="92665"/>
                </a:xfrm>
                <a:prstGeom prst="frame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8" name="Oval 187">
                  <a:extLst>
                    <a:ext uri="{FF2B5EF4-FFF2-40B4-BE49-F238E27FC236}">
                      <a16:creationId xmlns:a16="http://schemas.microsoft.com/office/drawing/2014/main" id="{1D0F6F16-A0CE-1797-1373-9254D2272767}"/>
                    </a:ext>
                  </a:extLst>
                </p:cNvPr>
                <p:cNvSpPr/>
                <p:nvPr/>
              </p:nvSpPr>
              <p:spPr>
                <a:xfrm flipV="1">
                  <a:off x="4949129" y="2496446"/>
                  <a:ext cx="89628" cy="7160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Oval 188">
                  <a:extLst>
                    <a:ext uri="{FF2B5EF4-FFF2-40B4-BE49-F238E27FC236}">
                      <a16:creationId xmlns:a16="http://schemas.microsoft.com/office/drawing/2014/main" id="{D8B7CFC8-2A5C-3416-6343-AEA779463C06}"/>
                    </a:ext>
                  </a:extLst>
                </p:cNvPr>
                <p:cNvSpPr/>
                <p:nvPr/>
              </p:nvSpPr>
              <p:spPr>
                <a:xfrm flipV="1">
                  <a:off x="4953311" y="2788166"/>
                  <a:ext cx="89628" cy="7160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Oval 189">
                  <a:extLst>
                    <a:ext uri="{FF2B5EF4-FFF2-40B4-BE49-F238E27FC236}">
                      <a16:creationId xmlns:a16="http://schemas.microsoft.com/office/drawing/2014/main" id="{1F76B0D0-4401-3085-10F1-71B0150EAC52}"/>
                    </a:ext>
                  </a:extLst>
                </p:cNvPr>
                <p:cNvSpPr/>
                <p:nvPr/>
              </p:nvSpPr>
              <p:spPr>
                <a:xfrm flipV="1">
                  <a:off x="4962144" y="3022433"/>
                  <a:ext cx="89628" cy="7160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C4199DE3-5F72-6A3C-792E-D10646A81339}"/>
                </a:ext>
              </a:extLst>
            </p:cNvPr>
            <p:cNvCxnSpPr>
              <a:cxnSpLocks/>
              <a:endCxn id="164" idx="2"/>
            </p:cNvCxnSpPr>
            <p:nvPr/>
          </p:nvCxnSpPr>
          <p:spPr>
            <a:xfrm flipH="1">
              <a:off x="5941120" y="5326842"/>
              <a:ext cx="58220" cy="11071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27A19C1B-C480-B2FE-EBC2-C23774C47316}"/>
              </a:ext>
            </a:extLst>
          </p:cNvPr>
          <p:cNvGrpSpPr/>
          <p:nvPr/>
        </p:nvGrpSpPr>
        <p:grpSpPr>
          <a:xfrm>
            <a:off x="8937177" y="944400"/>
            <a:ext cx="2110581" cy="5399529"/>
            <a:chOff x="8662112" y="920009"/>
            <a:chExt cx="2238180" cy="518537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A67EB2B-D1B3-8FAF-FD00-5E6F7B527E1E}"/>
                </a:ext>
              </a:extLst>
            </p:cNvPr>
            <p:cNvGrpSpPr/>
            <p:nvPr/>
          </p:nvGrpSpPr>
          <p:grpSpPr>
            <a:xfrm>
              <a:off x="8662112" y="920009"/>
              <a:ext cx="2238180" cy="5185373"/>
              <a:chOff x="1246794" y="1205212"/>
              <a:chExt cx="2099060" cy="4863062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970126D1-B44C-3007-D3D9-C5A9B2D1E6B0}"/>
                  </a:ext>
                </a:extLst>
              </p:cNvPr>
              <p:cNvGrpSpPr/>
              <p:nvPr/>
            </p:nvGrpSpPr>
            <p:grpSpPr>
              <a:xfrm rot="15656176" flipH="1">
                <a:off x="971949" y="2283650"/>
                <a:ext cx="1459682" cy="909992"/>
                <a:chOff x="2818248" y="1170384"/>
                <a:chExt cx="1909500" cy="1217570"/>
              </a:xfrm>
            </p:grpSpPr>
            <p:sp>
              <p:nvSpPr>
                <p:cNvPr id="113" name="Moon 112">
                  <a:extLst>
                    <a:ext uri="{FF2B5EF4-FFF2-40B4-BE49-F238E27FC236}">
                      <a16:creationId xmlns:a16="http://schemas.microsoft.com/office/drawing/2014/main" id="{F21C1112-0DB9-FCA9-870A-6CCFE3BA5385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Moon 113">
                  <a:extLst>
                    <a:ext uri="{FF2B5EF4-FFF2-40B4-BE49-F238E27FC236}">
                      <a16:creationId xmlns:a16="http://schemas.microsoft.com/office/drawing/2014/main" id="{7A364696-9F92-E3B1-DB95-2EA64B48C913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Moon 114">
                  <a:extLst>
                    <a:ext uri="{FF2B5EF4-FFF2-40B4-BE49-F238E27FC236}">
                      <a16:creationId xmlns:a16="http://schemas.microsoft.com/office/drawing/2014/main" id="{7B7C0C40-578A-AAA9-10E8-4D9EC75ADA68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Moon 115">
                  <a:extLst>
                    <a:ext uri="{FF2B5EF4-FFF2-40B4-BE49-F238E27FC236}">
                      <a16:creationId xmlns:a16="http://schemas.microsoft.com/office/drawing/2014/main" id="{1BC1A68D-7541-EFF1-5938-2E7507D6F85C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Moon 116">
                  <a:extLst>
                    <a:ext uri="{FF2B5EF4-FFF2-40B4-BE49-F238E27FC236}">
                      <a16:creationId xmlns:a16="http://schemas.microsoft.com/office/drawing/2014/main" id="{AC8E3F45-4AD3-ED57-1006-98C2EB805DA6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Moon 117">
                  <a:extLst>
                    <a:ext uri="{FF2B5EF4-FFF2-40B4-BE49-F238E27FC236}">
                      <a16:creationId xmlns:a16="http://schemas.microsoft.com/office/drawing/2014/main" id="{31F6ED35-E34B-0EE2-5B46-32FE113DE486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Moon 118">
                  <a:extLst>
                    <a:ext uri="{FF2B5EF4-FFF2-40B4-BE49-F238E27FC236}">
                      <a16:creationId xmlns:a16="http://schemas.microsoft.com/office/drawing/2014/main" id="{CF4AE5CB-32E9-86CB-CCBB-50FE38BAA8A7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Moon 119">
                  <a:extLst>
                    <a:ext uri="{FF2B5EF4-FFF2-40B4-BE49-F238E27FC236}">
                      <a16:creationId xmlns:a16="http://schemas.microsoft.com/office/drawing/2014/main" id="{D11AF94E-E22B-5412-600A-0163C36B4188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Moon 120">
                  <a:extLst>
                    <a:ext uri="{FF2B5EF4-FFF2-40B4-BE49-F238E27FC236}">
                      <a16:creationId xmlns:a16="http://schemas.microsoft.com/office/drawing/2014/main" id="{9927027A-FE86-ABC5-B585-BC854400CE28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Moon 121">
                  <a:extLst>
                    <a:ext uri="{FF2B5EF4-FFF2-40B4-BE49-F238E27FC236}">
                      <a16:creationId xmlns:a16="http://schemas.microsoft.com/office/drawing/2014/main" id="{890D4F97-6233-41E5-95E4-F3A32E5B080C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C6204CBF-349D-58CF-5A83-CD8C1954E573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695706A0-CC87-99F5-C63F-904C9DE5978C}"/>
                  </a:ext>
                </a:extLst>
              </p:cNvPr>
              <p:cNvGrpSpPr/>
              <p:nvPr/>
            </p:nvGrpSpPr>
            <p:grpSpPr>
              <a:xfrm rot="5943824">
                <a:off x="2161017" y="2271972"/>
                <a:ext cx="1459682" cy="909992"/>
                <a:chOff x="2818248" y="1170384"/>
                <a:chExt cx="1909500" cy="1217570"/>
              </a:xfrm>
            </p:grpSpPr>
            <p:sp>
              <p:nvSpPr>
                <p:cNvPr id="102" name="Moon 101">
                  <a:extLst>
                    <a:ext uri="{FF2B5EF4-FFF2-40B4-BE49-F238E27FC236}">
                      <a16:creationId xmlns:a16="http://schemas.microsoft.com/office/drawing/2014/main" id="{91F38B96-7531-7481-4C9F-4DF42057E28D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Moon 102">
                  <a:extLst>
                    <a:ext uri="{FF2B5EF4-FFF2-40B4-BE49-F238E27FC236}">
                      <a16:creationId xmlns:a16="http://schemas.microsoft.com/office/drawing/2014/main" id="{60DF5036-D5E1-D936-8527-2B98B3F4182B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Moon 103">
                  <a:extLst>
                    <a:ext uri="{FF2B5EF4-FFF2-40B4-BE49-F238E27FC236}">
                      <a16:creationId xmlns:a16="http://schemas.microsoft.com/office/drawing/2014/main" id="{B97BE78C-13D8-9A92-9760-62253D4FF534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Moon 104">
                  <a:extLst>
                    <a:ext uri="{FF2B5EF4-FFF2-40B4-BE49-F238E27FC236}">
                      <a16:creationId xmlns:a16="http://schemas.microsoft.com/office/drawing/2014/main" id="{B599A5EF-60F1-5E9C-4888-62BD4DB7435D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Moon 105">
                  <a:extLst>
                    <a:ext uri="{FF2B5EF4-FFF2-40B4-BE49-F238E27FC236}">
                      <a16:creationId xmlns:a16="http://schemas.microsoft.com/office/drawing/2014/main" id="{A5132A76-4BE1-89C0-8E38-6162CA717F8B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Moon 106">
                  <a:extLst>
                    <a:ext uri="{FF2B5EF4-FFF2-40B4-BE49-F238E27FC236}">
                      <a16:creationId xmlns:a16="http://schemas.microsoft.com/office/drawing/2014/main" id="{5B92E108-8FCB-BBF1-5E21-459CD10D9BF9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Moon 107">
                  <a:extLst>
                    <a:ext uri="{FF2B5EF4-FFF2-40B4-BE49-F238E27FC236}">
                      <a16:creationId xmlns:a16="http://schemas.microsoft.com/office/drawing/2014/main" id="{1C1BE342-6483-BFAB-21CC-05B24DD45FEB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Moon 108">
                  <a:extLst>
                    <a:ext uri="{FF2B5EF4-FFF2-40B4-BE49-F238E27FC236}">
                      <a16:creationId xmlns:a16="http://schemas.microsoft.com/office/drawing/2014/main" id="{F403CCFA-57C4-11A9-47D3-0A92BD74FDE8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Moon 109">
                  <a:extLst>
                    <a:ext uri="{FF2B5EF4-FFF2-40B4-BE49-F238E27FC236}">
                      <a16:creationId xmlns:a16="http://schemas.microsoft.com/office/drawing/2014/main" id="{A3B9FB15-72DA-FE77-76C6-1CFF4E9AAD07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Moon 110">
                  <a:extLst>
                    <a:ext uri="{FF2B5EF4-FFF2-40B4-BE49-F238E27FC236}">
                      <a16:creationId xmlns:a16="http://schemas.microsoft.com/office/drawing/2014/main" id="{A6E1C96A-461A-83F7-1DAF-E8119D297BDA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2F5DB080-FD1C-18FE-20FC-55AB58BAA830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241B135-6C3A-731E-FEF0-56189DCD7842}"/>
                  </a:ext>
                </a:extLst>
              </p:cNvPr>
              <p:cNvGrpSpPr/>
              <p:nvPr/>
            </p:nvGrpSpPr>
            <p:grpSpPr>
              <a:xfrm rot="4927996">
                <a:off x="1806370" y="1884816"/>
                <a:ext cx="1990703" cy="909992"/>
                <a:chOff x="2818248" y="1170384"/>
                <a:chExt cx="1909500" cy="1217570"/>
              </a:xfrm>
            </p:grpSpPr>
            <p:sp>
              <p:nvSpPr>
                <p:cNvPr id="91" name="Moon 90">
                  <a:extLst>
                    <a:ext uri="{FF2B5EF4-FFF2-40B4-BE49-F238E27FC236}">
                      <a16:creationId xmlns:a16="http://schemas.microsoft.com/office/drawing/2014/main" id="{546BA834-C3E8-3788-B895-3A6497E259FA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Moon 91">
                  <a:extLst>
                    <a:ext uri="{FF2B5EF4-FFF2-40B4-BE49-F238E27FC236}">
                      <a16:creationId xmlns:a16="http://schemas.microsoft.com/office/drawing/2014/main" id="{60953B67-5135-8091-5586-25DDC7379102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Moon 92">
                  <a:extLst>
                    <a:ext uri="{FF2B5EF4-FFF2-40B4-BE49-F238E27FC236}">
                      <a16:creationId xmlns:a16="http://schemas.microsoft.com/office/drawing/2014/main" id="{55B23E9F-7AD8-112F-4485-3DF6A61F7B47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Moon 93">
                  <a:extLst>
                    <a:ext uri="{FF2B5EF4-FFF2-40B4-BE49-F238E27FC236}">
                      <a16:creationId xmlns:a16="http://schemas.microsoft.com/office/drawing/2014/main" id="{430B4C31-F1AA-7C8A-DF2B-FDB804483B47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Moon 94">
                  <a:extLst>
                    <a:ext uri="{FF2B5EF4-FFF2-40B4-BE49-F238E27FC236}">
                      <a16:creationId xmlns:a16="http://schemas.microsoft.com/office/drawing/2014/main" id="{DA12E708-067C-C709-D42A-414AB5AB85E3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Moon 95">
                  <a:extLst>
                    <a:ext uri="{FF2B5EF4-FFF2-40B4-BE49-F238E27FC236}">
                      <a16:creationId xmlns:a16="http://schemas.microsoft.com/office/drawing/2014/main" id="{ED946A22-D223-F31D-A32A-EC268737FF89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Moon 96">
                  <a:extLst>
                    <a:ext uri="{FF2B5EF4-FFF2-40B4-BE49-F238E27FC236}">
                      <a16:creationId xmlns:a16="http://schemas.microsoft.com/office/drawing/2014/main" id="{92F7F54A-9D0E-496C-E589-604FF3F99182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Moon 97">
                  <a:extLst>
                    <a:ext uri="{FF2B5EF4-FFF2-40B4-BE49-F238E27FC236}">
                      <a16:creationId xmlns:a16="http://schemas.microsoft.com/office/drawing/2014/main" id="{8CB94F81-9249-030D-028F-BF2E3ECAEF3B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Moon 98">
                  <a:extLst>
                    <a:ext uri="{FF2B5EF4-FFF2-40B4-BE49-F238E27FC236}">
                      <a16:creationId xmlns:a16="http://schemas.microsoft.com/office/drawing/2014/main" id="{745B96DE-8DE0-DFC9-91F2-FA57A25332B0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Moon 99">
                  <a:extLst>
                    <a:ext uri="{FF2B5EF4-FFF2-40B4-BE49-F238E27FC236}">
                      <a16:creationId xmlns:a16="http://schemas.microsoft.com/office/drawing/2014/main" id="{882D5772-3EFF-FCFF-9165-541F99698FC0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37F3E2D1-53F6-2348-91F6-92AFBC48DA80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4BC35B5D-3570-40F9-EA41-491430DB5C40}"/>
                  </a:ext>
                </a:extLst>
              </p:cNvPr>
              <p:cNvGrpSpPr/>
              <p:nvPr/>
            </p:nvGrpSpPr>
            <p:grpSpPr>
              <a:xfrm rot="16459283" flipH="1">
                <a:off x="842684" y="1910123"/>
                <a:ext cx="1990703" cy="909992"/>
                <a:chOff x="2818248" y="1170384"/>
                <a:chExt cx="1909500" cy="1217570"/>
              </a:xfrm>
            </p:grpSpPr>
            <p:sp>
              <p:nvSpPr>
                <p:cNvPr id="80" name="Moon 79">
                  <a:extLst>
                    <a:ext uri="{FF2B5EF4-FFF2-40B4-BE49-F238E27FC236}">
                      <a16:creationId xmlns:a16="http://schemas.microsoft.com/office/drawing/2014/main" id="{1F7C1C54-3844-FFAB-CBC1-0F6125E18003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Moon 80">
                  <a:extLst>
                    <a:ext uri="{FF2B5EF4-FFF2-40B4-BE49-F238E27FC236}">
                      <a16:creationId xmlns:a16="http://schemas.microsoft.com/office/drawing/2014/main" id="{8386EF13-6F6C-BF28-B0AE-CAF05A3916F6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Moon 81">
                  <a:extLst>
                    <a:ext uri="{FF2B5EF4-FFF2-40B4-BE49-F238E27FC236}">
                      <a16:creationId xmlns:a16="http://schemas.microsoft.com/office/drawing/2014/main" id="{EEF995CA-287D-2D25-DED3-E3227153E16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Moon 82">
                  <a:extLst>
                    <a:ext uri="{FF2B5EF4-FFF2-40B4-BE49-F238E27FC236}">
                      <a16:creationId xmlns:a16="http://schemas.microsoft.com/office/drawing/2014/main" id="{22149D85-BAEB-4208-6730-EA6FF880774B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Moon 83">
                  <a:extLst>
                    <a:ext uri="{FF2B5EF4-FFF2-40B4-BE49-F238E27FC236}">
                      <a16:creationId xmlns:a16="http://schemas.microsoft.com/office/drawing/2014/main" id="{6529956C-ABA2-5B21-17B5-A76184C4C759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Moon 84">
                  <a:extLst>
                    <a:ext uri="{FF2B5EF4-FFF2-40B4-BE49-F238E27FC236}">
                      <a16:creationId xmlns:a16="http://schemas.microsoft.com/office/drawing/2014/main" id="{15B89D4C-6350-F8EB-BA91-D407CD7C275C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Moon 85">
                  <a:extLst>
                    <a:ext uri="{FF2B5EF4-FFF2-40B4-BE49-F238E27FC236}">
                      <a16:creationId xmlns:a16="http://schemas.microsoft.com/office/drawing/2014/main" id="{E274A304-1C87-2CDB-CDD3-F149BB9085F6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Moon 86">
                  <a:extLst>
                    <a:ext uri="{FF2B5EF4-FFF2-40B4-BE49-F238E27FC236}">
                      <a16:creationId xmlns:a16="http://schemas.microsoft.com/office/drawing/2014/main" id="{538E50CF-C344-9CD5-5180-3C027D5E0E48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Moon 87">
                  <a:extLst>
                    <a:ext uri="{FF2B5EF4-FFF2-40B4-BE49-F238E27FC236}">
                      <a16:creationId xmlns:a16="http://schemas.microsoft.com/office/drawing/2014/main" id="{8E198C06-91D6-4047-D652-C279FF77B272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Moon 88">
                  <a:extLst>
                    <a:ext uri="{FF2B5EF4-FFF2-40B4-BE49-F238E27FC236}">
                      <a16:creationId xmlns:a16="http://schemas.microsoft.com/office/drawing/2014/main" id="{36D1C8BF-6EB3-EC5E-CF05-84D0AB3142E7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6F9B1B8C-17F1-841F-A304-143127ED985C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6B63832-3785-252E-45D1-AD57987F3665}"/>
                  </a:ext>
                </a:extLst>
              </p:cNvPr>
              <p:cNvGrpSpPr/>
              <p:nvPr/>
            </p:nvGrpSpPr>
            <p:grpSpPr>
              <a:xfrm>
                <a:off x="1327998" y="1205212"/>
                <a:ext cx="1807555" cy="1032795"/>
                <a:chOff x="2651263" y="1170384"/>
                <a:chExt cx="2076485" cy="1153842"/>
              </a:xfrm>
            </p:grpSpPr>
            <p:sp>
              <p:nvSpPr>
                <p:cNvPr id="69" name="Moon 68">
                  <a:extLst>
                    <a:ext uri="{FF2B5EF4-FFF2-40B4-BE49-F238E27FC236}">
                      <a16:creationId xmlns:a16="http://schemas.microsoft.com/office/drawing/2014/main" id="{81667029-6450-A07B-7FFE-87F5035C8318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Moon 69">
                  <a:extLst>
                    <a:ext uri="{FF2B5EF4-FFF2-40B4-BE49-F238E27FC236}">
                      <a16:creationId xmlns:a16="http://schemas.microsoft.com/office/drawing/2014/main" id="{BF86200C-9B56-5179-5C47-2963AC335151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Moon 70">
                  <a:extLst>
                    <a:ext uri="{FF2B5EF4-FFF2-40B4-BE49-F238E27FC236}">
                      <a16:creationId xmlns:a16="http://schemas.microsoft.com/office/drawing/2014/main" id="{80802344-5420-8FDC-312C-ACAC1AA7C97D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Moon 71">
                  <a:extLst>
                    <a:ext uri="{FF2B5EF4-FFF2-40B4-BE49-F238E27FC236}">
                      <a16:creationId xmlns:a16="http://schemas.microsoft.com/office/drawing/2014/main" id="{442BF95A-FAC2-4B0B-3FA4-E76FACF6A154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Moon 72">
                  <a:extLst>
                    <a:ext uri="{FF2B5EF4-FFF2-40B4-BE49-F238E27FC236}">
                      <a16:creationId xmlns:a16="http://schemas.microsoft.com/office/drawing/2014/main" id="{2AF0F754-1D72-F4D2-803A-18C14FEB54CB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Moon 73">
                  <a:extLst>
                    <a:ext uri="{FF2B5EF4-FFF2-40B4-BE49-F238E27FC236}">
                      <a16:creationId xmlns:a16="http://schemas.microsoft.com/office/drawing/2014/main" id="{857BC1D2-8454-FFC8-3FA6-4E90BF72F0F8}"/>
                    </a:ext>
                  </a:extLst>
                </p:cNvPr>
                <p:cNvSpPr/>
                <p:nvPr/>
              </p:nvSpPr>
              <p:spPr>
                <a:xfrm rot="7639836">
                  <a:off x="3034544" y="1513984"/>
                  <a:ext cx="370262" cy="1136823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Moon 74">
                  <a:extLst>
                    <a:ext uri="{FF2B5EF4-FFF2-40B4-BE49-F238E27FC236}">
                      <a16:creationId xmlns:a16="http://schemas.microsoft.com/office/drawing/2014/main" id="{83D94317-2FEC-62B0-5E73-D7A102657CBD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Moon 75">
                  <a:extLst>
                    <a:ext uri="{FF2B5EF4-FFF2-40B4-BE49-F238E27FC236}">
                      <a16:creationId xmlns:a16="http://schemas.microsoft.com/office/drawing/2014/main" id="{6895B9FF-C8B6-43C7-4160-1C8EAE5721F0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Moon 76">
                  <a:extLst>
                    <a:ext uri="{FF2B5EF4-FFF2-40B4-BE49-F238E27FC236}">
                      <a16:creationId xmlns:a16="http://schemas.microsoft.com/office/drawing/2014/main" id="{7F6C8424-5CB8-6449-9D2F-0121CC83E13E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Moon 77">
                  <a:extLst>
                    <a:ext uri="{FF2B5EF4-FFF2-40B4-BE49-F238E27FC236}">
                      <a16:creationId xmlns:a16="http://schemas.microsoft.com/office/drawing/2014/main" id="{9F207CD0-980D-ED36-6B6B-F5AB4BC7F087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6A885DB6-E64C-2387-B90A-DC38D6943146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996E7634-771B-B504-5C1A-C136BCCC22C5}"/>
                  </a:ext>
                </a:extLst>
              </p:cNvPr>
              <p:cNvSpPr/>
              <p:nvPr/>
            </p:nvSpPr>
            <p:spPr>
              <a:xfrm rot="4050661">
                <a:off x="2399954" y="5547550"/>
                <a:ext cx="329711" cy="711738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60B657E3-1CD5-56CA-32C8-1B2009FC4F38}"/>
                  </a:ext>
                </a:extLst>
              </p:cNvPr>
              <p:cNvSpPr/>
              <p:nvPr/>
            </p:nvSpPr>
            <p:spPr>
              <a:xfrm rot="4050661">
                <a:off x="1754825" y="5547549"/>
                <a:ext cx="329710" cy="711738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BF6CF99-BA08-B204-3460-2E2B12E7134A}"/>
                  </a:ext>
                </a:extLst>
              </p:cNvPr>
              <p:cNvSpPr/>
              <p:nvPr/>
            </p:nvSpPr>
            <p:spPr>
              <a:xfrm>
                <a:off x="2849178" y="4128738"/>
                <a:ext cx="409517" cy="58898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ED843D37-5ED8-4823-55E0-88C5D4934A33}"/>
                  </a:ext>
                </a:extLst>
              </p:cNvPr>
              <p:cNvSpPr/>
              <p:nvPr/>
            </p:nvSpPr>
            <p:spPr>
              <a:xfrm>
                <a:off x="1322709" y="4156087"/>
                <a:ext cx="427493" cy="5703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B1BBF3AB-3C64-1E4C-DDDD-F57061B9AC7C}"/>
                  </a:ext>
                </a:extLst>
              </p:cNvPr>
              <p:cNvSpPr/>
              <p:nvPr/>
            </p:nvSpPr>
            <p:spPr>
              <a:xfrm rot="20029742">
                <a:off x="2504429" y="3316633"/>
                <a:ext cx="621466" cy="1209799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DB1A388D-FEC8-F129-F74D-7F8BE3A3B59E}"/>
                  </a:ext>
                </a:extLst>
              </p:cNvPr>
              <p:cNvSpPr/>
              <p:nvPr/>
            </p:nvSpPr>
            <p:spPr>
              <a:xfrm rot="1905609">
                <a:off x="1523006" y="3269165"/>
                <a:ext cx="621466" cy="1300542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CCC7C884-35BB-4626-03A2-75F76094F0D4}"/>
                  </a:ext>
                </a:extLst>
              </p:cNvPr>
              <p:cNvSpPr/>
              <p:nvPr/>
            </p:nvSpPr>
            <p:spPr>
              <a:xfrm>
                <a:off x="1796766" y="3157911"/>
                <a:ext cx="1032207" cy="1425964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Isosceles Triangle 20">
                <a:extLst>
                  <a:ext uri="{FF2B5EF4-FFF2-40B4-BE49-F238E27FC236}">
                    <a16:creationId xmlns:a16="http://schemas.microsoft.com/office/drawing/2014/main" id="{9D893FC1-D8E3-78A1-C373-EA9075AFA121}"/>
                  </a:ext>
                </a:extLst>
              </p:cNvPr>
              <p:cNvSpPr/>
              <p:nvPr/>
            </p:nvSpPr>
            <p:spPr>
              <a:xfrm rot="10800000">
                <a:off x="2110914" y="3133112"/>
                <a:ext cx="387077" cy="570386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C2634D0-00A6-BCAB-A544-4DE110DAD78A}"/>
                  </a:ext>
                </a:extLst>
              </p:cNvPr>
              <p:cNvSpPr/>
              <p:nvPr/>
            </p:nvSpPr>
            <p:spPr>
              <a:xfrm>
                <a:off x="1667740" y="1709773"/>
                <a:ext cx="1290257" cy="159073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rapezoid 22">
                <a:extLst>
                  <a:ext uri="{FF2B5EF4-FFF2-40B4-BE49-F238E27FC236}">
                    <a16:creationId xmlns:a16="http://schemas.microsoft.com/office/drawing/2014/main" id="{E71D3A5C-1C26-1E70-9996-A736308F4A0B}"/>
                  </a:ext>
                </a:extLst>
              </p:cNvPr>
              <p:cNvSpPr/>
              <p:nvPr/>
            </p:nvSpPr>
            <p:spPr>
              <a:xfrm>
                <a:off x="1656520" y="4434904"/>
                <a:ext cx="1256429" cy="1425964"/>
              </a:xfrm>
              <a:prstGeom prst="trapezoid">
                <a:avLst>
                  <a:gd name="adj" fmla="val 14659"/>
                </a:avLst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3B83039-CBC0-192D-8E8B-7CB64CD8345B}"/>
                  </a:ext>
                </a:extLst>
              </p:cNvPr>
              <p:cNvSpPr/>
              <p:nvPr/>
            </p:nvSpPr>
            <p:spPr>
              <a:xfrm>
                <a:off x="1796766" y="4434179"/>
                <a:ext cx="1032207" cy="149697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3A6DBDF-B891-FEA4-9922-FAD0442756B5}"/>
                  </a:ext>
                </a:extLst>
              </p:cNvPr>
              <p:cNvSpPr/>
              <p:nvPr/>
            </p:nvSpPr>
            <p:spPr>
              <a:xfrm>
                <a:off x="2189453" y="4413571"/>
                <a:ext cx="252442" cy="20130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ED0CAF3-E90C-8561-3465-E742B87038BB}"/>
                  </a:ext>
                </a:extLst>
              </p:cNvPr>
              <p:cNvGrpSpPr/>
              <p:nvPr/>
            </p:nvGrpSpPr>
            <p:grpSpPr>
              <a:xfrm rot="10977851">
                <a:off x="1814699" y="1662562"/>
                <a:ext cx="984587" cy="470841"/>
                <a:chOff x="2818248" y="1170384"/>
                <a:chExt cx="1909500" cy="1217570"/>
              </a:xfrm>
            </p:grpSpPr>
            <p:sp>
              <p:nvSpPr>
                <p:cNvPr id="58" name="Moon 57">
                  <a:extLst>
                    <a:ext uri="{FF2B5EF4-FFF2-40B4-BE49-F238E27FC236}">
                      <a16:creationId xmlns:a16="http://schemas.microsoft.com/office/drawing/2014/main" id="{C1D9D41A-9431-A6DE-D42F-E80AFD864279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Moon 58">
                  <a:extLst>
                    <a:ext uri="{FF2B5EF4-FFF2-40B4-BE49-F238E27FC236}">
                      <a16:creationId xmlns:a16="http://schemas.microsoft.com/office/drawing/2014/main" id="{B30A27C9-59DD-7586-AD6C-A42078B94F19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Moon 59">
                  <a:extLst>
                    <a:ext uri="{FF2B5EF4-FFF2-40B4-BE49-F238E27FC236}">
                      <a16:creationId xmlns:a16="http://schemas.microsoft.com/office/drawing/2014/main" id="{FDAB0B81-60E0-134B-6A8C-609509DFDCE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Moon 60">
                  <a:extLst>
                    <a:ext uri="{FF2B5EF4-FFF2-40B4-BE49-F238E27FC236}">
                      <a16:creationId xmlns:a16="http://schemas.microsoft.com/office/drawing/2014/main" id="{B308233E-7B08-6CA9-45F9-7E720698E8CC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Moon 61">
                  <a:extLst>
                    <a:ext uri="{FF2B5EF4-FFF2-40B4-BE49-F238E27FC236}">
                      <a16:creationId xmlns:a16="http://schemas.microsoft.com/office/drawing/2014/main" id="{AFEB9BF6-2780-043F-E29D-9F6F3DA992C7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Moon 62">
                  <a:extLst>
                    <a:ext uri="{FF2B5EF4-FFF2-40B4-BE49-F238E27FC236}">
                      <a16:creationId xmlns:a16="http://schemas.microsoft.com/office/drawing/2014/main" id="{22F5257B-474B-26BD-1661-9659437D2D9E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Moon 63">
                  <a:extLst>
                    <a:ext uri="{FF2B5EF4-FFF2-40B4-BE49-F238E27FC236}">
                      <a16:creationId xmlns:a16="http://schemas.microsoft.com/office/drawing/2014/main" id="{0690AAC7-7E05-818C-6268-E8F4A4A3BB61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Moon 64">
                  <a:extLst>
                    <a:ext uri="{FF2B5EF4-FFF2-40B4-BE49-F238E27FC236}">
                      <a16:creationId xmlns:a16="http://schemas.microsoft.com/office/drawing/2014/main" id="{EC27976F-10E6-3960-1CA2-6D30D4E2B051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Moon 65">
                  <a:extLst>
                    <a:ext uri="{FF2B5EF4-FFF2-40B4-BE49-F238E27FC236}">
                      <a16:creationId xmlns:a16="http://schemas.microsoft.com/office/drawing/2014/main" id="{6362225F-5244-8F5D-E023-517B11F672EA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Moon 66">
                  <a:extLst>
                    <a:ext uri="{FF2B5EF4-FFF2-40B4-BE49-F238E27FC236}">
                      <a16:creationId xmlns:a16="http://schemas.microsoft.com/office/drawing/2014/main" id="{AB10EA8A-BC02-43EF-96B6-80DAFBEC228B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A512F0BE-A94B-B492-4692-79B32FF2C8C8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E68916C8-A76E-8DED-AF3D-02F0404E0EB9}"/>
                  </a:ext>
                </a:extLst>
              </p:cNvPr>
              <p:cNvSpPr/>
              <p:nvPr/>
            </p:nvSpPr>
            <p:spPr>
              <a:xfrm>
                <a:off x="1783278" y="1569090"/>
                <a:ext cx="988578" cy="322375"/>
              </a:xfrm>
              <a:prstGeom prst="ellipse">
                <a:avLst/>
              </a:prstGeom>
              <a:solidFill>
                <a:srgbClr val="6F53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Chord 29">
                <a:extLst>
                  <a:ext uri="{FF2B5EF4-FFF2-40B4-BE49-F238E27FC236}">
                    <a16:creationId xmlns:a16="http://schemas.microsoft.com/office/drawing/2014/main" id="{5A8FD574-C408-141A-9D43-ACAFF070D50E}"/>
                  </a:ext>
                </a:extLst>
              </p:cNvPr>
              <p:cNvSpPr/>
              <p:nvPr/>
            </p:nvSpPr>
            <p:spPr>
              <a:xfrm rot="20214723">
                <a:off x="2008986" y="3166448"/>
                <a:ext cx="292839" cy="601151"/>
              </a:xfrm>
              <a:prstGeom prst="chor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Chord 30">
                <a:extLst>
                  <a:ext uri="{FF2B5EF4-FFF2-40B4-BE49-F238E27FC236}">
                    <a16:creationId xmlns:a16="http://schemas.microsoft.com/office/drawing/2014/main" id="{33F11E26-1AC0-1E72-0405-A4479F5D5FE3}"/>
                  </a:ext>
                </a:extLst>
              </p:cNvPr>
              <p:cNvSpPr/>
              <p:nvPr/>
            </p:nvSpPr>
            <p:spPr>
              <a:xfrm rot="1385277" flipH="1">
                <a:off x="2377858" y="3163792"/>
                <a:ext cx="292839" cy="601151"/>
              </a:xfrm>
              <a:prstGeom prst="chor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5D0AE7D4-B14F-C327-9745-E6728E8107E8}"/>
                  </a:ext>
                </a:extLst>
              </p:cNvPr>
              <p:cNvGrpSpPr/>
              <p:nvPr/>
            </p:nvGrpSpPr>
            <p:grpSpPr>
              <a:xfrm rot="10800000">
                <a:off x="1880071" y="2986693"/>
                <a:ext cx="894954" cy="444919"/>
                <a:chOff x="2818248" y="1170384"/>
                <a:chExt cx="1909500" cy="1217570"/>
              </a:xfrm>
            </p:grpSpPr>
            <p:sp>
              <p:nvSpPr>
                <p:cNvPr id="47" name="Moon 46">
                  <a:extLst>
                    <a:ext uri="{FF2B5EF4-FFF2-40B4-BE49-F238E27FC236}">
                      <a16:creationId xmlns:a16="http://schemas.microsoft.com/office/drawing/2014/main" id="{D06BE4AA-6433-DEBC-9072-EE1925DA1EF3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Moon 47">
                  <a:extLst>
                    <a:ext uri="{FF2B5EF4-FFF2-40B4-BE49-F238E27FC236}">
                      <a16:creationId xmlns:a16="http://schemas.microsoft.com/office/drawing/2014/main" id="{5D1D03F1-A05B-4731-50EE-841A1CF49BB9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Moon 48">
                  <a:extLst>
                    <a:ext uri="{FF2B5EF4-FFF2-40B4-BE49-F238E27FC236}">
                      <a16:creationId xmlns:a16="http://schemas.microsoft.com/office/drawing/2014/main" id="{06B29F23-A9A1-D1A0-680A-1D93B482042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Moon 49">
                  <a:extLst>
                    <a:ext uri="{FF2B5EF4-FFF2-40B4-BE49-F238E27FC236}">
                      <a16:creationId xmlns:a16="http://schemas.microsoft.com/office/drawing/2014/main" id="{6456CEA2-CB72-527F-3CFE-EF1FAB957B14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Moon 50">
                  <a:extLst>
                    <a:ext uri="{FF2B5EF4-FFF2-40B4-BE49-F238E27FC236}">
                      <a16:creationId xmlns:a16="http://schemas.microsoft.com/office/drawing/2014/main" id="{8CD3BEEF-CCB3-5E3D-61C4-CFEDBDC410FC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Moon 51">
                  <a:extLst>
                    <a:ext uri="{FF2B5EF4-FFF2-40B4-BE49-F238E27FC236}">
                      <a16:creationId xmlns:a16="http://schemas.microsoft.com/office/drawing/2014/main" id="{1A47D838-A9C7-331C-9E1D-130D020DD6AC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Moon 52">
                  <a:extLst>
                    <a:ext uri="{FF2B5EF4-FFF2-40B4-BE49-F238E27FC236}">
                      <a16:creationId xmlns:a16="http://schemas.microsoft.com/office/drawing/2014/main" id="{BC366A5C-07FE-D124-2F38-888B3BE19586}"/>
                    </a:ext>
                  </a:extLst>
                </p:cNvPr>
                <p:cNvSpPr/>
                <p:nvPr/>
              </p:nvSpPr>
              <p:spPr>
                <a:xfrm rot="4584428">
                  <a:off x="4028310" y="1426850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Moon 53">
                  <a:extLst>
                    <a:ext uri="{FF2B5EF4-FFF2-40B4-BE49-F238E27FC236}">
                      <a16:creationId xmlns:a16="http://schemas.microsoft.com/office/drawing/2014/main" id="{55BAE46A-2EF2-125B-2E9E-94AFC069143C}"/>
                    </a:ext>
                  </a:extLst>
                </p:cNvPr>
                <p:cNvSpPr/>
                <p:nvPr/>
              </p:nvSpPr>
              <p:spPr>
                <a:xfrm rot="3348030">
                  <a:off x="3961354" y="1236701"/>
                  <a:ext cx="250733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Moon 54">
                  <a:extLst>
                    <a:ext uri="{FF2B5EF4-FFF2-40B4-BE49-F238E27FC236}">
                      <a16:creationId xmlns:a16="http://schemas.microsoft.com/office/drawing/2014/main" id="{5F31CDA5-4E4C-AD59-B698-6B287E950967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Moon 55">
                  <a:extLst>
                    <a:ext uri="{FF2B5EF4-FFF2-40B4-BE49-F238E27FC236}">
                      <a16:creationId xmlns:a16="http://schemas.microsoft.com/office/drawing/2014/main" id="{733F503C-C73C-2E02-1A93-F50B11E044E5}"/>
                    </a:ext>
                  </a:extLst>
                </p:cNvPr>
                <p:cNvSpPr/>
                <p:nvPr/>
              </p:nvSpPr>
              <p:spPr>
                <a:xfrm rot="7380762">
                  <a:off x="3142343" y="1403382"/>
                  <a:ext cx="273432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B3AB2383-7AD6-C5DD-B8DF-93C3BACE6CE6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C204073-A632-B09E-EEBA-58510B11825F}"/>
                  </a:ext>
                </a:extLst>
              </p:cNvPr>
              <p:cNvGrpSpPr/>
              <p:nvPr/>
            </p:nvGrpSpPr>
            <p:grpSpPr>
              <a:xfrm>
                <a:off x="1870242" y="2721037"/>
                <a:ext cx="811031" cy="375468"/>
                <a:chOff x="2818248" y="1170384"/>
                <a:chExt cx="1730440" cy="1217570"/>
              </a:xfrm>
            </p:grpSpPr>
            <p:sp>
              <p:nvSpPr>
                <p:cNvPr id="39" name="Moon 38">
                  <a:extLst>
                    <a:ext uri="{FF2B5EF4-FFF2-40B4-BE49-F238E27FC236}">
                      <a16:creationId xmlns:a16="http://schemas.microsoft.com/office/drawing/2014/main" id="{26508501-FC92-6E99-1F53-C49A51E02A47}"/>
                    </a:ext>
                  </a:extLst>
                </p:cNvPr>
                <p:cNvSpPr/>
                <p:nvPr/>
              </p:nvSpPr>
              <p:spPr>
                <a:xfrm rot="4054239">
                  <a:off x="3182590" y="1436451"/>
                  <a:ext cx="187734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Moon 39">
                  <a:extLst>
                    <a:ext uri="{FF2B5EF4-FFF2-40B4-BE49-F238E27FC236}">
                      <a16:creationId xmlns:a16="http://schemas.microsoft.com/office/drawing/2014/main" id="{D2D7FEE3-4C0E-531A-A9A2-104E1E18EF2B}"/>
                    </a:ext>
                  </a:extLst>
                </p:cNvPr>
                <p:cNvSpPr/>
                <p:nvPr/>
              </p:nvSpPr>
              <p:spPr>
                <a:xfrm rot="4054239">
                  <a:off x="3150244" y="1544200"/>
                  <a:ext cx="453485" cy="916418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Moon 40">
                  <a:extLst>
                    <a:ext uri="{FF2B5EF4-FFF2-40B4-BE49-F238E27FC236}">
                      <a16:creationId xmlns:a16="http://schemas.microsoft.com/office/drawing/2014/main" id="{5D67F3DF-DAF6-4C8B-854A-82C9EE6E677F}"/>
                    </a:ext>
                  </a:extLst>
                </p:cNvPr>
                <p:cNvSpPr/>
                <p:nvPr/>
              </p:nvSpPr>
              <p:spPr>
                <a:xfrm rot="5400000">
                  <a:off x="3567519" y="1343057"/>
                  <a:ext cx="656342" cy="13059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Moon 41">
                  <a:extLst>
                    <a:ext uri="{FF2B5EF4-FFF2-40B4-BE49-F238E27FC236}">
                      <a16:creationId xmlns:a16="http://schemas.microsoft.com/office/drawing/2014/main" id="{35211CEB-1A6B-A356-D382-385066955977}"/>
                    </a:ext>
                  </a:extLst>
                </p:cNvPr>
                <p:cNvSpPr/>
                <p:nvPr/>
              </p:nvSpPr>
              <p:spPr>
                <a:xfrm>
                  <a:off x="3339447" y="1200329"/>
                  <a:ext cx="381000" cy="996292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Moon 42">
                  <a:extLst>
                    <a:ext uri="{FF2B5EF4-FFF2-40B4-BE49-F238E27FC236}">
                      <a16:creationId xmlns:a16="http://schemas.microsoft.com/office/drawing/2014/main" id="{67FDF4A2-8967-61C1-F8B0-B91336A277B4}"/>
                    </a:ext>
                  </a:extLst>
                </p:cNvPr>
                <p:cNvSpPr/>
                <p:nvPr/>
              </p:nvSpPr>
              <p:spPr>
                <a:xfrm rot="1176997">
                  <a:off x="3513801" y="1170384"/>
                  <a:ext cx="381000" cy="101787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Moon 43">
                  <a:extLst>
                    <a:ext uri="{FF2B5EF4-FFF2-40B4-BE49-F238E27FC236}">
                      <a16:creationId xmlns:a16="http://schemas.microsoft.com/office/drawing/2014/main" id="{4C61800F-EEB4-06F1-3141-5FD61647D37E}"/>
                    </a:ext>
                  </a:extLst>
                </p:cNvPr>
                <p:cNvSpPr/>
                <p:nvPr/>
              </p:nvSpPr>
              <p:spPr>
                <a:xfrm rot="19664572">
                  <a:off x="3051833" y="1386758"/>
                  <a:ext cx="420420" cy="1001196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Moon 44">
                  <a:extLst>
                    <a:ext uri="{FF2B5EF4-FFF2-40B4-BE49-F238E27FC236}">
                      <a16:creationId xmlns:a16="http://schemas.microsoft.com/office/drawing/2014/main" id="{5422EFBA-490E-101F-E75F-38AF30480E96}"/>
                    </a:ext>
                  </a:extLst>
                </p:cNvPr>
                <p:cNvSpPr/>
                <p:nvPr/>
              </p:nvSpPr>
              <p:spPr>
                <a:xfrm rot="1176997">
                  <a:off x="3731898" y="1358482"/>
                  <a:ext cx="297799" cy="774314"/>
                </a:xfrm>
                <a:prstGeom prst="moon">
                  <a:avLst>
                    <a:gd name="adj" fmla="val 87500"/>
                  </a:avLst>
                </a:prstGeom>
                <a:solidFill>
                  <a:srgbClr val="6F53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270304D-9013-6A12-82EE-A5C5258F8D7D}"/>
                    </a:ext>
                  </a:extLst>
                </p:cNvPr>
                <p:cNvSpPr/>
                <p:nvPr/>
              </p:nvSpPr>
              <p:spPr>
                <a:xfrm>
                  <a:off x="3100456" y="1582398"/>
                  <a:ext cx="1390324" cy="658165"/>
                </a:xfrm>
                <a:prstGeom prst="ellipse">
                  <a:avLst/>
                </a:prstGeom>
                <a:solidFill>
                  <a:srgbClr val="6F53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E11CE1E-2C88-8BC3-25B1-C01E4B680905}"/>
                  </a:ext>
                </a:extLst>
              </p:cNvPr>
              <p:cNvCxnSpPr/>
              <p:nvPr/>
            </p:nvCxnSpPr>
            <p:spPr>
              <a:xfrm flipH="1">
                <a:off x="2322477" y="3594310"/>
                <a:ext cx="11199" cy="8181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D2C2A0AD-CB0D-9245-F81B-6F623E312366}"/>
                  </a:ext>
                </a:extLst>
              </p:cNvPr>
              <p:cNvSpPr/>
              <p:nvPr/>
            </p:nvSpPr>
            <p:spPr>
              <a:xfrm>
                <a:off x="2348672" y="3880880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6562438C-BD1A-3ADE-9C11-00BC7D5BF501}"/>
                  </a:ext>
                </a:extLst>
              </p:cNvPr>
              <p:cNvSpPr/>
              <p:nvPr/>
            </p:nvSpPr>
            <p:spPr>
              <a:xfrm flipH="1" flipV="1">
                <a:off x="2348673" y="4078998"/>
                <a:ext cx="45719" cy="521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6F344070-B2F9-D4FC-539D-79DF113575F6}"/>
                  </a:ext>
                </a:extLst>
              </p:cNvPr>
              <p:cNvSpPr/>
              <p:nvPr/>
            </p:nvSpPr>
            <p:spPr>
              <a:xfrm>
                <a:off x="2059212" y="2915935"/>
                <a:ext cx="512841" cy="322375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8EA52A7D-40CE-5DD6-F7AB-1DFDEC01643B}"/>
                  </a:ext>
                </a:extLst>
              </p:cNvPr>
              <p:cNvSpPr/>
              <p:nvPr/>
            </p:nvSpPr>
            <p:spPr>
              <a:xfrm>
                <a:off x="2141808" y="2907037"/>
                <a:ext cx="271686" cy="14933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EC7547A0-F480-E872-E3AD-0288F337BE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50868" y="4833033"/>
              <a:ext cx="58220" cy="11071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384DC15F-1455-7981-1B66-DB404C08A98A}"/>
              </a:ext>
            </a:extLst>
          </p:cNvPr>
          <p:cNvGrpSpPr/>
          <p:nvPr/>
        </p:nvGrpSpPr>
        <p:grpSpPr>
          <a:xfrm>
            <a:off x="1139268" y="708052"/>
            <a:ext cx="1914717" cy="5953787"/>
            <a:chOff x="1139268" y="708052"/>
            <a:chExt cx="1914717" cy="5953787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48E63F51-29EB-C509-3565-2851438F5E69}"/>
                </a:ext>
              </a:extLst>
            </p:cNvPr>
            <p:cNvGrpSpPr/>
            <p:nvPr/>
          </p:nvGrpSpPr>
          <p:grpSpPr>
            <a:xfrm>
              <a:off x="1139268" y="708052"/>
              <a:ext cx="1914717" cy="5953787"/>
              <a:chOff x="914400" y="228600"/>
              <a:chExt cx="1788913" cy="5562601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D1EB5B6A-4CA9-1E91-A817-8E5495726316}"/>
                  </a:ext>
                </a:extLst>
              </p:cNvPr>
              <p:cNvGrpSpPr/>
              <p:nvPr/>
            </p:nvGrpSpPr>
            <p:grpSpPr>
              <a:xfrm>
                <a:off x="914400" y="1295400"/>
                <a:ext cx="1788913" cy="4495801"/>
                <a:chOff x="914400" y="1295400"/>
                <a:chExt cx="1788913" cy="4495801"/>
              </a:xfrm>
            </p:grpSpPr>
            <p:sp>
              <p:nvSpPr>
                <p:cNvPr id="129" name="Round Diagonal Corner Rectangle 32">
                  <a:extLst>
                    <a:ext uri="{FF2B5EF4-FFF2-40B4-BE49-F238E27FC236}">
                      <a16:creationId xmlns:a16="http://schemas.microsoft.com/office/drawing/2014/main" id="{BDFA77F2-BBE5-9774-C96E-4EBBCF0AB09D}"/>
                    </a:ext>
                  </a:extLst>
                </p:cNvPr>
                <p:cNvSpPr/>
                <p:nvPr/>
              </p:nvSpPr>
              <p:spPr>
                <a:xfrm rot="10320391">
                  <a:off x="1100593" y="1488696"/>
                  <a:ext cx="625179" cy="52970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rgbClr val="97710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7DBE087A-D269-3058-C83E-E5FE5931CB28}"/>
                    </a:ext>
                  </a:extLst>
                </p:cNvPr>
                <p:cNvSpPr/>
                <p:nvPr/>
              </p:nvSpPr>
              <p:spPr>
                <a:xfrm rot="1499614">
                  <a:off x="914400" y="3657600"/>
                  <a:ext cx="320040" cy="56261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BC35077E-DA36-911D-0F62-E584254F3D8E}"/>
                    </a:ext>
                  </a:extLst>
                </p:cNvPr>
                <p:cNvSpPr/>
                <p:nvPr/>
              </p:nvSpPr>
              <p:spPr>
                <a:xfrm rot="20218618">
                  <a:off x="2383273" y="3621577"/>
                  <a:ext cx="320040" cy="56261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rapezoid 131">
                  <a:extLst>
                    <a:ext uri="{FF2B5EF4-FFF2-40B4-BE49-F238E27FC236}">
                      <a16:creationId xmlns:a16="http://schemas.microsoft.com/office/drawing/2014/main" id="{79277B7C-DB94-BF37-34BB-075832DA284C}"/>
                    </a:ext>
                  </a:extLst>
                </p:cNvPr>
                <p:cNvSpPr/>
                <p:nvPr/>
              </p:nvSpPr>
              <p:spPr>
                <a:xfrm rot="1297584">
                  <a:off x="1063454" y="2684511"/>
                  <a:ext cx="552222" cy="1295400"/>
                </a:xfrm>
                <a:prstGeom prst="trapezoid">
                  <a:avLst>
                    <a:gd name="adj" fmla="val 32353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Trapezoid 132">
                  <a:extLst>
                    <a:ext uri="{FF2B5EF4-FFF2-40B4-BE49-F238E27FC236}">
                      <a16:creationId xmlns:a16="http://schemas.microsoft.com/office/drawing/2014/main" id="{35634F73-7255-EF4A-3282-8E36B0E96790}"/>
                    </a:ext>
                  </a:extLst>
                </p:cNvPr>
                <p:cNvSpPr/>
                <p:nvPr/>
              </p:nvSpPr>
              <p:spPr>
                <a:xfrm rot="20443541">
                  <a:off x="2105988" y="2706154"/>
                  <a:ext cx="457200" cy="1295400"/>
                </a:xfrm>
                <a:prstGeom prst="trapezoid">
                  <a:avLst>
                    <a:gd name="adj" fmla="val 32353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213B2B89-68D8-1B8B-8783-EE3A7F091A70}"/>
                    </a:ext>
                  </a:extLst>
                </p:cNvPr>
                <p:cNvSpPr/>
                <p:nvPr/>
              </p:nvSpPr>
              <p:spPr>
                <a:xfrm rot="2704841" flipH="1">
                  <a:off x="1256221" y="5317245"/>
                  <a:ext cx="394574" cy="553337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FC33C90F-A40B-8F28-C6E9-7615B1E43A64}"/>
                    </a:ext>
                  </a:extLst>
                </p:cNvPr>
                <p:cNvSpPr/>
                <p:nvPr/>
              </p:nvSpPr>
              <p:spPr>
                <a:xfrm>
                  <a:off x="1371600" y="2819400"/>
                  <a:ext cx="914400" cy="1295400"/>
                </a:xfrm>
                <a:prstGeom prst="trapezoid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17AE6C58-B529-F7DF-5060-72C4A7F6DD47}"/>
                    </a:ext>
                  </a:extLst>
                </p:cNvPr>
                <p:cNvSpPr/>
                <p:nvPr/>
              </p:nvSpPr>
              <p:spPr>
                <a:xfrm rot="17610301" flipH="1">
                  <a:off x="1834919" y="5265056"/>
                  <a:ext cx="394574" cy="553337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lowchart: Manual Operation 136">
                  <a:extLst>
                    <a:ext uri="{FF2B5EF4-FFF2-40B4-BE49-F238E27FC236}">
                      <a16:creationId xmlns:a16="http://schemas.microsoft.com/office/drawing/2014/main" id="{A5F63413-A71C-41DB-AC6B-301CF447E0F9}"/>
                    </a:ext>
                  </a:extLst>
                </p:cNvPr>
                <p:cNvSpPr/>
                <p:nvPr/>
              </p:nvSpPr>
              <p:spPr>
                <a:xfrm rot="10800000">
                  <a:off x="1217587" y="3927493"/>
                  <a:ext cx="1187673" cy="1593836"/>
                </a:xfrm>
                <a:prstGeom prst="flowChartManualOperation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5">
                  <a:extLst>
                    <a:ext uri="{FF2B5EF4-FFF2-40B4-BE49-F238E27FC236}">
                      <a16:creationId xmlns:a16="http://schemas.microsoft.com/office/drawing/2014/main" id="{71F8FE05-8F62-670B-09FA-A25BC3E9EA4F}"/>
                    </a:ext>
                  </a:extLst>
                </p:cNvPr>
                <p:cNvSpPr/>
                <p:nvPr/>
              </p:nvSpPr>
              <p:spPr>
                <a:xfrm>
                  <a:off x="1219200" y="1447800"/>
                  <a:ext cx="1219200" cy="12954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Moon 140">
                  <a:extLst>
                    <a:ext uri="{FF2B5EF4-FFF2-40B4-BE49-F238E27FC236}">
                      <a16:creationId xmlns:a16="http://schemas.microsoft.com/office/drawing/2014/main" id="{D01F163F-D40C-7D02-5737-3923D27AD584}"/>
                    </a:ext>
                  </a:extLst>
                </p:cNvPr>
                <p:cNvSpPr/>
                <p:nvPr/>
              </p:nvSpPr>
              <p:spPr>
                <a:xfrm rot="16200000">
                  <a:off x="1295400" y="3352800"/>
                  <a:ext cx="1066800" cy="457200"/>
                </a:xfrm>
                <a:prstGeom prst="moon">
                  <a:avLst>
                    <a:gd name="adj" fmla="val 60084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Trapezoid 141">
                  <a:extLst>
                    <a:ext uri="{FF2B5EF4-FFF2-40B4-BE49-F238E27FC236}">
                      <a16:creationId xmlns:a16="http://schemas.microsoft.com/office/drawing/2014/main" id="{3842C2F4-8C66-62FC-7812-4DB3E4DEF6DB}"/>
                    </a:ext>
                  </a:extLst>
                </p:cNvPr>
                <p:cNvSpPr/>
                <p:nvPr/>
              </p:nvSpPr>
              <p:spPr>
                <a:xfrm>
                  <a:off x="1905000" y="2743200"/>
                  <a:ext cx="457200" cy="1905000"/>
                </a:xfrm>
                <a:prstGeom prst="trapezoid">
                  <a:avLst>
                    <a:gd name="adj" fmla="val 3088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Trapezoid 142">
                  <a:extLst>
                    <a:ext uri="{FF2B5EF4-FFF2-40B4-BE49-F238E27FC236}">
                      <a16:creationId xmlns:a16="http://schemas.microsoft.com/office/drawing/2014/main" id="{2302BE7E-530E-70F6-734B-AA664D1C8A67}"/>
                    </a:ext>
                  </a:extLst>
                </p:cNvPr>
                <p:cNvSpPr/>
                <p:nvPr/>
              </p:nvSpPr>
              <p:spPr>
                <a:xfrm>
                  <a:off x="1295400" y="2743200"/>
                  <a:ext cx="457200" cy="1905000"/>
                </a:xfrm>
                <a:prstGeom prst="trapezoid">
                  <a:avLst>
                    <a:gd name="adj" fmla="val 32353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>
                  <a:extLst>
                    <a:ext uri="{FF2B5EF4-FFF2-40B4-BE49-F238E27FC236}">
                      <a16:creationId xmlns:a16="http://schemas.microsoft.com/office/drawing/2014/main" id="{AE232A80-726B-B45D-2AD4-2EB392A02F8F}"/>
                    </a:ext>
                  </a:extLst>
                </p:cNvPr>
                <p:cNvSpPr/>
                <p:nvPr/>
              </p:nvSpPr>
              <p:spPr>
                <a:xfrm>
                  <a:off x="1752600" y="3505200"/>
                  <a:ext cx="134471" cy="134471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834AA508-1739-EF6D-0598-9900D01D04BD}"/>
                    </a:ext>
                  </a:extLst>
                </p:cNvPr>
                <p:cNvSpPr/>
                <p:nvPr/>
              </p:nvSpPr>
              <p:spPr>
                <a:xfrm>
                  <a:off x="1752600" y="3810000"/>
                  <a:ext cx="134471" cy="134471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Diagonal Stripe 145">
                  <a:extLst>
                    <a:ext uri="{FF2B5EF4-FFF2-40B4-BE49-F238E27FC236}">
                      <a16:creationId xmlns:a16="http://schemas.microsoft.com/office/drawing/2014/main" id="{3E794E7D-114C-1AE9-C9C1-934DB317146C}"/>
                    </a:ext>
                  </a:extLst>
                </p:cNvPr>
                <p:cNvSpPr/>
                <p:nvPr/>
              </p:nvSpPr>
              <p:spPr>
                <a:xfrm rot="7239654" flipH="1">
                  <a:off x="1857763" y="2594479"/>
                  <a:ext cx="331753" cy="256338"/>
                </a:xfrm>
                <a:prstGeom prst="diagStripe">
                  <a:avLst>
                    <a:gd name="adj" fmla="val 44299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7" name="Diagonal Stripe 146">
                  <a:extLst>
                    <a:ext uri="{FF2B5EF4-FFF2-40B4-BE49-F238E27FC236}">
                      <a16:creationId xmlns:a16="http://schemas.microsoft.com/office/drawing/2014/main" id="{7E956FA5-BE39-C004-1032-BA827C660620}"/>
                    </a:ext>
                  </a:extLst>
                </p:cNvPr>
                <p:cNvSpPr/>
                <p:nvPr/>
              </p:nvSpPr>
              <p:spPr>
                <a:xfrm rot="14360346">
                  <a:off x="1476764" y="2594478"/>
                  <a:ext cx="331753" cy="256338"/>
                </a:xfrm>
                <a:prstGeom prst="diagStripe">
                  <a:avLst>
                    <a:gd name="adj" fmla="val 44299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48" name="Group 47">
                  <a:extLst>
                    <a:ext uri="{FF2B5EF4-FFF2-40B4-BE49-F238E27FC236}">
                      <a16:creationId xmlns:a16="http://schemas.microsoft.com/office/drawing/2014/main" id="{7493EE25-B93D-8A27-5AB3-6CC168A093F8}"/>
                    </a:ext>
                  </a:extLst>
                </p:cNvPr>
                <p:cNvGrpSpPr/>
                <p:nvPr/>
              </p:nvGrpSpPr>
              <p:grpSpPr>
                <a:xfrm>
                  <a:off x="1371600" y="2819400"/>
                  <a:ext cx="864127" cy="228600"/>
                  <a:chOff x="2971800" y="2971800"/>
                  <a:chExt cx="864127" cy="228600"/>
                </a:xfrm>
              </p:grpSpPr>
              <p:sp>
                <p:nvSpPr>
                  <p:cNvPr id="153" name="Double Wave 152">
                    <a:extLst>
                      <a:ext uri="{FF2B5EF4-FFF2-40B4-BE49-F238E27FC236}">
                        <a16:creationId xmlns:a16="http://schemas.microsoft.com/office/drawing/2014/main" id="{4B1115F5-6AF1-DF7B-FC3F-0C3752B28CD9}"/>
                      </a:ext>
                    </a:extLst>
                  </p:cNvPr>
                  <p:cNvSpPr/>
                  <p:nvPr/>
                </p:nvSpPr>
                <p:spPr>
                  <a:xfrm rot="20544645">
                    <a:off x="2971800" y="3048000"/>
                    <a:ext cx="457200" cy="152400"/>
                  </a:xfrm>
                  <a:prstGeom prst="doubleWave">
                    <a:avLst>
                      <a:gd name="adj1" fmla="val 6250"/>
                      <a:gd name="adj2" fmla="val -10000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4" name="Double Wave 153">
                    <a:extLst>
                      <a:ext uri="{FF2B5EF4-FFF2-40B4-BE49-F238E27FC236}">
                        <a16:creationId xmlns:a16="http://schemas.microsoft.com/office/drawing/2014/main" id="{9A52A84B-2EA3-BC00-9E53-FC9BA60330BE}"/>
                      </a:ext>
                    </a:extLst>
                  </p:cNvPr>
                  <p:cNvSpPr/>
                  <p:nvPr/>
                </p:nvSpPr>
                <p:spPr>
                  <a:xfrm rot="1849731">
                    <a:off x="3378727" y="3041898"/>
                    <a:ext cx="457200" cy="152400"/>
                  </a:xfrm>
                  <a:prstGeom prst="doubleWave">
                    <a:avLst>
                      <a:gd name="adj1" fmla="val 6250"/>
                      <a:gd name="adj2" fmla="val -10000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Oval 154">
                    <a:extLst>
                      <a:ext uri="{FF2B5EF4-FFF2-40B4-BE49-F238E27FC236}">
                        <a16:creationId xmlns:a16="http://schemas.microsoft.com/office/drawing/2014/main" id="{76FCCBF2-49D9-6415-75DF-46B87B08B700}"/>
                      </a:ext>
                    </a:extLst>
                  </p:cNvPr>
                  <p:cNvSpPr/>
                  <p:nvPr/>
                </p:nvSpPr>
                <p:spPr>
                  <a:xfrm>
                    <a:off x="3276600" y="2971800"/>
                    <a:ext cx="228600" cy="1524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49" name="Wave 148">
                  <a:extLst>
                    <a:ext uri="{FF2B5EF4-FFF2-40B4-BE49-F238E27FC236}">
                      <a16:creationId xmlns:a16="http://schemas.microsoft.com/office/drawing/2014/main" id="{72E010D4-F4A9-E476-B784-19C2D1192C11}"/>
                    </a:ext>
                  </a:extLst>
                </p:cNvPr>
                <p:cNvSpPr/>
                <p:nvPr/>
              </p:nvSpPr>
              <p:spPr>
                <a:xfrm>
                  <a:off x="1295400" y="1295400"/>
                  <a:ext cx="1143000" cy="609600"/>
                </a:xfrm>
                <a:prstGeom prst="wave">
                  <a:avLst>
                    <a:gd name="adj1" fmla="val 20000"/>
                    <a:gd name="adj2" fmla="val -10000"/>
                  </a:avLst>
                </a:prstGeom>
                <a:solidFill>
                  <a:srgbClr val="97710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ound Diagonal Corner Rectangle 31">
                  <a:extLst>
                    <a:ext uri="{FF2B5EF4-FFF2-40B4-BE49-F238E27FC236}">
                      <a16:creationId xmlns:a16="http://schemas.microsoft.com/office/drawing/2014/main" id="{E5C46D64-9411-035D-3E74-391F59F6C8AA}"/>
                    </a:ext>
                  </a:extLst>
                </p:cNvPr>
                <p:cNvSpPr/>
                <p:nvPr/>
              </p:nvSpPr>
              <p:spPr>
                <a:xfrm rot="4974440">
                  <a:off x="1970031" y="1449650"/>
                  <a:ext cx="625179" cy="52970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rgbClr val="97710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5E95CB3F-5AAE-8CEF-2215-FA6229AF690A}"/>
                    </a:ext>
                  </a:extLst>
                </p:cNvPr>
                <p:cNvSpPr/>
                <p:nvPr/>
              </p:nvSpPr>
              <p:spPr>
                <a:xfrm>
                  <a:off x="1828800" y="1447800"/>
                  <a:ext cx="381000" cy="457200"/>
                </a:xfrm>
                <a:prstGeom prst="ellipse">
                  <a:avLst/>
                </a:prstGeom>
                <a:solidFill>
                  <a:srgbClr val="97710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FA13A018-1650-014F-D619-994F34DD0576}"/>
                    </a:ext>
                  </a:extLst>
                </p:cNvPr>
                <p:cNvSpPr/>
                <p:nvPr/>
              </p:nvSpPr>
              <p:spPr>
                <a:xfrm>
                  <a:off x="1295400" y="1447800"/>
                  <a:ext cx="381000" cy="228600"/>
                </a:xfrm>
                <a:prstGeom prst="ellipse">
                  <a:avLst/>
                </a:prstGeom>
                <a:solidFill>
                  <a:srgbClr val="97710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4536047D-7C10-2F10-6CA6-AF45F9E6379A}"/>
                  </a:ext>
                </a:extLst>
              </p:cNvPr>
              <p:cNvGrpSpPr/>
              <p:nvPr/>
            </p:nvGrpSpPr>
            <p:grpSpPr>
              <a:xfrm>
                <a:off x="1143000" y="228600"/>
                <a:ext cx="1447800" cy="1447800"/>
                <a:chOff x="2362200" y="2209800"/>
                <a:chExt cx="1828800" cy="1600200"/>
              </a:xfrm>
            </p:grpSpPr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959EF460-51F7-80B8-7956-F0832F6AE86D}"/>
                    </a:ext>
                  </a:extLst>
                </p:cNvPr>
                <p:cNvSpPr/>
                <p:nvPr/>
              </p:nvSpPr>
              <p:spPr>
                <a:xfrm>
                  <a:off x="2362200" y="3429000"/>
                  <a:ext cx="1828800" cy="381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Flowchart: Magnetic Disk 127">
                  <a:extLst>
                    <a:ext uri="{FF2B5EF4-FFF2-40B4-BE49-F238E27FC236}">
                      <a16:creationId xmlns:a16="http://schemas.microsoft.com/office/drawing/2014/main" id="{E6FE476C-E7E1-F7E6-E476-E03406CEB713}"/>
                    </a:ext>
                  </a:extLst>
                </p:cNvPr>
                <p:cNvSpPr/>
                <p:nvPr/>
              </p:nvSpPr>
              <p:spPr>
                <a:xfrm>
                  <a:off x="2667000" y="2209800"/>
                  <a:ext cx="1219200" cy="1447800"/>
                </a:xfrm>
                <a:prstGeom prst="flowChartMagneticDisk">
                  <a:avLst/>
                </a:prstGeom>
                <a:solidFill>
                  <a:schemeClr val="tx1"/>
                </a:solidFill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C6AD8099-0F7D-6B61-1973-4A4A75B28C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18543" y="5492656"/>
              <a:ext cx="45505" cy="844402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460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5436485" y="31998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Peter</a:t>
            </a:r>
          </a:p>
          <a:p>
            <a:r>
              <a:rPr lang="en-US" sz="1100" dirty="0"/>
              <a:t>D&amp;C 27:12; 128:10;138:5-6; 9-10, 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849AB-74C4-CB87-FC9D-5500F65348FE}"/>
              </a:ext>
            </a:extLst>
          </p:cNvPr>
          <p:cNvSpPr txBox="1"/>
          <p:nvPr/>
        </p:nvSpPr>
        <p:spPr>
          <a:xfrm>
            <a:off x="9403965" y="38139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Ziba</a:t>
            </a:r>
            <a:r>
              <a:rPr lang="en-US" dirty="0"/>
              <a:t> Peterson </a:t>
            </a:r>
          </a:p>
          <a:p>
            <a:r>
              <a:rPr lang="en-US" sz="1100" dirty="0"/>
              <a:t>D&amp;C 32:3; 58:60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32666D9-699A-47D0-3A34-EFD4AD732959}"/>
              </a:ext>
            </a:extLst>
          </p:cNvPr>
          <p:cNvSpPr txBox="1"/>
          <p:nvPr/>
        </p:nvSpPr>
        <p:spPr>
          <a:xfrm>
            <a:off x="2310282" y="40592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Paul</a:t>
            </a:r>
          </a:p>
          <a:p>
            <a:r>
              <a:rPr lang="en-US" sz="1100" dirty="0"/>
              <a:t>D&amp;C 18:9; 127; 2; 128</a:t>
            </a:r>
          </a:p>
        </p:txBody>
      </p:sp>
      <p:grpSp>
        <p:nvGrpSpPr>
          <p:cNvPr id="34" name="Group 94">
            <a:extLst>
              <a:ext uri="{FF2B5EF4-FFF2-40B4-BE49-F238E27FC236}">
                <a16:creationId xmlns:a16="http://schemas.microsoft.com/office/drawing/2014/main" id="{341ACBD7-F339-8F44-CC55-78596CF0ED09}"/>
              </a:ext>
            </a:extLst>
          </p:cNvPr>
          <p:cNvGrpSpPr/>
          <p:nvPr/>
        </p:nvGrpSpPr>
        <p:grpSpPr>
          <a:xfrm>
            <a:off x="1744846" y="1323308"/>
            <a:ext cx="2390721" cy="5208359"/>
            <a:chOff x="4405860" y="139189"/>
            <a:chExt cx="2861871" cy="6475262"/>
          </a:xfrm>
        </p:grpSpPr>
        <p:grpSp>
          <p:nvGrpSpPr>
            <p:cNvPr id="35" name="Group 86">
              <a:extLst>
                <a:ext uri="{FF2B5EF4-FFF2-40B4-BE49-F238E27FC236}">
                  <a16:creationId xmlns:a16="http://schemas.microsoft.com/office/drawing/2014/main" id="{C85456B5-CCF7-66D7-9647-59AAAE780D38}"/>
                </a:ext>
              </a:extLst>
            </p:cNvPr>
            <p:cNvGrpSpPr/>
            <p:nvPr/>
          </p:nvGrpSpPr>
          <p:grpSpPr>
            <a:xfrm rot="2107423">
              <a:off x="4802579" y="139189"/>
              <a:ext cx="743864" cy="1806453"/>
              <a:chOff x="7696200" y="914400"/>
              <a:chExt cx="685800" cy="2438400"/>
            </a:xfrm>
          </p:grpSpPr>
          <p:sp>
            <p:nvSpPr>
              <p:cNvPr id="75" name="Moon 74">
                <a:extLst>
                  <a:ext uri="{FF2B5EF4-FFF2-40B4-BE49-F238E27FC236}">
                    <a16:creationId xmlns:a16="http://schemas.microsoft.com/office/drawing/2014/main" id="{6E2F4DEB-1DC7-33C8-6A0C-E928C46A11A1}"/>
                  </a:ext>
                </a:extLst>
              </p:cNvPr>
              <p:cNvSpPr/>
              <p:nvPr/>
            </p:nvSpPr>
            <p:spPr>
              <a:xfrm>
                <a:off x="76962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Moon 75">
                <a:extLst>
                  <a:ext uri="{FF2B5EF4-FFF2-40B4-BE49-F238E27FC236}">
                    <a16:creationId xmlns:a16="http://schemas.microsoft.com/office/drawing/2014/main" id="{B12E1532-ED91-4C49-07FE-FA8600021261}"/>
                  </a:ext>
                </a:extLst>
              </p:cNvPr>
              <p:cNvSpPr/>
              <p:nvPr/>
            </p:nvSpPr>
            <p:spPr>
              <a:xfrm rot="20700267">
                <a:off x="78486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Moon 76">
                <a:extLst>
                  <a:ext uri="{FF2B5EF4-FFF2-40B4-BE49-F238E27FC236}">
                    <a16:creationId xmlns:a16="http://schemas.microsoft.com/office/drawing/2014/main" id="{1EC098B1-FE24-3260-2BF2-2EED2758F7A0}"/>
                  </a:ext>
                </a:extLst>
              </p:cNvPr>
              <p:cNvSpPr/>
              <p:nvPr/>
            </p:nvSpPr>
            <p:spPr>
              <a:xfrm rot="19916241">
                <a:off x="7848600" y="1066800"/>
                <a:ext cx="457200" cy="1905000"/>
              </a:xfrm>
              <a:prstGeom prst="moon">
                <a:avLst>
                  <a:gd name="adj" fmla="val 87500"/>
                </a:avLst>
              </a:prstGeom>
              <a:solidFill>
                <a:srgbClr val="E7CF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BF37DA7F-D56F-E858-31BA-3A1D68671A00}"/>
                  </a:ext>
                </a:extLst>
              </p:cNvPr>
              <p:cNvSpPr/>
              <p:nvPr/>
            </p:nvSpPr>
            <p:spPr>
              <a:xfrm>
                <a:off x="7772400" y="1066800"/>
                <a:ext cx="381000" cy="18288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87">
              <a:extLst>
                <a:ext uri="{FF2B5EF4-FFF2-40B4-BE49-F238E27FC236}">
                  <a16:creationId xmlns:a16="http://schemas.microsoft.com/office/drawing/2014/main" id="{9D01F72C-9E81-C949-9C76-A225091545A4}"/>
                </a:ext>
              </a:extLst>
            </p:cNvPr>
            <p:cNvGrpSpPr/>
            <p:nvPr/>
          </p:nvGrpSpPr>
          <p:grpSpPr>
            <a:xfrm rot="19262140" flipH="1">
              <a:off x="6126313" y="231425"/>
              <a:ext cx="743864" cy="1645187"/>
              <a:chOff x="7696200" y="914400"/>
              <a:chExt cx="685800" cy="2438400"/>
            </a:xfrm>
          </p:grpSpPr>
          <p:sp>
            <p:nvSpPr>
              <p:cNvPr id="71" name="Moon 70">
                <a:extLst>
                  <a:ext uri="{FF2B5EF4-FFF2-40B4-BE49-F238E27FC236}">
                    <a16:creationId xmlns:a16="http://schemas.microsoft.com/office/drawing/2014/main" id="{E7FCDCB7-9E01-D6F1-7348-BB8599316CE5}"/>
                  </a:ext>
                </a:extLst>
              </p:cNvPr>
              <p:cNvSpPr/>
              <p:nvPr/>
            </p:nvSpPr>
            <p:spPr>
              <a:xfrm>
                <a:off x="76962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Moon 71">
                <a:extLst>
                  <a:ext uri="{FF2B5EF4-FFF2-40B4-BE49-F238E27FC236}">
                    <a16:creationId xmlns:a16="http://schemas.microsoft.com/office/drawing/2014/main" id="{8BC26382-E159-02CC-4F3F-15B3A8289254}"/>
                  </a:ext>
                </a:extLst>
              </p:cNvPr>
              <p:cNvSpPr/>
              <p:nvPr/>
            </p:nvSpPr>
            <p:spPr>
              <a:xfrm rot="20700267">
                <a:off x="7848600" y="914400"/>
                <a:ext cx="533400" cy="24384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Moon 72">
                <a:extLst>
                  <a:ext uri="{FF2B5EF4-FFF2-40B4-BE49-F238E27FC236}">
                    <a16:creationId xmlns:a16="http://schemas.microsoft.com/office/drawing/2014/main" id="{0FCC5F0D-7E83-AAC9-9443-D3D118F9FA2E}"/>
                  </a:ext>
                </a:extLst>
              </p:cNvPr>
              <p:cNvSpPr/>
              <p:nvPr/>
            </p:nvSpPr>
            <p:spPr>
              <a:xfrm rot="19916241">
                <a:off x="7848600" y="1066800"/>
                <a:ext cx="457200" cy="1905000"/>
              </a:xfrm>
              <a:prstGeom prst="moon">
                <a:avLst>
                  <a:gd name="adj" fmla="val 87500"/>
                </a:avLst>
              </a:prstGeom>
              <a:solidFill>
                <a:srgbClr val="E7CF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2949A24-F1CD-7FE7-A2D2-F53C9B5073C8}"/>
                  </a:ext>
                </a:extLst>
              </p:cNvPr>
              <p:cNvSpPr/>
              <p:nvPr/>
            </p:nvSpPr>
            <p:spPr>
              <a:xfrm>
                <a:off x="7772400" y="1066800"/>
                <a:ext cx="381000" cy="18288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47">
              <a:extLst>
                <a:ext uri="{FF2B5EF4-FFF2-40B4-BE49-F238E27FC236}">
                  <a16:creationId xmlns:a16="http://schemas.microsoft.com/office/drawing/2014/main" id="{51B91096-CF02-CF2F-3BDE-81C7AD9FDA6C}"/>
                </a:ext>
              </a:extLst>
            </p:cNvPr>
            <p:cNvGrpSpPr/>
            <p:nvPr/>
          </p:nvGrpSpPr>
          <p:grpSpPr>
            <a:xfrm rot="562843">
              <a:off x="5697438" y="5840305"/>
              <a:ext cx="666047" cy="774146"/>
              <a:chOff x="6106804" y="4039302"/>
              <a:chExt cx="666047" cy="774146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14FD8EF5-8B9A-48F9-3100-CF3DB5842699}"/>
                  </a:ext>
                </a:extLst>
              </p:cNvPr>
              <p:cNvSpPr/>
              <p:nvPr/>
            </p:nvSpPr>
            <p:spPr>
              <a:xfrm rot="20163506">
                <a:off x="6229710" y="4039302"/>
                <a:ext cx="543141" cy="774146"/>
              </a:xfrm>
              <a:prstGeom prst="ellips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86F2D5C9-1244-327D-FEC0-EDC972C0F971}"/>
                  </a:ext>
                </a:extLst>
              </p:cNvPr>
              <p:cNvSpPr/>
              <p:nvPr/>
            </p:nvSpPr>
            <p:spPr>
              <a:xfrm rot="20163506">
                <a:off x="6387712" y="4392141"/>
                <a:ext cx="362627" cy="31599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1F5E7052-655C-9466-3E78-6EF29C0F2546}"/>
                  </a:ext>
                </a:extLst>
              </p:cNvPr>
              <p:cNvSpPr/>
              <p:nvPr/>
            </p:nvSpPr>
            <p:spPr>
              <a:xfrm rot="20163506">
                <a:off x="6106804" y="4062465"/>
                <a:ext cx="528885" cy="28430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47">
              <a:extLst>
                <a:ext uri="{FF2B5EF4-FFF2-40B4-BE49-F238E27FC236}">
                  <a16:creationId xmlns:a16="http://schemas.microsoft.com/office/drawing/2014/main" id="{0A4E70D4-1139-1E73-E2F0-BD6CF53E2A99}"/>
                </a:ext>
              </a:extLst>
            </p:cNvPr>
            <p:cNvGrpSpPr/>
            <p:nvPr/>
          </p:nvGrpSpPr>
          <p:grpSpPr>
            <a:xfrm rot="2613352">
              <a:off x="5128037" y="5761712"/>
              <a:ext cx="666047" cy="774146"/>
              <a:chOff x="6106804" y="4039302"/>
              <a:chExt cx="666047" cy="774146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B18173A-6015-B996-5D4D-FCE00AC2393C}"/>
                  </a:ext>
                </a:extLst>
              </p:cNvPr>
              <p:cNvSpPr/>
              <p:nvPr/>
            </p:nvSpPr>
            <p:spPr>
              <a:xfrm rot="20163506">
                <a:off x="6229710" y="4039302"/>
                <a:ext cx="543141" cy="774146"/>
              </a:xfrm>
              <a:prstGeom prst="ellips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CEDB7230-4732-A3EE-7608-2B9D2D08FC9A}"/>
                  </a:ext>
                </a:extLst>
              </p:cNvPr>
              <p:cNvSpPr/>
              <p:nvPr/>
            </p:nvSpPr>
            <p:spPr>
              <a:xfrm rot="20163506">
                <a:off x="6387712" y="4392141"/>
                <a:ext cx="362627" cy="31599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B14C1FE-B780-E630-74CC-F971477750EE}"/>
                  </a:ext>
                </a:extLst>
              </p:cNvPr>
              <p:cNvSpPr/>
              <p:nvPr/>
            </p:nvSpPr>
            <p:spPr>
              <a:xfrm rot="20163506">
                <a:off x="6106804" y="4062465"/>
                <a:ext cx="528885" cy="28430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A47BE34-6CB8-1785-D407-7085C8DA94A1}"/>
                </a:ext>
              </a:extLst>
            </p:cNvPr>
            <p:cNvSpPr/>
            <p:nvPr/>
          </p:nvSpPr>
          <p:spPr>
            <a:xfrm>
              <a:off x="6651885" y="3632617"/>
              <a:ext cx="615846" cy="784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0F6C1AF-BFC3-AF49-8B26-8544BFB4B5C8}"/>
                </a:ext>
              </a:extLst>
            </p:cNvPr>
            <p:cNvSpPr/>
            <p:nvPr/>
          </p:nvSpPr>
          <p:spPr>
            <a:xfrm>
              <a:off x="4405860" y="3592643"/>
              <a:ext cx="615846" cy="784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7903EFE5-02AA-0086-9C84-6E43953FB263}"/>
                </a:ext>
              </a:extLst>
            </p:cNvPr>
            <p:cNvSpPr/>
            <p:nvPr/>
          </p:nvSpPr>
          <p:spPr>
            <a:xfrm>
              <a:off x="4891789" y="1550232"/>
              <a:ext cx="1943725" cy="4469567"/>
            </a:xfrm>
            <a:prstGeom prst="trapezoid">
              <a:avLst>
                <a:gd name="adj" fmla="val 20902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FC2EF19-CB6E-1C40-FBF3-9A7B2A36E80B}"/>
                </a:ext>
              </a:extLst>
            </p:cNvPr>
            <p:cNvSpPr/>
            <p:nvPr/>
          </p:nvSpPr>
          <p:spPr>
            <a:xfrm rot="20431102">
              <a:off x="5935566" y="2006920"/>
              <a:ext cx="1069877" cy="2156085"/>
            </a:xfrm>
            <a:prstGeom prst="trapezoid">
              <a:avLst>
                <a:gd name="adj" fmla="val 20902"/>
              </a:avLst>
            </a:prstGeom>
            <a:solidFill>
              <a:srgbClr val="D3BE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17EC5C46-CB9B-7ECB-0D5F-E3E2B1C23BC7}"/>
                </a:ext>
              </a:extLst>
            </p:cNvPr>
            <p:cNvSpPr/>
            <p:nvPr/>
          </p:nvSpPr>
          <p:spPr>
            <a:xfrm rot="1195734">
              <a:off x="4658904" y="1959450"/>
              <a:ext cx="1069877" cy="2156085"/>
            </a:xfrm>
            <a:prstGeom prst="trapezoid">
              <a:avLst>
                <a:gd name="adj" fmla="val 20902"/>
              </a:avLst>
            </a:prstGeom>
            <a:solidFill>
              <a:srgbClr val="D3BE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23C7117B-7A9E-A52D-3433-38CB861A986B}"/>
                </a:ext>
              </a:extLst>
            </p:cNvPr>
            <p:cNvSpPr/>
            <p:nvPr/>
          </p:nvSpPr>
          <p:spPr>
            <a:xfrm>
              <a:off x="4923020" y="1813809"/>
              <a:ext cx="1828800" cy="3372787"/>
            </a:xfrm>
            <a:prstGeom prst="trapezoid">
              <a:avLst>
                <a:gd name="adj" fmla="val 20902"/>
              </a:avLst>
            </a:prstGeom>
            <a:solidFill>
              <a:srgbClr val="D3BE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8C684F7D-677F-D885-9867-C33F2C3DF240}"/>
                </a:ext>
              </a:extLst>
            </p:cNvPr>
            <p:cNvSpPr/>
            <p:nvPr/>
          </p:nvSpPr>
          <p:spPr>
            <a:xfrm rot="218695">
              <a:off x="4942382" y="1927863"/>
              <a:ext cx="825465" cy="3337608"/>
            </a:xfrm>
            <a:prstGeom prst="trapezoid">
              <a:avLst>
                <a:gd name="adj" fmla="val 20902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1F6CA866-D8D9-0E91-D347-F222CF229BC1}"/>
                </a:ext>
              </a:extLst>
            </p:cNvPr>
            <p:cNvSpPr/>
            <p:nvPr/>
          </p:nvSpPr>
          <p:spPr>
            <a:xfrm rot="21332773">
              <a:off x="5919098" y="1932028"/>
              <a:ext cx="825465" cy="3326107"/>
            </a:xfrm>
            <a:prstGeom prst="trapezoid">
              <a:avLst>
                <a:gd name="adj" fmla="val 20902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FFEB9E6-B7A2-8487-92AA-082122656974}"/>
                </a:ext>
              </a:extLst>
            </p:cNvPr>
            <p:cNvSpPr/>
            <p:nvPr/>
          </p:nvSpPr>
          <p:spPr>
            <a:xfrm>
              <a:off x="5286532" y="1073046"/>
              <a:ext cx="972113" cy="148527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8394169-C809-DFD7-731C-D6BB51CD7F60}"/>
                </a:ext>
              </a:extLst>
            </p:cNvPr>
            <p:cNvSpPr/>
            <p:nvPr/>
          </p:nvSpPr>
          <p:spPr>
            <a:xfrm>
              <a:off x="5029200" y="381000"/>
              <a:ext cx="1600200" cy="1828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57">
              <a:extLst>
                <a:ext uri="{FF2B5EF4-FFF2-40B4-BE49-F238E27FC236}">
                  <a16:creationId xmlns:a16="http://schemas.microsoft.com/office/drawing/2014/main" id="{13810493-6283-96E9-461B-AB04A959469F}"/>
                </a:ext>
              </a:extLst>
            </p:cNvPr>
            <p:cNvGrpSpPr/>
            <p:nvPr/>
          </p:nvGrpSpPr>
          <p:grpSpPr>
            <a:xfrm>
              <a:off x="4953000" y="5334000"/>
              <a:ext cx="1828800" cy="609600"/>
              <a:chOff x="1371600" y="3962400"/>
              <a:chExt cx="6705600" cy="2057400"/>
            </a:xfrm>
          </p:grpSpPr>
          <p:grpSp>
            <p:nvGrpSpPr>
              <p:cNvPr id="53" name="Group 195">
                <a:extLst>
                  <a:ext uri="{FF2B5EF4-FFF2-40B4-BE49-F238E27FC236}">
                    <a16:creationId xmlns:a16="http://schemas.microsoft.com/office/drawing/2014/main" id="{CAC5CFC7-3DDC-6B07-C8D4-69E36D2F85EB}"/>
                  </a:ext>
                </a:extLst>
              </p:cNvPr>
              <p:cNvGrpSpPr/>
              <p:nvPr/>
            </p:nvGrpSpPr>
            <p:grpSpPr>
              <a:xfrm>
                <a:off x="1371600" y="3962400"/>
                <a:ext cx="1676400" cy="2057400"/>
                <a:chOff x="1371600" y="3962400"/>
                <a:chExt cx="1676400" cy="2057400"/>
              </a:xfrm>
            </p:grpSpPr>
            <p:sp>
              <p:nvSpPr>
                <p:cNvPr id="63" name="Right Arrow Callout 111">
                  <a:extLst>
                    <a:ext uri="{FF2B5EF4-FFF2-40B4-BE49-F238E27FC236}">
                      <a16:creationId xmlns:a16="http://schemas.microsoft.com/office/drawing/2014/main" id="{172A5075-07D4-81F1-2758-2F208E4070C4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Quad Arrow 112">
                  <a:extLst>
                    <a:ext uri="{FF2B5EF4-FFF2-40B4-BE49-F238E27FC236}">
                      <a16:creationId xmlns:a16="http://schemas.microsoft.com/office/drawing/2014/main" id="{AD9DD23C-96CF-1A73-42BA-F24BABC1F2B2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solidFill>
                  <a:srgbClr val="F4EB74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196">
                <a:extLst>
                  <a:ext uri="{FF2B5EF4-FFF2-40B4-BE49-F238E27FC236}">
                    <a16:creationId xmlns:a16="http://schemas.microsoft.com/office/drawing/2014/main" id="{C56F5219-4720-2742-DB29-EB598857D64B}"/>
                  </a:ext>
                </a:extLst>
              </p:cNvPr>
              <p:cNvGrpSpPr/>
              <p:nvPr/>
            </p:nvGrpSpPr>
            <p:grpSpPr>
              <a:xfrm>
                <a:off x="3048000" y="3962400"/>
                <a:ext cx="1676400" cy="2057400"/>
                <a:chOff x="1371600" y="3962400"/>
                <a:chExt cx="1676400" cy="2057400"/>
              </a:xfrm>
            </p:grpSpPr>
            <p:sp>
              <p:nvSpPr>
                <p:cNvPr id="61" name="Right Arrow Callout 109">
                  <a:extLst>
                    <a:ext uri="{FF2B5EF4-FFF2-40B4-BE49-F238E27FC236}">
                      <a16:creationId xmlns:a16="http://schemas.microsoft.com/office/drawing/2014/main" id="{0E8F2427-DB3A-40A7-DBE4-F07F2ADE3DEF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Quad Arrow 110">
                  <a:extLst>
                    <a:ext uri="{FF2B5EF4-FFF2-40B4-BE49-F238E27FC236}">
                      <a16:creationId xmlns:a16="http://schemas.microsoft.com/office/drawing/2014/main" id="{9665369B-EA49-BEEC-265D-3879FA95DE97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solidFill>
                  <a:srgbClr val="F4EB74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199">
                <a:extLst>
                  <a:ext uri="{FF2B5EF4-FFF2-40B4-BE49-F238E27FC236}">
                    <a16:creationId xmlns:a16="http://schemas.microsoft.com/office/drawing/2014/main" id="{8BE4FC95-87E7-C185-D0D0-F7CAABFDD952}"/>
                  </a:ext>
                </a:extLst>
              </p:cNvPr>
              <p:cNvGrpSpPr/>
              <p:nvPr/>
            </p:nvGrpSpPr>
            <p:grpSpPr>
              <a:xfrm>
                <a:off x="4724400" y="3962400"/>
                <a:ext cx="1676400" cy="2057400"/>
                <a:chOff x="1371600" y="3962400"/>
                <a:chExt cx="1676400" cy="2057400"/>
              </a:xfrm>
            </p:grpSpPr>
            <p:sp>
              <p:nvSpPr>
                <p:cNvPr id="59" name="Right Arrow Callout 107">
                  <a:extLst>
                    <a:ext uri="{FF2B5EF4-FFF2-40B4-BE49-F238E27FC236}">
                      <a16:creationId xmlns:a16="http://schemas.microsoft.com/office/drawing/2014/main" id="{20312BB7-A42E-67EA-9930-4874960A2B9F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Quad Arrow 108">
                  <a:extLst>
                    <a:ext uri="{FF2B5EF4-FFF2-40B4-BE49-F238E27FC236}">
                      <a16:creationId xmlns:a16="http://schemas.microsoft.com/office/drawing/2014/main" id="{57A87C38-65D5-0097-8EAA-2C9592AF63BA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solidFill>
                  <a:srgbClr val="F4EB74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6" name="Group 202">
                <a:extLst>
                  <a:ext uri="{FF2B5EF4-FFF2-40B4-BE49-F238E27FC236}">
                    <a16:creationId xmlns:a16="http://schemas.microsoft.com/office/drawing/2014/main" id="{127C9426-44D5-2EF4-75DF-9EFEF8DF7EC4}"/>
                  </a:ext>
                </a:extLst>
              </p:cNvPr>
              <p:cNvGrpSpPr/>
              <p:nvPr/>
            </p:nvGrpSpPr>
            <p:grpSpPr>
              <a:xfrm>
                <a:off x="6400800" y="3962400"/>
                <a:ext cx="1676400" cy="2057400"/>
                <a:chOff x="1371600" y="3962400"/>
                <a:chExt cx="1676400" cy="2057400"/>
              </a:xfrm>
            </p:grpSpPr>
            <p:sp>
              <p:nvSpPr>
                <p:cNvPr id="57" name="Right Arrow Callout 105">
                  <a:extLst>
                    <a:ext uri="{FF2B5EF4-FFF2-40B4-BE49-F238E27FC236}">
                      <a16:creationId xmlns:a16="http://schemas.microsoft.com/office/drawing/2014/main" id="{60805230-68FA-58E8-E5AE-7366EACCD167}"/>
                    </a:ext>
                  </a:extLst>
                </p:cNvPr>
                <p:cNvSpPr/>
                <p:nvPr/>
              </p:nvSpPr>
              <p:spPr>
                <a:xfrm rot="5400000">
                  <a:off x="1181100" y="4152900"/>
                  <a:ext cx="2057400" cy="1676400"/>
                </a:xfrm>
                <a:prstGeom prst="rightArrowCallout">
                  <a:avLst>
                    <a:gd name="adj1" fmla="val 50000"/>
                    <a:gd name="adj2" fmla="val 25000"/>
                    <a:gd name="adj3" fmla="val 25000"/>
                    <a:gd name="adj4" fmla="val 64977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Quad Arrow 106">
                  <a:extLst>
                    <a:ext uri="{FF2B5EF4-FFF2-40B4-BE49-F238E27FC236}">
                      <a16:creationId xmlns:a16="http://schemas.microsoft.com/office/drawing/2014/main" id="{4C200F21-2619-0B9B-9831-804B10C7C977}"/>
                    </a:ext>
                  </a:extLst>
                </p:cNvPr>
                <p:cNvSpPr/>
                <p:nvPr/>
              </p:nvSpPr>
              <p:spPr>
                <a:xfrm>
                  <a:off x="1600200" y="4038600"/>
                  <a:ext cx="1143000" cy="1676400"/>
                </a:xfrm>
                <a:prstGeom prst="quadArrow">
                  <a:avLst/>
                </a:prstGeom>
                <a:solidFill>
                  <a:srgbClr val="F4EB74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0" name="Cloud 49">
              <a:extLst>
                <a:ext uri="{FF2B5EF4-FFF2-40B4-BE49-F238E27FC236}">
                  <a16:creationId xmlns:a16="http://schemas.microsoft.com/office/drawing/2014/main" id="{693B3785-E64E-2AA1-E0F6-25F141CB8792}"/>
                </a:ext>
              </a:extLst>
            </p:cNvPr>
            <p:cNvSpPr/>
            <p:nvPr/>
          </p:nvSpPr>
          <p:spPr>
            <a:xfrm>
              <a:off x="5334000" y="1676400"/>
              <a:ext cx="914400" cy="762000"/>
            </a:xfrm>
            <a:prstGeom prst="clou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Delay 50">
              <a:extLst>
                <a:ext uri="{FF2B5EF4-FFF2-40B4-BE49-F238E27FC236}">
                  <a16:creationId xmlns:a16="http://schemas.microsoft.com/office/drawing/2014/main" id="{68023902-19BC-1037-2DD3-BBD2CEB6466B}"/>
                </a:ext>
              </a:extLst>
            </p:cNvPr>
            <p:cNvSpPr/>
            <p:nvPr/>
          </p:nvSpPr>
          <p:spPr>
            <a:xfrm rot="16200000">
              <a:off x="5494519" y="-113051"/>
              <a:ext cx="609600" cy="1143000"/>
            </a:xfrm>
            <a:prstGeom prst="flowChartDelay">
              <a:avLst/>
            </a:prstGeom>
            <a:solidFill>
              <a:srgbClr val="D3BEA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0677F6A-8368-9436-3011-79E12A70AE60}"/>
                </a:ext>
              </a:extLst>
            </p:cNvPr>
            <p:cNvSpPr/>
            <p:nvPr/>
          </p:nvSpPr>
          <p:spPr>
            <a:xfrm>
              <a:off x="5628870" y="1818089"/>
              <a:ext cx="294451" cy="19941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71171E2-526F-EBBD-17B0-93DD1A2C3572}"/>
              </a:ext>
            </a:extLst>
          </p:cNvPr>
          <p:cNvGrpSpPr/>
          <p:nvPr/>
        </p:nvGrpSpPr>
        <p:grpSpPr>
          <a:xfrm>
            <a:off x="5436485" y="1395420"/>
            <a:ext cx="2148170" cy="4910539"/>
            <a:chOff x="782565" y="1101398"/>
            <a:chExt cx="1893267" cy="4327852"/>
          </a:xfrm>
        </p:grpSpPr>
        <p:sp>
          <p:nvSpPr>
            <p:cNvPr id="80" name="Round Diagonal Corner Rectangle 94">
              <a:extLst>
                <a:ext uri="{FF2B5EF4-FFF2-40B4-BE49-F238E27FC236}">
                  <a16:creationId xmlns:a16="http://schemas.microsoft.com/office/drawing/2014/main" id="{EF2290F8-912C-65CD-A7ED-304D99EE7176}"/>
                </a:ext>
              </a:extLst>
            </p:cNvPr>
            <p:cNvSpPr/>
            <p:nvPr/>
          </p:nvSpPr>
          <p:spPr>
            <a:xfrm rot="12394047">
              <a:off x="1637871" y="1396627"/>
              <a:ext cx="875880" cy="1501655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1" name="Round Diagonal Corner Rectangle 95">
              <a:extLst>
                <a:ext uri="{FF2B5EF4-FFF2-40B4-BE49-F238E27FC236}">
                  <a16:creationId xmlns:a16="http://schemas.microsoft.com/office/drawing/2014/main" id="{E6677CD3-8718-CE5E-0461-03771871E48A}"/>
                </a:ext>
              </a:extLst>
            </p:cNvPr>
            <p:cNvSpPr/>
            <p:nvPr/>
          </p:nvSpPr>
          <p:spPr>
            <a:xfrm rot="19994265" flipH="1">
              <a:off x="941698" y="1377063"/>
              <a:ext cx="920837" cy="1617041"/>
            </a:xfrm>
            <a:prstGeom prst="round2DiagRect">
              <a:avLst>
                <a:gd name="adj1" fmla="val 0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A9E2A30-C038-112D-13E7-04FAA1173341}"/>
                </a:ext>
              </a:extLst>
            </p:cNvPr>
            <p:cNvSpPr/>
            <p:nvPr/>
          </p:nvSpPr>
          <p:spPr>
            <a:xfrm>
              <a:off x="1105639" y="1213172"/>
              <a:ext cx="1284284" cy="16523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81854F2C-F762-3882-5840-55F10A9B059C}"/>
                </a:ext>
              </a:extLst>
            </p:cNvPr>
            <p:cNvGrpSpPr/>
            <p:nvPr/>
          </p:nvGrpSpPr>
          <p:grpSpPr>
            <a:xfrm rot="2754858">
              <a:off x="1292245" y="4851434"/>
              <a:ext cx="418271" cy="737362"/>
              <a:chOff x="1676400" y="2133600"/>
              <a:chExt cx="1447800" cy="2088845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EFC9439-8236-AB77-B481-68409F3CEA04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3" name="Moon 102">
                <a:extLst>
                  <a:ext uri="{FF2B5EF4-FFF2-40B4-BE49-F238E27FC236}">
                    <a16:creationId xmlns:a16="http://schemas.microsoft.com/office/drawing/2014/main" id="{403D1997-345E-DA08-5232-69186DFEC7F2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4" name="Moon 103">
                <a:extLst>
                  <a:ext uri="{FF2B5EF4-FFF2-40B4-BE49-F238E27FC236}">
                    <a16:creationId xmlns:a16="http://schemas.microsoft.com/office/drawing/2014/main" id="{18C6542D-EED9-BB0A-EF71-CBC68867D519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1B618680-BA2B-1A97-F3FB-FAB08803F477}"/>
                </a:ext>
              </a:extLst>
            </p:cNvPr>
            <p:cNvGrpSpPr/>
            <p:nvPr/>
          </p:nvGrpSpPr>
          <p:grpSpPr>
            <a:xfrm rot="18845142" flipH="1">
              <a:off x="1670777" y="4757861"/>
              <a:ext cx="454896" cy="743939"/>
              <a:chOff x="1676400" y="2133600"/>
              <a:chExt cx="1447800" cy="2088845"/>
            </a:xfrm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3B6CE3C2-EF7D-CD35-C1F7-85F9E06F531C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0" name="Moon 99">
                <a:extLst>
                  <a:ext uri="{FF2B5EF4-FFF2-40B4-BE49-F238E27FC236}">
                    <a16:creationId xmlns:a16="http://schemas.microsoft.com/office/drawing/2014/main" id="{B1356C6A-B779-F55C-EC8D-A7A628459ECF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101" name="Moon 100">
                <a:extLst>
                  <a:ext uri="{FF2B5EF4-FFF2-40B4-BE49-F238E27FC236}">
                    <a16:creationId xmlns:a16="http://schemas.microsoft.com/office/drawing/2014/main" id="{210FF57F-ACF1-66B1-DC78-A81E3DBE884C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E6BDA64-FAFE-42C6-85ED-8D4F7CED7691}"/>
                </a:ext>
              </a:extLst>
            </p:cNvPr>
            <p:cNvGrpSpPr/>
            <p:nvPr/>
          </p:nvGrpSpPr>
          <p:grpSpPr>
            <a:xfrm>
              <a:off x="810561" y="2772737"/>
              <a:ext cx="1865271" cy="2320328"/>
              <a:chOff x="4419600" y="2060454"/>
              <a:chExt cx="3045502" cy="4187946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47D42E8-E71D-825C-7F37-3645A49DD669}"/>
                  </a:ext>
                </a:extLst>
              </p:cNvPr>
              <p:cNvSpPr/>
              <p:nvPr/>
            </p:nvSpPr>
            <p:spPr>
              <a:xfrm>
                <a:off x="6890479" y="3785016"/>
                <a:ext cx="574623" cy="8444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3738C6B-87F8-1D32-0BE0-FD95AEB254CE}"/>
                  </a:ext>
                </a:extLst>
              </p:cNvPr>
              <p:cNvSpPr/>
              <p:nvPr/>
            </p:nvSpPr>
            <p:spPr>
              <a:xfrm>
                <a:off x="4419600" y="3810000"/>
                <a:ext cx="574623" cy="8444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2" name="Trapezoid 91">
                <a:extLst>
                  <a:ext uri="{FF2B5EF4-FFF2-40B4-BE49-F238E27FC236}">
                    <a16:creationId xmlns:a16="http://schemas.microsoft.com/office/drawing/2014/main" id="{9A623C8C-6889-5995-4FCC-3D082C14AE58}"/>
                  </a:ext>
                </a:extLst>
              </p:cNvPr>
              <p:cNvSpPr/>
              <p:nvPr/>
            </p:nvSpPr>
            <p:spPr>
              <a:xfrm rot="20102191">
                <a:off x="6267526" y="2091421"/>
                <a:ext cx="990600" cy="2115430"/>
              </a:xfrm>
              <a:prstGeom prst="trapezoid">
                <a:avLst>
                  <a:gd name="adj" fmla="val 34133"/>
                </a:avLst>
              </a:prstGeom>
              <a:solidFill>
                <a:srgbClr val="D8AE6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3" name="Trapezoid 92">
                <a:extLst>
                  <a:ext uri="{FF2B5EF4-FFF2-40B4-BE49-F238E27FC236}">
                    <a16:creationId xmlns:a16="http://schemas.microsoft.com/office/drawing/2014/main" id="{0C06E319-2CDE-C5CA-2A6C-DAA54549F772}"/>
                  </a:ext>
                </a:extLst>
              </p:cNvPr>
              <p:cNvSpPr/>
              <p:nvPr/>
            </p:nvSpPr>
            <p:spPr>
              <a:xfrm rot="1327004">
                <a:off x="4648115" y="2060454"/>
                <a:ext cx="990600" cy="2115430"/>
              </a:xfrm>
              <a:prstGeom prst="trapezoid">
                <a:avLst>
                  <a:gd name="adj" fmla="val 34133"/>
                </a:avLst>
              </a:prstGeom>
              <a:solidFill>
                <a:srgbClr val="D8AE6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4" name="Trapezoid 93">
                <a:extLst>
                  <a:ext uri="{FF2B5EF4-FFF2-40B4-BE49-F238E27FC236}">
                    <a16:creationId xmlns:a16="http://schemas.microsoft.com/office/drawing/2014/main" id="{1415E232-A931-23D5-B5E3-A097D223DF7B}"/>
                  </a:ext>
                </a:extLst>
              </p:cNvPr>
              <p:cNvSpPr/>
              <p:nvPr/>
            </p:nvSpPr>
            <p:spPr>
              <a:xfrm>
                <a:off x="4876800" y="2133600"/>
                <a:ext cx="2133600" cy="4114800"/>
              </a:xfrm>
              <a:prstGeom prst="trapezoid">
                <a:avLst/>
              </a:prstGeom>
              <a:solidFill>
                <a:srgbClr val="D8AE6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5" name="Isosceles Triangle 94">
                <a:extLst>
                  <a:ext uri="{FF2B5EF4-FFF2-40B4-BE49-F238E27FC236}">
                    <a16:creationId xmlns:a16="http://schemas.microsoft.com/office/drawing/2014/main" id="{C1CAB3D5-6DCD-4D4A-5C54-182F98833CD2}"/>
                  </a:ext>
                </a:extLst>
              </p:cNvPr>
              <p:cNvSpPr/>
              <p:nvPr/>
            </p:nvSpPr>
            <p:spPr>
              <a:xfrm rot="10800000">
                <a:off x="5638800" y="2133600"/>
                <a:ext cx="609600" cy="762000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CD7578F-296E-8B7F-41B8-94B5839A826B}"/>
                  </a:ext>
                </a:extLst>
              </p:cNvPr>
              <p:cNvSpPr/>
              <p:nvPr/>
            </p:nvSpPr>
            <p:spPr>
              <a:xfrm>
                <a:off x="5181600" y="4419600"/>
                <a:ext cx="1524000" cy="228600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7" name="Trapezoid 96">
                <a:extLst>
                  <a:ext uri="{FF2B5EF4-FFF2-40B4-BE49-F238E27FC236}">
                    <a16:creationId xmlns:a16="http://schemas.microsoft.com/office/drawing/2014/main" id="{377A20DC-1330-1DDA-67FC-52E42F529CCF}"/>
                  </a:ext>
                </a:extLst>
              </p:cNvPr>
              <p:cNvSpPr/>
              <p:nvPr/>
            </p:nvSpPr>
            <p:spPr>
              <a:xfrm rot="366654" flipH="1">
                <a:off x="4944218" y="2084003"/>
                <a:ext cx="706763" cy="3877254"/>
              </a:xfrm>
              <a:prstGeom prst="trapezoid">
                <a:avLst>
                  <a:gd name="adj" fmla="val 34133"/>
                </a:avLst>
              </a:prstGeom>
              <a:solidFill>
                <a:srgbClr val="BDAB8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/>
              </a:p>
            </p:txBody>
          </p:sp>
          <p:sp>
            <p:nvSpPr>
              <p:cNvPr id="98" name="Trapezoid 97">
                <a:extLst>
                  <a:ext uri="{FF2B5EF4-FFF2-40B4-BE49-F238E27FC236}">
                    <a16:creationId xmlns:a16="http://schemas.microsoft.com/office/drawing/2014/main" id="{800E0390-2B33-DAC1-67FB-21AD40EEC68E}"/>
                  </a:ext>
                </a:extLst>
              </p:cNvPr>
              <p:cNvSpPr/>
              <p:nvPr/>
            </p:nvSpPr>
            <p:spPr>
              <a:xfrm rot="21233346">
                <a:off x="6224662" y="2067736"/>
                <a:ext cx="706763" cy="3886573"/>
              </a:xfrm>
              <a:prstGeom prst="trapezoid">
                <a:avLst>
                  <a:gd name="adj" fmla="val 34133"/>
                </a:avLst>
              </a:prstGeom>
              <a:solidFill>
                <a:srgbClr val="BDAB8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 dirty="0"/>
              </a:p>
            </p:txBody>
          </p:sp>
        </p:grpSp>
        <p:sp>
          <p:nvSpPr>
            <p:cNvPr id="86" name="Round Diagonal Corner Rectangle 102">
              <a:extLst>
                <a:ext uri="{FF2B5EF4-FFF2-40B4-BE49-F238E27FC236}">
                  <a16:creationId xmlns:a16="http://schemas.microsoft.com/office/drawing/2014/main" id="{17317434-F88B-DE4C-BC2F-CC76650EF0B4}"/>
                </a:ext>
              </a:extLst>
            </p:cNvPr>
            <p:cNvSpPr/>
            <p:nvPr/>
          </p:nvSpPr>
          <p:spPr>
            <a:xfrm rot="18574207">
              <a:off x="1330548" y="2360825"/>
              <a:ext cx="715874" cy="715455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C6D03C14-FED5-D38B-4ADD-06D32632A5D8}"/>
                </a:ext>
              </a:extLst>
            </p:cNvPr>
            <p:cNvSpPr/>
            <p:nvPr/>
          </p:nvSpPr>
          <p:spPr>
            <a:xfrm>
              <a:off x="1521331" y="2463130"/>
              <a:ext cx="332869" cy="1660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85FDC14-6EAE-631E-246E-8BB1330D3CE5}"/>
                </a:ext>
              </a:extLst>
            </p:cNvPr>
            <p:cNvSpPr/>
            <p:nvPr/>
          </p:nvSpPr>
          <p:spPr>
            <a:xfrm>
              <a:off x="782565" y="1606305"/>
              <a:ext cx="1865270" cy="220090"/>
            </a:xfrm>
            <a:prstGeom prst="rect">
              <a:avLst/>
            </a:prstGeom>
            <a:solidFill>
              <a:srgbClr val="F1DE8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4958C2E-FA14-FA31-2219-AC3891441FCE}"/>
                </a:ext>
              </a:extLst>
            </p:cNvPr>
            <p:cNvSpPr/>
            <p:nvPr/>
          </p:nvSpPr>
          <p:spPr>
            <a:xfrm rot="14935407">
              <a:off x="1294399" y="856779"/>
              <a:ext cx="812269" cy="1301507"/>
            </a:xfrm>
            <a:custGeom>
              <a:avLst/>
              <a:gdLst>
                <a:gd name="connsiteX0" fmla="*/ 686068 w 812269"/>
                <a:gd name="connsiteY0" fmla="*/ 956814 h 1301507"/>
                <a:gd name="connsiteX1" fmla="*/ 539244 w 812269"/>
                <a:gd name="connsiteY1" fmla="*/ 1143752 h 1301507"/>
                <a:gd name="connsiteX2" fmla="*/ 282405 w 812269"/>
                <a:gd name="connsiteY2" fmla="*/ 1288198 h 1301507"/>
                <a:gd name="connsiteX3" fmla="*/ 141421 w 812269"/>
                <a:gd name="connsiteY3" fmla="*/ 1248710 h 1301507"/>
                <a:gd name="connsiteX4" fmla="*/ 39928 w 812269"/>
                <a:gd name="connsiteY4" fmla="*/ 1068246 h 1301507"/>
                <a:gd name="connsiteX5" fmla="*/ 158387 w 812269"/>
                <a:gd name="connsiteY5" fmla="*/ 645303 h 1301507"/>
                <a:gd name="connsiteX6" fmla="*/ 247545 w 812269"/>
                <a:gd name="connsiteY6" fmla="*/ 595161 h 1301507"/>
                <a:gd name="connsiteX7" fmla="*/ 231252 w 812269"/>
                <a:gd name="connsiteY7" fmla="*/ 575414 h 1301507"/>
                <a:gd name="connsiteX8" fmla="*/ 177005 w 812269"/>
                <a:gd name="connsiteY8" fmla="*/ 397823 h 1301507"/>
                <a:gd name="connsiteX9" fmla="*/ 177005 w 812269"/>
                <a:gd name="connsiteY9" fmla="*/ 105879 h 1301507"/>
                <a:gd name="connsiteX10" fmla="*/ 282884 w 812269"/>
                <a:gd name="connsiteY10" fmla="*/ 0 h 1301507"/>
                <a:gd name="connsiteX11" fmla="*/ 494637 w 812269"/>
                <a:gd name="connsiteY11" fmla="*/ 0 h 1301507"/>
                <a:gd name="connsiteX12" fmla="*/ 812269 w 812269"/>
                <a:gd name="connsiteY12" fmla="*/ 317632 h 1301507"/>
                <a:gd name="connsiteX13" fmla="*/ 812269 w 812269"/>
                <a:gd name="connsiteY13" fmla="*/ 609576 h 1301507"/>
                <a:gd name="connsiteX14" fmla="*/ 706390 w 812269"/>
                <a:gd name="connsiteY14" fmla="*/ 715455 h 1301507"/>
                <a:gd name="connsiteX15" fmla="*/ 654692 w 812269"/>
                <a:gd name="connsiteY15" fmla="*/ 715455 h 1301507"/>
                <a:gd name="connsiteX16" fmla="*/ 657703 w 812269"/>
                <a:gd name="connsiteY16" fmla="*/ 720810 h 1301507"/>
                <a:gd name="connsiteX17" fmla="*/ 686068 w 812269"/>
                <a:gd name="connsiteY17" fmla="*/ 956814 h 130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2269" h="1301507">
                  <a:moveTo>
                    <a:pt x="686068" y="956814"/>
                  </a:moveTo>
                  <a:cubicBezTo>
                    <a:pt x="664631" y="1033352"/>
                    <a:pt x="613996" y="1101711"/>
                    <a:pt x="539244" y="1143752"/>
                  </a:cubicBezTo>
                  <a:lnTo>
                    <a:pt x="282405" y="1288198"/>
                  </a:lnTo>
                  <a:cubicBezTo>
                    <a:pt x="232570" y="1316225"/>
                    <a:pt x="169449" y="1298546"/>
                    <a:pt x="141421" y="1248710"/>
                  </a:cubicBezTo>
                  <a:lnTo>
                    <a:pt x="39928" y="1068246"/>
                  </a:lnTo>
                  <a:cubicBezTo>
                    <a:pt x="-44152" y="918742"/>
                    <a:pt x="8884" y="729384"/>
                    <a:pt x="158387" y="645303"/>
                  </a:cubicBezTo>
                  <a:lnTo>
                    <a:pt x="247545" y="595161"/>
                  </a:lnTo>
                  <a:lnTo>
                    <a:pt x="231252" y="575414"/>
                  </a:lnTo>
                  <a:cubicBezTo>
                    <a:pt x="197003" y="524720"/>
                    <a:pt x="177005" y="463607"/>
                    <a:pt x="177005" y="397823"/>
                  </a:cubicBezTo>
                  <a:lnTo>
                    <a:pt x="177005" y="105879"/>
                  </a:lnTo>
                  <a:cubicBezTo>
                    <a:pt x="177005" y="47404"/>
                    <a:pt x="224409" y="0"/>
                    <a:pt x="282884" y="0"/>
                  </a:cubicBezTo>
                  <a:lnTo>
                    <a:pt x="494637" y="0"/>
                  </a:lnTo>
                  <a:cubicBezTo>
                    <a:pt x="670060" y="0"/>
                    <a:pt x="812269" y="142209"/>
                    <a:pt x="812269" y="317632"/>
                  </a:cubicBezTo>
                  <a:lnTo>
                    <a:pt x="812269" y="609576"/>
                  </a:lnTo>
                  <a:cubicBezTo>
                    <a:pt x="812269" y="668051"/>
                    <a:pt x="764865" y="715455"/>
                    <a:pt x="706390" y="715455"/>
                  </a:cubicBezTo>
                  <a:lnTo>
                    <a:pt x="654692" y="715455"/>
                  </a:lnTo>
                  <a:lnTo>
                    <a:pt x="657703" y="720810"/>
                  </a:lnTo>
                  <a:cubicBezTo>
                    <a:pt x="699744" y="795561"/>
                    <a:pt x="707505" y="880277"/>
                    <a:pt x="686068" y="956814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50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D05D228-79E9-C385-9518-57B52695F8E3}"/>
              </a:ext>
            </a:extLst>
          </p:cNvPr>
          <p:cNvGrpSpPr/>
          <p:nvPr/>
        </p:nvGrpSpPr>
        <p:grpSpPr>
          <a:xfrm>
            <a:off x="9381390" y="1442988"/>
            <a:ext cx="1777193" cy="5033611"/>
            <a:chOff x="9381390" y="1442988"/>
            <a:chExt cx="1777193" cy="5033611"/>
          </a:xfrm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8706E3-1EB2-4330-0E06-64639A847F9C}"/>
                </a:ext>
              </a:extLst>
            </p:cNvPr>
            <p:cNvSpPr/>
            <p:nvPr/>
          </p:nvSpPr>
          <p:spPr>
            <a:xfrm>
              <a:off x="9441815" y="1442988"/>
              <a:ext cx="1627138" cy="1331507"/>
            </a:xfrm>
            <a:custGeom>
              <a:avLst/>
              <a:gdLst>
                <a:gd name="connsiteX0" fmla="*/ 1014991 w 1627138"/>
                <a:gd name="connsiteY0" fmla="*/ 642 h 1331507"/>
                <a:gd name="connsiteX1" fmla="*/ 1048546 w 1627138"/>
                <a:gd name="connsiteY1" fmla="*/ 10914 h 1331507"/>
                <a:gd name="connsiteX2" fmla="*/ 1111860 w 1627138"/>
                <a:gd name="connsiteY2" fmla="*/ 108055 h 1331507"/>
                <a:gd name="connsiteX3" fmla="*/ 1112205 w 1627138"/>
                <a:gd name="connsiteY3" fmla="*/ 108229 h 1331507"/>
                <a:gd name="connsiteX4" fmla="*/ 1138977 w 1627138"/>
                <a:gd name="connsiteY4" fmla="*/ 121685 h 1331507"/>
                <a:gd name="connsiteX5" fmla="*/ 1172053 w 1627138"/>
                <a:gd name="connsiteY5" fmla="*/ 155599 h 1331507"/>
                <a:gd name="connsiteX6" fmla="*/ 1181910 w 1627138"/>
                <a:gd name="connsiteY6" fmla="*/ 177470 h 1331507"/>
                <a:gd name="connsiteX7" fmla="*/ 1204727 w 1627138"/>
                <a:gd name="connsiteY7" fmla="*/ 183400 h 1331507"/>
                <a:gd name="connsiteX8" fmla="*/ 1302586 w 1627138"/>
                <a:gd name="connsiteY8" fmla="*/ 296614 h 1331507"/>
                <a:gd name="connsiteX9" fmla="*/ 1407549 w 1627138"/>
                <a:gd name="connsiteY9" fmla="*/ 328938 h 1331507"/>
                <a:gd name="connsiteX10" fmla="*/ 1460481 w 1627138"/>
                <a:gd name="connsiteY10" fmla="*/ 508645 h 1331507"/>
                <a:gd name="connsiteX11" fmla="*/ 1589193 w 1627138"/>
                <a:gd name="connsiteY11" fmla="*/ 616272 h 1331507"/>
                <a:gd name="connsiteX12" fmla="*/ 1572641 w 1627138"/>
                <a:gd name="connsiteY12" fmla="*/ 821608 h 1331507"/>
                <a:gd name="connsiteX13" fmla="*/ 1578085 w 1627138"/>
                <a:gd name="connsiteY13" fmla="*/ 1119755 h 1331507"/>
                <a:gd name="connsiteX14" fmla="*/ 1540327 w 1627138"/>
                <a:gd name="connsiteY14" fmla="*/ 1260031 h 1331507"/>
                <a:gd name="connsiteX15" fmla="*/ 1444610 w 1627138"/>
                <a:gd name="connsiteY15" fmla="*/ 1253804 h 1331507"/>
                <a:gd name="connsiteX16" fmla="*/ 1365596 w 1627138"/>
                <a:gd name="connsiteY16" fmla="*/ 1331279 h 1331507"/>
                <a:gd name="connsiteX17" fmla="*/ 1260303 w 1627138"/>
                <a:gd name="connsiteY17" fmla="*/ 1246898 h 1331507"/>
                <a:gd name="connsiteX18" fmla="*/ 1257924 w 1627138"/>
                <a:gd name="connsiteY18" fmla="*/ 1246404 h 1331507"/>
                <a:gd name="connsiteX19" fmla="*/ 1130083 w 1627138"/>
                <a:gd name="connsiteY19" fmla="*/ 1227336 h 1331507"/>
                <a:gd name="connsiteX20" fmla="*/ 1052169 w 1627138"/>
                <a:gd name="connsiteY20" fmla="*/ 1010102 h 1331507"/>
                <a:gd name="connsiteX21" fmla="*/ 1052113 w 1627138"/>
                <a:gd name="connsiteY21" fmla="*/ 1010062 h 1331507"/>
                <a:gd name="connsiteX22" fmla="*/ 1001632 w 1627138"/>
                <a:gd name="connsiteY22" fmla="*/ 974866 h 1331507"/>
                <a:gd name="connsiteX23" fmla="*/ 972813 w 1627138"/>
                <a:gd name="connsiteY23" fmla="*/ 791263 h 1331507"/>
                <a:gd name="connsiteX24" fmla="*/ 971871 w 1627138"/>
                <a:gd name="connsiteY24" fmla="*/ 790634 h 1331507"/>
                <a:gd name="connsiteX25" fmla="*/ 955145 w 1627138"/>
                <a:gd name="connsiteY25" fmla="*/ 779468 h 1331507"/>
                <a:gd name="connsiteX26" fmla="*/ 954764 w 1627138"/>
                <a:gd name="connsiteY26" fmla="*/ 782954 h 1331507"/>
                <a:gd name="connsiteX27" fmla="*/ 830309 w 1627138"/>
                <a:gd name="connsiteY27" fmla="*/ 919779 h 1331507"/>
                <a:gd name="connsiteX28" fmla="*/ 785756 w 1627138"/>
                <a:gd name="connsiteY28" fmla="*/ 1037020 h 1331507"/>
                <a:gd name="connsiteX29" fmla="*/ 634067 w 1627138"/>
                <a:gd name="connsiteY29" fmla="*/ 1051216 h 1331507"/>
                <a:gd name="connsiteX30" fmla="*/ 525667 w 1627138"/>
                <a:gd name="connsiteY30" fmla="*/ 1176290 h 1331507"/>
                <a:gd name="connsiteX31" fmla="*/ 366283 w 1627138"/>
                <a:gd name="connsiteY31" fmla="*/ 1099945 h 1331507"/>
                <a:gd name="connsiteX32" fmla="*/ 129525 w 1627138"/>
                <a:gd name="connsiteY32" fmla="*/ 1024515 h 1331507"/>
                <a:gd name="connsiteX33" fmla="*/ 25427 w 1627138"/>
                <a:gd name="connsiteY33" fmla="*/ 940575 h 1331507"/>
                <a:gd name="connsiteX34" fmla="*/ 47671 w 1627138"/>
                <a:gd name="connsiteY34" fmla="*/ 827270 h 1331507"/>
                <a:gd name="connsiteX35" fmla="*/ 700 w 1627138"/>
                <a:gd name="connsiteY35" fmla="*/ 711023 h 1331507"/>
                <a:gd name="connsiteX36" fmla="*/ 86480 w 1627138"/>
                <a:gd name="connsiteY36" fmla="*/ 607698 h 1331507"/>
                <a:gd name="connsiteX37" fmla="*/ 87300 w 1627138"/>
                <a:gd name="connsiteY37" fmla="*/ 604975 h 1331507"/>
                <a:gd name="connsiteX38" fmla="*/ 125511 w 1627138"/>
                <a:gd name="connsiteY38" fmla="*/ 456599 h 1331507"/>
                <a:gd name="connsiteX39" fmla="*/ 213555 w 1627138"/>
                <a:gd name="connsiteY39" fmla="*/ 399643 h 1331507"/>
                <a:gd name="connsiteX40" fmla="*/ 262233 w 1627138"/>
                <a:gd name="connsiteY40" fmla="*/ 400750 h 1331507"/>
                <a:gd name="connsiteX41" fmla="*/ 261982 w 1627138"/>
                <a:gd name="connsiteY41" fmla="*/ 388942 h 1331507"/>
                <a:gd name="connsiteX42" fmla="*/ 347762 w 1627138"/>
                <a:gd name="connsiteY42" fmla="*/ 285617 h 1331507"/>
                <a:gd name="connsiteX43" fmla="*/ 348582 w 1627138"/>
                <a:gd name="connsiteY43" fmla="*/ 282894 h 1331507"/>
                <a:gd name="connsiteX44" fmla="*/ 386793 w 1627138"/>
                <a:gd name="connsiteY44" fmla="*/ 134518 h 1331507"/>
                <a:gd name="connsiteX45" fmla="*/ 572678 w 1627138"/>
                <a:gd name="connsiteY45" fmla="*/ 100620 h 1331507"/>
                <a:gd name="connsiteX46" fmla="*/ 572719 w 1627138"/>
                <a:gd name="connsiteY46" fmla="*/ 100562 h 1331507"/>
                <a:gd name="connsiteX47" fmla="*/ 609686 w 1627138"/>
                <a:gd name="connsiteY47" fmla="*/ 49580 h 1331507"/>
                <a:gd name="connsiteX48" fmla="*/ 760093 w 1627138"/>
                <a:gd name="connsiteY48" fmla="*/ 65429 h 1331507"/>
                <a:gd name="connsiteX49" fmla="*/ 760761 w 1627138"/>
                <a:gd name="connsiteY49" fmla="*/ 64470 h 1331507"/>
                <a:gd name="connsiteX50" fmla="*/ 790121 w 1627138"/>
                <a:gd name="connsiteY50" fmla="*/ 22304 h 1331507"/>
                <a:gd name="connsiteX51" fmla="*/ 833121 w 1627138"/>
                <a:gd name="connsiteY51" fmla="*/ 1172 h 1331507"/>
                <a:gd name="connsiteX52" fmla="*/ 905454 w 1627138"/>
                <a:gd name="connsiteY52" fmla="*/ 24241 h 1331507"/>
                <a:gd name="connsiteX53" fmla="*/ 922629 w 1627138"/>
                <a:gd name="connsiteY53" fmla="*/ 45225 h 1331507"/>
                <a:gd name="connsiteX54" fmla="*/ 923691 w 1627138"/>
                <a:gd name="connsiteY54" fmla="*/ 46522 h 1331507"/>
                <a:gd name="connsiteX55" fmla="*/ 1014991 w 1627138"/>
                <a:gd name="connsiteY55" fmla="*/ 642 h 133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627138" h="1331507">
                  <a:moveTo>
                    <a:pt x="1014991" y="642"/>
                  </a:moveTo>
                  <a:cubicBezTo>
                    <a:pt x="1026341" y="1815"/>
                    <a:pt x="1037668" y="5198"/>
                    <a:pt x="1048546" y="10914"/>
                  </a:cubicBezTo>
                  <a:cubicBezTo>
                    <a:pt x="1081700" y="28330"/>
                    <a:pt x="1105473" y="64793"/>
                    <a:pt x="1111860" y="108055"/>
                  </a:cubicBezTo>
                  <a:lnTo>
                    <a:pt x="1112205" y="108229"/>
                  </a:lnTo>
                  <a:lnTo>
                    <a:pt x="1138977" y="121685"/>
                  </a:lnTo>
                  <a:cubicBezTo>
                    <a:pt x="1151643" y="130435"/>
                    <a:pt x="1162849" y="141949"/>
                    <a:pt x="1172053" y="155599"/>
                  </a:cubicBezTo>
                  <a:lnTo>
                    <a:pt x="1181910" y="177470"/>
                  </a:lnTo>
                  <a:lnTo>
                    <a:pt x="1204727" y="183400"/>
                  </a:lnTo>
                  <a:cubicBezTo>
                    <a:pt x="1247541" y="202605"/>
                    <a:pt x="1283879" y="243602"/>
                    <a:pt x="1302586" y="296614"/>
                  </a:cubicBezTo>
                  <a:cubicBezTo>
                    <a:pt x="1338307" y="288806"/>
                    <a:pt x="1376580" y="300605"/>
                    <a:pt x="1407549" y="328938"/>
                  </a:cubicBezTo>
                  <a:cubicBezTo>
                    <a:pt x="1454609" y="371986"/>
                    <a:pt x="1476055" y="444816"/>
                    <a:pt x="1460481" y="508645"/>
                  </a:cubicBezTo>
                  <a:cubicBezTo>
                    <a:pt x="1513976" y="515895"/>
                    <a:pt x="1562978" y="556872"/>
                    <a:pt x="1589193" y="616272"/>
                  </a:cubicBezTo>
                  <a:cubicBezTo>
                    <a:pt x="1620082" y="686268"/>
                    <a:pt x="1613483" y="768207"/>
                    <a:pt x="1572641" y="821608"/>
                  </a:cubicBezTo>
                  <a:cubicBezTo>
                    <a:pt x="1643108" y="909470"/>
                    <a:pt x="1645572" y="1043964"/>
                    <a:pt x="1578085" y="1119755"/>
                  </a:cubicBezTo>
                  <a:cubicBezTo>
                    <a:pt x="1596273" y="1174878"/>
                    <a:pt x="1580312" y="1234196"/>
                    <a:pt x="1540327" y="1260031"/>
                  </a:cubicBezTo>
                  <a:cubicBezTo>
                    <a:pt x="1511400" y="1278736"/>
                    <a:pt x="1475023" y="1276375"/>
                    <a:pt x="1444610" y="1253804"/>
                  </a:cubicBezTo>
                  <a:cubicBezTo>
                    <a:pt x="1434900" y="1297922"/>
                    <a:pt x="1403859" y="1328357"/>
                    <a:pt x="1365596" y="1331279"/>
                  </a:cubicBezTo>
                  <a:cubicBezTo>
                    <a:pt x="1320794" y="1334687"/>
                    <a:pt x="1277073" y="1299653"/>
                    <a:pt x="1260303" y="1246898"/>
                  </a:cubicBezTo>
                  <a:cubicBezTo>
                    <a:pt x="1259507" y="1246743"/>
                    <a:pt x="1258720" y="1246559"/>
                    <a:pt x="1257924" y="1246404"/>
                  </a:cubicBezTo>
                  <a:cubicBezTo>
                    <a:pt x="1216922" y="1263386"/>
                    <a:pt x="1170052" y="1256386"/>
                    <a:pt x="1130083" y="1227336"/>
                  </a:cubicBezTo>
                  <a:cubicBezTo>
                    <a:pt x="1066949" y="1181432"/>
                    <a:pt x="1034529" y="1091006"/>
                    <a:pt x="1052169" y="1010102"/>
                  </a:cubicBezTo>
                  <a:lnTo>
                    <a:pt x="1052113" y="1010062"/>
                  </a:lnTo>
                  <a:lnTo>
                    <a:pt x="1001632" y="974866"/>
                  </a:lnTo>
                  <a:cubicBezTo>
                    <a:pt x="959454" y="927972"/>
                    <a:pt x="944228" y="851268"/>
                    <a:pt x="972813" y="791263"/>
                  </a:cubicBezTo>
                  <a:lnTo>
                    <a:pt x="971871" y="790634"/>
                  </a:lnTo>
                  <a:lnTo>
                    <a:pt x="955145" y="779468"/>
                  </a:lnTo>
                  <a:lnTo>
                    <a:pt x="954764" y="782954"/>
                  </a:lnTo>
                  <a:cubicBezTo>
                    <a:pt x="939906" y="855164"/>
                    <a:pt x="890718" y="909242"/>
                    <a:pt x="830309" y="919779"/>
                  </a:cubicBezTo>
                  <a:cubicBezTo>
                    <a:pt x="830020" y="964850"/>
                    <a:pt x="813765" y="1007595"/>
                    <a:pt x="785756" y="1037020"/>
                  </a:cubicBezTo>
                  <a:cubicBezTo>
                    <a:pt x="743199" y="1081734"/>
                    <a:pt x="681725" y="1087480"/>
                    <a:pt x="634067" y="1051216"/>
                  </a:cubicBezTo>
                  <a:cubicBezTo>
                    <a:pt x="618654" y="1113504"/>
                    <a:pt x="577383" y="1161121"/>
                    <a:pt x="525667" y="1176290"/>
                  </a:cubicBezTo>
                  <a:cubicBezTo>
                    <a:pt x="464726" y="1194164"/>
                    <a:pt x="401123" y="1163705"/>
                    <a:pt x="366283" y="1099945"/>
                  </a:cubicBezTo>
                  <a:cubicBezTo>
                    <a:pt x="284052" y="1160465"/>
                    <a:pt x="177249" y="1126447"/>
                    <a:pt x="129525" y="1024515"/>
                  </a:cubicBezTo>
                  <a:cubicBezTo>
                    <a:pt x="82643" y="1031215"/>
                    <a:pt x="38623" y="995726"/>
                    <a:pt x="25427" y="940575"/>
                  </a:cubicBezTo>
                  <a:cubicBezTo>
                    <a:pt x="15869" y="900673"/>
                    <a:pt x="24319" y="857609"/>
                    <a:pt x="47671" y="827270"/>
                  </a:cubicBezTo>
                  <a:cubicBezTo>
                    <a:pt x="14539" y="803472"/>
                    <a:pt x="-3913" y="757804"/>
                    <a:pt x="700" y="711023"/>
                  </a:cubicBezTo>
                  <a:cubicBezTo>
                    <a:pt x="6112" y="656249"/>
                    <a:pt x="41727" y="613345"/>
                    <a:pt x="86480" y="607698"/>
                  </a:cubicBezTo>
                  <a:cubicBezTo>
                    <a:pt x="86746" y="606784"/>
                    <a:pt x="87034" y="605889"/>
                    <a:pt x="87300" y="604975"/>
                  </a:cubicBezTo>
                  <a:cubicBezTo>
                    <a:pt x="81291" y="551036"/>
                    <a:pt x="95306" y="496640"/>
                    <a:pt x="125511" y="456599"/>
                  </a:cubicBezTo>
                  <a:cubicBezTo>
                    <a:pt x="149373" y="424977"/>
                    <a:pt x="180648" y="405642"/>
                    <a:pt x="213555" y="399643"/>
                  </a:cubicBezTo>
                  <a:lnTo>
                    <a:pt x="262233" y="400750"/>
                  </a:lnTo>
                  <a:lnTo>
                    <a:pt x="261982" y="388942"/>
                  </a:lnTo>
                  <a:cubicBezTo>
                    <a:pt x="267394" y="334168"/>
                    <a:pt x="303009" y="291264"/>
                    <a:pt x="347762" y="285617"/>
                  </a:cubicBezTo>
                  <a:cubicBezTo>
                    <a:pt x="348028" y="284703"/>
                    <a:pt x="348316" y="283808"/>
                    <a:pt x="348582" y="282894"/>
                  </a:cubicBezTo>
                  <a:cubicBezTo>
                    <a:pt x="342572" y="228955"/>
                    <a:pt x="356588" y="174559"/>
                    <a:pt x="386793" y="134518"/>
                  </a:cubicBezTo>
                  <a:cubicBezTo>
                    <a:pt x="434517" y="71275"/>
                    <a:pt x="511892" y="57179"/>
                    <a:pt x="572678" y="100620"/>
                  </a:cubicBezTo>
                  <a:lnTo>
                    <a:pt x="572719" y="100562"/>
                  </a:lnTo>
                  <a:lnTo>
                    <a:pt x="609686" y="49580"/>
                  </a:lnTo>
                  <a:cubicBezTo>
                    <a:pt x="654402" y="11790"/>
                    <a:pt x="717813" y="14582"/>
                    <a:pt x="760093" y="65429"/>
                  </a:cubicBezTo>
                  <a:lnTo>
                    <a:pt x="760761" y="64470"/>
                  </a:lnTo>
                  <a:lnTo>
                    <a:pt x="790121" y="22304"/>
                  </a:lnTo>
                  <a:cubicBezTo>
                    <a:pt x="802661" y="11267"/>
                    <a:pt x="817365" y="3896"/>
                    <a:pt x="833121" y="1172"/>
                  </a:cubicBezTo>
                  <a:cubicBezTo>
                    <a:pt x="859134" y="-3331"/>
                    <a:pt x="885123" y="5295"/>
                    <a:pt x="905454" y="24241"/>
                  </a:cubicBezTo>
                  <a:lnTo>
                    <a:pt x="922629" y="45225"/>
                  </a:lnTo>
                  <a:lnTo>
                    <a:pt x="923691" y="46522"/>
                  </a:lnTo>
                  <a:cubicBezTo>
                    <a:pt x="946677" y="13509"/>
                    <a:pt x="980940" y="-2875"/>
                    <a:pt x="1014991" y="642"/>
                  </a:cubicBezTo>
                  <a:close/>
                </a:path>
              </a:pathLst>
            </a:cu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33AD4AA-BA04-2FAF-3E06-5B703597C72C}"/>
                </a:ext>
              </a:extLst>
            </p:cNvPr>
            <p:cNvSpPr/>
            <p:nvPr/>
          </p:nvSpPr>
          <p:spPr>
            <a:xfrm rot="4050661">
              <a:off x="10373579" y="5875267"/>
              <a:ext cx="409244" cy="79342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AC7E524-3D8A-3707-0C08-2F5EF6E203DB}"/>
                </a:ext>
              </a:extLst>
            </p:cNvPr>
            <p:cNvSpPr/>
            <p:nvPr/>
          </p:nvSpPr>
          <p:spPr>
            <a:xfrm rot="4050661">
              <a:off x="9729056" y="5835108"/>
              <a:ext cx="394067" cy="79342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4D5BDB-91E9-217F-76E4-714249503491}"/>
                </a:ext>
              </a:extLst>
            </p:cNvPr>
            <p:cNvSpPr/>
            <p:nvPr/>
          </p:nvSpPr>
          <p:spPr>
            <a:xfrm>
              <a:off x="10794976" y="4124990"/>
              <a:ext cx="363607" cy="6689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3B99FA3-7BB9-354D-3C83-D3A039F104B2}"/>
                </a:ext>
              </a:extLst>
            </p:cNvPr>
            <p:cNvSpPr/>
            <p:nvPr/>
          </p:nvSpPr>
          <p:spPr>
            <a:xfrm>
              <a:off x="9381390" y="4102073"/>
              <a:ext cx="350539" cy="6689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CD5343CB-FA37-9D74-DA8B-8EF8DEAD071C}"/>
                </a:ext>
              </a:extLst>
            </p:cNvPr>
            <p:cNvSpPr/>
            <p:nvPr/>
          </p:nvSpPr>
          <p:spPr>
            <a:xfrm rot="20029742">
              <a:off x="10387376" y="3269872"/>
              <a:ext cx="651121" cy="1334237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2C1A4521-CC39-36ED-9F9E-C828C4F1D920}"/>
                </a:ext>
              </a:extLst>
            </p:cNvPr>
            <p:cNvSpPr/>
            <p:nvPr/>
          </p:nvSpPr>
          <p:spPr>
            <a:xfrm rot="1905609">
              <a:off x="9543360" y="3351158"/>
              <a:ext cx="651121" cy="1212209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E98C3CAE-D948-76B5-A2AD-480FA9DF9ABE}"/>
                </a:ext>
              </a:extLst>
            </p:cNvPr>
            <p:cNvSpPr/>
            <p:nvPr/>
          </p:nvSpPr>
          <p:spPr>
            <a:xfrm>
              <a:off x="9731929" y="3345871"/>
              <a:ext cx="1081461" cy="1444689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57EAB3D-1DA7-376B-14AF-16E01FB449EB}"/>
                </a:ext>
              </a:extLst>
            </p:cNvPr>
            <p:cNvSpPr/>
            <p:nvPr/>
          </p:nvSpPr>
          <p:spPr>
            <a:xfrm rot="10800000">
              <a:off x="10061068" y="3320747"/>
              <a:ext cx="405547" cy="57787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AC29669D-02E9-30CD-89F1-DC19E76AD945}"/>
                </a:ext>
              </a:extLst>
            </p:cNvPr>
            <p:cNvSpPr/>
            <p:nvPr/>
          </p:nvSpPr>
          <p:spPr>
            <a:xfrm>
              <a:off x="9564127" y="4610180"/>
              <a:ext cx="1482698" cy="1605049"/>
            </a:xfrm>
            <a:prstGeom prst="trapezoid">
              <a:avLst>
                <a:gd name="adj" fmla="val 18148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7EBB091-D1D7-FFDA-60D0-CB4172E0646B}"/>
                </a:ext>
              </a:extLst>
            </p:cNvPr>
            <p:cNvSpPr/>
            <p:nvPr/>
          </p:nvSpPr>
          <p:spPr>
            <a:xfrm>
              <a:off x="9917934" y="3363152"/>
              <a:ext cx="192291" cy="1275053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D8843D-FC46-22BA-3046-CEC175A90039}"/>
                </a:ext>
              </a:extLst>
            </p:cNvPr>
            <p:cNvSpPr/>
            <p:nvPr/>
          </p:nvSpPr>
          <p:spPr>
            <a:xfrm>
              <a:off x="10448860" y="3363154"/>
              <a:ext cx="183929" cy="1260897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8F4E53E-63C4-D1C8-6C68-93AA880753C6}"/>
                </a:ext>
              </a:extLst>
            </p:cNvPr>
            <p:cNvSpPr/>
            <p:nvPr/>
          </p:nvSpPr>
          <p:spPr>
            <a:xfrm rot="5400000">
              <a:off x="10175010" y="4160831"/>
              <a:ext cx="257629" cy="1056670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764D821-9D79-E481-EEA1-46B6664AB30D}"/>
                </a:ext>
              </a:extLst>
            </p:cNvPr>
            <p:cNvSpPr/>
            <p:nvPr/>
          </p:nvSpPr>
          <p:spPr>
            <a:xfrm>
              <a:off x="9596746" y="1720705"/>
              <a:ext cx="1351826" cy="176963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loud 28">
              <a:extLst>
                <a:ext uri="{FF2B5EF4-FFF2-40B4-BE49-F238E27FC236}">
                  <a16:creationId xmlns:a16="http://schemas.microsoft.com/office/drawing/2014/main" id="{584969E0-E63A-DA36-B0F4-A3DAE53FB9DF}"/>
                </a:ext>
              </a:extLst>
            </p:cNvPr>
            <p:cNvSpPr/>
            <p:nvPr/>
          </p:nvSpPr>
          <p:spPr>
            <a:xfrm>
              <a:off x="9761849" y="2611631"/>
              <a:ext cx="958034" cy="1073603"/>
            </a:xfrm>
            <a:prstGeom prst="cloud">
              <a:avLst/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DC0296A-723C-89C2-F9C2-D424EE0DF0F8}"/>
                </a:ext>
              </a:extLst>
            </p:cNvPr>
            <p:cNvSpPr/>
            <p:nvPr/>
          </p:nvSpPr>
          <p:spPr>
            <a:xfrm>
              <a:off x="10023133" y="2826352"/>
              <a:ext cx="330639" cy="1505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5E6CDB-673F-0EC2-27B9-6C01C839C91C}"/>
                </a:ext>
              </a:extLst>
            </p:cNvPr>
            <p:cNvSpPr/>
            <p:nvPr/>
          </p:nvSpPr>
          <p:spPr>
            <a:xfrm>
              <a:off x="10394942" y="3672201"/>
              <a:ext cx="292857" cy="306487"/>
            </a:xfrm>
            <a:custGeom>
              <a:avLst/>
              <a:gdLst>
                <a:gd name="connsiteX0" fmla="*/ 639318 w 1317005"/>
                <a:gd name="connsiteY0" fmla="*/ 0 h 1378303"/>
                <a:gd name="connsiteX1" fmla="*/ 744615 w 1317005"/>
                <a:gd name="connsiteY1" fmla="*/ 105297 h 1378303"/>
                <a:gd name="connsiteX2" fmla="*/ 680304 w 1317005"/>
                <a:gd name="connsiteY2" fmla="*/ 202319 h 1378303"/>
                <a:gd name="connsiteX3" fmla="*/ 672040 w 1317005"/>
                <a:gd name="connsiteY3" fmla="*/ 203987 h 1378303"/>
                <a:gd name="connsiteX4" fmla="*/ 834458 w 1317005"/>
                <a:gd name="connsiteY4" fmla="*/ 422960 h 1378303"/>
                <a:gd name="connsiteX5" fmla="*/ 1106462 w 1317005"/>
                <a:gd name="connsiteY5" fmla="*/ 434130 h 1378303"/>
                <a:gd name="connsiteX6" fmla="*/ 1106411 w 1317005"/>
                <a:gd name="connsiteY6" fmla="*/ 433879 h 1378303"/>
                <a:gd name="connsiteX7" fmla="*/ 1211708 w 1317005"/>
                <a:gd name="connsiteY7" fmla="*/ 328582 h 1378303"/>
                <a:gd name="connsiteX8" fmla="*/ 1317005 w 1317005"/>
                <a:gd name="connsiteY8" fmla="*/ 433879 h 1378303"/>
                <a:gd name="connsiteX9" fmla="*/ 1211708 w 1317005"/>
                <a:gd name="connsiteY9" fmla="*/ 539176 h 1378303"/>
                <a:gd name="connsiteX10" fmla="*/ 1170722 w 1317005"/>
                <a:gd name="connsiteY10" fmla="*/ 530901 h 1378303"/>
                <a:gd name="connsiteX11" fmla="*/ 1145224 w 1317005"/>
                <a:gd name="connsiteY11" fmla="*/ 513710 h 1378303"/>
                <a:gd name="connsiteX12" fmla="*/ 1027135 w 1317005"/>
                <a:gd name="connsiteY12" fmla="*/ 711977 h 1378303"/>
                <a:gd name="connsiteX13" fmla="*/ 1137996 w 1317005"/>
                <a:gd name="connsiteY13" fmla="*/ 898108 h 1378303"/>
                <a:gd name="connsiteX14" fmla="*/ 1157536 w 1317005"/>
                <a:gd name="connsiteY14" fmla="*/ 884934 h 1378303"/>
                <a:gd name="connsiteX15" fmla="*/ 1198522 w 1317005"/>
                <a:gd name="connsiteY15" fmla="*/ 876659 h 1378303"/>
                <a:gd name="connsiteX16" fmla="*/ 1303819 w 1317005"/>
                <a:gd name="connsiteY16" fmla="*/ 981956 h 1378303"/>
                <a:gd name="connsiteX17" fmla="*/ 1198522 w 1317005"/>
                <a:gd name="connsiteY17" fmla="*/ 1087253 h 1378303"/>
                <a:gd name="connsiteX18" fmla="*/ 1101500 w 1317005"/>
                <a:gd name="connsiteY18" fmla="*/ 1022943 h 1378303"/>
                <a:gd name="connsiteX19" fmla="*/ 1094909 w 1317005"/>
                <a:gd name="connsiteY19" fmla="*/ 990299 h 1378303"/>
                <a:gd name="connsiteX20" fmla="*/ 834458 w 1317005"/>
                <a:gd name="connsiteY20" fmla="*/ 1000994 h 1378303"/>
                <a:gd name="connsiteX21" fmla="*/ 696543 w 1317005"/>
                <a:gd name="connsiteY21" fmla="*/ 1186932 h 1378303"/>
                <a:gd name="connsiteX22" fmla="*/ 713774 w 1317005"/>
                <a:gd name="connsiteY22" fmla="*/ 1198550 h 1378303"/>
                <a:gd name="connsiteX23" fmla="*/ 744615 w 1317005"/>
                <a:gd name="connsiteY23" fmla="*/ 1273006 h 1378303"/>
                <a:gd name="connsiteX24" fmla="*/ 639318 w 1317005"/>
                <a:gd name="connsiteY24" fmla="*/ 1378303 h 1378303"/>
                <a:gd name="connsiteX25" fmla="*/ 534021 w 1317005"/>
                <a:gd name="connsiteY25" fmla="*/ 1273006 h 1378303"/>
                <a:gd name="connsiteX26" fmla="*/ 564862 w 1317005"/>
                <a:gd name="connsiteY26" fmla="*/ 1198550 h 1378303"/>
                <a:gd name="connsiteX27" fmla="*/ 585376 w 1317005"/>
                <a:gd name="connsiteY27" fmla="*/ 1184719 h 1378303"/>
                <a:gd name="connsiteX28" fmla="*/ 449102 w 1317005"/>
                <a:gd name="connsiteY28" fmla="*/ 1000994 h 1378303"/>
                <a:gd name="connsiteX29" fmla="*/ 207321 w 1317005"/>
                <a:gd name="connsiteY29" fmla="*/ 991065 h 1378303"/>
                <a:gd name="connsiteX30" fmla="*/ 210594 w 1317005"/>
                <a:gd name="connsiteY30" fmla="*/ 1007276 h 1378303"/>
                <a:gd name="connsiteX31" fmla="*/ 105297 w 1317005"/>
                <a:gd name="connsiteY31" fmla="*/ 1112573 h 1378303"/>
                <a:gd name="connsiteX32" fmla="*/ 0 w 1317005"/>
                <a:gd name="connsiteY32" fmla="*/ 1007276 h 1378303"/>
                <a:gd name="connsiteX33" fmla="*/ 105297 w 1317005"/>
                <a:gd name="connsiteY33" fmla="*/ 901979 h 1378303"/>
                <a:gd name="connsiteX34" fmla="*/ 139183 w 1317005"/>
                <a:gd name="connsiteY34" fmla="*/ 908821 h 1378303"/>
                <a:gd name="connsiteX35" fmla="*/ 256425 w 1317005"/>
                <a:gd name="connsiteY35" fmla="*/ 711977 h 1378303"/>
                <a:gd name="connsiteX36" fmla="*/ 157622 w 1317005"/>
                <a:gd name="connsiteY36" fmla="*/ 546091 h 1378303"/>
                <a:gd name="connsiteX37" fmla="*/ 121170 w 1317005"/>
                <a:gd name="connsiteY37" fmla="*/ 553451 h 1378303"/>
                <a:gd name="connsiteX38" fmla="*/ 15873 w 1317005"/>
                <a:gd name="connsiteY38" fmla="*/ 448154 h 1378303"/>
                <a:gd name="connsiteX39" fmla="*/ 121170 w 1317005"/>
                <a:gd name="connsiteY39" fmla="*/ 342857 h 1378303"/>
                <a:gd name="connsiteX40" fmla="*/ 218192 w 1317005"/>
                <a:gd name="connsiteY40" fmla="*/ 407167 h 1378303"/>
                <a:gd name="connsiteX41" fmla="*/ 223253 w 1317005"/>
                <a:gd name="connsiteY41" fmla="*/ 432235 h 1378303"/>
                <a:gd name="connsiteX42" fmla="*/ 449102 w 1317005"/>
                <a:gd name="connsiteY42" fmla="*/ 422960 h 1378303"/>
                <a:gd name="connsiteX43" fmla="*/ 610878 w 1317005"/>
                <a:gd name="connsiteY43" fmla="*/ 204852 h 1378303"/>
                <a:gd name="connsiteX44" fmla="*/ 598332 w 1317005"/>
                <a:gd name="connsiteY44" fmla="*/ 202319 h 1378303"/>
                <a:gd name="connsiteX45" fmla="*/ 534021 w 1317005"/>
                <a:gd name="connsiteY45" fmla="*/ 105297 h 1378303"/>
                <a:gd name="connsiteX46" fmla="*/ 639318 w 1317005"/>
                <a:gd name="connsiteY46" fmla="*/ 0 h 1378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17005" h="1378303">
                  <a:moveTo>
                    <a:pt x="639318" y="0"/>
                  </a:moveTo>
                  <a:cubicBezTo>
                    <a:pt x="697472" y="0"/>
                    <a:pt x="744615" y="47143"/>
                    <a:pt x="744615" y="105297"/>
                  </a:cubicBezTo>
                  <a:cubicBezTo>
                    <a:pt x="744615" y="148912"/>
                    <a:pt x="718097" y="186334"/>
                    <a:pt x="680304" y="202319"/>
                  </a:cubicBezTo>
                  <a:lnTo>
                    <a:pt x="672040" y="203987"/>
                  </a:lnTo>
                  <a:lnTo>
                    <a:pt x="834458" y="422960"/>
                  </a:lnTo>
                  <a:lnTo>
                    <a:pt x="1106462" y="434130"/>
                  </a:lnTo>
                  <a:lnTo>
                    <a:pt x="1106411" y="433879"/>
                  </a:lnTo>
                  <a:cubicBezTo>
                    <a:pt x="1106411" y="375725"/>
                    <a:pt x="1153554" y="328582"/>
                    <a:pt x="1211708" y="328582"/>
                  </a:cubicBezTo>
                  <a:cubicBezTo>
                    <a:pt x="1269862" y="328582"/>
                    <a:pt x="1317005" y="375725"/>
                    <a:pt x="1317005" y="433879"/>
                  </a:cubicBezTo>
                  <a:cubicBezTo>
                    <a:pt x="1317005" y="492033"/>
                    <a:pt x="1269862" y="539176"/>
                    <a:pt x="1211708" y="539176"/>
                  </a:cubicBezTo>
                  <a:cubicBezTo>
                    <a:pt x="1197170" y="539176"/>
                    <a:pt x="1183319" y="536229"/>
                    <a:pt x="1170722" y="530901"/>
                  </a:cubicBezTo>
                  <a:lnTo>
                    <a:pt x="1145224" y="513710"/>
                  </a:lnTo>
                  <a:lnTo>
                    <a:pt x="1027135" y="711977"/>
                  </a:lnTo>
                  <a:lnTo>
                    <a:pt x="1137996" y="898108"/>
                  </a:lnTo>
                  <a:lnTo>
                    <a:pt x="1157536" y="884934"/>
                  </a:lnTo>
                  <a:cubicBezTo>
                    <a:pt x="1170133" y="879606"/>
                    <a:pt x="1183984" y="876659"/>
                    <a:pt x="1198522" y="876659"/>
                  </a:cubicBezTo>
                  <a:cubicBezTo>
                    <a:pt x="1256676" y="876659"/>
                    <a:pt x="1303819" y="923802"/>
                    <a:pt x="1303819" y="981956"/>
                  </a:cubicBezTo>
                  <a:cubicBezTo>
                    <a:pt x="1303819" y="1040110"/>
                    <a:pt x="1256676" y="1087253"/>
                    <a:pt x="1198522" y="1087253"/>
                  </a:cubicBezTo>
                  <a:cubicBezTo>
                    <a:pt x="1154907" y="1087253"/>
                    <a:pt x="1117485" y="1060735"/>
                    <a:pt x="1101500" y="1022943"/>
                  </a:cubicBezTo>
                  <a:lnTo>
                    <a:pt x="1094909" y="990299"/>
                  </a:lnTo>
                  <a:lnTo>
                    <a:pt x="834458" y="1000994"/>
                  </a:lnTo>
                  <a:lnTo>
                    <a:pt x="696543" y="1186932"/>
                  </a:lnTo>
                  <a:lnTo>
                    <a:pt x="713774" y="1198550"/>
                  </a:lnTo>
                  <a:cubicBezTo>
                    <a:pt x="732829" y="1217605"/>
                    <a:pt x="744615" y="1243929"/>
                    <a:pt x="744615" y="1273006"/>
                  </a:cubicBezTo>
                  <a:cubicBezTo>
                    <a:pt x="744615" y="1331160"/>
                    <a:pt x="697472" y="1378303"/>
                    <a:pt x="639318" y="1378303"/>
                  </a:cubicBezTo>
                  <a:cubicBezTo>
                    <a:pt x="581164" y="1378303"/>
                    <a:pt x="534021" y="1331160"/>
                    <a:pt x="534021" y="1273006"/>
                  </a:cubicBezTo>
                  <a:cubicBezTo>
                    <a:pt x="534021" y="1243929"/>
                    <a:pt x="545807" y="1217605"/>
                    <a:pt x="564862" y="1198550"/>
                  </a:cubicBezTo>
                  <a:lnTo>
                    <a:pt x="585376" y="1184719"/>
                  </a:lnTo>
                  <a:lnTo>
                    <a:pt x="449102" y="1000994"/>
                  </a:lnTo>
                  <a:lnTo>
                    <a:pt x="207321" y="991065"/>
                  </a:lnTo>
                  <a:lnTo>
                    <a:pt x="210594" y="1007276"/>
                  </a:lnTo>
                  <a:cubicBezTo>
                    <a:pt x="210594" y="1065430"/>
                    <a:pt x="163451" y="1112573"/>
                    <a:pt x="105297" y="1112573"/>
                  </a:cubicBezTo>
                  <a:cubicBezTo>
                    <a:pt x="47143" y="1112573"/>
                    <a:pt x="0" y="1065430"/>
                    <a:pt x="0" y="1007276"/>
                  </a:cubicBezTo>
                  <a:cubicBezTo>
                    <a:pt x="0" y="949122"/>
                    <a:pt x="47143" y="901979"/>
                    <a:pt x="105297" y="901979"/>
                  </a:cubicBezTo>
                  <a:lnTo>
                    <a:pt x="139183" y="908821"/>
                  </a:lnTo>
                  <a:lnTo>
                    <a:pt x="256425" y="711977"/>
                  </a:lnTo>
                  <a:lnTo>
                    <a:pt x="157622" y="546091"/>
                  </a:lnTo>
                  <a:lnTo>
                    <a:pt x="121170" y="553451"/>
                  </a:lnTo>
                  <a:cubicBezTo>
                    <a:pt x="63016" y="553451"/>
                    <a:pt x="15873" y="506308"/>
                    <a:pt x="15873" y="448154"/>
                  </a:cubicBezTo>
                  <a:cubicBezTo>
                    <a:pt x="15873" y="390000"/>
                    <a:pt x="63016" y="342857"/>
                    <a:pt x="121170" y="342857"/>
                  </a:cubicBezTo>
                  <a:cubicBezTo>
                    <a:pt x="164785" y="342857"/>
                    <a:pt x="202207" y="369375"/>
                    <a:pt x="218192" y="407167"/>
                  </a:cubicBezTo>
                  <a:lnTo>
                    <a:pt x="223253" y="432235"/>
                  </a:lnTo>
                  <a:lnTo>
                    <a:pt x="449102" y="422960"/>
                  </a:lnTo>
                  <a:lnTo>
                    <a:pt x="610878" y="204852"/>
                  </a:lnTo>
                  <a:lnTo>
                    <a:pt x="598332" y="202319"/>
                  </a:lnTo>
                  <a:cubicBezTo>
                    <a:pt x="560539" y="186334"/>
                    <a:pt x="534021" y="148912"/>
                    <a:pt x="534021" y="105297"/>
                  </a:cubicBezTo>
                  <a:cubicBezTo>
                    <a:pt x="534021" y="47143"/>
                    <a:pt x="581164" y="0"/>
                    <a:pt x="639318" y="0"/>
                  </a:cubicBezTo>
                  <a:close/>
                </a:path>
              </a:pathLst>
            </a:cu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9437345-8316-AE27-ED06-33FD2C93EE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61489" y="5125664"/>
              <a:ext cx="58220" cy="11071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279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5608807" y="322227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Orson Pratt</a:t>
            </a:r>
          </a:p>
          <a:p>
            <a:r>
              <a:rPr lang="en-US" sz="1100" dirty="0"/>
              <a:t>D&amp;C 34:1-6, 10-12; 75:14; 103:40; 136:13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DD81DB-1D02-7FE9-628A-4C80E9219201}"/>
              </a:ext>
            </a:extLst>
          </p:cNvPr>
          <p:cNvSpPr txBox="1"/>
          <p:nvPr/>
        </p:nvSpPr>
        <p:spPr>
          <a:xfrm>
            <a:off x="2059683" y="31967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W. Phelps</a:t>
            </a:r>
          </a:p>
          <a:p>
            <a:r>
              <a:rPr lang="en-US" sz="1100" dirty="0"/>
              <a:t>D&amp;C 57:11-13, 58:40-43; 61:7-10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9AED27-0373-D67D-1563-F430E45D7619}"/>
              </a:ext>
            </a:extLst>
          </p:cNvPr>
          <p:cNvSpPr txBox="1"/>
          <p:nvPr/>
        </p:nvSpPr>
        <p:spPr>
          <a:xfrm>
            <a:off x="9403966" y="357909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Parley P. Pratt</a:t>
            </a:r>
          </a:p>
          <a:p>
            <a:r>
              <a:rPr lang="en-US" sz="1100" dirty="0"/>
              <a:t>D&amp;C 32:1; 49::1, 3; 50:37; 97:3-5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678A30-2523-8533-D604-AB99613C97E5}"/>
              </a:ext>
            </a:extLst>
          </p:cNvPr>
          <p:cNvGrpSpPr/>
          <p:nvPr/>
        </p:nvGrpSpPr>
        <p:grpSpPr>
          <a:xfrm>
            <a:off x="9042286" y="1153317"/>
            <a:ext cx="2299630" cy="5222318"/>
            <a:chOff x="1043942" y="615015"/>
            <a:chExt cx="2473958" cy="542515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14C655-DD7D-E6B6-D792-FE6F624EFC1B}"/>
                </a:ext>
              </a:extLst>
            </p:cNvPr>
            <p:cNvGrpSpPr/>
            <p:nvPr/>
          </p:nvGrpSpPr>
          <p:grpSpPr>
            <a:xfrm>
              <a:off x="1043942" y="615015"/>
              <a:ext cx="2473958" cy="5425157"/>
              <a:chOff x="4876800" y="1338813"/>
              <a:chExt cx="1790190" cy="3925718"/>
            </a:xfrm>
          </p:grpSpPr>
          <p:sp>
            <p:nvSpPr>
              <p:cNvPr id="11" name="Round Diagonal Corner Rectangle 62">
                <a:extLst>
                  <a:ext uri="{FF2B5EF4-FFF2-40B4-BE49-F238E27FC236}">
                    <a16:creationId xmlns:a16="http://schemas.microsoft.com/office/drawing/2014/main" id="{861A097F-DC57-C017-17A6-0C01E0E391CF}"/>
                  </a:ext>
                </a:extLst>
              </p:cNvPr>
              <p:cNvSpPr/>
              <p:nvPr/>
            </p:nvSpPr>
            <p:spPr>
              <a:xfrm rot="14339062">
                <a:off x="5112311" y="1445623"/>
                <a:ext cx="938225" cy="724605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9040BBE1-78E9-FE47-980F-51608BE747E2}"/>
                  </a:ext>
                </a:extLst>
              </p:cNvPr>
              <p:cNvSpPr/>
              <p:nvPr/>
            </p:nvSpPr>
            <p:spPr>
              <a:xfrm rot="19338880">
                <a:off x="6343575" y="3188784"/>
                <a:ext cx="323415" cy="48463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CAE46A90-5559-8997-4392-8972CE4D2929}"/>
                  </a:ext>
                </a:extLst>
              </p:cNvPr>
              <p:cNvSpPr/>
              <p:nvPr/>
            </p:nvSpPr>
            <p:spPr>
              <a:xfrm rot="1933618">
                <a:off x="4876800" y="3191876"/>
                <a:ext cx="323415" cy="48463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906138B6-A69E-5DC3-AD81-4D20B71477A5}"/>
                  </a:ext>
                </a:extLst>
              </p:cNvPr>
              <p:cNvSpPr/>
              <p:nvPr/>
            </p:nvSpPr>
            <p:spPr>
              <a:xfrm rot="1762537">
                <a:off x="5048962" y="2349298"/>
                <a:ext cx="621732" cy="1167635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4F4303E8-75C1-0650-2487-89D21772F449}"/>
                  </a:ext>
                </a:extLst>
              </p:cNvPr>
              <p:cNvSpPr/>
              <p:nvPr/>
            </p:nvSpPr>
            <p:spPr>
              <a:xfrm rot="20084270">
                <a:off x="5863797" y="2384890"/>
                <a:ext cx="703447" cy="1137238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10CBF357-BA8A-C4B0-BC15-C2E23C9B7C9B}"/>
                  </a:ext>
                </a:extLst>
              </p:cNvPr>
              <p:cNvSpPr/>
              <p:nvPr/>
            </p:nvSpPr>
            <p:spPr>
              <a:xfrm>
                <a:off x="5486400" y="2336123"/>
                <a:ext cx="848581" cy="1397677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6">
                <a:extLst>
                  <a:ext uri="{FF2B5EF4-FFF2-40B4-BE49-F238E27FC236}">
                    <a16:creationId xmlns:a16="http://schemas.microsoft.com/office/drawing/2014/main" id="{ED6A481C-9699-44DB-35BD-0B9C1F18D0B9}"/>
                  </a:ext>
                </a:extLst>
              </p:cNvPr>
              <p:cNvSpPr/>
              <p:nvPr/>
            </p:nvSpPr>
            <p:spPr>
              <a:xfrm rot="10800000">
                <a:off x="5515122" y="2305390"/>
                <a:ext cx="580812" cy="466149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62C4F3E-A139-00AC-34E1-5833A20864FC}"/>
                  </a:ext>
                </a:extLst>
              </p:cNvPr>
              <p:cNvSpPr/>
              <p:nvPr/>
            </p:nvSpPr>
            <p:spPr>
              <a:xfrm rot="4886474">
                <a:off x="5921931" y="4864680"/>
                <a:ext cx="259448" cy="509273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0DF16D0D-1ED2-9E28-80C3-441B167786AC}"/>
                  </a:ext>
                </a:extLst>
              </p:cNvPr>
              <p:cNvSpPr/>
              <p:nvPr/>
            </p:nvSpPr>
            <p:spPr>
              <a:xfrm rot="4886474">
                <a:off x="5317076" y="4870932"/>
                <a:ext cx="272809" cy="514390"/>
              </a:xfrm>
              <a:prstGeom prst="ellipse">
                <a:avLst/>
              </a:prstGeom>
              <a:solidFill>
                <a:srgbClr val="8C43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CF6D2456-9C02-F804-ACD4-83DF45221ABB}"/>
                  </a:ext>
                </a:extLst>
              </p:cNvPr>
              <p:cNvSpPr/>
              <p:nvPr/>
            </p:nvSpPr>
            <p:spPr>
              <a:xfrm>
                <a:off x="5252103" y="3692540"/>
                <a:ext cx="1107507" cy="1374821"/>
              </a:xfrm>
              <a:prstGeom prst="trapezoid">
                <a:avLst>
                  <a:gd name="adj" fmla="val 8796"/>
                </a:avLst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 Diagonal Corner Rectangle 50">
                <a:extLst>
                  <a:ext uri="{FF2B5EF4-FFF2-40B4-BE49-F238E27FC236}">
                    <a16:creationId xmlns:a16="http://schemas.microsoft.com/office/drawing/2014/main" id="{1DE08CD5-85A4-1E84-B87F-628430C7B229}"/>
                  </a:ext>
                </a:extLst>
              </p:cNvPr>
              <p:cNvSpPr/>
              <p:nvPr/>
            </p:nvSpPr>
            <p:spPr>
              <a:xfrm rot="1235977">
                <a:off x="5551797" y="1386069"/>
                <a:ext cx="985884" cy="627229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05FE13C-EE43-1175-9554-5BFDF5B313B2}"/>
                  </a:ext>
                </a:extLst>
              </p:cNvPr>
              <p:cNvSpPr/>
              <p:nvPr/>
            </p:nvSpPr>
            <p:spPr>
              <a:xfrm>
                <a:off x="5611924" y="1373092"/>
                <a:ext cx="290406" cy="15538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rapezoid 22">
                <a:extLst>
                  <a:ext uri="{FF2B5EF4-FFF2-40B4-BE49-F238E27FC236}">
                    <a16:creationId xmlns:a16="http://schemas.microsoft.com/office/drawing/2014/main" id="{F1DDD139-4903-6AAB-6197-A4D6D24E640C}"/>
                  </a:ext>
                </a:extLst>
              </p:cNvPr>
              <p:cNvSpPr/>
              <p:nvPr/>
            </p:nvSpPr>
            <p:spPr>
              <a:xfrm>
                <a:off x="5257800" y="2590800"/>
                <a:ext cx="609600" cy="1295400"/>
              </a:xfrm>
              <a:prstGeom prst="trapezoid">
                <a:avLst>
                  <a:gd name="adj" fmla="val 31372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rapezoid 23">
                <a:extLst>
                  <a:ext uri="{FF2B5EF4-FFF2-40B4-BE49-F238E27FC236}">
                    <a16:creationId xmlns:a16="http://schemas.microsoft.com/office/drawing/2014/main" id="{8F12017E-927B-6CE1-A359-06E5700FF084}"/>
                  </a:ext>
                </a:extLst>
              </p:cNvPr>
              <p:cNvSpPr/>
              <p:nvPr/>
            </p:nvSpPr>
            <p:spPr>
              <a:xfrm>
                <a:off x="5715000" y="2590800"/>
                <a:ext cx="685800" cy="1295400"/>
              </a:xfrm>
              <a:prstGeom prst="trapezoid">
                <a:avLst>
                  <a:gd name="adj" fmla="val 3872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C1D06A20-CCC0-8B3B-7841-8DD2CD46BF06}"/>
                  </a:ext>
                </a:extLst>
              </p:cNvPr>
              <p:cNvGrpSpPr/>
              <p:nvPr/>
            </p:nvGrpSpPr>
            <p:grpSpPr>
              <a:xfrm>
                <a:off x="5562600" y="2667000"/>
                <a:ext cx="457200" cy="381000"/>
                <a:chOff x="7022380" y="1905000"/>
                <a:chExt cx="978620" cy="914400"/>
              </a:xfrm>
            </p:grpSpPr>
            <p:sp>
              <p:nvSpPr>
                <p:cNvPr id="31" name="Trapezoid 30">
                  <a:extLst>
                    <a:ext uri="{FF2B5EF4-FFF2-40B4-BE49-F238E27FC236}">
                      <a16:creationId xmlns:a16="http://schemas.microsoft.com/office/drawing/2014/main" id="{704BEA9B-5F90-3F1B-92CB-A3B4CC5AF8E0}"/>
                    </a:ext>
                  </a:extLst>
                </p:cNvPr>
                <p:cNvSpPr/>
                <p:nvPr/>
              </p:nvSpPr>
              <p:spPr>
                <a:xfrm>
                  <a:off x="7315200" y="2133600"/>
                  <a:ext cx="304800" cy="685800"/>
                </a:xfrm>
                <a:prstGeom prst="trapezoid">
                  <a:avLst>
                    <a:gd name="adj" fmla="val 3137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rapezoid 31">
                  <a:extLst>
                    <a:ext uri="{FF2B5EF4-FFF2-40B4-BE49-F238E27FC236}">
                      <a16:creationId xmlns:a16="http://schemas.microsoft.com/office/drawing/2014/main" id="{6B8B9193-981D-FE27-45E8-6E0EBD961EBC}"/>
                    </a:ext>
                  </a:extLst>
                </p:cNvPr>
                <p:cNvSpPr/>
                <p:nvPr/>
              </p:nvSpPr>
              <p:spPr>
                <a:xfrm rot="20043474">
                  <a:off x="7543800" y="2133600"/>
                  <a:ext cx="304800" cy="685800"/>
                </a:xfrm>
                <a:prstGeom prst="trapezoid">
                  <a:avLst>
                    <a:gd name="adj" fmla="val 3137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55">
                  <a:extLst>
                    <a:ext uri="{FF2B5EF4-FFF2-40B4-BE49-F238E27FC236}">
                      <a16:creationId xmlns:a16="http://schemas.microsoft.com/office/drawing/2014/main" id="{4646E461-CB26-EEBF-74BB-B40A0BC7ADD2}"/>
                    </a:ext>
                  </a:extLst>
                </p:cNvPr>
                <p:cNvSpPr/>
                <p:nvPr/>
              </p:nvSpPr>
              <p:spPr>
                <a:xfrm>
                  <a:off x="7162800" y="1905000"/>
                  <a:ext cx="685800" cy="381000"/>
                </a:xfrm>
                <a:prstGeom prst="roundRect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rapezoid 33">
                  <a:extLst>
                    <a:ext uri="{FF2B5EF4-FFF2-40B4-BE49-F238E27FC236}">
                      <a16:creationId xmlns:a16="http://schemas.microsoft.com/office/drawing/2014/main" id="{969695FC-3158-35CB-64E7-4295C8C3023B}"/>
                    </a:ext>
                  </a:extLst>
                </p:cNvPr>
                <p:cNvSpPr/>
                <p:nvPr/>
              </p:nvSpPr>
              <p:spPr>
                <a:xfrm rot="5099959">
                  <a:off x="7212880" y="1743810"/>
                  <a:ext cx="304800" cy="685800"/>
                </a:xfrm>
                <a:prstGeom prst="trapezoid">
                  <a:avLst>
                    <a:gd name="adj" fmla="val 3137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rapezoid 34">
                  <a:extLst>
                    <a:ext uri="{FF2B5EF4-FFF2-40B4-BE49-F238E27FC236}">
                      <a16:creationId xmlns:a16="http://schemas.microsoft.com/office/drawing/2014/main" id="{382298B7-29CB-991E-562C-CD0B6B2FD8F7}"/>
                    </a:ext>
                  </a:extLst>
                </p:cNvPr>
                <p:cNvSpPr/>
                <p:nvPr/>
              </p:nvSpPr>
              <p:spPr>
                <a:xfrm rot="16200000">
                  <a:off x="7505700" y="1790700"/>
                  <a:ext cx="304800" cy="685800"/>
                </a:xfrm>
                <a:prstGeom prst="trapezoid">
                  <a:avLst>
                    <a:gd name="adj" fmla="val 3137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" name="Flowchart: Manual Input 25">
                <a:extLst>
                  <a:ext uri="{FF2B5EF4-FFF2-40B4-BE49-F238E27FC236}">
                    <a16:creationId xmlns:a16="http://schemas.microsoft.com/office/drawing/2014/main" id="{D4A3B722-B4A6-A093-95F7-79DCA8643C0A}"/>
                  </a:ext>
                </a:extLst>
              </p:cNvPr>
              <p:cNvSpPr/>
              <p:nvPr/>
            </p:nvSpPr>
            <p:spPr>
              <a:xfrm rot="2091275" flipV="1">
                <a:off x="5913447" y="2340237"/>
                <a:ext cx="228596" cy="552626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lowchart: Manual Input 26">
                <a:extLst>
                  <a:ext uri="{FF2B5EF4-FFF2-40B4-BE49-F238E27FC236}">
                    <a16:creationId xmlns:a16="http://schemas.microsoft.com/office/drawing/2014/main" id="{44900B69-37B1-180D-A4EC-C832D3C79171}"/>
                  </a:ext>
                </a:extLst>
              </p:cNvPr>
              <p:cNvSpPr/>
              <p:nvPr/>
            </p:nvSpPr>
            <p:spPr>
              <a:xfrm rot="19508725" flipH="1" flipV="1">
                <a:off x="5456455" y="2318986"/>
                <a:ext cx="263925" cy="597329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BCB85B98-DD94-7347-2341-7E9020014818}"/>
                  </a:ext>
                </a:extLst>
              </p:cNvPr>
              <p:cNvSpPr/>
              <p:nvPr/>
            </p:nvSpPr>
            <p:spPr>
              <a:xfrm>
                <a:off x="5304544" y="1363589"/>
                <a:ext cx="1030437" cy="1118414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ound Diagonal Corner Rectangle 63">
                <a:extLst>
                  <a:ext uri="{FF2B5EF4-FFF2-40B4-BE49-F238E27FC236}">
                    <a16:creationId xmlns:a16="http://schemas.microsoft.com/office/drawing/2014/main" id="{C7659960-C12E-E37C-352D-42A6D5CD1118}"/>
                  </a:ext>
                </a:extLst>
              </p:cNvPr>
              <p:cNvSpPr/>
              <p:nvPr/>
            </p:nvSpPr>
            <p:spPr>
              <a:xfrm rot="220742">
                <a:off x="6267258" y="1526358"/>
                <a:ext cx="92464" cy="590748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 Diagonal Corner Rectangle 64">
                <a:extLst>
                  <a:ext uri="{FF2B5EF4-FFF2-40B4-BE49-F238E27FC236}">
                    <a16:creationId xmlns:a16="http://schemas.microsoft.com/office/drawing/2014/main" id="{D454FEFF-EA23-08BE-11A2-82E4BB02BABB}"/>
                  </a:ext>
                </a:extLst>
              </p:cNvPr>
              <p:cNvSpPr/>
              <p:nvPr/>
            </p:nvSpPr>
            <p:spPr>
              <a:xfrm rot="21278885">
                <a:off x="5282545" y="1603283"/>
                <a:ext cx="91105" cy="53483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2C70455-DB94-102F-964B-774608E782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53968" y="4521468"/>
              <a:ext cx="13042" cy="1257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657A64F-B98E-5E50-B8B6-C83664375445}"/>
              </a:ext>
            </a:extLst>
          </p:cNvPr>
          <p:cNvGrpSpPr/>
          <p:nvPr/>
        </p:nvGrpSpPr>
        <p:grpSpPr>
          <a:xfrm>
            <a:off x="1935122" y="1226078"/>
            <a:ext cx="2095500" cy="5470939"/>
            <a:chOff x="1935122" y="1226078"/>
            <a:chExt cx="2095500" cy="5470939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D4879D0-7088-1E94-59F3-3437D595D0A6}"/>
                </a:ext>
              </a:extLst>
            </p:cNvPr>
            <p:cNvSpPr/>
            <p:nvPr/>
          </p:nvSpPr>
          <p:spPr>
            <a:xfrm rot="3195775" flipH="1">
              <a:off x="2289562" y="6092041"/>
              <a:ext cx="414398" cy="71777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AC9E86A-619D-36B4-176C-A23826487F0A}"/>
                </a:ext>
              </a:extLst>
            </p:cNvPr>
            <p:cNvSpPr/>
            <p:nvPr/>
          </p:nvSpPr>
          <p:spPr>
            <a:xfrm rot="17610301" flipH="1">
              <a:off x="3006303" y="6116747"/>
              <a:ext cx="442769" cy="71777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59519814-ACD0-5372-9FA8-ECCEA547C605}"/>
                </a:ext>
              </a:extLst>
            </p:cNvPr>
            <p:cNvSpPr/>
            <p:nvPr/>
          </p:nvSpPr>
          <p:spPr>
            <a:xfrm>
              <a:off x="2132794" y="4594755"/>
              <a:ext cx="1482035" cy="1870357"/>
            </a:xfrm>
            <a:prstGeom prst="trapezoid">
              <a:avLst>
                <a:gd name="adj" fmla="val 15486"/>
              </a:avLst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35F5C60-EF59-FAF9-4DC4-B0FF7A86EA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4586" y="5335588"/>
              <a:ext cx="11493" cy="11084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FAF0FB0A-26F8-ED32-8316-38C3F81F011B}"/>
                </a:ext>
              </a:extLst>
            </p:cNvPr>
            <p:cNvSpPr/>
            <p:nvPr/>
          </p:nvSpPr>
          <p:spPr>
            <a:xfrm>
              <a:off x="2330499" y="2842341"/>
              <a:ext cx="1186132" cy="1680354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02B165B-70A0-03CA-4F84-5CBFB44C857B}"/>
                </a:ext>
              </a:extLst>
            </p:cNvPr>
            <p:cNvSpPr/>
            <p:nvPr/>
          </p:nvSpPr>
          <p:spPr>
            <a:xfrm>
              <a:off x="1935122" y="4157198"/>
              <a:ext cx="415146" cy="72980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01B17E9-0725-7820-799C-9977733F4009}"/>
                </a:ext>
              </a:extLst>
            </p:cNvPr>
            <p:cNvSpPr/>
            <p:nvPr/>
          </p:nvSpPr>
          <p:spPr>
            <a:xfrm rot="20160954">
              <a:off x="3615476" y="4028474"/>
              <a:ext cx="415146" cy="72980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Manual Operation 41">
              <a:extLst>
                <a:ext uri="{FF2B5EF4-FFF2-40B4-BE49-F238E27FC236}">
                  <a16:creationId xmlns:a16="http://schemas.microsoft.com/office/drawing/2014/main" id="{814815E0-0434-5641-0D1A-6FB72300BE36}"/>
                </a:ext>
              </a:extLst>
            </p:cNvPr>
            <p:cNvSpPr/>
            <p:nvPr/>
          </p:nvSpPr>
          <p:spPr>
            <a:xfrm rot="9438105" flipH="1">
              <a:off x="3221794" y="2799313"/>
              <a:ext cx="624704" cy="1671096"/>
            </a:xfrm>
            <a:prstGeom prst="flowChartManualOperatio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Manual Operation 42">
              <a:extLst>
                <a:ext uri="{FF2B5EF4-FFF2-40B4-BE49-F238E27FC236}">
                  <a16:creationId xmlns:a16="http://schemas.microsoft.com/office/drawing/2014/main" id="{E9080B54-9470-195E-5C37-90398C424F47}"/>
                </a:ext>
              </a:extLst>
            </p:cNvPr>
            <p:cNvSpPr/>
            <p:nvPr/>
          </p:nvSpPr>
          <p:spPr>
            <a:xfrm rot="11918038">
              <a:off x="2035926" y="2797444"/>
              <a:ext cx="624704" cy="1749514"/>
            </a:xfrm>
            <a:prstGeom prst="flowChartManualOperatio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51">
              <a:extLst>
                <a:ext uri="{FF2B5EF4-FFF2-40B4-BE49-F238E27FC236}">
                  <a16:creationId xmlns:a16="http://schemas.microsoft.com/office/drawing/2014/main" id="{57D11EE8-26DB-6ACC-CB75-B8CBF41C7793}"/>
                </a:ext>
              </a:extLst>
            </p:cNvPr>
            <p:cNvSpPr/>
            <p:nvPr/>
          </p:nvSpPr>
          <p:spPr>
            <a:xfrm>
              <a:off x="2412945" y="4430876"/>
              <a:ext cx="1072125" cy="207430"/>
            </a:xfrm>
            <a:prstGeom prst="round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761D677-F89F-B35F-9F7C-02EE84E1441A}"/>
                </a:ext>
              </a:extLst>
            </p:cNvPr>
            <p:cNvSpPr/>
            <p:nvPr/>
          </p:nvSpPr>
          <p:spPr>
            <a:xfrm>
              <a:off x="2765732" y="4442297"/>
              <a:ext cx="332117" cy="24513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131">
              <a:extLst>
                <a:ext uri="{FF2B5EF4-FFF2-40B4-BE49-F238E27FC236}">
                  <a16:creationId xmlns:a16="http://schemas.microsoft.com/office/drawing/2014/main" id="{D5D5FB19-C42B-31AB-97B8-2D3E58832AC3}"/>
                </a:ext>
              </a:extLst>
            </p:cNvPr>
            <p:cNvGrpSpPr/>
            <p:nvPr/>
          </p:nvGrpSpPr>
          <p:grpSpPr>
            <a:xfrm>
              <a:off x="2350268" y="2743497"/>
              <a:ext cx="1191448" cy="1687379"/>
              <a:chOff x="3962400" y="2743200"/>
              <a:chExt cx="1066800" cy="1295400"/>
            </a:xfrm>
            <a:solidFill>
              <a:schemeClr val="bg2">
                <a:lumMod val="50000"/>
              </a:schemeClr>
            </a:solidFill>
          </p:grpSpPr>
          <p:sp>
            <p:nvSpPr>
              <p:cNvPr id="71" name="Trapezoid 70">
                <a:extLst>
                  <a:ext uri="{FF2B5EF4-FFF2-40B4-BE49-F238E27FC236}">
                    <a16:creationId xmlns:a16="http://schemas.microsoft.com/office/drawing/2014/main" id="{899BD618-54E9-3CD2-0A6B-A5153898E7D1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295400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rapezoid 71">
                <a:extLst>
                  <a:ext uri="{FF2B5EF4-FFF2-40B4-BE49-F238E27FC236}">
                    <a16:creationId xmlns:a16="http://schemas.microsoft.com/office/drawing/2014/main" id="{9B12660D-B593-704F-D615-F630F55CE43E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295400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94F986AB-19C0-027A-3149-369D83CBC7FD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0C84EC95-326E-6785-8918-64288FDFB619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3AF4DF2-9696-9A22-D8D4-8479591E207E}"/>
                </a:ext>
              </a:extLst>
            </p:cNvPr>
            <p:cNvGrpSpPr/>
            <p:nvPr/>
          </p:nvGrpSpPr>
          <p:grpSpPr>
            <a:xfrm>
              <a:off x="2074778" y="2621577"/>
              <a:ext cx="696841" cy="2238952"/>
              <a:chOff x="3461846" y="2666525"/>
              <a:chExt cx="1126356" cy="2732535"/>
            </a:xfrm>
          </p:grpSpPr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F16A1520-AFD9-1EA9-8073-86FE5547C5F7}"/>
                  </a:ext>
                </a:extLst>
              </p:cNvPr>
              <p:cNvSpPr/>
              <p:nvPr/>
            </p:nvSpPr>
            <p:spPr>
              <a:xfrm rot="2917770">
                <a:off x="3552936" y="2575435"/>
                <a:ext cx="849644" cy="1031824"/>
              </a:xfrm>
              <a:prstGeom prst="triangle">
                <a:avLst>
                  <a:gd name="adj" fmla="val 66944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3AC26176-C7FA-61CB-6112-7B7F9E363900}"/>
                  </a:ext>
                </a:extLst>
              </p:cNvPr>
              <p:cNvSpPr/>
              <p:nvPr/>
            </p:nvSpPr>
            <p:spPr>
              <a:xfrm rot="9704248">
                <a:off x="3542395" y="3646780"/>
                <a:ext cx="1041154" cy="1630200"/>
              </a:xfrm>
              <a:prstGeom prst="triangle">
                <a:avLst>
                  <a:gd name="adj" fmla="val 9018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97">
                <a:extLst>
                  <a:ext uri="{FF2B5EF4-FFF2-40B4-BE49-F238E27FC236}">
                    <a16:creationId xmlns:a16="http://schemas.microsoft.com/office/drawing/2014/main" id="{2D81CBFE-67F7-C765-B238-5CE7752F162A}"/>
                  </a:ext>
                </a:extLst>
              </p:cNvPr>
              <p:cNvSpPr/>
              <p:nvPr/>
            </p:nvSpPr>
            <p:spPr>
              <a:xfrm>
                <a:off x="3850993" y="2851096"/>
                <a:ext cx="737209" cy="2547964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98">
                <a:extLst>
                  <a:ext uri="{FF2B5EF4-FFF2-40B4-BE49-F238E27FC236}">
                    <a16:creationId xmlns:a16="http://schemas.microsoft.com/office/drawing/2014/main" id="{53210258-CDE3-30E1-5A8A-95FCF3568631}"/>
                  </a:ext>
                </a:extLst>
              </p:cNvPr>
              <p:cNvSpPr/>
              <p:nvPr/>
            </p:nvSpPr>
            <p:spPr>
              <a:xfrm>
                <a:off x="3741654" y="2997894"/>
                <a:ext cx="322135" cy="70557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99">
                <a:extLst>
                  <a:ext uri="{FF2B5EF4-FFF2-40B4-BE49-F238E27FC236}">
                    <a16:creationId xmlns:a16="http://schemas.microsoft.com/office/drawing/2014/main" id="{161FB679-F144-6544-F449-EC3052BFDEE2}"/>
                  </a:ext>
                </a:extLst>
              </p:cNvPr>
              <p:cNvSpPr/>
              <p:nvPr/>
            </p:nvSpPr>
            <p:spPr>
              <a:xfrm>
                <a:off x="3824644" y="3777539"/>
                <a:ext cx="239143" cy="116479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BF3E57D1-FA47-CECB-FA74-26051B2EC94A}"/>
                </a:ext>
              </a:extLst>
            </p:cNvPr>
            <p:cNvGrpSpPr/>
            <p:nvPr/>
          </p:nvGrpSpPr>
          <p:grpSpPr>
            <a:xfrm flipH="1">
              <a:off x="3019290" y="2652274"/>
              <a:ext cx="697115" cy="2234731"/>
              <a:chOff x="3461846" y="2666525"/>
              <a:chExt cx="1126798" cy="2732535"/>
            </a:xfrm>
          </p:grpSpPr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EDD8FC11-074F-9042-3E28-0E6CA867B1BA}"/>
                  </a:ext>
                </a:extLst>
              </p:cNvPr>
              <p:cNvSpPr/>
              <p:nvPr/>
            </p:nvSpPr>
            <p:spPr>
              <a:xfrm rot="2917770">
                <a:off x="3552936" y="2575435"/>
                <a:ext cx="849644" cy="1031824"/>
              </a:xfrm>
              <a:prstGeom prst="triangle">
                <a:avLst>
                  <a:gd name="adj" fmla="val 66944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893273A6-8EC4-35DD-4898-A570B03C6E39}"/>
                  </a:ext>
                </a:extLst>
              </p:cNvPr>
              <p:cNvSpPr/>
              <p:nvPr/>
            </p:nvSpPr>
            <p:spPr>
              <a:xfrm rot="9704248">
                <a:off x="3547490" y="3674032"/>
                <a:ext cx="1041154" cy="1602246"/>
              </a:xfrm>
              <a:prstGeom prst="triangle">
                <a:avLst>
                  <a:gd name="adj" fmla="val 90189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104">
                <a:extLst>
                  <a:ext uri="{FF2B5EF4-FFF2-40B4-BE49-F238E27FC236}">
                    <a16:creationId xmlns:a16="http://schemas.microsoft.com/office/drawing/2014/main" id="{EE6F7327-8B98-991D-3404-E7FDF411DB91}"/>
                  </a:ext>
                </a:extLst>
              </p:cNvPr>
              <p:cNvSpPr/>
              <p:nvPr/>
            </p:nvSpPr>
            <p:spPr>
              <a:xfrm>
                <a:off x="3850993" y="2851096"/>
                <a:ext cx="737209" cy="2547964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105">
                <a:extLst>
                  <a:ext uri="{FF2B5EF4-FFF2-40B4-BE49-F238E27FC236}">
                    <a16:creationId xmlns:a16="http://schemas.microsoft.com/office/drawing/2014/main" id="{B0B7C118-848A-E396-E4C9-507BA30D63E6}"/>
                  </a:ext>
                </a:extLst>
              </p:cNvPr>
              <p:cNvSpPr/>
              <p:nvPr/>
            </p:nvSpPr>
            <p:spPr>
              <a:xfrm>
                <a:off x="3799270" y="2997893"/>
                <a:ext cx="264519" cy="674273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106">
                <a:extLst>
                  <a:ext uri="{FF2B5EF4-FFF2-40B4-BE49-F238E27FC236}">
                    <a16:creationId xmlns:a16="http://schemas.microsoft.com/office/drawing/2014/main" id="{E3C6D876-B17B-B7A0-D133-EC5544C039E0}"/>
                  </a:ext>
                </a:extLst>
              </p:cNvPr>
              <p:cNvSpPr/>
              <p:nvPr/>
            </p:nvSpPr>
            <p:spPr>
              <a:xfrm>
                <a:off x="3824644" y="3777539"/>
                <a:ext cx="239143" cy="116479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36B5DC8-68A9-74EF-7D29-1DA3901E737F}"/>
                </a:ext>
              </a:extLst>
            </p:cNvPr>
            <p:cNvGrpSpPr/>
            <p:nvPr/>
          </p:nvGrpSpPr>
          <p:grpSpPr>
            <a:xfrm>
              <a:off x="2345399" y="2759277"/>
              <a:ext cx="1233909" cy="290124"/>
              <a:chOff x="4638960" y="1782637"/>
              <a:chExt cx="1530456" cy="440400"/>
            </a:xfrm>
          </p:grpSpPr>
          <p:sp>
            <p:nvSpPr>
              <p:cNvPr id="59" name="Flowchart: Data 58">
                <a:extLst>
                  <a:ext uri="{FF2B5EF4-FFF2-40B4-BE49-F238E27FC236}">
                    <a16:creationId xmlns:a16="http://schemas.microsoft.com/office/drawing/2014/main" id="{8E3146CB-052D-8934-5F11-F4AB009ECF5A}"/>
                  </a:ext>
                </a:extLst>
              </p:cNvPr>
              <p:cNvSpPr/>
              <p:nvPr/>
            </p:nvSpPr>
            <p:spPr>
              <a:xfrm rot="18083417">
                <a:off x="4800649" y="1623672"/>
                <a:ext cx="437676" cy="761053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lowchart: Data 59">
                <a:extLst>
                  <a:ext uri="{FF2B5EF4-FFF2-40B4-BE49-F238E27FC236}">
                    <a16:creationId xmlns:a16="http://schemas.microsoft.com/office/drawing/2014/main" id="{4D068F26-D195-4C34-C4E6-54DC7E03CF14}"/>
                  </a:ext>
                </a:extLst>
              </p:cNvPr>
              <p:cNvSpPr/>
              <p:nvPr/>
            </p:nvSpPr>
            <p:spPr>
              <a:xfrm rot="3516583" flipH="1">
                <a:off x="5570052" y="1620948"/>
                <a:ext cx="437676" cy="761053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A48E1324-7D9D-5BB7-E3A4-BFD1B7C5CC4B}"/>
                </a:ext>
              </a:extLst>
            </p:cNvPr>
            <p:cNvGrpSpPr/>
            <p:nvPr/>
          </p:nvGrpSpPr>
          <p:grpSpPr>
            <a:xfrm>
              <a:off x="2080370" y="1226078"/>
              <a:ext cx="1686390" cy="1969552"/>
              <a:chOff x="5259690" y="1682387"/>
              <a:chExt cx="1300053" cy="1518345"/>
            </a:xfrm>
          </p:grpSpPr>
          <p:sp>
            <p:nvSpPr>
              <p:cNvPr id="54" name="Cloud 53">
                <a:extLst>
                  <a:ext uri="{FF2B5EF4-FFF2-40B4-BE49-F238E27FC236}">
                    <a16:creationId xmlns:a16="http://schemas.microsoft.com/office/drawing/2014/main" id="{EE53F76D-F2C8-C7FB-1FD8-223D0A884F52}"/>
                  </a:ext>
                </a:extLst>
              </p:cNvPr>
              <p:cNvSpPr/>
              <p:nvPr/>
            </p:nvSpPr>
            <p:spPr>
              <a:xfrm rot="10800000">
                <a:off x="5259690" y="1755651"/>
                <a:ext cx="1300053" cy="1066800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15">
                <a:extLst>
                  <a:ext uri="{FF2B5EF4-FFF2-40B4-BE49-F238E27FC236}">
                    <a16:creationId xmlns:a16="http://schemas.microsoft.com/office/drawing/2014/main" id="{F7949FE6-7DE4-9D5C-9DEA-DC0B99AFC72C}"/>
                  </a:ext>
                </a:extLst>
              </p:cNvPr>
              <p:cNvSpPr/>
              <p:nvPr/>
            </p:nvSpPr>
            <p:spPr>
              <a:xfrm>
                <a:off x="5410200" y="1778694"/>
                <a:ext cx="1027176" cy="12192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Cloud 55">
                <a:extLst>
                  <a:ext uri="{FF2B5EF4-FFF2-40B4-BE49-F238E27FC236}">
                    <a16:creationId xmlns:a16="http://schemas.microsoft.com/office/drawing/2014/main" id="{7FF527A7-50EC-E681-938F-AA5565E9C87D}"/>
                  </a:ext>
                </a:extLst>
              </p:cNvPr>
              <p:cNvSpPr/>
              <p:nvPr/>
            </p:nvSpPr>
            <p:spPr>
              <a:xfrm rot="11031254">
                <a:off x="5664019" y="2567319"/>
                <a:ext cx="567430" cy="633413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Cloud 56">
                <a:extLst>
                  <a:ext uri="{FF2B5EF4-FFF2-40B4-BE49-F238E27FC236}">
                    <a16:creationId xmlns:a16="http://schemas.microsoft.com/office/drawing/2014/main" id="{3442D3EA-7AFC-1174-E792-82BDAEB37C7A}"/>
                  </a:ext>
                </a:extLst>
              </p:cNvPr>
              <p:cNvSpPr/>
              <p:nvPr/>
            </p:nvSpPr>
            <p:spPr>
              <a:xfrm>
                <a:off x="5557585" y="1682387"/>
                <a:ext cx="685800" cy="381000"/>
              </a:xfrm>
              <a:prstGeom prst="cloud">
                <a:avLst/>
              </a:prstGeom>
              <a:solidFill>
                <a:srgbClr val="97710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75A8ECE-953C-440F-A621-DB642F900696}"/>
                  </a:ext>
                </a:extLst>
              </p:cNvPr>
              <p:cNvSpPr/>
              <p:nvPr/>
            </p:nvSpPr>
            <p:spPr>
              <a:xfrm rot="21301766">
                <a:off x="5876101" y="2672647"/>
                <a:ext cx="208475" cy="10278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6DD8525-DCE1-D5E2-A3D4-AC8DA94F26B4}"/>
              </a:ext>
            </a:extLst>
          </p:cNvPr>
          <p:cNvGrpSpPr/>
          <p:nvPr/>
        </p:nvGrpSpPr>
        <p:grpSpPr>
          <a:xfrm>
            <a:off x="5121500" y="1045695"/>
            <a:ext cx="2578100" cy="5383293"/>
            <a:chOff x="5121500" y="1045695"/>
            <a:chExt cx="2578100" cy="5383293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DD72905-BCDA-D858-6DAB-3FB8209AE0B6}"/>
                </a:ext>
              </a:extLst>
            </p:cNvPr>
            <p:cNvGrpSpPr/>
            <p:nvPr/>
          </p:nvGrpSpPr>
          <p:grpSpPr>
            <a:xfrm>
              <a:off x="5121500" y="1045695"/>
              <a:ext cx="2578100" cy="5383293"/>
              <a:chOff x="6248400" y="1219200"/>
              <a:chExt cx="2499028" cy="4762084"/>
            </a:xfrm>
          </p:grpSpPr>
          <p:grpSp>
            <p:nvGrpSpPr>
              <p:cNvPr id="76" name="Group 43">
                <a:extLst>
                  <a:ext uri="{FF2B5EF4-FFF2-40B4-BE49-F238E27FC236}">
                    <a16:creationId xmlns:a16="http://schemas.microsoft.com/office/drawing/2014/main" id="{320C9E5E-E873-F8E7-30E1-658736B28567}"/>
                  </a:ext>
                </a:extLst>
              </p:cNvPr>
              <p:cNvGrpSpPr/>
              <p:nvPr/>
            </p:nvGrpSpPr>
            <p:grpSpPr>
              <a:xfrm>
                <a:off x="6248400" y="1219200"/>
                <a:ext cx="2302537" cy="4762084"/>
                <a:chOff x="5638800" y="785318"/>
                <a:chExt cx="2302537" cy="4762084"/>
              </a:xfrm>
            </p:grpSpPr>
            <p:sp>
              <p:nvSpPr>
                <p:cNvPr id="88" name="Round Diagonal Corner Rectangle 120">
                  <a:extLst>
                    <a:ext uri="{FF2B5EF4-FFF2-40B4-BE49-F238E27FC236}">
                      <a16:creationId xmlns:a16="http://schemas.microsoft.com/office/drawing/2014/main" id="{9586CF07-8828-A99C-4F69-322A41F45DF1}"/>
                    </a:ext>
                  </a:extLst>
                </p:cNvPr>
                <p:cNvSpPr/>
                <p:nvPr/>
              </p:nvSpPr>
              <p:spPr>
                <a:xfrm rot="14339062">
                  <a:off x="6034008" y="985464"/>
                  <a:ext cx="1129106" cy="986977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4C19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8DD9C2D3-D4BB-6053-95F5-A04C4E0B2B5D}"/>
                    </a:ext>
                  </a:extLst>
                </p:cNvPr>
                <p:cNvSpPr/>
                <p:nvPr/>
              </p:nvSpPr>
              <p:spPr>
                <a:xfrm rot="1933618">
                  <a:off x="5638800" y="3144466"/>
                  <a:ext cx="440520" cy="583233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Trapezoid 89">
                  <a:extLst>
                    <a:ext uri="{FF2B5EF4-FFF2-40B4-BE49-F238E27FC236}">
                      <a16:creationId xmlns:a16="http://schemas.microsoft.com/office/drawing/2014/main" id="{0D9E9129-513A-6962-A539-FCD6F915CA51}"/>
                    </a:ext>
                  </a:extLst>
                </p:cNvPr>
                <p:cNvSpPr/>
                <p:nvPr/>
              </p:nvSpPr>
              <p:spPr>
                <a:xfrm rot="1762537">
                  <a:off x="5873300" y="2130467"/>
                  <a:ext cx="846855" cy="1405189"/>
                </a:xfrm>
                <a:prstGeom prst="trapezoid">
                  <a:avLst/>
                </a:prstGeom>
                <a:solidFill>
                  <a:srgbClr val="E1D6B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rapezoid 90">
                  <a:extLst>
                    <a:ext uri="{FF2B5EF4-FFF2-40B4-BE49-F238E27FC236}">
                      <a16:creationId xmlns:a16="http://schemas.microsoft.com/office/drawing/2014/main" id="{6DA6549B-5AA9-FD38-04B8-A41530FF7AF2}"/>
                    </a:ext>
                  </a:extLst>
                </p:cNvPr>
                <p:cNvSpPr/>
                <p:nvPr/>
              </p:nvSpPr>
              <p:spPr>
                <a:xfrm rot="20084270">
                  <a:off x="6983179" y="2173300"/>
                  <a:ext cx="958158" cy="1368608"/>
                </a:xfrm>
                <a:prstGeom prst="trapezoid">
                  <a:avLst/>
                </a:prstGeom>
                <a:solidFill>
                  <a:srgbClr val="E1D6B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rapezoid 91">
                  <a:extLst>
                    <a:ext uri="{FF2B5EF4-FFF2-40B4-BE49-F238E27FC236}">
                      <a16:creationId xmlns:a16="http://schemas.microsoft.com/office/drawing/2014/main" id="{4E21B0EE-E025-C460-8BBF-EF85FC9896E1}"/>
                    </a:ext>
                  </a:extLst>
                </p:cNvPr>
                <p:cNvSpPr/>
                <p:nvPr/>
              </p:nvSpPr>
              <p:spPr>
                <a:xfrm>
                  <a:off x="6469130" y="2114611"/>
                  <a:ext cx="1155844" cy="1682032"/>
                </a:xfrm>
                <a:prstGeom prst="trapezoid">
                  <a:avLst/>
                </a:prstGeom>
                <a:solidFill>
                  <a:srgbClr val="E1D6B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Isosceles Triangle 92">
                  <a:extLst>
                    <a:ext uri="{FF2B5EF4-FFF2-40B4-BE49-F238E27FC236}">
                      <a16:creationId xmlns:a16="http://schemas.microsoft.com/office/drawing/2014/main" id="{FD065534-DFC8-6308-EF44-D2F03A5AC758}"/>
                    </a:ext>
                  </a:extLst>
                </p:cNvPr>
                <p:cNvSpPr/>
                <p:nvPr/>
              </p:nvSpPr>
              <p:spPr>
                <a:xfrm rot="10800000">
                  <a:off x="6400800" y="2077626"/>
                  <a:ext cx="898570" cy="560986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A0A871E5-BD24-EDDE-B22E-A968E7B62F9E}"/>
                    </a:ext>
                  </a:extLst>
                </p:cNvPr>
                <p:cNvSpPr/>
                <p:nvPr/>
              </p:nvSpPr>
              <p:spPr>
                <a:xfrm rot="4886474">
                  <a:off x="7111817" y="5162803"/>
                  <a:ext cx="200888" cy="5683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72EC6DF4-4D4A-9FE3-3262-40C6B81E5B10}"/>
                    </a:ext>
                  </a:extLst>
                </p:cNvPr>
                <p:cNvSpPr/>
                <p:nvPr/>
              </p:nvSpPr>
              <p:spPr>
                <a:xfrm rot="4886474">
                  <a:off x="6370521" y="5159949"/>
                  <a:ext cx="197218" cy="5740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Trapezoid 95">
                  <a:extLst>
                    <a:ext uri="{FF2B5EF4-FFF2-40B4-BE49-F238E27FC236}">
                      <a16:creationId xmlns:a16="http://schemas.microsoft.com/office/drawing/2014/main" id="{1D174B75-39A8-8F39-93F2-134D2F319D19}"/>
                    </a:ext>
                  </a:extLst>
                </p:cNvPr>
                <p:cNvSpPr/>
                <p:nvPr/>
              </p:nvSpPr>
              <p:spPr>
                <a:xfrm>
                  <a:off x="6164983" y="3757043"/>
                  <a:ext cx="1436580" cy="1654526"/>
                </a:xfrm>
                <a:prstGeom prst="trapezoid">
                  <a:avLst>
                    <a:gd name="adj" fmla="val 12993"/>
                  </a:avLst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ound Diagonal Corner Rectangle 131">
                  <a:extLst>
                    <a:ext uri="{FF2B5EF4-FFF2-40B4-BE49-F238E27FC236}">
                      <a16:creationId xmlns:a16="http://schemas.microsoft.com/office/drawing/2014/main" id="{EC0AD363-D49E-AEC6-9063-5E1AB2804E3B}"/>
                    </a:ext>
                  </a:extLst>
                </p:cNvPr>
                <p:cNvSpPr/>
                <p:nvPr/>
              </p:nvSpPr>
              <p:spPr>
                <a:xfrm rot="1235977">
                  <a:off x="6562882" y="945549"/>
                  <a:ext cx="1196652" cy="754838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4C19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FB975D73-467F-0464-BA85-AA58CA0B0AA3}"/>
                    </a:ext>
                  </a:extLst>
                </p:cNvPr>
                <p:cNvSpPr/>
                <p:nvPr/>
              </p:nvSpPr>
              <p:spPr>
                <a:xfrm>
                  <a:off x="6640105" y="955653"/>
                  <a:ext cx="395559" cy="18699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Trapezoid 100">
                  <a:extLst>
                    <a:ext uri="{FF2B5EF4-FFF2-40B4-BE49-F238E27FC236}">
                      <a16:creationId xmlns:a16="http://schemas.microsoft.com/office/drawing/2014/main" id="{3527383E-7E74-07A9-8E43-223DC657ED68}"/>
                    </a:ext>
                  </a:extLst>
                </p:cNvPr>
                <p:cNvSpPr/>
                <p:nvPr/>
              </p:nvSpPr>
              <p:spPr>
                <a:xfrm>
                  <a:off x="6172200" y="2133600"/>
                  <a:ext cx="776444" cy="1846449"/>
                </a:xfrm>
                <a:prstGeom prst="trapezoid">
                  <a:avLst>
                    <a:gd name="adj" fmla="val 35446"/>
                  </a:avLst>
                </a:prstGeom>
                <a:solidFill>
                  <a:srgbClr val="E6CB8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Trapezoid 101">
                  <a:extLst>
                    <a:ext uri="{FF2B5EF4-FFF2-40B4-BE49-F238E27FC236}">
                      <a16:creationId xmlns:a16="http://schemas.microsoft.com/office/drawing/2014/main" id="{0E7EEBA9-944F-0A01-2219-5B4C27D10F3F}"/>
                    </a:ext>
                  </a:extLst>
                </p:cNvPr>
                <p:cNvSpPr/>
                <p:nvPr/>
              </p:nvSpPr>
              <p:spPr>
                <a:xfrm>
                  <a:off x="6934200" y="2133600"/>
                  <a:ext cx="687096" cy="1846449"/>
                </a:xfrm>
                <a:prstGeom prst="trapezoid">
                  <a:avLst>
                    <a:gd name="adj" fmla="val 31861"/>
                  </a:avLst>
                </a:prstGeom>
                <a:solidFill>
                  <a:srgbClr val="E6CB8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Flowchart: Manual Input 102">
                  <a:extLst>
                    <a:ext uri="{FF2B5EF4-FFF2-40B4-BE49-F238E27FC236}">
                      <a16:creationId xmlns:a16="http://schemas.microsoft.com/office/drawing/2014/main" id="{295E24CB-3FED-62C2-F4EB-39133BFFE034}"/>
                    </a:ext>
                  </a:extLst>
                </p:cNvPr>
                <p:cNvSpPr/>
                <p:nvPr/>
              </p:nvSpPr>
              <p:spPr>
                <a:xfrm rot="2091275" flipV="1">
                  <a:off x="7068689" y="2062594"/>
                  <a:ext cx="112007" cy="665057"/>
                </a:xfrm>
                <a:prstGeom prst="flowChartManualInput">
                  <a:avLst/>
                </a:prstGeom>
                <a:solidFill>
                  <a:srgbClr val="E1D6B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Flowchart: Manual Input 103">
                  <a:extLst>
                    <a:ext uri="{FF2B5EF4-FFF2-40B4-BE49-F238E27FC236}">
                      <a16:creationId xmlns:a16="http://schemas.microsoft.com/office/drawing/2014/main" id="{6B369AD1-F576-BAED-42ED-85A95C3716AC}"/>
                    </a:ext>
                  </a:extLst>
                </p:cNvPr>
                <p:cNvSpPr/>
                <p:nvPr/>
              </p:nvSpPr>
              <p:spPr>
                <a:xfrm rot="19508725" flipH="1" flipV="1">
                  <a:off x="6655338" y="2022731"/>
                  <a:ext cx="110126" cy="718855"/>
                </a:xfrm>
                <a:prstGeom prst="flowChartManualInput">
                  <a:avLst/>
                </a:prstGeom>
                <a:solidFill>
                  <a:srgbClr val="E1D6B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29C05A84-2DA9-C495-EABB-BB5680E3E7CC}"/>
                    </a:ext>
                  </a:extLst>
                </p:cNvPr>
                <p:cNvSpPr/>
                <p:nvPr/>
              </p:nvSpPr>
              <p:spPr>
                <a:xfrm>
                  <a:off x="6221426" y="944217"/>
                  <a:ext cx="1403548" cy="134595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ound Diagonal Corner Rectangle 138">
                  <a:extLst>
                    <a:ext uri="{FF2B5EF4-FFF2-40B4-BE49-F238E27FC236}">
                      <a16:creationId xmlns:a16="http://schemas.microsoft.com/office/drawing/2014/main" id="{92D24252-8ADB-7735-92C9-4B478356AFEB}"/>
                    </a:ext>
                  </a:extLst>
                </p:cNvPr>
                <p:cNvSpPr/>
                <p:nvPr/>
              </p:nvSpPr>
              <p:spPr>
                <a:xfrm rot="17423834">
                  <a:off x="6317434" y="837092"/>
                  <a:ext cx="822616" cy="719067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4C19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ound Diagonal Corner Rectangle 139">
                  <a:extLst>
                    <a:ext uri="{FF2B5EF4-FFF2-40B4-BE49-F238E27FC236}">
                      <a16:creationId xmlns:a16="http://schemas.microsoft.com/office/drawing/2014/main" id="{5450DBA3-5573-284A-65C0-62900062F42D}"/>
                    </a:ext>
                  </a:extLst>
                </p:cNvPr>
                <p:cNvSpPr/>
                <p:nvPr/>
              </p:nvSpPr>
              <p:spPr>
                <a:xfrm rot="10394828">
                  <a:off x="6963936" y="872797"/>
                  <a:ext cx="620455" cy="542354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4C19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15CE1016-B53B-8951-FD5D-44DE07AA3C95}"/>
                    </a:ext>
                  </a:extLst>
                </p:cNvPr>
                <p:cNvSpPr/>
                <p:nvPr/>
              </p:nvSpPr>
              <p:spPr>
                <a:xfrm>
                  <a:off x="6781800" y="914400"/>
                  <a:ext cx="533400" cy="457200"/>
                </a:xfrm>
                <a:prstGeom prst="ellipse">
                  <a:avLst/>
                </a:prstGeom>
                <a:solidFill>
                  <a:srgbClr val="4C1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DD78DC14-F548-3352-CBFE-740CEC038069}"/>
                    </a:ext>
                  </a:extLst>
                </p:cNvPr>
                <p:cNvSpPr/>
                <p:nvPr/>
              </p:nvSpPr>
              <p:spPr>
                <a:xfrm>
                  <a:off x="6248400" y="990600"/>
                  <a:ext cx="533400" cy="457200"/>
                </a:xfrm>
                <a:prstGeom prst="ellipse">
                  <a:avLst/>
                </a:prstGeom>
                <a:solidFill>
                  <a:srgbClr val="4C1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A9BE3F0B-6CD2-717B-A411-ED6B16A23B35}"/>
                    </a:ext>
                  </a:extLst>
                </p:cNvPr>
                <p:cNvSpPr/>
                <p:nvPr/>
              </p:nvSpPr>
              <p:spPr>
                <a:xfrm flipV="1">
                  <a:off x="7467600" y="1143000"/>
                  <a:ext cx="228600" cy="198118"/>
                </a:xfrm>
                <a:prstGeom prst="ellipse">
                  <a:avLst/>
                </a:prstGeom>
                <a:solidFill>
                  <a:srgbClr val="4C1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B3B298B0-2699-D339-E69B-A807250F735D}"/>
                    </a:ext>
                  </a:extLst>
                </p:cNvPr>
                <p:cNvCxnSpPr/>
                <p:nvPr/>
              </p:nvCxnSpPr>
              <p:spPr>
                <a:xfrm>
                  <a:off x="6908800" y="2540000"/>
                  <a:ext cx="25401" cy="13462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Group 70">
                <a:extLst>
                  <a:ext uri="{FF2B5EF4-FFF2-40B4-BE49-F238E27FC236}">
                    <a16:creationId xmlns:a16="http://schemas.microsoft.com/office/drawing/2014/main" id="{CFDF8392-6068-A93F-4F42-90BF07F8A280}"/>
                  </a:ext>
                </a:extLst>
              </p:cNvPr>
              <p:cNvGrpSpPr/>
              <p:nvPr/>
            </p:nvGrpSpPr>
            <p:grpSpPr>
              <a:xfrm rot="2832868">
                <a:off x="7817481" y="3234492"/>
                <a:ext cx="770141" cy="1074445"/>
                <a:chOff x="6477000" y="3581401"/>
                <a:chExt cx="1204288" cy="1680137"/>
              </a:xfrm>
            </p:grpSpPr>
            <p:grpSp>
              <p:nvGrpSpPr>
                <p:cNvPr id="79" name="Group 29">
                  <a:extLst>
                    <a:ext uri="{FF2B5EF4-FFF2-40B4-BE49-F238E27FC236}">
                      <a16:creationId xmlns:a16="http://schemas.microsoft.com/office/drawing/2014/main" id="{89F3958B-90E4-521C-50CF-7D4A14D3C809}"/>
                    </a:ext>
                  </a:extLst>
                </p:cNvPr>
                <p:cNvGrpSpPr/>
                <p:nvPr/>
              </p:nvGrpSpPr>
              <p:grpSpPr>
                <a:xfrm>
                  <a:off x="6477000" y="3581401"/>
                  <a:ext cx="1204288" cy="1680137"/>
                  <a:chOff x="2819400" y="3657600"/>
                  <a:chExt cx="1447800" cy="2339328"/>
                </a:xfrm>
              </p:grpSpPr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F7FB86AF-F29E-736E-4E58-275FB3CAB5AE}"/>
                      </a:ext>
                    </a:extLst>
                  </p:cNvPr>
                  <p:cNvSpPr txBox="1"/>
                  <p:nvPr/>
                </p:nvSpPr>
                <p:spPr>
                  <a:xfrm>
                    <a:off x="3788349" y="5192803"/>
                    <a:ext cx="347279" cy="80412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endParaRPr lang="en-US" dirty="0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85611E04-8BF6-FAB8-3F68-7AB544BA10F0}"/>
                      </a:ext>
                    </a:extLst>
                  </p:cNvPr>
                  <p:cNvSpPr/>
                  <p:nvPr/>
                </p:nvSpPr>
                <p:spPr>
                  <a:xfrm>
                    <a:off x="2819400" y="3730770"/>
                    <a:ext cx="1447800" cy="1975592"/>
                  </a:xfrm>
                  <a:prstGeom prst="rect">
                    <a:avLst/>
                  </a:prstGeom>
                  <a:solidFill>
                    <a:srgbClr val="996633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200D2C1A-CCF3-CBE5-AFD5-B3C14BB2C609}"/>
                      </a:ext>
                    </a:extLst>
                  </p:cNvPr>
                  <p:cNvSpPr/>
                  <p:nvPr/>
                </p:nvSpPr>
                <p:spPr>
                  <a:xfrm>
                    <a:off x="2971800" y="3733799"/>
                    <a:ext cx="1219200" cy="189939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853004D8-469B-92DD-5A49-A8E187B4D31C}"/>
                      </a:ext>
                    </a:extLst>
                  </p:cNvPr>
                  <p:cNvSpPr/>
                  <p:nvPr/>
                </p:nvSpPr>
                <p:spPr>
                  <a:xfrm>
                    <a:off x="2819400" y="3657600"/>
                    <a:ext cx="1219200" cy="1975592"/>
                  </a:xfrm>
                  <a:prstGeom prst="rect">
                    <a:avLst/>
                  </a:prstGeom>
                  <a:solidFill>
                    <a:srgbClr val="996633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he-IL" sz="1400" dirty="0">
                        <a:solidFill>
                          <a:srgbClr val="FFC000"/>
                        </a:solidFill>
                        <a:latin typeface="Colonna MT" pitchFamily="82" charset="0"/>
                      </a:rPr>
                      <a:t>עברית</a:t>
                    </a:r>
                    <a:endParaRPr lang="en-US" sz="1400" dirty="0">
                      <a:solidFill>
                        <a:srgbClr val="FFC000"/>
                      </a:solidFill>
                      <a:latin typeface="Colonna MT" pitchFamily="82" charset="0"/>
                    </a:endParaRPr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2D90F576-991A-BE95-4E0F-2227E5C57CC8}"/>
                      </a:ext>
                    </a:extLst>
                  </p:cNvPr>
                  <p:cNvSpPr/>
                  <p:nvPr/>
                </p:nvSpPr>
                <p:spPr>
                  <a:xfrm>
                    <a:off x="2819400" y="3657600"/>
                    <a:ext cx="76200" cy="1975592"/>
                  </a:xfrm>
                  <a:prstGeom prst="rect">
                    <a:avLst/>
                  </a:prstGeom>
                  <a:solidFill>
                    <a:srgbClr val="996633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0" name="Group 53">
                  <a:extLst>
                    <a:ext uri="{FF2B5EF4-FFF2-40B4-BE49-F238E27FC236}">
                      <a16:creationId xmlns:a16="http://schemas.microsoft.com/office/drawing/2014/main" id="{970F89BD-E5BC-39C3-7596-E6A0A4576F0B}"/>
                    </a:ext>
                  </a:extLst>
                </p:cNvPr>
                <p:cNvGrpSpPr/>
                <p:nvPr/>
              </p:nvGrpSpPr>
              <p:grpSpPr>
                <a:xfrm>
                  <a:off x="6803571" y="3733800"/>
                  <a:ext cx="351049" cy="381000"/>
                  <a:chOff x="609600" y="990600"/>
                  <a:chExt cx="1759857" cy="1910004"/>
                </a:xfrm>
              </p:grpSpPr>
              <p:sp>
                <p:nvSpPr>
                  <p:cNvPr id="81" name="Isosceles Triangle 80">
                    <a:extLst>
                      <a:ext uri="{FF2B5EF4-FFF2-40B4-BE49-F238E27FC236}">
                        <a16:creationId xmlns:a16="http://schemas.microsoft.com/office/drawing/2014/main" id="{4425F2A8-339B-4EF0-A6FD-90970CFA036C}"/>
                      </a:ext>
                    </a:extLst>
                  </p:cNvPr>
                  <p:cNvSpPr/>
                  <p:nvPr/>
                </p:nvSpPr>
                <p:spPr>
                  <a:xfrm>
                    <a:off x="609600" y="990600"/>
                    <a:ext cx="1752600" cy="1510862"/>
                  </a:xfrm>
                  <a:prstGeom prst="triangle">
                    <a:avLst/>
                  </a:prstGeom>
                  <a:noFill/>
                  <a:ln w="254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" name="Isosceles Triangle 81">
                    <a:extLst>
                      <a:ext uri="{FF2B5EF4-FFF2-40B4-BE49-F238E27FC236}">
                        <a16:creationId xmlns:a16="http://schemas.microsoft.com/office/drawing/2014/main" id="{EC656C2F-85EA-75B9-8EE8-34055949F6EB}"/>
                      </a:ext>
                    </a:extLst>
                  </p:cNvPr>
                  <p:cNvSpPr/>
                  <p:nvPr/>
                </p:nvSpPr>
                <p:spPr>
                  <a:xfrm flipV="1">
                    <a:off x="616857" y="1389742"/>
                    <a:ext cx="1752600" cy="1510862"/>
                  </a:xfrm>
                  <a:prstGeom prst="triangle">
                    <a:avLst/>
                  </a:prstGeom>
                  <a:noFill/>
                  <a:ln w="254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F8F0DD15-91FD-572D-96F4-22C150A2CC3E}"/>
                  </a:ext>
                </a:extLst>
              </p:cNvPr>
              <p:cNvSpPr/>
              <p:nvPr/>
            </p:nvSpPr>
            <p:spPr>
              <a:xfrm rot="19338880">
                <a:off x="8366466" y="3774885"/>
                <a:ext cx="380962" cy="31231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6C0EFA68-B73D-D231-64FC-FBBA149135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76124" y="5145911"/>
              <a:ext cx="11493" cy="11084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236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A6594BA-AC36-2623-A67E-641F47932D55}"/>
              </a:ext>
            </a:extLst>
          </p:cNvPr>
          <p:cNvSpPr txBox="1"/>
          <p:nvPr/>
        </p:nvSpPr>
        <p:spPr>
          <a:xfrm>
            <a:off x="3545778" y="20177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Zera</a:t>
            </a:r>
            <a:r>
              <a:rPr lang="en-US" dirty="0"/>
              <a:t> Pulsipher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B39298F-CDC7-20C1-0F50-2A1B20643054}"/>
              </a:ext>
            </a:extLst>
          </p:cNvPr>
          <p:cNvGrpSpPr/>
          <p:nvPr/>
        </p:nvGrpSpPr>
        <p:grpSpPr>
          <a:xfrm>
            <a:off x="1509073" y="473957"/>
            <a:ext cx="2215786" cy="5838577"/>
            <a:chOff x="1509073" y="473957"/>
            <a:chExt cx="2215786" cy="583857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364E816-50E6-FF37-941F-01240847756F}"/>
                </a:ext>
              </a:extLst>
            </p:cNvPr>
            <p:cNvSpPr/>
            <p:nvPr/>
          </p:nvSpPr>
          <p:spPr>
            <a:xfrm rot="16200000" flipH="1">
              <a:off x="2141717" y="767458"/>
              <a:ext cx="1060193" cy="1930399"/>
            </a:xfrm>
            <a:custGeom>
              <a:avLst/>
              <a:gdLst>
                <a:gd name="connsiteX0" fmla="*/ 614 w 1413591"/>
                <a:gd name="connsiteY0" fmla="*/ 998148 h 2238097"/>
                <a:gd name="connsiteX1" fmla="*/ 22709 w 1413591"/>
                <a:gd name="connsiteY1" fmla="*/ 1092360 h 2238097"/>
                <a:gd name="connsiteX2" fmla="*/ 18672 w 1413591"/>
                <a:gd name="connsiteY2" fmla="*/ 1107084 h 2238097"/>
                <a:gd name="connsiteX3" fmla="*/ 24401 w 1413591"/>
                <a:gd name="connsiteY3" fmla="*/ 1170485 h 2238097"/>
                <a:gd name="connsiteX4" fmla="*/ 39287 w 1413591"/>
                <a:gd name="connsiteY4" fmla="*/ 1192037 h 2238097"/>
                <a:gd name="connsiteX5" fmla="*/ 28050 w 1413591"/>
                <a:gd name="connsiteY5" fmla="*/ 1239949 h 2238097"/>
                <a:gd name="connsiteX6" fmla="*/ 69271 w 1413591"/>
                <a:gd name="connsiteY6" fmla="*/ 1414590 h 2238097"/>
                <a:gd name="connsiteX7" fmla="*/ 49750 w 1413591"/>
                <a:gd name="connsiteY7" fmla="*/ 1584810 h 2238097"/>
                <a:gd name="connsiteX8" fmla="*/ 141106 w 1413591"/>
                <a:gd name="connsiteY8" fmla="*/ 1710915 h 2238097"/>
                <a:gd name="connsiteX9" fmla="*/ 233640 w 1413591"/>
                <a:gd name="connsiteY9" fmla="*/ 1859094 h 2238097"/>
                <a:gd name="connsiteX10" fmla="*/ 348886 w 1413591"/>
                <a:gd name="connsiteY10" fmla="*/ 1824235 h 2238097"/>
                <a:gd name="connsiteX11" fmla="*/ 448642 w 1413591"/>
                <a:gd name="connsiteY11" fmla="*/ 1945807 h 2238097"/>
                <a:gd name="connsiteX12" fmla="*/ 462398 w 1413591"/>
                <a:gd name="connsiteY12" fmla="*/ 1943449 h 2238097"/>
                <a:gd name="connsiteX13" fmla="*/ 479126 w 1413591"/>
                <a:gd name="connsiteY13" fmla="*/ 1964176 h 2238097"/>
                <a:gd name="connsiteX14" fmla="*/ 555087 w 1413591"/>
                <a:gd name="connsiteY14" fmla="*/ 2030278 h 2238097"/>
                <a:gd name="connsiteX15" fmla="*/ 813750 w 1413591"/>
                <a:gd name="connsiteY15" fmla="*/ 2131431 h 2238097"/>
                <a:gd name="connsiteX16" fmla="*/ 976912 w 1413591"/>
                <a:gd name="connsiteY16" fmla="*/ 2224906 h 2238097"/>
                <a:gd name="connsiteX17" fmla="*/ 1081565 w 1413591"/>
                <a:gd name="connsiteY17" fmla="*/ 2236500 h 2238097"/>
                <a:gd name="connsiteX18" fmla="*/ 1151105 w 1413591"/>
                <a:gd name="connsiteY18" fmla="*/ 2201363 h 2238097"/>
                <a:gd name="connsiteX19" fmla="*/ 1151591 w 1413591"/>
                <a:gd name="connsiteY19" fmla="*/ 2201119 h 2238097"/>
                <a:gd name="connsiteX20" fmla="*/ 1325735 w 1413591"/>
                <a:gd name="connsiteY20" fmla="*/ 2203139 h 2238097"/>
                <a:gd name="connsiteX21" fmla="*/ 1351837 w 1413591"/>
                <a:gd name="connsiteY21" fmla="*/ 2168437 h 2238097"/>
                <a:gd name="connsiteX22" fmla="*/ 1304272 w 1413591"/>
                <a:gd name="connsiteY22" fmla="*/ 2009922 h 2238097"/>
                <a:gd name="connsiteX23" fmla="*/ 1306360 w 1413591"/>
                <a:gd name="connsiteY23" fmla="*/ 2009353 h 2238097"/>
                <a:gd name="connsiteX24" fmla="*/ 1376314 w 1413591"/>
                <a:gd name="connsiteY24" fmla="*/ 1990317 h 2238097"/>
                <a:gd name="connsiteX25" fmla="*/ 1403030 w 1413591"/>
                <a:gd name="connsiteY25" fmla="*/ 1931553 h 2238097"/>
                <a:gd name="connsiteX26" fmla="*/ 1381394 w 1413591"/>
                <a:gd name="connsiteY26" fmla="*/ 1857308 h 2238097"/>
                <a:gd name="connsiteX27" fmla="*/ 1322068 w 1413591"/>
                <a:gd name="connsiteY27" fmla="*/ 1782538 h 2238097"/>
                <a:gd name="connsiteX28" fmla="*/ 1320718 w 1413591"/>
                <a:gd name="connsiteY28" fmla="*/ 1780836 h 2238097"/>
                <a:gd name="connsiteX29" fmla="*/ 1389216 w 1413591"/>
                <a:gd name="connsiteY29" fmla="*/ 1599071 h 2238097"/>
                <a:gd name="connsiteX30" fmla="*/ 1317907 w 1413591"/>
                <a:gd name="connsiteY30" fmla="*/ 1506759 h 2238097"/>
                <a:gd name="connsiteX31" fmla="*/ 1317828 w 1413591"/>
                <a:gd name="connsiteY31" fmla="*/ 1506654 h 2238097"/>
                <a:gd name="connsiteX32" fmla="*/ 1316574 w 1413591"/>
                <a:gd name="connsiteY32" fmla="*/ 1235583 h 2238097"/>
                <a:gd name="connsiteX33" fmla="*/ 1215139 w 1413591"/>
                <a:gd name="connsiteY33" fmla="*/ 1133215 h 2238097"/>
                <a:gd name="connsiteX34" fmla="*/ 1177978 w 1413591"/>
                <a:gd name="connsiteY34" fmla="*/ 1110759 h 2238097"/>
                <a:gd name="connsiteX35" fmla="*/ 1187703 w 1413591"/>
                <a:gd name="connsiteY35" fmla="*/ 1104883 h 2238097"/>
                <a:gd name="connsiteX36" fmla="*/ 1289138 w 1413591"/>
                <a:gd name="connsiteY36" fmla="*/ 1002515 h 2238097"/>
                <a:gd name="connsiteX37" fmla="*/ 1290392 w 1413591"/>
                <a:gd name="connsiteY37" fmla="*/ 731444 h 2238097"/>
                <a:gd name="connsiteX38" fmla="*/ 1290471 w 1413591"/>
                <a:gd name="connsiteY38" fmla="*/ 731339 h 2238097"/>
                <a:gd name="connsiteX39" fmla="*/ 1361780 w 1413591"/>
                <a:gd name="connsiteY39" fmla="*/ 639026 h 2238097"/>
                <a:gd name="connsiteX40" fmla="*/ 1293282 w 1413591"/>
                <a:gd name="connsiteY40" fmla="*/ 457261 h 2238097"/>
                <a:gd name="connsiteX41" fmla="*/ 1294632 w 1413591"/>
                <a:gd name="connsiteY41" fmla="*/ 455559 h 2238097"/>
                <a:gd name="connsiteX42" fmla="*/ 1353957 w 1413591"/>
                <a:gd name="connsiteY42" fmla="*/ 380789 h 2238097"/>
                <a:gd name="connsiteX43" fmla="*/ 1375593 w 1413591"/>
                <a:gd name="connsiteY43" fmla="*/ 306544 h 2238097"/>
                <a:gd name="connsiteX44" fmla="*/ 1348878 w 1413591"/>
                <a:gd name="connsiteY44" fmla="*/ 247780 h 2238097"/>
                <a:gd name="connsiteX45" fmla="*/ 1278924 w 1413591"/>
                <a:gd name="connsiteY45" fmla="*/ 228744 h 2238097"/>
                <a:gd name="connsiteX46" fmla="*/ 1276836 w 1413591"/>
                <a:gd name="connsiteY46" fmla="*/ 228175 h 2238097"/>
                <a:gd name="connsiteX47" fmla="*/ 1324401 w 1413591"/>
                <a:gd name="connsiteY47" fmla="*/ 69660 h 2238097"/>
                <a:gd name="connsiteX48" fmla="*/ 1298299 w 1413591"/>
                <a:gd name="connsiteY48" fmla="*/ 34958 h 2238097"/>
                <a:gd name="connsiteX49" fmla="*/ 1124155 w 1413591"/>
                <a:gd name="connsiteY49" fmla="*/ 36978 h 2238097"/>
                <a:gd name="connsiteX50" fmla="*/ 1123669 w 1413591"/>
                <a:gd name="connsiteY50" fmla="*/ 36734 h 2238097"/>
                <a:gd name="connsiteX51" fmla="*/ 1054129 w 1413591"/>
                <a:gd name="connsiteY51" fmla="*/ 1597 h 2238097"/>
                <a:gd name="connsiteX52" fmla="*/ 949475 w 1413591"/>
                <a:gd name="connsiteY52" fmla="*/ 13191 h 2238097"/>
                <a:gd name="connsiteX53" fmla="*/ 786314 w 1413591"/>
                <a:gd name="connsiteY53" fmla="*/ 106666 h 2238097"/>
                <a:gd name="connsiteX54" fmla="*/ 527650 w 1413591"/>
                <a:gd name="connsiteY54" fmla="*/ 207819 h 2238097"/>
                <a:gd name="connsiteX55" fmla="*/ 451689 w 1413591"/>
                <a:gd name="connsiteY55" fmla="*/ 273921 h 2238097"/>
                <a:gd name="connsiteX56" fmla="*/ 434962 w 1413591"/>
                <a:gd name="connsiteY56" fmla="*/ 294648 h 2238097"/>
                <a:gd name="connsiteX57" fmla="*/ 421205 w 1413591"/>
                <a:gd name="connsiteY57" fmla="*/ 292290 h 2238097"/>
                <a:gd name="connsiteX58" fmla="*/ 321449 w 1413591"/>
                <a:gd name="connsiteY58" fmla="*/ 413862 h 2238097"/>
                <a:gd name="connsiteX59" fmla="*/ 206204 w 1413591"/>
                <a:gd name="connsiteY59" fmla="*/ 379003 h 2238097"/>
                <a:gd name="connsiteX60" fmla="*/ 113670 w 1413591"/>
                <a:gd name="connsiteY60" fmla="*/ 527182 h 2238097"/>
                <a:gd name="connsiteX61" fmla="*/ 22314 w 1413591"/>
                <a:gd name="connsiteY61" fmla="*/ 653287 h 2238097"/>
                <a:gd name="connsiteX62" fmla="*/ 41835 w 1413591"/>
                <a:gd name="connsiteY62" fmla="*/ 823507 h 2238097"/>
                <a:gd name="connsiteX63" fmla="*/ 614 w 1413591"/>
                <a:gd name="connsiteY63" fmla="*/ 998148 h 2238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413591" h="2238097">
                  <a:moveTo>
                    <a:pt x="614" y="998148"/>
                  </a:moveTo>
                  <a:lnTo>
                    <a:pt x="22709" y="1092360"/>
                  </a:lnTo>
                  <a:lnTo>
                    <a:pt x="18672" y="1107084"/>
                  </a:lnTo>
                  <a:cubicBezTo>
                    <a:pt x="15855" y="1130769"/>
                    <a:pt x="17937" y="1152047"/>
                    <a:pt x="24401" y="1170485"/>
                  </a:cubicBezTo>
                  <a:lnTo>
                    <a:pt x="39287" y="1192037"/>
                  </a:lnTo>
                  <a:lnTo>
                    <a:pt x="28050" y="1239949"/>
                  </a:lnTo>
                  <a:cubicBezTo>
                    <a:pt x="24002" y="1310231"/>
                    <a:pt x="40195" y="1378839"/>
                    <a:pt x="69271" y="1414590"/>
                  </a:cubicBezTo>
                  <a:cubicBezTo>
                    <a:pt x="48778" y="1460168"/>
                    <a:pt x="41363" y="1524863"/>
                    <a:pt x="49750" y="1584810"/>
                  </a:cubicBezTo>
                  <a:cubicBezTo>
                    <a:pt x="61331" y="1667664"/>
                    <a:pt x="99963" y="1720979"/>
                    <a:pt x="141106" y="1710915"/>
                  </a:cubicBezTo>
                  <a:cubicBezTo>
                    <a:pt x="162049" y="1787483"/>
                    <a:pt x="195952" y="1838542"/>
                    <a:pt x="233640" y="1859094"/>
                  </a:cubicBezTo>
                  <a:cubicBezTo>
                    <a:pt x="271328" y="1879649"/>
                    <a:pt x="312803" y="1869695"/>
                    <a:pt x="348886" y="1824235"/>
                  </a:cubicBezTo>
                  <a:cubicBezTo>
                    <a:pt x="371816" y="1896076"/>
                    <a:pt x="408947" y="1939776"/>
                    <a:pt x="448642" y="1945807"/>
                  </a:cubicBezTo>
                  <a:lnTo>
                    <a:pt x="462398" y="1943449"/>
                  </a:lnTo>
                  <a:lnTo>
                    <a:pt x="479126" y="1964176"/>
                  </a:lnTo>
                  <a:cubicBezTo>
                    <a:pt x="501655" y="1987472"/>
                    <a:pt x="527154" y="2009778"/>
                    <a:pt x="555087" y="2030278"/>
                  </a:cubicBezTo>
                  <a:cubicBezTo>
                    <a:pt x="639131" y="2091961"/>
                    <a:pt x="734408" y="2129228"/>
                    <a:pt x="813750" y="2131431"/>
                  </a:cubicBezTo>
                  <a:cubicBezTo>
                    <a:pt x="862514" y="2174335"/>
                    <a:pt x="920553" y="2207576"/>
                    <a:pt x="976912" y="2224906"/>
                  </a:cubicBezTo>
                  <a:cubicBezTo>
                    <a:pt x="1015730" y="2236855"/>
                    <a:pt x="1051533" y="2240592"/>
                    <a:pt x="1081565" y="2236500"/>
                  </a:cubicBezTo>
                  <a:lnTo>
                    <a:pt x="1151105" y="2201363"/>
                  </a:lnTo>
                  <a:lnTo>
                    <a:pt x="1151591" y="2201119"/>
                  </a:lnTo>
                  <a:cubicBezTo>
                    <a:pt x="1222906" y="2230372"/>
                    <a:pt x="1288274" y="2231121"/>
                    <a:pt x="1325735" y="2203139"/>
                  </a:cubicBezTo>
                  <a:cubicBezTo>
                    <a:pt x="1338029" y="2193962"/>
                    <a:pt x="1346706" y="2182174"/>
                    <a:pt x="1351837" y="2168437"/>
                  </a:cubicBezTo>
                  <a:cubicBezTo>
                    <a:pt x="1367229" y="2127226"/>
                    <a:pt x="1350719" y="2068461"/>
                    <a:pt x="1304272" y="2009922"/>
                  </a:cubicBezTo>
                  <a:lnTo>
                    <a:pt x="1306360" y="2009353"/>
                  </a:lnTo>
                  <a:lnTo>
                    <a:pt x="1376314" y="1990317"/>
                  </a:lnTo>
                  <a:cubicBezTo>
                    <a:pt x="1393378" y="1976773"/>
                    <a:pt x="1402889" y="1956703"/>
                    <a:pt x="1403030" y="1931553"/>
                  </a:cubicBezTo>
                  <a:cubicBezTo>
                    <a:pt x="1403163" y="1908706"/>
                    <a:pt x="1395532" y="1883191"/>
                    <a:pt x="1381394" y="1857308"/>
                  </a:cubicBezTo>
                  <a:lnTo>
                    <a:pt x="1322068" y="1782538"/>
                  </a:lnTo>
                  <a:lnTo>
                    <a:pt x="1320718" y="1780836"/>
                  </a:lnTo>
                  <a:cubicBezTo>
                    <a:pt x="1414487" y="1770015"/>
                    <a:pt x="1437118" y="1690005"/>
                    <a:pt x="1389216" y="1599071"/>
                  </a:cubicBezTo>
                  <a:lnTo>
                    <a:pt x="1317907" y="1506759"/>
                  </a:lnTo>
                  <a:lnTo>
                    <a:pt x="1317828" y="1506654"/>
                  </a:lnTo>
                  <a:cubicBezTo>
                    <a:pt x="1404997" y="1465345"/>
                    <a:pt x="1404498" y="1352524"/>
                    <a:pt x="1316574" y="1235583"/>
                  </a:cubicBezTo>
                  <a:cubicBezTo>
                    <a:pt x="1288739" y="1198570"/>
                    <a:pt x="1253982" y="1163704"/>
                    <a:pt x="1215139" y="1133215"/>
                  </a:cubicBezTo>
                  <a:lnTo>
                    <a:pt x="1177978" y="1110759"/>
                  </a:lnTo>
                  <a:lnTo>
                    <a:pt x="1187703" y="1104883"/>
                  </a:lnTo>
                  <a:cubicBezTo>
                    <a:pt x="1226546" y="1074393"/>
                    <a:pt x="1261303" y="1039527"/>
                    <a:pt x="1289138" y="1002515"/>
                  </a:cubicBezTo>
                  <a:cubicBezTo>
                    <a:pt x="1377062" y="885574"/>
                    <a:pt x="1377560" y="772753"/>
                    <a:pt x="1290392" y="731444"/>
                  </a:cubicBezTo>
                  <a:lnTo>
                    <a:pt x="1290471" y="731339"/>
                  </a:lnTo>
                  <a:lnTo>
                    <a:pt x="1361780" y="639026"/>
                  </a:lnTo>
                  <a:cubicBezTo>
                    <a:pt x="1409682" y="548092"/>
                    <a:pt x="1387050" y="468082"/>
                    <a:pt x="1293282" y="457261"/>
                  </a:cubicBezTo>
                  <a:lnTo>
                    <a:pt x="1294632" y="455559"/>
                  </a:lnTo>
                  <a:lnTo>
                    <a:pt x="1353957" y="380789"/>
                  </a:lnTo>
                  <a:cubicBezTo>
                    <a:pt x="1368096" y="354906"/>
                    <a:pt x="1375727" y="329391"/>
                    <a:pt x="1375593" y="306544"/>
                  </a:cubicBezTo>
                  <a:cubicBezTo>
                    <a:pt x="1375453" y="281394"/>
                    <a:pt x="1365942" y="261324"/>
                    <a:pt x="1348878" y="247780"/>
                  </a:cubicBezTo>
                  <a:lnTo>
                    <a:pt x="1278924" y="228744"/>
                  </a:lnTo>
                  <a:lnTo>
                    <a:pt x="1276836" y="228175"/>
                  </a:lnTo>
                  <a:cubicBezTo>
                    <a:pt x="1323283" y="169636"/>
                    <a:pt x="1339793" y="110871"/>
                    <a:pt x="1324401" y="69660"/>
                  </a:cubicBezTo>
                  <a:cubicBezTo>
                    <a:pt x="1319269" y="55923"/>
                    <a:pt x="1310592" y="44135"/>
                    <a:pt x="1298299" y="34958"/>
                  </a:cubicBezTo>
                  <a:cubicBezTo>
                    <a:pt x="1260838" y="6976"/>
                    <a:pt x="1195469" y="7725"/>
                    <a:pt x="1124155" y="36978"/>
                  </a:cubicBezTo>
                  <a:lnTo>
                    <a:pt x="1123669" y="36734"/>
                  </a:lnTo>
                  <a:lnTo>
                    <a:pt x="1054129" y="1597"/>
                  </a:lnTo>
                  <a:cubicBezTo>
                    <a:pt x="1024097" y="-2495"/>
                    <a:pt x="988294" y="1242"/>
                    <a:pt x="949475" y="13191"/>
                  </a:cubicBezTo>
                  <a:cubicBezTo>
                    <a:pt x="893116" y="30521"/>
                    <a:pt x="835077" y="63762"/>
                    <a:pt x="786314" y="106666"/>
                  </a:cubicBezTo>
                  <a:cubicBezTo>
                    <a:pt x="706971" y="108869"/>
                    <a:pt x="611695" y="146136"/>
                    <a:pt x="527650" y="207819"/>
                  </a:cubicBezTo>
                  <a:cubicBezTo>
                    <a:pt x="499718" y="228319"/>
                    <a:pt x="474219" y="250625"/>
                    <a:pt x="451689" y="273921"/>
                  </a:cubicBezTo>
                  <a:lnTo>
                    <a:pt x="434962" y="294648"/>
                  </a:lnTo>
                  <a:lnTo>
                    <a:pt x="421205" y="292290"/>
                  </a:lnTo>
                  <a:cubicBezTo>
                    <a:pt x="381511" y="298321"/>
                    <a:pt x="344380" y="342021"/>
                    <a:pt x="321449" y="413862"/>
                  </a:cubicBezTo>
                  <a:cubicBezTo>
                    <a:pt x="285366" y="368402"/>
                    <a:pt x="243892" y="358448"/>
                    <a:pt x="206204" y="379003"/>
                  </a:cubicBezTo>
                  <a:cubicBezTo>
                    <a:pt x="168516" y="399555"/>
                    <a:pt x="134613" y="450614"/>
                    <a:pt x="113670" y="527182"/>
                  </a:cubicBezTo>
                  <a:cubicBezTo>
                    <a:pt x="72527" y="517118"/>
                    <a:pt x="33895" y="570433"/>
                    <a:pt x="22314" y="653287"/>
                  </a:cubicBezTo>
                  <a:cubicBezTo>
                    <a:pt x="13926" y="713234"/>
                    <a:pt x="21342" y="777929"/>
                    <a:pt x="41835" y="823507"/>
                  </a:cubicBezTo>
                  <a:cubicBezTo>
                    <a:pt x="12758" y="859259"/>
                    <a:pt x="-3434" y="927867"/>
                    <a:pt x="614" y="998148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BB12174-C687-4C49-39C2-56C83361E0AC}"/>
                </a:ext>
              </a:extLst>
            </p:cNvPr>
            <p:cNvSpPr/>
            <p:nvPr/>
          </p:nvSpPr>
          <p:spPr>
            <a:xfrm rot="1284825">
              <a:off x="1509073" y="3678026"/>
              <a:ext cx="378278" cy="720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FA0A33A-7AB5-A212-2F73-4383FA6DF8A7}"/>
                </a:ext>
              </a:extLst>
            </p:cNvPr>
            <p:cNvSpPr/>
            <p:nvPr/>
          </p:nvSpPr>
          <p:spPr>
            <a:xfrm rot="20492645">
              <a:off x="3346581" y="3624680"/>
              <a:ext cx="378278" cy="720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28">
              <a:extLst>
                <a:ext uri="{FF2B5EF4-FFF2-40B4-BE49-F238E27FC236}">
                  <a16:creationId xmlns:a16="http://schemas.microsoft.com/office/drawing/2014/main" id="{28A7D840-3006-B44B-91F2-38A9E678800E}"/>
                </a:ext>
              </a:extLst>
            </p:cNvPr>
            <p:cNvSpPr/>
            <p:nvPr/>
          </p:nvSpPr>
          <p:spPr>
            <a:xfrm rot="3195096">
              <a:off x="2044046" y="5723887"/>
              <a:ext cx="378490" cy="785253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28">
              <a:extLst>
                <a:ext uri="{FF2B5EF4-FFF2-40B4-BE49-F238E27FC236}">
                  <a16:creationId xmlns:a16="http://schemas.microsoft.com/office/drawing/2014/main" id="{41B0AE9D-3AE8-CB32-064F-8D0328B017E3}"/>
                </a:ext>
              </a:extLst>
            </p:cNvPr>
            <p:cNvSpPr/>
            <p:nvPr/>
          </p:nvSpPr>
          <p:spPr>
            <a:xfrm rot="18868542">
              <a:off x="2770328" y="5694382"/>
              <a:ext cx="451052" cy="785252"/>
            </a:xfrm>
            <a:custGeom>
              <a:avLst/>
              <a:gdLst>
                <a:gd name="connsiteX0" fmla="*/ 0 w 588141"/>
                <a:gd name="connsiteY0" fmla="*/ 532725 h 1065449"/>
                <a:gd name="connsiteX1" fmla="*/ 294071 w 588141"/>
                <a:gd name="connsiteY1" fmla="*/ 0 h 1065449"/>
                <a:gd name="connsiteX2" fmla="*/ 588142 w 588141"/>
                <a:gd name="connsiteY2" fmla="*/ 532725 h 1065449"/>
                <a:gd name="connsiteX3" fmla="*/ 294071 w 588141"/>
                <a:gd name="connsiteY3" fmla="*/ 1065450 h 1065449"/>
                <a:gd name="connsiteX4" fmla="*/ 0 w 588141"/>
                <a:gd name="connsiteY4" fmla="*/ 532725 h 1065449"/>
                <a:gd name="connsiteX0" fmla="*/ 0 w 588142"/>
                <a:gd name="connsiteY0" fmla="*/ 532725 h 1266786"/>
                <a:gd name="connsiteX1" fmla="*/ 294071 w 588142"/>
                <a:gd name="connsiteY1" fmla="*/ 0 h 1266786"/>
                <a:gd name="connsiteX2" fmla="*/ 588142 w 588142"/>
                <a:gd name="connsiteY2" fmla="*/ 532725 h 1266786"/>
                <a:gd name="connsiteX3" fmla="*/ 294071 w 588142"/>
                <a:gd name="connsiteY3" fmla="*/ 1266786 h 1266786"/>
                <a:gd name="connsiteX4" fmla="*/ 0 w 588142"/>
                <a:gd name="connsiteY4" fmla="*/ 532725 h 1266786"/>
                <a:gd name="connsiteX0" fmla="*/ 661 w 588803"/>
                <a:gd name="connsiteY0" fmla="*/ 291007 h 1025068"/>
                <a:gd name="connsiteX1" fmla="*/ 239877 w 588803"/>
                <a:gd name="connsiteY1" fmla="*/ 2 h 1025068"/>
                <a:gd name="connsiteX2" fmla="*/ 588803 w 588803"/>
                <a:gd name="connsiteY2" fmla="*/ 291007 h 1025068"/>
                <a:gd name="connsiteX3" fmla="*/ 294732 w 588803"/>
                <a:gd name="connsiteY3" fmla="*/ 1025068 h 1025068"/>
                <a:gd name="connsiteX4" fmla="*/ 661 w 588803"/>
                <a:gd name="connsiteY4" fmla="*/ 291007 h 102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8803" h="1025068">
                  <a:moveTo>
                    <a:pt x="661" y="291007"/>
                  </a:moveTo>
                  <a:cubicBezTo>
                    <a:pt x="-8481" y="120163"/>
                    <a:pt x="77466" y="2"/>
                    <a:pt x="239877" y="2"/>
                  </a:cubicBezTo>
                  <a:cubicBezTo>
                    <a:pt x="402288" y="2"/>
                    <a:pt x="588803" y="-3209"/>
                    <a:pt x="588803" y="291007"/>
                  </a:cubicBezTo>
                  <a:cubicBezTo>
                    <a:pt x="588803" y="585223"/>
                    <a:pt x="457143" y="1025068"/>
                    <a:pt x="294732" y="1025068"/>
                  </a:cubicBezTo>
                  <a:cubicBezTo>
                    <a:pt x="132321" y="1025068"/>
                    <a:pt x="9803" y="461851"/>
                    <a:pt x="661" y="29100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90AF2F19-2349-5D02-ACA5-06B8FFD1BB07}"/>
                </a:ext>
              </a:extLst>
            </p:cNvPr>
            <p:cNvSpPr/>
            <p:nvPr/>
          </p:nvSpPr>
          <p:spPr>
            <a:xfrm>
              <a:off x="1914782" y="4179191"/>
              <a:ext cx="1409918" cy="1907817"/>
            </a:xfrm>
            <a:prstGeom prst="trapezoid">
              <a:avLst>
                <a:gd name="adj" fmla="val 8980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EB9F841-2218-1D57-9EA9-D43F0EE2D521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 flipH="1">
              <a:off x="2619741" y="4950691"/>
              <a:ext cx="37798" cy="113631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21284B3E-BD2F-00AE-DB69-BA639BB1FED6}"/>
                </a:ext>
              </a:extLst>
            </p:cNvPr>
            <p:cNvSpPr/>
            <p:nvPr/>
          </p:nvSpPr>
          <p:spPr>
            <a:xfrm rot="20380163">
              <a:off x="2881439" y="2022457"/>
              <a:ext cx="650988" cy="2117666"/>
            </a:xfrm>
            <a:prstGeom prst="trapezoid">
              <a:avLst>
                <a:gd name="adj" fmla="val 30844"/>
              </a:avLst>
            </a:prstGeom>
            <a:solidFill>
              <a:srgbClr val="DEC9A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95372211-3EC6-C61B-D61B-3B227635E074}"/>
                </a:ext>
              </a:extLst>
            </p:cNvPr>
            <p:cNvSpPr/>
            <p:nvPr/>
          </p:nvSpPr>
          <p:spPr>
            <a:xfrm rot="1457923">
              <a:off x="1722257" y="2124128"/>
              <a:ext cx="619514" cy="2042222"/>
            </a:xfrm>
            <a:prstGeom prst="trapezoid">
              <a:avLst>
                <a:gd name="adj" fmla="val 27245"/>
              </a:avLst>
            </a:prstGeom>
            <a:solidFill>
              <a:srgbClr val="DEC9A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8E74182-799F-5D79-2ED5-B13C8CF67128}"/>
                </a:ext>
              </a:extLst>
            </p:cNvPr>
            <p:cNvSpPr/>
            <p:nvPr/>
          </p:nvSpPr>
          <p:spPr>
            <a:xfrm>
              <a:off x="2005791" y="2419987"/>
              <a:ext cx="1231857" cy="1885823"/>
            </a:xfrm>
            <a:prstGeom prst="trapezoid">
              <a:avLst/>
            </a:prstGeom>
            <a:solidFill>
              <a:srgbClr val="DEC9A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AA4BF0D-D2B3-17FA-D37E-91EA5C90D787}"/>
                </a:ext>
              </a:extLst>
            </p:cNvPr>
            <p:cNvGrpSpPr/>
            <p:nvPr/>
          </p:nvGrpSpPr>
          <p:grpSpPr>
            <a:xfrm>
              <a:off x="2003035" y="2358721"/>
              <a:ext cx="1309005" cy="2004870"/>
              <a:chOff x="533399" y="3360771"/>
              <a:chExt cx="1763329" cy="2372369"/>
            </a:xfrm>
            <a:solidFill>
              <a:srgbClr val="C89864"/>
            </a:solidFill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61A2F86-2064-D5E3-7BF3-92C8037F6F8B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EF5A40F8-627A-17F7-8A41-6AFAEDA9AF17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34D8C37-DCCE-B196-A99D-0DDA11F2C0E8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458C1FD0-EDE4-A3C9-056F-6AA5E79BF8B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D098A9EB-C79B-5035-E2CC-FECF0FAFD3C0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3DF0F0C-2276-7822-E5C3-8F7F64D4F4A3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2C3D2541-5246-E183-669B-8F73A5876E66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19241579-0222-0213-8993-58939C3C2FAF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Oval 16">
              <a:extLst>
                <a:ext uri="{FF2B5EF4-FFF2-40B4-BE49-F238E27FC236}">
                  <a16:creationId xmlns:a16="http://schemas.microsoft.com/office/drawing/2014/main" id="{7CF4056C-860A-445D-E882-FB8C227033AA}"/>
                </a:ext>
              </a:extLst>
            </p:cNvPr>
            <p:cNvSpPr/>
            <p:nvPr/>
          </p:nvSpPr>
          <p:spPr>
            <a:xfrm>
              <a:off x="2371663" y="2139804"/>
              <a:ext cx="547807" cy="511165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193 w 1371793"/>
                <a:gd name="connsiteY0" fmla="*/ 585010 h 1388133"/>
                <a:gd name="connsiteX1" fmla="*/ 635659 w 1371793"/>
                <a:gd name="connsiteY1" fmla="*/ 0 h 1388133"/>
                <a:gd name="connsiteX2" fmla="*/ 1371793 w 1371793"/>
                <a:gd name="connsiteY2" fmla="*/ 585010 h 1388133"/>
                <a:gd name="connsiteX3" fmla="*/ 685993 w 1371793"/>
                <a:gd name="connsiteY3" fmla="*/ 1388133 h 1388133"/>
                <a:gd name="connsiteX4" fmla="*/ 193 w 1371793"/>
                <a:gd name="connsiteY4" fmla="*/ 585010 h 1388133"/>
                <a:gd name="connsiteX0" fmla="*/ 193 w 1385903"/>
                <a:gd name="connsiteY0" fmla="*/ 585010 h 1388133"/>
                <a:gd name="connsiteX1" fmla="*/ 635659 w 1385903"/>
                <a:gd name="connsiteY1" fmla="*/ 0 h 1388133"/>
                <a:gd name="connsiteX2" fmla="*/ 1371793 w 1385903"/>
                <a:gd name="connsiteY2" fmla="*/ 585010 h 1388133"/>
                <a:gd name="connsiteX3" fmla="*/ 685993 w 1385903"/>
                <a:gd name="connsiteY3" fmla="*/ 1388133 h 1388133"/>
                <a:gd name="connsiteX4" fmla="*/ 193 w 1385903"/>
                <a:gd name="connsiteY4" fmla="*/ 585010 h 1388133"/>
                <a:gd name="connsiteX0" fmla="*/ 7070 w 1392780"/>
                <a:gd name="connsiteY0" fmla="*/ 585010 h 1388133"/>
                <a:gd name="connsiteX1" fmla="*/ 642536 w 1392780"/>
                <a:gd name="connsiteY1" fmla="*/ 0 h 1388133"/>
                <a:gd name="connsiteX2" fmla="*/ 1378670 w 1392780"/>
                <a:gd name="connsiteY2" fmla="*/ 585010 h 1388133"/>
                <a:gd name="connsiteX3" fmla="*/ 692870 w 1392780"/>
                <a:gd name="connsiteY3" fmla="*/ 1388133 h 1388133"/>
                <a:gd name="connsiteX4" fmla="*/ 7070 w 1392780"/>
                <a:gd name="connsiteY4" fmla="*/ 585010 h 1388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780" h="1388133">
                  <a:moveTo>
                    <a:pt x="7070" y="585010"/>
                  </a:moveTo>
                  <a:cubicBezTo>
                    <a:pt x="-51652" y="211042"/>
                    <a:pt x="263779" y="0"/>
                    <a:pt x="642536" y="0"/>
                  </a:cubicBezTo>
                  <a:cubicBezTo>
                    <a:pt x="1021293" y="0"/>
                    <a:pt x="1479338" y="74345"/>
                    <a:pt x="1378670" y="585010"/>
                  </a:cubicBezTo>
                  <a:cubicBezTo>
                    <a:pt x="1378670" y="1028563"/>
                    <a:pt x="1071627" y="1388133"/>
                    <a:pt x="692870" y="1388133"/>
                  </a:cubicBezTo>
                  <a:cubicBezTo>
                    <a:pt x="314113" y="1388133"/>
                    <a:pt x="65792" y="958978"/>
                    <a:pt x="7070" y="58501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Manual Input 15">
              <a:extLst>
                <a:ext uri="{FF2B5EF4-FFF2-40B4-BE49-F238E27FC236}">
                  <a16:creationId xmlns:a16="http://schemas.microsoft.com/office/drawing/2014/main" id="{6B5B123A-B23F-DDA0-96B9-4BCFD6DB814F}"/>
                </a:ext>
              </a:extLst>
            </p:cNvPr>
            <p:cNvSpPr/>
            <p:nvPr/>
          </p:nvSpPr>
          <p:spPr>
            <a:xfrm rot="14330641" flipH="1" flipV="1">
              <a:off x="2148059" y="2385480"/>
              <a:ext cx="552464" cy="211122"/>
            </a:xfrm>
            <a:prstGeom prst="flowChartManualInput">
              <a:avLst/>
            </a:prstGeom>
            <a:solidFill>
              <a:srgbClr val="DEC9AA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Input 13">
              <a:extLst>
                <a:ext uri="{FF2B5EF4-FFF2-40B4-BE49-F238E27FC236}">
                  <a16:creationId xmlns:a16="http://schemas.microsoft.com/office/drawing/2014/main" id="{FCCA4790-1D46-6F5B-E074-C31AA30A0672}"/>
                </a:ext>
              </a:extLst>
            </p:cNvPr>
            <p:cNvSpPr/>
            <p:nvPr/>
          </p:nvSpPr>
          <p:spPr>
            <a:xfrm rot="7269359" flipV="1">
              <a:off x="2614557" y="2392621"/>
              <a:ext cx="552464" cy="211122"/>
            </a:xfrm>
            <a:prstGeom prst="flowChartManualInput">
              <a:avLst/>
            </a:prstGeom>
            <a:solidFill>
              <a:srgbClr val="DEC9AA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7">
              <a:extLst>
                <a:ext uri="{FF2B5EF4-FFF2-40B4-BE49-F238E27FC236}">
                  <a16:creationId xmlns:a16="http://schemas.microsoft.com/office/drawing/2014/main" id="{823C9149-F287-B8DC-BCC1-13405ADE7E60}"/>
                </a:ext>
              </a:extLst>
            </p:cNvPr>
            <p:cNvSpPr/>
            <p:nvPr/>
          </p:nvSpPr>
          <p:spPr>
            <a:xfrm>
              <a:off x="1954380" y="900624"/>
              <a:ext cx="1406317" cy="1606246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34717 w 1406317"/>
                <a:gd name="connsiteY0" fmla="*/ 803123 h 1606246"/>
                <a:gd name="connsiteX1" fmla="*/ 720517 w 1406317"/>
                <a:gd name="connsiteY1" fmla="*/ 0 h 1606246"/>
                <a:gd name="connsiteX2" fmla="*/ 1406317 w 1406317"/>
                <a:gd name="connsiteY2" fmla="*/ 803123 h 1606246"/>
                <a:gd name="connsiteX3" fmla="*/ 720517 w 1406317"/>
                <a:gd name="connsiteY3" fmla="*/ 1606246 h 1606246"/>
                <a:gd name="connsiteX4" fmla="*/ 34717 w 1406317"/>
                <a:gd name="connsiteY4" fmla="*/ 803123 h 160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317" h="1606246">
                  <a:moveTo>
                    <a:pt x="34717" y="803123"/>
                  </a:moveTo>
                  <a:cubicBezTo>
                    <a:pt x="202497" y="367959"/>
                    <a:pt x="341760" y="0"/>
                    <a:pt x="720517" y="0"/>
                  </a:cubicBezTo>
                  <a:cubicBezTo>
                    <a:pt x="1099274" y="0"/>
                    <a:pt x="1230149" y="443460"/>
                    <a:pt x="1406317" y="803123"/>
                  </a:cubicBezTo>
                  <a:cubicBezTo>
                    <a:pt x="1406317" y="1246676"/>
                    <a:pt x="1099274" y="1606246"/>
                    <a:pt x="720517" y="1606246"/>
                  </a:cubicBezTo>
                  <a:cubicBezTo>
                    <a:pt x="341760" y="1606246"/>
                    <a:pt x="-133063" y="1238287"/>
                    <a:pt x="34717" y="80312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1F302ED-8A0B-CEF3-245C-2B80E26497A4}"/>
                </a:ext>
              </a:extLst>
            </p:cNvPr>
            <p:cNvGrpSpPr/>
            <p:nvPr/>
          </p:nvGrpSpPr>
          <p:grpSpPr>
            <a:xfrm>
              <a:off x="1686802" y="473957"/>
              <a:ext cx="1930400" cy="1089513"/>
              <a:chOff x="5477164" y="3875655"/>
              <a:chExt cx="2549236" cy="1438783"/>
            </a:xfrm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47C29068-DB57-E5A8-1795-CD1AD8EB7F39}"/>
                  </a:ext>
                </a:extLst>
              </p:cNvPr>
              <p:cNvSpPr/>
              <p:nvPr/>
            </p:nvSpPr>
            <p:spPr>
              <a:xfrm>
                <a:off x="5668706" y="5019373"/>
                <a:ext cx="2153873" cy="295065"/>
              </a:xfrm>
              <a:custGeom>
                <a:avLst/>
                <a:gdLst>
                  <a:gd name="connsiteX0" fmla="*/ 0 w 1766834"/>
                  <a:gd name="connsiteY0" fmla="*/ 0 h 181040"/>
                  <a:gd name="connsiteX1" fmla="*/ 1766834 w 1766834"/>
                  <a:gd name="connsiteY1" fmla="*/ 0 h 181040"/>
                  <a:gd name="connsiteX2" fmla="*/ 1713824 w 1766834"/>
                  <a:gd name="connsiteY2" fmla="*/ 58470 h 181040"/>
                  <a:gd name="connsiteX3" fmla="*/ 883417 w 1766834"/>
                  <a:gd name="connsiteY3" fmla="*/ 181040 h 181040"/>
                  <a:gd name="connsiteX4" fmla="*/ 53010 w 1766834"/>
                  <a:gd name="connsiteY4" fmla="*/ 58470 h 181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6834" h="181040">
                    <a:moveTo>
                      <a:pt x="0" y="0"/>
                    </a:moveTo>
                    <a:lnTo>
                      <a:pt x="1766834" y="0"/>
                    </a:lnTo>
                    <a:lnTo>
                      <a:pt x="1713824" y="58470"/>
                    </a:lnTo>
                    <a:cubicBezTo>
                      <a:pt x="1577010" y="130499"/>
                      <a:pt x="1256719" y="181040"/>
                      <a:pt x="883417" y="181040"/>
                    </a:cubicBezTo>
                    <a:cubicBezTo>
                      <a:pt x="510115" y="181040"/>
                      <a:pt x="189824" y="130499"/>
                      <a:pt x="53010" y="58470"/>
                    </a:cubicBezTo>
                    <a:close/>
                  </a:path>
                </a:pathLst>
              </a:cu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E1CA875E-A1F1-DE63-3A7E-8B00ED8AA9E8}"/>
                  </a:ext>
                </a:extLst>
              </p:cNvPr>
              <p:cNvSpPr/>
              <p:nvPr/>
            </p:nvSpPr>
            <p:spPr>
              <a:xfrm>
                <a:off x="5477164" y="4726033"/>
                <a:ext cx="2549236" cy="523060"/>
              </a:xfrm>
              <a:custGeom>
                <a:avLst/>
                <a:gdLst>
                  <a:gd name="connsiteX0" fmla="*/ 1435505 w 2871010"/>
                  <a:gd name="connsiteY0" fmla="*/ 0 h 523060"/>
                  <a:gd name="connsiteX1" fmla="*/ 2871010 w 2871010"/>
                  <a:gd name="connsiteY1" fmla="*/ 281456 h 523060"/>
                  <a:gd name="connsiteX2" fmla="*/ 2238110 w 2871010"/>
                  <a:gd name="connsiteY2" fmla="*/ 514844 h 523060"/>
                  <a:gd name="connsiteX3" fmla="*/ 2190859 w 2871010"/>
                  <a:gd name="connsiteY3" fmla="*/ 519873 h 523060"/>
                  <a:gd name="connsiteX4" fmla="*/ 2255733 w 2871010"/>
                  <a:gd name="connsiteY4" fmla="*/ 507084 h 523060"/>
                  <a:gd name="connsiteX5" fmla="*/ 2325100 w 2871010"/>
                  <a:gd name="connsiteY5" fmla="*/ 461420 h 523060"/>
                  <a:gd name="connsiteX6" fmla="*/ 1442395 w 2871010"/>
                  <a:gd name="connsiteY6" fmla="*/ 344105 h 523060"/>
                  <a:gd name="connsiteX7" fmla="*/ 559690 w 2871010"/>
                  <a:gd name="connsiteY7" fmla="*/ 461420 h 523060"/>
                  <a:gd name="connsiteX8" fmla="*/ 629058 w 2871010"/>
                  <a:gd name="connsiteY8" fmla="*/ 507084 h 523060"/>
                  <a:gd name="connsiteX9" fmla="*/ 710100 w 2871010"/>
                  <a:gd name="connsiteY9" fmla="*/ 523060 h 523060"/>
                  <a:gd name="connsiteX10" fmla="*/ 632901 w 2871010"/>
                  <a:gd name="connsiteY10" fmla="*/ 514844 h 523060"/>
                  <a:gd name="connsiteX11" fmla="*/ 0 w 2871010"/>
                  <a:gd name="connsiteY11" fmla="*/ 281456 h 523060"/>
                  <a:gd name="connsiteX12" fmla="*/ 1435505 w 2871010"/>
                  <a:gd name="connsiteY12" fmla="*/ 0 h 523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871010" h="523060">
                    <a:moveTo>
                      <a:pt x="1435505" y="0"/>
                    </a:moveTo>
                    <a:cubicBezTo>
                      <a:pt x="2228313" y="0"/>
                      <a:pt x="2871010" y="126012"/>
                      <a:pt x="2871010" y="281456"/>
                    </a:cubicBezTo>
                    <a:cubicBezTo>
                      <a:pt x="2871010" y="378609"/>
                      <a:pt x="2619957" y="464264"/>
                      <a:pt x="2238110" y="514844"/>
                    </a:cubicBezTo>
                    <a:lnTo>
                      <a:pt x="2190859" y="519873"/>
                    </a:lnTo>
                    <a:lnTo>
                      <a:pt x="2255733" y="507084"/>
                    </a:lnTo>
                    <a:cubicBezTo>
                      <a:pt x="2300400" y="493049"/>
                      <a:pt x="2325100" y="477618"/>
                      <a:pt x="2325100" y="461420"/>
                    </a:cubicBezTo>
                    <a:cubicBezTo>
                      <a:pt x="2325100" y="396629"/>
                      <a:pt x="1929900" y="344105"/>
                      <a:pt x="1442395" y="344105"/>
                    </a:cubicBezTo>
                    <a:cubicBezTo>
                      <a:pt x="954890" y="344105"/>
                      <a:pt x="559690" y="396629"/>
                      <a:pt x="559690" y="461420"/>
                    </a:cubicBezTo>
                    <a:cubicBezTo>
                      <a:pt x="559690" y="477618"/>
                      <a:pt x="584390" y="493049"/>
                      <a:pt x="629058" y="507084"/>
                    </a:cubicBezTo>
                    <a:lnTo>
                      <a:pt x="710100" y="523060"/>
                    </a:lnTo>
                    <a:lnTo>
                      <a:pt x="632901" y="514844"/>
                    </a:lnTo>
                    <a:cubicBezTo>
                      <a:pt x="251054" y="464264"/>
                      <a:pt x="0" y="378609"/>
                      <a:pt x="0" y="281456"/>
                    </a:cubicBezTo>
                    <a:cubicBezTo>
                      <a:pt x="0" y="126012"/>
                      <a:pt x="642697" y="0"/>
                      <a:pt x="1435505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Trapezoid 49">
                <a:extLst>
                  <a:ext uri="{FF2B5EF4-FFF2-40B4-BE49-F238E27FC236}">
                    <a16:creationId xmlns:a16="http://schemas.microsoft.com/office/drawing/2014/main" id="{4EA3C613-5FD7-4E84-68F2-4A7BEE2DE083}"/>
                  </a:ext>
                </a:extLst>
              </p:cNvPr>
              <p:cNvSpPr/>
              <p:nvPr/>
            </p:nvSpPr>
            <p:spPr>
              <a:xfrm>
                <a:off x="6173665" y="4016164"/>
                <a:ext cx="1221249" cy="855166"/>
              </a:xfrm>
              <a:prstGeom prst="trapezoid">
                <a:avLst>
                  <a:gd name="adj" fmla="val 20652"/>
                </a:avLst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8CDD2E5-6F95-37C7-2FD9-F07A7FA6C678}"/>
                  </a:ext>
                </a:extLst>
              </p:cNvPr>
              <p:cNvSpPr/>
              <p:nvPr/>
            </p:nvSpPr>
            <p:spPr>
              <a:xfrm>
                <a:off x="6325497" y="3875655"/>
                <a:ext cx="917583" cy="281018"/>
              </a:xfrm>
              <a:prstGeom prst="ellipse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Moon 51">
                <a:extLst>
                  <a:ext uri="{FF2B5EF4-FFF2-40B4-BE49-F238E27FC236}">
                    <a16:creationId xmlns:a16="http://schemas.microsoft.com/office/drawing/2014/main" id="{396CD4DE-5835-3262-88E3-3042742E8A01}"/>
                  </a:ext>
                </a:extLst>
              </p:cNvPr>
              <p:cNvSpPr/>
              <p:nvPr/>
            </p:nvSpPr>
            <p:spPr>
              <a:xfrm rot="5400000" flipH="1" flipV="1">
                <a:off x="6671633" y="4200837"/>
                <a:ext cx="207995" cy="1359261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447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70"/>
          <p:cNvGrpSpPr/>
          <p:nvPr/>
        </p:nvGrpSpPr>
        <p:grpSpPr>
          <a:xfrm>
            <a:off x="4269326" y="1051466"/>
            <a:ext cx="2423922" cy="5427883"/>
            <a:chOff x="2743200" y="637211"/>
            <a:chExt cx="2590800" cy="5657893"/>
          </a:xfrm>
        </p:grpSpPr>
        <p:sp>
          <p:nvSpPr>
            <p:cNvPr id="272" name="Oval 271"/>
            <p:cNvSpPr/>
            <p:nvPr/>
          </p:nvSpPr>
          <p:spPr>
            <a:xfrm rot="4050661">
              <a:off x="4316147" y="5670393"/>
              <a:ext cx="400543" cy="84888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 rot="4050661">
              <a:off x="3625882" y="5631089"/>
              <a:ext cx="385687" cy="84888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4724030" y="4091622"/>
              <a:ext cx="503067" cy="7069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3177096" y="4079327"/>
              <a:ext cx="503067" cy="7069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Trapezoid 275"/>
            <p:cNvSpPr/>
            <p:nvPr/>
          </p:nvSpPr>
          <p:spPr>
            <a:xfrm rot="20029742">
              <a:off x="4312257" y="3156562"/>
              <a:ext cx="696635" cy="1305868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Trapezoid 276"/>
            <p:cNvSpPr/>
            <p:nvPr/>
          </p:nvSpPr>
          <p:spPr>
            <a:xfrm rot="1905609">
              <a:off x="3409244" y="3236121"/>
              <a:ext cx="696635" cy="1186434"/>
            </a:xfrm>
            <a:prstGeom prst="trapezoid">
              <a:avLst>
                <a:gd name="adj" fmla="val 13115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Trapezoid 277"/>
            <p:cNvSpPr/>
            <p:nvPr/>
          </p:nvSpPr>
          <p:spPr>
            <a:xfrm>
              <a:off x="3610992" y="3230945"/>
              <a:ext cx="1157056" cy="1413970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Isosceles Triangle 278"/>
            <p:cNvSpPr/>
            <p:nvPr/>
          </p:nvSpPr>
          <p:spPr>
            <a:xfrm rot="10800000">
              <a:off x="3963138" y="3206355"/>
              <a:ext cx="433896" cy="565588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Trapezoid 279"/>
            <p:cNvSpPr/>
            <p:nvPr/>
          </p:nvSpPr>
          <p:spPr>
            <a:xfrm>
              <a:off x="3453783" y="4497371"/>
              <a:ext cx="880369" cy="1570920"/>
            </a:xfrm>
            <a:prstGeom prst="trapezoid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Trapezoid 280"/>
            <p:cNvSpPr/>
            <p:nvPr/>
          </p:nvSpPr>
          <p:spPr>
            <a:xfrm>
              <a:off x="4114800" y="4503518"/>
              <a:ext cx="873341" cy="1581398"/>
            </a:xfrm>
            <a:prstGeom prst="trapezoid">
              <a:avLst>
                <a:gd name="adj" fmla="val 25957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780777" y="4546553"/>
              <a:ext cx="867792" cy="66395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810000" y="3276600"/>
              <a:ext cx="152400" cy="12192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4378037" y="3262746"/>
              <a:ext cx="152400" cy="12192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3810000" y="3810000"/>
              <a:ext cx="762000" cy="72874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Pentagon 285"/>
            <p:cNvSpPr/>
            <p:nvPr/>
          </p:nvSpPr>
          <p:spPr>
            <a:xfrm rot="5400000">
              <a:off x="3981103" y="3914604"/>
              <a:ext cx="444731" cy="487680"/>
            </a:xfrm>
            <a:prstGeom prst="homePlat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3466360" y="1251388"/>
              <a:ext cx="1446320" cy="21209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35"/>
            <p:cNvGrpSpPr/>
            <p:nvPr/>
          </p:nvGrpSpPr>
          <p:grpSpPr>
            <a:xfrm>
              <a:off x="2743200" y="637211"/>
              <a:ext cx="2590800" cy="1889524"/>
              <a:chOff x="2743200" y="637211"/>
              <a:chExt cx="2590800" cy="1889524"/>
            </a:xfrm>
          </p:grpSpPr>
          <p:sp>
            <p:nvSpPr>
              <p:cNvPr id="290" name="Cloud 289"/>
              <p:cNvSpPr/>
              <p:nvPr/>
            </p:nvSpPr>
            <p:spPr>
              <a:xfrm rot="4451180">
                <a:off x="4323853" y="1905084"/>
                <a:ext cx="727765" cy="503666"/>
              </a:xfrm>
              <a:prstGeom prst="cloud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Cloud 290"/>
              <p:cNvSpPr/>
              <p:nvPr/>
            </p:nvSpPr>
            <p:spPr>
              <a:xfrm rot="6389788">
                <a:off x="3102802" y="1895971"/>
                <a:ext cx="747751" cy="513778"/>
              </a:xfrm>
              <a:prstGeom prst="cloud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Teardrop 291"/>
              <p:cNvSpPr/>
              <p:nvPr/>
            </p:nvSpPr>
            <p:spPr>
              <a:xfrm rot="11051829">
                <a:off x="3940957" y="1672775"/>
                <a:ext cx="1393043" cy="561491"/>
              </a:xfrm>
              <a:prstGeom prst="teardrop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Teardrop 292"/>
              <p:cNvSpPr/>
              <p:nvPr/>
            </p:nvSpPr>
            <p:spPr>
              <a:xfrm>
                <a:off x="2743200" y="1749647"/>
                <a:ext cx="1347476" cy="461225"/>
              </a:xfrm>
              <a:prstGeom prst="teardrop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Moon 293"/>
              <p:cNvSpPr/>
              <p:nvPr/>
            </p:nvSpPr>
            <p:spPr>
              <a:xfrm rot="5400000">
                <a:off x="3974319" y="1232701"/>
                <a:ext cx="308236" cy="1696399"/>
              </a:xfrm>
              <a:prstGeom prst="moon">
                <a:avLst>
                  <a:gd name="adj" fmla="val 87500"/>
                </a:avLst>
              </a:prstGeom>
              <a:solidFill>
                <a:srgbClr val="F0BE4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Flowchart: Delay 294"/>
              <p:cNvSpPr/>
              <p:nvPr/>
            </p:nvSpPr>
            <p:spPr>
              <a:xfrm rot="16200000">
                <a:off x="3594456" y="572439"/>
                <a:ext cx="1066800" cy="1196344"/>
              </a:xfrm>
              <a:prstGeom prst="flowChartDelay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Moon 295"/>
              <p:cNvSpPr/>
              <p:nvPr/>
            </p:nvSpPr>
            <p:spPr>
              <a:xfrm rot="5400000" flipH="1" flipV="1">
                <a:off x="4011819" y="1134166"/>
                <a:ext cx="257466" cy="1347476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9" name="Rectangle 288"/>
            <p:cNvSpPr/>
            <p:nvPr/>
          </p:nvSpPr>
          <p:spPr>
            <a:xfrm rot="5400000">
              <a:off x="4096788" y="3980411"/>
              <a:ext cx="252152" cy="11305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8" name="Oval 297"/>
          <p:cNvSpPr/>
          <p:nvPr/>
        </p:nvSpPr>
        <p:spPr>
          <a:xfrm>
            <a:off x="7820709" y="3435638"/>
            <a:ext cx="2085292" cy="1318203"/>
          </a:xfrm>
          <a:prstGeom prst="ellipse">
            <a:avLst/>
          </a:prstGeom>
          <a:solidFill>
            <a:srgbClr val="CBB5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Teardrop 298"/>
          <p:cNvSpPr/>
          <p:nvPr/>
        </p:nvSpPr>
        <p:spPr>
          <a:xfrm rot="8137994">
            <a:off x="7975175" y="1765913"/>
            <a:ext cx="1776360" cy="1952641"/>
          </a:xfrm>
          <a:prstGeom prst="teardrop">
            <a:avLst/>
          </a:prstGeom>
          <a:solidFill>
            <a:srgbClr val="E9C9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 rot="4050661">
            <a:off x="8360867" y="5904739"/>
            <a:ext cx="395934" cy="61780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 rot="4050661">
            <a:off x="8747031" y="5904740"/>
            <a:ext cx="395934" cy="61780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>
            <a:off x="9198726" y="4685246"/>
            <a:ext cx="366124" cy="62325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8072892" y="4674407"/>
            <a:ext cx="366124" cy="62325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Trapezoid 303"/>
          <p:cNvSpPr/>
          <p:nvPr/>
        </p:nvSpPr>
        <p:spPr>
          <a:xfrm rot="20029742">
            <a:off x="8876524" y="3750913"/>
            <a:ext cx="506999" cy="1267170"/>
          </a:xfrm>
          <a:prstGeom prst="trapezoid">
            <a:avLst/>
          </a:prstGeom>
          <a:solidFill>
            <a:srgbClr val="E1D6B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Trapezoid 304"/>
          <p:cNvSpPr/>
          <p:nvPr/>
        </p:nvSpPr>
        <p:spPr>
          <a:xfrm rot="1403006">
            <a:off x="8150690" y="3872703"/>
            <a:ext cx="506999" cy="1175942"/>
          </a:xfrm>
          <a:prstGeom prst="trapezoid">
            <a:avLst/>
          </a:prstGeom>
          <a:solidFill>
            <a:srgbClr val="E1D6B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rapezoid 305"/>
          <p:cNvSpPr/>
          <p:nvPr/>
        </p:nvSpPr>
        <p:spPr>
          <a:xfrm>
            <a:off x="8290238" y="3926500"/>
            <a:ext cx="1052608" cy="2243717"/>
          </a:xfrm>
          <a:prstGeom prst="trapezoid">
            <a:avLst/>
          </a:prstGeom>
          <a:solidFill>
            <a:srgbClr val="E1D6B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Chord 306"/>
          <p:cNvSpPr/>
          <p:nvPr/>
        </p:nvSpPr>
        <p:spPr>
          <a:xfrm rot="19522476">
            <a:off x="8499188" y="3860452"/>
            <a:ext cx="318929" cy="549919"/>
          </a:xfrm>
          <a:prstGeom prst="chor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Chord 307"/>
          <p:cNvSpPr/>
          <p:nvPr/>
        </p:nvSpPr>
        <p:spPr>
          <a:xfrm rot="2077524" flipH="1">
            <a:off x="8814969" y="3860452"/>
            <a:ext cx="318929" cy="549919"/>
          </a:xfrm>
          <a:prstGeom prst="chor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143"/>
          <p:cNvGrpSpPr/>
          <p:nvPr/>
        </p:nvGrpSpPr>
        <p:grpSpPr>
          <a:xfrm>
            <a:off x="8500760" y="5422312"/>
            <a:ext cx="210522" cy="249302"/>
            <a:chOff x="1524000" y="2401957"/>
            <a:chExt cx="314739" cy="341243"/>
          </a:xfrm>
        </p:grpSpPr>
        <p:sp>
          <p:nvSpPr>
            <p:cNvPr id="359" name="Oval 358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148"/>
          <p:cNvGrpSpPr/>
          <p:nvPr/>
        </p:nvGrpSpPr>
        <p:grpSpPr>
          <a:xfrm>
            <a:off x="8711281" y="4923709"/>
            <a:ext cx="210522" cy="249302"/>
            <a:chOff x="1524000" y="2401957"/>
            <a:chExt cx="314739" cy="341243"/>
          </a:xfrm>
        </p:grpSpPr>
        <p:sp>
          <p:nvSpPr>
            <p:cNvPr id="355" name="Oval 354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153"/>
          <p:cNvGrpSpPr/>
          <p:nvPr/>
        </p:nvGrpSpPr>
        <p:grpSpPr>
          <a:xfrm>
            <a:off x="8921803" y="5546964"/>
            <a:ext cx="210522" cy="249302"/>
            <a:chOff x="1524000" y="2401957"/>
            <a:chExt cx="314739" cy="341243"/>
          </a:xfrm>
        </p:grpSpPr>
        <p:sp>
          <p:nvSpPr>
            <p:cNvPr id="351" name="Oval 350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158"/>
          <p:cNvGrpSpPr/>
          <p:nvPr/>
        </p:nvGrpSpPr>
        <p:grpSpPr>
          <a:xfrm>
            <a:off x="8184977" y="4549756"/>
            <a:ext cx="210522" cy="249302"/>
            <a:chOff x="1524000" y="2401957"/>
            <a:chExt cx="314739" cy="341243"/>
          </a:xfrm>
        </p:grpSpPr>
        <p:sp>
          <p:nvSpPr>
            <p:cNvPr id="347" name="Oval 346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163"/>
          <p:cNvGrpSpPr/>
          <p:nvPr/>
        </p:nvGrpSpPr>
        <p:grpSpPr>
          <a:xfrm>
            <a:off x="8606021" y="4425105"/>
            <a:ext cx="210522" cy="249302"/>
            <a:chOff x="1524000" y="2401957"/>
            <a:chExt cx="314739" cy="341243"/>
          </a:xfrm>
        </p:grpSpPr>
        <p:sp>
          <p:nvSpPr>
            <p:cNvPr id="343" name="Oval 342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168"/>
          <p:cNvGrpSpPr/>
          <p:nvPr/>
        </p:nvGrpSpPr>
        <p:grpSpPr>
          <a:xfrm>
            <a:off x="9237586" y="4549756"/>
            <a:ext cx="210522" cy="249302"/>
            <a:chOff x="1524000" y="2401957"/>
            <a:chExt cx="314739" cy="341243"/>
          </a:xfrm>
        </p:grpSpPr>
        <p:sp>
          <p:nvSpPr>
            <p:cNvPr id="339" name="Oval 338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173"/>
          <p:cNvGrpSpPr/>
          <p:nvPr/>
        </p:nvGrpSpPr>
        <p:grpSpPr>
          <a:xfrm>
            <a:off x="8395499" y="5796266"/>
            <a:ext cx="210522" cy="249302"/>
            <a:chOff x="1524000" y="2401957"/>
            <a:chExt cx="314739" cy="341243"/>
          </a:xfrm>
        </p:grpSpPr>
        <p:sp>
          <p:nvSpPr>
            <p:cNvPr id="335" name="Oval 334"/>
            <p:cNvSpPr/>
            <p:nvPr/>
          </p:nvSpPr>
          <p:spPr>
            <a:xfrm>
              <a:off x="1524000" y="24384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686339" y="2401957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676400" y="25908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600200" y="2514600"/>
              <a:ext cx="145774" cy="5300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189"/>
          <p:cNvGrpSpPr/>
          <p:nvPr/>
        </p:nvGrpSpPr>
        <p:grpSpPr>
          <a:xfrm>
            <a:off x="8134312" y="3592574"/>
            <a:ext cx="1396003" cy="1664639"/>
            <a:chOff x="4479704" y="4365352"/>
            <a:chExt cx="1940681" cy="1425848"/>
          </a:xfrm>
          <a:solidFill>
            <a:srgbClr val="E9C9A9"/>
          </a:solidFill>
        </p:grpSpPr>
        <p:sp>
          <p:nvSpPr>
            <p:cNvPr id="329" name="Diagonal Stripe 24"/>
            <p:cNvSpPr/>
            <p:nvPr/>
          </p:nvSpPr>
          <p:spPr>
            <a:xfrm flipH="1">
              <a:off x="5562600" y="5029200"/>
              <a:ext cx="152400" cy="762000"/>
            </a:xfrm>
            <a:prstGeom prst="diagStrip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0" name="Diagonal Stripe 329"/>
            <p:cNvSpPr/>
            <p:nvPr/>
          </p:nvSpPr>
          <p:spPr>
            <a:xfrm>
              <a:off x="5410200" y="5029200"/>
              <a:ext cx="152400" cy="762000"/>
            </a:xfrm>
            <a:prstGeom prst="diagStrip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1" name="Moon 330"/>
            <p:cNvSpPr/>
            <p:nvPr/>
          </p:nvSpPr>
          <p:spPr>
            <a:xfrm rot="18802910">
              <a:off x="4899589" y="4052758"/>
              <a:ext cx="392263" cy="1232034"/>
            </a:xfrm>
            <a:prstGeom prst="moon">
              <a:avLst>
                <a:gd name="adj" fmla="val 32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Moon 331"/>
            <p:cNvSpPr/>
            <p:nvPr/>
          </p:nvSpPr>
          <p:spPr>
            <a:xfrm rot="13582152">
              <a:off x="5568050" y="3960658"/>
              <a:ext cx="447642" cy="1257029"/>
            </a:xfrm>
            <a:prstGeom prst="moon">
              <a:avLst>
                <a:gd name="adj" fmla="val 32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Flowchart: Collate 332"/>
            <p:cNvSpPr/>
            <p:nvPr/>
          </p:nvSpPr>
          <p:spPr>
            <a:xfrm rot="5400000">
              <a:off x="5372100" y="4838700"/>
              <a:ext cx="419100" cy="342900"/>
            </a:xfrm>
            <a:prstGeom prst="flowChartCollat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4" name="Rounded Rectangle 333"/>
            <p:cNvSpPr/>
            <p:nvPr/>
          </p:nvSpPr>
          <p:spPr>
            <a:xfrm>
              <a:off x="5486400" y="4876800"/>
              <a:ext cx="152400" cy="228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7" name="Oval 316"/>
          <p:cNvSpPr/>
          <p:nvPr/>
        </p:nvSpPr>
        <p:spPr>
          <a:xfrm>
            <a:off x="8290238" y="2306038"/>
            <a:ext cx="1052608" cy="186976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87"/>
          <p:cNvGrpSpPr/>
          <p:nvPr/>
        </p:nvGrpSpPr>
        <p:grpSpPr>
          <a:xfrm rot="20234330">
            <a:off x="9247256" y="2667854"/>
            <a:ext cx="457739" cy="1815147"/>
            <a:chOff x="1600200" y="4267200"/>
            <a:chExt cx="1524000" cy="2362200"/>
          </a:xfrm>
        </p:grpSpPr>
        <p:sp>
          <p:nvSpPr>
            <p:cNvPr id="326" name="Moon 325"/>
            <p:cNvSpPr/>
            <p:nvPr/>
          </p:nvSpPr>
          <p:spPr>
            <a:xfrm>
              <a:off x="1600200" y="4267200"/>
              <a:ext cx="1447800" cy="2362200"/>
            </a:xfrm>
            <a:prstGeom prst="moon">
              <a:avLst>
                <a:gd name="adj" fmla="val 87500"/>
              </a:avLst>
            </a:prstGeom>
            <a:solidFill>
              <a:srgbClr val="CBB56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Moon 326"/>
            <p:cNvSpPr/>
            <p:nvPr/>
          </p:nvSpPr>
          <p:spPr>
            <a:xfrm rot="21043994">
              <a:off x="1752600" y="4419600"/>
              <a:ext cx="1371600" cy="1752600"/>
            </a:xfrm>
            <a:prstGeom prst="moon">
              <a:avLst>
                <a:gd name="adj" fmla="val 87500"/>
              </a:avLst>
            </a:prstGeom>
            <a:solidFill>
              <a:srgbClr val="CBB56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 rot="21111790">
              <a:off x="1985463" y="4586745"/>
              <a:ext cx="973675" cy="1676732"/>
            </a:xfrm>
            <a:prstGeom prst="ellipse">
              <a:avLst/>
            </a:prstGeom>
            <a:solidFill>
              <a:srgbClr val="CBB5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92"/>
          <p:cNvGrpSpPr/>
          <p:nvPr/>
        </p:nvGrpSpPr>
        <p:grpSpPr>
          <a:xfrm rot="1365670" flipH="1">
            <a:off x="7879776" y="2674793"/>
            <a:ext cx="457739" cy="1815147"/>
            <a:chOff x="1600200" y="4267200"/>
            <a:chExt cx="1524000" cy="2362200"/>
          </a:xfrm>
        </p:grpSpPr>
        <p:sp>
          <p:nvSpPr>
            <p:cNvPr id="323" name="Moon 322"/>
            <p:cNvSpPr/>
            <p:nvPr/>
          </p:nvSpPr>
          <p:spPr>
            <a:xfrm>
              <a:off x="1600200" y="4267200"/>
              <a:ext cx="1447800" cy="2362200"/>
            </a:xfrm>
            <a:prstGeom prst="moon">
              <a:avLst>
                <a:gd name="adj" fmla="val 87500"/>
              </a:avLst>
            </a:prstGeom>
            <a:solidFill>
              <a:srgbClr val="CBB56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Moon 323"/>
            <p:cNvSpPr/>
            <p:nvPr/>
          </p:nvSpPr>
          <p:spPr>
            <a:xfrm rot="21043994">
              <a:off x="1752600" y="4419600"/>
              <a:ext cx="1371600" cy="1752600"/>
            </a:xfrm>
            <a:prstGeom prst="moon">
              <a:avLst>
                <a:gd name="adj" fmla="val 87500"/>
              </a:avLst>
            </a:prstGeom>
            <a:solidFill>
              <a:srgbClr val="CBB56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21111790">
              <a:off x="1985463" y="4586745"/>
              <a:ext cx="973675" cy="1676732"/>
            </a:xfrm>
            <a:prstGeom prst="ellipse">
              <a:avLst/>
            </a:prstGeom>
            <a:solidFill>
              <a:srgbClr val="CBB5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0" name="Moon 23"/>
          <p:cNvSpPr/>
          <p:nvPr/>
        </p:nvSpPr>
        <p:spPr>
          <a:xfrm rot="5619258">
            <a:off x="8290788" y="1985407"/>
            <a:ext cx="1089542" cy="1339399"/>
          </a:xfrm>
          <a:prstGeom prst="moon">
            <a:avLst>
              <a:gd name="adj" fmla="val 49526"/>
            </a:avLst>
          </a:prstGeom>
          <a:solidFill>
            <a:srgbClr val="E9C9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 rot="19746120">
            <a:off x="9334143" y="3849574"/>
            <a:ext cx="437294" cy="599388"/>
          </a:xfrm>
          <a:prstGeom prst="ellipse">
            <a:avLst/>
          </a:prstGeom>
          <a:solidFill>
            <a:srgbClr val="CBB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rot="19746120">
            <a:off x="7843256" y="3766215"/>
            <a:ext cx="499897" cy="599388"/>
          </a:xfrm>
          <a:prstGeom prst="ellipse">
            <a:avLst/>
          </a:prstGeom>
          <a:solidFill>
            <a:srgbClr val="CBB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64800" y="105611"/>
            <a:ext cx="192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Pioneers</a:t>
            </a:r>
          </a:p>
        </p:txBody>
      </p:sp>
      <p:grpSp>
        <p:nvGrpSpPr>
          <p:cNvPr id="398" name="Group 397"/>
          <p:cNvGrpSpPr/>
          <p:nvPr/>
        </p:nvGrpSpPr>
        <p:grpSpPr>
          <a:xfrm>
            <a:off x="1241130" y="1174447"/>
            <a:ext cx="2095112" cy="5397895"/>
            <a:chOff x="685800" y="1219200"/>
            <a:chExt cx="1752600" cy="4515440"/>
          </a:xfrm>
        </p:grpSpPr>
        <p:sp>
          <p:nvSpPr>
            <p:cNvPr id="399" name="Oval 398"/>
            <p:cNvSpPr/>
            <p:nvPr/>
          </p:nvSpPr>
          <p:spPr>
            <a:xfrm rot="4050661">
              <a:off x="1570387" y="5270483"/>
              <a:ext cx="358433" cy="56988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 rot="4050661">
              <a:off x="1084970" y="5293103"/>
              <a:ext cx="334694" cy="53213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Teardrop 400"/>
            <p:cNvSpPr/>
            <p:nvPr/>
          </p:nvSpPr>
          <p:spPr>
            <a:xfrm rot="8137994">
              <a:off x="685800" y="1219200"/>
              <a:ext cx="1752600" cy="1890710"/>
            </a:xfrm>
            <a:prstGeom prst="teardrop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Cloud 401"/>
            <p:cNvSpPr/>
            <p:nvPr/>
          </p:nvSpPr>
          <p:spPr>
            <a:xfrm rot="16564297">
              <a:off x="284374" y="2589261"/>
              <a:ext cx="1392510" cy="476602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Cloud 402"/>
            <p:cNvSpPr/>
            <p:nvPr/>
          </p:nvSpPr>
          <p:spPr>
            <a:xfrm rot="16564297">
              <a:off x="1373382" y="2717199"/>
              <a:ext cx="1392510" cy="476602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892985" y="4045940"/>
              <a:ext cx="361227" cy="60348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782211" y="4035446"/>
              <a:ext cx="361227" cy="60348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Trapezoid 428"/>
            <p:cNvSpPr/>
            <p:nvPr/>
          </p:nvSpPr>
          <p:spPr>
            <a:xfrm rot="20029742">
              <a:off x="1575094" y="3141241"/>
              <a:ext cx="500218" cy="1226981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Trapezoid 441"/>
            <p:cNvSpPr/>
            <p:nvPr/>
          </p:nvSpPr>
          <p:spPr>
            <a:xfrm rot="1403006">
              <a:off x="858967" y="3259170"/>
              <a:ext cx="500218" cy="1138645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Trapezoid 442"/>
            <p:cNvSpPr/>
            <p:nvPr/>
          </p:nvSpPr>
          <p:spPr>
            <a:xfrm>
              <a:off x="996649" y="3311260"/>
              <a:ext cx="1038530" cy="2172555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Chord 443"/>
            <p:cNvSpPr/>
            <p:nvPr/>
          </p:nvSpPr>
          <p:spPr>
            <a:xfrm rot="19522476">
              <a:off x="1202803" y="3247307"/>
              <a:ext cx="314663" cy="532477"/>
            </a:xfrm>
            <a:prstGeom prst="chor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Chord 444"/>
            <p:cNvSpPr/>
            <p:nvPr/>
          </p:nvSpPr>
          <p:spPr>
            <a:xfrm rot="2077524" flipH="1">
              <a:off x="1514361" y="3247307"/>
              <a:ext cx="314663" cy="532477"/>
            </a:xfrm>
            <a:prstGeom prst="chor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6" name="Group 189"/>
            <p:cNvGrpSpPr/>
            <p:nvPr/>
          </p:nvGrpSpPr>
          <p:grpSpPr>
            <a:xfrm>
              <a:off x="908079" y="2995604"/>
              <a:ext cx="1275731" cy="1611841"/>
              <a:chOff x="4561507" y="4365352"/>
              <a:chExt cx="1797526" cy="1425848"/>
            </a:xfrm>
          </p:grpSpPr>
          <p:sp>
            <p:nvSpPr>
              <p:cNvPr id="451" name="Diagonal Stripe 450"/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2" name="Diagonal Stripe 451"/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3" name="Moon 512"/>
              <p:cNvSpPr/>
              <p:nvPr/>
            </p:nvSpPr>
            <p:spPr>
              <a:xfrm rot="18802910">
                <a:off x="4981392" y="4039919"/>
                <a:ext cx="392263" cy="1232034"/>
              </a:xfrm>
              <a:prstGeom prst="moon">
                <a:avLst>
                  <a:gd name="adj" fmla="val 3286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Moon 513"/>
              <p:cNvSpPr/>
              <p:nvPr/>
            </p:nvSpPr>
            <p:spPr>
              <a:xfrm rot="13582152">
                <a:off x="5506698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Flowchart: Collate 514"/>
              <p:cNvSpPr/>
              <p:nvPr/>
            </p:nvSpPr>
            <p:spPr>
              <a:xfrm rot="5400000">
                <a:off x="5327990" y="4794592"/>
                <a:ext cx="419100" cy="431117"/>
              </a:xfrm>
              <a:prstGeom prst="flowChartCollat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6" name="Rounded Rectangle 515"/>
              <p:cNvSpPr/>
              <p:nvPr/>
            </p:nvSpPr>
            <p:spPr>
              <a:xfrm>
                <a:off x="5429351" y="4876800"/>
                <a:ext cx="209450" cy="208974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7" name="Oval 446"/>
            <p:cNvSpPr/>
            <p:nvPr/>
          </p:nvSpPr>
          <p:spPr>
            <a:xfrm>
              <a:off x="996649" y="1742193"/>
              <a:ext cx="1038530" cy="18104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Cloud 447"/>
            <p:cNvSpPr/>
            <p:nvPr/>
          </p:nvSpPr>
          <p:spPr>
            <a:xfrm rot="21227083">
              <a:off x="842616" y="2019350"/>
              <a:ext cx="1292418" cy="513513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Moon 448"/>
            <p:cNvSpPr/>
            <p:nvPr/>
          </p:nvSpPr>
          <p:spPr>
            <a:xfrm rot="5619258">
              <a:off x="990486" y="1376206"/>
              <a:ext cx="1031094" cy="1380441"/>
            </a:xfrm>
            <a:prstGeom prst="moon">
              <a:avLst>
                <a:gd name="adj" fmla="val 49526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0F1D1BF-2F5A-4B40-BE56-7EF827A264EF}"/>
              </a:ext>
            </a:extLst>
          </p:cNvPr>
          <p:cNvGrpSpPr/>
          <p:nvPr/>
        </p:nvGrpSpPr>
        <p:grpSpPr>
          <a:xfrm>
            <a:off x="624218" y="1150909"/>
            <a:ext cx="2348102" cy="5264849"/>
            <a:chOff x="6666253" y="3226087"/>
            <a:chExt cx="1364974" cy="3060507"/>
          </a:xfrm>
        </p:grpSpPr>
        <p:grpSp>
          <p:nvGrpSpPr>
            <p:cNvPr id="3" name="Group 115"/>
            <p:cNvGrpSpPr/>
            <p:nvPr/>
          </p:nvGrpSpPr>
          <p:grpSpPr>
            <a:xfrm>
              <a:off x="6786740" y="3581401"/>
              <a:ext cx="1151312" cy="2705193"/>
              <a:chOff x="2671940" y="990600"/>
              <a:chExt cx="1151312" cy="2705193"/>
            </a:xfrm>
          </p:grpSpPr>
          <p:sp>
            <p:nvSpPr>
              <p:cNvPr id="106" name="Oval 105"/>
              <p:cNvSpPr/>
              <p:nvPr/>
            </p:nvSpPr>
            <p:spPr>
              <a:xfrm rot="4050661">
                <a:off x="3324381" y="3338358"/>
                <a:ext cx="267634" cy="447236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 rot="4050661">
                <a:off x="2943381" y="3338358"/>
                <a:ext cx="267634" cy="447236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558209" y="2521226"/>
                <a:ext cx="265043" cy="381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743200" y="2514600"/>
                <a:ext cx="265043" cy="381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rapezoid 94"/>
              <p:cNvSpPr/>
              <p:nvPr/>
            </p:nvSpPr>
            <p:spPr>
              <a:xfrm rot="20029742">
                <a:off x="3370564" y="2146249"/>
                <a:ext cx="367025" cy="567842"/>
              </a:xfrm>
              <a:prstGeom prst="trapezoid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rapezoid 95"/>
              <p:cNvSpPr/>
              <p:nvPr/>
            </p:nvSpPr>
            <p:spPr>
              <a:xfrm rot="1905609">
                <a:off x="2847102" y="2126370"/>
                <a:ext cx="367025" cy="567842"/>
              </a:xfrm>
              <a:prstGeom prst="trapezoid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rapezoid 96"/>
              <p:cNvSpPr/>
              <p:nvPr/>
            </p:nvSpPr>
            <p:spPr>
              <a:xfrm>
                <a:off x="2971800" y="2057400"/>
                <a:ext cx="609600" cy="762000"/>
              </a:xfrm>
              <a:prstGeom prst="trapezoid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Isosceles Triangle 97"/>
              <p:cNvSpPr/>
              <p:nvPr/>
            </p:nvSpPr>
            <p:spPr>
              <a:xfrm rot="10800000">
                <a:off x="3157330" y="2044148"/>
                <a:ext cx="228600" cy="304800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84"/>
              <p:cNvGrpSpPr/>
              <p:nvPr/>
            </p:nvGrpSpPr>
            <p:grpSpPr>
              <a:xfrm>
                <a:off x="3061252" y="2047461"/>
                <a:ext cx="573157" cy="480391"/>
                <a:chOff x="4343400" y="1905000"/>
                <a:chExt cx="827320" cy="764627"/>
              </a:xfrm>
            </p:grpSpPr>
            <p:sp>
              <p:nvSpPr>
                <p:cNvPr id="110" name="Double Wave 109"/>
                <p:cNvSpPr/>
                <p:nvPr/>
              </p:nvSpPr>
              <p:spPr>
                <a:xfrm>
                  <a:off x="4343400" y="1905000"/>
                  <a:ext cx="685800" cy="228600"/>
                </a:xfrm>
                <a:prstGeom prst="doubleWave">
                  <a:avLst>
                    <a:gd name="adj1" fmla="val 12500"/>
                    <a:gd name="adj2" fmla="val -10000"/>
                  </a:avLst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Isosceles Triangle 110"/>
                <p:cNvSpPr/>
                <p:nvPr/>
              </p:nvSpPr>
              <p:spPr>
                <a:xfrm rot="10095459">
                  <a:off x="4637320" y="1907627"/>
                  <a:ext cx="533400" cy="762000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Oval 99"/>
              <p:cNvSpPr/>
              <p:nvPr/>
            </p:nvSpPr>
            <p:spPr>
              <a:xfrm>
                <a:off x="2895600" y="990600"/>
                <a:ext cx="762000" cy="1143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rapezoid 100"/>
              <p:cNvSpPr/>
              <p:nvPr/>
            </p:nvSpPr>
            <p:spPr>
              <a:xfrm>
                <a:off x="2888974" y="2739887"/>
                <a:ext cx="463826" cy="762000"/>
              </a:xfrm>
              <a:prstGeom prst="trapezoi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rapezoid 101"/>
              <p:cNvSpPr/>
              <p:nvPr/>
            </p:nvSpPr>
            <p:spPr>
              <a:xfrm>
                <a:off x="3276600" y="2743200"/>
                <a:ext cx="420757" cy="762000"/>
              </a:xfrm>
              <a:prstGeom prst="trapezoi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ounded Rectangle 102"/>
              <p:cNvSpPr/>
              <p:nvPr/>
            </p:nvSpPr>
            <p:spPr>
              <a:xfrm>
                <a:off x="3061252" y="2766392"/>
                <a:ext cx="457200" cy="357808"/>
              </a:xfrm>
              <a:prstGeom prst="roundRect">
                <a:avLst/>
              </a:prstGeom>
              <a:solidFill>
                <a:srgbClr val="99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2971800" y="2667000"/>
                <a:ext cx="609600" cy="152400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3203713" y="2686878"/>
                <a:ext cx="149087" cy="14908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Cloud 107"/>
              <p:cNvSpPr/>
              <p:nvPr/>
            </p:nvSpPr>
            <p:spPr>
              <a:xfrm rot="4451180">
                <a:off x="3384226" y="1290777"/>
                <a:ext cx="444240" cy="390757"/>
              </a:xfrm>
              <a:prstGeom prst="cloud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Cloud 108"/>
              <p:cNvSpPr/>
              <p:nvPr/>
            </p:nvSpPr>
            <p:spPr>
              <a:xfrm rot="6389788">
                <a:off x="2626954" y="1306010"/>
                <a:ext cx="449752" cy="359780"/>
              </a:xfrm>
              <a:prstGeom prst="cloud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113"/>
            <p:cNvGrpSpPr/>
            <p:nvPr/>
          </p:nvGrpSpPr>
          <p:grpSpPr>
            <a:xfrm>
              <a:off x="6666253" y="3226087"/>
              <a:ext cx="1364974" cy="834887"/>
              <a:chOff x="5257800" y="1219200"/>
              <a:chExt cx="1364974" cy="834887"/>
            </a:xfrm>
          </p:grpSpPr>
          <p:grpSp>
            <p:nvGrpSpPr>
              <p:cNvPr id="6" name="Group 111"/>
              <p:cNvGrpSpPr/>
              <p:nvPr/>
            </p:nvGrpSpPr>
            <p:grpSpPr>
              <a:xfrm>
                <a:off x="5257800" y="1295400"/>
                <a:ext cx="1364974" cy="758687"/>
                <a:chOff x="3657600" y="990600"/>
                <a:chExt cx="2637183" cy="1395537"/>
              </a:xfrm>
            </p:grpSpPr>
            <p:sp>
              <p:nvSpPr>
                <p:cNvPr id="88" name="Teardrop 87"/>
                <p:cNvSpPr/>
                <p:nvPr/>
              </p:nvSpPr>
              <p:spPr>
                <a:xfrm rot="11051829">
                  <a:off x="4876800" y="1828799"/>
                  <a:ext cx="1417983" cy="556591"/>
                </a:xfrm>
                <a:prstGeom prst="teardrop">
                  <a:avLst/>
                </a:prstGeom>
                <a:solidFill>
                  <a:srgbClr val="F3CB6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eardrop 88"/>
                <p:cNvSpPr/>
                <p:nvPr/>
              </p:nvSpPr>
              <p:spPr>
                <a:xfrm>
                  <a:off x="3657600" y="1905000"/>
                  <a:ext cx="1371600" cy="457200"/>
                </a:xfrm>
                <a:prstGeom prst="teardrop">
                  <a:avLst/>
                </a:prstGeom>
                <a:solidFill>
                  <a:srgbClr val="F3CB6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Moon 89"/>
                <p:cNvSpPr/>
                <p:nvPr/>
              </p:nvSpPr>
              <p:spPr>
                <a:xfrm rot="5400000">
                  <a:off x="4914864" y="1369979"/>
                  <a:ext cx="305546" cy="1726770"/>
                </a:xfrm>
                <a:prstGeom prst="moon">
                  <a:avLst>
                    <a:gd name="adj" fmla="val 87500"/>
                  </a:avLst>
                </a:prstGeom>
                <a:solidFill>
                  <a:srgbClr val="F0BE4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rapezoid 90"/>
                <p:cNvSpPr/>
                <p:nvPr/>
              </p:nvSpPr>
              <p:spPr>
                <a:xfrm>
                  <a:off x="4343400" y="990600"/>
                  <a:ext cx="1371600" cy="914400"/>
                </a:xfrm>
                <a:prstGeom prst="trapezoid">
                  <a:avLst>
                    <a:gd name="adj" fmla="val 20652"/>
                  </a:avLst>
                </a:prstGeom>
                <a:solidFill>
                  <a:srgbClr val="F3CB6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Moon 91"/>
                <p:cNvSpPr/>
                <p:nvPr/>
              </p:nvSpPr>
              <p:spPr>
                <a:xfrm rot="5400000" flipH="1" flipV="1">
                  <a:off x="4914901" y="1257299"/>
                  <a:ext cx="228598" cy="1371600"/>
                </a:xfrm>
                <a:prstGeom prst="moon">
                  <a:avLst>
                    <a:gd name="adj" fmla="val 87500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7" name="Oval 86"/>
              <p:cNvSpPr/>
              <p:nvPr/>
            </p:nvSpPr>
            <p:spPr>
              <a:xfrm>
                <a:off x="5715000" y="1219200"/>
                <a:ext cx="533400" cy="228600"/>
              </a:xfrm>
              <a:prstGeom prst="ellipse">
                <a:avLst/>
              </a:prstGeom>
              <a:solidFill>
                <a:srgbClr val="F3CB6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8" name="Group 386"/>
          <p:cNvGrpSpPr/>
          <p:nvPr/>
        </p:nvGrpSpPr>
        <p:grpSpPr>
          <a:xfrm>
            <a:off x="7091408" y="2828040"/>
            <a:ext cx="1561337" cy="3518621"/>
            <a:chOff x="2743721" y="3479818"/>
            <a:chExt cx="1285935" cy="2897977"/>
          </a:xfrm>
        </p:grpSpPr>
        <p:sp>
          <p:nvSpPr>
            <p:cNvPr id="394" name="Oval 393"/>
            <p:cNvSpPr/>
            <p:nvPr/>
          </p:nvSpPr>
          <p:spPr>
            <a:xfrm rot="4050661">
              <a:off x="3346135" y="6035507"/>
              <a:ext cx="278090" cy="40648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 rot="4050661">
              <a:off x="3121690" y="6044014"/>
              <a:ext cx="219983" cy="40648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Teardrop 387"/>
            <p:cNvSpPr/>
            <p:nvPr/>
          </p:nvSpPr>
          <p:spPr>
            <a:xfrm rot="8137994">
              <a:off x="2743721" y="3479818"/>
              <a:ext cx="1285935" cy="1193663"/>
            </a:xfrm>
            <a:prstGeom prst="teardrop">
              <a:avLst/>
            </a:prstGeom>
            <a:solidFill>
              <a:srgbClr val="DEB1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3629469" y="5264426"/>
              <a:ext cx="265043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/>
            <p:cNvSpPr/>
            <p:nvPr/>
          </p:nvSpPr>
          <p:spPr>
            <a:xfrm>
              <a:off x="2814460" y="5257800"/>
              <a:ext cx="265043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Trapezoid 390"/>
            <p:cNvSpPr/>
            <p:nvPr/>
          </p:nvSpPr>
          <p:spPr>
            <a:xfrm rot="20029742">
              <a:off x="3396222" y="4693262"/>
              <a:ext cx="367025" cy="774630"/>
            </a:xfrm>
            <a:prstGeom prst="trapezoid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Trapezoid 391"/>
            <p:cNvSpPr/>
            <p:nvPr/>
          </p:nvSpPr>
          <p:spPr>
            <a:xfrm rot="1403006">
              <a:off x="2870779" y="4767713"/>
              <a:ext cx="367025" cy="718861"/>
            </a:xfrm>
            <a:prstGeom prst="trapezoid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Trapezoid 392"/>
            <p:cNvSpPr/>
            <p:nvPr/>
          </p:nvSpPr>
          <p:spPr>
            <a:xfrm>
              <a:off x="2971800" y="4800600"/>
              <a:ext cx="762000" cy="1371600"/>
            </a:xfrm>
            <a:prstGeom prst="trapezoid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Chord 395"/>
            <p:cNvSpPr/>
            <p:nvPr/>
          </p:nvSpPr>
          <p:spPr>
            <a:xfrm rot="19522476">
              <a:off x="3123062" y="4760224"/>
              <a:ext cx="230878" cy="336169"/>
            </a:xfrm>
            <a:prstGeom prst="chor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Chord 396"/>
            <p:cNvSpPr/>
            <p:nvPr/>
          </p:nvSpPr>
          <p:spPr>
            <a:xfrm rot="2077524" flipH="1">
              <a:off x="3351661" y="4760224"/>
              <a:ext cx="230878" cy="336169"/>
            </a:xfrm>
            <a:prstGeom prst="chor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9" name="Group 143"/>
            <p:cNvGrpSpPr/>
            <p:nvPr/>
          </p:nvGrpSpPr>
          <p:grpSpPr>
            <a:xfrm>
              <a:off x="3124200" y="5715000"/>
              <a:ext cx="152400" cy="152400"/>
              <a:chOff x="1524000" y="2401957"/>
              <a:chExt cx="314739" cy="341243"/>
            </a:xfrm>
          </p:grpSpPr>
          <p:sp>
            <p:nvSpPr>
              <p:cNvPr id="509" name="Oval 508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Oval 509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Oval 510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2" name="Oval 511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0" name="Group 148"/>
            <p:cNvGrpSpPr/>
            <p:nvPr/>
          </p:nvGrpSpPr>
          <p:grpSpPr>
            <a:xfrm>
              <a:off x="3276600" y="5410200"/>
              <a:ext cx="152400" cy="152400"/>
              <a:chOff x="1524000" y="2401957"/>
              <a:chExt cx="314739" cy="341243"/>
            </a:xfrm>
          </p:grpSpPr>
          <p:sp>
            <p:nvSpPr>
              <p:cNvPr id="505" name="Oval 504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Oval 505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Oval 506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Oval 507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7" name="Group 153"/>
            <p:cNvGrpSpPr/>
            <p:nvPr/>
          </p:nvGrpSpPr>
          <p:grpSpPr>
            <a:xfrm>
              <a:off x="3429000" y="5791200"/>
              <a:ext cx="152400" cy="152400"/>
              <a:chOff x="1524000" y="2401957"/>
              <a:chExt cx="314739" cy="341243"/>
            </a:xfrm>
          </p:grpSpPr>
          <p:sp>
            <p:nvSpPr>
              <p:cNvPr id="501" name="Oval 500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Oval 501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Oval 502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Oval 503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8" name="Group 158"/>
            <p:cNvGrpSpPr/>
            <p:nvPr/>
          </p:nvGrpSpPr>
          <p:grpSpPr>
            <a:xfrm>
              <a:off x="2895600" y="5181600"/>
              <a:ext cx="152400" cy="152400"/>
              <a:chOff x="1524000" y="2401957"/>
              <a:chExt cx="314739" cy="341243"/>
            </a:xfrm>
          </p:grpSpPr>
          <p:sp>
            <p:nvSpPr>
              <p:cNvPr id="497" name="Oval 496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Oval 497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Oval 499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9" name="Group 163"/>
            <p:cNvGrpSpPr/>
            <p:nvPr/>
          </p:nvGrpSpPr>
          <p:grpSpPr>
            <a:xfrm>
              <a:off x="3200400" y="5105400"/>
              <a:ext cx="152400" cy="152400"/>
              <a:chOff x="1524000" y="2401957"/>
              <a:chExt cx="314739" cy="341243"/>
            </a:xfrm>
          </p:grpSpPr>
          <p:sp>
            <p:nvSpPr>
              <p:cNvPr id="425" name="Oval 424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Oval 426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7" name="Group 168"/>
            <p:cNvGrpSpPr/>
            <p:nvPr/>
          </p:nvGrpSpPr>
          <p:grpSpPr>
            <a:xfrm>
              <a:off x="3657600" y="5181600"/>
              <a:ext cx="152400" cy="152400"/>
              <a:chOff x="1524000" y="2401957"/>
              <a:chExt cx="314739" cy="341243"/>
            </a:xfrm>
          </p:grpSpPr>
          <p:sp>
            <p:nvSpPr>
              <p:cNvPr id="421" name="Oval 420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Oval 421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Oval 422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8" name="Group 173"/>
            <p:cNvGrpSpPr/>
            <p:nvPr/>
          </p:nvGrpSpPr>
          <p:grpSpPr>
            <a:xfrm>
              <a:off x="3048000" y="5943600"/>
              <a:ext cx="152400" cy="152400"/>
              <a:chOff x="1524000" y="2401957"/>
              <a:chExt cx="314739" cy="341243"/>
            </a:xfrm>
          </p:grpSpPr>
          <p:sp>
            <p:nvSpPr>
              <p:cNvPr id="417" name="Oval 416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Oval 417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Oval 418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Oval 419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4" name="Group 189"/>
            <p:cNvGrpSpPr/>
            <p:nvPr/>
          </p:nvGrpSpPr>
          <p:grpSpPr>
            <a:xfrm>
              <a:off x="2864215" y="4601316"/>
              <a:ext cx="1010589" cy="1017605"/>
              <a:chOff x="4479704" y="4365352"/>
              <a:chExt cx="1940681" cy="1425848"/>
            </a:xfrm>
          </p:grpSpPr>
          <p:sp>
            <p:nvSpPr>
              <p:cNvPr id="411" name="Diagonal Stripe 410"/>
              <p:cNvSpPr/>
              <p:nvPr/>
            </p:nvSpPr>
            <p:spPr>
              <a:xfrm flipH="1">
                <a:off x="5562600" y="5029200"/>
                <a:ext cx="152400" cy="762000"/>
              </a:xfrm>
              <a:prstGeom prst="diagStripe">
                <a:avLst/>
              </a:prstGeom>
              <a:solidFill>
                <a:srgbClr val="DEB1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2" name="Diagonal Stripe 411"/>
              <p:cNvSpPr/>
              <p:nvPr/>
            </p:nvSpPr>
            <p:spPr>
              <a:xfrm>
                <a:off x="5410200" y="5029200"/>
                <a:ext cx="152400" cy="762000"/>
              </a:xfrm>
              <a:prstGeom prst="diagStripe">
                <a:avLst/>
              </a:prstGeom>
              <a:solidFill>
                <a:srgbClr val="DEB1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3" name="Moon 412"/>
              <p:cNvSpPr/>
              <p:nvPr/>
            </p:nvSpPr>
            <p:spPr>
              <a:xfrm rot="18802910">
                <a:off x="4899589" y="4052758"/>
                <a:ext cx="392263" cy="1232034"/>
              </a:xfrm>
              <a:prstGeom prst="moon">
                <a:avLst>
                  <a:gd name="adj" fmla="val 32860"/>
                </a:avLst>
              </a:prstGeom>
              <a:solidFill>
                <a:srgbClr val="DEB1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Moon 413"/>
              <p:cNvSpPr/>
              <p:nvPr/>
            </p:nvSpPr>
            <p:spPr>
              <a:xfrm rot="13582152">
                <a:off x="5568050" y="3960658"/>
                <a:ext cx="447642" cy="1257029"/>
              </a:xfrm>
              <a:prstGeom prst="moon">
                <a:avLst>
                  <a:gd name="adj" fmla="val 32860"/>
                </a:avLst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Flowchart: Collate 414"/>
              <p:cNvSpPr/>
              <p:nvPr/>
            </p:nvSpPr>
            <p:spPr>
              <a:xfrm rot="5400000">
                <a:off x="5372100" y="4838700"/>
                <a:ext cx="419100" cy="342900"/>
              </a:xfrm>
              <a:prstGeom prst="flowChartCollate">
                <a:avLst/>
              </a:prstGeom>
              <a:solidFill>
                <a:srgbClr val="DEB1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>
                <a:off x="5486400" y="4876800"/>
                <a:ext cx="152400" cy="228600"/>
              </a:xfrm>
              <a:prstGeom prst="roundRect">
                <a:avLst/>
              </a:prstGeom>
              <a:solidFill>
                <a:srgbClr val="DEB16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6" name="Oval 405"/>
            <p:cNvSpPr/>
            <p:nvPr/>
          </p:nvSpPr>
          <p:spPr>
            <a:xfrm>
              <a:off x="2971800" y="3810000"/>
              <a:ext cx="762000" cy="1143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Double Wave 406"/>
            <p:cNvSpPr/>
            <p:nvPr/>
          </p:nvSpPr>
          <p:spPr>
            <a:xfrm rot="16200000">
              <a:off x="3058200" y="4417724"/>
              <a:ext cx="1199320" cy="305321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rgbClr val="D6953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Double Wave 407"/>
            <p:cNvSpPr/>
            <p:nvPr/>
          </p:nvSpPr>
          <p:spPr>
            <a:xfrm rot="5149487" flipH="1">
              <a:off x="2439778" y="4469121"/>
              <a:ext cx="1064043" cy="227936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rgbClr val="D6953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>
              <a:off x="2971800" y="3962400"/>
              <a:ext cx="609600" cy="228600"/>
            </a:xfrm>
            <a:prstGeom prst="roundRect">
              <a:avLst/>
            </a:prstGeom>
            <a:solidFill>
              <a:srgbClr val="D6953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Moon 409"/>
            <p:cNvSpPr/>
            <p:nvPr/>
          </p:nvSpPr>
          <p:spPr>
            <a:xfrm rot="5619258">
              <a:off x="3020070" y="3508263"/>
              <a:ext cx="650961" cy="1012871"/>
            </a:xfrm>
            <a:prstGeom prst="moon">
              <a:avLst>
                <a:gd name="adj" fmla="val 49526"/>
              </a:avLst>
            </a:prstGeom>
            <a:solidFill>
              <a:srgbClr val="DEB1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1" name="TextBox 430"/>
          <p:cNvSpPr txBox="1"/>
          <p:nvPr/>
        </p:nvSpPr>
        <p:spPr>
          <a:xfrm>
            <a:off x="64800" y="105611"/>
            <a:ext cx="192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Pioneers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555658C-8ED4-CA40-53FE-601B4B27B9C2}"/>
              </a:ext>
            </a:extLst>
          </p:cNvPr>
          <p:cNvGrpSpPr/>
          <p:nvPr/>
        </p:nvGrpSpPr>
        <p:grpSpPr>
          <a:xfrm>
            <a:off x="3890207" y="2198909"/>
            <a:ext cx="1971986" cy="4078432"/>
            <a:chOff x="3890207" y="2198909"/>
            <a:chExt cx="1971986" cy="4078432"/>
          </a:xfrm>
        </p:grpSpPr>
        <p:sp>
          <p:nvSpPr>
            <p:cNvPr id="113" name="Teardrop 112"/>
            <p:cNvSpPr/>
            <p:nvPr/>
          </p:nvSpPr>
          <p:spPr>
            <a:xfrm rot="8137994">
              <a:off x="3890207" y="2198909"/>
              <a:ext cx="1971986" cy="1830487"/>
            </a:xfrm>
            <a:prstGeom prst="teardrop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F6C9CAE-2609-5EE7-89D8-2A65EA4159AF}"/>
                </a:ext>
              </a:extLst>
            </p:cNvPr>
            <p:cNvGrpSpPr/>
            <p:nvPr/>
          </p:nvGrpSpPr>
          <p:grpSpPr>
            <a:xfrm>
              <a:off x="4067361" y="2331946"/>
              <a:ext cx="1666689" cy="3945395"/>
              <a:chOff x="4049661" y="2416153"/>
              <a:chExt cx="1666689" cy="3945395"/>
            </a:xfrm>
          </p:grpSpPr>
          <p:sp>
            <p:nvSpPr>
              <p:cNvPr id="119" name="Oval 118"/>
              <p:cNvSpPr/>
              <p:nvPr/>
            </p:nvSpPr>
            <p:spPr>
              <a:xfrm rot="4050661">
                <a:off x="4868768" y="5796794"/>
                <a:ext cx="371165" cy="68583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 rot="4050661">
                <a:off x="4383989" y="5833047"/>
                <a:ext cx="371165" cy="68583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5278686" y="4643983"/>
                <a:ext cx="367761" cy="58426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4049661" y="4691725"/>
                <a:ext cx="386075" cy="58426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rapezoid 115"/>
              <p:cNvSpPr/>
              <p:nvPr/>
            </p:nvSpPr>
            <p:spPr>
              <a:xfrm rot="20029742">
                <a:off x="4921427" y="3826004"/>
                <a:ext cx="562834" cy="1187898"/>
              </a:xfrm>
              <a:prstGeom prst="trapezoid">
                <a:avLst/>
              </a:prstGeom>
              <a:solidFill>
                <a:srgbClr val="809CD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Trapezoid 116"/>
              <p:cNvSpPr/>
              <p:nvPr/>
            </p:nvSpPr>
            <p:spPr>
              <a:xfrm rot="1403006">
                <a:off x="4115658" y="3940175"/>
                <a:ext cx="562834" cy="1102376"/>
              </a:xfrm>
              <a:prstGeom prst="trapezoid">
                <a:avLst/>
              </a:prstGeom>
              <a:solidFill>
                <a:srgbClr val="809CD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rapezoid 117"/>
              <p:cNvSpPr/>
              <p:nvPr/>
            </p:nvSpPr>
            <p:spPr>
              <a:xfrm>
                <a:off x="4270574" y="3990607"/>
                <a:ext cx="1168530" cy="2103354"/>
              </a:xfrm>
              <a:prstGeom prst="trapezoid">
                <a:avLst/>
              </a:prstGeom>
              <a:solidFill>
                <a:srgbClr val="809CD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Chord 120"/>
              <p:cNvSpPr/>
              <p:nvPr/>
            </p:nvSpPr>
            <p:spPr>
              <a:xfrm rot="19522476">
                <a:off x="4502535" y="3928690"/>
                <a:ext cx="354052" cy="515516"/>
              </a:xfrm>
              <a:prstGeom prst="chor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Chord 121"/>
              <p:cNvSpPr/>
              <p:nvPr/>
            </p:nvSpPr>
            <p:spPr>
              <a:xfrm rot="2077524" flipH="1">
                <a:off x="4853092" y="3928690"/>
                <a:ext cx="354052" cy="515516"/>
              </a:xfrm>
              <a:prstGeom prst="chor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43"/>
              <p:cNvGrpSpPr/>
              <p:nvPr/>
            </p:nvGrpSpPr>
            <p:grpSpPr>
              <a:xfrm>
                <a:off x="4504280" y="5392843"/>
                <a:ext cx="233706" cy="233706"/>
                <a:chOff x="1524000" y="2401957"/>
                <a:chExt cx="314739" cy="341243"/>
              </a:xfrm>
            </p:grpSpPr>
            <p:sp>
              <p:nvSpPr>
                <p:cNvPr id="163" name="Oval 162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48"/>
              <p:cNvGrpSpPr/>
              <p:nvPr/>
            </p:nvGrpSpPr>
            <p:grpSpPr>
              <a:xfrm>
                <a:off x="4737986" y="4925431"/>
                <a:ext cx="233706" cy="233706"/>
                <a:chOff x="1524000" y="2401957"/>
                <a:chExt cx="314739" cy="341243"/>
              </a:xfrm>
            </p:grpSpPr>
            <p:sp>
              <p:nvSpPr>
                <p:cNvPr id="159" name="Oval 158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53"/>
              <p:cNvGrpSpPr/>
              <p:nvPr/>
            </p:nvGrpSpPr>
            <p:grpSpPr>
              <a:xfrm>
                <a:off x="4971692" y="5509696"/>
                <a:ext cx="233706" cy="233706"/>
                <a:chOff x="1524000" y="2401957"/>
                <a:chExt cx="314739" cy="341243"/>
              </a:xfrm>
            </p:grpSpPr>
            <p:sp>
              <p:nvSpPr>
                <p:cNvPr id="155" name="Oval 154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" name="Group 158"/>
              <p:cNvGrpSpPr/>
              <p:nvPr/>
            </p:nvGrpSpPr>
            <p:grpSpPr>
              <a:xfrm>
                <a:off x="4153721" y="4574872"/>
                <a:ext cx="233706" cy="233706"/>
                <a:chOff x="1524000" y="2401957"/>
                <a:chExt cx="314739" cy="341243"/>
              </a:xfrm>
            </p:grpSpPr>
            <p:sp>
              <p:nvSpPr>
                <p:cNvPr id="151" name="Oval 150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" name="Group 163"/>
              <p:cNvGrpSpPr/>
              <p:nvPr/>
            </p:nvGrpSpPr>
            <p:grpSpPr>
              <a:xfrm>
                <a:off x="4621133" y="4458019"/>
                <a:ext cx="233706" cy="233706"/>
                <a:chOff x="1524000" y="2401957"/>
                <a:chExt cx="314739" cy="341243"/>
              </a:xfrm>
            </p:grpSpPr>
            <p:sp>
              <p:nvSpPr>
                <p:cNvPr id="147" name="Oval 146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168"/>
              <p:cNvGrpSpPr/>
              <p:nvPr/>
            </p:nvGrpSpPr>
            <p:grpSpPr>
              <a:xfrm>
                <a:off x="5322251" y="4574872"/>
                <a:ext cx="233706" cy="233706"/>
                <a:chOff x="1524000" y="2401957"/>
                <a:chExt cx="314739" cy="341243"/>
              </a:xfrm>
            </p:grpSpPr>
            <p:sp>
              <p:nvSpPr>
                <p:cNvPr id="143" name="Oval 142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173"/>
              <p:cNvGrpSpPr/>
              <p:nvPr/>
            </p:nvGrpSpPr>
            <p:grpSpPr>
              <a:xfrm>
                <a:off x="4387427" y="5743402"/>
                <a:ext cx="233706" cy="233706"/>
                <a:chOff x="1524000" y="2401957"/>
                <a:chExt cx="314739" cy="341243"/>
              </a:xfrm>
            </p:grpSpPr>
            <p:sp>
              <p:nvSpPr>
                <p:cNvPr id="139" name="Oval 138"/>
                <p:cNvSpPr/>
                <p:nvPr/>
              </p:nvSpPr>
              <p:spPr>
                <a:xfrm>
                  <a:off x="1524000" y="24384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/>
                <p:cNvSpPr/>
                <p:nvPr/>
              </p:nvSpPr>
              <p:spPr>
                <a:xfrm>
                  <a:off x="1686339" y="2401957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1676400" y="25908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>
                  <a:off x="1600200" y="2514600"/>
                  <a:ext cx="145774" cy="53009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89"/>
              <p:cNvGrpSpPr/>
              <p:nvPr/>
            </p:nvGrpSpPr>
            <p:grpSpPr>
              <a:xfrm>
                <a:off x="4092266" y="3708953"/>
                <a:ext cx="1549742" cy="1560501"/>
                <a:chOff x="4479704" y="4365352"/>
                <a:chExt cx="1940681" cy="1425848"/>
              </a:xfrm>
              <a:solidFill>
                <a:schemeClr val="accent5">
                  <a:lumMod val="40000"/>
                  <a:lumOff val="60000"/>
                </a:schemeClr>
              </a:solidFill>
            </p:grpSpPr>
            <p:sp>
              <p:nvSpPr>
                <p:cNvPr id="133" name="Diagonal Stripe 132"/>
                <p:cNvSpPr/>
                <p:nvPr/>
              </p:nvSpPr>
              <p:spPr>
                <a:xfrm flipH="1">
                  <a:off x="5562600" y="5029200"/>
                  <a:ext cx="152400" cy="762000"/>
                </a:xfrm>
                <a:prstGeom prst="diagStrip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Diagonal Stripe 133"/>
                <p:cNvSpPr/>
                <p:nvPr/>
              </p:nvSpPr>
              <p:spPr>
                <a:xfrm>
                  <a:off x="5410200" y="5029200"/>
                  <a:ext cx="152400" cy="762000"/>
                </a:xfrm>
                <a:prstGeom prst="diagStrip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5" name="Moon 134"/>
                <p:cNvSpPr/>
                <p:nvPr/>
              </p:nvSpPr>
              <p:spPr>
                <a:xfrm rot="18802910">
                  <a:off x="4899589" y="4052758"/>
                  <a:ext cx="392263" cy="1232034"/>
                </a:xfrm>
                <a:prstGeom prst="moon">
                  <a:avLst>
                    <a:gd name="adj" fmla="val 3286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Moon 135"/>
                <p:cNvSpPr/>
                <p:nvPr/>
              </p:nvSpPr>
              <p:spPr>
                <a:xfrm rot="13582152">
                  <a:off x="5568050" y="3960658"/>
                  <a:ext cx="447642" cy="1257029"/>
                </a:xfrm>
                <a:prstGeom prst="moon">
                  <a:avLst>
                    <a:gd name="adj" fmla="val 3286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lowchart: Collate 136"/>
                <p:cNvSpPr/>
                <p:nvPr/>
              </p:nvSpPr>
              <p:spPr>
                <a:xfrm rot="5400000">
                  <a:off x="5372100" y="4838700"/>
                  <a:ext cx="419100" cy="342900"/>
                </a:xfrm>
                <a:prstGeom prst="flowChartCollat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Rounded Rectangle 137"/>
                <p:cNvSpPr/>
                <p:nvPr/>
              </p:nvSpPr>
              <p:spPr>
                <a:xfrm>
                  <a:off x="5486400" y="4876800"/>
                  <a:ext cx="152400" cy="2286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1" name="Oval 130"/>
              <p:cNvSpPr/>
              <p:nvPr/>
            </p:nvSpPr>
            <p:spPr>
              <a:xfrm>
                <a:off x="4318544" y="2830637"/>
                <a:ext cx="1120559" cy="139367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E821760-1850-3387-79D9-E27B402976B3}"/>
                  </a:ext>
                </a:extLst>
              </p:cNvPr>
              <p:cNvGrpSpPr/>
              <p:nvPr/>
            </p:nvGrpSpPr>
            <p:grpSpPr>
              <a:xfrm rot="21284816">
                <a:off x="4097587" y="3272920"/>
                <a:ext cx="456726" cy="1406363"/>
                <a:chOff x="3049895" y="1184505"/>
                <a:chExt cx="916902" cy="2823349"/>
              </a:xfrm>
            </p:grpSpPr>
            <p:sp>
              <p:nvSpPr>
                <p:cNvPr id="10" name="Rectangle: Diagonal Corners Rounded 9">
                  <a:extLst>
                    <a:ext uri="{FF2B5EF4-FFF2-40B4-BE49-F238E27FC236}">
                      <a16:creationId xmlns:a16="http://schemas.microsoft.com/office/drawing/2014/main" id="{5F6361B6-C864-6FC1-F840-DA6498ABB79F}"/>
                    </a:ext>
                  </a:extLst>
                </p:cNvPr>
                <p:cNvSpPr/>
                <p:nvPr/>
              </p:nvSpPr>
              <p:spPr>
                <a:xfrm rot="19171904">
                  <a:off x="3273059" y="118450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: Diagonal Corners Rounded 10">
                  <a:extLst>
                    <a:ext uri="{FF2B5EF4-FFF2-40B4-BE49-F238E27FC236}">
                      <a16:creationId xmlns:a16="http://schemas.microsoft.com/office/drawing/2014/main" id="{AA5471E8-0ADB-A862-9CB1-377389A439D5}"/>
                    </a:ext>
                  </a:extLst>
                </p:cNvPr>
                <p:cNvSpPr/>
                <p:nvPr/>
              </p:nvSpPr>
              <p:spPr>
                <a:xfrm rot="19277942">
                  <a:off x="3216222" y="1902538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: Diagonal Corners Rounded 11">
                  <a:extLst>
                    <a:ext uri="{FF2B5EF4-FFF2-40B4-BE49-F238E27FC236}">
                      <a16:creationId xmlns:a16="http://schemas.microsoft.com/office/drawing/2014/main" id="{C7ED4FBA-F8CA-C249-89AD-C8B0672768A4}"/>
                    </a:ext>
                  </a:extLst>
                </p:cNvPr>
                <p:cNvSpPr/>
                <p:nvPr/>
              </p:nvSpPr>
              <p:spPr>
                <a:xfrm rot="19277942">
                  <a:off x="3125963" y="260875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: Diagonal Corners Rounded 12">
                  <a:extLst>
                    <a:ext uri="{FF2B5EF4-FFF2-40B4-BE49-F238E27FC236}">
                      <a16:creationId xmlns:a16="http://schemas.microsoft.com/office/drawing/2014/main" id="{1827E039-9E04-C3FA-3FA1-7D0AFD9FBBF6}"/>
                    </a:ext>
                  </a:extLst>
                </p:cNvPr>
                <p:cNvSpPr/>
                <p:nvPr/>
              </p:nvSpPr>
              <p:spPr>
                <a:xfrm rot="19277942">
                  <a:off x="3049895" y="3314116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80DB5A4-3ACF-67EC-9A30-B60CB8261A6A}"/>
                  </a:ext>
                </a:extLst>
              </p:cNvPr>
              <p:cNvGrpSpPr/>
              <p:nvPr/>
            </p:nvGrpSpPr>
            <p:grpSpPr>
              <a:xfrm rot="21284816">
                <a:off x="5180987" y="3232561"/>
                <a:ext cx="456726" cy="1406363"/>
                <a:chOff x="3049895" y="1184505"/>
                <a:chExt cx="916902" cy="2823349"/>
              </a:xfrm>
            </p:grpSpPr>
            <p:sp>
              <p:nvSpPr>
                <p:cNvPr id="25" name="Rectangle: Diagonal Corners Rounded 24">
                  <a:extLst>
                    <a:ext uri="{FF2B5EF4-FFF2-40B4-BE49-F238E27FC236}">
                      <a16:creationId xmlns:a16="http://schemas.microsoft.com/office/drawing/2014/main" id="{14A97EC2-C3A3-F863-D221-D8E4751A9C89}"/>
                    </a:ext>
                  </a:extLst>
                </p:cNvPr>
                <p:cNvSpPr/>
                <p:nvPr/>
              </p:nvSpPr>
              <p:spPr>
                <a:xfrm rot="19171904">
                  <a:off x="3273059" y="118450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Diagonal Corners Rounded 25">
                  <a:extLst>
                    <a:ext uri="{FF2B5EF4-FFF2-40B4-BE49-F238E27FC236}">
                      <a16:creationId xmlns:a16="http://schemas.microsoft.com/office/drawing/2014/main" id="{F21AB740-242C-FAEE-69D2-5A2AB097D996}"/>
                    </a:ext>
                  </a:extLst>
                </p:cNvPr>
                <p:cNvSpPr/>
                <p:nvPr/>
              </p:nvSpPr>
              <p:spPr>
                <a:xfrm rot="19277942">
                  <a:off x="3216222" y="1902538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: Diagonal Corners Rounded 26">
                  <a:extLst>
                    <a:ext uri="{FF2B5EF4-FFF2-40B4-BE49-F238E27FC236}">
                      <a16:creationId xmlns:a16="http://schemas.microsoft.com/office/drawing/2014/main" id="{D4E1D93A-1C2A-CDF0-DA84-D470D53150EC}"/>
                    </a:ext>
                  </a:extLst>
                </p:cNvPr>
                <p:cNvSpPr/>
                <p:nvPr/>
              </p:nvSpPr>
              <p:spPr>
                <a:xfrm rot="19277942">
                  <a:off x="3125963" y="2608755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: Diagonal Corners Rounded 27">
                  <a:extLst>
                    <a:ext uri="{FF2B5EF4-FFF2-40B4-BE49-F238E27FC236}">
                      <a16:creationId xmlns:a16="http://schemas.microsoft.com/office/drawing/2014/main" id="{4A383CF5-A896-900D-BEC8-E114FDBA7D60}"/>
                    </a:ext>
                  </a:extLst>
                </p:cNvPr>
                <p:cNvSpPr/>
                <p:nvPr/>
              </p:nvSpPr>
              <p:spPr>
                <a:xfrm rot="19277942">
                  <a:off x="3049895" y="3314116"/>
                  <a:ext cx="693738" cy="693738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Rectangle: Diagonal Corners Rounded 6">
                <a:extLst>
                  <a:ext uri="{FF2B5EF4-FFF2-40B4-BE49-F238E27FC236}">
                    <a16:creationId xmlns:a16="http://schemas.microsoft.com/office/drawing/2014/main" id="{DE949B23-B5EC-663F-8500-EF21F544A320}"/>
                  </a:ext>
                </a:extLst>
              </p:cNvPr>
              <p:cNvSpPr/>
              <p:nvPr/>
            </p:nvSpPr>
            <p:spPr>
              <a:xfrm>
                <a:off x="4160984" y="2724466"/>
                <a:ext cx="693738" cy="69373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: Diagonal Corners Rounded 7">
                <a:extLst>
                  <a:ext uri="{FF2B5EF4-FFF2-40B4-BE49-F238E27FC236}">
                    <a16:creationId xmlns:a16="http://schemas.microsoft.com/office/drawing/2014/main" id="{38E4C33A-7726-4A15-7B77-4DF3C6C66668}"/>
                  </a:ext>
                </a:extLst>
              </p:cNvPr>
              <p:cNvSpPr/>
              <p:nvPr/>
            </p:nvSpPr>
            <p:spPr>
              <a:xfrm rot="4384947">
                <a:off x="4851149" y="2649335"/>
                <a:ext cx="693738" cy="69373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Moon 131"/>
              <p:cNvSpPr/>
              <p:nvPr/>
            </p:nvSpPr>
            <p:spPr>
              <a:xfrm rot="5619258">
                <a:off x="4348369" y="2154617"/>
                <a:ext cx="1106446" cy="1629517"/>
              </a:xfrm>
              <a:prstGeom prst="moon">
                <a:avLst>
                  <a:gd name="adj" fmla="val 49526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8" name="Group 467">
            <a:extLst>
              <a:ext uri="{FF2B5EF4-FFF2-40B4-BE49-F238E27FC236}">
                <a16:creationId xmlns:a16="http://schemas.microsoft.com/office/drawing/2014/main" id="{B5D1B8E0-5EE5-7820-40C2-CF0182B602D8}"/>
              </a:ext>
            </a:extLst>
          </p:cNvPr>
          <p:cNvGrpSpPr/>
          <p:nvPr/>
        </p:nvGrpSpPr>
        <p:grpSpPr>
          <a:xfrm>
            <a:off x="9473709" y="1918764"/>
            <a:ext cx="2037458" cy="4466806"/>
            <a:chOff x="9473709" y="1918764"/>
            <a:chExt cx="2037458" cy="446680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01C1DB-C2D7-831B-F2B7-A68A33C986EC}"/>
                </a:ext>
              </a:extLst>
            </p:cNvPr>
            <p:cNvGrpSpPr/>
            <p:nvPr/>
          </p:nvGrpSpPr>
          <p:grpSpPr>
            <a:xfrm>
              <a:off x="9473709" y="1918764"/>
              <a:ext cx="2037458" cy="4466806"/>
              <a:chOff x="4704759" y="985336"/>
              <a:chExt cx="2447821" cy="5366461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4A5EC01-8BBE-758A-EA00-5EAAB0E266EF}"/>
                  </a:ext>
                </a:extLst>
              </p:cNvPr>
              <p:cNvGrpSpPr/>
              <p:nvPr/>
            </p:nvGrpSpPr>
            <p:grpSpPr>
              <a:xfrm>
                <a:off x="4704759" y="985336"/>
                <a:ext cx="2447821" cy="5366461"/>
                <a:chOff x="6450422" y="1059765"/>
                <a:chExt cx="1872985" cy="4106225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B3499504-3A53-9F33-0DA4-0D9555EBCFFD}"/>
                    </a:ext>
                  </a:extLst>
                </p:cNvPr>
                <p:cNvGrpSpPr/>
                <p:nvPr/>
              </p:nvGrpSpPr>
              <p:grpSpPr>
                <a:xfrm rot="4927996">
                  <a:off x="7041868" y="1547624"/>
                  <a:ext cx="1653085" cy="909992"/>
                  <a:chOff x="2818248" y="1170384"/>
                  <a:chExt cx="1899034" cy="1217570"/>
                </a:xfrm>
              </p:grpSpPr>
              <p:sp>
                <p:nvSpPr>
                  <p:cNvPr id="456" name="Moon 455">
                    <a:extLst>
                      <a:ext uri="{FF2B5EF4-FFF2-40B4-BE49-F238E27FC236}">
                        <a16:creationId xmlns:a16="http://schemas.microsoft.com/office/drawing/2014/main" id="{9E4A722C-B4C9-0567-A318-C7DBCEA65BD0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82590" y="1436451"/>
                    <a:ext cx="187734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7" name="Moon 456">
                    <a:extLst>
                      <a:ext uri="{FF2B5EF4-FFF2-40B4-BE49-F238E27FC236}">
                        <a16:creationId xmlns:a16="http://schemas.microsoft.com/office/drawing/2014/main" id="{F9036942-459B-A128-1AA1-752EEA0BAEED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50244" y="1544200"/>
                    <a:ext cx="453485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8" name="Moon 457">
                    <a:extLst>
                      <a:ext uri="{FF2B5EF4-FFF2-40B4-BE49-F238E27FC236}">
                        <a16:creationId xmlns:a16="http://schemas.microsoft.com/office/drawing/2014/main" id="{45062B4A-CD07-78EB-8DCE-B622BB788A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567519" y="1343057"/>
                    <a:ext cx="656342" cy="130599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9" name="Moon 458">
                    <a:extLst>
                      <a:ext uri="{FF2B5EF4-FFF2-40B4-BE49-F238E27FC236}">
                        <a16:creationId xmlns:a16="http://schemas.microsoft.com/office/drawing/2014/main" id="{780826BA-D789-E2CA-A598-607E455AF8D3}"/>
                      </a:ext>
                    </a:extLst>
                  </p:cNvPr>
                  <p:cNvSpPr/>
                  <p:nvPr/>
                </p:nvSpPr>
                <p:spPr>
                  <a:xfrm>
                    <a:off x="3339447" y="1200329"/>
                    <a:ext cx="381000" cy="996292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0" name="Moon 459">
                    <a:extLst>
                      <a:ext uri="{FF2B5EF4-FFF2-40B4-BE49-F238E27FC236}">
                        <a16:creationId xmlns:a16="http://schemas.microsoft.com/office/drawing/2014/main" id="{C3673D1B-9D1E-9F31-C91F-632093151E7E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513801" y="1170384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1" name="Moon 460">
                    <a:extLst>
                      <a:ext uri="{FF2B5EF4-FFF2-40B4-BE49-F238E27FC236}">
                        <a16:creationId xmlns:a16="http://schemas.microsoft.com/office/drawing/2014/main" id="{40EDFD63-35BE-5FE4-A9E1-279CB54F5F16}"/>
                      </a:ext>
                    </a:extLst>
                  </p:cNvPr>
                  <p:cNvSpPr/>
                  <p:nvPr/>
                </p:nvSpPr>
                <p:spPr>
                  <a:xfrm rot="19664572">
                    <a:off x="3051833" y="1386758"/>
                    <a:ext cx="420420" cy="100119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2" name="Moon 461">
                    <a:extLst>
                      <a:ext uri="{FF2B5EF4-FFF2-40B4-BE49-F238E27FC236}">
                        <a16:creationId xmlns:a16="http://schemas.microsoft.com/office/drawing/2014/main" id="{92B61296-3C19-1FF6-64E6-6968B0CC4034}"/>
                      </a:ext>
                    </a:extLst>
                  </p:cNvPr>
                  <p:cNvSpPr/>
                  <p:nvPr/>
                </p:nvSpPr>
                <p:spPr>
                  <a:xfrm rot="4584428">
                    <a:off x="4017844" y="1511757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3" name="Moon 462">
                    <a:extLst>
                      <a:ext uri="{FF2B5EF4-FFF2-40B4-BE49-F238E27FC236}">
                        <a16:creationId xmlns:a16="http://schemas.microsoft.com/office/drawing/2014/main" id="{2FD17930-867E-D48A-CCCF-6B094D7F3049}"/>
                      </a:ext>
                    </a:extLst>
                  </p:cNvPr>
                  <p:cNvSpPr/>
                  <p:nvPr/>
                </p:nvSpPr>
                <p:spPr>
                  <a:xfrm rot="3348030">
                    <a:off x="3961354" y="1236701"/>
                    <a:ext cx="250733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4" name="Moon 463">
                    <a:extLst>
                      <a:ext uri="{FF2B5EF4-FFF2-40B4-BE49-F238E27FC236}">
                        <a16:creationId xmlns:a16="http://schemas.microsoft.com/office/drawing/2014/main" id="{94F37C8E-F9DD-CE60-4B57-D985FC6B17FE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731898" y="1358482"/>
                    <a:ext cx="297799" cy="774314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5" name="Moon 464">
                    <a:extLst>
                      <a:ext uri="{FF2B5EF4-FFF2-40B4-BE49-F238E27FC236}">
                        <a16:creationId xmlns:a16="http://schemas.microsoft.com/office/drawing/2014/main" id="{F189BEB9-8D21-5BC6-0D53-7C7337570591}"/>
                      </a:ext>
                    </a:extLst>
                  </p:cNvPr>
                  <p:cNvSpPr/>
                  <p:nvPr/>
                </p:nvSpPr>
                <p:spPr>
                  <a:xfrm rot="7380762">
                    <a:off x="3142343" y="1403382"/>
                    <a:ext cx="273432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6" name="Oval 465">
                    <a:extLst>
                      <a:ext uri="{FF2B5EF4-FFF2-40B4-BE49-F238E27FC236}">
                        <a16:creationId xmlns:a16="http://schemas.microsoft.com/office/drawing/2014/main" id="{0C1991A0-5497-6308-89A2-2A64CAA6F1CC}"/>
                      </a:ext>
                    </a:extLst>
                  </p:cNvPr>
                  <p:cNvSpPr/>
                  <p:nvPr/>
                </p:nvSpPr>
                <p:spPr>
                  <a:xfrm>
                    <a:off x="3100456" y="1582398"/>
                    <a:ext cx="1390324" cy="658165"/>
                  </a:xfrm>
                  <a:prstGeom prst="ellipse">
                    <a:avLst/>
                  </a:prstGeom>
                  <a:solidFill>
                    <a:srgbClr val="6F530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890C7902-670A-426D-8E95-F3101EFB8E69}"/>
                    </a:ext>
                  </a:extLst>
                </p:cNvPr>
                <p:cNvGrpSpPr/>
                <p:nvPr/>
              </p:nvGrpSpPr>
              <p:grpSpPr>
                <a:xfrm rot="16459283" flipH="1">
                  <a:off x="6075242" y="1572348"/>
                  <a:ext cx="1660352" cy="909992"/>
                  <a:chOff x="2818248" y="1170384"/>
                  <a:chExt cx="1907382" cy="1217570"/>
                </a:xfrm>
              </p:grpSpPr>
              <p:sp>
                <p:nvSpPr>
                  <p:cNvPr id="61" name="Moon 60">
                    <a:extLst>
                      <a:ext uri="{FF2B5EF4-FFF2-40B4-BE49-F238E27FC236}">
                        <a16:creationId xmlns:a16="http://schemas.microsoft.com/office/drawing/2014/main" id="{F5819F81-BEF6-6B4A-0852-CEA65CED00B4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82590" y="1436451"/>
                    <a:ext cx="187734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Moon 61">
                    <a:extLst>
                      <a:ext uri="{FF2B5EF4-FFF2-40B4-BE49-F238E27FC236}">
                        <a16:creationId xmlns:a16="http://schemas.microsoft.com/office/drawing/2014/main" id="{14B6B2AB-9DB8-0DD3-9C8F-B1DE0AC41D71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50244" y="1544200"/>
                    <a:ext cx="453485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Moon 62">
                    <a:extLst>
                      <a:ext uri="{FF2B5EF4-FFF2-40B4-BE49-F238E27FC236}">
                        <a16:creationId xmlns:a16="http://schemas.microsoft.com/office/drawing/2014/main" id="{3B1B6159-0438-40A3-8B92-03A0D76090A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567519" y="1343057"/>
                    <a:ext cx="656342" cy="130599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8" name="Moon 447">
                    <a:extLst>
                      <a:ext uri="{FF2B5EF4-FFF2-40B4-BE49-F238E27FC236}">
                        <a16:creationId xmlns:a16="http://schemas.microsoft.com/office/drawing/2014/main" id="{BD6DCD02-3B7A-4B0E-119A-B49358AA418A}"/>
                      </a:ext>
                    </a:extLst>
                  </p:cNvPr>
                  <p:cNvSpPr/>
                  <p:nvPr/>
                </p:nvSpPr>
                <p:spPr>
                  <a:xfrm>
                    <a:off x="3339447" y="1200329"/>
                    <a:ext cx="381000" cy="996292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9" name="Moon 448">
                    <a:extLst>
                      <a:ext uri="{FF2B5EF4-FFF2-40B4-BE49-F238E27FC236}">
                        <a16:creationId xmlns:a16="http://schemas.microsoft.com/office/drawing/2014/main" id="{C86D55AB-70A8-C41B-BB2B-5CB3BEC9DBF5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513801" y="1170384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0" name="Moon 449">
                    <a:extLst>
                      <a:ext uri="{FF2B5EF4-FFF2-40B4-BE49-F238E27FC236}">
                        <a16:creationId xmlns:a16="http://schemas.microsoft.com/office/drawing/2014/main" id="{1525CF10-2B03-F555-5B70-C70C97FCE8DA}"/>
                      </a:ext>
                    </a:extLst>
                  </p:cNvPr>
                  <p:cNvSpPr/>
                  <p:nvPr/>
                </p:nvSpPr>
                <p:spPr>
                  <a:xfrm rot="19664572">
                    <a:off x="3051833" y="1386758"/>
                    <a:ext cx="420420" cy="100119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1" name="Moon 450">
                    <a:extLst>
                      <a:ext uri="{FF2B5EF4-FFF2-40B4-BE49-F238E27FC236}">
                        <a16:creationId xmlns:a16="http://schemas.microsoft.com/office/drawing/2014/main" id="{2A7B2C03-280D-04E7-23C1-E15A358427ED}"/>
                      </a:ext>
                    </a:extLst>
                  </p:cNvPr>
                  <p:cNvSpPr/>
                  <p:nvPr/>
                </p:nvSpPr>
                <p:spPr>
                  <a:xfrm rot="4584428">
                    <a:off x="4026192" y="1464757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2" name="Moon 451">
                    <a:extLst>
                      <a:ext uri="{FF2B5EF4-FFF2-40B4-BE49-F238E27FC236}">
                        <a16:creationId xmlns:a16="http://schemas.microsoft.com/office/drawing/2014/main" id="{5F1EECBB-CF7F-3B1E-9FE3-3EE6E8D566C7}"/>
                      </a:ext>
                    </a:extLst>
                  </p:cNvPr>
                  <p:cNvSpPr/>
                  <p:nvPr/>
                </p:nvSpPr>
                <p:spPr>
                  <a:xfrm rot="3348030">
                    <a:off x="3961354" y="1236701"/>
                    <a:ext cx="250733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3" name="Moon 452">
                    <a:extLst>
                      <a:ext uri="{FF2B5EF4-FFF2-40B4-BE49-F238E27FC236}">
                        <a16:creationId xmlns:a16="http://schemas.microsoft.com/office/drawing/2014/main" id="{0F74EAD1-7CB3-95D2-64A5-0419758F78BD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731898" y="1358482"/>
                    <a:ext cx="297799" cy="774314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4" name="Moon 453">
                    <a:extLst>
                      <a:ext uri="{FF2B5EF4-FFF2-40B4-BE49-F238E27FC236}">
                        <a16:creationId xmlns:a16="http://schemas.microsoft.com/office/drawing/2014/main" id="{532808FB-480A-8C39-4D94-121A419AFCC4}"/>
                      </a:ext>
                    </a:extLst>
                  </p:cNvPr>
                  <p:cNvSpPr/>
                  <p:nvPr/>
                </p:nvSpPr>
                <p:spPr>
                  <a:xfrm rot="7380762">
                    <a:off x="3142343" y="1403382"/>
                    <a:ext cx="273432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5" name="Oval 454">
                    <a:extLst>
                      <a:ext uri="{FF2B5EF4-FFF2-40B4-BE49-F238E27FC236}">
                        <a16:creationId xmlns:a16="http://schemas.microsoft.com/office/drawing/2014/main" id="{A558FC07-AAB6-501D-D7E7-DB93AE675F2F}"/>
                      </a:ext>
                    </a:extLst>
                  </p:cNvPr>
                  <p:cNvSpPr/>
                  <p:nvPr/>
                </p:nvSpPr>
                <p:spPr>
                  <a:xfrm>
                    <a:off x="3100456" y="1582398"/>
                    <a:ext cx="1390324" cy="658165"/>
                  </a:xfrm>
                  <a:prstGeom prst="ellipse">
                    <a:avLst/>
                  </a:prstGeom>
                  <a:solidFill>
                    <a:srgbClr val="6F530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8D744521-EC47-E361-A22F-4D8DD4E9D43A}"/>
                    </a:ext>
                  </a:extLst>
                </p:cNvPr>
                <p:cNvGrpSpPr/>
                <p:nvPr/>
              </p:nvGrpSpPr>
              <p:grpSpPr>
                <a:xfrm>
                  <a:off x="6540668" y="1059765"/>
                  <a:ext cx="1662196" cy="909992"/>
                  <a:chOff x="2818248" y="1170384"/>
                  <a:chExt cx="1909500" cy="1217570"/>
                </a:xfrm>
              </p:grpSpPr>
              <p:sp>
                <p:nvSpPr>
                  <p:cNvPr id="50" name="Moon 49">
                    <a:extLst>
                      <a:ext uri="{FF2B5EF4-FFF2-40B4-BE49-F238E27FC236}">
                        <a16:creationId xmlns:a16="http://schemas.microsoft.com/office/drawing/2014/main" id="{F0064AB8-7C68-4895-AAA1-51A3ED686C5D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82590" y="1436451"/>
                    <a:ext cx="187734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Moon 50">
                    <a:extLst>
                      <a:ext uri="{FF2B5EF4-FFF2-40B4-BE49-F238E27FC236}">
                        <a16:creationId xmlns:a16="http://schemas.microsoft.com/office/drawing/2014/main" id="{E19B4EDF-50C1-6E5C-EEFB-0C582ECC21D3}"/>
                      </a:ext>
                    </a:extLst>
                  </p:cNvPr>
                  <p:cNvSpPr/>
                  <p:nvPr/>
                </p:nvSpPr>
                <p:spPr>
                  <a:xfrm rot="4054239">
                    <a:off x="3150244" y="1544200"/>
                    <a:ext cx="453485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Moon 51">
                    <a:extLst>
                      <a:ext uri="{FF2B5EF4-FFF2-40B4-BE49-F238E27FC236}">
                        <a16:creationId xmlns:a16="http://schemas.microsoft.com/office/drawing/2014/main" id="{D1FE2798-0FAE-E78F-4C0F-2618243127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567519" y="1343057"/>
                    <a:ext cx="656342" cy="130599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Moon 52">
                    <a:extLst>
                      <a:ext uri="{FF2B5EF4-FFF2-40B4-BE49-F238E27FC236}">
                        <a16:creationId xmlns:a16="http://schemas.microsoft.com/office/drawing/2014/main" id="{A1929055-7924-6AA4-C8BD-84FF690F238E}"/>
                      </a:ext>
                    </a:extLst>
                  </p:cNvPr>
                  <p:cNvSpPr/>
                  <p:nvPr/>
                </p:nvSpPr>
                <p:spPr>
                  <a:xfrm>
                    <a:off x="3339447" y="1200329"/>
                    <a:ext cx="381000" cy="996292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Moon 53">
                    <a:extLst>
                      <a:ext uri="{FF2B5EF4-FFF2-40B4-BE49-F238E27FC236}">
                        <a16:creationId xmlns:a16="http://schemas.microsoft.com/office/drawing/2014/main" id="{C765687A-3EB7-A67D-4EEF-05FCB3F7AABE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513801" y="1170384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Moon 54">
                    <a:extLst>
                      <a:ext uri="{FF2B5EF4-FFF2-40B4-BE49-F238E27FC236}">
                        <a16:creationId xmlns:a16="http://schemas.microsoft.com/office/drawing/2014/main" id="{10EC6E84-F83C-6379-4CA1-2234A2F95CBC}"/>
                      </a:ext>
                    </a:extLst>
                  </p:cNvPr>
                  <p:cNvSpPr/>
                  <p:nvPr/>
                </p:nvSpPr>
                <p:spPr>
                  <a:xfrm rot="19664572">
                    <a:off x="3051833" y="1386758"/>
                    <a:ext cx="420420" cy="100119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Moon 55">
                    <a:extLst>
                      <a:ext uri="{FF2B5EF4-FFF2-40B4-BE49-F238E27FC236}">
                        <a16:creationId xmlns:a16="http://schemas.microsoft.com/office/drawing/2014/main" id="{316B766C-BA81-46EE-B665-28952EB8C978}"/>
                      </a:ext>
                    </a:extLst>
                  </p:cNvPr>
                  <p:cNvSpPr/>
                  <p:nvPr/>
                </p:nvSpPr>
                <p:spPr>
                  <a:xfrm rot="4584428">
                    <a:off x="4028310" y="1426850"/>
                    <a:ext cx="381000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Moon 56">
                    <a:extLst>
                      <a:ext uri="{FF2B5EF4-FFF2-40B4-BE49-F238E27FC236}">
                        <a16:creationId xmlns:a16="http://schemas.microsoft.com/office/drawing/2014/main" id="{C9FC6D46-5756-B5A7-6A55-3E5F64B1C55E}"/>
                      </a:ext>
                    </a:extLst>
                  </p:cNvPr>
                  <p:cNvSpPr/>
                  <p:nvPr/>
                </p:nvSpPr>
                <p:spPr>
                  <a:xfrm rot="3348030">
                    <a:off x="3961354" y="1236701"/>
                    <a:ext cx="250733" cy="1017876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Moon 57">
                    <a:extLst>
                      <a:ext uri="{FF2B5EF4-FFF2-40B4-BE49-F238E27FC236}">
                        <a16:creationId xmlns:a16="http://schemas.microsoft.com/office/drawing/2014/main" id="{44A88043-D5B9-1DB3-349A-C6339E27DB0D}"/>
                      </a:ext>
                    </a:extLst>
                  </p:cNvPr>
                  <p:cNvSpPr/>
                  <p:nvPr/>
                </p:nvSpPr>
                <p:spPr>
                  <a:xfrm rot="1176997">
                    <a:off x="3731898" y="1358482"/>
                    <a:ext cx="297799" cy="774314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Moon 58">
                    <a:extLst>
                      <a:ext uri="{FF2B5EF4-FFF2-40B4-BE49-F238E27FC236}">
                        <a16:creationId xmlns:a16="http://schemas.microsoft.com/office/drawing/2014/main" id="{5ED30393-5557-02BE-056E-4F45D2597413}"/>
                      </a:ext>
                    </a:extLst>
                  </p:cNvPr>
                  <p:cNvSpPr/>
                  <p:nvPr/>
                </p:nvSpPr>
                <p:spPr>
                  <a:xfrm rot="7380762">
                    <a:off x="3142343" y="1403382"/>
                    <a:ext cx="273432" cy="91641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F5305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83DB0DFE-FE5E-5D85-A465-F2AF3659F7D7}"/>
                      </a:ext>
                    </a:extLst>
                  </p:cNvPr>
                  <p:cNvSpPr/>
                  <p:nvPr/>
                </p:nvSpPr>
                <p:spPr>
                  <a:xfrm>
                    <a:off x="3100456" y="1582398"/>
                    <a:ext cx="1390324" cy="658165"/>
                  </a:xfrm>
                  <a:prstGeom prst="ellipse">
                    <a:avLst/>
                  </a:prstGeom>
                  <a:solidFill>
                    <a:srgbClr val="6F530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09464C3A-E8F5-16D0-E54C-4B0F6E650998}"/>
                    </a:ext>
                  </a:extLst>
                </p:cNvPr>
                <p:cNvSpPr/>
                <p:nvPr/>
              </p:nvSpPr>
              <p:spPr>
                <a:xfrm rot="4050661">
                  <a:off x="7494279" y="4771999"/>
                  <a:ext cx="230424" cy="533051"/>
                </a:xfrm>
                <a:prstGeom prst="ellips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795D433-FB2B-37D0-B889-3248657AF436}"/>
                    </a:ext>
                  </a:extLst>
                </p:cNvPr>
                <p:cNvSpPr/>
                <p:nvPr/>
              </p:nvSpPr>
              <p:spPr>
                <a:xfrm rot="4050661">
                  <a:off x="6946675" y="4784252"/>
                  <a:ext cx="230424" cy="533051"/>
                </a:xfrm>
                <a:prstGeom prst="ellips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C6FAE4BF-346D-819B-77AD-C7D0E47FC05B}"/>
                    </a:ext>
                  </a:extLst>
                </p:cNvPr>
                <p:cNvSpPr/>
                <p:nvPr/>
              </p:nvSpPr>
              <p:spPr>
                <a:xfrm rot="19420312">
                  <a:off x="7923249" y="3394371"/>
                  <a:ext cx="319955" cy="491791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8EF0A9E-8568-57DA-0102-EBC4174B3697}"/>
                    </a:ext>
                  </a:extLst>
                </p:cNvPr>
                <p:cNvSpPr/>
                <p:nvPr/>
              </p:nvSpPr>
              <p:spPr>
                <a:xfrm rot="1717485">
                  <a:off x="6544074" y="3404620"/>
                  <a:ext cx="360419" cy="47626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rapezoid 38">
                  <a:extLst>
                    <a:ext uri="{FF2B5EF4-FFF2-40B4-BE49-F238E27FC236}">
                      <a16:creationId xmlns:a16="http://schemas.microsoft.com/office/drawing/2014/main" id="{1CBBDB35-BD01-9698-4F9B-F7C70A335987}"/>
                    </a:ext>
                  </a:extLst>
                </p:cNvPr>
                <p:cNvSpPr/>
                <p:nvPr/>
              </p:nvSpPr>
              <p:spPr>
                <a:xfrm rot="20029742">
                  <a:off x="7539287" y="2829058"/>
                  <a:ext cx="621466" cy="887273"/>
                </a:xfrm>
                <a:prstGeom prst="trapezoid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rapezoid 39">
                  <a:extLst>
                    <a:ext uri="{FF2B5EF4-FFF2-40B4-BE49-F238E27FC236}">
                      <a16:creationId xmlns:a16="http://schemas.microsoft.com/office/drawing/2014/main" id="{E1512FE8-495F-4CB0-A6FC-04779A3E92FF}"/>
                    </a:ext>
                  </a:extLst>
                </p:cNvPr>
                <p:cNvSpPr/>
                <p:nvPr/>
              </p:nvSpPr>
              <p:spPr>
                <a:xfrm rot="1905609">
                  <a:off x="6712050" y="2590196"/>
                  <a:ext cx="621466" cy="1111892"/>
                </a:xfrm>
                <a:prstGeom prst="trapezoid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rapezoid 40">
                  <a:extLst>
                    <a:ext uri="{FF2B5EF4-FFF2-40B4-BE49-F238E27FC236}">
                      <a16:creationId xmlns:a16="http://schemas.microsoft.com/office/drawing/2014/main" id="{10C7B951-D136-4BE0-D87C-C145DC839AD7}"/>
                    </a:ext>
                  </a:extLst>
                </p:cNvPr>
                <p:cNvSpPr/>
                <p:nvPr/>
              </p:nvSpPr>
              <p:spPr>
                <a:xfrm>
                  <a:off x="6864079" y="2690229"/>
                  <a:ext cx="1032207" cy="1190651"/>
                </a:xfrm>
                <a:prstGeom prst="trapezoid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Isosceles Triangle 41">
                  <a:extLst>
                    <a:ext uri="{FF2B5EF4-FFF2-40B4-BE49-F238E27FC236}">
                      <a16:creationId xmlns:a16="http://schemas.microsoft.com/office/drawing/2014/main" id="{4B9D46AF-67E4-285F-3EAC-D35834212677}"/>
                    </a:ext>
                  </a:extLst>
                </p:cNvPr>
                <p:cNvSpPr/>
                <p:nvPr/>
              </p:nvSpPr>
              <p:spPr>
                <a:xfrm rot="10800000">
                  <a:off x="7178227" y="2669522"/>
                  <a:ext cx="387077" cy="476261"/>
                </a:xfrm>
                <a:prstGeom prst="triangle">
                  <a:avLst>
                    <a:gd name="adj" fmla="val 46522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3" name="Group 84">
                  <a:extLst>
                    <a:ext uri="{FF2B5EF4-FFF2-40B4-BE49-F238E27FC236}">
                      <a16:creationId xmlns:a16="http://schemas.microsoft.com/office/drawing/2014/main" id="{D07A2287-3688-5995-FDB6-11499D611099}"/>
                    </a:ext>
                  </a:extLst>
                </p:cNvPr>
                <p:cNvGrpSpPr/>
                <p:nvPr/>
              </p:nvGrpSpPr>
              <p:grpSpPr>
                <a:xfrm rot="20814385">
                  <a:off x="6935911" y="2630133"/>
                  <a:ext cx="1045018" cy="804331"/>
                  <a:chOff x="4279875" y="1850294"/>
                  <a:chExt cx="890845" cy="819333"/>
                </a:xfrm>
              </p:grpSpPr>
              <p:sp>
                <p:nvSpPr>
                  <p:cNvPr id="48" name="Double Wave 47">
                    <a:extLst>
                      <a:ext uri="{FF2B5EF4-FFF2-40B4-BE49-F238E27FC236}">
                        <a16:creationId xmlns:a16="http://schemas.microsoft.com/office/drawing/2014/main" id="{16EE79B8-ABE5-5DF4-7232-3AE99BEE4771}"/>
                      </a:ext>
                    </a:extLst>
                  </p:cNvPr>
                  <p:cNvSpPr/>
                  <p:nvPr/>
                </p:nvSpPr>
                <p:spPr>
                  <a:xfrm>
                    <a:off x="4279875" y="1850294"/>
                    <a:ext cx="685800" cy="228600"/>
                  </a:xfrm>
                  <a:prstGeom prst="doubleWave">
                    <a:avLst>
                      <a:gd name="adj1" fmla="val 12500"/>
                      <a:gd name="adj2" fmla="val -10000"/>
                    </a:avLst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Isosceles Triangle 48">
                    <a:extLst>
                      <a:ext uri="{FF2B5EF4-FFF2-40B4-BE49-F238E27FC236}">
                        <a16:creationId xmlns:a16="http://schemas.microsoft.com/office/drawing/2014/main" id="{7A699C04-4559-A6F2-F76E-7B9928D69346}"/>
                      </a:ext>
                    </a:extLst>
                  </p:cNvPr>
                  <p:cNvSpPr/>
                  <p:nvPr/>
                </p:nvSpPr>
                <p:spPr>
                  <a:xfrm rot="9458620">
                    <a:off x="4637320" y="1907627"/>
                    <a:ext cx="533400" cy="762000"/>
                  </a:xfrm>
                  <a:prstGeom prst="triangl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3B0CE1FF-AE8A-002F-56D9-8C402BE0B845}"/>
                    </a:ext>
                  </a:extLst>
                </p:cNvPr>
                <p:cNvSpPr/>
                <p:nvPr/>
              </p:nvSpPr>
              <p:spPr>
                <a:xfrm>
                  <a:off x="6839034" y="1405221"/>
                  <a:ext cx="1020419" cy="140407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rapezoid 44">
                  <a:extLst>
                    <a:ext uri="{FF2B5EF4-FFF2-40B4-BE49-F238E27FC236}">
                      <a16:creationId xmlns:a16="http://schemas.microsoft.com/office/drawing/2014/main" id="{9EC220E0-649B-AC88-F18B-24E87B3C2BE6}"/>
                    </a:ext>
                  </a:extLst>
                </p:cNvPr>
                <p:cNvSpPr/>
                <p:nvPr/>
              </p:nvSpPr>
              <p:spPr>
                <a:xfrm>
                  <a:off x="6813950" y="3800780"/>
                  <a:ext cx="1118202" cy="1190651"/>
                </a:xfrm>
                <a:prstGeom prst="trapezoid">
                  <a:avLst>
                    <a:gd name="adj" fmla="val 9546"/>
                  </a:avLst>
                </a:prstGeom>
                <a:solidFill>
                  <a:srgbClr val="99663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7CF2FF65-8280-A559-7E3E-96CAB476BB3F}"/>
                    </a:ext>
                  </a:extLst>
                </p:cNvPr>
                <p:cNvSpPr/>
                <p:nvPr/>
              </p:nvSpPr>
              <p:spPr>
                <a:xfrm>
                  <a:off x="6864079" y="3678527"/>
                  <a:ext cx="1032207" cy="238130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5B531431-423E-AC23-9841-AB25F855C2CF}"/>
                    </a:ext>
                  </a:extLst>
                </p:cNvPr>
                <p:cNvSpPr/>
                <p:nvPr/>
              </p:nvSpPr>
              <p:spPr>
                <a:xfrm>
                  <a:off x="7256766" y="3673810"/>
                  <a:ext cx="252442" cy="232954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D81EADFD-A869-E088-F3E5-F612F56CF3FB}"/>
                  </a:ext>
                </a:extLst>
              </p:cNvPr>
              <p:cNvCxnSpPr>
                <a:cxnSpLocks/>
                <a:endCxn id="45" idx="2"/>
              </p:cNvCxnSpPr>
              <p:nvPr/>
            </p:nvCxnSpPr>
            <p:spPr>
              <a:xfrm>
                <a:off x="5890129" y="5239817"/>
                <a:ext cx="20419" cy="8838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8118D3F7-FA03-E6BE-56C6-B54CE11A851E}"/>
                </a:ext>
              </a:extLst>
            </p:cNvPr>
            <p:cNvSpPr/>
            <p:nvPr/>
          </p:nvSpPr>
          <p:spPr>
            <a:xfrm>
              <a:off x="9881391" y="2240408"/>
              <a:ext cx="1316537" cy="535097"/>
            </a:xfrm>
            <a:prstGeom prst="ellipse">
              <a:avLst/>
            </a:prstGeom>
            <a:solidFill>
              <a:srgbClr val="6F5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602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P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Noah Packard</a:t>
            </a:r>
          </a:p>
          <a:p>
            <a:r>
              <a:rPr lang="en-US" sz="1100" dirty="0"/>
              <a:t>D&amp;C 124:136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849AB-74C4-CB87-FC9D-5500F65348FE}"/>
              </a:ext>
            </a:extLst>
          </p:cNvPr>
          <p:cNvSpPr txBox="1"/>
          <p:nvPr/>
        </p:nvSpPr>
        <p:spPr>
          <a:xfrm>
            <a:off x="5293360" y="38140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Hiram Page</a:t>
            </a:r>
          </a:p>
          <a:p>
            <a:r>
              <a:rPr lang="en-US" sz="1100" dirty="0"/>
              <a:t>D&amp;C 28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C6164-7440-EDDD-B67C-5087032B92BA}"/>
              </a:ext>
            </a:extLst>
          </p:cNvPr>
          <p:cNvSpPr txBox="1"/>
          <p:nvPr/>
        </p:nvSpPr>
        <p:spPr>
          <a:xfrm>
            <a:off x="907288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E. Page</a:t>
            </a:r>
          </a:p>
          <a:p>
            <a:r>
              <a:rPr lang="en-US" sz="1100" dirty="0"/>
              <a:t>D&amp;C 118:6; 124:129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CFFDBE0-635A-6802-0E4B-BF35DB1F6021}"/>
              </a:ext>
            </a:extLst>
          </p:cNvPr>
          <p:cNvGrpSpPr/>
          <p:nvPr/>
        </p:nvGrpSpPr>
        <p:grpSpPr>
          <a:xfrm>
            <a:off x="1388565" y="1219878"/>
            <a:ext cx="2159705" cy="5400490"/>
            <a:chOff x="1388565" y="1219878"/>
            <a:chExt cx="2159705" cy="540049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FAD7063A-96E9-B185-E193-AF664C4FA6D6}"/>
                </a:ext>
              </a:extLst>
            </p:cNvPr>
            <p:cNvSpPr/>
            <p:nvPr/>
          </p:nvSpPr>
          <p:spPr>
            <a:xfrm rot="4050661">
              <a:off x="2642110" y="6083167"/>
              <a:ext cx="323866" cy="7069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3F59E81-D495-9DD6-F858-9CAA5B1DA43E}"/>
                </a:ext>
              </a:extLst>
            </p:cNvPr>
            <p:cNvSpPr/>
            <p:nvPr/>
          </p:nvSpPr>
          <p:spPr>
            <a:xfrm rot="19964921">
              <a:off x="1455582" y="1219878"/>
              <a:ext cx="2007754" cy="2313743"/>
            </a:xfrm>
            <a:custGeom>
              <a:avLst/>
              <a:gdLst>
                <a:gd name="connsiteX0" fmla="*/ 1793273 w 2007754"/>
                <a:gd name="connsiteY0" fmla="*/ 283250 h 2313743"/>
                <a:gd name="connsiteX1" fmla="*/ 1829145 w 2007754"/>
                <a:gd name="connsiteY1" fmla="*/ 312703 h 2313743"/>
                <a:gd name="connsiteX2" fmla="*/ 1863013 w 2007754"/>
                <a:gd name="connsiteY2" fmla="*/ 433935 h 2313743"/>
                <a:gd name="connsiteX3" fmla="*/ 1863353 w 2007754"/>
                <a:gd name="connsiteY3" fmla="*/ 434295 h 2313743"/>
                <a:gd name="connsiteX4" fmla="*/ 1889685 w 2007754"/>
                <a:gd name="connsiteY4" fmla="*/ 462235 h 2313743"/>
                <a:gd name="connsiteX5" fmla="*/ 1919695 w 2007754"/>
                <a:gd name="connsiteY5" fmla="*/ 563860 h 2313743"/>
                <a:gd name="connsiteX6" fmla="*/ 1912015 w 2007754"/>
                <a:gd name="connsiteY6" fmla="*/ 587360 h 2313743"/>
                <a:gd name="connsiteX7" fmla="*/ 1912885 w 2007754"/>
                <a:gd name="connsiteY7" fmla="*/ 589349 h 2313743"/>
                <a:gd name="connsiteX8" fmla="*/ 1915623 w 2007754"/>
                <a:gd name="connsiteY8" fmla="*/ 719064 h 2313743"/>
                <a:gd name="connsiteX9" fmla="*/ 2000836 w 2007754"/>
                <a:gd name="connsiteY9" fmla="*/ 825237 h 2313743"/>
                <a:gd name="connsiteX10" fmla="*/ 1940072 w 2007754"/>
                <a:gd name="connsiteY10" fmla="*/ 1047060 h 2313743"/>
                <a:gd name="connsiteX11" fmla="*/ 2001401 w 2007754"/>
                <a:gd name="connsiteY11" fmla="*/ 1247274 h 2313743"/>
                <a:gd name="connsiteX12" fmla="*/ 1854375 w 2007754"/>
                <a:gd name="connsiteY12" fmla="*/ 1447242 h 2313743"/>
                <a:gd name="connsiteX13" fmla="*/ 1712440 w 2007754"/>
                <a:gd name="connsiteY13" fmla="*/ 1741471 h 2313743"/>
                <a:gd name="connsiteX14" fmla="*/ 1683119 w 2007754"/>
                <a:gd name="connsiteY14" fmla="*/ 1753095 h 2313743"/>
                <a:gd name="connsiteX15" fmla="*/ 1692731 w 2007754"/>
                <a:gd name="connsiteY15" fmla="*/ 1760245 h 2313743"/>
                <a:gd name="connsiteX16" fmla="*/ 1691367 w 2007754"/>
                <a:gd name="connsiteY16" fmla="*/ 1777992 h 2313743"/>
                <a:gd name="connsiteX17" fmla="*/ 1617076 w 2007754"/>
                <a:gd name="connsiteY17" fmla="*/ 1868193 h 2313743"/>
                <a:gd name="connsiteX18" fmla="*/ 1616939 w 2007754"/>
                <a:gd name="connsiteY18" fmla="*/ 1868475 h 2313743"/>
                <a:gd name="connsiteX19" fmla="*/ 1597305 w 2007754"/>
                <a:gd name="connsiteY19" fmla="*/ 1908836 h 2313743"/>
                <a:gd name="connsiteX20" fmla="*/ 1549762 w 2007754"/>
                <a:gd name="connsiteY20" fmla="*/ 1961789 h 2313743"/>
                <a:gd name="connsiteX21" fmla="*/ 1454596 w 2007754"/>
                <a:gd name="connsiteY21" fmla="*/ 2035241 h 2313743"/>
                <a:gd name="connsiteX22" fmla="*/ 1316855 w 2007754"/>
                <a:gd name="connsiteY22" fmla="*/ 2157366 h 2313743"/>
                <a:gd name="connsiteX23" fmla="*/ 1160583 w 2007754"/>
                <a:gd name="connsiteY23" fmla="*/ 2219125 h 2313743"/>
                <a:gd name="connsiteX24" fmla="*/ 1041684 w 2007754"/>
                <a:gd name="connsiteY24" fmla="*/ 2291020 h 2313743"/>
                <a:gd name="connsiteX25" fmla="*/ 991930 w 2007754"/>
                <a:gd name="connsiteY25" fmla="*/ 2255015 h 2313743"/>
                <a:gd name="connsiteX26" fmla="*/ 850375 w 2007754"/>
                <a:gd name="connsiteY26" fmla="*/ 2313110 h 2313743"/>
                <a:gd name="connsiteX27" fmla="*/ 882266 w 2007754"/>
                <a:gd name="connsiteY27" fmla="*/ 2208716 h 2313743"/>
                <a:gd name="connsiteX28" fmla="*/ 894614 w 2007754"/>
                <a:gd name="connsiteY28" fmla="*/ 2081342 h 2313743"/>
                <a:gd name="connsiteX29" fmla="*/ 946872 w 2007754"/>
                <a:gd name="connsiteY29" fmla="*/ 1988305 h 2313743"/>
                <a:gd name="connsiteX30" fmla="*/ 1056748 w 2007754"/>
                <a:gd name="connsiteY30" fmla="*/ 1912463 h 2313743"/>
                <a:gd name="connsiteX31" fmla="*/ 1152611 w 2007754"/>
                <a:gd name="connsiteY31" fmla="*/ 1813322 h 2313743"/>
                <a:gd name="connsiteX32" fmla="*/ 1268638 w 2007754"/>
                <a:gd name="connsiteY32" fmla="*/ 1764177 h 2313743"/>
                <a:gd name="connsiteX33" fmla="*/ 1271349 w 2007754"/>
                <a:gd name="connsiteY33" fmla="*/ 1762440 h 2313743"/>
                <a:gd name="connsiteX34" fmla="*/ 1271930 w 2007754"/>
                <a:gd name="connsiteY34" fmla="*/ 1762002 h 2313743"/>
                <a:gd name="connsiteX35" fmla="*/ 1264315 w 2007754"/>
                <a:gd name="connsiteY35" fmla="*/ 1717286 h 2313743"/>
                <a:gd name="connsiteX36" fmla="*/ 1269766 w 2007754"/>
                <a:gd name="connsiteY36" fmla="*/ 1668332 h 2313743"/>
                <a:gd name="connsiteX37" fmla="*/ 1267682 w 2007754"/>
                <a:gd name="connsiteY37" fmla="*/ 1666173 h 2313743"/>
                <a:gd name="connsiteX38" fmla="*/ 1151011 w 2007754"/>
                <a:gd name="connsiteY38" fmla="*/ 1557762 h 2313743"/>
                <a:gd name="connsiteX39" fmla="*/ 1210433 w 2007754"/>
                <a:gd name="connsiteY39" fmla="*/ 1279946 h 2313743"/>
                <a:gd name="connsiteX40" fmla="*/ 1210400 w 2007754"/>
                <a:gd name="connsiteY40" fmla="*/ 1279866 h 2313743"/>
                <a:gd name="connsiteX41" fmla="*/ 1181895 w 2007754"/>
                <a:gd name="connsiteY41" fmla="*/ 1208567 h 2313743"/>
                <a:gd name="connsiteX42" fmla="*/ 1180800 w 2007754"/>
                <a:gd name="connsiteY42" fmla="*/ 1149065 h 2313743"/>
                <a:gd name="connsiteX43" fmla="*/ 1182587 w 2007754"/>
                <a:gd name="connsiteY43" fmla="*/ 1142108 h 2313743"/>
                <a:gd name="connsiteX44" fmla="*/ 1175242 w 2007754"/>
                <a:gd name="connsiteY44" fmla="*/ 1149996 h 2313743"/>
                <a:gd name="connsiteX45" fmla="*/ 1001316 w 2007754"/>
                <a:gd name="connsiteY45" fmla="*/ 1203767 h 2313743"/>
                <a:gd name="connsiteX46" fmla="*/ 874174 w 2007754"/>
                <a:gd name="connsiteY46" fmla="*/ 1332662 h 2313743"/>
                <a:gd name="connsiteX47" fmla="*/ 701116 w 2007754"/>
                <a:gd name="connsiteY47" fmla="*/ 1267062 h 2313743"/>
                <a:gd name="connsiteX48" fmla="*/ 499878 w 2007754"/>
                <a:gd name="connsiteY48" fmla="*/ 1370779 h 2313743"/>
                <a:gd name="connsiteX49" fmla="*/ 379632 w 2007754"/>
                <a:gd name="connsiteY49" fmla="*/ 1182268 h 2313743"/>
                <a:gd name="connsiteX50" fmla="*/ 368925 w 2007754"/>
                <a:gd name="connsiteY50" fmla="*/ 1183722 h 2313743"/>
                <a:gd name="connsiteX51" fmla="*/ 365302 w 2007754"/>
                <a:gd name="connsiteY51" fmla="*/ 1215697 h 2313743"/>
                <a:gd name="connsiteX52" fmla="*/ 323519 w 2007754"/>
                <a:gd name="connsiteY52" fmla="*/ 1317365 h 2313743"/>
                <a:gd name="connsiteX53" fmla="*/ 306159 w 2007754"/>
                <a:gd name="connsiteY53" fmla="*/ 1455222 h 2313743"/>
                <a:gd name="connsiteX54" fmla="*/ 247056 w 2007754"/>
                <a:gd name="connsiteY54" fmla="*/ 1471914 h 2313743"/>
                <a:gd name="connsiteX55" fmla="*/ 204819 w 2007754"/>
                <a:gd name="connsiteY55" fmla="*/ 1618981 h 2313743"/>
                <a:gd name="connsiteX56" fmla="*/ 142717 w 2007754"/>
                <a:gd name="connsiteY56" fmla="*/ 1529212 h 2313743"/>
                <a:gd name="connsiteX57" fmla="*/ 50468 w 2007754"/>
                <a:gd name="connsiteY57" fmla="*/ 1440518 h 2313743"/>
                <a:gd name="connsiteX58" fmla="*/ 9907 w 2007754"/>
                <a:gd name="connsiteY58" fmla="*/ 1341818 h 2313743"/>
                <a:gd name="connsiteX59" fmla="*/ 18574 w 2007754"/>
                <a:gd name="connsiteY59" fmla="*/ 1208590 h 2313743"/>
                <a:gd name="connsiteX60" fmla="*/ 273 w 2007754"/>
                <a:gd name="connsiteY60" fmla="*/ 1071902 h 2313743"/>
                <a:gd name="connsiteX61" fmla="*/ 33696 w 2007754"/>
                <a:gd name="connsiteY61" fmla="*/ 950409 h 2313743"/>
                <a:gd name="connsiteX62" fmla="*/ 34015 w 2007754"/>
                <a:gd name="connsiteY62" fmla="*/ 947206 h 2313743"/>
                <a:gd name="connsiteX63" fmla="*/ 48903 w 2007754"/>
                <a:gd name="connsiteY63" fmla="*/ 772740 h 2313743"/>
                <a:gd name="connsiteX64" fmla="*/ 121331 w 2007754"/>
                <a:gd name="connsiteY64" fmla="*/ 732882 h 2313743"/>
                <a:gd name="connsiteX65" fmla="*/ 121347 w 2007754"/>
                <a:gd name="connsiteY65" fmla="*/ 732814 h 2313743"/>
                <a:gd name="connsiteX66" fmla="*/ 135751 w 2007754"/>
                <a:gd name="connsiteY66" fmla="*/ 672867 h 2313743"/>
                <a:gd name="connsiteX67" fmla="*/ 180698 w 2007754"/>
                <a:gd name="connsiteY67" fmla="*/ 657120 h 2313743"/>
                <a:gd name="connsiteX68" fmla="*/ 188718 w 2007754"/>
                <a:gd name="connsiteY68" fmla="*/ 677310 h 2313743"/>
                <a:gd name="connsiteX69" fmla="*/ 200047 w 2007754"/>
                <a:gd name="connsiteY69" fmla="*/ 666832 h 2313743"/>
                <a:gd name="connsiteX70" fmla="*/ 206055 w 2007754"/>
                <a:gd name="connsiteY70" fmla="*/ 640795 h 2313743"/>
                <a:gd name="connsiteX71" fmla="*/ 215508 w 2007754"/>
                <a:gd name="connsiteY71" fmla="*/ 626776 h 2313743"/>
                <a:gd name="connsiteX72" fmla="*/ 211210 w 2007754"/>
                <a:gd name="connsiteY72" fmla="*/ 607584 h 2313743"/>
                <a:gd name="connsiteX73" fmla="*/ 248123 w 2007754"/>
                <a:gd name="connsiteY73" fmla="*/ 469717 h 2313743"/>
                <a:gd name="connsiteX74" fmla="*/ 410303 w 2007754"/>
                <a:gd name="connsiteY74" fmla="*/ 381943 h 2313743"/>
                <a:gd name="connsiteX75" fmla="*/ 413026 w 2007754"/>
                <a:gd name="connsiteY75" fmla="*/ 378829 h 2313743"/>
                <a:gd name="connsiteX76" fmla="*/ 554345 w 2007754"/>
                <a:gd name="connsiteY76" fmla="*/ 205617 h 2313743"/>
                <a:gd name="connsiteX77" fmla="*/ 687672 w 2007754"/>
                <a:gd name="connsiteY77" fmla="*/ 179860 h 2313743"/>
                <a:gd name="connsiteX78" fmla="*/ 703647 w 2007754"/>
                <a:gd name="connsiteY78" fmla="*/ 186224 h 2313743"/>
                <a:gd name="connsiteX79" fmla="*/ 704970 w 2007754"/>
                <a:gd name="connsiteY79" fmla="*/ 174495 h 2313743"/>
                <a:gd name="connsiteX80" fmla="*/ 719116 w 2007754"/>
                <a:gd name="connsiteY80" fmla="*/ 144864 h 2313743"/>
                <a:gd name="connsiteX81" fmla="*/ 867179 w 2007754"/>
                <a:gd name="connsiteY81" fmla="*/ 110731 h 2313743"/>
                <a:gd name="connsiteX82" fmla="*/ 869350 w 2007754"/>
                <a:gd name="connsiteY82" fmla="*/ 108939 h 2313743"/>
                <a:gd name="connsiteX83" fmla="*/ 979820 w 2007754"/>
                <a:gd name="connsiteY83" fmla="*/ 7308 h 2313743"/>
                <a:gd name="connsiteX84" fmla="*/ 1218036 w 2007754"/>
                <a:gd name="connsiteY84" fmla="*/ 93787 h 2313743"/>
                <a:gd name="connsiteX85" fmla="*/ 1218106 w 2007754"/>
                <a:gd name="connsiteY85" fmla="*/ 93756 h 2313743"/>
                <a:gd name="connsiteX86" fmla="*/ 1250269 w 2007754"/>
                <a:gd name="connsiteY86" fmla="*/ 79620 h 2313743"/>
                <a:gd name="connsiteX87" fmla="*/ 1422980 w 2007754"/>
                <a:gd name="connsiteY87" fmla="*/ 127117 h 2313743"/>
                <a:gd name="connsiteX88" fmla="*/ 1454568 w 2007754"/>
                <a:gd name="connsiteY88" fmla="*/ 174052 h 2313743"/>
                <a:gd name="connsiteX89" fmla="*/ 1481563 w 2007754"/>
                <a:gd name="connsiteY89" fmla="*/ 164963 h 2313743"/>
                <a:gd name="connsiteX90" fmla="*/ 1498248 w 2007754"/>
                <a:gd name="connsiteY90" fmla="*/ 167257 h 2313743"/>
                <a:gd name="connsiteX91" fmla="*/ 1513510 w 2007754"/>
                <a:gd name="connsiteY91" fmla="*/ 162299 h 2313743"/>
                <a:gd name="connsiteX92" fmla="*/ 1574396 w 2007754"/>
                <a:gd name="connsiteY92" fmla="*/ 171083 h 2313743"/>
                <a:gd name="connsiteX93" fmla="*/ 1651323 w 2007754"/>
                <a:gd name="connsiteY93" fmla="*/ 235351 h 2313743"/>
                <a:gd name="connsiteX94" fmla="*/ 1658898 w 2007754"/>
                <a:gd name="connsiteY94" fmla="*/ 253993 h 2313743"/>
                <a:gd name="connsiteX95" fmla="*/ 1675187 w 2007754"/>
                <a:gd name="connsiteY95" fmla="*/ 252540 h 2313743"/>
                <a:gd name="connsiteX96" fmla="*/ 1703074 w 2007754"/>
                <a:gd name="connsiteY96" fmla="*/ 259336 h 2313743"/>
                <a:gd name="connsiteX97" fmla="*/ 1729385 w 2007754"/>
                <a:gd name="connsiteY97" fmla="*/ 260218 h 2313743"/>
                <a:gd name="connsiteX98" fmla="*/ 1793273 w 2007754"/>
                <a:gd name="connsiteY98" fmla="*/ 283250 h 2313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</a:cxnLst>
              <a:rect l="l" t="t" r="r" b="b"/>
              <a:pathLst>
                <a:path w="2007754" h="2313743">
                  <a:moveTo>
                    <a:pt x="1793273" y="283250"/>
                  </a:moveTo>
                  <a:cubicBezTo>
                    <a:pt x="1806408" y="291269"/>
                    <a:pt x="1818555" y="301139"/>
                    <a:pt x="1829145" y="312703"/>
                  </a:cubicBezTo>
                  <a:cubicBezTo>
                    <a:pt x="1861428" y="347937"/>
                    <a:pt x="1874150" y="393448"/>
                    <a:pt x="1863013" y="433935"/>
                  </a:cubicBezTo>
                  <a:lnTo>
                    <a:pt x="1863353" y="434295"/>
                  </a:lnTo>
                  <a:lnTo>
                    <a:pt x="1889685" y="462235"/>
                  </a:lnTo>
                  <a:cubicBezTo>
                    <a:pt x="1912527" y="492698"/>
                    <a:pt x="1923543" y="528880"/>
                    <a:pt x="1919695" y="563860"/>
                  </a:cubicBezTo>
                  <a:lnTo>
                    <a:pt x="1912015" y="587360"/>
                  </a:lnTo>
                  <a:lnTo>
                    <a:pt x="1912885" y="589349"/>
                  </a:lnTo>
                  <a:cubicBezTo>
                    <a:pt x="1924088" y="629010"/>
                    <a:pt x="1925499" y="674007"/>
                    <a:pt x="1915623" y="719064"/>
                  </a:cubicBezTo>
                  <a:cubicBezTo>
                    <a:pt x="1956565" y="735827"/>
                    <a:pt x="1987626" y="774554"/>
                    <a:pt x="2000836" y="825237"/>
                  </a:cubicBezTo>
                  <a:cubicBezTo>
                    <a:pt x="2020913" y="902247"/>
                    <a:pt x="1996280" y="992142"/>
                    <a:pt x="1940072" y="1047060"/>
                  </a:cubicBezTo>
                  <a:cubicBezTo>
                    <a:pt x="1989356" y="1091673"/>
                    <a:pt x="2012703" y="1167899"/>
                    <a:pt x="2001401" y="1247274"/>
                  </a:cubicBezTo>
                  <a:cubicBezTo>
                    <a:pt x="1988081" y="1340807"/>
                    <a:pt x="1929417" y="1420608"/>
                    <a:pt x="1854375" y="1447242"/>
                  </a:cubicBezTo>
                  <a:cubicBezTo>
                    <a:pt x="1867679" y="1569229"/>
                    <a:pt x="1805873" y="1691831"/>
                    <a:pt x="1712440" y="1741471"/>
                  </a:cubicBezTo>
                  <a:lnTo>
                    <a:pt x="1683119" y="1753095"/>
                  </a:lnTo>
                  <a:lnTo>
                    <a:pt x="1692731" y="1760245"/>
                  </a:lnTo>
                  <a:cubicBezTo>
                    <a:pt x="1694392" y="1764569"/>
                    <a:pt x="1694009" y="1770498"/>
                    <a:pt x="1691367" y="1777992"/>
                  </a:cubicBezTo>
                  <a:cubicBezTo>
                    <a:pt x="1683317" y="1800828"/>
                    <a:pt x="1655432" y="1834688"/>
                    <a:pt x="1617076" y="1868193"/>
                  </a:cubicBezTo>
                  <a:lnTo>
                    <a:pt x="1616939" y="1868475"/>
                  </a:lnTo>
                  <a:lnTo>
                    <a:pt x="1597305" y="1908836"/>
                  </a:lnTo>
                  <a:cubicBezTo>
                    <a:pt x="1585733" y="1924927"/>
                    <a:pt x="1569532" y="1943071"/>
                    <a:pt x="1549762" y="1961789"/>
                  </a:cubicBezTo>
                  <a:cubicBezTo>
                    <a:pt x="1521065" y="1988967"/>
                    <a:pt x="1487216" y="2015097"/>
                    <a:pt x="1454596" y="2035241"/>
                  </a:cubicBezTo>
                  <a:cubicBezTo>
                    <a:pt x="1420391" y="2076183"/>
                    <a:pt x="1369652" y="2121166"/>
                    <a:pt x="1316855" y="2157366"/>
                  </a:cubicBezTo>
                  <a:cubicBezTo>
                    <a:pt x="1246666" y="2205493"/>
                    <a:pt x="1184901" y="2229902"/>
                    <a:pt x="1160583" y="2219125"/>
                  </a:cubicBezTo>
                  <a:cubicBezTo>
                    <a:pt x="1118944" y="2251910"/>
                    <a:pt x="1075591" y="2278120"/>
                    <a:pt x="1041684" y="2291020"/>
                  </a:cubicBezTo>
                  <a:cubicBezTo>
                    <a:pt x="990159" y="2310626"/>
                    <a:pt x="970002" y="2296030"/>
                    <a:pt x="991930" y="2255015"/>
                  </a:cubicBezTo>
                  <a:cubicBezTo>
                    <a:pt x="930756" y="2295735"/>
                    <a:pt x="876865" y="2317852"/>
                    <a:pt x="850375" y="2313110"/>
                  </a:cubicBezTo>
                  <a:cubicBezTo>
                    <a:pt x="819161" y="2307522"/>
                    <a:pt x="831881" y="2265868"/>
                    <a:pt x="882266" y="2208716"/>
                  </a:cubicBezTo>
                  <a:cubicBezTo>
                    <a:pt x="806575" y="2227725"/>
                    <a:pt x="812137" y="2170273"/>
                    <a:pt x="894614" y="2081342"/>
                  </a:cubicBezTo>
                  <a:cubicBezTo>
                    <a:pt x="877104" y="2071901"/>
                    <a:pt x="899196" y="2032563"/>
                    <a:pt x="946872" y="1988305"/>
                  </a:cubicBezTo>
                  <a:cubicBezTo>
                    <a:pt x="981363" y="1956281"/>
                    <a:pt x="1023123" y="1927454"/>
                    <a:pt x="1056748" y="1912463"/>
                  </a:cubicBezTo>
                  <a:cubicBezTo>
                    <a:pt x="1070690" y="1884980"/>
                    <a:pt x="1108350" y="1846033"/>
                    <a:pt x="1152611" y="1813322"/>
                  </a:cubicBezTo>
                  <a:cubicBezTo>
                    <a:pt x="1204436" y="1775025"/>
                    <a:pt x="1252614" y="1754617"/>
                    <a:pt x="1268638" y="1764177"/>
                  </a:cubicBezTo>
                  <a:cubicBezTo>
                    <a:pt x="1269545" y="1763591"/>
                    <a:pt x="1270441" y="1763027"/>
                    <a:pt x="1271349" y="1762440"/>
                  </a:cubicBezTo>
                  <a:lnTo>
                    <a:pt x="1271930" y="1762002"/>
                  </a:lnTo>
                  <a:lnTo>
                    <a:pt x="1264315" y="1717286"/>
                  </a:lnTo>
                  <a:cubicBezTo>
                    <a:pt x="1263866" y="1701348"/>
                    <a:pt x="1265616" y="1684825"/>
                    <a:pt x="1269766" y="1668332"/>
                  </a:cubicBezTo>
                  <a:cubicBezTo>
                    <a:pt x="1269061" y="1667620"/>
                    <a:pt x="1268386" y="1666884"/>
                    <a:pt x="1267682" y="1666173"/>
                  </a:cubicBezTo>
                  <a:cubicBezTo>
                    <a:pt x="1215600" y="1655189"/>
                    <a:pt x="1172830" y="1615433"/>
                    <a:pt x="1151011" y="1557762"/>
                  </a:cubicBezTo>
                  <a:cubicBezTo>
                    <a:pt x="1116556" y="1466650"/>
                    <a:pt x="1141303" y="1351014"/>
                    <a:pt x="1210433" y="1279946"/>
                  </a:cubicBezTo>
                  <a:lnTo>
                    <a:pt x="1210400" y="1279866"/>
                  </a:lnTo>
                  <a:lnTo>
                    <a:pt x="1181895" y="1208567"/>
                  </a:lnTo>
                  <a:cubicBezTo>
                    <a:pt x="1178716" y="1189171"/>
                    <a:pt x="1178415" y="1169027"/>
                    <a:pt x="1180800" y="1149065"/>
                  </a:cubicBezTo>
                  <a:lnTo>
                    <a:pt x="1182587" y="1142108"/>
                  </a:lnTo>
                  <a:lnTo>
                    <a:pt x="1175242" y="1149996"/>
                  </a:lnTo>
                  <a:cubicBezTo>
                    <a:pt x="1119367" y="1197760"/>
                    <a:pt x="1055478" y="1218562"/>
                    <a:pt x="1001316" y="1203767"/>
                  </a:cubicBezTo>
                  <a:cubicBezTo>
                    <a:pt x="970587" y="1262667"/>
                    <a:pt x="924219" y="1309654"/>
                    <a:pt x="874174" y="1332662"/>
                  </a:cubicBezTo>
                  <a:cubicBezTo>
                    <a:pt x="798132" y="1367629"/>
                    <a:pt x="728002" y="1341034"/>
                    <a:pt x="701116" y="1267062"/>
                  </a:cubicBezTo>
                  <a:cubicBezTo>
                    <a:pt x="642466" y="1340126"/>
                    <a:pt x="565851" y="1379610"/>
                    <a:pt x="499878" y="1370779"/>
                  </a:cubicBezTo>
                  <a:cubicBezTo>
                    <a:pt x="422136" y="1360372"/>
                    <a:pt x="374147" y="1285155"/>
                    <a:pt x="379632" y="1182268"/>
                  </a:cubicBezTo>
                  <a:lnTo>
                    <a:pt x="368925" y="1183722"/>
                  </a:lnTo>
                  <a:lnTo>
                    <a:pt x="365302" y="1215697"/>
                  </a:lnTo>
                  <a:cubicBezTo>
                    <a:pt x="356366" y="1269982"/>
                    <a:pt x="341172" y="1308073"/>
                    <a:pt x="323519" y="1317365"/>
                  </a:cubicBezTo>
                  <a:cubicBezTo>
                    <a:pt x="323406" y="1370362"/>
                    <a:pt x="317072" y="1420624"/>
                    <a:pt x="306159" y="1455222"/>
                  </a:cubicBezTo>
                  <a:cubicBezTo>
                    <a:pt x="289577" y="1507798"/>
                    <a:pt x="265625" y="1514554"/>
                    <a:pt x="247056" y="1471914"/>
                  </a:cubicBezTo>
                  <a:cubicBezTo>
                    <a:pt x="241050" y="1545155"/>
                    <a:pt x="224970" y="1601144"/>
                    <a:pt x="204819" y="1618981"/>
                  </a:cubicBezTo>
                  <a:cubicBezTo>
                    <a:pt x="181074" y="1639998"/>
                    <a:pt x="156292" y="1604184"/>
                    <a:pt x="142717" y="1529212"/>
                  </a:cubicBezTo>
                  <a:cubicBezTo>
                    <a:pt x="110677" y="1600373"/>
                    <a:pt x="69063" y="1560374"/>
                    <a:pt x="50468" y="1440518"/>
                  </a:cubicBezTo>
                  <a:cubicBezTo>
                    <a:pt x="32201" y="1448396"/>
                    <a:pt x="15049" y="1406667"/>
                    <a:pt x="9907" y="1341818"/>
                  </a:cubicBezTo>
                  <a:cubicBezTo>
                    <a:pt x="6183" y="1294900"/>
                    <a:pt x="9475" y="1244264"/>
                    <a:pt x="18574" y="1208590"/>
                  </a:cubicBezTo>
                  <a:cubicBezTo>
                    <a:pt x="5665" y="1180607"/>
                    <a:pt x="-1525" y="1126909"/>
                    <a:pt x="273" y="1071902"/>
                  </a:cubicBezTo>
                  <a:cubicBezTo>
                    <a:pt x="2381" y="1007497"/>
                    <a:pt x="16258" y="957048"/>
                    <a:pt x="33696" y="950409"/>
                  </a:cubicBezTo>
                  <a:cubicBezTo>
                    <a:pt x="33799" y="949334"/>
                    <a:pt x="33912" y="948282"/>
                    <a:pt x="34015" y="947206"/>
                  </a:cubicBezTo>
                  <a:cubicBezTo>
                    <a:pt x="31674" y="883783"/>
                    <a:pt x="37135" y="819822"/>
                    <a:pt x="48903" y="772740"/>
                  </a:cubicBezTo>
                  <a:cubicBezTo>
                    <a:pt x="67499" y="698377"/>
                    <a:pt x="97647" y="681802"/>
                    <a:pt x="121331" y="732882"/>
                  </a:cubicBezTo>
                  <a:lnTo>
                    <a:pt x="121347" y="732814"/>
                  </a:lnTo>
                  <a:lnTo>
                    <a:pt x="135751" y="672867"/>
                  </a:lnTo>
                  <a:cubicBezTo>
                    <a:pt x="148818" y="639541"/>
                    <a:pt x="165983" y="633057"/>
                    <a:pt x="180698" y="657120"/>
                  </a:cubicBezTo>
                  <a:lnTo>
                    <a:pt x="188718" y="677310"/>
                  </a:lnTo>
                  <a:lnTo>
                    <a:pt x="200047" y="666832"/>
                  </a:lnTo>
                  <a:lnTo>
                    <a:pt x="206055" y="640795"/>
                  </a:lnTo>
                  <a:lnTo>
                    <a:pt x="215508" y="626776"/>
                  </a:lnTo>
                  <a:lnTo>
                    <a:pt x="211210" y="607584"/>
                  </a:lnTo>
                  <a:cubicBezTo>
                    <a:pt x="207711" y="564206"/>
                    <a:pt x="220715" y="513771"/>
                    <a:pt x="248123" y="469717"/>
                  </a:cubicBezTo>
                  <a:cubicBezTo>
                    <a:pt x="290921" y="400949"/>
                    <a:pt x="358261" y="364500"/>
                    <a:pt x="410303" y="381943"/>
                  </a:cubicBezTo>
                  <a:cubicBezTo>
                    <a:pt x="411206" y="380893"/>
                    <a:pt x="412121" y="379880"/>
                    <a:pt x="413026" y="378829"/>
                  </a:cubicBezTo>
                  <a:cubicBezTo>
                    <a:pt x="442952" y="304816"/>
                    <a:pt x="494769" y="241319"/>
                    <a:pt x="554345" y="205617"/>
                  </a:cubicBezTo>
                  <a:cubicBezTo>
                    <a:pt x="601403" y="177428"/>
                    <a:pt x="648158" y="169454"/>
                    <a:pt x="687672" y="179860"/>
                  </a:cubicBezTo>
                  <a:lnTo>
                    <a:pt x="703647" y="186224"/>
                  </a:lnTo>
                  <a:lnTo>
                    <a:pt x="704970" y="174495"/>
                  </a:lnTo>
                  <a:cubicBezTo>
                    <a:pt x="707934" y="164021"/>
                    <a:pt x="712643" y="154026"/>
                    <a:pt x="719116" y="144864"/>
                  </a:cubicBezTo>
                  <a:cubicBezTo>
                    <a:pt x="749444" y="101963"/>
                    <a:pt x="810922" y="87787"/>
                    <a:pt x="867179" y="110731"/>
                  </a:cubicBezTo>
                  <a:cubicBezTo>
                    <a:pt x="867897" y="110124"/>
                    <a:pt x="868633" y="109547"/>
                    <a:pt x="869350" y="108939"/>
                  </a:cubicBezTo>
                  <a:cubicBezTo>
                    <a:pt x="885585" y="59671"/>
                    <a:pt x="926092" y="22416"/>
                    <a:pt x="979820" y="7308"/>
                  </a:cubicBezTo>
                  <a:cubicBezTo>
                    <a:pt x="1064701" y="-16544"/>
                    <a:pt x="1163852" y="19465"/>
                    <a:pt x="1218036" y="93787"/>
                  </a:cubicBezTo>
                  <a:lnTo>
                    <a:pt x="1218106" y="93756"/>
                  </a:lnTo>
                  <a:lnTo>
                    <a:pt x="1250269" y="79620"/>
                  </a:lnTo>
                  <a:cubicBezTo>
                    <a:pt x="1309038" y="62108"/>
                    <a:pt x="1378027" y="82039"/>
                    <a:pt x="1422980" y="127117"/>
                  </a:cubicBezTo>
                  <a:lnTo>
                    <a:pt x="1454568" y="174052"/>
                  </a:lnTo>
                  <a:lnTo>
                    <a:pt x="1481563" y="164963"/>
                  </a:lnTo>
                  <a:lnTo>
                    <a:pt x="1498248" y="167257"/>
                  </a:lnTo>
                  <a:lnTo>
                    <a:pt x="1513510" y="162299"/>
                  </a:lnTo>
                  <a:cubicBezTo>
                    <a:pt x="1533388" y="160745"/>
                    <a:pt x="1554270" y="163625"/>
                    <a:pt x="1574396" y="171083"/>
                  </a:cubicBezTo>
                  <a:cubicBezTo>
                    <a:pt x="1607628" y="183387"/>
                    <a:pt x="1635120" y="206763"/>
                    <a:pt x="1651323" y="235351"/>
                  </a:cubicBezTo>
                  <a:lnTo>
                    <a:pt x="1658898" y="253993"/>
                  </a:lnTo>
                  <a:lnTo>
                    <a:pt x="1675187" y="252540"/>
                  </a:lnTo>
                  <a:lnTo>
                    <a:pt x="1703074" y="259336"/>
                  </a:lnTo>
                  <a:lnTo>
                    <a:pt x="1729385" y="260218"/>
                  </a:lnTo>
                  <a:cubicBezTo>
                    <a:pt x="1751638" y="263364"/>
                    <a:pt x="1773570" y="271224"/>
                    <a:pt x="1793273" y="28325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87AECC1-7F13-570A-2E07-7238D1227AA4}"/>
                </a:ext>
              </a:extLst>
            </p:cNvPr>
            <p:cNvSpPr/>
            <p:nvPr/>
          </p:nvSpPr>
          <p:spPr>
            <a:xfrm rot="4050661">
              <a:off x="1846474" y="6110980"/>
              <a:ext cx="311854" cy="7069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DA4C115-D44D-A54C-1C7E-2CDFAE37DE7F}"/>
                </a:ext>
              </a:extLst>
            </p:cNvPr>
            <p:cNvSpPr/>
            <p:nvPr/>
          </p:nvSpPr>
          <p:spPr>
            <a:xfrm>
              <a:off x="3034797" y="4142308"/>
              <a:ext cx="421151" cy="7203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9B2B018A-C4D8-30E5-215A-338558B05B3A}"/>
                </a:ext>
              </a:extLst>
            </p:cNvPr>
            <p:cNvSpPr/>
            <p:nvPr/>
          </p:nvSpPr>
          <p:spPr>
            <a:xfrm rot="1284825">
              <a:off x="1388565" y="4262658"/>
              <a:ext cx="378278" cy="7203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C08959F2-99BD-C71A-72D8-60C4AE336B54}"/>
                </a:ext>
              </a:extLst>
            </p:cNvPr>
            <p:cNvSpPr/>
            <p:nvPr/>
          </p:nvSpPr>
          <p:spPr>
            <a:xfrm rot="20029742">
              <a:off x="2552030" y="3224932"/>
              <a:ext cx="713311" cy="1436636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19B963EE-2650-C921-CDAD-AFE0524B89D8}"/>
                </a:ext>
              </a:extLst>
            </p:cNvPr>
            <p:cNvSpPr/>
            <p:nvPr/>
          </p:nvSpPr>
          <p:spPr>
            <a:xfrm rot="1905609">
              <a:off x="1510201" y="3447447"/>
              <a:ext cx="789337" cy="1305242"/>
            </a:xfrm>
            <a:prstGeom prst="trapezoid">
              <a:avLst>
                <a:gd name="adj" fmla="val 1311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E54F2B4E-8F9B-EE99-A17D-408B6716E4DC}"/>
                </a:ext>
              </a:extLst>
            </p:cNvPr>
            <p:cNvSpPr/>
            <p:nvPr/>
          </p:nvSpPr>
          <p:spPr>
            <a:xfrm>
              <a:off x="1807573" y="3288937"/>
              <a:ext cx="1257005" cy="1555565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86D3C91F-4450-8065-5F1F-DDDEF6DC3044}"/>
                </a:ext>
              </a:extLst>
            </p:cNvPr>
            <p:cNvSpPr/>
            <p:nvPr/>
          </p:nvSpPr>
          <p:spPr>
            <a:xfrm rot="10800000">
              <a:off x="2152558" y="3261885"/>
              <a:ext cx="491633" cy="622225"/>
            </a:xfrm>
            <a:prstGeom prst="triangle">
              <a:avLst>
                <a:gd name="adj" fmla="val 4652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634EA478-8F97-C6EB-81B8-1156C553DCE8}"/>
                </a:ext>
              </a:extLst>
            </p:cNvPr>
            <p:cNvSpPr/>
            <p:nvPr/>
          </p:nvSpPr>
          <p:spPr>
            <a:xfrm>
              <a:off x="1632268" y="4682133"/>
              <a:ext cx="1645415" cy="1728231"/>
            </a:xfrm>
            <a:prstGeom prst="trapezoid">
              <a:avLst>
                <a:gd name="adj" fmla="val 163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FF061C-7409-3BD1-6EEA-590C545081AE}"/>
                </a:ext>
              </a:extLst>
            </p:cNvPr>
            <p:cNvSpPr/>
            <p:nvPr/>
          </p:nvSpPr>
          <p:spPr>
            <a:xfrm>
              <a:off x="1979041" y="3307545"/>
              <a:ext cx="233110" cy="13729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B2E71C9-0EEB-BF5F-8C4B-D1745D7C1340}"/>
                </a:ext>
              </a:extLst>
            </p:cNvPr>
            <p:cNvSpPr/>
            <p:nvPr/>
          </p:nvSpPr>
          <p:spPr>
            <a:xfrm>
              <a:off x="2622668" y="3307547"/>
              <a:ext cx="222972" cy="13576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F6F215-2A7A-5ADE-1841-484E7CCAD48C}"/>
                </a:ext>
              </a:extLst>
            </p:cNvPr>
            <p:cNvSpPr/>
            <p:nvPr/>
          </p:nvSpPr>
          <p:spPr>
            <a:xfrm rot="5400000">
              <a:off x="2308145" y="4094841"/>
              <a:ext cx="277402" cy="12809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46CB8A1-6F7B-FEA2-A0E7-641725BB1351}"/>
                </a:ext>
              </a:extLst>
            </p:cNvPr>
            <p:cNvGrpSpPr/>
            <p:nvPr/>
          </p:nvGrpSpPr>
          <p:grpSpPr>
            <a:xfrm rot="16904194">
              <a:off x="1470854" y="4256226"/>
              <a:ext cx="3501355" cy="653477"/>
              <a:chOff x="1956293" y="4846593"/>
              <a:chExt cx="6959107" cy="1485154"/>
            </a:xfrm>
            <a:solidFill>
              <a:schemeClr val="bg1"/>
            </a:solidFill>
          </p:grpSpPr>
          <p:sp>
            <p:nvSpPr>
              <p:cNvPr id="52" name="Moon 51">
                <a:extLst>
                  <a:ext uri="{FF2B5EF4-FFF2-40B4-BE49-F238E27FC236}">
                    <a16:creationId xmlns:a16="http://schemas.microsoft.com/office/drawing/2014/main" id="{0A0CC8F8-10BC-B485-AEC5-34417D1AAD6A}"/>
                  </a:ext>
                </a:extLst>
              </p:cNvPr>
              <p:cNvSpPr/>
              <p:nvPr/>
            </p:nvSpPr>
            <p:spPr>
              <a:xfrm>
                <a:off x="4794560" y="5694861"/>
                <a:ext cx="126390" cy="410593"/>
              </a:xfrm>
              <a:prstGeom prst="mo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Donut 93">
                <a:extLst>
                  <a:ext uri="{FF2B5EF4-FFF2-40B4-BE49-F238E27FC236}">
                    <a16:creationId xmlns:a16="http://schemas.microsoft.com/office/drawing/2014/main" id="{D6F6F33E-0EF3-8685-47A3-F943337221F9}"/>
                  </a:ext>
                </a:extLst>
              </p:cNvPr>
              <p:cNvSpPr/>
              <p:nvPr/>
            </p:nvSpPr>
            <p:spPr>
              <a:xfrm>
                <a:off x="4638223" y="5638800"/>
                <a:ext cx="637799" cy="692947"/>
              </a:xfrm>
              <a:prstGeom prst="donut">
                <a:avLst>
                  <a:gd name="adj" fmla="val 106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ounded Rectangle 89">
                <a:extLst>
                  <a:ext uri="{FF2B5EF4-FFF2-40B4-BE49-F238E27FC236}">
                    <a16:creationId xmlns:a16="http://schemas.microsoft.com/office/drawing/2014/main" id="{AF27082F-89DC-5186-976F-8A12FBFE67ED}"/>
                  </a:ext>
                </a:extLst>
              </p:cNvPr>
              <p:cNvSpPr/>
              <p:nvPr/>
            </p:nvSpPr>
            <p:spPr>
              <a:xfrm>
                <a:off x="4361296" y="5281258"/>
                <a:ext cx="4554104" cy="48034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6D935A01-F832-C0CA-5F9A-50BB4C7BD6EE}"/>
                  </a:ext>
                </a:extLst>
              </p:cNvPr>
              <p:cNvSpPr/>
              <p:nvPr/>
            </p:nvSpPr>
            <p:spPr>
              <a:xfrm rot="5400000">
                <a:off x="2603925" y="4198961"/>
                <a:ext cx="1371667" cy="2666932"/>
              </a:xfrm>
              <a:prstGeom prst="trapezoid">
                <a:avLst>
                  <a:gd name="adj" fmla="val 3211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rapezoid 55">
                <a:extLst>
                  <a:ext uri="{FF2B5EF4-FFF2-40B4-BE49-F238E27FC236}">
                    <a16:creationId xmlns:a16="http://schemas.microsoft.com/office/drawing/2014/main" id="{F5B38D73-30E1-564E-5780-86453B56802E}"/>
                  </a:ext>
                </a:extLst>
              </p:cNvPr>
              <p:cNvSpPr/>
              <p:nvPr/>
            </p:nvSpPr>
            <p:spPr>
              <a:xfrm rot="2824362">
                <a:off x="3654042" y="5323029"/>
                <a:ext cx="874575" cy="738986"/>
              </a:xfrm>
              <a:prstGeom prst="trapezoid">
                <a:avLst>
                  <a:gd name="adj" fmla="val 3211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613F61F-23A4-8FB0-4F3A-69D8C933C431}"/>
                  </a:ext>
                </a:extLst>
              </p:cNvPr>
              <p:cNvSpPr/>
              <p:nvPr/>
            </p:nvSpPr>
            <p:spPr>
              <a:xfrm>
                <a:off x="3208047" y="5225634"/>
                <a:ext cx="1818087" cy="53597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274C28D8-0DC3-684B-90FF-125415A40F5B}"/>
                  </a:ext>
                </a:extLst>
              </p:cNvPr>
              <p:cNvSpPr/>
              <p:nvPr/>
            </p:nvSpPr>
            <p:spPr>
              <a:xfrm rot="21438454">
                <a:off x="3292902" y="5449033"/>
                <a:ext cx="1286422" cy="42114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Rounded Rectangle 96">
                <a:extLst>
                  <a:ext uri="{FF2B5EF4-FFF2-40B4-BE49-F238E27FC236}">
                    <a16:creationId xmlns:a16="http://schemas.microsoft.com/office/drawing/2014/main" id="{46E1BE60-8CB3-077C-927F-0983E275FFAC}"/>
                  </a:ext>
                </a:extLst>
              </p:cNvPr>
              <p:cNvSpPr/>
              <p:nvPr/>
            </p:nvSpPr>
            <p:spPr>
              <a:xfrm>
                <a:off x="5291736" y="5665929"/>
                <a:ext cx="2958290" cy="18816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97">
                <a:extLst>
                  <a:ext uri="{FF2B5EF4-FFF2-40B4-BE49-F238E27FC236}">
                    <a16:creationId xmlns:a16="http://schemas.microsoft.com/office/drawing/2014/main" id="{FCBD4758-8037-0B89-3723-D09B41561A97}"/>
                  </a:ext>
                </a:extLst>
              </p:cNvPr>
              <p:cNvSpPr/>
              <p:nvPr/>
            </p:nvSpPr>
            <p:spPr>
              <a:xfrm>
                <a:off x="8250026" y="5095789"/>
                <a:ext cx="477626" cy="201471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ounded Rectangle 98">
                <a:extLst>
                  <a:ext uri="{FF2B5EF4-FFF2-40B4-BE49-F238E27FC236}">
                    <a16:creationId xmlns:a16="http://schemas.microsoft.com/office/drawing/2014/main" id="{4D710F59-01D2-BDA2-5865-AB5E3577DDC1}"/>
                  </a:ext>
                </a:extLst>
              </p:cNvPr>
              <p:cNvSpPr/>
              <p:nvPr/>
            </p:nvSpPr>
            <p:spPr>
              <a:xfrm>
                <a:off x="8305800" y="5103789"/>
                <a:ext cx="55774" cy="18546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99">
                <a:extLst>
                  <a:ext uri="{FF2B5EF4-FFF2-40B4-BE49-F238E27FC236}">
                    <a16:creationId xmlns:a16="http://schemas.microsoft.com/office/drawing/2014/main" id="{044DD5B7-531A-A359-FA37-2389A42464CC}"/>
                  </a:ext>
                </a:extLst>
              </p:cNvPr>
              <p:cNvSpPr/>
              <p:nvPr/>
            </p:nvSpPr>
            <p:spPr>
              <a:xfrm>
                <a:off x="8597161" y="5095789"/>
                <a:ext cx="55774" cy="18546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102">
                <a:extLst>
                  <a:ext uri="{FF2B5EF4-FFF2-40B4-BE49-F238E27FC236}">
                    <a16:creationId xmlns:a16="http://schemas.microsoft.com/office/drawing/2014/main" id="{C79D847F-4C94-3313-A092-A8BB0EA7E7A2}"/>
                  </a:ext>
                </a:extLst>
              </p:cNvPr>
              <p:cNvSpPr/>
              <p:nvPr/>
            </p:nvSpPr>
            <p:spPr>
              <a:xfrm>
                <a:off x="4635509" y="5221934"/>
                <a:ext cx="852073" cy="12908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103">
                <a:extLst>
                  <a:ext uri="{FF2B5EF4-FFF2-40B4-BE49-F238E27FC236}">
                    <a16:creationId xmlns:a16="http://schemas.microsoft.com/office/drawing/2014/main" id="{8C61A562-870B-D947-C957-7998119EF71E}"/>
                  </a:ext>
                </a:extLst>
              </p:cNvPr>
              <p:cNvSpPr/>
              <p:nvPr/>
            </p:nvSpPr>
            <p:spPr>
              <a:xfrm>
                <a:off x="5700831" y="5216718"/>
                <a:ext cx="852073" cy="12908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104">
                <a:extLst>
                  <a:ext uri="{FF2B5EF4-FFF2-40B4-BE49-F238E27FC236}">
                    <a16:creationId xmlns:a16="http://schemas.microsoft.com/office/drawing/2014/main" id="{E27A80AC-AD41-D40E-BC5F-F1C171C2EC02}"/>
                  </a:ext>
                </a:extLst>
              </p:cNvPr>
              <p:cNvSpPr/>
              <p:nvPr/>
            </p:nvSpPr>
            <p:spPr>
              <a:xfrm>
                <a:off x="5140659" y="5295369"/>
                <a:ext cx="734322" cy="4571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C3CF8E7-63D9-7B0F-E65F-EC96BFED89D9}"/>
                </a:ext>
              </a:extLst>
            </p:cNvPr>
            <p:cNvSpPr/>
            <p:nvPr/>
          </p:nvSpPr>
          <p:spPr>
            <a:xfrm>
              <a:off x="3182763" y="4370665"/>
              <a:ext cx="232722" cy="39804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B274814D-A237-AC92-80DE-6AB6CAADB8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8626" y="5155970"/>
              <a:ext cx="58220" cy="1254394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15">
              <a:extLst>
                <a:ext uri="{FF2B5EF4-FFF2-40B4-BE49-F238E27FC236}">
                  <a16:creationId xmlns:a16="http://schemas.microsoft.com/office/drawing/2014/main" id="{108D8BF2-AFEA-741B-17B5-A54B9F785FAC}"/>
                </a:ext>
              </a:extLst>
            </p:cNvPr>
            <p:cNvSpPr/>
            <p:nvPr/>
          </p:nvSpPr>
          <p:spPr>
            <a:xfrm>
              <a:off x="1692609" y="1652028"/>
              <a:ext cx="1474426" cy="1606246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42815 w 1414415"/>
                <a:gd name="connsiteY0" fmla="*/ 803123 h 1606246"/>
                <a:gd name="connsiteX1" fmla="*/ 728615 w 1414415"/>
                <a:gd name="connsiteY1" fmla="*/ 0 h 1606246"/>
                <a:gd name="connsiteX2" fmla="*/ 1414415 w 1414415"/>
                <a:gd name="connsiteY2" fmla="*/ 803123 h 1606246"/>
                <a:gd name="connsiteX3" fmla="*/ 728615 w 1414415"/>
                <a:gd name="connsiteY3" fmla="*/ 1606246 h 1606246"/>
                <a:gd name="connsiteX4" fmla="*/ 42815 w 1414415"/>
                <a:gd name="connsiteY4" fmla="*/ 803123 h 1606246"/>
                <a:gd name="connsiteX0" fmla="*/ 42815 w 1474426"/>
                <a:gd name="connsiteY0" fmla="*/ 803123 h 1606246"/>
                <a:gd name="connsiteX1" fmla="*/ 728615 w 1474426"/>
                <a:gd name="connsiteY1" fmla="*/ 0 h 1606246"/>
                <a:gd name="connsiteX2" fmla="*/ 1414415 w 1474426"/>
                <a:gd name="connsiteY2" fmla="*/ 803123 h 1606246"/>
                <a:gd name="connsiteX3" fmla="*/ 728615 w 1474426"/>
                <a:gd name="connsiteY3" fmla="*/ 1606246 h 1606246"/>
                <a:gd name="connsiteX4" fmla="*/ 42815 w 1474426"/>
                <a:gd name="connsiteY4" fmla="*/ 803123 h 1606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4426" h="1606246">
                  <a:moveTo>
                    <a:pt x="42815" y="803123"/>
                  </a:moveTo>
                  <a:cubicBezTo>
                    <a:pt x="-150132" y="7232"/>
                    <a:pt x="349858" y="0"/>
                    <a:pt x="728615" y="0"/>
                  </a:cubicBezTo>
                  <a:cubicBezTo>
                    <a:pt x="1107372" y="0"/>
                    <a:pt x="1657696" y="65955"/>
                    <a:pt x="1414415" y="803123"/>
                  </a:cubicBezTo>
                  <a:cubicBezTo>
                    <a:pt x="1414415" y="1246676"/>
                    <a:pt x="1107372" y="1606246"/>
                    <a:pt x="728615" y="1606246"/>
                  </a:cubicBezTo>
                  <a:cubicBezTo>
                    <a:pt x="349858" y="1606246"/>
                    <a:pt x="235762" y="1599014"/>
                    <a:pt x="42815" y="803123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D9F8802-7B41-BD30-3E94-BB3CA8F79E8C}"/>
                </a:ext>
              </a:extLst>
            </p:cNvPr>
            <p:cNvSpPr/>
            <p:nvPr/>
          </p:nvSpPr>
          <p:spPr>
            <a:xfrm>
              <a:off x="1806360" y="2601200"/>
              <a:ext cx="1162920" cy="1156515"/>
            </a:xfrm>
            <a:custGeom>
              <a:avLst/>
              <a:gdLst>
                <a:gd name="connsiteX0" fmla="*/ 600955 w 1162920"/>
                <a:gd name="connsiteY0" fmla="*/ 210342 h 1156515"/>
                <a:gd name="connsiteX1" fmla="*/ 450217 w 1162920"/>
                <a:gd name="connsiteY1" fmla="*/ 298047 h 1156515"/>
                <a:gd name="connsiteX2" fmla="*/ 600955 w 1162920"/>
                <a:gd name="connsiteY2" fmla="*/ 385752 h 1156515"/>
                <a:gd name="connsiteX3" fmla="*/ 751693 w 1162920"/>
                <a:gd name="connsiteY3" fmla="*/ 298047 h 1156515"/>
                <a:gd name="connsiteX4" fmla="*/ 600955 w 1162920"/>
                <a:gd name="connsiteY4" fmla="*/ 210342 h 1156515"/>
                <a:gd name="connsiteX5" fmla="*/ 913702 w 1162920"/>
                <a:gd name="connsiteY5" fmla="*/ 866 h 1156515"/>
                <a:gd name="connsiteX6" fmla="*/ 954379 w 1162920"/>
                <a:gd name="connsiteY6" fmla="*/ 14691 h 1156515"/>
                <a:gd name="connsiteX7" fmla="*/ 1031133 w 1162920"/>
                <a:gd name="connsiteY7" fmla="*/ 145437 h 1156515"/>
                <a:gd name="connsiteX8" fmla="*/ 1031551 w 1162920"/>
                <a:gd name="connsiteY8" fmla="*/ 145670 h 1156515"/>
                <a:gd name="connsiteX9" fmla="*/ 1064006 w 1162920"/>
                <a:gd name="connsiteY9" fmla="*/ 163781 h 1156515"/>
                <a:gd name="connsiteX10" fmla="*/ 1129637 w 1162920"/>
                <a:gd name="connsiteY10" fmla="*/ 272329 h 1156515"/>
                <a:gd name="connsiteX11" fmla="*/ 1125228 w 1162920"/>
                <a:gd name="connsiteY11" fmla="*/ 409925 h 1156515"/>
                <a:gd name="connsiteX12" fmla="*/ 1157435 w 1162920"/>
                <a:gd name="connsiteY12" fmla="*/ 620306 h 1156515"/>
                <a:gd name="connsiteX13" fmla="*/ 1006561 w 1162920"/>
                <a:gd name="connsiteY13" fmla="*/ 804462 h 1156515"/>
                <a:gd name="connsiteX14" fmla="*/ 952551 w 1162920"/>
                <a:gd name="connsiteY14" fmla="*/ 962262 h 1156515"/>
                <a:gd name="connsiteX15" fmla="*/ 768663 w 1162920"/>
                <a:gd name="connsiteY15" fmla="*/ 981368 h 1156515"/>
                <a:gd name="connsiteX16" fmla="*/ 637253 w 1162920"/>
                <a:gd name="connsiteY16" fmla="*/ 1149710 h 1156515"/>
                <a:gd name="connsiteX17" fmla="*/ 444036 w 1162920"/>
                <a:gd name="connsiteY17" fmla="*/ 1046954 h 1156515"/>
                <a:gd name="connsiteX18" fmla="*/ 157020 w 1162920"/>
                <a:gd name="connsiteY18" fmla="*/ 945430 h 1156515"/>
                <a:gd name="connsiteX19" fmla="*/ 30826 w 1162920"/>
                <a:gd name="connsiteY19" fmla="*/ 832453 h 1156515"/>
                <a:gd name="connsiteX20" fmla="*/ 57790 w 1162920"/>
                <a:gd name="connsiteY20" fmla="*/ 679952 h 1156515"/>
                <a:gd name="connsiteX21" fmla="*/ 849 w 1162920"/>
                <a:gd name="connsiteY21" fmla="*/ 523491 h 1156515"/>
                <a:gd name="connsiteX22" fmla="*/ 104838 w 1162920"/>
                <a:gd name="connsiteY22" fmla="*/ 384423 h 1156515"/>
                <a:gd name="connsiteX23" fmla="*/ 105833 w 1162920"/>
                <a:gd name="connsiteY23" fmla="*/ 380757 h 1156515"/>
                <a:gd name="connsiteX24" fmla="*/ 152154 w 1162920"/>
                <a:gd name="connsiteY24" fmla="*/ 181053 h 1156515"/>
                <a:gd name="connsiteX25" fmla="*/ 377498 w 1162920"/>
                <a:gd name="connsiteY25" fmla="*/ 135429 h 1156515"/>
                <a:gd name="connsiteX26" fmla="*/ 377541 w 1162920"/>
                <a:gd name="connsiteY26" fmla="*/ 135344 h 1156515"/>
                <a:gd name="connsiteX27" fmla="*/ 397370 w 1162920"/>
                <a:gd name="connsiteY27" fmla="*/ 96668 h 1156515"/>
                <a:gd name="connsiteX28" fmla="*/ 604696 w 1162920"/>
                <a:gd name="connsiteY28" fmla="*/ 88065 h 1156515"/>
                <a:gd name="connsiteX29" fmla="*/ 605506 w 1162920"/>
                <a:gd name="connsiteY29" fmla="*/ 86774 h 1156515"/>
                <a:gd name="connsiteX30" fmla="*/ 641097 w 1162920"/>
                <a:gd name="connsiteY30" fmla="*/ 30021 h 1156515"/>
                <a:gd name="connsiteX31" fmla="*/ 693226 w 1162920"/>
                <a:gd name="connsiteY31" fmla="*/ 1579 h 1156515"/>
                <a:gd name="connsiteX32" fmla="*/ 780913 w 1162920"/>
                <a:gd name="connsiteY32" fmla="*/ 32628 h 1156515"/>
                <a:gd name="connsiteX33" fmla="*/ 801734 w 1162920"/>
                <a:gd name="connsiteY33" fmla="*/ 60871 h 1156515"/>
                <a:gd name="connsiteX34" fmla="*/ 803021 w 1162920"/>
                <a:gd name="connsiteY34" fmla="*/ 62617 h 1156515"/>
                <a:gd name="connsiteX35" fmla="*/ 913702 w 1162920"/>
                <a:gd name="connsiteY35" fmla="*/ 866 h 1156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162920" h="1156515">
                  <a:moveTo>
                    <a:pt x="600955" y="210342"/>
                  </a:moveTo>
                  <a:cubicBezTo>
                    <a:pt x="517705" y="210342"/>
                    <a:pt x="450217" y="249609"/>
                    <a:pt x="450217" y="298047"/>
                  </a:cubicBezTo>
                  <a:cubicBezTo>
                    <a:pt x="450217" y="346485"/>
                    <a:pt x="517705" y="385752"/>
                    <a:pt x="600955" y="385752"/>
                  </a:cubicBezTo>
                  <a:cubicBezTo>
                    <a:pt x="684205" y="385752"/>
                    <a:pt x="751693" y="346485"/>
                    <a:pt x="751693" y="298047"/>
                  </a:cubicBezTo>
                  <a:cubicBezTo>
                    <a:pt x="751693" y="249609"/>
                    <a:pt x="684205" y="210342"/>
                    <a:pt x="600955" y="210342"/>
                  </a:cubicBezTo>
                  <a:close/>
                  <a:moveTo>
                    <a:pt x="913702" y="866"/>
                  </a:moveTo>
                  <a:cubicBezTo>
                    <a:pt x="927461" y="2444"/>
                    <a:pt x="941192" y="6998"/>
                    <a:pt x="954379" y="14691"/>
                  </a:cubicBezTo>
                  <a:cubicBezTo>
                    <a:pt x="994571" y="38132"/>
                    <a:pt x="1023391" y="87208"/>
                    <a:pt x="1031133" y="145437"/>
                  </a:cubicBezTo>
                  <a:lnTo>
                    <a:pt x="1031551" y="145670"/>
                  </a:lnTo>
                  <a:lnTo>
                    <a:pt x="1064006" y="163781"/>
                  </a:lnTo>
                  <a:cubicBezTo>
                    <a:pt x="1094715" y="187335"/>
                    <a:pt x="1118346" y="225768"/>
                    <a:pt x="1129637" y="272329"/>
                  </a:cubicBezTo>
                  <a:cubicBezTo>
                    <a:pt x="1140579" y="317391"/>
                    <a:pt x="1139020" y="366334"/>
                    <a:pt x="1125228" y="409925"/>
                  </a:cubicBezTo>
                  <a:cubicBezTo>
                    <a:pt x="1159129" y="469705"/>
                    <a:pt x="1170985" y="547199"/>
                    <a:pt x="1157435" y="620306"/>
                  </a:cubicBezTo>
                  <a:cubicBezTo>
                    <a:pt x="1139423" y="717495"/>
                    <a:pt x="1079794" y="790280"/>
                    <a:pt x="1006561" y="804462"/>
                  </a:cubicBezTo>
                  <a:cubicBezTo>
                    <a:pt x="1006212" y="865126"/>
                    <a:pt x="986506" y="922658"/>
                    <a:pt x="952551" y="962262"/>
                  </a:cubicBezTo>
                  <a:cubicBezTo>
                    <a:pt x="900960" y="1022443"/>
                    <a:pt x="826437" y="1030176"/>
                    <a:pt x="768663" y="981368"/>
                  </a:cubicBezTo>
                  <a:cubicBezTo>
                    <a:pt x="749978" y="1065204"/>
                    <a:pt x="699947" y="1129293"/>
                    <a:pt x="637253" y="1149710"/>
                  </a:cubicBezTo>
                  <a:cubicBezTo>
                    <a:pt x="563375" y="1173766"/>
                    <a:pt x="486271" y="1132771"/>
                    <a:pt x="444036" y="1046954"/>
                  </a:cubicBezTo>
                  <a:cubicBezTo>
                    <a:pt x="344349" y="1128409"/>
                    <a:pt x="214875" y="1082624"/>
                    <a:pt x="157020" y="945430"/>
                  </a:cubicBezTo>
                  <a:cubicBezTo>
                    <a:pt x="100187" y="954448"/>
                    <a:pt x="46822" y="906683"/>
                    <a:pt x="30826" y="832453"/>
                  </a:cubicBezTo>
                  <a:cubicBezTo>
                    <a:pt x="19239" y="778747"/>
                    <a:pt x="29481" y="720786"/>
                    <a:pt x="57790" y="679952"/>
                  </a:cubicBezTo>
                  <a:cubicBezTo>
                    <a:pt x="17625" y="647921"/>
                    <a:pt x="-4742" y="586455"/>
                    <a:pt x="849" y="523491"/>
                  </a:cubicBezTo>
                  <a:cubicBezTo>
                    <a:pt x="7409" y="449769"/>
                    <a:pt x="50586" y="392023"/>
                    <a:pt x="104838" y="384423"/>
                  </a:cubicBezTo>
                  <a:cubicBezTo>
                    <a:pt x="105160" y="383192"/>
                    <a:pt x="105510" y="381988"/>
                    <a:pt x="105833" y="380757"/>
                  </a:cubicBezTo>
                  <a:cubicBezTo>
                    <a:pt x="98547" y="308159"/>
                    <a:pt x="115538" y="234946"/>
                    <a:pt x="152154" y="181053"/>
                  </a:cubicBezTo>
                  <a:cubicBezTo>
                    <a:pt x="210009" y="95932"/>
                    <a:pt x="303808" y="76960"/>
                    <a:pt x="377498" y="135429"/>
                  </a:cubicBezTo>
                  <a:lnTo>
                    <a:pt x="377541" y="135344"/>
                  </a:lnTo>
                  <a:lnTo>
                    <a:pt x="397370" y="96668"/>
                  </a:lnTo>
                  <a:cubicBezTo>
                    <a:pt x="450234" y="16414"/>
                    <a:pt x="544899" y="8222"/>
                    <a:pt x="604696" y="88065"/>
                  </a:cubicBezTo>
                  <a:lnTo>
                    <a:pt x="605506" y="86774"/>
                  </a:lnTo>
                  <a:lnTo>
                    <a:pt x="641097" y="30021"/>
                  </a:lnTo>
                  <a:cubicBezTo>
                    <a:pt x="656300" y="15166"/>
                    <a:pt x="674125" y="5245"/>
                    <a:pt x="693226" y="1579"/>
                  </a:cubicBezTo>
                  <a:cubicBezTo>
                    <a:pt x="724761" y="-4482"/>
                    <a:pt x="756266" y="7128"/>
                    <a:pt x="780913" y="32628"/>
                  </a:cubicBezTo>
                  <a:lnTo>
                    <a:pt x="801734" y="60871"/>
                  </a:lnTo>
                  <a:lnTo>
                    <a:pt x="803021" y="62617"/>
                  </a:lnTo>
                  <a:cubicBezTo>
                    <a:pt x="830886" y="18183"/>
                    <a:pt x="872422" y="-3868"/>
                    <a:pt x="913702" y="86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88A3120-28FF-D7AD-845F-038805F88B18}"/>
              </a:ext>
            </a:extLst>
          </p:cNvPr>
          <p:cNvGrpSpPr/>
          <p:nvPr/>
        </p:nvGrpSpPr>
        <p:grpSpPr>
          <a:xfrm>
            <a:off x="5006558" y="1032033"/>
            <a:ext cx="2410242" cy="5434341"/>
            <a:chOff x="5006558" y="1032033"/>
            <a:chExt cx="2410242" cy="5434341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06DB51-072E-7BBE-17D5-7BCB6679F925}"/>
                </a:ext>
              </a:extLst>
            </p:cNvPr>
            <p:cNvSpPr/>
            <p:nvPr/>
          </p:nvSpPr>
          <p:spPr>
            <a:xfrm rot="2704841" flipH="1">
              <a:off x="5375241" y="5857337"/>
              <a:ext cx="427884" cy="7109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59213B7-B853-37CF-120A-7635EAE1A449}"/>
                </a:ext>
              </a:extLst>
            </p:cNvPr>
            <p:cNvSpPr/>
            <p:nvPr/>
          </p:nvSpPr>
          <p:spPr>
            <a:xfrm rot="17610301" flipH="1">
              <a:off x="6061277" y="5857335"/>
              <a:ext cx="507112" cy="7109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BEA9900D-E576-98C4-294D-9E327BBA69B3}"/>
                </a:ext>
              </a:extLst>
            </p:cNvPr>
            <p:cNvSpPr/>
            <p:nvPr/>
          </p:nvSpPr>
          <p:spPr>
            <a:xfrm>
              <a:off x="5162920" y="4312153"/>
              <a:ext cx="1645415" cy="1873017"/>
            </a:xfrm>
            <a:prstGeom prst="trapezoid">
              <a:avLst>
                <a:gd name="adj" fmla="val 1128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4A2DFCC1-685B-C320-777A-49F9B249D42D}"/>
                </a:ext>
              </a:extLst>
            </p:cNvPr>
            <p:cNvSpPr/>
            <p:nvPr/>
          </p:nvSpPr>
          <p:spPr>
            <a:xfrm rot="11401028">
              <a:off x="5142932" y="1145181"/>
              <a:ext cx="1670397" cy="138762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1516655A-4751-D8F4-1966-9BF97F6E8FDE}"/>
                </a:ext>
              </a:extLst>
            </p:cNvPr>
            <p:cNvSpPr/>
            <p:nvPr/>
          </p:nvSpPr>
          <p:spPr>
            <a:xfrm>
              <a:off x="5398186" y="2617884"/>
              <a:ext cx="1174884" cy="168496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4376CF8-E863-497C-9992-00FF963FA77A}"/>
                </a:ext>
              </a:extLst>
            </p:cNvPr>
            <p:cNvSpPr/>
            <p:nvPr/>
          </p:nvSpPr>
          <p:spPr>
            <a:xfrm>
              <a:off x="5006558" y="3936350"/>
              <a:ext cx="411209" cy="7318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AD409B8-2958-F12E-A380-1378F65F2A38}"/>
                </a:ext>
              </a:extLst>
            </p:cNvPr>
            <p:cNvSpPr/>
            <p:nvPr/>
          </p:nvSpPr>
          <p:spPr>
            <a:xfrm rot="20160954">
              <a:off x="6670976" y="3807272"/>
              <a:ext cx="411209" cy="7318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Manual Operation 14">
              <a:extLst>
                <a:ext uri="{FF2B5EF4-FFF2-40B4-BE49-F238E27FC236}">
                  <a16:creationId xmlns:a16="http://schemas.microsoft.com/office/drawing/2014/main" id="{A92FF7C6-DAE3-67C0-A5B7-D88FE16EC806}"/>
                </a:ext>
              </a:extLst>
            </p:cNvPr>
            <p:cNvSpPr/>
            <p:nvPr/>
          </p:nvSpPr>
          <p:spPr>
            <a:xfrm rot="9438105" flipH="1">
              <a:off x="6281028" y="2574737"/>
              <a:ext cx="618780" cy="1675683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Manual Operation 15">
              <a:extLst>
                <a:ext uri="{FF2B5EF4-FFF2-40B4-BE49-F238E27FC236}">
                  <a16:creationId xmlns:a16="http://schemas.microsoft.com/office/drawing/2014/main" id="{C78C48E8-C65B-4C6C-DD6B-789ECB9ADA2F}"/>
                </a:ext>
              </a:extLst>
            </p:cNvPr>
            <p:cNvSpPr/>
            <p:nvPr/>
          </p:nvSpPr>
          <p:spPr>
            <a:xfrm rot="11918038">
              <a:off x="5106406" y="2572863"/>
              <a:ext cx="618780" cy="1754316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131">
              <a:extLst>
                <a:ext uri="{FF2B5EF4-FFF2-40B4-BE49-F238E27FC236}">
                  <a16:creationId xmlns:a16="http://schemas.microsoft.com/office/drawing/2014/main" id="{53507BDF-A361-2FFC-FA79-16400761DFEE}"/>
                </a:ext>
              </a:extLst>
            </p:cNvPr>
            <p:cNvGrpSpPr/>
            <p:nvPr/>
          </p:nvGrpSpPr>
          <p:grpSpPr>
            <a:xfrm>
              <a:off x="5300279" y="2518769"/>
              <a:ext cx="1370697" cy="1880617"/>
              <a:chOff x="3962400" y="2743200"/>
              <a:chExt cx="1066800" cy="1445815"/>
            </a:xfrm>
            <a:grpFill/>
          </p:grpSpPr>
          <p:sp>
            <p:nvSpPr>
              <p:cNvPr id="44" name="Trapezoid 43">
                <a:extLst>
                  <a:ext uri="{FF2B5EF4-FFF2-40B4-BE49-F238E27FC236}">
                    <a16:creationId xmlns:a16="http://schemas.microsoft.com/office/drawing/2014/main" id="{4C23C364-0F3A-8CC7-CB8D-AD76BD3CEAD9}"/>
                  </a:ext>
                </a:extLst>
              </p:cNvPr>
              <p:cNvSpPr/>
              <p:nvPr/>
            </p:nvSpPr>
            <p:spPr>
              <a:xfrm>
                <a:off x="3962400" y="2743200"/>
                <a:ext cx="609600" cy="1445815"/>
              </a:xfrm>
              <a:prstGeom prst="trapezoid">
                <a:avLst>
                  <a:gd name="adj" fmla="val 323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rapezoid 44">
                <a:extLst>
                  <a:ext uri="{FF2B5EF4-FFF2-40B4-BE49-F238E27FC236}">
                    <a16:creationId xmlns:a16="http://schemas.microsoft.com/office/drawing/2014/main" id="{40E92533-F85D-FAA5-5E82-877D283D64BC}"/>
                  </a:ext>
                </a:extLst>
              </p:cNvPr>
              <p:cNvSpPr/>
              <p:nvPr/>
            </p:nvSpPr>
            <p:spPr>
              <a:xfrm>
                <a:off x="4419600" y="2743200"/>
                <a:ext cx="609600" cy="1423736"/>
              </a:xfrm>
              <a:prstGeom prst="trapezoid">
                <a:avLst>
                  <a:gd name="adj" fmla="val 3088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13530CC0-AEA5-F590-0867-2AD4C85A4992}"/>
                  </a:ext>
                </a:extLst>
              </p:cNvPr>
              <p:cNvSpPr/>
              <p:nvPr/>
            </p:nvSpPr>
            <p:spPr>
              <a:xfrm>
                <a:off x="4450977" y="3523129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E3D45B73-A460-04DB-B61A-9360C1E6126E}"/>
                  </a:ext>
                </a:extLst>
              </p:cNvPr>
              <p:cNvSpPr/>
              <p:nvPr/>
            </p:nvSpPr>
            <p:spPr>
              <a:xfrm>
                <a:off x="4442012" y="374724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AC61AAC6-E6F8-3E51-FDBF-548851EEEBB8}"/>
                </a:ext>
              </a:extLst>
            </p:cNvPr>
            <p:cNvSpPr/>
            <p:nvPr/>
          </p:nvSpPr>
          <p:spPr>
            <a:xfrm rot="2421326">
              <a:off x="6103408" y="2551586"/>
              <a:ext cx="385487" cy="483311"/>
            </a:xfrm>
            <a:prstGeom prst="parallelogram">
              <a:avLst>
                <a:gd name="adj" fmla="val 2467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48640B2D-7117-90B1-6BE7-CF1406FF0DB3}"/>
                </a:ext>
              </a:extLst>
            </p:cNvPr>
            <p:cNvSpPr/>
            <p:nvPr/>
          </p:nvSpPr>
          <p:spPr>
            <a:xfrm rot="19178674" flipH="1">
              <a:off x="5482029" y="2569195"/>
              <a:ext cx="385487" cy="483311"/>
            </a:xfrm>
            <a:prstGeom prst="parallelogram">
              <a:avLst>
                <a:gd name="adj" fmla="val 2467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15">
              <a:extLst>
                <a:ext uri="{FF2B5EF4-FFF2-40B4-BE49-F238E27FC236}">
                  <a16:creationId xmlns:a16="http://schemas.microsoft.com/office/drawing/2014/main" id="{C77E178A-581B-9612-94B5-2E11CE941C9F}"/>
                </a:ext>
              </a:extLst>
            </p:cNvPr>
            <p:cNvSpPr/>
            <p:nvPr/>
          </p:nvSpPr>
          <p:spPr>
            <a:xfrm>
              <a:off x="5300279" y="1230264"/>
              <a:ext cx="1319786" cy="158585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9">
              <a:extLst>
                <a:ext uri="{FF2B5EF4-FFF2-40B4-BE49-F238E27FC236}">
                  <a16:creationId xmlns:a16="http://schemas.microsoft.com/office/drawing/2014/main" id="{4A0D61C5-8BB0-6549-F648-8F95433C232D}"/>
                </a:ext>
              </a:extLst>
            </p:cNvPr>
            <p:cNvGrpSpPr/>
            <p:nvPr/>
          </p:nvGrpSpPr>
          <p:grpSpPr>
            <a:xfrm rot="718912">
              <a:off x="6650586" y="2371129"/>
              <a:ext cx="766214" cy="2747124"/>
              <a:chOff x="5187482" y="1600200"/>
              <a:chExt cx="2101851" cy="5027905"/>
            </a:xfrm>
            <a:grpFill/>
          </p:grpSpPr>
          <p:sp>
            <p:nvSpPr>
              <p:cNvPr id="34" name="Block Arc 33">
                <a:extLst>
                  <a:ext uri="{FF2B5EF4-FFF2-40B4-BE49-F238E27FC236}">
                    <a16:creationId xmlns:a16="http://schemas.microsoft.com/office/drawing/2014/main" id="{B5EC75C9-3660-6984-DD6D-22B5E78F3BF3}"/>
                  </a:ext>
                </a:extLst>
              </p:cNvPr>
              <p:cNvSpPr/>
              <p:nvPr/>
            </p:nvSpPr>
            <p:spPr>
              <a:xfrm rot="10800000">
                <a:off x="5334000" y="1600200"/>
                <a:ext cx="1752600" cy="4114800"/>
              </a:xfrm>
              <a:prstGeom prst="blockArc">
                <a:avLst>
                  <a:gd name="adj1" fmla="val 10527483"/>
                  <a:gd name="adj2" fmla="val 21191137"/>
                  <a:gd name="adj3" fmla="val 678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5" name="Group 209">
                <a:extLst>
                  <a:ext uri="{FF2B5EF4-FFF2-40B4-BE49-F238E27FC236}">
                    <a16:creationId xmlns:a16="http://schemas.microsoft.com/office/drawing/2014/main" id="{971A0856-412F-D223-A2C1-15585961639B}"/>
                  </a:ext>
                </a:extLst>
              </p:cNvPr>
              <p:cNvGrpSpPr/>
              <p:nvPr/>
            </p:nvGrpSpPr>
            <p:grpSpPr>
              <a:xfrm rot="12048576">
                <a:off x="6462847" y="3330867"/>
                <a:ext cx="826486" cy="501067"/>
                <a:chOff x="7467600" y="2971800"/>
                <a:chExt cx="914400" cy="685800"/>
              </a:xfrm>
              <a:grpFill/>
            </p:grpSpPr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63B32C5B-2C09-77E0-BD03-A2CCAF3227FE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BFA3093C-7EB1-2AC4-AA48-E77921D5BE2F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6" name="Group 210">
                <a:extLst>
                  <a:ext uri="{FF2B5EF4-FFF2-40B4-BE49-F238E27FC236}">
                    <a16:creationId xmlns:a16="http://schemas.microsoft.com/office/drawing/2014/main" id="{84946AD0-84C9-14B1-F17B-782B76232D66}"/>
                  </a:ext>
                </a:extLst>
              </p:cNvPr>
              <p:cNvGrpSpPr/>
              <p:nvPr/>
            </p:nvGrpSpPr>
            <p:grpSpPr>
              <a:xfrm rot="20265966">
                <a:off x="5187482" y="3324981"/>
                <a:ext cx="773604" cy="585862"/>
                <a:chOff x="7467600" y="2971800"/>
                <a:chExt cx="914400" cy="685800"/>
              </a:xfrm>
              <a:grpFill/>
            </p:grpSpPr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4D0C448B-9261-517E-DDF1-661C3E3B5071}"/>
                    </a:ext>
                  </a:extLst>
                </p:cNvPr>
                <p:cNvSpPr/>
                <p:nvPr/>
              </p:nvSpPr>
              <p:spPr>
                <a:xfrm>
                  <a:off x="7467600" y="2971800"/>
                  <a:ext cx="914400" cy="6858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6A9CD18E-367E-E499-C57E-F0A4C2AC870B}"/>
                    </a:ext>
                  </a:extLst>
                </p:cNvPr>
                <p:cNvSpPr/>
                <p:nvPr/>
              </p:nvSpPr>
              <p:spPr>
                <a:xfrm>
                  <a:off x="7749914" y="3013023"/>
                  <a:ext cx="574623" cy="629587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Trapezoid 36">
                <a:extLst>
                  <a:ext uri="{FF2B5EF4-FFF2-40B4-BE49-F238E27FC236}">
                    <a16:creationId xmlns:a16="http://schemas.microsoft.com/office/drawing/2014/main" id="{9DBFD39A-9549-23AB-7B12-AA1815C410D6}"/>
                  </a:ext>
                </a:extLst>
              </p:cNvPr>
              <p:cNvSpPr/>
              <p:nvPr/>
            </p:nvSpPr>
            <p:spPr>
              <a:xfrm>
                <a:off x="5791200" y="5562600"/>
                <a:ext cx="838200" cy="914400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8F26493B-2114-25ED-7ECD-E51F3BCD345D}"/>
                  </a:ext>
                </a:extLst>
              </p:cNvPr>
              <p:cNvSpPr/>
              <p:nvPr/>
            </p:nvSpPr>
            <p:spPr>
              <a:xfrm rot="10800000">
                <a:off x="5791200" y="6324600"/>
                <a:ext cx="865692" cy="30350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3D90D2CD-B8B7-587C-B4BB-40B8F2E03A7E}"/>
                  </a:ext>
                </a:extLst>
              </p:cNvPr>
              <p:cNvSpPr/>
              <p:nvPr/>
            </p:nvSpPr>
            <p:spPr>
              <a:xfrm rot="10800000">
                <a:off x="5867400" y="5562600"/>
                <a:ext cx="658318" cy="15239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57D3947-B0AC-A1E8-FDF1-A9820D5DD15D}"/>
                </a:ext>
              </a:extLst>
            </p:cNvPr>
            <p:cNvSpPr/>
            <p:nvPr/>
          </p:nvSpPr>
          <p:spPr>
            <a:xfrm rot="1829760">
              <a:off x="6960739" y="4121587"/>
              <a:ext cx="223720" cy="35681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477DCDF9-54BC-76F3-CDC8-E217E0B6A765}"/>
                </a:ext>
              </a:extLst>
            </p:cNvPr>
            <p:cNvSpPr/>
            <p:nvPr/>
          </p:nvSpPr>
          <p:spPr>
            <a:xfrm rot="11031254">
              <a:off x="5646570" y="2189211"/>
              <a:ext cx="729073" cy="220514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B908D61-38D5-12C5-2764-4C9C064A1882}"/>
                </a:ext>
              </a:extLst>
            </p:cNvPr>
            <p:cNvGrpSpPr/>
            <p:nvPr/>
          </p:nvGrpSpPr>
          <p:grpSpPr>
            <a:xfrm>
              <a:off x="5594000" y="1824958"/>
              <a:ext cx="856686" cy="317170"/>
              <a:chOff x="5124450" y="1219200"/>
              <a:chExt cx="666750" cy="243840"/>
            </a:xfrm>
            <a:grpFill/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E9AB69B-AF2B-C62D-ED7B-266499074124}"/>
                  </a:ext>
                </a:extLst>
              </p:cNvPr>
              <p:cNvSpPr/>
              <p:nvPr/>
            </p:nvSpPr>
            <p:spPr>
              <a:xfrm>
                <a:off x="5486400" y="1219200"/>
                <a:ext cx="304800" cy="24384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4CF9B0E-2F27-51C0-03DC-EDDEED02A3CA}"/>
                  </a:ext>
                </a:extLst>
              </p:cNvPr>
              <p:cNvSpPr/>
              <p:nvPr/>
            </p:nvSpPr>
            <p:spPr>
              <a:xfrm>
                <a:off x="5124450" y="1219200"/>
                <a:ext cx="28575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7060EA8-382C-1AF5-D4FB-C3E64B276140}"/>
                  </a:ext>
                </a:extLst>
              </p:cNvPr>
              <p:cNvSpPr/>
              <p:nvPr/>
            </p:nvSpPr>
            <p:spPr>
              <a:xfrm>
                <a:off x="5410200" y="1295400"/>
                <a:ext cx="76200" cy="76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Cloud 29">
              <a:extLst>
                <a:ext uri="{FF2B5EF4-FFF2-40B4-BE49-F238E27FC236}">
                  <a16:creationId xmlns:a16="http://schemas.microsoft.com/office/drawing/2014/main" id="{81E079A8-FB0E-1C7C-0878-AAAD1F9B1C10}"/>
                </a:ext>
              </a:extLst>
            </p:cNvPr>
            <p:cNvSpPr/>
            <p:nvPr/>
          </p:nvSpPr>
          <p:spPr>
            <a:xfrm>
              <a:off x="5496093" y="1032033"/>
              <a:ext cx="881163" cy="49557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BDD792B-E688-0C45-5C36-0B8C817BD6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78130" y="4951262"/>
              <a:ext cx="11109" cy="1230295"/>
            </a:xfrm>
            <a:prstGeom prst="line">
              <a:avLst/>
            </a:prstGeom>
            <a:grpFill/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65">
              <a:extLst>
                <a:ext uri="{FF2B5EF4-FFF2-40B4-BE49-F238E27FC236}">
                  <a16:creationId xmlns:a16="http://schemas.microsoft.com/office/drawing/2014/main" id="{C362DD43-F417-421B-10FF-BE8519C2B3AF}"/>
                </a:ext>
              </a:extLst>
            </p:cNvPr>
            <p:cNvSpPr/>
            <p:nvPr/>
          </p:nvSpPr>
          <p:spPr>
            <a:xfrm>
              <a:off x="5337468" y="4302685"/>
              <a:ext cx="1315870" cy="18295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5930496-6B7F-212C-3D4D-10B074CD4BBA}"/>
                </a:ext>
              </a:extLst>
            </p:cNvPr>
            <p:cNvSpPr/>
            <p:nvPr/>
          </p:nvSpPr>
          <p:spPr>
            <a:xfrm>
              <a:off x="5830919" y="4302685"/>
              <a:ext cx="328967" cy="18295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4F5D741-0B81-6F3A-3943-C76CE6A5C123}"/>
              </a:ext>
            </a:extLst>
          </p:cNvPr>
          <p:cNvGrpSpPr/>
          <p:nvPr/>
        </p:nvGrpSpPr>
        <p:grpSpPr>
          <a:xfrm>
            <a:off x="8781871" y="890083"/>
            <a:ext cx="2201786" cy="5665721"/>
            <a:chOff x="8781871" y="890083"/>
            <a:chExt cx="2201786" cy="5665721"/>
          </a:xfrm>
          <a:solidFill>
            <a:schemeClr val="bg1"/>
          </a:solidFill>
        </p:grpSpPr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1AE4533F-AB5D-A7B9-6780-E18142BF0E48}"/>
                </a:ext>
              </a:extLst>
            </p:cNvPr>
            <p:cNvSpPr/>
            <p:nvPr/>
          </p:nvSpPr>
          <p:spPr>
            <a:xfrm rot="5628412" flipH="1">
              <a:off x="9270330" y="793012"/>
              <a:ext cx="1274530" cy="1468672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F8D0399-F451-617F-E70B-19336E096027}"/>
                </a:ext>
              </a:extLst>
            </p:cNvPr>
            <p:cNvSpPr/>
            <p:nvPr/>
          </p:nvSpPr>
          <p:spPr>
            <a:xfrm rot="1284825">
              <a:off x="8781871" y="3566131"/>
              <a:ext cx="378278" cy="7203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99BB848D-6A54-9E7B-D514-1E592B5189C4}"/>
                </a:ext>
              </a:extLst>
            </p:cNvPr>
            <p:cNvSpPr/>
            <p:nvPr/>
          </p:nvSpPr>
          <p:spPr>
            <a:xfrm rot="19737019">
              <a:off x="10605379" y="3498264"/>
              <a:ext cx="378278" cy="7203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AE15CCF0-2FDE-88C0-AEFD-DDD4871EB1CF}"/>
                </a:ext>
              </a:extLst>
            </p:cNvPr>
            <p:cNvSpPr/>
            <p:nvPr/>
          </p:nvSpPr>
          <p:spPr>
            <a:xfrm rot="19058797">
              <a:off x="10069845" y="5830486"/>
              <a:ext cx="355222" cy="7069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B4754947-E400-B6B4-4CB2-A7055CB2116A}"/>
                </a:ext>
              </a:extLst>
            </p:cNvPr>
            <p:cNvSpPr/>
            <p:nvPr/>
          </p:nvSpPr>
          <p:spPr>
            <a:xfrm rot="2650600">
              <a:off x="9308411" y="5848882"/>
              <a:ext cx="397567" cy="7069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rapezoid 128">
              <a:extLst>
                <a:ext uri="{FF2B5EF4-FFF2-40B4-BE49-F238E27FC236}">
                  <a16:creationId xmlns:a16="http://schemas.microsoft.com/office/drawing/2014/main" id="{0DFDA4C2-89C2-569E-C852-B60A664A40EF}"/>
                </a:ext>
              </a:extLst>
            </p:cNvPr>
            <p:cNvSpPr/>
            <p:nvPr/>
          </p:nvSpPr>
          <p:spPr>
            <a:xfrm>
              <a:off x="9228070" y="4307309"/>
              <a:ext cx="1327371" cy="1873016"/>
            </a:xfrm>
            <a:prstGeom prst="trapezoid">
              <a:avLst>
                <a:gd name="adj" fmla="val 84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EE4E967-DAB7-756D-3FE2-D946BF4AE6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75913" y="5104787"/>
              <a:ext cx="31683" cy="108357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1F7E0A9F-8E98-52FE-0A64-29B88AB37EB4}"/>
                </a:ext>
              </a:extLst>
            </p:cNvPr>
            <p:cNvSpPr/>
            <p:nvPr/>
          </p:nvSpPr>
          <p:spPr>
            <a:xfrm>
              <a:off x="9204253" y="2363520"/>
              <a:ext cx="1309417" cy="198324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41CC7A1A-00F4-19A2-04F7-569E5BB89437}"/>
                </a:ext>
              </a:extLst>
            </p:cNvPr>
            <p:cNvSpPr/>
            <p:nvPr/>
          </p:nvSpPr>
          <p:spPr>
            <a:xfrm rot="1375821">
              <a:off x="8983468" y="2343375"/>
              <a:ext cx="640197" cy="173804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FFF51879-91FD-4ADD-B99D-1AE5E7EE8305}"/>
                </a:ext>
              </a:extLst>
            </p:cNvPr>
            <p:cNvSpPr/>
            <p:nvPr/>
          </p:nvSpPr>
          <p:spPr>
            <a:xfrm rot="20337671">
              <a:off x="10160174" y="2357942"/>
              <a:ext cx="640197" cy="1727014"/>
            </a:xfrm>
            <a:prstGeom prst="trapezoid">
              <a:avLst>
                <a:gd name="adj" fmla="val 308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7BE57D7D-B3AC-D109-82DC-756343687E2D}"/>
                </a:ext>
              </a:extLst>
            </p:cNvPr>
            <p:cNvGrpSpPr/>
            <p:nvPr/>
          </p:nvGrpSpPr>
          <p:grpSpPr>
            <a:xfrm>
              <a:off x="9845458" y="2761210"/>
              <a:ext cx="91002" cy="1511099"/>
              <a:chOff x="7745272" y="2470863"/>
              <a:chExt cx="211736" cy="2771430"/>
            </a:xfrm>
            <a:grpFill/>
          </p:grpSpPr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id="{6413491C-5BAA-04C0-B9C3-179CB5A57265}"/>
                  </a:ext>
                </a:extLst>
              </p:cNvPr>
              <p:cNvSpPr/>
              <p:nvPr/>
            </p:nvSpPr>
            <p:spPr>
              <a:xfrm>
                <a:off x="7745272" y="2470863"/>
                <a:ext cx="211736" cy="2771430"/>
              </a:xfrm>
              <a:prstGeom prst="roundRect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56E9D912-B0D7-3D01-8A42-FEAF06432190}"/>
                  </a:ext>
                </a:extLst>
              </p:cNvPr>
              <p:cNvSpPr/>
              <p:nvPr/>
            </p:nvSpPr>
            <p:spPr>
              <a:xfrm>
                <a:off x="7764544" y="2602454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6AB7DEBA-9657-CAB8-A017-D225949CD78D}"/>
                  </a:ext>
                </a:extLst>
              </p:cNvPr>
              <p:cNvSpPr/>
              <p:nvPr/>
            </p:nvSpPr>
            <p:spPr>
              <a:xfrm>
                <a:off x="7760229" y="3179448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076F63EA-6A8F-68D1-CE2D-36914CB66925}"/>
                  </a:ext>
                </a:extLst>
              </p:cNvPr>
              <p:cNvSpPr/>
              <p:nvPr/>
            </p:nvSpPr>
            <p:spPr>
              <a:xfrm>
                <a:off x="7773175" y="3756442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DC17911B-7FD0-6353-C2AD-4EFC57506328}"/>
                  </a:ext>
                </a:extLst>
              </p:cNvPr>
              <p:cNvSpPr/>
              <p:nvPr/>
            </p:nvSpPr>
            <p:spPr>
              <a:xfrm>
                <a:off x="7768859" y="4333436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18F6997-7719-FB82-7D1B-F4F81A7111EF}"/>
                  </a:ext>
                </a:extLst>
              </p:cNvPr>
              <p:cNvSpPr/>
              <p:nvPr/>
            </p:nvSpPr>
            <p:spPr>
              <a:xfrm>
                <a:off x="7755914" y="4910430"/>
                <a:ext cx="163294" cy="163294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1" name="Oval 17">
              <a:extLst>
                <a:ext uri="{FF2B5EF4-FFF2-40B4-BE49-F238E27FC236}">
                  <a16:creationId xmlns:a16="http://schemas.microsoft.com/office/drawing/2014/main" id="{794D23FD-8573-6587-347F-01126A1FFC53}"/>
                </a:ext>
              </a:extLst>
            </p:cNvPr>
            <p:cNvSpPr/>
            <p:nvPr/>
          </p:nvSpPr>
          <p:spPr>
            <a:xfrm>
              <a:off x="9527923" y="2117488"/>
              <a:ext cx="766121" cy="619936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371600"/>
                <a:gd name="connsiteY0" fmla="*/ 803123 h 1992139"/>
                <a:gd name="connsiteX1" fmla="*/ 685800 w 1371600"/>
                <a:gd name="connsiteY1" fmla="*/ 0 h 1992139"/>
                <a:gd name="connsiteX2" fmla="*/ 1371600 w 1371600"/>
                <a:gd name="connsiteY2" fmla="*/ 803123 h 1992139"/>
                <a:gd name="connsiteX3" fmla="*/ 685800 w 1371600"/>
                <a:gd name="connsiteY3" fmla="*/ 1992139 h 1992139"/>
                <a:gd name="connsiteX4" fmla="*/ 0 w 1371600"/>
                <a:gd name="connsiteY4" fmla="*/ 803123 h 1992139"/>
                <a:gd name="connsiteX0" fmla="*/ 0 w 1497435"/>
                <a:gd name="connsiteY0" fmla="*/ 828325 h 1992189"/>
                <a:gd name="connsiteX1" fmla="*/ 811635 w 1497435"/>
                <a:gd name="connsiteY1" fmla="*/ 35 h 1992189"/>
                <a:gd name="connsiteX2" fmla="*/ 1497435 w 1497435"/>
                <a:gd name="connsiteY2" fmla="*/ 803158 h 1992189"/>
                <a:gd name="connsiteX3" fmla="*/ 811635 w 1497435"/>
                <a:gd name="connsiteY3" fmla="*/ 1992174 h 1992189"/>
                <a:gd name="connsiteX4" fmla="*/ 0 w 1497435"/>
                <a:gd name="connsiteY4" fmla="*/ 828325 h 1992189"/>
                <a:gd name="connsiteX0" fmla="*/ 0 w 1648437"/>
                <a:gd name="connsiteY0" fmla="*/ 828306 h 1992162"/>
                <a:gd name="connsiteX1" fmla="*/ 811635 w 1648437"/>
                <a:gd name="connsiteY1" fmla="*/ 16 h 1992162"/>
                <a:gd name="connsiteX2" fmla="*/ 1648437 w 1648437"/>
                <a:gd name="connsiteY2" fmla="*/ 811528 h 1992162"/>
                <a:gd name="connsiteX3" fmla="*/ 811635 w 1648437"/>
                <a:gd name="connsiteY3" fmla="*/ 1992155 h 1992162"/>
                <a:gd name="connsiteX4" fmla="*/ 0 w 1648437"/>
                <a:gd name="connsiteY4" fmla="*/ 828306 h 199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8437" h="1992162">
                  <a:moveTo>
                    <a:pt x="0" y="828306"/>
                  </a:moveTo>
                  <a:cubicBezTo>
                    <a:pt x="0" y="496283"/>
                    <a:pt x="536896" y="2812"/>
                    <a:pt x="811635" y="16"/>
                  </a:cubicBezTo>
                  <a:cubicBezTo>
                    <a:pt x="1086374" y="-2780"/>
                    <a:pt x="1648437" y="367975"/>
                    <a:pt x="1648437" y="811528"/>
                  </a:cubicBezTo>
                  <a:cubicBezTo>
                    <a:pt x="1648437" y="1255081"/>
                    <a:pt x="1086374" y="1989359"/>
                    <a:pt x="811635" y="1992155"/>
                  </a:cubicBezTo>
                  <a:cubicBezTo>
                    <a:pt x="536896" y="1994951"/>
                    <a:pt x="0" y="1160329"/>
                    <a:pt x="0" y="82830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33">
              <a:extLst>
                <a:ext uri="{FF2B5EF4-FFF2-40B4-BE49-F238E27FC236}">
                  <a16:creationId xmlns:a16="http://schemas.microsoft.com/office/drawing/2014/main" id="{3E76F6FD-4A2B-EB70-AFA7-997FF320C103}"/>
                </a:ext>
              </a:extLst>
            </p:cNvPr>
            <p:cNvSpPr/>
            <p:nvPr/>
          </p:nvSpPr>
          <p:spPr>
            <a:xfrm rot="21265888" flipH="1">
              <a:off x="9964205" y="2494969"/>
              <a:ext cx="596347" cy="224429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23" name="Trapezoid 33">
              <a:extLst>
                <a:ext uri="{FF2B5EF4-FFF2-40B4-BE49-F238E27FC236}">
                  <a16:creationId xmlns:a16="http://schemas.microsoft.com/office/drawing/2014/main" id="{5F7BB8ED-7457-0013-4534-522FC0499153}"/>
                </a:ext>
              </a:extLst>
            </p:cNvPr>
            <p:cNvSpPr/>
            <p:nvPr/>
          </p:nvSpPr>
          <p:spPr>
            <a:xfrm rot="334112">
              <a:off x="9202706" y="2535051"/>
              <a:ext cx="637431" cy="2163240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1A914671-401B-5AA9-360B-538270E7440F}"/>
                </a:ext>
              </a:extLst>
            </p:cNvPr>
            <p:cNvGrpSpPr/>
            <p:nvPr/>
          </p:nvGrpSpPr>
          <p:grpSpPr>
            <a:xfrm>
              <a:off x="9429023" y="3746936"/>
              <a:ext cx="925466" cy="636277"/>
              <a:chOff x="3459521" y="482094"/>
              <a:chExt cx="1702917" cy="1170791"/>
            </a:xfrm>
            <a:grpFill/>
          </p:grpSpPr>
          <p:sp>
            <p:nvSpPr>
              <p:cNvPr id="125" name="Parallelogram 124">
                <a:extLst>
                  <a:ext uri="{FF2B5EF4-FFF2-40B4-BE49-F238E27FC236}">
                    <a16:creationId xmlns:a16="http://schemas.microsoft.com/office/drawing/2014/main" id="{0671AB13-E12B-91AE-CB86-4ABC293DBD5C}"/>
                  </a:ext>
                </a:extLst>
              </p:cNvPr>
              <p:cNvSpPr/>
              <p:nvPr/>
            </p:nvSpPr>
            <p:spPr>
              <a:xfrm rot="545745">
                <a:off x="4059936" y="1083242"/>
                <a:ext cx="173185" cy="556786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C6C1B26A-0B9E-8151-0FDF-194FC2F07884}"/>
                  </a:ext>
                </a:extLst>
              </p:cNvPr>
              <p:cNvGrpSpPr/>
              <p:nvPr/>
            </p:nvGrpSpPr>
            <p:grpSpPr>
              <a:xfrm>
                <a:off x="3459521" y="482094"/>
                <a:ext cx="1702917" cy="1170791"/>
                <a:chOff x="3459521" y="482094"/>
                <a:chExt cx="1702917" cy="1170791"/>
              </a:xfrm>
              <a:grpFill/>
            </p:grpSpPr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717E9FC4-2F99-D52A-6D66-C30457250966}"/>
                    </a:ext>
                  </a:extLst>
                </p:cNvPr>
                <p:cNvSpPr/>
                <p:nvPr/>
              </p:nvSpPr>
              <p:spPr>
                <a:xfrm rot="20440447">
                  <a:off x="3459521" y="482094"/>
                  <a:ext cx="1702917" cy="1170791"/>
                </a:xfrm>
                <a:custGeom>
                  <a:avLst/>
                  <a:gdLst>
                    <a:gd name="connsiteX0" fmla="*/ 115308 w 1702917"/>
                    <a:gd name="connsiteY0" fmla="*/ 6223 h 1170791"/>
                    <a:gd name="connsiteX1" fmla="*/ 670048 w 1702917"/>
                    <a:gd name="connsiteY1" fmla="*/ 457450 h 1170791"/>
                    <a:gd name="connsiteX2" fmla="*/ 686091 w 1702917"/>
                    <a:gd name="connsiteY2" fmla="*/ 439523 h 1170791"/>
                    <a:gd name="connsiteX3" fmla="*/ 713948 w 1702917"/>
                    <a:gd name="connsiteY3" fmla="*/ 437978 h 1170791"/>
                    <a:gd name="connsiteX4" fmla="*/ 897397 w 1702917"/>
                    <a:gd name="connsiteY4" fmla="*/ 502313 h 1170791"/>
                    <a:gd name="connsiteX5" fmla="*/ 918187 w 1702917"/>
                    <a:gd name="connsiteY5" fmla="*/ 520919 h 1170791"/>
                    <a:gd name="connsiteX6" fmla="*/ 919557 w 1702917"/>
                    <a:gd name="connsiteY6" fmla="*/ 545621 h 1170791"/>
                    <a:gd name="connsiteX7" fmla="*/ 1678302 w 1702917"/>
                    <a:gd name="connsiteY7" fmla="*/ 632005 h 1170791"/>
                    <a:gd name="connsiteX8" fmla="*/ 1702737 w 1702917"/>
                    <a:gd name="connsiteY8" fmla="*/ 662718 h 1170791"/>
                    <a:gd name="connsiteX9" fmla="*/ 1690180 w 1702917"/>
                    <a:gd name="connsiteY9" fmla="*/ 773008 h 1170791"/>
                    <a:gd name="connsiteX10" fmla="*/ 1659467 w 1702917"/>
                    <a:gd name="connsiteY10" fmla="*/ 797443 h 1170791"/>
                    <a:gd name="connsiteX11" fmla="*/ 891058 w 1702917"/>
                    <a:gd name="connsiteY11" fmla="*/ 709959 h 1170791"/>
                    <a:gd name="connsiteX12" fmla="*/ 878516 w 1702917"/>
                    <a:gd name="connsiteY12" fmla="*/ 703008 h 1170791"/>
                    <a:gd name="connsiteX13" fmla="*/ 842141 w 1702917"/>
                    <a:gd name="connsiteY13" fmla="*/ 1170791 h 1170791"/>
                    <a:gd name="connsiteX14" fmla="*/ 712252 w 1702917"/>
                    <a:gd name="connsiteY14" fmla="*/ 1170791 h 1170791"/>
                    <a:gd name="connsiteX15" fmla="*/ 750224 w 1702917"/>
                    <a:gd name="connsiteY15" fmla="*/ 682472 h 1170791"/>
                    <a:gd name="connsiteX16" fmla="*/ 641567 w 1702917"/>
                    <a:gd name="connsiteY16" fmla="*/ 644366 h 1170791"/>
                    <a:gd name="connsiteX17" fmla="*/ 622120 w 1702917"/>
                    <a:gd name="connsiteY17" fmla="*/ 626963 h 1170791"/>
                    <a:gd name="connsiteX18" fmla="*/ 610201 w 1702917"/>
                    <a:gd name="connsiteY18" fmla="*/ 623404 h 1170791"/>
                    <a:gd name="connsiteX19" fmla="*/ 10240 w 1702917"/>
                    <a:gd name="connsiteY19" fmla="*/ 135395 h 1170791"/>
                    <a:gd name="connsiteX20" fmla="*/ 6223 w 1702917"/>
                    <a:gd name="connsiteY20" fmla="*/ 96354 h 1170791"/>
                    <a:gd name="connsiteX21" fmla="*/ 76267 w 1702917"/>
                    <a:gd name="connsiteY21" fmla="*/ 10241 h 1170791"/>
                    <a:gd name="connsiteX22" fmla="*/ 115308 w 1702917"/>
                    <a:gd name="connsiteY22" fmla="*/ 6223 h 11707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702917" h="1170791">
                      <a:moveTo>
                        <a:pt x="115308" y="6223"/>
                      </a:moveTo>
                      <a:lnTo>
                        <a:pt x="670048" y="457450"/>
                      </a:lnTo>
                      <a:lnTo>
                        <a:pt x="686091" y="439523"/>
                      </a:lnTo>
                      <a:cubicBezTo>
                        <a:pt x="694500" y="435481"/>
                        <a:pt x="704450" y="434646"/>
                        <a:pt x="713948" y="437978"/>
                      </a:cubicBezTo>
                      <a:lnTo>
                        <a:pt x="897397" y="502313"/>
                      </a:lnTo>
                      <a:cubicBezTo>
                        <a:pt x="906896" y="505645"/>
                        <a:pt x="914145" y="512511"/>
                        <a:pt x="918187" y="520919"/>
                      </a:cubicBezTo>
                      <a:lnTo>
                        <a:pt x="919557" y="545621"/>
                      </a:lnTo>
                      <a:lnTo>
                        <a:pt x="1678302" y="632005"/>
                      </a:lnTo>
                      <a:cubicBezTo>
                        <a:pt x="1693531" y="633738"/>
                        <a:pt x="1704470" y="647489"/>
                        <a:pt x="1702737" y="662718"/>
                      </a:cubicBezTo>
                      <a:lnTo>
                        <a:pt x="1690180" y="773008"/>
                      </a:lnTo>
                      <a:cubicBezTo>
                        <a:pt x="1688446" y="788237"/>
                        <a:pt x="1674696" y="799177"/>
                        <a:pt x="1659467" y="797443"/>
                      </a:cubicBezTo>
                      <a:lnTo>
                        <a:pt x="891058" y="709959"/>
                      </a:lnTo>
                      <a:lnTo>
                        <a:pt x="878516" y="703008"/>
                      </a:lnTo>
                      <a:lnTo>
                        <a:pt x="842141" y="1170791"/>
                      </a:lnTo>
                      <a:lnTo>
                        <a:pt x="712252" y="1170791"/>
                      </a:lnTo>
                      <a:lnTo>
                        <a:pt x="750224" y="682472"/>
                      </a:lnTo>
                      <a:lnTo>
                        <a:pt x="641567" y="644366"/>
                      </a:lnTo>
                      <a:lnTo>
                        <a:pt x="622120" y="626963"/>
                      </a:lnTo>
                      <a:lnTo>
                        <a:pt x="610201" y="623404"/>
                      </a:lnTo>
                      <a:lnTo>
                        <a:pt x="10240" y="135395"/>
                      </a:lnTo>
                      <a:cubicBezTo>
                        <a:pt x="-1650" y="125723"/>
                        <a:pt x="-3449" y="108244"/>
                        <a:pt x="6223" y="96354"/>
                      </a:cubicBezTo>
                      <a:lnTo>
                        <a:pt x="76267" y="10241"/>
                      </a:lnTo>
                      <a:cubicBezTo>
                        <a:pt x="85939" y="-1649"/>
                        <a:pt x="103418" y="-3448"/>
                        <a:pt x="115308" y="6223"/>
                      </a:cubicBezTo>
                      <a:close/>
                    </a:path>
                  </a:pathLst>
                </a:cu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: Rounded Corners 127">
                  <a:extLst>
                    <a:ext uri="{FF2B5EF4-FFF2-40B4-BE49-F238E27FC236}">
                      <a16:creationId xmlns:a16="http://schemas.microsoft.com/office/drawing/2014/main" id="{27579F4C-711B-8824-8A28-1CC28E8CBEF7}"/>
                    </a:ext>
                  </a:extLst>
                </p:cNvPr>
                <p:cNvSpPr/>
                <p:nvPr/>
              </p:nvSpPr>
              <p:spPr>
                <a:xfrm>
                  <a:off x="4080155" y="970554"/>
                  <a:ext cx="289143" cy="237744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9" name="Flowchart: Manual Input 118">
              <a:extLst>
                <a:ext uri="{FF2B5EF4-FFF2-40B4-BE49-F238E27FC236}">
                  <a16:creationId xmlns:a16="http://schemas.microsoft.com/office/drawing/2014/main" id="{403DD4D6-F966-01DC-9883-10D28814A3BA}"/>
                </a:ext>
              </a:extLst>
            </p:cNvPr>
            <p:cNvSpPr/>
            <p:nvPr/>
          </p:nvSpPr>
          <p:spPr>
            <a:xfrm rot="14330641" flipH="1" flipV="1">
              <a:off x="9387596" y="2469687"/>
              <a:ext cx="558441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lowchart: Manual Input 119">
              <a:extLst>
                <a:ext uri="{FF2B5EF4-FFF2-40B4-BE49-F238E27FC236}">
                  <a16:creationId xmlns:a16="http://schemas.microsoft.com/office/drawing/2014/main" id="{EEDD182A-F401-C658-B72D-F7F4CFD95BFE}"/>
                </a:ext>
              </a:extLst>
            </p:cNvPr>
            <p:cNvSpPr/>
            <p:nvPr/>
          </p:nvSpPr>
          <p:spPr>
            <a:xfrm rot="7269359" flipV="1">
              <a:off x="9878296" y="2468035"/>
              <a:ext cx="562304" cy="235875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7">
              <a:extLst>
                <a:ext uri="{FF2B5EF4-FFF2-40B4-BE49-F238E27FC236}">
                  <a16:creationId xmlns:a16="http://schemas.microsoft.com/office/drawing/2014/main" id="{D83D3E4F-5C47-80D3-EC6E-65EA3F162E18}"/>
                </a:ext>
              </a:extLst>
            </p:cNvPr>
            <p:cNvSpPr/>
            <p:nvPr/>
          </p:nvSpPr>
          <p:spPr>
            <a:xfrm>
              <a:off x="9238237" y="957170"/>
              <a:ext cx="1310261" cy="1681732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371600"/>
                <a:gd name="connsiteY0" fmla="*/ 803123 h 1992139"/>
                <a:gd name="connsiteX1" fmla="*/ 685800 w 1371600"/>
                <a:gd name="connsiteY1" fmla="*/ 0 h 1992139"/>
                <a:gd name="connsiteX2" fmla="*/ 1371600 w 1371600"/>
                <a:gd name="connsiteY2" fmla="*/ 803123 h 1992139"/>
                <a:gd name="connsiteX3" fmla="*/ 685800 w 1371600"/>
                <a:gd name="connsiteY3" fmla="*/ 1992139 h 1992139"/>
                <a:gd name="connsiteX4" fmla="*/ 0 w 1371600"/>
                <a:gd name="connsiteY4" fmla="*/ 803123 h 1992139"/>
                <a:gd name="connsiteX0" fmla="*/ 0 w 1497435"/>
                <a:gd name="connsiteY0" fmla="*/ 828325 h 1992189"/>
                <a:gd name="connsiteX1" fmla="*/ 811635 w 1497435"/>
                <a:gd name="connsiteY1" fmla="*/ 35 h 1992189"/>
                <a:gd name="connsiteX2" fmla="*/ 1497435 w 1497435"/>
                <a:gd name="connsiteY2" fmla="*/ 803158 h 1992189"/>
                <a:gd name="connsiteX3" fmla="*/ 811635 w 1497435"/>
                <a:gd name="connsiteY3" fmla="*/ 1992174 h 1992189"/>
                <a:gd name="connsiteX4" fmla="*/ 0 w 1497435"/>
                <a:gd name="connsiteY4" fmla="*/ 828325 h 1992189"/>
                <a:gd name="connsiteX0" fmla="*/ 0 w 1648437"/>
                <a:gd name="connsiteY0" fmla="*/ 828306 h 1992162"/>
                <a:gd name="connsiteX1" fmla="*/ 811635 w 1648437"/>
                <a:gd name="connsiteY1" fmla="*/ 16 h 1992162"/>
                <a:gd name="connsiteX2" fmla="*/ 1648437 w 1648437"/>
                <a:gd name="connsiteY2" fmla="*/ 811528 h 1992162"/>
                <a:gd name="connsiteX3" fmla="*/ 811635 w 1648437"/>
                <a:gd name="connsiteY3" fmla="*/ 1992155 h 1992162"/>
                <a:gd name="connsiteX4" fmla="*/ 0 w 1648437"/>
                <a:gd name="connsiteY4" fmla="*/ 828306 h 199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8437" h="1992162">
                  <a:moveTo>
                    <a:pt x="0" y="828306"/>
                  </a:moveTo>
                  <a:cubicBezTo>
                    <a:pt x="0" y="496283"/>
                    <a:pt x="536896" y="2812"/>
                    <a:pt x="811635" y="16"/>
                  </a:cubicBezTo>
                  <a:cubicBezTo>
                    <a:pt x="1086374" y="-2780"/>
                    <a:pt x="1648437" y="367975"/>
                    <a:pt x="1648437" y="811528"/>
                  </a:cubicBezTo>
                  <a:cubicBezTo>
                    <a:pt x="1648437" y="1255081"/>
                    <a:pt x="1086374" y="1989359"/>
                    <a:pt x="811635" y="1992155"/>
                  </a:cubicBezTo>
                  <a:cubicBezTo>
                    <a:pt x="536896" y="1994951"/>
                    <a:pt x="0" y="1160329"/>
                    <a:pt x="0" y="82830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7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288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Colonna MT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4</cp:revision>
  <dcterms:created xsi:type="dcterms:W3CDTF">2024-01-04T23:49:03Z</dcterms:created>
  <dcterms:modified xsi:type="dcterms:W3CDTF">2024-12-27T16:40:04Z</dcterms:modified>
</cp:coreProperties>
</file>