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02" r:id="rId3"/>
    <p:sldId id="303" r:id="rId4"/>
    <p:sldId id="304" r:id="rId5"/>
    <p:sldId id="305" r:id="rId6"/>
    <p:sldId id="306" r:id="rId7"/>
    <p:sldId id="307" r:id="rId8"/>
    <p:sldId id="308" r:id="rId9"/>
    <p:sldId id="30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BA89"/>
    <a:srgbClr val="E6D5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2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5FEBF0-5053-ABA5-164E-80C80D43C1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98B9D4-ABB0-1D3C-5572-D6730D8D47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CDDC3D-3536-A68B-E069-50CA0B55B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749F4-B7DB-4F7B-97B5-8302F7C891E9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6011CE-A281-F882-0DAC-9245F6FD6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5686C-6F66-BAD5-E3C5-E43EE8BF6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BC1BE-D58B-433A-B458-D8DE045AB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899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E579C-F61B-DCD1-4239-21C2FF3BF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47494E-5F33-3423-66CC-9D560FFAA0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A9FC08-4BB5-796E-74E1-F90AF24D3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749F4-B7DB-4F7B-97B5-8302F7C891E9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E58907-99CD-FB7A-9F17-2CE2FAB51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CCA906-AE58-9864-01A2-BCB902070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BC1BE-D58B-433A-B458-D8DE045AB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026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45F97BE-E811-F79C-85A4-FCA7A9760F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46211B-9DB3-5419-9F08-4B1D0B0327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7E12F2-0BD7-813D-A478-9F4F2CFBC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749F4-B7DB-4F7B-97B5-8302F7C891E9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3A2C93-42C9-A5AA-53CF-5F1BC35EB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C4E0D7-4F56-8C14-669C-A49C14293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BC1BE-D58B-433A-B458-D8DE045AB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059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5D6EC-E471-8BDA-645F-0E930C7E71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B129C6-C63F-0405-E041-CF3C7D84D9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B7E9A1-3582-A013-9264-098ECB7EB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749F4-B7DB-4F7B-97B5-8302F7C891E9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5BE070-5B42-22E3-5B9D-F58EC2727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EBF3F1-ED68-3380-223F-97310AA24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BC1BE-D58B-433A-B458-D8DE045AB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938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EA830-52A8-1FC4-DD4F-83E463CF37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9AD3F7-B7FD-956F-3999-40B11D776D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302757-3C39-4FF7-B2C8-A09B56B29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749F4-B7DB-4F7B-97B5-8302F7C891E9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6CC96A-D28D-02AD-E7CC-53E4A9DFF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ABDD0C-7107-D96D-C889-541E604D0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BC1BE-D58B-433A-B458-D8DE045AB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020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E9D06-A918-881A-4CBD-678B3E3C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2BB50F-D896-3935-81FB-B78C4C654A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6702F5-DB22-7C28-99B8-62E4E11759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424E8D-9487-2B25-F766-EC89FDF06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749F4-B7DB-4F7B-97B5-8302F7C891E9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FF61E4-A19E-BB81-35E2-C0FBE9C9E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C06B42-9FB3-FBDE-EEDF-2B0C1795A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BC1BE-D58B-433A-B458-D8DE045AB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706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477A67-AED4-5D9C-6880-E7A04B13E2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FC5FEE-02A9-BF55-924F-66EF2B4E10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3ABC0A-103C-2348-545D-728BECE654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D22FE8-5462-6467-9525-14D7A4331D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EE180C-2F3E-A1BE-0E97-E34B7D15FA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19A6850-14CB-E211-C0E6-F9406FA9B4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749F4-B7DB-4F7B-97B5-8302F7C891E9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1201D67-6594-8D9D-EB48-39128C942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A3F9F1C-7B98-96C5-79D8-FF57D17A9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BC1BE-D58B-433A-B458-D8DE045AB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398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6342B-B39D-A4D8-4056-090A89B8F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76D740B-20B3-4174-E710-4F37B532C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749F4-B7DB-4F7B-97B5-8302F7C891E9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9B9A6C-05C7-AF8D-EEA3-61CFC5AB2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300ACF-284B-2DCE-E620-3876D3CE4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BC1BE-D58B-433A-B458-D8DE045AB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862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2CFF12-0BB1-E0F3-6DD7-EABC7DA2D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749F4-B7DB-4F7B-97B5-8302F7C891E9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A748BC-4A1E-6C35-BAA8-1629E0B4E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7A2D97-A300-B699-2DCB-9A5408A80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BC1BE-D58B-433A-B458-D8DE045AB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502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230CEE-8EE6-16C4-990B-4B0E78145F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C720EB-7AD8-3F2E-E673-8CB36F6064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2F4EF5-F555-6FFA-D6FB-E3FF301214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8FC47B-2A16-D951-E81D-C1E8C71E4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749F4-B7DB-4F7B-97B5-8302F7C891E9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578F63-409D-00C6-6801-7968CB8C3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E7A65C-5A82-2189-11DC-8D472CB87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BC1BE-D58B-433A-B458-D8DE045AB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072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F88D3-B6B4-28EB-532B-261F495EFD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478DBBE-D245-6CEE-4006-BE2ABE8C27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ADF4D9-4F57-3D42-5BF6-9C0510C7C1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CAE310-9933-00E9-0417-542A1B04E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749F4-B7DB-4F7B-97B5-8302F7C891E9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49E704-5C76-B050-D702-B00457091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8CD0C2-064C-5748-E279-ABFEE6AE3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BC1BE-D58B-433A-B458-D8DE045AB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0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F902888-A083-9649-877F-C3322CEBF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8CBBB5-41EA-B9A0-9587-04DDB09D7F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240C8C-860C-80E3-14F1-8005E30D07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3749F4-B7DB-4F7B-97B5-8302F7C891E9}" type="datetimeFigureOut">
              <a:rPr lang="en-US" smtClean="0"/>
              <a:t>12/28/2024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905EC6-506D-028D-4402-5C36DE6D23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C982D6-718F-486C-53FC-EC51023CBF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1BC1BE-D58B-433A-B458-D8DE045AB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317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6426766-530B-4A77-93FC-66FFF46E101B}"/>
              </a:ext>
            </a:extLst>
          </p:cNvPr>
          <p:cNvSpPr txBox="1"/>
          <p:nvPr/>
        </p:nvSpPr>
        <p:spPr>
          <a:xfrm>
            <a:off x="3584028" y="409904"/>
            <a:ext cx="52026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Doctrine and Covenants</a:t>
            </a:r>
          </a:p>
          <a:p>
            <a:pPr algn="ctr"/>
            <a:r>
              <a:rPr lang="en-US" sz="3600" dirty="0"/>
              <a:t>Popsicle Stick Figures</a:t>
            </a:r>
          </a:p>
          <a:p>
            <a:pPr algn="ctr"/>
            <a:r>
              <a:rPr lang="en-US" sz="3600"/>
              <a:t>The </a:t>
            </a:r>
            <a:r>
              <a:rPr lang="en-US" sz="3600" dirty="0"/>
              <a:t>R</a:t>
            </a:r>
            <a:r>
              <a:rPr lang="en-US" sz="3600"/>
              <a:t> </a:t>
            </a:r>
            <a:r>
              <a:rPr lang="en-US" sz="3600" dirty="0"/>
              <a:t>List</a:t>
            </a:r>
          </a:p>
          <a:p>
            <a:pPr algn="ctr"/>
            <a:endParaRPr lang="en-US" sz="3600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B998D629-A9A5-4502-BFF4-15A80BF74CAD}"/>
              </a:ext>
            </a:extLst>
          </p:cNvPr>
          <p:cNvSpPr/>
          <p:nvPr/>
        </p:nvSpPr>
        <p:spPr>
          <a:xfrm>
            <a:off x="2941983" y="3896139"/>
            <a:ext cx="258417" cy="2027582"/>
          </a:xfrm>
          <a:prstGeom prst="roundRect">
            <a:avLst>
              <a:gd name="adj" fmla="val 50000"/>
            </a:avLst>
          </a:prstGeom>
          <a:solidFill>
            <a:srgbClr val="EABC6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0BE9811-EC91-47E2-9702-8CB66B7811F1}"/>
              </a:ext>
            </a:extLst>
          </p:cNvPr>
          <p:cNvSpPr/>
          <p:nvPr/>
        </p:nvSpPr>
        <p:spPr>
          <a:xfrm>
            <a:off x="8753063" y="3896139"/>
            <a:ext cx="258417" cy="2027582"/>
          </a:xfrm>
          <a:prstGeom prst="roundRect">
            <a:avLst>
              <a:gd name="adj" fmla="val 50000"/>
            </a:avLst>
          </a:prstGeom>
          <a:solidFill>
            <a:srgbClr val="EABC6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88B3D838-680E-8115-E028-E9CA42522607}"/>
              </a:ext>
            </a:extLst>
          </p:cNvPr>
          <p:cNvGrpSpPr/>
          <p:nvPr/>
        </p:nvGrpSpPr>
        <p:grpSpPr>
          <a:xfrm>
            <a:off x="8367141" y="2025650"/>
            <a:ext cx="906271" cy="2719879"/>
            <a:chOff x="1402426" y="445335"/>
            <a:chExt cx="1902380" cy="5709375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87753768-21C3-807C-E909-71F30B7CFDE6}"/>
                </a:ext>
              </a:extLst>
            </p:cNvPr>
            <p:cNvSpPr/>
            <p:nvPr/>
          </p:nvSpPr>
          <p:spPr>
            <a:xfrm rot="2987278">
              <a:off x="2029051" y="5318796"/>
              <a:ext cx="321265" cy="863491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72EA67F7-A311-BC28-678A-91A34796AB8A}"/>
                </a:ext>
              </a:extLst>
            </p:cNvPr>
            <p:cNvSpPr/>
            <p:nvPr/>
          </p:nvSpPr>
          <p:spPr>
            <a:xfrm rot="19816830">
              <a:off x="2611053" y="5291219"/>
              <a:ext cx="299537" cy="863491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91D07B3D-B498-76BD-8D6B-4A4BF8A00BF3}"/>
                </a:ext>
              </a:extLst>
            </p:cNvPr>
            <p:cNvSpPr/>
            <p:nvPr/>
          </p:nvSpPr>
          <p:spPr>
            <a:xfrm rot="727541">
              <a:off x="1402426" y="3867279"/>
              <a:ext cx="362993" cy="685282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8A98A5A6-4243-5842-B94B-4678F9A8C009}"/>
                </a:ext>
              </a:extLst>
            </p:cNvPr>
            <p:cNvSpPr/>
            <p:nvPr/>
          </p:nvSpPr>
          <p:spPr>
            <a:xfrm rot="20564860">
              <a:off x="2941813" y="3831689"/>
              <a:ext cx="362993" cy="685282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Trapezoid 24">
              <a:extLst>
                <a:ext uri="{FF2B5EF4-FFF2-40B4-BE49-F238E27FC236}">
                  <a16:creationId xmlns:a16="http://schemas.microsoft.com/office/drawing/2014/main" id="{EEBED7F7-FE69-3705-0A95-916020DE52F1}"/>
                </a:ext>
              </a:extLst>
            </p:cNvPr>
            <p:cNvSpPr/>
            <p:nvPr/>
          </p:nvSpPr>
          <p:spPr>
            <a:xfrm rot="1022361" flipH="1">
              <a:off x="1499146" y="2522365"/>
              <a:ext cx="841095" cy="1865985"/>
            </a:xfrm>
            <a:custGeom>
              <a:avLst/>
              <a:gdLst>
                <a:gd name="connsiteX0" fmla="*/ 0 w 1062202"/>
                <a:gd name="connsiteY0" fmla="*/ 2097622 h 2097622"/>
                <a:gd name="connsiteX1" fmla="*/ 355222 w 1062202"/>
                <a:gd name="connsiteY1" fmla="*/ 0 h 2097622"/>
                <a:gd name="connsiteX2" fmla="*/ 706980 w 1062202"/>
                <a:gd name="connsiteY2" fmla="*/ 0 h 2097622"/>
                <a:gd name="connsiteX3" fmla="*/ 1062202 w 1062202"/>
                <a:gd name="connsiteY3" fmla="*/ 2097622 h 2097622"/>
                <a:gd name="connsiteX4" fmla="*/ 0 w 1062202"/>
                <a:gd name="connsiteY4" fmla="*/ 2097622 h 2097622"/>
                <a:gd name="connsiteX0" fmla="*/ 0 w 1062202"/>
                <a:gd name="connsiteY0" fmla="*/ 2100489 h 2100489"/>
                <a:gd name="connsiteX1" fmla="*/ 355222 w 1062202"/>
                <a:gd name="connsiteY1" fmla="*/ 2867 h 2100489"/>
                <a:gd name="connsiteX2" fmla="*/ 706980 w 1062202"/>
                <a:gd name="connsiteY2" fmla="*/ 2867 h 2100489"/>
                <a:gd name="connsiteX3" fmla="*/ 1062202 w 1062202"/>
                <a:gd name="connsiteY3" fmla="*/ 2100489 h 2100489"/>
                <a:gd name="connsiteX4" fmla="*/ 0 w 1062202"/>
                <a:gd name="connsiteY4" fmla="*/ 2100489 h 2100489"/>
                <a:gd name="connsiteX0" fmla="*/ 0 w 1065074"/>
                <a:gd name="connsiteY0" fmla="*/ 2100508 h 2100508"/>
                <a:gd name="connsiteX1" fmla="*/ 355222 w 1065074"/>
                <a:gd name="connsiteY1" fmla="*/ 2886 h 2100508"/>
                <a:gd name="connsiteX2" fmla="*/ 706980 w 1065074"/>
                <a:gd name="connsiteY2" fmla="*/ 2886 h 2100508"/>
                <a:gd name="connsiteX3" fmla="*/ 1065074 w 1065074"/>
                <a:gd name="connsiteY3" fmla="*/ 2090398 h 2100508"/>
                <a:gd name="connsiteX4" fmla="*/ 0 w 1065074"/>
                <a:gd name="connsiteY4" fmla="*/ 2100508 h 2100508"/>
                <a:gd name="connsiteX0" fmla="*/ 0 w 1196317"/>
                <a:gd name="connsiteY0" fmla="*/ 2100861 h 2100861"/>
                <a:gd name="connsiteX1" fmla="*/ 355222 w 1196317"/>
                <a:gd name="connsiteY1" fmla="*/ 3239 h 2100861"/>
                <a:gd name="connsiteX2" fmla="*/ 706980 w 1196317"/>
                <a:gd name="connsiteY2" fmla="*/ 3239 h 2100861"/>
                <a:gd name="connsiteX3" fmla="*/ 1065074 w 1196317"/>
                <a:gd name="connsiteY3" fmla="*/ 2090751 h 2100861"/>
                <a:gd name="connsiteX4" fmla="*/ 0 w 1196317"/>
                <a:gd name="connsiteY4" fmla="*/ 2100861 h 2100861"/>
                <a:gd name="connsiteX0" fmla="*/ 246681 w 841095"/>
                <a:gd name="connsiteY0" fmla="*/ 2020531 h 2090751"/>
                <a:gd name="connsiteX1" fmla="*/ 0 w 841095"/>
                <a:gd name="connsiteY1" fmla="*/ 3239 h 2090751"/>
                <a:gd name="connsiteX2" fmla="*/ 351758 w 841095"/>
                <a:gd name="connsiteY2" fmla="*/ 3239 h 2090751"/>
                <a:gd name="connsiteX3" fmla="*/ 709852 w 841095"/>
                <a:gd name="connsiteY3" fmla="*/ 2090751 h 2090751"/>
                <a:gd name="connsiteX4" fmla="*/ 246681 w 841095"/>
                <a:gd name="connsiteY4" fmla="*/ 2020531 h 20907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41095" h="2090751">
                  <a:moveTo>
                    <a:pt x="246681" y="2020531"/>
                  </a:moveTo>
                  <a:lnTo>
                    <a:pt x="0" y="3239"/>
                  </a:lnTo>
                  <a:lnTo>
                    <a:pt x="351758" y="3239"/>
                  </a:lnTo>
                  <a:cubicBezTo>
                    <a:pt x="777927" y="-73299"/>
                    <a:pt x="999755" y="1223446"/>
                    <a:pt x="709852" y="2090751"/>
                  </a:cubicBezTo>
                  <a:lnTo>
                    <a:pt x="246681" y="2020531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Trapezoid 24">
              <a:extLst>
                <a:ext uri="{FF2B5EF4-FFF2-40B4-BE49-F238E27FC236}">
                  <a16:creationId xmlns:a16="http://schemas.microsoft.com/office/drawing/2014/main" id="{03E0D8AC-B9AA-8A10-57DF-8301335817A9}"/>
                </a:ext>
              </a:extLst>
            </p:cNvPr>
            <p:cNvSpPr/>
            <p:nvPr/>
          </p:nvSpPr>
          <p:spPr>
            <a:xfrm rot="20227369">
              <a:off x="2369288" y="2523488"/>
              <a:ext cx="841095" cy="1840491"/>
            </a:xfrm>
            <a:custGeom>
              <a:avLst/>
              <a:gdLst>
                <a:gd name="connsiteX0" fmla="*/ 0 w 1062202"/>
                <a:gd name="connsiteY0" fmla="*/ 2097622 h 2097622"/>
                <a:gd name="connsiteX1" fmla="*/ 355222 w 1062202"/>
                <a:gd name="connsiteY1" fmla="*/ 0 h 2097622"/>
                <a:gd name="connsiteX2" fmla="*/ 706980 w 1062202"/>
                <a:gd name="connsiteY2" fmla="*/ 0 h 2097622"/>
                <a:gd name="connsiteX3" fmla="*/ 1062202 w 1062202"/>
                <a:gd name="connsiteY3" fmla="*/ 2097622 h 2097622"/>
                <a:gd name="connsiteX4" fmla="*/ 0 w 1062202"/>
                <a:gd name="connsiteY4" fmla="*/ 2097622 h 2097622"/>
                <a:gd name="connsiteX0" fmla="*/ 0 w 1062202"/>
                <a:gd name="connsiteY0" fmla="*/ 2100489 h 2100489"/>
                <a:gd name="connsiteX1" fmla="*/ 355222 w 1062202"/>
                <a:gd name="connsiteY1" fmla="*/ 2867 h 2100489"/>
                <a:gd name="connsiteX2" fmla="*/ 706980 w 1062202"/>
                <a:gd name="connsiteY2" fmla="*/ 2867 h 2100489"/>
                <a:gd name="connsiteX3" fmla="*/ 1062202 w 1062202"/>
                <a:gd name="connsiteY3" fmla="*/ 2100489 h 2100489"/>
                <a:gd name="connsiteX4" fmla="*/ 0 w 1062202"/>
                <a:gd name="connsiteY4" fmla="*/ 2100489 h 2100489"/>
                <a:gd name="connsiteX0" fmla="*/ 0 w 1065074"/>
                <a:gd name="connsiteY0" fmla="*/ 2100508 h 2100508"/>
                <a:gd name="connsiteX1" fmla="*/ 355222 w 1065074"/>
                <a:gd name="connsiteY1" fmla="*/ 2886 h 2100508"/>
                <a:gd name="connsiteX2" fmla="*/ 706980 w 1065074"/>
                <a:gd name="connsiteY2" fmla="*/ 2886 h 2100508"/>
                <a:gd name="connsiteX3" fmla="*/ 1065074 w 1065074"/>
                <a:gd name="connsiteY3" fmla="*/ 2090398 h 2100508"/>
                <a:gd name="connsiteX4" fmla="*/ 0 w 1065074"/>
                <a:gd name="connsiteY4" fmla="*/ 2100508 h 2100508"/>
                <a:gd name="connsiteX0" fmla="*/ 0 w 1196317"/>
                <a:gd name="connsiteY0" fmla="*/ 2100861 h 2100861"/>
                <a:gd name="connsiteX1" fmla="*/ 355222 w 1196317"/>
                <a:gd name="connsiteY1" fmla="*/ 3239 h 2100861"/>
                <a:gd name="connsiteX2" fmla="*/ 706980 w 1196317"/>
                <a:gd name="connsiteY2" fmla="*/ 3239 h 2100861"/>
                <a:gd name="connsiteX3" fmla="*/ 1065074 w 1196317"/>
                <a:gd name="connsiteY3" fmla="*/ 2090751 h 2100861"/>
                <a:gd name="connsiteX4" fmla="*/ 0 w 1196317"/>
                <a:gd name="connsiteY4" fmla="*/ 2100861 h 2100861"/>
                <a:gd name="connsiteX0" fmla="*/ 246681 w 841095"/>
                <a:gd name="connsiteY0" fmla="*/ 2020531 h 2090751"/>
                <a:gd name="connsiteX1" fmla="*/ 0 w 841095"/>
                <a:gd name="connsiteY1" fmla="*/ 3239 h 2090751"/>
                <a:gd name="connsiteX2" fmla="*/ 351758 w 841095"/>
                <a:gd name="connsiteY2" fmla="*/ 3239 h 2090751"/>
                <a:gd name="connsiteX3" fmla="*/ 709852 w 841095"/>
                <a:gd name="connsiteY3" fmla="*/ 2090751 h 2090751"/>
                <a:gd name="connsiteX4" fmla="*/ 246681 w 841095"/>
                <a:gd name="connsiteY4" fmla="*/ 2020531 h 20907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41095" h="2090751">
                  <a:moveTo>
                    <a:pt x="246681" y="2020531"/>
                  </a:moveTo>
                  <a:lnTo>
                    <a:pt x="0" y="3239"/>
                  </a:lnTo>
                  <a:lnTo>
                    <a:pt x="351758" y="3239"/>
                  </a:lnTo>
                  <a:cubicBezTo>
                    <a:pt x="777927" y="-73299"/>
                    <a:pt x="999755" y="1223446"/>
                    <a:pt x="709852" y="2090751"/>
                  </a:cubicBezTo>
                  <a:lnTo>
                    <a:pt x="246681" y="2020531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Trapezoid 62">
              <a:extLst>
                <a:ext uri="{FF2B5EF4-FFF2-40B4-BE49-F238E27FC236}">
                  <a16:creationId xmlns:a16="http://schemas.microsoft.com/office/drawing/2014/main" id="{47229DE3-AEEC-B0A6-E519-64C8E2ADD3A0}"/>
                </a:ext>
              </a:extLst>
            </p:cNvPr>
            <p:cNvSpPr/>
            <p:nvPr/>
          </p:nvSpPr>
          <p:spPr>
            <a:xfrm>
              <a:off x="1601653" y="2359455"/>
              <a:ext cx="1577313" cy="3390018"/>
            </a:xfrm>
            <a:prstGeom prst="trapezoid">
              <a:avLst>
                <a:gd name="adj" fmla="val 33442"/>
              </a:avLst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Moon 63">
              <a:extLst>
                <a:ext uri="{FF2B5EF4-FFF2-40B4-BE49-F238E27FC236}">
                  <a16:creationId xmlns:a16="http://schemas.microsoft.com/office/drawing/2014/main" id="{FC64AE29-E905-8E4A-7B80-3E12937D0B1E}"/>
                </a:ext>
              </a:extLst>
            </p:cNvPr>
            <p:cNvSpPr/>
            <p:nvPr/>
          </p:nvSpPr>
          <p:spPr>
            <a:xfrm rot="16200000">
              <a:off x="2028928" y="1942417"/>
              <a:ext cx="819807" cy="1057725"/>
            </a:xfrm>
            <a:prstGeom prst="moon">
              <a:avLst>
                <a:gd name="adj" fmla="val 18269"/>
              </a:avLst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Teardrop 64">
              <a:extLst>
                <a:ext uri="{FF2B5EF4-FFF2-40B4-BE49-F238E27FC236}">
                  <a16:creationId xmlns:a16="http://schemas.microsoft.com/office/drawing/2014/main" id="{A0A46EBF-D0FF-9713-F43D-276EDD15D5FF}"/>
                </a:ext>
              </a:extLst>
            </p:cNvPr>
            <p:cNvSpPr/>
            <p:nvPr/>
          </p:nvSpPr>
          <p:spPr>
            <a:xfrm rot="7795916">
              <a:off x="1586140" y="459520"/>
              <a:ext cx="1705385" cy="1677016"/>
            </a:xfrm>
            <a:prstGeom prst="teardrop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E576DB92-7CA0-1BE0-1FAD-F8816757E7BF}"/>
                </a:ext>
              </a:extLst>
            </p:cNvPr>
            <p:cNvGrpSpPr/>
            <p:nvPr/>
          </p:nvGrpSpPr>
          <p:grpSpPr>
            <a:xfrm>
              <a:off x="2017987" y="2800244"/>
              <a:ext cx="520178" cy="987392"/>
              <a:chOff x="3806335" y="1355834"/>
              <a:chExt cx="774980" cy="1471053"/>
            </a:xfrm>
          </p:grpSpPr>
          <p:sp>
            <p:nvSpPr>
              <p:cNvPr id="76" name="Diagonal Stripe 75">
                <a:extLst>
                  <a:ext uri="{FF2B5EF4-FFF2-40B4-BE49-F238E27FC236}">
                    <a16:creationId xmlns:a16="http://schemas.microsoft.com/office/drawing/2014/main" id="{9C936FB9-7D1C-9B81-E4AD-7AD0BB3C66CE}"/>
                  </a:ext>
                </a:extLst>
              </p:cNvPr>
              <p:cNvSpPr/>
              <p:nvPr/>
            </p:nvSpPr>
            <p:spPr>
              <a:xfrm>
                <a:off x="3806335" y="1623918"/>
                <a:ext cx="554700" cy="1192924"/>
              </a:xfrm>
              <a:prstGeom prst="diagStripe">
                <a:avLst>
                  <a:gd name="adj" fmla="val 60573"/>
                </a:avLst>
              </a:prstGeom>
              <a:solidFill>
                <a:schemeClr val="tx2">
                  <a:lumMod val="40000"/>
                  <a:lumOff val="60000"/>
                </a:schemeClr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7" name="Diagonal Stripe 76">
                <a:extLst>
                  <a:ext uri="{FF2B5EF4-FFF2-40B4-BE49-F238E27FC236}">
                    <a16:creationId xmlns:a16="http://schemas.microsoft.com/office/drawing/2014/main" id="{F166D309-0E61-61D6-851A-4F1B8FA3D1AB}"/>
                  </a:ext>
                </a:extLst>
              </p:cNvPr>
              <p:cNvSpPr/>
              <p:nvPr/>
            </p:nvSpPr>
            <p:spPr>
              <a:xfrm rot="20431520">
                <a:off x="4026615" y="1633963"/>
                <a:ext cx="554700" cy="1192924"/>
              </a:xfrm>
              <a:prstGeom prst="diagStripe">
                <a:avLst>
                  <a:gd name="adj" fmla="val 60573"/>
                </a:avLst>
              </a:prstGeom>
              <a:solidFill>
                <a:schemeClr val="tx2">
                  <a:lumMod val="40000"/>
                  <a:lumOff val="60000"/>
                </a:schemeClr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8" name="Rectangle: Rounded Corners 77">
                <a:extLst>
                  <a:ext uri="{FF2B5EF4-FFF2-40B4-BE49-F238E27FC236}">
                    <a16:creationId xmlns:a16="http://schemas.microsoft.com/office/drawing/2014/main" id="{4C5341C5-A965-718D-9735-A1AD515D707F}"/>
                  </a:ext>
                </a:extLst>
              </p:cNvPr>
              <p:cNvSpPr/>
              <p:nvPr/>
            </p:nvSpPr>
            <p:spPr>
              <a:xfrm>
                <a:off x="3959853" y="1355834"/>
                <a:ext cx="507916" cy="457200"/>
              </a:xfrm>
              <a:prstGeom prst="roundRect">
                <a:avLst>
                  <a:gd name="adj" fmla="val 23598"/>
                </a:avLst>
              </a:prstGeom>
              <a:solidFill>
                <a:schemeClr val="tx2">
                  <a:lumMod val="40000"/>
                  <a:lumOff val="60000"/>
                </a:schemeClr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7" name="Group 66">
              <a:extLst>
                <a:ext uri="{FF2B5EF4-FFF2-40B4-BE49-F238E27FC236}">
                  <a16:creationId xmlns:a16="http://schemas.microsoft.com/office/drawing/2014/main" id="{546D39BB-3283-7F88-C031-9B8B88527FF5}"/>
                </a:ext>
              </a:extLst>
            </p:cNvPr>
            <p:cNvGrpSpPr/>
            <p:nvPr/>
          </p:nvGrpSpPr>
          <p:grpSpPr>
            <a:xfrm>
              <a:off x="1617534" y="4123169"/>
              <a:ext cx="1527565" cy="1467115"/>
              <a:chOff x="1617534" y="4123169"/>
              <a:chExt cx="1527565" cy="1467115"/>
            </a:xfrm>
          </p:grpSpPr>
          <p:sp>
            <p:nvSpPr>
              <p:cNvPr id="74" name="Freeform: Shape 73">
                <a:extLst>
                  <a:ext uri="{FF2B5EF4-FFF2-40B4-BE49-F238E27FC236}">
                    <a16:creationId xmlns:a16="http://schemas.microsoft.com/office/drawing/2014/main" id="{F8C3B399-D5CB-8571-755E-98B06BF39112}"/>
                  </a:ext>
                </a:extLst>
              </p:cNvPr>
              <p:cNvSpPr/>
              <p:nvPr/>
            </p:nvSpPr>
            <p:spPr>
              <a:xfrm>
                <a:off x="1617534" y="5068782"/>
                <a:ext cx="1527565" cy="521502"/>
              </a:xfrm>
              <a:custGeom>
                <a:avLst/>
                <a:gdLst>
                  <a:gd name="connsiteX0" fmla="*/ 235708 w 2112480"/>
                  <a:gd name="connsiteY0" fmla="*/ 0 h 697890"/>
                  <a:gd name="connsiteX1" fmla="*/ 431161 w 2112480"/>
                  <a:gd name="connsiteY1" fmla="*/ 151067 h 697890"/>
                  <a:gd name="connsiteX2" fmla="*/ 448309 w 2112480"/>
                  <a:gd name="connsiteY2" fmla="*/ 196993 h 697890"/>
                  <a:gd name="connsiteX3" fmla="*/ 464170 w 2112480"/>
                  <a:gd name="connsiteY3" fmla="*/ 154513 h 697890"/>
                  <a:gd name="connsiteX4" fmla="*/ 659623 w 2112480"/>
                  <a:gd name="connsiteY4" fmla="*/ 3446 h 697890"/>
                  <a:gd name="connsiteX5" fmla="*/ 855076 w 2112480"/>
                  <a:gd name="connsiteY5" fmla="*/ 154513 h 697890"/>
                  <a:gd name="connsiteX6" fmla="*/ 874198 w 2112480"/>
                  <a:gd name="connsiteY6" fmla="*/ 205726 h 697890"/>
                  <a:gd name="connsiteX7" fmla="*/ 889899 w 2112480"/>
                  <a:gd name="connsiteY7" fmla="*/ 163675 h 697890"/>
                  <a:gd name="connsiteX8" fmla="*/ 1085352 w 2112480"/>
                  <a:gd name="connsiteY8" fmla="*/ 12608 h 697890"/>
                  <a:gd name="connsiteX9" fmla="*/ 1280805 w 2112480"/>
                  <a:gd name="connsiteY9" fmla="*/ 163675 h 697890"/>
                  <a:gd name="connsiteX10" fmla="*/ 1293704 w 2112480"/>
                  <a:gd name="connsiteY10" fmla="*/ 198222 h 697890"/>
                  <a:gd name="connsiteX11" fmla="*/ 1308238 w 2112480"/>
                  <a:gd name="connsiteY11" fmla="*/ 159297 h 697890"/>
                  <a:gd name="connsiteX12" fmla="*/ 1503691 w 2112480"/>
                  <a:gd name="connsiteY12" fmla="*/ 8230 h 697890"/>
                  <a:gd name="connsiteX13" fmla="*/ 1670362 w 2112480"/>
                  <a:gd name="connsiteY13" fmla="*/ 108588 h 697890"/>
                  <a:gd name="connsiteX14" fmla="*/ 1687896 w 2112480"/>
                  <a:gd name="connsiteY14" fmla="*/ 139480 h 697890"/>
                  <a:gd name="connsiteX15" fmla="*/ 1710101 w 2112480"/>
                  <a:gd name="connsiteY15" fmla="*/ 100358 h 697890"/>
                  <a:gd name="connsiteX16" fmla="*/ 1876772 w 2112480"/>
                  <a:gd name="connsiteY16" fmla="*/ 0 h 697890"/>
                  <a:gd name="connsiteX17" fmla="*/ 2112480 w 2112480"/>
                  <a:gd name="connsiteY17" fmla="*/ 342641 h 697890"/>
                  <a:gd name="connsiteX18" fmla="*/ 1876772 w 2112480"/>
                  <a:gd name="connsiteY18" fmla="*/ 685282 h 697890"/>
                  <a:gd name="connsiteX19" fmla="*/ 1710101 w 2112480"/>
                  <a:gd name="connsiteY19" fmla="*/ 584925 h 697890"/>
                  <a:gd name="connsiteX20" fmla="*/ 1692567 w 2112480"/>
                  <a:gd name="connsiteY20" fmla="*/ 554032 h 697890"/>
                  <a:gd name="connsiteX21" fmla="*/ 1670362 w 2112480"/>
                  <a:gd name="connsiteY21" fmla="*/ 593155 h 697890"/>
                  <a:gd name="connsiteX22" fmla="*/ 1503691 w 2112480"/>
                  <a:gd name="connsiteY22" fmla="*/ 693512 h 697890"/>
                  <a:gd name="connsiteX23" fmla="*/ 1308238 w 2112480"/>
                  <a:gd name="connsiteY23" fmla="*/ 542445 h 697890"/>
                  <a:gd name="connsiteX24" fmla="*/ 1295339 w 2112480"/>
                  <a:gd name="connsiteY24" fmla="*/ 507898 h 697890"/>
                  <a:gd name="connsiteX25" fmla="*/ 1280805 w 2112480"/>
                  <a:gd name="connsiteY25" fmla="*/ 546823 h 697890"/>
                  <a:gd name="connsiteX26" fmla="*/ 1085352 w 2112480"/>
                  <a:gd name="connsiteY26" fmla="*/ 697890 h 697890"/>
                  <a:gd name="connsiteX27" fmla="*/ 889899 w 2112480"/>
                  <a:gd name="connsiteY27" fmla="*/ 546823 h 697890"/>
                  <a:gd name="connsiteX28" fmla="*/ 870777 w 2112480"/>
                  <a:gd name="connsiteY28" fmla="*/ 495610 h 697890"/>
                  <a:gd name="connsiteX29" fmla="*/ 855076 w 2112480"/>
                  <a:gd name="connsiteY29" fmla="*/ 537661 h 697890"/>
                  <a:gd name="connsiteX30" fmla="*/ 659623 w 2112480"/>
                  <a:gd name="connsiteY30" fmla="*/ 688728 h 697890"/>
                  <a:gd name="connsiteX31" fmla="*/ 464170 w 2112480"/>
                  <a:gd name="connsiteY31" fmla="*/ 537661 h 697890"/>
                  <a:gd name="connsiteX32" fmla="*/ 447022 w 2112480"/>
                  <a:gd name="connsiteY32" fmla="*/ 491735 h 697890"/>
                  <a:gd name="connsiteX33" fmla="*/ 431161 w 2112480"/>
                  <a:gd name="connsiteY33" fmla="*/ 534215 h 697890"/>
                  <a:gd name="connsiteX34" fmla="*/ 235708 w 2112480"/>
                  <a:gd name="connsiteY34" fmla="*/ 685282 h 697890"/>
                  <a:gd name="connsiteX35" fmla="*/ 0 w 2112480"/>
                  <a:gd name="connsiteY35" fmla="*/ 342641 h 697890"/>
                  <a:gd name="connsiteX36" fmla="*/ 235708 w 2112480"/>
                  <a:gd name="connsiteY36" fmla="*/ 0 h 697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</a:cxnLst>
                <a:rect l="l" t="t" r="r" b="b"/>
                <a:pathLst>
                  <a:path w="2112480" h="697890">
                    <a:moveTo>
                      <a:pt x="235708" y="0"/>
                    </a:moveTo>
                    <a:cubicBezTo>
                      <a:pt x="317069" y="0"/>
                      <a:pt x="388802" y="59924"/>
                      <a:pt x="431161" y="151067"/>
                    </a:cubicBezTo>
                    <a:lnTo>
                      <a:pt x="448309" y="196993"/>
                    </a:lnTo>
                    <a:lnTo>
                      <a:pt x="464170" y="154513"/>
                    </a:lnTo>
                    <a:cubicBezTo>
                      <a:pt x="506529" y="63370"/>
                      <a:pt x="578262" y="3446"/>
                      <a:pt x="659623" y="3446"/>
                    </a:cubicBezTo>
                    <a:cubicBezTo>
                      <a:pt x="740984" y="3446"/>
                      <a:pt x="812717" y="63370"/>
                      <a:pt x="855076" y="154513"/>
                    </a:cubicBezTo>
                    <a:lnTo>
                      <a:pt x="874198" y="205726"/>
                    </a:lnTo>
                    <a:lnTo>
                      <a:pt x="889899" y="163675"/>
                    </a:lnTo>
                    <a:cubicBezTo>
                      <a:pt x="932257" y="72532"/>
                      <a:pt x="1003991" y="12608"/>
                      <a:pt x="1085352" y="12608"/>
                    </a:cubicBezTo>
                    <a:cubicBezTo>
                      <a:pt x="1166713" y="12608"/>
                      <a:pt x="1238446" y="72532"/>
                      <a:pt x="1280805" y="163675"/>
                    </a:cubicBezTo>
                    <a:lnTo>
                      <a:pt x="1293704" y="198222"/>
                    </a:lnTo>
                    <a:lnTo>
                      <a:pt x="1308238" y="159297"/>
                    </a:lnTo>
                    <a:cubicBezTo>
                      <a:pt x="1350596" y="68154"/>
                      <a:pt x="1422330" y="8230"/>
                      <a:pt x="1503691" y="8230"/>
                    </a:cubicBezTo>
                    <a:cubicBezTo>
                      <a:pt x="1568780" y="8230"/>
                      <a:pt x="1627707" y="46582"/>
                      <a:pt x="1670362" y="108588"/>
                    </a:cubicBezTo>
                    <a:lnTo>
                      <a:pt x="1687896" y="139480"/>
                    </a:lnTo>
                    <a:lnTo>
                      <a:pt x="1710101" y="100358"/>
                    </a:lnTo>
                    <a:cubicBezTo>
                      <a:pt x="1752756" y="38352"/>
                      <a:pt x="1811683" y="0"/>
                      <a:pt x="1876772" y="0"/>
                    </a:cubicBezTo>
                    <a:cubicBezTo>
                      <a:pt x="2006950" y="0"/>
                      <a:pt x="2112480" y="153406"/>
                      <a:pt x="2112480" y="342641"/>
                    </a:cubicBezTo>
                    <a:cubicBezTo>
                      <a:pt x="2112480" y="531876"/>
                      <a:pt x="2006950" y="685282"/>
                      <a:pt x="1876772" y="685282"/>
                    </a:cubicBezTo>
                    <a:cubicBezTo>
                      <a:pt x="1811683" y="685282"/>
                      <a:pt x="1752756" y="646931"/>
                      <a:pt x="1710101" y="584925"/>
                    </a:cubicBezTo>
                    <a:lnTo>
                      <a:pt x="1692567" y="554032"/>
                    </a:lnTo>
                    <a:lnTo>
                      <a:pt x="1670362" y="593155"/>
                    </a:lnTo>
                    <a:cubicBezTo>
                      <a:pt x="1627707" y="655161"/>
                      <a:pt x="1568780" y="693512"/>
                      <a:pt x="1503691" y="693512"/>
                    </a:cubicBezTo>
                    <a:cubicBezTo>
                      <a:pt x="1422330" y="693512"/>
                      <a:pt x="1350596" y="633588"/>
                      <a:pt x="1308238" y="542445"/>
                    </a:cubicBezTo>
                    <a:lnTo>
                      <a:pt x="1295339" y="507898"/>
                    </a:lnTo>
                    <a:lnTo>
                      <a:pt x="1280805" y="546823"/>
                    </a:lnTo>
                    <a:cubicBezTo>
                      <a:pt x="1238446" y="637966"/>
                      <a:pt x="1166713" y="697890"/>
                      <a:pt x="1085352" y="697890"/>
                    </a:cubicBezTo>
                    <a:cubicBezTo>
                      <a:pt x="1003991" y="697890"/>
                      <a:pt x="932257" y="637966"/>
                      <a:pt x="889899" y="546823"/>
                    </a:cubicBezTo>
                    <a:lnTo>
                      <a:pt x="870777" y="495610"/>
                    </a:lnTo>
                    <a:lnTo>
                      <a:pt x="855076" y="537661"/>
                    </a:lnTo>
                    <a:cubicBezTo>
                      <a:pt x="812717" y="628804"/>
                      <a:pt x="740984" y="688728"/>
                      <a:pt x="659623" y="688728"/>
                    </a:cubicBezTo>
                    <a:cubicBezTo>
                      <a:pt x="578262" y="688728"/>
                      <a:pt x="506529" y="628804"/>
                      <a:pt x="464170" y="537661"/>
                    </a:cubicBezTo>
                    <a:lnTo>
                      <a:pt x="447022" y="491735"/>
                    </a:lnTo>
                    <a:lnTo>
                      <a:pt x="431161" y="534215"/>
                    </a:lnTo>
                    <a:cubicBezTo>
                      <a:pt x="388802" y="625358"/>
                      <a:pt x="317069" y="685282"/>
                      <a:pt x="235708" y="685282"/>
                    </a:cubicBezTo>
                    <a:cubicBezTo>
                      <a:pt x="105530" y="685282"/>
                      <a:pt x="0" y="531876"/>
                      <a:pt x="0" y="342641"/>
                    </a:cubicBezTo>
                    <a:cubicBezTo>
                      <a:pt x="0" y="153406"/>
                      <a:pt x="105530" y="0"/>
                      <a:pt x="235708" y="0"/>
                    </a:cubicBezTo>
                    <a:close/>
                  </a:path>
                </a:pathLst>
              </a:custGeom>
              <a:solidFill>
                <a:srgbClr val="D3BA89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5" name="Trapezoid 74">
                <a:extLst>
                  <a:ext uri="{FF2B5EF4-FFF2-40B4-BE49-F238E27FC236}">
                    <a16:creationId xmlns:a16="http://schemas.microsoft.com/office/drawing/2014/main" id="{60C4B9A3-4A73-0103-D321-E867CC7EC4EC}"/>
                  </a:ext>
                </a:extLst>
              </p:cNvPr>
              <p:cNvSpPr/>
              <p:nvPr/>
            </p:nvSpPr>
            <p:spPr>
              <a:xfrm>
                <a:off x="1617534" y="4123169"/>
                <a:ext cx="1527565" cy="1170742"/>
              </a:xfrm>
              <a:prstGeom prst="trapezoid">
                <a:avLst>
                  <a:gd name="adj" fmla="val 19078"/>
                </a:avLst>
              </a:prstGeom>
              <a:solidFill>
                <a:srgbClr val="E6D5BC"/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8" name="Rectangle: Diagonal Corners Rounded 67">
              <a:extLst>
                <a:ext uri="{FF2B5EF4-FFF2-40B4-BE49-F238E27FC236}">
                  <a16:creationId xmlns:a16="http://schemas.microsoft.com/office/drawing/2014/main" id="{060E43E4-B8D2-5146-C6CE-E581715AE19B}"/>
                </a:ext>
              </a:extLst>
            </p:cNvPr>
            <p:cNvSpPr/>
            <p:nvPr/>
          </p:nvSpPr>
          <p:spPr>
            <a:xfrm>
              <a:off x="1820949" y="4103907"/>
              <a:ext cx="1146745" cy="106013"/>
            </a:xfrm>
            <a:prstGeom prst="round2DiagRect">
              <a:avLst/>
            </a:prstGeom>
            <a:solidFill>
              <a:srgbClr val="D3BA89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BB5218FF-94ED-276C-1620-5AFF92D70577}"/>
                </a:ext>
              </a:extLst>
            </p:cNvPr>
            <p:cNvSpPr/>
            <p:nvPr/>
          </p:nvSpPr>
          <p:spPr>
            <a:xfrm rot="18663331">
              <a:off x="1585526" y="1955028"/>
              <a:ext cx="829158" cy="757975"/>
            </a:xfrm>
            <a:custGeom>
              <a:avLst/>
              <a:gdLst>
                <a:gd name="connsiteX0" fmla="*/ 1876247 w 1876247"/>
                <a:gd name="connsiteY0" fmla="*/ 0 h 1608096"/>
                <a:gd name="connsiteX1" fmla="*/ 1876247 w 1876247"/>
                <a:gd name="connsiteY1" fmla="*/ 300931 h 1608096"/>
                <a:gd name="connsiteX2" fmla="*/ 1575316 w 1876247"/>
                <a:gd name="connsiteY2" fmla="*/ 601862 h 1608096"/>
                <a:gd name="connsiteX3" fmla="*/ 1540219 w 1876247"/>
                <a:gd name="connsiteY3" fmla="*/ 601862 h 1608096"/>
                <a:gd name="connsiteX4" fmla="*/ 1540004 w 1876247"/>
                <a:gd name="connsiteY4" fmla="*/ 603996 h 1608096"/>
                <a:gd name="connsiteX5" fmla="*/ 1245187 w 1876247"/>
                <a:gd name="connsiteY5" fmla="*/ 844279 h 1608096"/>
                <a:gd name="connsiteX6" fmla="*/ 1180828 w 1876247"/>
                <a:gd name="connsiteY6" fmla="*/ 844279 h 1608096"/>
                <a:gd name="connsiteX7" fmla="*/ 1176025 w 1876247"/>
                <a:gd name="connsiteY7" fmla="*/ 891919 h 1608096"/>
                <a:gd name="connsiteX8" fmla="*/ 881208 w 1876247"/>
                <a:gd name="connsiteY8" fmla="*/ 1132202 h 1608096"/>
                <a:gd name="connsiteX9" fmla="*/ 682159 w 1876247"/>
                <a:gd name="connsiteY9" fmla="*/ 1132201 h 1608096"/>
                <a:gd name="connsiteX10" fmla="*/ 682159 w 1876247"/>
                <a:gd name="connsiteY10" fmla="*/ 1307165 h 1608096"/>
                <a:gd name="connsiteX11" fmla="*/ 381228 w 1876247"/>
                <a:gd name="connsiteY11" fmla="*/ 1608096 h 1608096"/>
                <a:gd name="connsiteX12" fmla="*/ 0 w 1876247"/>
                <a:gd name="connsiteY12" fmla="*/ 1608095 h 1608096"/>
                <a:gd name="connsiteX13" fmla="*/ 0 w 1876247"/>
                <a:gd name="connsiteY13" fmla="*/ 1307165 h 1608096"/>
                <a:gd name="connsiteX14" fmla="*/ 300931 w 1876247"/>
                <a:gd name="connsiteY14" fmla="*/ 1006234 h 1608096"/>
                <a:gd name="connsiteX15" fmla="*/ 499980 w 1876247"/>
                <a:gd name="connsiteY15" fmla="*/ 1006234 h 1608096"/>
                <a:gd name="connsiteX16" fmla="*/ 499980 w 1876247"/>
                <a:gd name="connsiteY16" fmla="*/ 831271 h 1608096"/>
                <a:gd name="connsiteX17" fmla="*/ 800911 w 1876247"/>
                <a:gd name="connsiteY17" fmla="*/ 530340 h 1608096"/>
                <a:gd name="connsiteX18" fmla="*/ 865270 w 1876247"/>
                <a:gd name="connsiteY18" fmla="*/ 530340 h 1608096"/>
                <a:gd name="connsiteX19" fmla="*/ 870073 w 1876247"/>
                <a:gd name="connsiteY19" fmla="*/ 482700 h 1608096"/>
                <a:gd name="connsiteX20" fmla="*/ 1164890 w 1876247"/>
                <a:gd name="connsiteY20" fmla="*/ 242417 h 1608096"/>
                <a:gd name="connsiteX21" fmla="*/ 1199986 w 1876247"/>
                <a:gd name="connsiteY21" fmla="*/ 242417 h 1608096"/>
                <a:gd name="connsiteX22" fmla="*/ 1200202 w 1876247"/>
                <a:gd name="connsiteY22" fmla="*/ 240283 h 1608096"/>
                <a:gd name="connsiteX23" fmla="*/ 1495019 w 1876247"/>
                <a:gd name="connsiteY23" fmla="*/ 0 h 1608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1876247" h="1608096">
                  <a:moveTo>
                    <a:pt x="1876247" y="0"/>
                  </a:moveTo>
                  <a:lnTo>
                    <a:pt x="1876247" y="300931"/>
                  </a:lnTo>
                  <a:cubicBezTo>
                    <a:pt x="1876247" y="467131"/>
                    <a:pt x="1741516" y="601862"/>
                    <a:pt x="1575316" y="601862"/>
                  </a:cubicBezTo>
                  <a:lnTo>
                    <a:pt x="1540219" y="601862"/>
                  </a:lnTo>
                  <a:lnTo>
                    <a:pt x="1540004" y="603996"/>
                  </a:lnTo>
                  <a:cubicBezTo>
                    <a:pt x="1511944" y="741126"/>
                    <a:pt x="1390612" y="844279"/>
                    <a:pt x="1245187" y="844279"/>
                  </a:cubicBezTo>
                  <a:lnTo>
                    <a:pt x="1180828" y="844279"/>
                  </a:lnTo>
                  <a:lnTo>
                    <a:pt x="1176025" y="891919"/>
                  </a:lnTo>
                  <a:cubicBezTo>
                    <a:pt x="1147964" y="1029049"/>
                    <a:pt x="1026633" y="1132202"/>
                    <a:pt x="881208" y="1132202"/>
                  </a:cubicBezTo>
                  <a:lnTo>
                    <a:pt x="682159" y="1132201"/>
                  </a:lnTo>
                  <a:lnTo>
                    <a:pt x="682159" y="1307165"/>
                  </a:lnTo>
                  <a:cubicBezTo>
                    <a:pt x="682159" y="1473365"/>
                    <a:pt x="547428" y="1608096"/>
                    <a:pt x="381228" y="1608096"/>
                  </a:cubicBezTo>
                  <a:lnTo>
                    <a:pt x="0" y="1608095"/>
                  </a:lnTo>
                  <a:lnTo>
                    <a:pt x="0" y="1307165"/>
                  </a:lnTo>
                  <a:cubicBezTo>
                    <a:pt x="0" y="1140965"/>
                    <a:pt x="134731" y="1006234"/>
                    <a:pt x="300931" y="1006234"/>
                  </a:cubicBezTo>
                  <a:lnTo>
                    <a:pt x="499980" y="1006234"/>
                  </a:lnTo>
                  <a:lnTo>
                    <a:pt x="499980" y="831271"/>
                  </a:lnTo>
                  <a:cubicBezTo>
                    <a:pt x="499980" y="665071"/>
                    <a:pt x="634711" y="530340"/>
                    <a:pt x="800911" y="530340"/>
                  </a:cubicBezTo>
                  <a:lnTo>
                    <a:pt x="865270" y="530340"/>
                  </a:lnTo>
                  <a:lnTo>
                    <a:pt x="870073" y="482700"/>
                  </a:lnTo>
                  <a:cubicBezTo>
                    <a:pt x="898133" y="345570"/>
                    <a:pt x="1019465" y="242417"/>
                    <a:pt x="1164890" y="242417"/>
                  </a:cubicBezTo>
                  <a:lnTo>
                    <a:pt x="1199986" y="242417"/>
                  </a:lnTo>
                  <a:lnTo>
                    <a:pt x="1200202" y="240283"/>
                  </a:lnTo>
                  <a:cubicBezTo>
                    <a:pt x="1228262" y="103153"/>
                    <a:pt x="1349594" y="0"/>
                    <a:pt x="1495019" y="0"/>
                  </a:cubicBezTo>
                  <a:close/>
                </a:path>
              </a:pathLst>
            </a:custGeom>
            <a:solidFill>
              <a:srgbClr val="E1BC7F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978EB915-6C8D-7F59-ECB1-8235358E1596}"/>
                </a:ext>
              </a:extLst>
            </p:cNvPr>
            <p:cNvSpPr/>
            <p:nvPr/>
          </p:nvSpPr>
          <p:spPr>
            <a:xfrm rot="18663331">
              <a:off x="2503436" y="1970009"/>
              <a:ext cx="829158" cy="757975"/>
            </a:xfrm>
            <a:custGeom>
              <a:avLst/>
              <a:gdLst>
                <a:gd name="connsiteX0" fmla="*/ 1876247 w 1876247"/>
                <a:gd name="connsiteY0" fmla="*/ 0 h 1608096"/>
                <a:gd name="connsiteX1" fmla="*/ 1876247 w 1876247"/>
                <a:gd name="connsiteY1" fmla="*/ 300931 h 1608096"/>
                <a:gd name="connsiteX2" fmla="*/ 1575316 w 1876247"/>
                <a:gd name="connsiteY2" fmla="*/ 601862 h 1608096"/>
                <a:gd name="connsiteX3" fmla="*/ 1540219 w 1876247"/>
                <a:gd name="connsiteY3" fmla="*/ 601862 h 1608096"/>
                <a:gd name="connsiteX4" fmla="*/ 1540004 w 1876247"/>
                <a:gd name="connsiteY4" fmla="*/ 603996 h 1608096"/>
                <a:gd name="connsiteX5" fmla="*/ 1245187 w 1876247"/>
                <a:gd name="connsiteY5" fmla="*/ 844279 h 1608096"/>
                <a:gd name="connsiteX6" fmla="*/ 1180828 w 1876247"/>
                <a:gd name="connsiteY6" fmla="*/ 844279 h 1608096"/>
                <a:gd name="connsiteX7" fmla="*/ 1176025 w 1876247"/>
                <a:gd name="connsiteY7" fmla="*/ 891919 h 1608096"/>
                <a:gd name="connsiteX8" fmla="*/ 881208 w 1876247"/>
                <a:gd name="connsiteY8" fmla="*/ 1132202 h 1608096"/>
                <a:gd name="connsiteX9" fmla="*/ 682159 w 1876247"/>
                <a:gd name="connsiteY9" fmla="*/ 1132201 h 1608096"/>
                <a:gd name="connsiteX10" fmla="*/ 682159 w 1876247"/>
                <a:gd name="connsiteY10" fmla="*/ 1307165 h 1608096"/>
                <a:gd name="connsiteX11" fmla="*/ 381228 w 1876247"/>
                <a:gd name="connsiteY11" fmla="*/ 1608096 h 1608096"/>
                <a:gd name="connsiteX12" fmla="*/ 0 w 1876247"/>
                <a:gd name="connsiteY12" fmla="*/ 1608095 h 1608096"/>
                <a:gd name="connsiteX13" fmla="*/ 0 w 1876247"/>
                <a:gd name="connsiteY13" fmla="*/ 1307165 h 1608096"/>
                <a:gd name="connsiteX14" fmla="*/ 300931 w 1876247"/>
                <a:gd name="connsiteY14" fmla="*/ 1006234 h 1608096"/>
                <a:gd name="connsiteX15" fmla="*/ 499980 w 1876247"/>
                <a:gd name="connsiteY15" fmla="*/ 1006234 h 1608096"/>
                <a:gd name="connsiteX16" fmla="*/ 499980 w 1876247"/>
                <a:gd name="connsiteY16" fmla="*/ 831271 h 1608096"/>
                <a:gd name="connsiteX17" fmla="*/ 800911 w 1876247"/>
                <a:gd name="connsiteY17" fmla="*/ 530340 h 1608096"/>
                <a:gd name="connsiteX18" fmla="*/ 865270 w 1876247"/>
                <a:gd name="connsiteY18" fmla="*/ 530340 h 1608096"/>
                <a:gd name="connsiteX19" fmla="*/ 870073 w 1876247"/>
                <a:gd name="connsiteY19" fmla="*/ 482700 h 1608096"/>
                <a:gd name="connsiteX20" fmla="*/ 1164890 w 1876247"/>
                <a:gd name="connsiteY20" fmla="*/ 242417 h 1608096"/>
                <a:gd name="connsiteX21" fmla="*/ 1199986 w 1876247"/>
                <a:gd name="connsiteY21" fmla="*/ 242417 h 1608096"/>
                <a:gd name="connsiteX22" fmla="*/ 1200202 w 1876247"/>
                <a:gd name="connsiteY22" fmla="*/ 240283 h 1608096"/>
                <a:gd name="connsiteX23" fmla="*/ 1495019 w 1876247"/>
                <a:gd name="connsiteY23" fmla="*/ 0 h 1608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1876247" h="1608096">
                  <a:moveTo>
                    <a:pt x="1876247" y="0"/>
                  </a:moveTo>
                  <a:lnTo>
                    <a:pt x="1876247" y="300931"/>
                  </a:lnTo>
                  <a:cubicBezTo>
                    <a:pt x="1876247" y="467131"/>
                    <a:pt x="1741516" y="601862"/>
                    <a:pt x="1575316" y="601862"/>
                  </a:cubicBezTo>
                  <a:lnTo>
                    <a:pt x="1540219" y="601862"/>
                  </a:lnTo>
                  <a:lnTo>
                    <a:pt x="1540004" y="603996"/>
                  </a:lnTo>
                  <a:cubicBezTo>
                    <a:pt x="1511944" y="741126"/>
                    <a:pt x="1390612" y="844279"/>
                    <a:pt x="1245187" y="844279"/>
                  </a:cubicBezTo>
                  <a:lnTo>
                    <a:pt x="1180828" y="844279"/>
                  </a:lnTo>
                  <a:lnTo>
                    <a:pt x="1176025" y="891919"/>
                  </a:lnTo>
                  <a:cubicBezTo>
                    <a:pt x="1147964" y="1029049"/>
                    <a:pt x="1026633" y="1132202"/>
                    <a:pt x="881208" y="1132202"/>
                  </a:cubicBezTo>
                  <a:lnTo>
                    <a:pt x="682159" y="1132201"/>
                  </a:lnTo>
                  <a:lnTo>
                    <a:pt x="682159" y="1307165"/>
                  </a:lnTo>
                  <a:cubicBezTo>
                    <a:pt x="682159" y="1473365"/>
                    <a:pt x="547428" y="1608096"/>
                    <a:pt x="381228" y="1608096"/>
                  </a:cubicBezTo>
                  <a:lnTo>
                    <a:pt x="0" y="1608095"/>
                  </a:lnTo>
                  <a:lnTo>
                    <a:pt x="0" y="1307165"/>
                  </a:lnTo>
                  <a:cubicBezTo>
                    <a:pt x="0" y="1140965"/>
                    <a:pt x="134731" y="1006234"/>
                    <a:pt x="300931" y="1006234"/>
                  </a:cubicBezTo>
                  <a:lnTo>
                    <a:pt x="499980" y="1006234"/>
                  </a:lnTo>
                  <a:lnTo>
                    <a:pt x="499980" y="831271"/>
                  </a:lnTo>
                  <a:cubicBezTo>
                    <a:pt x="499980" y="665071"/>
                    <a:pt x="634711" y="530340"/>
                    <a:pt x="800911" y="530340"/>
                  </a:cubicBezTo>
                  <a:lnTo>
                    <a:pt x="865270" y="530340"/>
                  </a:lnTo>
                  <a:lnTo>
                    <a:pt x="870073" y="482700"/>
                  </a:lnTo>
                  <a:cubicBezTo>
                    <a:pt x="898133" y="345570"/>
                    <a:pt x="1019465" y="242417"/>
                    <a:pt x="1164890" y="242417"/>
                  </a:cubicBezTo>
                  <a:lnTo>
                    <a:pt x="1199986" y="242417"/>
                  </a:lnTo>
                  <a:lnTo>
                    <a:pt x="1200202" y="240283"/>
                  </a:lnTo>
                  <a:cubicBezTo>
                    <a:pt x="1228262" y="103153"/>
                    <a:pt x="1349594" y="0"/>
                    <a:pt x="1495019" y="0"/>
                  </a:cubicBezTo>
                  <a:close/>
                </a:path>
              </a:pathLst>
            </a:custGeom>
            <a:solidFill>
              <a:srgbClr val="E1BC7F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F0706D74-9F0A-B1FB-BAF9-5CB884D09FA4}"/>
                </a:ext>
              </a:extLst>
            </p:cNvPr>
            <p:cNvSpPr/>
            <p:nvPr/>
          </p:nvSpPr>
          <p:spPr>
            <a:xfrm>
              <a:off x="1909972" y="1108527"/>
              <a:ext cx="1057726" cy="1708315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6CA1B279-52D4-F290-0774-7678D4F1626D}"/>
                </a:ext>
              </a:extLst>
            </p:cNvPr>
            <p:cNvSpPr/>
            <p:nvPr/>
          </p:nvSpPr>
          <p:spPr>
            <a:xfrm rot="13310408">
              <a:off x="2120213" y="1123607"/>
              <a:ext cx="683477" cy="695637"/>
            </a:xfrm>
            <a:custGeom>
              <a:avLst/>
              <a:gdLst>
                <a:gd name="connsiteX0" fmla="*/ 1876247 w 1876247"/>
                <a:gd name="connsiteY0" fmla="*/ 0 h 1608096"/>
                <a:gd name="connsiteX1" fmla="*/ 1876247 w 1876247"/>
                <a:gd name="connsiteY1" fmla="*/ 300931 h 1608096"/>
                <a:gd name="connsiteX2" fmla="*/ 1575316 w 1876247"/>
                <a:gd name="connsiteY2" fmla="*/ 601862 h 1608096"/>
                <a:gd name="connsiteX3" fmla="*/ 1540219 w 1876247"/>
                <a:gd name="connsiteY3" fmla="*/ 601862 h 1608096"/>
                <a:gd name="connsiteX4" fmla="*/ 1540004 w 1876247"/>
                <a:gd name="connsiteY4" fmla="*/ 603996 h 1608096"/>
                <a:gd name="connsiteX5" fmla="*/ 1245187 w 1876247"/>
                <a:gd name="connsiteY5" fmla="*/ 844279 h 1608096"/>
                <a:gd name="connsiteX6" fmla="*/ 1180828 w 1876247"/>
                <a:gd name="connsiteY6" fmla="*/ 844279 h 1608096"/>
                <a:gd name="connsiteX7" fmla="*/ 1176025 w 1876247"/>
                <a:gd name="connsiteY7" fmla="*/ 891919 h 1608096"/>
                <a:gd name="connsiteX8" fmla="*/ 881208 w 1876247"/>
                <a:gd name="connsiteY8" fmla="*/ 1132202 h 1608096"/>
                <a:gd name="connsiteX9" fmla="*/ 682159 w 1876247"/>
                <a:gd name="connsiteY9" fmla="*/ 1132201 h 1608096"/>
                <a:gd name="connsiteX10" fmla="*/ 682159 w 1876247"/>
                <a:gd name="connsiteY10" fmla="*/ 1307165 h 1608096"/>
                <a:gd name="connsiteX11" fmla="*/ 381228 w 1876247"/>
                <a:gd name="connsiteY11" fmla="*/ 1608096 h 1608096"/>
                <a:gd name="connsiteX12" fmla="*/ 0 w 1876247"/>
                <a:gd name="connsiteY12" fmla="*/ 1608095 h 1608096"/>
                <a:gd name="connsiteX13" fmla="*/ 0 w 1876247"/>
                <a:gd name="connsiteY13" fmla="*/ 1307165 h 1608096"/>
                <a:gd name="connsiteX14" fmla="*/ 300931 w 1876247"/>
                <a:gd name="connsiteY14" fmla="*/ 1006234 h 1608096"/>
                <a:gd name="connsiteX15" fmla="*/ 499980 w 1876247"/>
                <a:gd name="connsiteY15" fmla="*/ 1006234 h 1608096"/>
                <a:gd name="connsiteX16" fmla="*/ 499980 w 1876247"/>
                <a:gd name="connsiteY16" fmla="*/ 831271 h 1608096"/>
                <a:gd name="connsiteX17" fmla="*/ 800911 w 1876247"/>
                <a:gd name="connsiteY17" fmla="*/ 530340 h 1608096"/>
                <a:gd name="connsiteX18" fmla="*/ 865270 w 1876247"/>
                <a:gd name="connsiteY18" fmla="*/ 530340 h 1608096"/>
                <a:gd name="connsiteX19" fmla="*/ 870073 w 1876247"/>
                <a:gd name="connsiteY19" fmla="*/ 482700 h 1608096"/>
                <a:gd name="connsiteX20" fmla="*/ 1164890 w 1876247"/>
                <a:gd name="connsiteY20" fmla="*/ 242417 h 1608096"/>
                <a:gd name="connsiteX21" fmla="*/ 1199986 w 1876247"/>
                <a:gd name="connsiteY21" fmla="*/ 242417 h 1608096"/>
                <a:gd name="connsiteX22" fmla="*/ 1200202 w 1876247"/>
                <a:gd name="connsiteY22" fmla="*/ 240283 h 1608096"/>
                <a:gd name="connsiteX23" fmla="*/ 1495019 w 1876247"/>
                <a:gd name="connsiteY23" fmla="*/ 0 h 1608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1876247" h="1608096">
                  <a:moveTo>
                    <a:pt x="1876247" y="0"/>
                  </a:moveTo>
                  <a:lnTo>
                    <a:pt x="1876247" y="300931"/>
                  </a:lnTo>
                  <a:cubicBezTo>
                    <a:pt x="1876247" y="467131"/>
                    <a:pt x="1741516" y="601862"/>
                    <a:pt x="1575316" y="601862"/>
                  </a:cubicBezTo>
                  <a:lnTo>
                    <a:pt x="1540219" y="601862"/>
                  </a:lnTo>
                  <a:lnTo>
                    <a:pt x="1540004" y="603996"/>
                  </a:lnTo>
                  <a:cubicBezTo>
                    <a:pt x="1511944" y="741126"/>
                    <a:pt x="1390612" y="844279"/>
                    <a:pt x="1245187" y="844279"/>
                  </a:cubicBezTo>
                  <a:lnTo>
                    <a:pt x="1180828" y="844279"/>
                  </a:lnTo>
                  <a:lnTo>
                    <a:pt x="1176025" y="891919"/>
                  </a:lnTo>
                  <a:cubicBezTo>
                    <a:pt x="1147964" y="1029049"/>
                    <a:pt x="1026633" y="1132202"/>
                    <a:pt x="881208" y="1132202"/>
                  </a:cubicBezTo>
                  <a:lnTo>
                    <a:pt x="682159" y="1132201"/>
                  </a:lnTo>
                  <a:lnTo>
                    <a:pt x="682159" y="1307165"/>
                  </a:lnTo>
                  <a:cubicBezTo>
                    <a:pt x="682159" y="1473365"/>
                    <a:pt x="547428" y="1608096"/>
                    <a:pt x="381228" y="1608096"/>
                  </a:cubicBezTo>
                  <a:lnTo>
                    <a:pt x="0" y="1608095"/>
                  </a:lnTo>
                  <a:lnTo>
                    <a:pt x="0" y="1307165"/>
                  </a:lnTo>
                  <a:cubicBezTo>
                    <a:pt x="0" y="1140965"/>
                    <a:pt x="134731" y="1006234"/>
                    <a:pt x="300931" y="1006234"/>
                  </a:cubicBezTo>
                  <a:lnTo>
                    <a:pt x="499980" y="1006234"/>
                  </a:lnTo>
                  <a:lnTo>
                    <a:pt x="499980" y="831271"/>
                  </a:lnTo>
                  <a:cubicBezTo>
                    <a:pt x="499980" y="665071"/>
                    <a:pt x="634711" y="530340"/>
                    <a:pt x="800911" y="530340"/>
                  </a:cubicBezTo>
                  <a:lnTo>
                    <a:pt x="865270" y="530340"/>
                  </a:lnTo>
                  <a:lnTo>
                    <a:pt x="870073" y="482700"/>
                  </a:lnTo>
                  <a:cubicBezTo>
                    <a:pt x="898133" y="345570"/>
                    <a:pt x="1019465" y="242417"/>
                    <a:pt x="1164890" y="242417"/>
                  </a:cubicBezTo>
                  <a:lnTo>
                    <a:pt x="1199986" y="242417"/>
                  </a:lnTo>
                  <a:lnTo>
                    <a:pt x="1200202" y="240283"/>
                  </a:lnTo>
                  <a:cubicBezTo>
                    <a:pt x="1228262" y="103153"/>
                    <a:pt x="1349594" y="0"/>
                    <a:pt x="1495019" y="0"/>
                  </a:cubicBezTo>
                  <a:close/>
                </a:path>
              </a:pathLst>
            </a:custGeom>
            <a:solidFill>
              <a:srgbClr val="E1BC7F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3" name="Moon 72">
              <a:extLst>
                <a:ext uri="{FF2B5EF4-FFF2-40B4-BE49-F238E27FC236}">
                  <a16:creationId xmlns:a16="http://schemas.microsoft.com/office/drawing/2014/main" id="{DB00035C-AB32-A372-4AA6-A7357CB06D63}"/>
                </a:ext>
              </a:extLst>
            </p:cNvPr>
            <p:cNvSpPr/>
            <p:nvPr/>
          </p:nvSpPr>
          <p:spPr>
            <a:xfrm rot="5400000">
              <a:off x="2028932" y="769165"/>
              <a:ext cx="819807" cy="1057725"/>
            </a:xfrm>
            <a:prstGeom prst="moon">
              <a:avLst>
                <a:gd name="adj" fmla="val 61859"/>
              </a:avLst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1FDF380D-A4A4-8813-D1C0-31AE27EB7979}"/>
              </a:ext>
            </a:extLst>
          </p:cNvPr>
          <p:cNvGrpSpPr/>
          <p:nvPr/>
        </p:nvGrpSpPr>
        <p:grpSpPr>
          <a:xfrm>
            <a:off x="2434469" y="1968688"/>
            <a:ext cx="1273444" cy="2970727"/>
            <a:chOff x="914400" y="1524000"/>
            <a:chExt cx="1788913" cy="4173229"/>
          </a:xfrm>
        </p:grpSpPr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B1A701E6-AAD1-4F38-BB35-D4C26A73DC96}"/>
                </a:ext>
              </a:extLst>
            </p:cNvPr>
            <p:cNvSpPr/>
            <p:nvPr/>
          </p:nvSpPr>
          <p:spPr>
            <a:xfrm rot="1499614">
              <a:off x="914400" y="3657600"/>
              <a:ext cx="320040" cy="562614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F0883CD2-A616-BB8A-041B-0E15451CB4BD}"/>
                </a:ext>
              </a:extLst>
            </p:cNvPr>
            <p:cNvSpPr/>
            <p:nvPr/>
          </p:nvSpPr>
          <p:spPr>
            <a:xfrm rot="20218618">
              <a:off x="2383273" y="3621577"/>
              <a:ext cx="320040" cy="562614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Trapezoid 81">
              <a:extLst>
                <a:ext uri="{FF2B5EF4-FFF2-40B4-BE49-F238E27FC236}">
                  <a16:creationId xmlns:a16="http://schemas.microsoft.com/office/drawing/2014/main" id="{4E48E5C2-FD13-9050-451B-7630FDEF1AF9}"/>
                </a:ext>
              </a:extLst>
            </p:cNvPr>
            <p:cNvSpPr/>
            <p:nvPr/>
          </p:nvSpPr>
          <p:spPr>
            <a:xfrm rot="1297584">
              <a:off x="1066800" y="2667000"/>
              <a:ext cx="457200" cy="1295400"/>
            </a:xfrm>
            <a:prstGeom prst="trapezoid">
              <a:avLst>
                <a:gd name="adj" fmla="val 32353"/>
              </a:avLst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Trapezoid 82">
              <a:extLst>
                <a:ext uri="{FF2B5EF4-FFF2-40B4-BE49-F238E27FC236}">
                  <a16:creationId xmlns:a16="http://schemas.microsoft.com/office/drawing/2014/main" id="{9652EF40-623B-41CF-B914-80DAC4FC37DE}"/>
                </a:ext>
              </a:extLst>
            </p:cNvPr>
            <p:cNvSpPr/>
            <p:nvPr/>
          </p:nvSpPr>
          <p:spPr>
            <a:xfrm rot="20443541">
              <a:off x="2105988" y="2706154"/>
              <a:ext cx="457200" cy="1295400"/>
            </a:xfrm>
            <a:prstGeom prst="trapezoid">
              <a:avLst>
                <a:gd name="adj" fmla="val 32353"/>
              </a:avLst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366DF02D-7807-9776-8598-5B844CFF00A2}"/>
                </a:ext>
              </a:extLst>
            </p:cNvPr>
            <p:cNvSpPr/>
            <p:nvPr/>
          </p:nvSpPr>
          <p:spPr>
            <a:xfrm rot="2704841" flipH="1">
              <a:off x="1318676" y="5279712"/>
              <a:ext cx="281696" cy="553337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Cloud 84">
              <a:extLst>
                <a:ext uri="{FF2B5EF4-FFF2-40B4-BE49-F238E27FC236}">
                  <a16:creationId xmlns:a16="http://schemas.microsoft.com/office/drawing/2014/main" id="{8BF34545-7C7D-AB43-BBF8-3FC9D86D9D94}"/>
                </a:ext>
              </a:extLst>
            </p:cNvPr>
            <p:cNvSpPr/>
            <p:nvPr/>
          </p:nvSpPr>
          <p:spPr>
            <a:xfrm rot="1056837">
              <a:off x="1219200" y="1524000"/>
              <a:ext cx="1219200" cy="1219200"/>
            </a:xfrm>
            <a:prstGeom prst="cloud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Trapezoid 85">
              <a:extLst>
                <a:ext uri="{FF2B5EF4-FFF2-40B4-BE49-F238E27FC236}">
                  <a16:creationId xmlns:a16="http://schemas.microsoft.com/office/drawing/2014/main" id="{5E1ECA18-0C07-0E91-819F-528167188B07}"/>
                </a:ext>
              </a:extLst>
            </p:cNvPr>
            <p:cNvSpPr/>
            <p:nvPr/>
          </p:nvSpPr>
          <p:spPr>
            <a:xfrm>
              <a:off x="1371600" y="2819400"/>
              <a:ext cx="914400" cy="1295400"/>
            </a:xfrm>
            <a:prstGeom prst="trapezoid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Oval 86">
              <a:extLst>
                <a:ext uri="{FF2B5EF4-FFF2-40B4-BE49-F238E27FC236}">
                  <a16:creationId xmlns:a16="http://schemas.microsoft.com/office/drawing/2014/main" id="{924125EF-1AF5-34C2-F848-3B49742E9BA2}"/>
                </a:ext>
              </a:extLst>
            </p:cNvPr>
            <p:cNvSpPr/>
            <p:nvPr/>
          </p:nvSpPr>
          <p:spPr>
            <a:xfrm rot="18164573" flipH="1">
              <a:off x="1901377" y="5226772"/>
              <a:ext cx="351267" cy="553337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Flowchart: Manual Operation 87">
              <a:extLst>
                <a:ext uri="{FF2B5EF4-FFF2-40B4-BE49-F238E27FC236}">
                  <a16:creationId xmlns:a16="http://schemas.microsoft.com/office/drawing/2014/main" id="{0A157D28-09CD-ECAA-9488-63DD8FD9BE32}"/>
                </a:ext>
              </a:extLst>
            </p:cNvPr>
            <p:cNvSpPr/>
            <p:nvPr/>
          </p:nvSpPr>
          <p:spPr>
            <a:xfrm rot="10800000">
              <a:off x="1258824" y="4184669"/>
              <a:ext cx="704088" cy="1336208"/>
            </a:xfrm>
            <a:prstGeom prst="flowChartManualOperation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Flowchart: Manual Operation 88">
              <a:extLst>
                <a:ext uri="{FF2B5EF4-FFF2-40B4-BE49-F238E27FC236}">
                  <a16:creationId xmlns:a16="http://schemas.microsoft.com/office/drawing/2014/main" id="{1EA5D70F-D9E2-0262-4C8B-298110521E96}"/>
                </a:ext>
              </a:extLst>
            </p:cNvPr>
            <p:cNvSpPr/>
            <p:nvPr/>
          </p:nvSpPr>
          <p:spPr>
            <a:xfrm rot="10800000">
              <a:off x="1706880" y="4184669"/>
              <a:ext cx="704088" cy="1336208"/>
            </a:xfrm>
            <a:prstGeom prst="flowChartManualOperation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CB43BC07-3C3C-9C54-013C-8B6B27068B65}"/>
                </a:ext>
              </a:extLst>
            </p:cNvPr>
            <p:cNvSpPr/>
            <p:nvPr/>
          </p:nvSpPr>
          <p:spPr>
            <a:xfrm>
              <a:off x="1676400" y="4191000"/>
              <a:ext cx="381000" cy="304800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Oval 15">
              <a:extLst>
                <a:ext uri="{FF2B5EF4-FFF2-40B4-BE49-F238E27FC236}">
                  <a16:creationId xmlns:a16="http://schemas.microsoft.com/office/drawing/2014/main" id="{35BB2CA1-3821-7C15-4A4D-098EEFB3966B}"/>
                </a:ext>
              </a:extLst>
            </p:cNvPr>
            <p:cNvSpPr/>
            <p:nvPr/>
          </p:nvSpPr>
          <p:spPr>
            <a:xfrm>
              <a:off x="1371600" y="1600200"/>
              <a:ext cx="950976" cy="129540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Moon 91">
              <a:extLst>
                <a:ext uri="{FF2B5EF4-FFF2-40B4-BE49-F238E27FC236}">
                  <a16:creationId xmlns:a16="http://schemas.microsoft.com/office/drawing/2014/main" id="{DF57B67C-F650-465B-62C1-B10016E52E16}"/>
                </a:ext>
              </a:extLst>
            </p:cNvPr>
            <p:cNvSpPr/>
            <p:nvPr/>
          </p:nvSpPr>
          <p:spPr>
            <a:xfrm rot="16200000">
              <a:off x="1295400" y="3352800"/>
              <a:ext cx="1066800" cy="457200"/>
            </a:xfrm>
            <a:prstGeom prst="moon">
              <a:avLst>
                <a:gd name="adj" fmla="val 60084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Trapezoid 92">
              <a:extLst>
                <a:ext uri="{FF2B5EF4-FFF2-40B4-BE49-F238E27FC236}">
                  <a16:creationId xmlns:a16="http://schemas.microsoft.com/office/drawing/2014/main" id="{6AB4D462-D86F-3956-770B-976CF8FC3EFF}"/>
                </a:ext>
              </a:extLst>
            </p:cNvPr>
            <p:cNvSpPr/>
            <p:nvPr/>
          </p:nvSpPr>
          <p:spPr>
            <a:xfrm>
              <a:off x="1905000" y="2743200"/>
              <a:ext cx="457200" cy="1295400"/>
            </a:xfrm>
            <a:prstGeom prst="trapezoid">
              <a:avLst>
                <a:gd name="adj" fmla="val 30882"/>
              </a:avLst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Trapezoid 93">
              <a:extLst>
                <a:ext uri="{FF2B5EF4-FFF2-40B4-BE49-F238E27FC236}">
                  <a16:creationId xmlns:a16="http://schemas.microsoft.com/office/drawing/2014/main" id="{30309508-2DD1-3B15-4EB4-C111A22664F2}"/>
                </a:ext>
              </a:extLst>
            </p:cNvPr>
            <p:cNvSpPr/>
            <p:nvPr/>
          </p:nvSpPr>
          <p:spPr>
            <a:xfrm>
              <a:off x="1295400" y="2743200"/>
              <a:ext cx="457200" cy="1295400"/>
            </a:xfrm>
            <a:prstGeom prst="trapezoid">
              <a:avLst>
                <a:gd name="adj" fmla="val 32353"/>
              </a:avLst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Rectangle 94">
              <a:extLst>
                <a:ext uri="{FF2B5EF4-FFF2-40B4-BE49-F238E27FC236}">
                  <a16:creationId xmlns:a16="http://schemas.microsoft.com/office/drawing/2014/main" id="{3CCE739B-9796-3772-2911-A3AAC2AE4774}"/>
                </a:ext>
              </a:extLst>
            </p:cNvPr>
            <p:cNvSpPr/>
            <p:nvPr/>
          </p:nvSpPr>
          <p:spPr>
            <a:xfrm>
              <a:off x="1371600" y="4044016"/>
              <a:ext cx="914400" cy="146984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Oval 95">
              <a:extLst>
                <a:ext uri="{FF2B5EF4-FFF2-40B4-BE49-F238E27FC236}">
                  <a16:creationId xmlns:a16="http://schemas.microsoft.com/office/drawing/2014/main" id="{BE1F9B38-E0C9-A0AA-F155-CF400CFEA510}"/>
                </a:ext>
              </a:extLst>
            </p:cNvPr>
            <p:cNvSpPr/>
            <p:nvPr/>
          </p:nvSpPr>
          <p:spPr>
            <a:xfrm>
              <a:off x="1752600" y="3505200"/>
              <a:ext cx="134471" cy="1344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>
              <a:extLst>
                <a:ext uri="{FF2B5EF4-FFF2-40B4-BE49-F238E27FC236}">
                  <a16:creationId xmlns:a16="http://schemas.microsoft.com/office/drawing/2014/main" id="{D36EA92F-9035-86DF-A56A-E2426256188B}"/>
                </a:ext>
              </a:extLst>
            </p:cNvPr>
            <p:cNvSpPr/>
            <p:nvPr/>
          </p:nvSpPr>
          <p:spPr>
            <a:xfrm>
              <a:off x="1752600" y="3810000"/>
              <a:ext cx="134471" cy="134471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Diagonal Stripe 97">
              <a:extLst>
                <a:ext uri="{FF2B5EF4-FFF2-40B4-BE49-F238E27FC236}">
                  <a16:creationId xmlns:a16="http://schemas.microsoft.com/office/drawing/2014/main" id="{FDA90099-5148-E3F0-5FAE-551B0091EE5B}"/>
                </a:ext>
              </a:extLst>
            </p:cNvPr>
            <p:cNvSpPr/>
            <p:nvPr/>
          </p:nvSpPr>
          <p:spPr>
            <a:xfrm rot="7239654" flipH="1">
              <a:off x="1857763" y="2594479"/>
              <a:ext cx="331753" cy="256338"/>
            </a:xfrm>
            <a:prstGeom prst="diagStripe">
              <a:avLst>
                <a:gd name="adj" fmla="val 44299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9" name="Diagonal Stripe 98">
              <a:extLst>
                <a:ext uri="{FF2B5EF4-FFF2-40B4-BE49-F238E27FC236}">
                  <a16:creationId xmlns:a16="http://schemas.microsoft.com/office/drawing/2014/main" id="{5519F58E-12E0-C99C-50A0-1ED80C4897BA}"/>
                </a:ext>
              </a:extLst>
            </p:cNvPr>
            <p:cNvSpPr/>
            <p:nvPr/>
          </p:nvSpPr>
          <p:spPr>
            <a:xfrm rot="14360346">
              <a:off x="1476764" y="2594478"/>
              <a:ext cx="331753" cy="256338"/>
            </a:xfrm>
            <a:prstGeom prst="diagStripe">
              <a:avLst>
                <a:gd name="adj" fmla="val 44299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100" name="Group 99">
              <a:extLst>
                <a:ext uri="{FF2B5EF4-FFF2-40B4-BE49-F238E27FC236}">
                  <a16:creationId xmlns:a16="http://schemas.microsoft.com/office/drawing/2014/main" id="{A9BC72E6-C6AF-A6E0-D5E8-E21D2005A3AE}"/>
                </a:ext>
              </a:extLst>
            </p:cNvPr>
            <p:cNvGrpSpPr/>
            <p:nvPr/>
          </p:nvGrpSpPr>
          <p:grpSpPr>
            <a:xfrm>
              <a:off x="1371600" y="2819400"/>
              <a:ext cx="914400" cy="228600"/>
              <a:chOff x="2971800" y="2971800"/>
              <a:chExt cx="914400" cy="228600"/>
            </a:xfrm>
          </p:grpSpPr>
          <p:sp>
            <p:nvSpPr>
              <p:cNvPr id="104" name="Double Wave 103">
                <a:extLst>
                  <a:ext uri="{FF2B5EF4-FFF2-40B4-BE49-F238E27FC236}">
                    <a16:creationId xmlns:a16="http://schemas.microsoft.com/office/drawing/2014/main" id="{EF509CCF-B1E4-CEA5-E7C3-45BF6868B5D5}"/>
                  </a:ext>
                </a:extLst>
              </p:cNvPr>
              <p:cNvSpPr/>
              <p:nvPr/>
            </p:nvSpPr>
            <p:spPr>
              <a:xfrm rot="20544645">
                <a:off x="2971800" y="3048000"/>
                <a:ext cx="457200" cy="152400"/>
              </a:xfrm>
              <a:prstGeom prst="doubleWave">
                <a:avLst>
                  <a:gd name="adj1" fmla="val 6250"/>
                  <a:gd name="adj2" fmla="val -10000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Double Wave 104">
                <a:extLst>
                  <a:ext uri="{FF2B5EF4-FFF2-40B4-BE49-F238E27FC236}">
                    <a16:creationId xmlns:a16="http://schemas.microsoft.com/office/drawing/2014/main" id="{1034FD6A-26C9-68B7-07E8-3E64E9C12376}"/>
                  </a:ext>
                </a:extLst>
              </p:cNvPr>
              <p:cNvSpPr/>
              <p:nvPr/>
            </p:nvSpPr>
            <p:spPr>
              <a:xfrm rot="1849731">
                <a:off x="3429000" y="3048000"/>
                <a:ext cx="457200" cy="152400"/>
              </a:xfrm>
              <a:prstGeom prst="doubleWave">
                <a:avLst>
                  <a:gd name="adj1" fmla="val 6250"/>
                  <a:gd name="adj2" fmla="val -10000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Oval 105">
                <a:extLst>
                  <a:ext uri="{FF2B5EF4-FFF2-40B4-BE49-F238E27FC236}">
                    <a16:creationId xmlns:a16="http://schemas.microsoft.com/office/drawing/2014/main" id="{CC3E33AE-A832-BED3-01EE-738D04F8A006}"/>
                  </a:ext>
                </a:extLst>
              </p:cNvPr>
              <p:cNvSpPr/>
              <p:nvPr/>
            </p:nvSpPr>
            <p:spPr>
              <a:xfrm>
                <a:off x="3276600" y="2971800"/>
                <a:ext cx="228600" cy="1524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1" name="Cloud 100">
              <a:extLst>
                <a:ext uri="{FF2B5EF4-FFF2-40B4-BE49-F238E27FC236}">
                  <a16:creationId xmlns:a16="http://schemas.microsoft.com/office/drawing/2014/main" id="{7C68797F-9DCF-D82C-B3BC-25B3C478E42B}"/>
                </a:ext>
              </a:extLst>
            </p:cNvPr>
            <p:cNvSpPr/>
            <p:nvPr/>
          </p:nvSpPr>
          <p:spPr>
            <a:xfrm>
              <a:off x="1295400" y="2362200"/>
              <a:ext cx="1143000" cy="403412"/>
            </a:xfrm>
            <a:prstGeom prst="cloud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Oval 15">
              <a:extLst>
                <a:ext uri="{FF2B5EF4-FFF2-40B4-BE49-F238E27FC236}">
                  <a16:creationId xmlns:a16="http://schemas.microsoft.com/office/drawing/2014/main" id="{88B9D24F-7D8B-0E9B-BAEE-2B62D602E413}"/>
                </a:ext>
              </a:extLst>
            </p:cNvPr>
            <p:cNvSpPr/>
            <p:nvPr/>
          </p:nvSpPr>
          <p:spPr>
            <a:xfrm>
              <a:off x="1429871" y="2236694"/>
              <a:ext cx="838200" cy="45720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Oval 15">
              <a:extLst>
                <a:ext uri="{FF2B5EF4-FFF2-40B4-BE49-F238E27FC236}">
                  <a16:creationId xmlns:a16="http://schemas.microsoft.com/office/drawing/2014/main" id="{9D8D1E56-2F44-D0AD-74DA-66F8F0440508}"/>
                </a:ext>
              </a:extLst>
            </p:cNvPr>
            <p:cNvSpPr/>
            <p:nvPr/>
          </p:nvSpPr>
          <p:spPr>
            <a:xfrm>
              <a:off x="1389529" y="2057400"/>
              <a:ext cx="896471" cy="53340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E900363-DF41-2DC9-7056-B7A2B5F3D75E}"/>
              </a:ext>
            </a:extLst>
          </p:cNvPr>
          <p:cNvSpPr/>
          <p:nvPr/>
        </p:nvSpPr>
        <p:spPr>
          <a:xfrm>
            <a:off x="5955146" y="3877774"/>
            <a:ext cx="258417" cy="2027582"/>
          </a:xfrm>
          <a:prstGeom prst="roundRect">
            <a:avLst>
              <a:gd name="adj" fmla="val 50000"/>
            </a:avLst>
          </a:prstGeom>
          <a:solidFill>
            <a:srgbClr val="EABC6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01E012A5-D3C8-1D21-F68C-1CD1E55D3FB4}"/>
              </a:ext>
            </a:extLst>
          </p:cNvPr>
          <p:cNvGrpSpPr/>
          <p:nvPr/>
        </p:nvGrpSpPr>
        <p:grpSpPr>
          <a:xfrm>
            <a:off x="5615136" y="2236048"/>
            <a:ext cx="958711" cy="2459002"/>
            <a:chOff x="4836160" y="920010"/>
            <a:chExt cx="2126277" cy="5453695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29180741-DF48-62F2-6B30-03B98E04BE6A}"/>
                </a:ext>
              </a:extLst>
            </p:cNvPr>
            <p:cNvGrpSpPr/>
            <p:nvPr/>
          </p:nvGrpSpPr>
          <p:grpSpPr>
            <a:xfrm>
              <a:off x="4836160" y="920010"/>
              <a:ext cx="2126277" cy="5453695"/>
              <a:chOff x="4562876" y="549413"/>
              <a:chExt cx="2126620" cy="5454575"/>
            </a:xfrm>
          </p:grpSpPr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11FB0C70-BDE8-1562-ABB5-01789721120A}"/>
                  </a:ext>
                </a:extLst>
              </p:cNvPr>
              <p:cNvSpPr/>
              <p:nvPr/>
            </p:nvSpPr>
            <p:spPr>
              <a:xfrm rot="4050661">
                <a:off x="5795587" y="5452309"/>
                <a:ext cx="482266" cy="621092"/>
              </a:xfrm>
              <a:prstGeom prst="ellipse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A6F23E7F-D7C6-AB5C-C398-37721365AD00}"/>
                  </a:ext>
                </a:extLst>
              </p:cNvPr>
              <p:cNvSpPr/>
              <p:nvPr/>
            </p:nvSpPr>
            <p:spPr>
              <a:xfrm rot="4050661">
                <a:off x="5053911" y="5452309"/>
                <a:ext cx="482266" cy="621092"/>
              </a:xfrm>
              <a:prstGeom prst="ellipse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05A2FD65-3B1F-FDDC-0F64-961B6E23017C}"/>
                  </a:ext>
                </a:extLst>
              </p:cNvPr>
              <p:cNvSpPr/>
              <p:nvPr/>
            </p:nvSpPr>
            <p:spPr>
              <a:xfrm rot="20320050">
                <a:off x="6262629" y="3238063"/>
                <a:ext cx="349744" cy="876279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3249FCFE-39B5-5BE9-2C93-C09221A08214}"/>
                  </a:ext>
                </a:extLst>
              </p:cNvPr>
              <p:cNvSpPr/>
              <p:nvPr/>
            </p:nvSpPr>
            <p:spPr>
              <a:xfrm rot="1538128">
                <a:off x="4601545" y="3299009"/>
                <a:ext cx="347673" cy="876279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Trapezoid 12">
                <a:extLst>
                  <a:ext uri="{FF2B5EF4-FFF2-40B4-BE49-F238E27FC236}">
                    <a16:creationId xmlns:a16="http://schemas.microsoft.com/office/drawing/2014/main" id="{FF555CF0-4F5E-46A4-BA91-44D4D15338E3}"/>
                  </a:ext>
                </a:extLst>
              </p:cNvPr>
              <p:cNvSpPr/>
              <p:nvPr/>
            </p:nvSpPr>
            <p:spPr>
              <a:xfrm rot="20029742">
                <a:off x="5787305" y="2424143"/>
                <a:ext cx="714472" cy="1486091"/>
              </a:xfrm>
              <a:prstGeom prst="trapezoid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Trapezoid 13">
                <a:extLst>
                  <a:ext uri="{FF2B5EF4-FFF2-40B4-BE49-F238E27FC236}">
                    <a16:creationId xmlns:a16="http://schemas.microsoft.com/office/drawing/2014/main" id="{947D9538-A3C1-6A94-6EDE-1ACAEB02DC19}"/>
                  </a:ext>
                </a:extLst>
              </p:cNvPr>
              <p:cNvSpPr/>
              <p:nvPr/>
            </p:nvSpPr>
            <p:spPr>
              <a:xfrm rot="1905609">
                <a:off x="4723958" y="2459068"/>
                <a:ext cx="714472" cy="1530333"/>
              </a:xfrm>
              <a:prstGeom prst="trapezoid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Trapezoid 14">
                <a:extLst>
                  <a:ext uri="{FF2B5EF4-FFF2-40B4-BE49-F238E27FC236}">
                    <a16:creationId xmlns:a16="http://schemas.microsoft.com/office/drawing/2014/main" id="{9BCBB9E7-E0D5-A971-668D-E863093DC465}"/>
                  </a:ext>
                </a:extLst>
              </p:cNvPr>
              <p:cNvSpPr/>
              <p:nvPr/>
            </p:nvSpPr>
            <p:spPr>
              <a:xfrm>
                <a:off x="5050762" y="2390650"/>
                <a:ext cx="1186682" cy="1752558"/>
              </a:xfrm>
              <a:prstGeom prst="trapezoid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Isosceles Triangle 15">
                <a:extLst>
                  <a:ext uri="{FF2B5EF4-FFF2-40B4-BE49-F238E27FC236}">
                    <a16:creationId xmlns:a16="http://schemas.microsoft.com/office/drawing/2014/main" id="{67E8D4CA-A1C7-BD2F-1E8C-7598D3F25D03}"/>
                  </a:ext>
                </a:extLst>
              </p:cNvPr>
              <p:cNvSpPr/>
              <p:nvPr/>
            </p:nvSpPr>
            <p:spPr>
              <a:xfrm rot="10800000">
                <a:off x="5296149" y="2328622"/>
                <a:ext cx="635941" cy="701024"/>
              </a:xfrm>
              <a:prstGeom prst="triangle">
                <a:avLst>
                  <a:gd name="adj" fmla="val 46522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Trapezoid 16">
                <a:extLst>
                  <a:ext uri="{FF2B5EF4-FFF2-40B4-BE49-F238E27FC236}">
                    <a16:creationId xmlns:a16="http://schemas.microsoft.com/office/drawing/2014/main" id="{3BC1F813-2D66-504C-3CDE-64CEA107181C}"/>
                  </a:ext>
                </a:extLst>
              </p:cNvPr>
              <p:cNvSpPr/>
              <p:nvPr/>
            </p:nvSpPr>
            <p:spPr>
              <a:xfrm>
                <a:off x="4902426" y="3967953"/>
                <a:ext cx="1560744" cy="1752558"/>
              </a:xfrm>
              <a:prstGeom prst="trapezoid">
                <a:avLst>
                  <a:gd name="adj" fmla="val 14055"/>
                </a:avLst>
              </a:prstGeom>
              <a:solidFill>
                <a:srgbClr val="99663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8CAFA075-B62E-0FC0-F58E-5036E5491C31}"/>
                  </a:ext>
                </a:extLst>
              </p:cNvPr>
              <p:cNvSpPr/>
              <p:nvPr/>
            </p:nvSpPr>
            <p:spPr>
              <a:xfrm>
                <a:off x="5050762" y="3875964"/>
                <a:ext cx="1186682" cy="267244"/>
              </a:xfrm>
              <a:prstGeom prst="rect">
                <a:avLst/>
              </a:prstGeom>
              <a:solidFill>
                <a:schemeClr val="bg2">
                  <a:lumMod val="2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4A704D1E-79C9-96EA-055A-5FC08A438264}"/>
                  </a:ext>
                </a:extLst>
              </p:cNvPr>
              <p:cNvSpPr/>
              <p:nvPr/>
            </p:nvSpPr>
            <p:spPr>
              <a:xfrm>
                <a:off x="5502217" y="3838414"/>
                <a:ext cx="290221" cy="342892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991FE86C-E68C-D175-9C0B-C764C85235A5}"/>
                  </a:ext>
                </a:extLst>
              </p:cNvPr>
              <p:cNvCxnSpPr/>
              <p:nvPr/>
            </p:nvCxnSpPr>
            <p:spPr>
              <a:xfrm flipH="1">
                <a:off x="5617946" y="4525136"/>
                <a:ext cx="16481" cy="117052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Rectangle: Diagonal Corners Snipped 20">
                <a:extLst>
                  <a:ext uri="{FF2B5EF4-FFF2-40B4-BE49-F238E27FC236}">
                    <a16:creationId xmlns:a16="http://schemas.microsoft.com/office/drawing/2014/main" id="{7E49E15E-5156-65DB-606F-2B5379668B40}"/>
                  </a:ext>
                </a:extLst>
              </p:cNvPr>
              <p:cNvSpPr/>
              <p:nvPr/>
            </p:nvSpPr>
            <p:spPr>
              <a:xfrm rot="19982265">
                <a:off x="5328064" y="2453846"/>
                <a:ext cx="175086" cy="653127"/>
              </a:xfrm>
              <a:prstGeom prst="snip2DiagRect">
                <a:avLst>
                  <a:gd name="adj1" fmla="val 20794"/>
                  <a:gd name="adj2" fmla="val 0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Rectangle: Diagonal Corners Snipped 21">
                <a:extLst>
                  <a:ext uri="{FF2B5EF4-FFF2-40B4-BE49-F238E27FC236}">
                    <a16:creationId xmlns:a16="http://schemas.microsoft.com/office/drawing/2014/main" id="{AEF53FE8-C950-B7B3-917F-346BD5598135}"/>
                  </a:ext>
                </a:extLst>
              </p:cNvPr>
              <p:cNvSpPr/>
              <p:nvPr/>
            </p:nvSpPr>
            <p:spPr>
              <a:xfrm rot="1432984" flipH="1">
                <a:off x="5742733" y="2432892"/>
                <a:ext cx="200993" cy="653127"/>
              </a:xfrm>
              <a:prstGeom prst="snip2DiagRect">
                <a:avLst>
                  <a:gd name="adj1" fmla="val 20794"/>
                  <a:gd name="adj2" fmla="val 0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318DFECC-EFC3-6E30-4A91-63123E8A2631}"/>
                  </a:ext>
                </a:extLst>
              </p:cNvPr>
              <p:cNvSpPr/>
              <p:nvPr/>
            </p:nvSpPr>
            <p:spPr>
              <a:xfrm rot="19503045">
                <a:off x="4813463" y="1657923"/>
                <a:ext cx="413778" cy="851549"/>
              </a:xfrm>
              <a:custGeom>
                <a:avLst/>
                <a:gdLst>
                  <a:gd name="connsiteX0" fmla="*/ 413778 w 413778"/>
                  <a:gd name="connsiteY0" fmla="*/ 0 h 851549"/>
                  <a:gd name="connsiteX1" fmla="*/ 413778 w 413778"/>
                  <a:gd name="connsiteY1" fmla="*/ 421574 h 851549"/>
                  <a:gd name="connsiteX2" fmla="*/ 366711 w 413778"/>
                  <a:gd name="connsiteY2" fmla="*/ 535205 h 851549"/>
                  <a:gd name="connsiteX3" fmla="*/ 321397 w 413778"/>
                  <a:gd name="connsiteY3" fmla="*/ 565757 h 851549"/>
                  <a:gd name="connsiteX4" fmla="*/ 321397 w 413778"/>
                  <a:gd name="connsiteY4" fmla="*/ 690850 h 851549"/>
                  <a:gd name="connsiteX5" fmla="*/ 160698 w 413778"/>
                  <a:gd name="connsiteY5" fmla="*/ 851549 h 851549"/>
                  <a:gd name="connsiteX6" fmla="*/ 0 w 413778"/>
                  <a:gd name="connsiteY6" fmla="*/ 851548 h 851549"/>
                  <a:gd name="connsiteX7" fmla="*/ 0 w 413778"/>
                  <a:gd name="connsiteY7" fmla="*/ 429975 h 851549"/>
                  <a:gd name="connsiteX8" fmla="*/ 47068 w 413778"/>
                  <a:gd name="connsiteY8" fmla="*/ 316344 h 851549"/>
                  <a:gd name="connsiteX9" fmla="*/ 92381 w 413778"/>
                  <a:gd name="connsiteY9" fmla="*/ 285793 h 851549"/>
                  <a:gd name="connsiteX10" fmla="*/ 92381 w 413778"/>
                  <a:gd name="connsiteY10" fmla="*/ 160699 h 851549"/>
                  <a:gd name="connsiteX11" fmla="*/ 253080 w 413778"/>
                  <a:gd name="connsiteY11" fmla="*/ 0 h 8515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413778" h="851549">
                    <a:moveTo>
                      <a:pt x="413778" y="0"/>
                    </a:moveTo>
                    <a:lnTo>
                      <a:pt x="413778" y="421574"/>
                    </a:lnTo>
                    <a:cubicBezTo>
                      <a:pt x="413778" y="465950"/>
                      <a:pt x="395791" y="506125"/>
                      <a:pt x="366711" y="535205"/>
                    </a:cubicBezTo>
                    <a:lnTo>
                      <a:pt x="321397" y="565757"/>
                    </a:lnTo>
                    <a:lnTo>
                      <a:pt x="321397" y="690850"/>
                    </a:lnTo>
                    <a:cubicBezTo>
                      <a:pt x="321397" y="779602"/>
                      <a:pt x="249450" y="851549"/>
                      <a:pt x="160698" y="851549"/>
                    </a:cubicBezTo>
                    <a:lnTo>
                      <a:pt x="0" y="851548"/>
                    </a:lnTo>
                    <a:lnTo>
                      <a:pt x="0" y="429975"/>
                    </a:lnTo>
                    <a:cubicBezTo>
                      <a:pt x="0" y="385599"/>
                      <a:pt x="17987" y="345425"/>
                      <a:pt x="47068" y="316344"/>
                    </a:cubicBezTo>
                    <a:lnTo>
                      <a:pt x="92381" y="285793"/>
                    </a:lnTo>
                    <a:lnTo>
                      <a:pt x="92381" y="160699"/>
                    </a:lnTo>
                    <a:cubicBezTo>
                      <a:pt x="92381" y="71947"/>
                      <a:pt x="164328" y="0"/>
                      <a:pt x="253080" y="0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DB42BD75-5E4F-6EEF-A9A6-DFD73E007828}"/>
                  </a:ext>
                </a:extLst>
              </p:cNvPr>
              <p:cNvSpPr/>
              <p:nvPr/>
            </p:nvSpPr>
            <p:spPr>
              <a:xfrm rot="2096955" flipH="1">
                <a:off x="6026251" y="1704617"/>
                <a:ext cx="413778" cy="851549"/>
              </a:xfrm>
              <a:custGeom>
                <a:avLst/>
                <a:gdLst>
                  <a:gd name="connsiteX0" fmla="*/ 413778 w 413778"/>
                  <a:gd name="connsiteY0" fmla="*/ 0 h 851549"/>
                  <a:gd name="connsiteX1" fmla="*/ 413778 w 413778"/>
                  <a:gd name="connsiteY1" fmla="*/ 421574 h 851549"/>
                  <a:gd name="connsiteX2" fmla="*/ 366711 w 413778"/>
                  <a:gd name="connsiteY2" fmla="*/ 535205 h 851549"/>
                  <a:gd name="connsiteX3" fmla="*/ 321397 w 413778"/>
                  <a:gd name="connsiteY3" fmla="*/ 565757 h 851549"/>
                  <a:gd name="connsiteX4" fmla="*/ 321397 w 413778"/>
                  <a:gd name="connsiteY4" fmla="*/ 690850 h 851549"/>
                  <a:gd name="connsiteX5" fmla="*/ 160698 w 413778"/>
                  <a:gd name="connsiteY5" fmla="*/ 851549 h 851549"/>
                  <a:gd name="connsiteX6" fmla="*/ 0 w 413778"/>
                  <a:gd name="connsiteY6" fmla="*/ 851548 h 851549"/>
                  <a:gd name="connsiteX7" fmla="*/ 0 w 413778"/>
                  <a:gd name="connsiteY7" fmla="*/ 429975 h 851549"/>
                  <a:gd name="connsiteX8" fmla="*/ 47068 w 413778"/>
                  <a:gd name="connsiteY8" fmla="*/ 316344 h 851549"/>
                  <a:gd name="connsiteX9" fmla="*/ 92381 w 413778"/>
                  <a:gd name="connsiteY9" fmla="*/ 285793 h 851549"/>
                  <a:gd name="connsiteX10" fmla="*/ 92381 w 413778"/>
                  <a:gd name="connsiteY10" fmla="*/ 160699 h 851549"/>
                  <a:gd name="connsiteX11" fmla="*/ 253080 w 413778"/>
                  <a:gd name="connsiteY11" fmla="*/ 0 h 8515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413778" h="851549">
                    <a:moveTo>
                      <a:pt x="413778" y="0"/>
                    </a:moveTo>
                    <a:lnTo>
                      <a:pt x="413778" y="421574"/>
                    </a:lnTo>
                    <a:cubicBezTo>
                      <a:pt x="413778" y="465950"/>
                      <a:pt x="395791" y="506125"/>
                      <a:pt x="366711" y="535205"/>
                    </a:cubicBezTo>
                    <a:lnTo>
                      <a:pt x="321397" y="565757"/>
                    </a:lnTo>
                    <a:lnTo>
                      <a:pt x="321397" y="690850"/>
                    </a:lnTo>
                    <a:cubicBezTo>
                      <a:pt x="321397" y="779602"/>
                      <a:pt x="249450" y="851549"/>
                      <a:pt x="160698" y="851549"/>
                    </a:cubicBezTo>
                    <a:lnTo>
                      <a:pt x="0" y="851548"/>
                    </a:lnTo>
                    <a:lnTo>
                      <a:pt x="0" y="429975"/>
                    </a:lnTo>
                    <a:cubicBezTo>
                      <a:pt x="0" y="385599"/>
                      <a:pt x="17987" y="345425"/>
                      <a:pt x="47068" y="316344"/>
                    </a:cubicBezTo>
                    <a:lnTo>
                      <a:pt x="92381" y="285793"/>
                    </a:lnTo>
                    <a:lnTo>
                      <a:pt x="92381" y="160699"/>
                    </a:lnTo>
                    <a:cubicBezTo>
                      <a:pt x="92381" y="71947"/>
                      <a:pt x="164328" y="0"/>
                      <a:pt x="253080" y="0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25" name="Freeform: Shape 24">
                <a:extLst>
                  <a:ext uri="{FF2B5EF4-FFF2-40B4-BE49-F238E27FC236}">
                    <a16:creationId xmlns:a16="http://schemas.microsoft.com/office/drawing/2014/main" id="{6D1A6177-C0EC-E542-0793-EBABD912BB1E}"/>
                  </a:ext>
                </a:extLst>
              </p:cNvPr>
              <p:cNvSpPr/>
              <p:nvPr/>
            </p:nvSpPr>
            <p:spPr>
              <a:xfrm rot="15421596">
                <a:off x="5438768" y="2105522"/>
                <a:ext cx="413778" cy="851549"/>
              </a:xfrm>
              <a:custGeom>
                <a:avLst/>
                <a:gdLst>
                  <a:gd name="connsiteX0" fmla="*/ 413778 w 413778"/>
                  <a:gd name="connsiteY0" fmla="*/ 0 h 851549"/>
                  <a:gd name="connsiteX1" fmla="*/ 413778 w 413778"/>
                  <a:gd name="connsiteY1" fmla="*/ 421574 h 851549"/>
                  <a:gd name="connsiteX2" fmla="*/ 366711 w 413778"/>
                  <a:gd name="connsiteY2" fmla="*/ 535205 h 851549"/>
                  <a:gd name="connsiteX3" fmla="*/ 321397 w 413778"/>
                  <a:gd name="connsiteY3" fmla="*/ 565757 h 851549"/>
                  <a:gd name="connsiteX4" fmla="*/ 321397 w 413778"/>
                  <a:gd name="connsiteY4" fmla="*/ 690850 h 851549"/>
                  <a:gd name="connsiteX5" fmla="*/ 160698 w 413778"/>
                  <a:gd name="connsiteY5" fmla="*/ 851549 h 851549"/>
                  <a:gd name="connsiteX6" fmla="*/ 0 w 413778"/>
                  <a:gd name="connsiteY6" fmla="*/ 851548 h 851549"/>
                  <a:gd name="connsiteX7" fmla="*/ 0 w 413778"/>
                  <a:gd name="connsiteY7" fmla="*/ 429975 h 851549"/>
                  <a:gd name="connsiteX8" fmla="*/ 47068 w 413778"/>
                  <a:gd name="connsiteY8" fmla="*/ 316344 h 851549"/>
                  <a:gd name="connsiteX9" fmla="*/ 92381 w 413778"/>
                  <a:gd name="connsiteY9" fmla="*/ 285793 h 851549"/>
                  <a:gd name="connsiteX10" fmla="*/ 92381 w 413778"/>
                  <a:gd name="connsiteY10" fmla="*/ 160699 h 851549"/>
                  <a:gd name="connsiteX11" fmla="*/ 253080 w 413778"/>
                  <a:gd name="connsiteY11" fmla="*/ 0 h 8515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413778" h="851549">
                    <a:moveTo>
                      <a:pt x="413778" y="0"/>
                    </a:moveTo>
                    <a:lnTo>
                      <a:pt x="413778" y="421574"/>
                    </a:lnTo>
                    <a:cubicBezTo>
                      <a:pt x="413778" y="465950"/>
                      <a:pt x="395791" y="506125"/>
                      <a:pt x="366711" y="535205"/>
                    </a:cubicBezTo>
                    <a:lnTo>
                      <a:pt x="321397" y="565757"/>
                    </a:lnTo>
                    <a:lnTo>
                      <a:pt x="321397" y="690850"/>
                    </a:lnTo>
                    <a:cubicBezTo>
                      <a:pt x="321397" y="779602"/>
                      <a:pt x="249450" y="851549"/>
                      <a:pt x="160698" y="851549"/>
                    </a:cubicBezTo>
                    <a:lnTo>
                      <a:pt x="0" y="851548"/>
                    </a:lnTo>
                    <a:lnTo>
                      <a:pt x="0" y="429975"/>
                    </a:lnTo>
                    <a:cubicBezTo>
                      <a:pt x="0" y="385599"/>
                      <a:pt x="17987" y="345425"/>
                      <a:pt x="47068" y="316344"/>
                    </a:cubicBezTo>
                    <a:lnTo>
                      <a:pt x="92381" y="285793"/>
                    </a:lnTo>
                    <a:lnTo>
                      <a:pt x="92381" y="160699"/>
                    </a:lnTo>
                    <a:cubicBezTo>
                      <a:pt x="92381" y="71947"/>
                      <a:pt x="164328" y="0"/>
                      <a:pt x="253080" y="0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26" name="Oval 25">
                <a:extLst>
                  <a:ext uri="{FF2B5EF4-FFF2-40B4-BE49-F238E27FC236}">
                    <a16:creationId xmlns:a16="http://schemas.microsoft.com/office/drawing/2014/main" id="{61EE8067-FDD2-8557-D9E3-C68C3235FD1A}"/>
                  </a:ext>
                </a:extLst>
              </p:cNvPr>
              <p:cNvSpPr/>
              <p:nvPr/>
            </p:nvSpPr>
            <p:spPr>
              <a:xfrm>
                <a:off x="4881701" y="646330"/>
                <a:ext cx="1483351" cy="1955069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Freeform: Shape 26">
                <a:extLst>
                  <a:ext uri="{FF2B5EF4-FFF2-40B4-BE49-F238E27FC236}">
                    <a16:creationId xmlns:a16="http://schemas.microsoft.com/office/drawing/2014/main" id="{4E20AA26-6B7D-D0D0-35EF-4944B342F3E5}"/>
                  </a:ext>
                </a:extLst>
              </p:cNvPr>
              <p:cNvSpPr/>
              <p:nvPr/>
            </p:nvSpPr>
            <p:spPr>
              <a:xfrm rot="21351986">
                <a:off x="4562876" y="549413"/>
                <a:ext cx="2126620" cy="1385646"/>
              </a:xfrm>
              <a:custGeom>
                <a:avLst/>
                <a:gdLst>
                  <a:gd name="connsiteX0" fmla="*/ 925905 w 1809269"/>
                  <a:gd name="connsiteY0" fmla="*/ 2 h 1178869"/>
                  <a:gd name="connsiteX1" fmla="*/ 1141379 w 1809269"/>
                  <a:gd name="connsiteY1" fmla="*/ 141517 h 1178869"/>
                  <a:gd name="connsiteX2" fmla="*/ 1145935 w 1809269"/>
                  <a:gd name="connsiteY2" fmla="*/ 152163 h 1178869"/>
                  <a:gd name="connsiteX3" fmla="*/ 1436475 w 1809269"/>
                  <a:gd name="connsiteY3" fmla="*/ 296983 h 1178869"/>
                  <a:gd name="connsiteX4" fmla="*/ 1553583 w 1809269"/>
                  <a:gd name="connsiteY4" fmla="*/ 431673 h 1178869"/>
                  <a:gd name="connsiteX5" fmla="*/ 1557981 w 1809269"/>
                  <a:gd name="connsiteY5" fmla="*/ 465100 h 1178869"/>
                  <a:gd name="connsiteX6" fmla="*/ 1755002 w 1809269"/>
                  <a:gd name="connsiteY6" fmla="*/ 700848 h 1178869"/>
                  <a:gd name="connsiteX7" fmla="*/ 1725608 w 1809269"/>
                  <a:gd name="connsiteY7" fmla="*/ 1029327 h 1178869"/>
                  <a:gd name="connsiteX8" fmla="*/ 1546673 w 1809269"/>
                  <a:gd name="connsiteY8" fmla="*/ 1178869 h 1178869"/>
                  <a:gd name="connsiteX9" fmla="*/ 1322822 w 1809269"/>
                  <a:gd name="connsiteY9" fmla="*/ 911018 h 1178869"/>
                  <a:gd name="connsiteX10" fmla="*/ 1269488 w 1809269"/>
                  <a:gd name="connsiteY10" fmla="*/ 740691 h 1178869"/>
                  <a:gd name="connsiteX11" fmla="*/ 1270959 w 1809269"/>
                  <a:gd name="connsiteY11" fmla="*/ 735605 h 1178869"/>
                  <a:gd name="connsiteX12" fmla="*/ 1124706 w 1809269"/>
                  <a:gd name="connsiteY12" fmla="*/ 662704 h 1178869"/>
                  <a:gd name="connsiteX13" fmla="*/ 1007597 w 1809269"/>
                  <a:gd name="connsiteY13" fmla="*/ 528015 h 1178869"/>
                  <a:gd name="connsiteX14" fmla="*/ 998181 w 1809269"/>
                  <a:gd name="connsiteY14" fmla="*/ 456443 h 1178869"/>
                  <a:gd name="connsiteX15" fmla="*/ 912192 w 1809269"/>
                  <a:gd name="connsiteY15" fmla="*/ 493238 h 1178869"/>
                  <a:gd name="connsiteX16" fmla="*/ 693966 w 1809269"/>
                  <a:gd name="connsiteY16" fmla="*/ 474787 h 1178869"/>
                  <a:gd name="connsiteX17" fmla="*/ 693435 w 1809269"/>
                  <a:gd name="connsiteY17" fmla="*/ 474368 h 1178869"/>
                  <a:gd name="connsiteX18" fmla="*/ 640222 w 1809269"/>
                  <a:gd name="connsiteY18" fmla="*/ 551624 h 1178869"/>
                  <a:gd name="connsiteX19" fmla="*/ 490434 w 1809269"/>
                  <a:gd name="connsiteY19" fmla="*/ 648678 h 1178869"/>
                  <a:gd name="connsiteX20" fmla="*/ 466395 w 1809269"/>
                  <a:gd name="connsiteY20" fmla="*/ 650767 h 1178869"/>
                  <a:gd name="connsiteX21" fmla="*/ 466395 w 1809269"/>
                  <a:gd name="connsiteY21" fmla="*/ 764547 h 1178869"/>
                  <a:gd name="connsiteX22" fmla="*/ 233197 w 1809269"/>
                  <a:gd name="connsiteY22" fmla="*/ 997745 h 1178869"/>
                  <a:gd name="connsiteX23" fmla="*/ 0 w 1809269"/>
                  <a:gd name="connsiteY23" fmla="*/ 997744 h 1178869"/>
                  <a:gd name="connsiteX24" fmla="*/ 0 w 1809269"/>
                  <a:gd name="connsiteY24" fmla="*/ 648670 h 1178869"/>
                  <a:gd name="connsiteX25" fmla="*/ 142427 w 1809269"/>
                  <a:gd name="connsiteY25" fmla="*/ 433798 h 1178869"/>
                  <a:gd name="connsiteX26" fmla="*/ 158486 w 1809269"/>
                  <a:gd name="connsiteY26" fmla="*/ 428813 h 1178869"/>
                  <a:gd name="connsiteX27" fmla="*/ 321856 w 1809269"/>
                  <a:gd name="connsiteY27" fmla="*/ 191630 h 1178869"/>
                  <a:gd name="connsiteX28" fmla="*/ 516219 w 1809269"/>
                  <a:gd name="connsiteY28" fmla="*/ 90702 h 1178869"/>
                  <a:gd name="connsiteX29" fmla="*/ 583131 w 1809269"/>
                  <a:gd name="connsiteY29" fmla="*/ 101161 h 1178869"/>
                  <a:gd name="connsiteX30" fmla="*/ 611098 w 1809269"/>
                  <a:gd name="connsiteY30" fmla="*/ 114778 h 1178869"/>
                  <a:gd name="connsiteX31" fmla="*/ 835244 w 1809269"/>
                  <a:gd name="connsiteY31" fmla="*/ 18864 h 1178869"/>
                  <a:gd name="connsiteX32" fmla="*/ 925905 w 1809269"/>
                  <a:gd name="connsiteY32" fmla="*/ 2 h 11788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</a:cxnLst>
                <a:rect l="l" t="t" r="r" b="b"/>
                <a:pathLst>
                  <a:path w="1809269" h="1178869">
                    <a:moveTo>
                      <a:pt x="925905" y="2"/>
                    </a:moveTo>
                    <a:cubicBezTo>
                      <a:pt x="1016782" y="-378"/>
                      <a:pt x="1103379" y="52712"/>
                      <a:pt x="1141379" y="141517"/>
                    </a:cubicBezTo>
                    <a:lnTo>
                      <a:pt x="1145935" y="152163"/>
                    </a:lnTo>
                    <a:lnTo>
                      <a:pt x="1436475" y="296983"/>
                    </a:lnTo>
                    <a:cubicBezTo>
                      <a:pt x="1494108" y="325711"/>
                      <a:pt x="1534641" y="375079"/>
                      <a:pt x="1553583" y="431673"/>
                    </a:cubicBezTo>
                    <a:lnTo>
                      <a:pt x="1557981" y="465100"/>
                    </a:lnTo>
                    <a:lnTo>
                      <a:pt x="1755002" y="700848"/>
                    </a:lnTo>
                    <a:cubicBezTo>
                      <a:pt x="1837593" y="799672"/>
                      <a:pt x="1824433" y="946737"/>
                      <a:pt x="1725608" y="1029327"/>
                    </a:cubicBezTo>
                    <a:lnTo>
                      <a:pt x="1546673" y="1178869"/>
                    </a:lnTo>
                    <a:lnTo>
                      <a:pt x="1322822" y="911018"/>
                    </a:lnTo>
                    <a:cubicBezTo>
                      <a:pt x="1281526" y="861606"/>
                      <a:pt x="1264169" y="800134"/>
                      <a:pt x="1269488" y="740691"/>
                    </a:cubicBezTo>
                    <a:lnTo>
                      <a:pt x="1270959" y="735605"/>
                    </a:lnTo>
                    <a:lnTo>
                      <a:pt x="1124706" y="662704"/>
                    </a:lnTo>
                    <a:cubicBezTo>
                      <a:pt x="1067073" y="633977"/>
                      <a:pt x="1026540" y="584609"/>
                      <a:pt x="1007597" y="528015"/>
                    </a:cubicBezTo>
                    <a:lnTo>
                      <a:pt x="998181" y="456443"/>
                    </a:lnTo>
                    <a:lnTo>
                      <a:pt x="912192" y="493238"/>
                    </a:lnTo>
                    <a:cubicBezTo>
                      <a:pt x="838188" y="524905"/>
                      <a:pt x="756897" y="515330"/>
                      <a:pt x="693966" y="474787"/>
                    </a:cubicBezTo>
                    <a:lnTo>
                      <a:pt x="693435" y="474368"/>
                    </a:lnTo>
                    <a:lnTo>
                      <a:pt x="640222" y="551624"/>
                    </a:lnTo>
                    <a:cubicBezTo>
                      <a:pt x="603693" y="604657"/>
                      <a:pt x="549127" y="637863"/>
                      <a:pt x="490434" y="648678"/>
                    </a:cubicBezTo>
                    <a:lnTo>
                      <a:pt x="466395" y="650767"/>
                    </a:lnTo>
                    <a:lnTo>
                      <a:pt x="466395" y="764547"/>
                    </a:lnTo>
                    <a:cubicBezTo>
                      <a:pt x="466395" y="893339"/>
                      <a:pt x="361989" y="997745"/>
                      <a:pt x="233197" y="997745"/>
                    </a:cubicBezTo>
                    <a:lnTo>
                      <a:pt x="0" y="997744"/>
                    </a:lnTo>
                    <a:lnTo>
                      <a:pt x="0" y="648670"/>
                    </a:lnTo>
                    <a:cubicBezTo>
                      <a:pt x="0" y="552076"/>
                      <a:pt x="58729" y="469199"/>
                      <a:pt x="142427" y="433798"/>
                    </a:cubicBezTo>
                    <a:lnTo>
                      <a:pt x="158486" y="428813"/>
                    </a:lnTo>
                    <a:lnTo>
                      <a:pt x="321856" y="191630"/>
                    </a:lnTo>
                    <a:cubicBezTo>
                      <a:pt x="367517" y="125339"/>
                      <a:pt x="441362" y="90027"/>
                      <a:pt x="516219" y="90702"/>
                    </a:cubicBezTo>
                    <a:cubicBezTo>
                      <a:pt x="538677" y="90904"/>
                      <a:pt x="561225" y="94346"/>
                      <a:pt x="583131" y="101161"/>
                    </a:cubicBezTo>
                    <a:lnTo>
                      <a:pt x="611098" y="114778"/>
                    </a:lnTo>
                    <a:lnTo>
                      <a:pt x="835244" y="18864"/>
                    </a:lnTo>
                    <a:cubicBezTo>
                      <a:pt x="864845" y="6197"/>
                      <a:pt x="895613" y="129"/>
                      <a:pt x="925905" y="2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B8D6BB1B-AF73-0C35-6B3E-FFB3BC8BB134}"/>
                </a:ext>
              </a:extLst>
            </p:cNvPr>
            <p:cNvSpPr txBox="1"/>
            <p:nvPr/>
          </p:nvSpPr>
          <p:spPr>
            <a:xfrm>
              <a:off x="5627291" y="4094712"/>
              <a:ext cx="633804" cy="5802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>
                  <a:latin typeface="Niagara Engraved" panose="04020502070703030202" pitchFamily="82" charset="0"/>
                </a:rPr>
                <a:t>SR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91F894A3-9040-1B9C-C8E7-A77F69FAD5A6}"/>
              </a:ext>
            </a:extLst>
          </p:cNvPr>
          <p:cNvGrpSpPr/>
          <p:nvPr/>
        </p:nvGrpSpPr>
        <p:grpSpPr>
          <a:xfrm>
            <a:off x="426720" y="243840"/>
            <a:ext cx="975360" cy="1026160"/>
            <a:chOff x="426720" y="243840"/>
            <a:chExt cx="975360" cy="1026160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625747D5-7004-F707-611E-BA80F600659D}"/>
                </a:ext>
              </a:extLst>
            </p:cNvPr>
            <p:cNvSpPr/>
            <p:nvPr/>
          </p:nvSpPr>
          <p:spPr>
            <a:xfrm>
              <a:off x="426720" y="294640"/>
              <a:ext cx="975360" cy="97536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D7490EB3-F3CC-4CC6-3AD4-FCA0A147FA82}"/>
                </a:ext>
              </a:extLst>
            </p:cNvPr>
            <p:cNvSpPr txBox="1"/>
            <p:nvPr/>
          </p:nvSpPr>
          <p:spPr>
            <a:xfrm>
              <a:off x="584200" y="243840"/>
              <a:ext cx="74168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>
                  <a:latin typeface="Algerian" panose="04020705040A02060702" pitchFamily="82" charset="0"/>
                </a:rPr>
                <a:t>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69777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C70A63CF-6D43-C7C9-055B-EAC0796E55C1}"/>
              </a:ext>
            </a:extLst>
          </p:cNvPr>
          <p:cNvGrpSpPr/>
          <p:nvPr/>
        </p:nvGrpSpPr>
        <p:grpSpPr>
          <a:xfrm>
            <a:off x="426720" y="243840"/>
            <a:ext cx="975360" cy="1026160"/>
            <a:chOff x="426720" y="243840"/>
            <a:chExt cx="975360" cy="102616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20138D1-B9F0-C2B1-3F94-2427BF2C30E5}"/>
                </a:ext>
              </a:extLst>
            </p:cNvPr>
            <p:cNvSpPr/>
            <p:nvPr/>
          </p:nvSpPr>
          <p:spPr>
            <a:xfrm>
              <a:off x="426720" y="294640"/>
              <a:ext cx="975360" cy="97536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89D68967-65BB-C7FB-3F56-81E631959BE6}"/>
                </a:ext>
              </a:extLst>
            </p:cNvPr>
            <p:cNvSpPr txBox="1"/>
            <p:nvPr/>
          </p:nvSpPr>
          <p:spPr>
            <a:xfrm>
              <a:off x="584200" y="243840"/>
              <a:ext cx="74168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>
                  <a:latin typeface="Algerian" panose="04020705040A02060702" pitchFamily="82" charset="0"/>
                </a:rPr>
                <a:t>R</a:t>
              </a: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8600EE10-F456-13ED-DE97-56314D9DC9D5}"/>
              </a:ext>
            </a:extLst>
          </p:cNvPr>
          <p:cNvSpPr txBox="1"/>
          <p:nvPr/>
        </p:nvSpPr>
        <p:spPr>
          <a:xfrm>
            <a:off x="1676400" y="381401"/>
            <a:ext cx="28854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Raphael/Angel</a:t>
            </a:r>
          </a:p>
          <a:p>
            <a:r>
              <a:rPr lang="en-US" sz="1100" dirty="0"/>
              <a:t>D&amp;C 128:21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A61F3D1-27AB-206E-4054-995C2CBE21DE}"/>
              </a:ext>
            </a:extLst>
          </p:cNvPr>
          <p:cNvSpPr txBox="1"/>
          <p:nvPr/>
        </p:nvSpPr>
        <p:spPr>
          <a:xfrm>
            <a:off x="4744722" y="294640"/>
            <a:ext cx="28854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Charles C. Rich</a:t>
            </a:r>
          </a:p>
          <a:p>
            <a:r>
              <a:rPr lang="en-US" sz="1100" dirty="0"/>
              <a:t>D&amp;C 124:132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A6594BA-AC36-2623-A67E-641F47932D55}"/>
              </a:ext>
            </a:extLst>
          </p:cNvPr>
          <p:cNvSpPr txBox="1"/>
          <p:nvPr/>
        </p:nvSpPr>
        <p:spPr>
          <a:xfrm>
            <a:off x="9072880" y="243840"/>
            <a:ext cx="28854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Willard Richards</a:t>
            </a:r>
          </a:p>
          <a:p>
            <a:r>
              <a:rPr lang="en-US" sz="1100" dirty="0"/>
              <a:t>D&amp;C 118:6; 124:129;; 135:2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5F974BCF-3D30-263C-DA1B-83E77EC7486A}"/>
              </a:ext>
            </a:extLst>
          </p:cNvPr>
          <p:cNvGrpSpPr/>
          <p:nvPr/>
        </p:nvGrpSpPr>
        <p:grpSpPr>
          <a:xfrm>
            <a:off x="8806565" y="1101683"/>
            <a:ext cx="2323514" cy="5359177"/>
            <a:chOff x="4927292" y="796883"/>
            <a:chExt cx="2323514" cy="5359177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AE58343E-8D3B-9190-C830-7EC9A7215E91}"/>
                </a:ext>
              </a:extLst>
            </p:cNvPr>
            <p:cNvSpPr/>
            <p:nvPr/>
          </p:nvSpPr>
          <p:spPr>
            <a:xfrm rot="2704841" flipH="1">
              <a:off x="5468400" y="5620621"/>
              <a:ext cx="352181" cy="718697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F5606CDF-34BD-FA3D-E264-27F554E43588}"/>
                </a:ext>
              </a:extLst>
            </p:cNvPr>
            <p:cNvSpPr/>
            <p:nvPr/>
          </p:nvSpPr>
          <p:spPr>
            <a:xfrm rot="17610301" flipH="1">
              <a:off x="6289652" y="5564021"/>
              <a:ext cx="414226" cy="718697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rapezoid 10">
              <a:extLst>
                <a:ext uri="{FF2B5EF4-FFF2-40B4-BE49-F238E27FC236}">
                  <a16:creationId xmlns:a16="http://schemas.microsoft.com/office/drawing/2014/main" id="{750EBBE3-0860-3E2D-23E7-BD1F27521D93}"/>
                </a:ext>
              </a:extLst>
            </p:cNvPr>
            <p:cNvSpPr/>
            <p:nvPr/>
          </p:nvSpPr>
          <p:spPr>
            <a:xfrm>
              <a:off x="5221054" y="4093187"/>
              <a:ext cx="1749891" cy="1870506"/>
            </a:xfrm>
            <a:prstGeom prst="trapezoid">
              <a:avLst>
                <a:gd name="adj" fmla="val 19332"/>
              </a:avLst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E1619187-06E1-D9B5-F953-BEC80F56D70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058727" y="4840608"/>
              <a:ext cx="22269" cy="1107131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2EC48ACA-2589-5593-482E-50C200E7EBB1}"/>
                </a:ext>
              </a:extLst>
            </p:cNvPr>
            <p:cNvSpPr/>
            <p:nvPr/>
          </p:nvSpPr>
          <p:spPr>
            <a:xfrm rot="1499614">
              <a:off x="4927292" y="3469119"/>
              <a:ext cx="415681" cy="730746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6776AAA3-6560-0817-02FB-0F133F17FBCE}"/>
                </a:ext>
              </a:extLst>
            </p:cNvPr>
            <p:cNvSpPr/>
            <p:nvPr/>
          </p:nvSpPr>
          <p:spPr>
            <a:xfrm rot="20218618">
              <a:off x="6835125" y="3422331"/>
              <a:ext cx="415681" cy="730746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rapezoid 14">
              <a:extLst>
                <a:ext uri="{FF2B5EF4-FFF2-40B4-BE49-F238E27FC236}">
                  <a16:creationId xmlns:a16="http://schemas.microsoft.com/office/drawing/2014/main" id="{DA312151-F468-C37F-1B01-12DC2913493F}"/>
                </a:ext>
              </a:extLst>
            </p:cNvPr>
            <p:cNvSpPr/>
            <p:nvPr/>
          </p:nvSpPr>
          <p:spPr>
            <a:xfrm rot="1297584">
              <a:off x="5125235" y="2182487"/>
              <a:ext cx="593830" cy="1682519"/>
            </a:xfrm>
            <a:prstGeom prst="trapezoid">
              <a:avLst>
                <a:gd name="adj" fmla="val 32353"/>
              </a:avLst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rapezoid 15">
              <a:extLst>
                <a:ext uri="{FF2B5EF4-FFF2-40B4-BE49-F238E27FC236}">
                  <a16:creationId xmlns:a16="http://schemas.microsoft.com/office/drawing/2014/main" id="{39EBD9DB-7B69-66A9-4791-1222705FF4B7}"/>
                </a:ext>
              </a:extLst>
            </p:cNvPr>
            <p:cNvSpPr/>
            <p:nvPr/>
          </p:nvSpPr>
          <p:spPr>
            <a:xfrm rot="20443541">
              <a:off x="6474976" y="2233342"/>
              <a:ext cx="593830" cy="1682519"/>
            </a:xfrm>
            <a:prstGeom prst="trapezoid">
              <a:avLst>
                <a:gd name="adj" fmla="val 32353"/>
              </a:avLst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Cloud 16">
              <a:extLst>
                <a:ext uri="{FF2B5EF4-FFF2-40B4-BE49-F238E27FC236}">
                  <a16:creationId xmlns:a16="http://schemas.microsoft.com/office/drawing/2014/main" id="{A1B74834-F1B6-0618-CE13-2BD43C998ED7}"/>
                </a:ext>
              </a:extLst>
            </p:cNvPr>
            <p:cNvSpPr/>
            <p:nvPr/>
          </p:nvSpPr>
          <p:spPr>
            <a:xfrm rot="1056837">
              <a:off x="5133606" y="799887"/>
              <a:ext cx="1892412" cy="1627926"/>
            </a:xfrm>
            <a:prstGeom prst="cloud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rapezoid 17">
              <a:extLst>
                <a:ext uri="{FF2B5EF4-FFF2-40B4-BE49-F238E27FC236}">
                  <a16:creationId xmlns:a16="http://schemas.microsoft.com/office/drawing/2014/main" id="{3A6D1533-8032-B813-C7CC-83D77A617C7C}"/>
                </a:ext>
              </a:extLst>
            </p:cNvPr>
            <p:cNvSpPr/>
            <p:nvPr/>
          </p:nvSpPr>
          <p:spPr>
            <a:xfrm>
              <a:off x="5521122" y="2380430"/>
              <a:ext cx="1187660" cy="1682519"/>
            </a:xfrm>
            <a:prstGeom prst="trapezoid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Moon 18">
              <a:extLst>
                <a:ext uri="{FF2B5EF4-FFF2-40B4-BE49-F238E27FC236}">
                  <a16:creationId xmlns:a16="http://schemas.microsoft.com/office/drawing/2014/main" id="{98A7BEA3-5479-AF61-687F-B7411FFF98B6}"/>
                </a:ext>
              </a:extLst>
            </p:cNvPr>
            <p:cNvSpPr/>
            <p:nvPr/>
          </p:nvSpPr>
          <p:spPr>
            <a:xfrm rot="16200000">
              <a:off x="5422150" y="3073232"/>
              <a:ext cx="1385604" cy="593830"/>
            </a:xfrm>
            <a:prstGeom prst="moon">
              <a:avLst>
                <a:gd name="adj" fmla="val 60084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rapezoid 19">
              <a:extLst>
                <a:ext uri="{FF2B5EF4-FFF2-40B4-BE49-F238E27FC236}">
                  <a16:creationId xmlns:a16="http://schemas.microsoft.com/office/drawing/2014/main" id="{A9AC6BBC-3CFF-6A0F-F2DA-76D04DF9E7D4}"/>
                </a:ext>
              </a:extLst>
            </p:cNvPr>
            <p:cNvSpPr/>
            <p:nvPr/>
          </p:nvSpPr>
          <p:spPr>
            <a:xfrm>
              <a:off x="6213924" y="2281457"/>
              <a:ext cx="593830" cy="2009756"/>
            </a:xfrm>
            <a:prstGeom prst="trapezoid">
              <a:avLst>
                <a:gd name="adj" fmla="val 30882"/>
              </a:avLst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rapezoid 20">
              <a:extLst>
                <a:ext uri="{FF2B5EF4-FFF2-40B4-BE49-F238E27FC236}">
                  <a16:creationId xmlns:a16="http://schemas.microsoft.com/office/drawing/2014/main" id="{1809EBB1-BBF1-361C-09A5-7D9207C292A9}"/>
                </a:ext>
              </a:extLst>
            </p:cNvPr>
            <p:cNvSpPr/>
            <p:nvPr/>
          </p:nvSpPr>
          <p:spPr>
            <a:xfrm>
              <a:off x="5422151" y="2281457"/>
              <a:ext cx="593830" cy="1982909"/>
            </a:xfrm>
            <a:prstGeom prst="trapezoid">
              <a:avLst>
                <a:gd name="adj" fmla="val 32353"/>
              </a:avLst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790D0BC2-0963-B506-71ED-8C1FDB075FED}"/>
                </a:ext>
              </a:extLst>
            </p:cNvPr>
            <p:cNvSpPr/>
            <p:nvPr/>
          </p:nvSpPr>
          <p:spPr>
            <a:xfrm>
              <a:off x="5521122" y="3971012"/>
              <a:ext cx="1187660" cy="190909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2345CED0-6ADE-CB43-0585-2F8265039080}"/>
                </a:ext>
              </a:extLst>
            </p:cNvPr>
            <p:cNvSpPr/>
            <p:nvPr/>
          </p:nvSpPr>
          <p:spPr>
            <a:xfrm>
              <a:off x="6015981" y="3271176"/>
              <a:ext cx="174656" cy="174656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B569A0DB-7296-E70E-56B2-DE7F1FCD3678}"/>
                </a:ext>
              </a:extLst>
            </p:cNvPr>
            <p:cNvSpPr/>
            <p:nvPr/>
          </p:nvSpPr>
          <p:spPr>
            <a:xfrm>
              <a:off x="6015981" y="3667063"/>
              <a:ext cx="174656" cy="174656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15">
              <a:extLst>
                <a:ext uri="{FF2B5EF4-FFF2-40B4-BE49-F238E27FC236}">
                  <a16:creationId xmlns:a16="http://schemas.microsoft.com/office/drawing/2014/main" id="{AC55BBB9-E7DF-FD42-740A-3CC03FAD7CBC}"/>
                </a:ext>
              </a:extLst>
            </p:cNvPr>
            <p:cNvSpPr/>
            <p:nvPr/>
          </p:nvSpPr>
          <p:spPr>
            <a:xfrm>
              <a:off x="5366415" y="796883"/>
              <a:ext cx="1441340" cy="1682519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CCCDA060-8FB4-900D-1284-38B955EB68A1}"/>
              </a:ext>
            </a:extLst>
          </p:cNvPr>
          <p:cNvGrpSpPr/>
          <p:nvPr/>
        </p:nvGrpSpPr>
        <p:grpSpPr>
          <a:xfrm>
            <a:off x="1209649" y="1566249"/>
            <a:ext cx="2597905" cy="4811228"/>
            <a:chOff x="5207719" y="2089746"/>
            <a:chExt cx="2093251" cy="3876627"/>
          </a:xfrm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244B6378-324F-2B62-93E7-0C73BBA10B15}"/>
                </a:ext>
              </a:extLst>
            </p:cNvPr>
            <p:cNvSpPr/>
            <p:nvPr/>
          </p:nvSpPr>
          <p:spPr>
            <a:xfrm rot="3492832">
              <a:off x="6875848" y="4363714"/>
              <a:ext cx="522736" cy="327509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DEA68442-D384-7EF8-6CC3-882F36E4BDC8}"/>
                </a:ext>
              </a:extLst>
            </p:cNvPr>
            <p:cNvSpPr/>
            <p:nvPr/>
          </p:nvSpPr>
          <p:spPr>
            <a:xfrm rot="7204752">
              <a:off x="5088748" y="4435750"/>
              <a:ext cx="584819" cy="346877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rapezoid 28">
              <a:extLst>
                <a:ext uri="{FF2B5EF4-FFF2-40B4-BE49-F238E27FC236}">
                  <a16:creationId xmlns:a16="http://schemas.microsoft.com/office/drawing/2014/main" id="{FA225E28-24C6-B3BA-E38D-560970D7ACFC}"/>
                </a:ext>
              </a:extLst>
            </p:cNvPr>
            <p:cNvSpPr/>
            <p:nvPr/>
          </p:nvSpPr>
          <p:spPr>
            <a:xfrm rot="1673599">
              <a:off x="5364450" y="3387342"/>
              <a:ext cx="735756" cy="1333809"/>
            </a:xfrm>
            <a:prstGeom prst="trapezoid">
              <a:avLst>
                <a:gd name="adj" fmla="val 39969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rapezoid 29">
              <a:extLst>
                <a:ext uri="{FF2B5EF4-FFF2-40B4-BE49-F238E27FC236}">
                  <a16:creationId xmlns:a16="http://schemas.microsoft.com/office/drawing/2014/main" id="{705B91DB-E074-E378-3106-C04CC6F7AC55}"/>
                </a:ext>
              </a:extLst>
            </p:cNvPr>
            <p:cNvSpPr/>
            <p:nvPr/>
          </p:nvSpPr>
          <p:spPr>
            <a:xfrm rot="19808278">
              <a:off x="6337775" y="3351748"/>
              <a:ext cx="790280" cy="1307596"/>
            </a:xfrm>
            <a:prstGeom prst="trapezoid">
              <a:avLst>
                <a:gd name="adj" fmla="val 28868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B0837F34-DC6C-EEB4-AC61-2E0F46DF3A0D}"/>
                </a:ext>
              </a:extLst>
            </p:cNvPr>
            <p:cNvSpPr/>
            <p:nvPr/>
          </p:nvSpPr>
          <p:spPr>
            <a:xfrm rot="2387893">
              <a:off x="6191617" y="5452175"/>
              <a:ext cx="592115" cy="410695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C27E304F-897F-F61F-FFC5-1B4551E90708}"/>
                </a:ext>
              </a:extLst>
            </p:cNvPr>
            <p:cNvSpPr/>
            <p:nvPr/>
          </p:nvSpPr>
          <p:spPr>
            <a:xfrm rot="18159777">
              <a:off x="5715424" y="5464968"/>
              <a:ext cx="592115" cy="410695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rapezoid 32">
              <a:extLst>
                <a:ext uri="{FF2B5EF4-FFF2-40B4-BE49-F238E27FC236}">
                  <a16:creationId xmlns:a16="http://schemas.microsoft.com/office/drawing/2014/main" id="{B50B1911-6E3A-BFEC-FAF3-8CDD9E086334}"/>
                </a:ext>
              </a:extLst>
            </p:cNvPr>
            <p:cNvSpPr/>
            <p:nvPr/>
          </p:nvSpPr>
          <p:spPr>
            <a:xfrm>
              <a:off x="5576752" y="3397944"/>
              <a:ext cx="1392729" cy="2234717"/>
            </a:xfrm>
            <a:prstGeom prst="trapezoid">
              <a:avLst>
                <a:gd name="adj" fmla="val 3107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76ADF3AD-275B-EE9A-4D31-D15E17933C8B}"/>
                </a:ext>
              </a:extLst>
            </p:cNvPr>
            <p:cNvSpPr/>
            <p:nvPr/>
          </p:nvSpPr>
          <p:spPr>
            <a:xfrm>
              <a:off x="6052317" y="3003734"/>
              <a:ext cx="441597" cy="657923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Parallelogram 74">
              <a:extLst>
                <a:ext uri="{FF2B5EF4-FFF2-40B4-BE49-F238E27FC236}">
                  <a16:creationId xmlns:a16="http://schemas.microsoft.com/office/drawing/2014/main" id="{71C88BC3-571D-87B3-0427-2F089301B045}"/>
                </a:ext>
              </a:extLst>
            </p:cNvPr>
            <p:cNvSpPr/>
            <p:nvPr/>
          </p:nvSpPr>
          <p:spPr>
            <a:xfrm rot="330893">
              <a:off x="5790831" y="3531580"/>
              <a:ext cx="342426" cy="1840975"/>
            </a:xfrm>
            <a:custGeom>
              <a:avLst/>
              <a:gdLst>
                <a:gd name="connsiteX0" fmla="*/ 0 w 795495"/>
                <a:gd name="connsiteY0" fmla="*/ 1587441 h 1587441"/>
                <a:gd name="connsiteX1" fmla="*/ 198874 w 795495"/>
                <a:gd name="connsiteY1" fmla="*/ 0 h 1587441"/>
                <a:gd name="connsiteX2" fmla="*/ 795495 w 795495"/>
                <a:gd name="connsiteY2" fmla="*/ 0 h 1587441"/>
                <a:gd name="connsiteX3" fmla="*/ 596621 w 795495"/>
                <a:gd name="connsiteY3" fmla="*/ 1587441 h 1587441"/>
                <a:gd name="connsiteX4" fmla="*/ 0 w 795495"/>
                <a:gd name="connsiteY4" fmla="*/ 1587441 h 1587441"/>
                <a:gd name="connsiteX0" fmla="*/ 13832 w 809327"/>
                <a:gd name="connsiteY0" fmla="*/ 1587441 h 1840975"/>
                <a:gd name="connsiteX1" fmla="*/ 212706 w 809327"/>
                <a:gd name="connsiteY1" fmla="*/ 0 h 1840975"/>
                <a:gd name="connsiteX2" fmla="*/ 809327 w 809327"/>
                <a:gd name="connsiteY2" fmla="*/ 0 h 1840975"/>
                <a:gd name="connsiteX3" fmla="*/ 610453 w 809327"/>
                <a:gd name="connsiteY3" fmla="*/ 1587441 h 1840975"/>
                <a:gd name="connsiteX4" fmla="*/ 13832 w 809327"/>
                <a:gd name="connsiteY4" fmla="*/ 1587441 h 1840975"/>
                <a:gd name="connsiteX0" fmla="*/ 14241 w 809736"/>
                <a:gd name="connsiteY0" fmla="*/ 1587441 h 1840975"/>
                <a:gd name="connsiteX1" fmla="*/ 213115 w 809736"/>
                <a:gd name="connsiteY1" fmla="*/ 0 h 1840975"/>
                <a:gd name="connsiteX2" fmla="*/ 809736 w 809736"/>
                <a:gd name="connsiteY2" fmla="*/ 0 h 1840975"/>
                <a:gd name="connsiteX3" fmla="*/ 594084 w 809736"/>
                <a:gd name="connsiteY3" fmla="*/ 1587441 h 1840975"/>
                <a:gd name="connsiteX4" fmla="*/ 14241 w 809736"/>
                <a:gd name="connsiteY4" fmla="*/ 1587441 h 1840975"/>
                <a:gd name="connsiteX0" fmla="*/ 14241 w 809736"/>
                <a:gd name="connsiteY0" fmla="*/ 1587441 h 1840975"/>
                <a:gd name="connsiteX1" fmla="*/ 213115 w 809736"/>
                <a:gd name="connsiteY1" fmla="*/ 0 h 1840975"/>
                <a:gd name="connsiteX2" fmla="*/ 809736 w 809736"/>
                <a:gd name="connsiteY2" fmla="*/ 0 h 1840975"/>
                <a:gd name="connsiteX3" fmla="*/ 594084 w 809736"/>
                <a:gd name="connsiteY3" fmla="*/ 1587441 h 1840975"/>
                <a:gd name="connsiteX4" fmla="*/ 14241 w 809736"/>
                <a:gd name="connsiteY4" fmla="*/ 1587441 h 1840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9736" h="1840975">
                  <a:moveTo>
                    <a:pt x="14241" y="1587441"/>
                  </a:moveTo>
                  <a:lnTo>
                    <a:pt x="213115" y="0"/>
                  </a:lnTo>
                  <a:lnTo>
                    <a:pt x="809736" y="0"/>
                  </a:lnTo>
                  <a:cubicBezTo>
                    <a:pt x="737852" y="529147"/>
                    <a:pt x="791803" y="1142184"/>
                    <a:pt x="594084" y="1587441"/>
                  </a:cubicBezTo>
                  <a:cubicBezTo>
                    <a:pt x="395210" y="1587441"/>
                    <a:pt x="-88888" y="2157893"/>
                    <a:pt x="14241" y="1587441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Moon 35">
              <a:extLst>
                <a:ext uri="{FF2B5EF4-FFF2-40B4-BE49-F238E27FC236}">
                  <a16:creationId xmlns:a16="http://schemas.microsoft.com/office/drawing/2014/main" id="{9192B423-8235-8906-910D-AB98D4FDB1E8}"/>
                </a:ext>
              </a:extLst>
            </p:cNvPr>
            <p:cNvSpPr/>
            <p:nvPr/>
          </p:nvSpPr>
          <p:spPr>
            <a:xfrm rot="16200000">
              <a:off x="5853764" y="3527699"/>
              <a:ext cx="828544" cy="599013"/>
            </a:xfrm>
            <a:prstGeom prst="moon">
              <a:avLst>
                <a:gd name="adj" fmla="val 6566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Moon 36">
              <a:extLst>
                <a:ext uri="{FF2B5EF4-FFF2-40B4-BE49-F238E27FC236}">
                  <a16:creationId xmlns:a16="http://schemas.microsoft.com/office/drawing/2014/main" id="{9551F8F1-A9C5-0A9F-D208-507DDDD67AA3}"/>
                </a:ext>
              </a:extLst>
            </p:cNvPr>
            <p:cNvSpPr/>
            <p:nvPr/>
          </p:nvSpPr>
          <p:spPr>
            <a:xfrm rot="16200000">
              <a:off x="5983770" y="3368742"/>
              <a:ext cx="589023" cy="553743"/>
            </a:xfrm>
            <a:prstGeom prst="moon">
              <a:avLst>
                <a:gd name="adj" fmla="val 6566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332B88D6-07E4-45CD-987A-EA1BF58D5F00}"/>
                </a:ext>
              </a:extLst>
            </p:cNvPr>
            <p:cNvSpPr/>
            <p:nvPr/>
          </p:nvSpPr>
          <p:spPr>
            <a:xfrm rot="17642893">
              <a:off x="5557866" y="2108474"/>
              <a:ext cx="1532089" cy="1494633"/>
            </a:xfrm>
            <a:custGeom>
              <a:avLst/>
              <a:gdLst>
                <a:gd name="connsiteX0" fmla="*/ 1408947 w 1417030"/>
                <a:gd name="connsiteY0" fmla="*/ 463325 h 1382387"/>
                <a:gd name="connsiteX1" fmla="*/ 1356398 w 1417030"/>
                <a:gd name="connsiteY1" fmla="*/ 646226 h 1382387"/>
                <a:gd name="connsiteX2" fmla="*/ 1370912 w 1417030"/>
                <a:gd name="connsiteY2" fmla="*/ 747461 h 1382387"/>
                <a:gd name="connsiteX3" fmla="*/ 1232379 w 1417030"/>
                <a:gd name="connsiteY3" fmla="*/ 890460 h 1382387"/>
                <a:gd name="connsiteX4" fmla="*/ 1189491 w 1417030"/>
                <a:gd name="connsiteY4" fmla="*/ 1052857 h 1382387"/>
                <a:gd name="connsiteX5" fmla="*/ 999376 w 1417030"/>
                <a:gd name="connsiteY5" fmla="*/ 1155302 h 1382387"/>
                <a:gd name="connsiteX6" fmla="*/ 735509 w 1417030"/>
                <a:gd name="connsiteY6" fmla="*/ 1327375 h 1382387"/>
                <a:gd name="connsiteX7" fmla="*/ 594704 w 1417030"/>
                <a:gd name="connsiteY7" fmla="*/ 1376432 h 1382387"/>
                <a:gd name="connsiteX8" fmla="*/ 560718 w 1417030"/>
                <a:gd name="connsiteY8" fmla="*/ 1297197 h 1382387"/>
                <a:gd name="connsiteX9" fmla="*/ 458922 w 1417030"/>
                <a:gd name="connsiteY9" fmla="*/ 1278276 h 1382387"/>
                <a:gd name="connsiteX10" fmla="*/ 490737 w 1417030"/>
                <a:gd name="connsiteY10" fmla="*/ 1147488 h 1382387"/>
                <a:gd name="connsiteX11" fmla="*/ 490195 w 1417030"/>
                <a:gd name="connsiteY11" fmla="*/ 1145328 h 1382387"/>
                <a:gd name="connsiteX12" fmla="*/ 454398 w 1417030"/>
                <a:gd name="connsiteY12" fmla="*/ 1033451 h 1382387"/>
                <a:gd name="connsiteX13" fmla="*/ 616105 w 1417030"/>
                <a:gd name="connsiteY13" fmla="*/ 849570 h 1382387"/>
                <a:gd name="connsiteX14" fmla="*/ 616117 w 1417030"/>
                <a:gd name="connsiteY14" fmla="*/ 849503 h 1382387"/>
                <a:gd name="connsiteX15" fmla="*/ 626677 w 1417030"/>
                <a:gd name="connsiteY15" fmla="*/ 789758 h 1382387"/>
                <a:gd name="connsiteX16" fmla="*/ 778648 w 1417030"/>
                <a:gd name="connsiteY16" fmla="*/ 663644 h 1382387"/>
                <a:gd name="connsiteX17" fmla="*/ 778820 w 1417030"/>
                <a:gd name="connsiteY17" fmla="*/ 662545 h 1382387"/>
                <a:gd name="connsiteX18" fmla="*/ 786389 w 1417030"/>
                <a:gd name="connsiteY18" fmla="*/ 614217 h 1382387"/>
                <a:gd name="connsiteX19" fmla="*/ 817308 w 1417030"/>
                <a:gd name="connsiteY19" fmla="*/ 564718 h 1382387"/>
                <a:gd name="connsiteX20" fmla="*/ 860841 w 1417030"/>
                <a:gd name="connsiteY20" fmla="*/ 530430 h 1382387"/>
                <a:gd name="connsiteX21" fmla="*/ 831154 w 1417030"/>
                <a:gd name="connsiteY21" fmla="*/ 522125 h 1382387"/>
                <a:gd name="connsiteX22" fmla="*/ 689060 w 1417030"/>
                <a:gd name="connsiteY22" fmla="*/ 611690 h 1382387"/>
                <a:gd name="connsiteX23" fmla="*/ 480135 w 1417030"/>
                <a:gd name="connsiteY23" fmla="*/ 557020 h 1382387"/>
                <a:gd name="connsiteX24" fmla="*/ 169785 w 1417030"/>
                <a:gd name="connsiteY24" fmla="*/ 503005 h 1382387"/>
                <a:gd name="connsiteX25" fmla="*/ 33331 w 1417030"/>
                <a:gd name="connsiteY25" fmla="*/ 442897 h 1382387"/>
                <a:gd name="connsiteX26" fmla="*/ 62488 w 1417030"/>
                <a:gd name="connsiteY26" fmla="*/ 361760 h 1382387"/>
                <a:gd name="connsiteX27" fmla="*/ 918 w 1417030"/>
                <a:gd name="connsiteY27" fmla="*/ 278517 h 1382387"/>
                <a:gd name="connsiteX28" fmla="*/ 113360 w 1417030"/>
                <a:gd name="connsiteY28" fmla="*/ 204528 h 1382387"/>
                <a:gd name="connsiteX29" fmla="*/ 114436 w 1417030"/>
                <a:gd name="connsiteY29" fmla="*/ 202578 h 1382387"/>
                <a:gd name="connsiteX30" fmla="*/ 164523 w 1417030"/>
                <a:gd name="connsiteY30" fmla="*/ 96328 h 1382387"/>
                <a:gd name="connsiteX31" fmla="*/ 408187 w 1417030"/>
                <a:gd name="connsiteY31" fmla="*/ 72053 h 1382387"/>
                <a:gd name="connsiteX32" fmla="*/ 408241 w 1417030"/>
                <a:gd name="connsiteY32" fmla="*/ 72013 h 1382387"/>
                <a:gd name="connsiteX33" fmla="*/ 456698 w 1417030"/>
                <a:gd name="connsiteY33" fmla="*/ 35504 h 1382387"/>
                <a:gd name="connsiteX34" fmla="*/ 653856 w 1417030"/>
                <a:gd name="connsiteY34" fmla="*/ 46854 h 1382387"/>
                <a:gd name="connsiteX35" fmla="*/ 654732 w 1417030"/>
                <a:gd name="connsiteY35" fmla="*/ 46167 h 1382387"/>
                <a:gd name="connsiteX36" fmla="*/ 693217 w 1417030"/>
                <a:gd name="connsiteY36" fmla="*/ 15972 h 1382387"/>
                <a:gd name="connsiteX37" fmla="*/ 749583 w 1417030"/>
                <a:gd name="connsiteY37" fmla="*/ 840 h 1382387"/>
                <a:gd name="connsiteX38" fmla="*/ 815550 w 1417030"/>
                <a:gd name="connsiteY38" fmla="*/ 6331 h 1382387"/>
                <a:gd name="connsiteX39" fmla="*/ 866775 w 1417030"/>
                <a:gd name="connsiteY39" fmla="*/ 32532 h 1382387"/>
                <a:gd name="connsiteX40" fmla="*/ 868305 w 1417030"/>
                <a:gd name="connsiteY40" fmla="*/ 33315 h 1382387"/>
                <a:gd name="connsiteX41" fmla="*/ 987984 w 1417030"/>
                <a:gd name="connsiteY41" fmla="*/ 461 h 1382387"/>
                <a:gd name="connsiteX42" fmla="*/ 1031968 w 1417030"/>
                <a:gd name="connsiteY42" fmla="*/ 7817 h 1382387"/>
                <a:gd name="connsiteX43" fmla="*/ 1114963 w 1417030"/>
                <a:gd name="connsiteY43" fmla="*/ 77378 h 1382387"/>
                <a:gd name="connsiteX44" fmla="*/ 1115420 w 1417030"/>
                <a:gd name="connsiteY44" fmla="*/ 77550 h 1382387"/>
                <a:gd name="connsiteX45" fmla="*/ 1180952 w 1417030"/>
                <a:gd name="connsiteY45" fmla="*/ 102175 h 1382387"/>
                <a:gd name="connsiteX46" fmla="*/ 1221475 w 1417030"/>
                <a:gd name="connsiteY46" fmla="*/ 144890 h 1382387"/>
                <a:gd name="connsiteX47" fmla="*/ 1216707 w 1417030"/>
                <a:gd name="connsiteY47" fmla="*/ 218096 h 1382387"/>
                <a:gd name="connsiteX48" fmla="*/ 1251533 w 1417030"/>
                <a:gd name="connsiteY48" fmla="*/ 330027 h 1382387"/>
                <a:gd name="connsiteX49" fmla="*/ 1240815 w 1417030"/>
                <a:gd name="connsiteY49" fmla="*/ 347150 h 1382387"/>
                <a:gd name="connsiteX50" fmla="*/ 1260736 w 1417030"/>
                <a:gd name="connsiteY50" fmla="*/ 348378 h 1382387"/>
                <a:gd name="connsiteX51" fmla="*/ 1307158 w 1417030"/>
                <a:gd name="connsiteY51" fmla="*/ 405183 h 1382387"/>
                <a:gd name="connsiteX52" fmla="*/ 1408947 w 1417030"/>
                <a:gd name="connsiteY52" fmla="*/ 463325 h 13823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</a:cxnLst>
              <a:rect l="l" t="t" r="r" b="b"/>
              <a:pathLst>
                <a:path w="1417030" h="1382387">
                  <a:moveTo>
                    <a:pt x="1408947" y="463325"/>
                  </a:moveTo>
                  <a:cubicBezTo>
                    <a:pt x="1429952" y="514432"/>
                    <a:pt x="1409184" y="586719"/>
                    <a:pt x="1356398" y="646226"/>
                  </a:cubicBezTo>
                  <a:cubicBezTo>
                    <a:pt x="1378126" y="670096"/>
                    <a:pt x="1383406" y="707015"/>
                    <a:pt x="1370912" y="747461"/>
                  </a:cubicBezTo>
                  <a:cubicBezTo>
                    <a:pt x="1351931" y="808918"/>
                    <a:pt x="1295785" y="866866"/>
                    <a:pt x="1232379" y="890460"/>
                  </a:cubicBezTo>
                  <a:cubicBezTo>
                    <a:pt x="1248009" y="936865"/>
                    <a:pt x="1231678" y="998693"/>
                    <a:pt x="1189491" y="1052857"/>
                  </a:cubicBezTo>
                  <a:cubicBezTo>
                    <a:pt x="1139776" y="1116684"/>
                    <a:pt x="1063914" y="1157568"/>
                    <a:pt x="999376" y="1155302"/>
                  </a:cubicBezTo>
                  <a:cubicBezTo>
                    <a:pt x="950066" y="1260495"/>
                    <a:pt x="831039" y="1338123"/>
                    <a:pt x="735509" y="1327375"/>
                  </a:cubicBezTo>
                  <a:cubicBezTo>
                    <a:pt x="693822" y="1372782"/>
                    <a:pt x="634283" y="1393532"/>
                    <a:pt x="594704" y="1376432"/>
                  </a:cubicBezTo>
                  <a:cubicBezTo>
                    <a:pt x="566057" y="1364071"/>
                    <a:pt x="553136" y="1333960"/>
                    <a:pt x="560718" y="1297197"/>
                  </a:cubicBezTo>
                  <a:cubicBezTo>
                    <a:pt x="517327" y="1314340"/>
                    <a:pt x="477338" y="1306905"/>
                    <a:pt x="458922" y="1278276"/>
                  </a:cubicBezTo>
                  <a:cubicBezTo>
                    <a:pt x="437371" y="1244746"/>
                    <a:pt x="450578" y="1190441"/>
                    <a:pt x="490737" y="1147488"/>
                  </a:cubicBezTo>
                  <a:cubicBezTo>
                    <a:pt x="490546" y="1146771"/>
                    <a:pt x="490386" y="1146045"/>
                    <a:pt x="490195" y="1145328"/>
                  </a:cubicBezTo>
                  <a:cubicBezTo>
                    <a:pt x="458098" y="1122442"/>
                    <a:pt x="444982" y="1081420"/>
                    <a:pt x="454398" y="1033451"/>
                  </a:cubicBezTo>
                  <a:cubicBezTo>
                    <a:pt x="469288" y="957669"/>
                    <a:pt x="536605" y="881136"/>
                    <a:pt x="616105" y="849570"/>
                  </a:cubicBezTo>
                  <a:lnTo>
                    <a:pt x="616117" y="849503"/>
                  </a:lnTo>
                  <a:lnTo>
                    <a:pt x="626677" y="789758"/>
                  </a:lnTo>
                  <a:cubicBezTo>
                    <a:pt x="651108" y="730000"/>
                    <a:pt x="713280" y="674792"/>
                    <a:pt x="778648" y="663644"/>
                  </a:cubicBezTo>
                  <a:lnTo>
                    <a:pt x="778820" y="662545"/>
                  </a:lnTo>
                  <a:lnTo>
                    <a:pt x="786389" y="614217"/>
                  </a:lnTo>
                  <a:cubicBezTo>
                    <a:pt x="793027" y="597228"/>
                    <a:pt x="803528" y="580226"/>
                    <a:pt x="817308" y="564718"/>
                  </a:cubicBezTo>
                  <a:lnTo>
                    <a:pt x="860841" y="530430"/>
                  </a:lnTo>
                  <a:lnTo>
                    <a:pt x="831154" y="522125"/>
                  </a:lnTo>
                  <a:cubicBezTo>
                    <a:pt x="810950" y="566730"/>
                    <a:pt x="756851" y="600827"/>
                    <a:pt x="689060" y="611690"/>
                  </a:cubicBezTo>
                  <a:cubicBezTo>
                    <a:pt x="609176" y="624489"/>
                    <a:pt x="525803" y="602678"/>
                    <a:pt x="480135" y="557020"/>
                  </a:cubicBezTo>
                  <a:cubicBezTo>
                    <a:pt x="372344" y="600357"/>
                    <a:pt x="232343" y="575998"/>
                    <a:pt x="169785" y="503005"/>
                  </a:cubicBezTo>
                  <a:cubicBezTo>
                    <a:pt x="108331" y="507803"/>
                    <a:pt x="50627" y="482390"/>
                    <a:pt x="33331" y="442897"/>
                  </a:cubicBezTo>
                  <a:cubicBezTo>
                    <a:pt x="20801" y="414323"/>
                    <a:pt x="31877" y="383486"/>
                    <a:pt x="62488" y="361760"/>
                  </a:cubicBezTo>
                  <a:cubicBezTo>
                    <a:pt x="19057" y="344719"/>
                    <a:pt x="-5129" y="312017"/>
                    <a:pt x="918" y="278517"/>
                  </a:cubicBezTo>
                  <a:cubicBezTo>
                    <a:pt x="8011" y="239294"/>
                    <a:pt x="54697" y="208571"/>
                    <a:pt x="113360" y="204528"/>
                  </a:cubicBezTo>
                  <a:cubicBezTo>
                    <a:pt x="113709" y="203873"/>
                    <a:pt x="114087" y="203232"/>
                    <a:pt x="114436" y="202578"/>
                  </a:cubicBezTo>
                  <a:cubicBezTo>
                    <a:pt x="106558" y="163953"/>
                    <a:pt x="124930" y="125001"/>
                    <a:pt x="164523" y="96328"/>
                  </a:cubicBezTo>
                  <a:cubicBezTo>
                    <a:pt x="227081" y="51040"/>
                    <a:pt x="328506" y="40946"/>
                    <a:pt x="408187" y="72053"/>
                  </a:cubicBezTo>
                  <a:lnTo>
                    <a:pt x="408241" y="72013"/>
                  </a:lnTo>
                  <a:lnTo>
                    <a:pt x="456698" y="35504"/>
                  </a:lnTo>
                  <a:cubicBezTo>
                    <a:pt x="515313" y="8444"/>
                    <a:pt x="598435" y="10443"/>
                    <a:pt x="653856" y="46854"/>
                  </a:cubicBezTo>
                  <a:lnTo>
                    <a:pt x="654732" y="46167"/>
                  </a:lnTo>
                  <a:lnTo>
                    <a:pt x="693217" y="15972"/>
                  </a:lnTo>
                  <a:cubicBezTo>
                    <a:pt x="709656" y="8069"/>
                    <a:pt x="728929" y="2791"/>
                    <a:pt x="749583" y="840"/>
                  </a:cubicBezTo>
                  <a:cubicBezTo>
                    <a:pt x="772316" y="-1309"/>
                    <a:pt x="795034" y="719"/>
                    <a:pt x="815550" y="6331"/>
                  </a:cubicBezTo>
                  <a:lnTo>
                    <a:pt x="866775" y="32532"/>
                  </a:lnTo>
                  <a:lnTo>
                    <a:pt x="868305" y="33315"/>
                  </a:lnTo>
                  <a:cubicBezTo>
                    <a:pt x="898436" y="9675"/>
                    <a:pt x="943349" y="-2058"/>
                    <a:pt x="987984" y="461"/>
                  </a:cubicBezTo>
                  <a:cubicBezTo>
                    <a:pt x="1002862" y="1300"/>
                    <a:pt x="1017710" y="3723"/>
                    <a:pt x="1031968" y="7817"/>
                  </a:cubicBezTo>
                  <a:cubicBezTo>
                    <a:pt x="1075428" y="20288"/>
                    <a:pt x="1106591" y="46398"/>
                    <a:pt x="1114963" y="77378"/>
                  </a:cubicBezTo>
                  <a:lnTo>
                    <a:pt x="1115420" y="77550"/>
                  </a:lnTo>
                  <a:lnTo>
                    <a:pt x="1180952" y="102175"/>
                  </a:lnTo>
                  <a:cubicBezTo>
                    <a:pt x="1199266" y="113782"/>
                    <a:pt x="1213335" y="128375"/>
                    <a:pt x="1221475" y="144890"/>
                  </a:cubicBezTo>
                  <a:cubicBezTo>
                    <a:pt x="1233306" y="168865"/>
                    <a:pt x="1231620" y="194904"/>
                    <a:pt x="1216707" y="218096"/>
                  </a:cubicBezTo>
                  <a:cubicBezTo>
                    <a:pt x="1253365" y="249901"/>
                    <a:pt x="1266184" y="291131"/>
                    <a:pt x="1251533" y="330027"/>
                  </a:cubicBezTo>
                  <a:lnTo>
                    <a:pt x="1240815" y="347150"/>
                  </a:lnTo>
                  <a:lnTo>
                    <a:pt x="1260736" y="348378"/>
                  </a:lnTo>
                  <a:cubicBezTo>
                    <a:pt x="1285737" y="357850"/>
                    <a:pt x="1302256" y="378049"/>
                    <a:pt x="1307158" y="405183"/>
                  </a:cubicBezTo>
                  <a:cubicBezTo>
                    <a:pt x="1355659" y="403459"/>
                    <a:pt x="1393147" y="424881"/>
                    <a:pt x="1408947" y="463325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88CC9B1C-B44D-48AC-D402-D994D99DD7BA}"/>
                </a:ext>
              </a:extLst>
            </p:cNvPr>
            <p:cNvSpPr/>
            <p:nvPr/>
          </p:nvSpPr>
          <p:spPr>
            <a:xfrm>
              <a:off x="5830167" y="2424922"/>
              <a:ext cx="865305" cy="1203709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3A69CC4F-AF79-776D-DBCF-037AAE6487A4}"/>
              </a:ext>
            </a:extLst>
          </p:cNvPr>
          <p:cNvGrpSpPr/>
          <p:nvPr/>
        </p:nvGrpSpPr>
        <p:grpSpPr>
          <a:xfrm>
            <a:off x="4556546" y="853951"/>
            <a:ext cx="2449829" cy="5444050"/>
            <a:chOff x="4556546" y="853951"/>
            <a:chExt cx="2449829" cy="5444050"/>
          </a:xfrm>
        </p:grpSpPr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DF521157-3B90-2EE7-C167-0769C83D7EAB}"/>
                </a:ext>
              </a:extLst>
            </p:cNvPr>
            <p:cNvGrpSpPr/>
            <p:nvPr/>
          </p:nvGrpSpPr>
          <p:grpSpPr>
            <a:xfrm>
              <a:off x="4556546" y="853951"/>
              <a:ext cx="2449829" cy="5444050"/>
              <a:chOff x="4701602" y="990600"/>
              <a:chExt cx="1525007" cy="3388895"/>
            </a:xfrm>
          </p:grpSpPr>
          <p:grpSp>
            <p:nvGrpSpPr>
              <p:cNvPr id="41" name="Group 40">
                <a:extLst>
                  <a:ext uri="{FF2B5EF4-FFF2-40B4-BE49-F238E27FC236}">
                    <a16:creationId xmlns:a16="http://schemas.microsoft.com/office/drawing/2014/main" id="{B027BCC7-D00C-6493-5CE2-4E4FD58B931D}"/>
                  </a:ext>
                </a:extLst>
              </p:cNvPr>
              <p:cNvGrpSpPr/>
              <p:nvPr/>
            </p:nvGrpSpPr>
            <p:grpSpPr>
              <a:xfrm>
                <a:off x="4701602" y="990600"/>
                <a:ext cx="1525007" cy="3388895"/>
                <a:chOff x="5383740" y="1273322"/>
                <a:chExt cx="1525007" cy="3388895"/>
              </a:xfrm>
            </p:grpSpPr>
            <p:sp>
              <p:nvSpPr>
                <p:cNvPr id="43" name="Cloud 42">
                  <a:extLst>
                    <a:ext uri="{FF2B5EF4-FFF2-40B4-BE49-F238E27FC236}">
                      <a16:creationId xmlns:a16="http://schemas.microsoft.com/office/drawing/2014/main" id="{8B4D8915-2137-75FA-8BC0-D27C164D3670}"/>
                    </a:ext>
                  </a:extLst>
                </p:cNvPr>
                <p:cNvSpPr/>
                <p:nvPr/>
              </p:nvSpPr>
              <p:spPr>
                <a:xfrm>
                  <a:off x="5707439" y="1400118"/>
                  <a:ext cx="895024" cy="736315"/>
                </a:xfrm>
                <a:prstGeom prst="cloud">
                  <a:avLst/>
                </a:prstGeom>
                <a:solidFill>
                  <a:schemeClr val="accent2">
                    <a:lumMod val="5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" name="Oval 43">
                  <a:extLst>
                    <a:ext uri="{FF2B5EF4-FFF2-40B4-BE49-F238E27FC236}">
                      <a16:creationId xmlns:a16="http://schemas.microsoft.com/office/drawing/2014/main" id="{4643D62F-71F3-B7E0-67C0-D9913D2BB07B}"/>
                    </a:ext>
                  </a:extLst>
                </p:cNvPr>
                <p:cNvSpPr/>
                <p:nvPr/>
              </p:nvSpPr>
              <p:spPr>
                <a:xfrm rot="19338880">
                  <a:off x="6630858" y="3111081"/>
                  <a:ext cx="277889" cy="374222"/>
                </a:xfrm>
                <a:prstGeom prst="ellips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Oval 44">
                  <a:extLst>
                    <a:ext uri="{FF2B5EF4-FFF2-40B4-BE49-F238E27FC236}">
                      <a16:creationId xmlns:a16="http://schemas.microsoft.com/office/drawing/2014/main" id="{F41DCAE7-A0AF-D04C-6AA9-0AEE585E2BCC}"/>
                    </a:ext>
                  </a:extLst>
                </p:cNvPr>
                <p:cNvSpPr/>
                <p:nvPr/>
              </p:nvSpPr>
              <p:spPr>
                <a:xfrm rot="1933618">
                  <a:off x="5383740" y="3174306"/>
                  <a:ext cx="277889" cy="374222"/>
                </a:xfrm>
                <a:prstGeom prst="ellips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" name="Oval 45">
                  <a:extLst>
                    <a:ext uri="{FF2B5EF4-FFF2-40B4-BE49-F238E27FC236}">
                      <a16:creationId xmlns:a16="http://schemas.microsoft.com/office/drawing/2014/main" id="{68492B17-1A14-1FCD-E83F-32E207EA4C71}"/>
                    </a:ext>
                  </a:extLst>
                </p:cNvPr>
                <p:cNvSpPr/>
                <p:nvPr/>
              </p:nvSpPr>
              <p:spPr>
                <a:xfrm rot="3417779">
                  <a:off x="6242434" y="4320716"/>
                  <a:ext cx="216582" cy="466420"/>
                </a:xfrm>
                <a:prstGeom prst="ellipse">
                  <a:avLst/>
                </a:prstGeom>
                <a:solidFill>
                  <a:srgbClr val="6633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Oval 46">
                  <a:extLst>
                    <a:ext uri="{FF2B5EF4-FFF2-40B4-BE49-F238E27FC236}">
                      <a16:creationId xmlns:a16="http://schemas.microsoft.com/office/drawing/2014/main" id="{F8C811E5-E7BE-65A5-992B-46451308F120}"/>
                    </a:ext>
                  </a:extLst>
                </p:cNvPr>
                <p:cNvSpPr/>
                <p:nvPr/>
              </p:nvSpPr>
              <p:spPr>
                <a:xfrm rot="3713177">
                  <a:off x="5830528" y="4279771"/>
                  <a:ext cx="216582" cy="531269"/>
                </a:xfrm>
                <a:prstGeom prst="ellipse">
                  <a:avLst/>
                </a:prstGeom>
                <a:solidFill>
                  <a:srgbClr val="6633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8" name="Trapezoid 47">
                  <a:extLst>
                    <a:ext uri="{FF2B5EF4-FFF2-40B4-BE49-F238E27FC236}">
                      <a16:creationId xmlns:a16="http://schemas.microsoft.com/office/drawing/2014/main" id="{2755C9FB-BD26-9092-9F67-7967E2CEB185}"/>
                    </a:ext>
                  </a:extLst>
                </p:cNvPr>
                <p:cNvSpPr/>
                <p:nvPr/>
              </p:nvSpPr>
              <p:spPr>
                <a:xfrm>
                  <a:off x="5707440" y="3468793"/>
                  <a:ext cx="895023" cy="1061599"/>
                </a:xfrm>
                <a:prstGeom prst="trapezoid">
                  <a:avLst>
                    <a:gd name="adj" fmla="val 7663"/>
                  </a:avLst>
                </a:prstGeom>
                <a:solidFill>
                  <a:schemeClr val="accent4">
                    <a:lumMod val="5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Trapezoid 48">
                  <a:extLst>
                    <a:ext uri="{FF2B5EF4-FFF2-40B4-BE49-F238E27FC236}">
                      <a16:creationId xmlns:a16="http://schemas.microsoft.com/office/drawing/2014/main" id="{67C15B61-39CE-82A3-9621-DF5CFD4663A6}"/>
                    </a:ext>
                  </a:extLst>
                </p:cNvPr>
                <p:cNvSpPr/>
                <p:nvPr/>
              </p:nvSpPr>
              <p:spPr>
                <a:xfrm rot="1375821">
                  <a:off x="5498576" y="2403731"/>
                  <a:ext cx="419392" cy="999893"/>
                </a:xfrm>
                <a:prstGeom prst="trapezoid">
                  <a:avLst/>
                </a:prstGeom>
                <a:solidFill>
                  <a:schemeClr val="accent4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" name="Trapezoid 49">
                  <a:extLst>
                    <a:ext uri="{FF2B5EF4-FFF2-40B4-BE49-F238E27FC236}">
                      <a16:creationId xmlns:a16="http://schemas.microsoft.com/office/drawing/2014/main" id="{09F20AED-D674-00EC-EA39-7448E7C1E6EB}"/>
                    </a:ext>
                  </a:extLst>
                </p:cNvPr>
                <p:cNvSpPr/>
                <p:nvPr/>
              </p:nvSpPr>
              <p:spPr>
                <a:xfrm rot="20337671">
                  <a:off x="6400563" y="2423963"/>
                  <a:ext cx="419392" cy="938892"/>
                </a:xfrm>
                <a:prstGeom prst="trapezoid">
                  <a:avLst/>
                </a:prstGeom>
                <a:solidFill>
                  <a:schemeClr val="accent4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Trapezoid 50">
                  <a:extLst>
                    <a:ext uri="{FF2B5EF4-FFF2-40B4-BE49-F238E27FC236}">
                      <a16:creationId xmlns:a16="http://schemas.microsoft.com/office/drawing/2014/main" id="{8909A2B9-0638-A706-0C1C-42290DD4613C}"/>
                    </a:ext>
                  </a:extLst>
                </p:cNvPr>
                <p:cNvSpPr/>
                <p:nvPr/>
              </p:nvSpPr>
              <p:spPr>
                <a:xfrm>
                  <a:off x="5722208" y="2414955"/>
                  <a:ext cx="895024" cy="1140953"/>
                </a:xfrm>
                <a:prstGeom prst="trapezoid">
                  <a:avLst/>
                </a:prstGeom>
                <a:solidFill>
                  <a:schemeClr val="accent4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2" name="Straight Connector 51">
                  <a:extLst>
                    <a:ext uri="{FF2B5EF4-FFF2-40B4-BE49-F238E27FC236}">
                      <a16:creationId xmlns:a16="http://schemas.microsoft.com/office/drawing/2014/main" id="{D98E16D1-A1EA-F89D-F39C-8E1D25B6E7DD}"/>
                    </a:ext>
                  </a:extLst>
                </p:cNvPr>
                <p:cNvCxnSpPr>
                  <a:cxnSpLocks/>
                  <a:endCxn id="51" idx="2"/>
                </p:cNvCxnSpPr>
                <p:nvPr/>
              </p:nvCxnSpPr>
              <p:spPr>
                <a:xfrm flipH="1">
                  <a:off x="6169720" y="2667779"/>
                  <a:ext cx="9486" cy="888129"/>
                </a:xfrm>
                <a:prstGeom prst="line">
                  <a:avLst/>
                </a:prstGeom>
                <a:solidFill>
                  <a:schemeClr val="accent4">
                    <a:lumMod val="20000"/>
                    <a:lumOff val="80000"/>
                  </a:schemeClr>
                </a:solidFill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3" name="Rectangle 52">
                  <a:extLst>
                    <a:ext uri="{FF2B5EF4-FFF2-40B4-BE49-F238E27FC236}">
                      <a16:creationId xmlns:a16="http://schemas.microsoft.com/office/drawing/2014/main" id="{2749B8E3-D905-FA4B-C89B-400AFF4CE99E}"/>
                    </a:ext>
                  </a:extLst>
                </p:cNvPr>
                <p:cNvSpPr/>
                <p:nvPr/>
              </p:nvSpPr>
              <p:spPr>
                <a:xfrm>
                  <a:off x="5834650" y="2414955"/>
                  <a:ext cx="139224" cy="1140953"/>
                </a:xfrm>
                <a:prstGeom prst="rect">
                  <a:avLst/>
                </a:prstGeom>
                <a:solidFill>
                  <a:schemeClr val="accent3">
                    <a:lumMod val="40000"/>
                    <a:lumOff val="6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" name="Rectangle 53">
                  <a:extLst>
                    <a:ext uri="{FF2B5EF4-FFF2-40B4-BE49-F238E27FC236}">
                      <a16:creationId xmlns:a16="http://schemas.microsoft.com/office/drawing/2014/main" id="{8BDC1D12-EB72-3C7C-3E4E-50EC17E51E40}"/>
                    </a:ext>
                  </a:extLst>
                </p:cNvPr>
                <p:cNvSpPr/>
                <p:nvPr/>
              </p:nvSpPr>
              <p:spPr>
                <a:xfrm>
                  <a:off x="6312443" y="2420055"/>
                  <a:ext cx="136242" cy="1147138"/>
                </a:xfrm>
                <a:prstGeom prst="rect">
                  <a:avLst/>
                </a:prstGeom>
                <a:solidFill>
                  <a:schemeClr val="accent3">
                    <a:lumMod val="40000"/>
                    <a:lumOff val="6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5" name="Flowchart: Manual Input 54">
                  <a:extLst>
                    <a:ext uri="{FF2B5EF4-FFF2-40B4-BE49-F238E27FC236}">
                      <a16:creationId xmlns:a16="http://schemas.microsoft.com/office/drawing/2014/main" id="{35DF512B-3FDA-5EFD-565D-982C602B4937}"/>
                    </a:ext>
                  </a:extLst>
                </p:cNvPr>
                <p:cNvSpPr/>
                <p:nvPr/>
              </p:nvSpPr>
              <p:spPr>
                <a:xfrm rot="7269359" flipV="1">
                  <a:off x="6144455" y="2431564"/>
                  <a:ext cx="407371" cy="154521"/>
                </a:xfrm>
                <a:prstGeom prst="flowChartManualInput">
                  <a:avLst/>
                </a:prstGeom>
                <a:solidFill>
                  <a:srgbClr val="DDCEA7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6" name="Flowchart: Manual Input 55">
                  <a:extLst>
                    <a:ext uri="{FF2B5EF4-FFF2-40B4-BE49-F238E27FC236}">
                      <a16:creationId xmlns:a16="http://schemas.microsoft.com/office/drawing/2014/main" id="{0725E979-AF49-5B96-0F00-290198EE81C5}"/>
                    </a:ext>
                  </a:extLst>
                </p:cNvPr>
                <p:cNvSpPr/>
                <p:nvPr/>
              </p:nvSpPr>
              <p:spPr>
                <a:xfrm rot="14330641" flipH="1" flipV="1">
                  <a:off x="5771662" y="2431564"/>
                  <a:ext cx="407371" cy="154521"/>
                </a:xfrm>
                <a:prstGeom prst="flowChartManualInput">
                  <a:avLst/>
                </a:prstGeom>
                <a:solidFill>
                  <a:srgbClr val="DDCEA7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7" name="Oval 56">
                  <a:extLst>
                    <a:ext uri="{FF2B5EF4-FFF2-40B4-BE49-F238E27FC236}">
                      <a16:creationId xmlns:a16="http://schemas.microsoft.com/office/drawing/2014/main" id="{E55C72A8-B78C-B9F6-4632-C16242E53111}"/>
                    </a:ext>
                  </a:extLst>
                </p:cNvPr>
                <p:cNvSpPr/>
                <p:nvPr/>
              </p:nvSpPr>
              <p:spPr>
                <a:xfrm>
                  <a:off x="5848651" y="1436512"/>
                  <a:ext cx="625634" cy="1115655"/>
                </a:xfrm>
                <a:prstGeom prst="ellips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8" name="Cloud 57">
                  <a:extLst>
                    <a:ext uri="{FF2B5EF4-FFF2-40B4-BE49-F238E27FC236}">
                      <a16:creationId xmlns:a16="http://schemas.microsoft.com/office/drawing/2014/main" id="{3E7A3F78-7B4E-BB66-5726-BEFD452BCDC0}"/>
                    </a:ext>
                  </a:extLst>
                </p:cNvPr>
                <p:cNvSpPr/>
                <p:nvPr/>
              </p:nvSpPr>
              <p:spPr>
                <a:xfrm>
                  <a:off x="5945013" y="2164314"/>
                  <a:ext cx="430708" cy="479765"/>
                </a:xfrm>
                <a:prstGeom prst="cloud">
                  <a:avLst/>
                </a:prstGeom>
                <a:solidFill>
                  <a:schemeClr val="accent2">
                    <a:lumMod val="5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9" name="Cloud 58">
                  <a:extLst>
                    <a:ext uri="{FF2B5EF4-FFF2-40B4-BE49-F238E27FC236}">
                      <a16:creationId xmlns:a16="http://schemas.microsoft.com/office/drawing/2014/main" id="{8B391C15-9906-8538-5B79-0F398CE9FD52}"/>
                    </a:ext>
                  </a:extLst>
                </p:cNvPr>
                <p:cNvSpPr/>
                <p:nvPr/>
              </p:nvSpPr>
              <p:spPr>
                <a:xfrm rot="14940543">
                  <a:off x="5925115" y="1247793"/>
                  <a:ext cx="489208" cy="540266"/>
                </a:xfrm>
                <a:prstGeom prst="cloud">
                  <a:avLst/>
                </a:prstGeom>
                <a:solidFill>
                  <a:schemeClr val="accent2">
                    <a:lumMod val="5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id="{6863E6D9-7125-8F32-4881-D02691985254}"/>
                  </a:ext>
                </a:extLst>
              </p:cNvPr>
              <p:cNvSpPr/>
              <p:nvPr/>
            </p:nvSpPr>
            <p:spPr>
              <a:xfrm>
                <a:off x="5388361" y="1965578"/>
                <a:ext cx="193326" cy="97911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91122A09-3DB6-8E0D-A1E1-D3C7C5FBC03F}"/>
                </a:ext>
              </a:extLst>
            </p:cNvPr>
            <p:cNvCxnSpPr>
              <a:cxnSpLocks/>
              <a:endCxn id="48" idx="2"/>
            </p:cNvCxnSpPr>
            <p:nvPr/>
          </p:nvCxnSpPr>
          <p:spPr>
            <a:xfrm>
              <a:off x="5795450" y="4822166"/>
              <a:ext cx="0" cy="1264066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27104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C70A63CF-6D43-C7C9-055B-EAC0796E55C1}"/>
              </a:ext>
            </a:extLst>
          </p:cNvPr>
          <p:cNvGrpSpPr/>
          <p:nvPr/>
        </p:nvGrpSpPr>
        <p:grpSpPr>
          <a:xfrm>
            <a:off x="426720" y="243840"/>
            <a:ext cx="975360" cy="1026160"/>
            <a:chOff x="426720" y="243840"/>
            <a:chExt cx="975360" cy="102616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20138D1-B9F0-C2B1-3F94-2427BF2C30E5}"/>
                </a:ext>
              </a:extLst>
            </p:cNvPr>
            <p:cNvSpPr/>
            <p:nvPr/>
          </p:nvSpPr>
          <p:spPr>
            <a:xfrm>
              <a:off x="426720" y="294640"/>
              <a:ext cx="975360" cy="97536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89D68967-65BB-C7FB-3F56-81E631959BE6}"/>
                </a:ext>
              </a:extLst>
            </p:cNvPr>
            <p:cNvSpPr txBox="1"/>
            <p:nvPr/>
          </p:nvSpPr>
          <p:spPr>
            <a:xfrm>
              <a:off x="584200" y="243840"/>
              <a:ext cx="74168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>
                  <a:latin typeface="Algerian" panose="04020705040A02060702" pitchFamily="82" charset="0"/>
                </a:rPr>
                <a:t>R</a:t>
              </a: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8600EE10-F456-13ED-DE97-56314D9DC9D5}"/>
              </a:ext>
            </a:extLst>
          </p:cNvPr>
          <p:cNvSpPr txBox="1"/>
          <p:nvPr/>
        </p:nvSpPr>
        <p:spPr>
          <a:xfrm>
            <a:off x="1676400" y="381401"/>
            <a:ext cx="28854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Sidney Rigdon</a:t>
            </a:r>
          </a:p>
          <a:p>
            <a:r>
              <a:rPr lang="en-US" sz="1100" dirty="0"/>
              <a:t>D&amp;C 35:2-4; 58:50; 63:55-56; 82:12; 124:103-104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A61F3D1-27AB-206E-4054-995C2CBE21DE}"/>
              </a:ext>
            </a:extLst>
          </p:cNvPr>
          <p:cNvSpPr txBox="1"/>
          <p:nvPr/>
        </p:nvSpPr>
        <p:spPr>
          <a:xfrm>
            <a:off x="5253680" y="294640"/>
            <a:ext cx="28854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Burr Riggs</a:t>
            </a:r>
          </a:p>
          <a:p>
            <a:r>
              <a:rPr lang="en-US" sz="1100" dirty="0"/>
              <a:t>D&amp;C 75:17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A6594BA-AC36-2623-A67E-641F47932D55}"/>
              </a:ext>
            </a:extLst>
          </p:cNvPr>
          <p:cNvSpPr txBox="1"/>
          <p:nvPr/>
        </p:nvSpPr>
        <p:spPr>
          <a:xfrm>
            <a:off x="9072880" y="243840"/>
            <a:ext cx="28854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Samuel Rolfe</a:t>
            </a:r>
          </a:p>
          <a:p>
            <a:r>
              <a:rPr lang="en-US" sz="1100" dirty="0"/>
              <a:t>D&amp;C 124:142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23508E6B-2913-EFFA-4521-C4271F93EA1B}"/>
              </a:ext>
            </a:extLst>
          </p:cNvPr>
          <p:cNvGrpSpPr/>
          <p:nvPr/>
        </p:nvGrpSpPr>
        <p:grpSpPr>
          <a:xfrm>
            <a:off x="1559560" y="1089287"/>
            <a:ext cx="2319231" cy="5410369"/>
            <a:chOff x="1325353" y="653319"/>
            <a:chExt cx="2319231" cy="5410369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039DD0D7-5138-3C56-D01D-9174BC286ED1}"/>
                </a:ext>
              </a:extLst>
            </p:cNvPr>
            <p:cNvSpPr/>
            <p:nvPr/>
          </p:nvSpPr>
          <p:spPr>
            <a:xfrm rot="2704841" flipH="1">
              <a:off x="1849475" y="5522400"/>
              <a:ext cx="365204" cy="717372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048AD9E2-D117-40D8-D853-85E1D61D114D}"/>
                </a:ext>
              </a:extLst>
            </p:cNvPr>
            <p:cNvSpPr/>
            <p:nvPr/>
          </p:nvSpPr>
          <p:spPr>
            <a:xfrm rot="18164573" flipH="1">
              <a:off x="2604916" y="5453766"/>
              <a:ext cx="455399" cy="717372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rapezoid 10">
              <a:extLst>
                <a:ext uri="{FF2B5EF4-FFF2-40B4-BE49-F238E27FC236}">
                  <a16:creationId xmlns:a16="http://schemas.microsoft.com/office/drawing/2014/main" id="{9DB6EB04-71CD-BF74-B33B-89F0E9032C35}"/>
                </a:ext>
              </a:extLst>
            </p:cNvPr>
            <p:cNvSpPr/>
            <p:nvPr/>
          </p:nvSpPr>
          <p:spPr>
            <a:xfrm>
              <a:off x="1639260" y="3938898"/>
              <a:ext cx="1749891" cy="1870506"/>
            </a:xfrm>
            <a:prstGeom prst="trapezoid">
              <a:avLst>
                <a:gd name="adj" fmla="val 19332"/>
              </a:avLst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2BC3EEB2-434E-97D8-6F73-6D7D3399206B}"/>
                </a:ext>
              </a:extLst>
            </p:cNvPr>
            <p:cNvSpPr/>
            <p:nvPr/>
          </p:nvSpPr>
          <p:spPr>
            <a:xfrm rot="1499614">
              <a:off x="1325353" y="3419418"/>
              <a:ext cx="414915" cy="729399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D880DA0A-E82C-B6FB-9865-05693E1FB8C1}"/>
                </a:ext>
              </a:extLst>
            </p:cNvPr>
            <p:cNvSpPr/>
            <p:nvPr/>
          </p:nvSpPr>
          <p:spPr>
            <a:xfrm rot="20218618">
              <a:off x="3229669" y="3372716"/>
              <a:ext cx="414915" cy="729399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rapezoid 13">
              <a:extLst>
                <a:ext uri="{FF2B5EF4-FFF2-40B4-BE49-F238E27FC236}">
                  <a16:creationId xmlns:a16="http://schemas.microsoft.com/office/drawing/2014/main" id="{B01D56A1-EF2E-8949-6450-8FC47E854637}"/>
                </a:ext>
              </a:extLst>
            </p:cNvPr>
            <p:cNvSpPr/>
            <p:nvPr/>
          </p:nvSpPr>
          <p:spPr>
            <a:xfrm rot="1297584">
              <a:off x="1522932" y="2135158"/>
              <a:ext cx="592736" cy="1679417"/>
            </a:xfrm>
            <a:prstGeom prst="trapezoid">
              <a:avLst>
                <a:gd name="adj" fmla="val 32353"/>
              </a:avLst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rapezoid 14">
              <a:extLst>
                <a:ext uri="{FF2B5EF4-FFF2-40B4-BE49-F238E27FC236}">
                  <a16:creationId xmlns:a16="http://schemas.microsoft.com/office/drawing/2014/main" id="{411DAD87-13F8-D8EE-56B9-6482309490DB}"/>
                </a:ext>
              </a:extLst>
            </p:cNvPr>
            <p:cNvSpPr/>
            <p:nvPr/>
          </p:nvSpPr>
          <p:spPr>
            <a:xfrm rot="20443541">
              <a:off x="2870184" y="2185919"/>
              <a:ext cx="592736" cy="1679417"/>
            </a:xfrm>
            <a:prstGeom prst="trapezoid">
              <a:avLst>
                <a:gd name="adj" fmla="val 32353"/>
              </a:avLst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Cloud 15">
              <a:extLst>
                <a:ext uri="{FF2B5EF4-FFF2-40B4-BE49-F238E27FC236}">
                  <a16:creationId xmlns:a16="http://schemas.microsoft.com/office/drawing/2014/main" id="{01BB511D-6A42-78BE-3163-EA62F7F8E0C7}"/>
                </a:ext>
              </a:extLst>
            </p:cNvPr>
            <p:cNvSpPr/>
            <p:nvPr/>
          </p:nvSpPr>
          <p:spPr>
            <a:xfrm rot="1056837">
              <a:off x="1720510" y="653319"/>
              <a:ext cx="1580628" cy="1580628"/>
            </a:xfrm>
            <a:prstGeom prst="cloud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rapezoid 16">
              <a:extLst>
                <a:ext uri="{FF2B5EF4-FFF2-40B4-BE49-F238E27FC236}">
                  <a16:creationId xmlns:a16="http://schemas.microsoft.com/office/drawing/2014/main" id="{26649F98-0CCF-1F98-1AFD-636E9A93F2F2}"/>
                </a:ext>
              </a:extLst>
            </p:cNvPr>
            <p:cNvSpPr/>
            <p:nvPr/>
          </p:nvSpPr>
          <p:spPr>
            <a:xfrm>
              <a:off x="1918089" y="2332736"/>
              <a:ext cx="1185471" cy="1679417"/>
            </a:xfrm>
            <a:prstGeom prst="trapezoid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5">
              <a:extLst>
                <a:ext uri="{FF2B5EF4-FFF2-40B4-BE49-F238E27FC236}">
                  <a16:creationId xmlns:a16="http://schemas.microsoft.com/office/drawing/2014/main" id="{E18FFE06-6E76-530D-7114-9F43FB266F6B}"/>
                </a:ext>
              </a:extLst>
            </p:cNvPr>
            <p:cNvSpPr/>
            <p:nvPr/>
          </p:nvSpPr>
          <p:spPr>
            <a:xfrm>
              <a:off x="1918089" y="752108"/>
              <a:ext cx="1232890" cy="1679417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Moon 18">
              <a:extLst>
                <a:ext uri="{FF2B5EF4-FFF2-40B4-BE49-F238E27FC236}">
                  <a16:creationId xmlns:a16="http://schemas.microsoft.com/office/drawing/2014/main" id="{872EA4B5-F483-F7D4-ACED-5D5AF7640DCF}"/>
                </a:ext>
              </a:extLst>
            </p:cNvPr>
            <p:cNvSpPr/>
            <p:nvPr/>
          </p:nvSpPr>
          <p:spPr>
            <a:xfrm rot="16200000">
              <a:off x="1819299" y="3024261"/>
              <a:ext cx="1383050" cy="592736"/>
            </a:xfrm>
            <a:prstGeom prst="moon">
              <a:avLst>
                <a:gd name="adj" fmla="val 60084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rapezoid 19">
              <a:extLst>
                <a:ext uri="{FF2B5EF4-FFF2-40B4-BE49-F238E27FC236}">
                  <a16:creationId xmlns:a16="http://schemas.microsoft.com/office/drawing/2014/main" id="{C4DDB802-3A2F-C0B8-8865-B3F331B663FB}"/>
                </a:ext>
              </a:extLst>
            </p:cNvPr>
            <p:cNvSpPr/>
            <p:nvPr/>
          </p:nvSpPr>
          <p:spPr>
            <a:xfrm>
              <a:off x="2609613" y="2233947"/>
              <a:ext cx="592736" cy="1679417"/>
            </a:xfrm>
            <a:prstGeom prst="trapezoid">
              <a:avLst>
                <a:gd name="adj" fmla="val 30882"/>
              </a:avLst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rapezoid 20">
              <a:extLst>
                <a:ext uri="{FF2B5EF4-FFF2-40B4-BE49-F238E27FC236}">
                  <a16:creationId xmlns:a16="http://schemas.microsoft.com/office/drawing/2014/main" id="{37841ABE-FBC4-CCB6-9752-241C47908F30}"/>
                </a:ext>
              </a:extLst>
            </p:cNvPr>
            <p:cNvSpPr/>
            <p:nvPr/>
          </p:nvSpPr>
          <p:spPr>
            <a:xfrm>
              <a:off x="1819299" y="2233947"/>
              <a:ext cx="592736" cy="1679417"/>
            </a:xfrm>
            <a:prstGeom prst="trapezoid">
              <a:avLst>
                <a:gd name="adj" fmla="val 32353"/>
              </a:avLst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17677C82-6C6D-81C2-9C27-B07D4E99BC9D}"/>
                </a:ext>
              </a:extLst>
            </p:cNvPr>
            <p:cNvSpPr/>
            <p:nvPr/>
          </p:nvSpPr>
          <p:spPr>
            <a:xfrm>
              <a:off x="1918089" y="3920386"/>
              <a:ext cx="1185471" cy="190557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9DF4FC0A-8997-D3D2-047A-637353DEE8EC}"/>
                </a:ext>
              </a:extLst>
            </p:cNvPr>
            <p:cNvSpPr/>
            <p:nvPr/>
          </p:nvSpPr>
          <p:spPr>
            <a:xfrm>
              <a:off x="2412035" y="3221840"/>
              <a:ext cx="174335" cy="174335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EF616F79-2FA3-2BA5-D70B-056A33BE9CB2}"/>
                </a:ext>
              </a:extLst>
            </p:cNvPr>
            <p:cNvSpPr/>
            <p:nvPr/>
          </p:nvSpPr>
          <p:spPr>
            <a:xfrm>
              <a:off x="2412035" y="3616997"/>
              <a:ext cx="174335" cy="174335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Diagonal Stripe 24">
              <a:extLst>
                <a:ext uri="{FF2B5EF4-FFF2-40B4-BE49-F238E27FC236}">
                  <a16:creationId xmlns:a16="http://schemas.microsoft.com/office/drawing/2014/main" id="{6285722D-A725-6390-9726-D0F5386E8507}"/>
                </a:ext>
              </a:extLst>
            </p:cNvPr>
            <p:cNvSpPr/>
            <p:nvPr/>
          </p:nvSpPr>
          <p:spPr>
            <a:xfrm rot="7239654" flipH="1">
              <a:off x="2512279" y="2059605"/>
              <a:ext cx="476715" cy="334423"/>
            </a:xfrm>
            <a:prstGeom prst="diagStripe">
              <a:avLst>
                <a:gd name="adj" fmla="val 44299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6" name="Diagonal Stripe 25">
              <a:extLst>
                <a:ext uri="{FF2B5EF4-FFF2-40B4-BE49-F238E27FC236}">
                  <a16:creationId xmlns:a16="http://schemas.microsoft.com/office/drawing/2014/main" id="{3E249B7C-918B-003D-97D8-85EB792AE06D}"/>
                </a:ext>
              </a:extLst>
            </p:cNvPr>
            <p:cNvSpPr/>
            <p:nvPr/>
          </p:nvSpPr>
          <p:spPr>
            <a:xfrm rot="14360346">
              <a:off x="2042722" y="2061682"/>
              <a:ext cx="474253" cy="330267"/>
            </a:xfrm>
            <a:prstGeom prst="diagStripe">
              <a:avLst>
                <a:gd name="adj" fmla="val 44299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031F1BFE-B3AC-7449-4F82-E1702C300F9F}"/>
                </a:ext>
              </a:extLst>
            </p:cNvPr>
            <p:cNvGrpSpPr/>
            <p:nvPr/>
          </p:nvGrpSpPr>
          <p:grpSpPr>
            <a:xfrm>
              <a:off x="1918089" y="2332736"/>
              <a:ext cx="1185471" cy="296368"/>
              <a:chOff x="2971800" y="2971800"/>
              <a:chExt cx="914400" cy="228600"/>
            </a:xfrm>
          </p:grpSpPr>
          <p:sp>
            <p:nvSpPr>
              <p:cNvPr id="32" name="Double Wave 31">
                <a:extLst>
                  <a:ext uri="{FF2B5EF4-FFF2-40B4-BE49-F238E27FC236}">
                    <a16:creationId xmlns:a16="http://schemas.microsoft.com/office/drawing/2014/main" id="{B88C2F72-87AF-6AA8-91DB-9BC88BB9E9E3}"/>
                  </a:ext>
                </a:extLst>
              </p:cNvPr>
              <p:cNvSpPr/>
              <p:nvPr/>
            </p:nvSpPr>
            <p:spPr>
              <a:xfrm rot="20544645">
                <a:off x="2971800" y="3048000"/>
                <a:ext cx="457200" cy="152400"/>
              </a:xfrm>
              <a:prstGeom prst="doubleWave">
                <a:avLst>
                  <a:gd name="adj1" fmla="val 6250"/>
                  <a:gd name="adj2" fmla="val -10000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Double Wave 32">
                <a:extLst>
                  <a:ext uri="{FF2B5EF4-FFF2-40B4-BE49-F238E27FC236}">
                    <a16:creationId xmlns:a16="http://schemas.microsoft.com/office/drawing/2014/main" id="{BCE730D6-B6BE-EBDB-A022-972815C00F83}"/>
                  </a:ext>
                </a:extLst>
              </p:cNvPr>
              <p:cNvSpPr/>
              <p:nvPr/>
            </p:nvSpPr>
            <p:spPr>
              <a:xfrm rot="1849731">
                <a:off x="3429000" y="3048000"/>
                <a:ext cx="457200" cy="152400"/>
              </a:xfrm>
              <a:prstGeom prst="doubleWave">
                <a:avLst>
                  <a:gd name="adj1" fmla="val 6250"/>
                  <a:gd name="adj2" fmla="val -10000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Oval 33">
                <a:extLst>
                  <a:ext uri="{FF2B5EF4-FFF2-40B4-BE49-F238E27FC236}">
                    <a16:creationId xmlns:a16="http://schemas.microsoft.com/office/drawing/2014/main" id="{246DDD2C-F0EB-7FB9-AC0D-C518C59A3E58}"/>
                  </a:ext>
                </a:extLst>
              </p:cNvPr>
              <p:cNvSpPr/>
              <p:nvPr/>
            </p:nvSpPr>
            <p:spPr>
              <a:xfrm>
                <a:off x="3276600" y="2971800"/>
                <a:ext cx="228600" cy="1524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8" name="Cloud 27">
              <a:extLst>
                <a:ext uri="{FF2B5EF4-FFF2-40B4-BE49-F238E27FC236}">
                  <a16:creationId xmlns:a16="http://schemas.microsoft.com/office/drawing/2014/main" id="{59DD882F-FAA7-7724-F1C5-37398C256517}"/>
                </a:ext>
              </a:extLst>
            </p:cNvPr>
            <p:cNvSpPr/>
            <p:nvPr/>
          </p:nvSpPr>
          <p:spPr>
            <a:xfrm>
              <a:off x="1819299" y="1740001"/>
              <a:ext cx="1481839" cy="523002"/>
            </a:xfrm>
            <a:prstGeom prst="cloud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15">
              <a:extLst>
                <a:ext uri="{FF2B5EF4-FFF2-40B4-BE49-F238E27FC236}">
                  <a16:creationId xmlns:a16="http://schemas.microsoft.com/office/drawing/2014/main" id="{04FCFF98-CC63-F26A-121C-F1E5C8DB21A2}"/>
                </a:ext>
              </a:extLst>
            </p:cNvPr>
            <p:cNvSpPr/>
            <p:nvPr/>
          </p:nvSpPr>
          <p:spPr>
            <a:xfrm>
              <a:off x="1993634" y="1577289"/>
              <a:ext cx="1086682" cy="592736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15">
              <a:extLst>
                <a:ext uri="{FF2B5EF4-FFF2-40B4-BE49-F238E27FC236}">
                  <a16:creationId xmlns:a16="http://schemas.microsoft.com/office/drawing/2014/main" id="{2D975B06-2A4D-D4BB-D284-3767E116FD60}"/>
                </a:ext>
              </a:extLst>
            </p:cNvPr>
            <p:cNvSpPr/>
            <p:nvPr/>
          </p:nvSpPr>
          <p:spPr>
            <a:xfrm>
              <a:off x="1941333" y="1344844"/>
              <a:ext cx="1162227" cy="691525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8960F1BA-1B36-E31D-6B54-D26D52A4BE8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476933" y="4686319"/>
              <a:ext cx="22269" cy="1107131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1E347240-5DA2-25FD-9E9A-F40F07977B1A}"/>
              </a:ext>
            </a:extLst>
          </p:cNvPr>
          <p:cNvGrpSpPr/>
          <p:nvPr/>
        </p:nvGrpSpPr>
        <p:grpSpPr>
          <a:xfrm>
            <a:off x="5172606" y="1184295"/>
            <a:ext cx="1846788" cy="5061077"/>
            <a:chOff x="4968080" y="1560608"/>
            <a:chExt cx="1951675" cy="4917337"/>
          </a:xfrm>
        </p:grpSpPr>
        <p:sp>
          <p:nvSpPr>
            <p:cNvPr id="54" name="Rectangle: Rounded Corners 53">
              <a:extLst>
                <a:ext uri="{FF2B5EF4-FFF2-40B4-BE49-F238E27FC236}">
                  <a16:creationId xmlns:a16="http://schemas.microsoft.com/office/drawing/2014/main" id="{076E3C8C-E898-EBDB-AD56-C6263AA95383}"/>
                </a:ext>
              </a:extLst>
            </p:cNvPr>
            <p:cNvSpPr/>
            <p:nvPr/>
          </p:nvSpPr>
          <p:spPr>
            <a:xfrm>
              <a:off x="5215505" y="1560608"/>
              <a:ext cx="1374918" cy="1098452"/>
            </a:xfrm>
            <a:prstGeom prst="roundRect">
              <a:avLst>
                <a:gd name="adj" fmla="val 25306"/>
              </a:avLst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E5DDAC45-BECF-DCD9-647C-C90403761F20}"/>
                </a:ext>
              </a:extLst>
            </p:cNvPr>
            <p:cNvGrpSpPr/>
            <p:nvPr/>
          </p:nvGrpSpPr>
          <p:grpSpPr>
            <a:xfrm>
              <a:off x="4968080" y="1605682"/>
              <a:ext cx="1951675" cy="4872263"/>
              <a:chOff x="5388800" y="1082116"/>
              <a:chExt cx="2247540" cy="5610876"/>
            </a:xfrm>
          </p:grpSpPr>
          <p:sp>
            <p:nvSpPr>
              <p:cNvPr id="37" name="Oval 36">
                <a:extLst>
                  <a:ext uri="{FF2B5EF4-FFF2-40B4-BE49-F238E27FC236}">
                    <a16:creationId xmlns:a16="http://schemas.microsoft.com/office/drawing/2014/main" id="{A04ED79B-631F-F022-87B5-CB831457116A}"/>
                  </a:ext>
                </a:extLst>
              </p:cNvPr>
              <p:cNvSpPr/>
              <p:nvPr/>
            </p:nvSpPr>
            <p:spPr>
              <a:xfrm rot="2843460">
                <a:off x="5870861" y="5998783"/>
                <a:ext cx="393592" cy="750286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Oval 37">
                <a:extLst>
                  <a:ext uri="{FF2B5EF4-FFF2-40B4-BE49-F238E27FC236}">
                    <a16:creationId xmlns:a16="http://schemas.microsoft.com/office/drawing/2014/main" id="{5D214B80-A2E3-0E58-1A74-BEEE3CCD2E25}"/>
                  </a:ext>
                </a:extLst>
              </p:cNvPr>
              <p:cNvSpPr/>
              <p:nvPr/>
            </p:nvSpPr>
            <p:spPr>
              <a:xfrm rot="19900530">
                <a:off x="6661280" y="6035056"/>
                <a:ext cx="421540" cy="657936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Oval 38">
                <a:extLst>
                  <a:ext uri="{FF2B5EF4-FFF2-40B4-BE49-F238E27FC236}">
                    <a16:creationId xmlns:a16="http://schemas.microsoft.com/office/drawing/2014/main" id="{3C290305-77B9-895F-1D58-58F118F238D0}"/>
                  </a:ext>
                </a:extLst>
              </p:cNvPr>
              <p:cNvSpPr/>
              <p:nvPr/>
            </p:nvSpPr>
            <p:spPr>
              <a:xfrm>
                <a:off x="5388800" y="3843850"/>
                <a:ext cx="407470" cy="509790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Oval 39">
                <a:extLst>
                  <a:ext uri="{FF2B5EF4-FFF2-40B4-BE49-F238E27FC236}">
                    <a16:creationId xmlns:a16="http://schemas.microsoft.com/office/drawing/2014/main" id="{C1C8E2E6-2943-7BB8-6C10-CC372F710C8A}"/>
                  </a:ext>
                </a:extLst>
              </p:cNvPr>
              <p:cNvSpPr/>
              <p:nvPr/>
            </p:nvSpPr>
            <p:spPr>
              <a:xfrm rot="20689303">
                <a:off x="7288636" y="3863926"/>
                <a:ext cx="347704" cy="509790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Trapezoid 40">
                <a:extLst>
                  <a:ext uri="{FF2B5EF4-FFF2-40B4-BE49-F238E27FC236}">
                    <a16:creationId xmlns:a16="http://schemas.microsoft.com/office/drawing/2014/main" id="{9BD8FCE2-DDA2-3CB1-7A0D-9873889702B5}"/>
                  </a:ext>
                </a:extLst>
              </p:cNvPr>
              <p:cNvSpPr/>
              <p:nvPr/>
            </p:nvSpPr>
            <p:spPr>
              <a:xfrm rot="19927691">
                <a:off x="6486021" y="2514132"/>
                <a:ext cx="965861" cy="1732926"/>
              </a:xfrm>
              <a:prstGeom prst="trapezoid">
                <a:avLst>
                  <a:gd name="adj" fmla="val 17618"/>
                </a:avLst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2" name="Trapezoid 41">
                <a:extLst>
                  <a:ext uri="{FF2B5EF4-FFF2-40B4-BE49-F238E27FC236}">
                    <a16:creationId xmlns:a16="http://schemas.microsoft.com/office/drawing/2014/main" id="{88F9A04B-4DAA-2D32-84EC-82804508C267}"/>
                  </a:ext>
                </a:extLst>
              </p:cNvPr>
              <p:cNvSpPr/>
              <p:nvPr/>
            </p:nvSpPr>
            <p:spPr>
              <a:xfrm rot="1600380">
                <a:off x="5546130" y="2455182"/>
                <a:ext cx="965861" cy="1750388"/>
              </a:xfrm>
              <a:prstGeom prst="trapezoid">
                <a:avLst>
                  <a:gd name="adj" fmla="val 17618"/>
                </a:avLst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3" name="Trapezoid 42">
                <a:extLst>
                  <a:ext uri="{FF2B5EF4-FFF2-40B4-BE49-F238E27FC236}">
                    <a16:creationId xmlns:a16="http://schemas.microsoft.com/office/drawing/2014/main" id="{AB6E5B7A-361F-ACA4-C66A-BA6E37C33F22}"/>
                  </a:ext>
                </a:extLst>
              </p:cNvPr>
              <p:cNvSpPr/>
              <p:nvPr/>
            </p:nvSpPr>
            <p:spPr>
              <a:xfrm>
                <a:off x="5789056" y="2433619"/>
                <a:ext cx="1421683" cy="2175914"/>
              </a:xfrm>
              <a:prstGeom prst="trapezoid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4" name="Isosceles Triangle 43">
                <a:extLst>
                  <a:ext uri="{FF2B5EF4-FFF2-40B4-BE49-F238E27FC236}">
                    <a16:creationId xmlns:a16="http://schemas.microsoft.com/office/drawing/2014/main" id="{F3D7F3D6-CE6B-4CA5-F2D6-EBD7F479C170}"/>
                  </a:ext>
                </a:extLst>
              </p:cNvPr>
              <p:cNvSpPr/>
              <p:nvPr/>
            </p:nvSpPr>
            <p:spPr>
              <a:xfrm rot="10800000">
                <a:off x="5912421" y="2266708"/>
                <a:ext cx="1094132" cy="724427"/>
              </a:xfrm>
              <a:prstGeom prst="triangl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344BB8C4-3440-AC7F-F055-9C76CF226DB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59458" y="2968387"/>
                <a:ext cx="2" cy="172210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6" name="Trapezoid 45">
                <a:extLst>
                  <a:ext uri="{FF2B5EF4-FFF2-40B4-BE49-F238E27FC236}">
                    <a16:creationId xmlns:a16="http://schemas.microsoft.com/office/drawing/2014/main" id="{6244DE81-7224-8B5F-25C0-BE7D558B0709}"/>
                  </a:ext>
                </a:extLst>
              </p:cNvPr>
              <p:cNvSpPr/>
              <p:nvPr/>
            </p:nvSpPr>
            <p:spPr>
              <a:xfrm>
                <a:off x="5715385" y="4467042"/>
                <a:ext cx="1583349" cy="1873827"/>
              </a:xfrm>
              <a:prstGeom prst="trapezoid">
                <a:avLst>
                  <a:gd name="adj" fmla="val 9141"/>
                </a:avLst>
              </a:prstGeom>
              <a:solidFill>
                <a:schemeClr val="accent3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7" name="Rounded Rectangle 53">
                <a:extLst>
                  <a:ext uri="{FF2B5EF4-FFF2-40B4-BE49-F238E27FC236}">
                    <a16:creationId xmlns:a16="http://schemas.microsoft.com/office/drawing/2014/main" id="{F5D20F00-EF06-8FE9-4EFB-FB424411B0BB}"/>
                  </a:ext>
                </a:extLst>
              </p:cNvPr>
              <p:cNvSpPr/>
              <p:nvPr/>
            </p:nvSpPr>
            <p:spPr>
              <a:xfrm>
                <a:off x="5789056" y="4403237"/>
                <a:ext cx="1421683" cy="206296"/>
              </a:xfrm>
              <a:prstGeom prst="round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Frame 47">
                <a:extLst>
                  <a:ext uri="{FF2B5EF4-FFF2-40B4-BE49-F238E27FC236}">
                    <a16:creationId xmlns:a16="http://schemas.microsoft.com/office/drawing/2014/main" id="{35EA86A0-E105-111F-1B23-044862E6B0D0}"/>
                  </a:ext>
                </a:extLst>
              </p:cNvPr>
              <p:cNvSpPr/>
              <p:nvPr/>
            </p:nvSpPr>
            <p:spPr>
              <a:xfrm>
                <a:off x="6332384" y="4390790"/>
                <a:ext cx="308936" cy="262643"/>
              </a:xfrm>
              <a:prstGeom prst="frame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54EA19F0-1D3F-009A-2044-616F360D014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446972" y="5090477"/>
                <a:ext cx="18436" cy="1257979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0" name="Freeform: Shape 49">
                <a:extLst>
                  <a:ext uri="{FF2B5EF4-FFF2-40B4-BE49-F238E27FC236}">
                    <a16:creationId xmlns:a16="http://schemas.microsoft.com/office/drawing/2014/main" id="{2FEC6142-824D-E7D3-BFD1-0BB3D1419089}"/>
                  </a:ext>
                </a:extLst>
              </p:cNvPr>
              <p:cNvSpPr/>
              <p:nvPr/>
            </p:nvSpPr>
            <p:spPr>
              <a:xfrm rot="15289222">
                <a:off x="6095799" y="3097574"/>
                <a:ext cx="764125" cy="467444"/>
              </a:xfrm>
              <a:custGeom>
                <a:avLst/>
                <a:gdLst>
                  <a:gd name="connsiteX0" fmla="*/ 841478 w 847967"/>
                  <a:gd name="connsiteY0" fmla="*/ 382375 h 518733"/>
                  <a:gd name="connsiteX1" fmla="*/ 614901 w 847967"/>
                  <a:gd name="connsiteY1" fmla="*/ 512244 h 518733"/>
                  <a:gd name="connsiteX2" fmla="*/ 549328 w 847967"/>
                  <a:gd name="connsiteY2" fmla="*/ 479417 h 518733"/>
                  <a:gd name="connsiteX3" fmla="*/ 509272 w 847967"/>
                  <a:gd name="connsiteY3" fmla="*/ 433064 h 518733"/>
                  <a:gd name="connsiteX4" fmla="*/ 508538 w 847967"/>
                  <a:gd name="connsiteY4" fmla="*/ 433950 h 518733"/>
                  <a:gd name="connsiteX5" fmla="*/ 254269 w 847967"/>
                  <a:gd name="connsiteY5" fmla="*/ 433950 h 518733"/>
                  <a:gd name="connsiteX6" fmla="*/ 0 w 847967"/>
                  <a:gd name="connsiteY6" fmla="*/ 433950 h 518733"/>
                  <a:gd name="connsiteX7" fmla="*/ 127135 w 847967"/>
                  <a:gd name="connsiteY7" fmla="*/ 280566 h 518733"/>
                  <a:gd name="connsiteX8" fmla="*/ 381404 w 847967"/>
                  <a:gd name="connsiteY8" fmla="*/ 280566 h 518733"/>
                  <a:gd name="connsiteX9" fmla="*/ 413187 w 847967"/>
                  <a:gd name="connsiteY9" fmla="*/ 271579 h 518733"/>
                  <a:gd name="connsiteX10" fmla="*/ 435334 w 847967"/>
                  <a:gd name="connsiteY10" fmla="*/ 270684 h 518733"/>
                  <a:gd name="connsiteX11" fmla="*/ 422170 w 847967"/>
                  <a:gd name="connsiteY11" fmla="*/ 259958 h 518733"/>
                  <a:gd name="connsiteX12" fmla="*/ 312063 w 847967"/>
                  <a:gd name="connsiteY12" fmla="*/ 196399 h 518733"/>
                  <a:gd name="connsiteX13" fmla="*/ 91850 w 847967"/>
                  <a:gd name="connsiteY13" fmla="*/ 69280 h 518733"/>
                  <a:gd name="connsiteX14" fmla="*/ 278639 w 847967"/>
                  <a:gd name="connsiteY14" fmla="*/ 0 h 518733"/>
                  <a:gd name="connsiteX15" fmla="*/ 498852 w 847967"/>
                  <a:gd name="connsiteY15" fmla="*/ 127118 h 518733"/>
                  <a:gd name="connsiteX16" fmla="*/ 559040 w 847967"/>
                  <a:gd name="connsiteY16" fmla="*/ 150002 h 518733"/>
                  <a:gd name="connsiteX17" fmla="*/ 583294 w 847967"/>
                  <a:gd name="connsiteY17" fmla="*/ 169764 h 518733"/>
                  <a:gd name="connsiteX18" fmla="*/ 638437 w 847967"/>
                  <a:gd name="connsiteY18" fmla="*/ 150982 h 518733"/>
                  <a:gd name="connsiteX19" fmla="*/ 711609 w 847967"/>
                  <a:gd name="connsiteY19" fmla="*/ 155798 h 518733"/>
                  <a:gd name="connsiteX20" fmla="*/ 841478 w 847967"/>
                  <a:gd name="connsiteY20" fmla="*/ 382375 h 5187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847967" h="518733">
                    <a:moveTo>
                      <a:pt x="841478" y="382375"/>
                    </a:moveTo>
                    <a:cubicBezTo>
                      <a:pt x="814773" y="480805"/>
                      <a:pt x="713330" y="538949"/>
                      <a:pt x="614901" y="512244"/>
                    </a:cubicBezTo>
                    <a:cubicBezTo>
                      <a:pt x="590293" y="505568"/>
                      <a:pt x="568204" y="494220"/>
                      <a:pt x="549328" y="479417"/>
                    </a:cubicBezTo>
                    <a:lnTo>
                      <a:pt x="509272" y="433064"/>
                    </a:lnTo>
                    <a:lnTo>
                      <a:pt x="508538" y="433950"/>
                    </a:lnTo>
                    <a:cubicBezTo>
                      <a:pt x="423782" y="470470"/>
                      <a:pt x="339026" y="397430"/>
                      <a:pt x="254269" y="433950"/>
                    </a:cubicBezTo>
                    <a:cubicBezTo>
                      <a:pt x="169513" y="470470"/>
                      <a:pt x="84756" y="397430"/>
                      <a:pt x="0" y="433950"/>
                    </a:cubicBezTo>
                    <a:lnTo>
                      <a:pt x="127135" y="280566"/>
                    </a:lnTo>
                    <a:cubicBezTo>
                      <a:pt x="211891" y="244046"/>
                      <a:pt x="296647" y="317086"/>
                      <a:pt x="381404" y="280566"/>
                    </a:cubicBezTo>
                    <a:cubicBezTo>
                      <a:pt x="391999" y="276001"/>
                      <a:pt x="402593" y="273148"/>
                      <a:pt x="413187" y="271579"/>
                    </a:cubicBezTo>
                    <a:lnTo>
                      <a:pt x="435334" y="270684"/>
                    </a:lnTo>
                    <a:lnTo>
                      <a:pt x="422170" y="259958"/>
                    </a:lnTo>
                    <a:cubicBezTo>
                      <a:pt x="390032" y="230864"/>
                      <a:pt x="357894" y="201771"/>
                      <a:pt x="312063" y="196399"/>
                    </a:cubicBezTo>
                    <a:cubicBezTo>
                      <a:pt x="220401" y="185655"/>
                      <a:pt x="183512" y="80024"/>
                      <a:pt x="91850" y="69280"/>
                    </a:cubicBezTo>
                    <a:lnTo>
                      <a:pt x="278639" y="0"/>
                    </a:lnTo>
                    <a:cubicBezTo>
                      <a:pt x="370301" y="10744"/>
                      <a:pt x="407190" y="116373"/>
                      <a:pt x="498852" y="127118"/>
                    </a:cubicBezTo>
                    <a:cubicBezTo>
                      <a:pt x="521767" y="129804"/>
                      <a:pt x="541260" y="138420"/>
                      <a:pt x="559040" y="150002"/>
                    </a:cubicBezTo>
                    <a:lnTo>
                      <a:pt x="583294" y="169764"/>
                    </a:lnTo>
                    <a:lnTo>
                      <a:pt x="638437" y="150982"/>
                    </a:lnTo>
                    <a:cubicBezTo>
                      <a:pt x="662206" y="147749"/>
                      <a:pt x="687001" y="149122"/>
                      <a:pt x="711609" y="155798"/>
                    </a:cubicBezTo>
                    <a:cubicBezTo>
                      <a:pt x="810038" y="182503"/>
                      <a:pt x="868183" y="283946"/>
                      <a:pt x="841478" y="382375"/>
                    </a:cubicBezTo>
                    <a:close/>
                  </a:path>
                </a:pathLst>
              </a:custGeom>
              <a:solidFill>
                <a:schemeClr val="tx1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51" name="Parallelogram 50">
                <a:extLst>
                  <a:ext uri="{FF2B5EF4-FFF2-40B4-BE49-F238E27FC236}">
                    <a16:creationId xmlns:a16="http://schemas.microsoft.com/office/drawing/2014/main" id="{0069AB82-62AA-5EFC-6471-745B6598763A}"/>
                  </a:ext>
                </a:extLst>
              </p:cNvPr>
              <p:cNvSpPr/>
              <p:nvPr/>
            </p:nvSpPr>
            <p:spPr>
              <a:xfrm rot="13918828" flipV="1">
                <a:off x="5788172" y="2738757"/>
                <a:ext cx="847590" cy="292465"/>
              </a:xfrm>
              <a:prstGeom prst="parallelogram">
                <a:avLst>
                  <a:gd name="adj" fmla="val 79860"/>
                </a:avLst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Parallelogram 51">
                <a:extLst>
                  <a:ext uri="{FF2B5EF4-FFF2-40B4-BE49-F238E27FC236}">
                    <a16:creationId xmlns:a16="http://schemas.microsoft.com/office/drawing/2014/main" id="{7A84F779-17E2-4834-52B1-AC75F752E051}"/>
                  </a:ext>
                </a:extLst>
              </p:cNvPr>
              <p:cNvSpPr/>
              <p:nvPr/>
            </p:nvSpPr>
            <p:spPr>
              <a:xfrm rot="7681172" flipH="1" flipV="1">
                <a:off x="6284403" y="2748312"/>
                <a:ext cx="847590" cy="292465"/>
              </a:xfrm>
              <a:prstGeom prst="parallelogram">
                <a:avLst>
                  <a:gd name="adj" fmla="val 79860"/>
                </a:avLst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Oval 52">
                <a:extLst>
                  <a:ext uri="{FF2B5EF4-FFF2-40B4-BE49-F238E27FC236}">
                    <a16:creationId xmlns:a16="http://schemas.microsoft.com/office/drawing/2014/main" id="{4AFBA2C1-ACF1-BA6D-5457-1E26B66BD460}"/>
                  </a:ext>
                </a:extLst>
              </p:cNvPr>
              <p:cNvSpPr/>
              <p:nvPr/>
            </p:nvSpPr>
            <p:spPr>
              <a:xfrm>
                <a:off x="5768380" y="1082116"/>
                <a:ext cx="1397458" cy="1586793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85" name="Group 84">
            <a:extLst>
              <a:ext uri="{FF2B5EF4-FFF2-40B4-BE49-F238E27FC236}">
                <a16:creationId xmlns:a16="http://schemas.microsoft.com/office/drawing/2014/main" id="{F6C18DE6-FD18-311C-A63A-FE3A40974867}"/>
              </a:ext>
            </a:extLst>
          </p:cNvPr>
          <p:cNvGrpSpPr/>
          <p:nvPr/>
        </p:nvGrpSpPr>
        <p:grpSpPr>
          <a:xfrm>
            <a:off x="8926339" y="1089287"/>
            <a:ext cx="2075639" cy="5253456"/>
            <a:chOff x="8801664" y="1174754"/>
            <a:chExt cx="2075639" cy="5253456"/>
          </a:xfrm>
        </p:grpSpPr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D1831A27-4CAC-1B96-2D60-EFA48404708A}"/>
                </a:ext>
              </a:extLst>
            </p:cNvPr>
            <p:cNvSpPr/>
            <p:nvPr/>
          </p:nvSpPr>
          <p:spPr>
            <a:xfrm rot="4936748" flipH="1">
              <a:off x="9070961" y="1125582"/>
              <a:ext cx="1616399" cy="1714744"/>
            </a:xfrm>
            <a:custGeom>
              <a:avLst/>
              <a:gdLst>
                <a:gd name="connsiteX0" fmla="*/ 1750834 w 1795327"/>
                <a:gd name="connsiteY0" fmla="*/ 570484 h 1920295"/>
                <a:gd name="connsiteX1" fmla="*/ 1732895 w 1795327"/>
                <a:gd name="connsiteY1" fmla="*/ 522160 h 1920295"/>
                <a:gd name="connsiteX2" fmla="*/ 1614395 w 1795327"/>
                <a:gd name="connsiteY2" fmla="*/ 442454 h 1920295"/>
                <a:gd name="connsiteX3" fmla="*/ 1614137 w 1795327"/>
                <a:gd name="connsiteY3" fmla="*/ 441967 h 1920295"/>
                <a:gd name="connsiteX4" fmla="*/ 1594097 w 1795327"/>
                <a:gd name="connsiteY4" fmla="*/ 404188 h 1920295"/>
                <a:gd name="connsiteX5" fmla="*/ 1495399 w 1795327"/>
                <a:gd name="connsiteY5" fmla="*/ 335677 h 1920295"/>
                <a:gd name="connsiteX6" fmla="*/ 1438133 w 1795327"/>
                <a:gd name="connsiteY6" fmla="*/ 334619 h 1920295"/>
                <a:gd name="connsiteX7" fmla="*/ 1401330 w 1795327"/>
                <a:gd name="connsiteY7" fmla="*/ 349500 h 1920295"/>
                <a:gd name="connsiteX8" fmla="*/ 1391296 w 1795327"/>
                <a:gd name="connsiteY8" fmla="*/ 334590 h 1920295"/>
                <a:gd name="connsiteX9" fmla="*/ 1396747 w 1795327"/>
                <a:gd name="connsiteY9" fmla="*/ 222281 h 1920295"/>
                <a:gd name="connsiteX10" fmla="*/ 1315597 w 1795327"/>
                <a:gd name="connsiteY10" fmla="*/ 133682 h 1920295"/>
                <a:gd name="connsiteX11" fmla="*/ 1275468 w 1795327"/>
                <a:gd name="connsiteY11" fmla="*/ 118899 h 1920295"/>
                <a:gd name="connsiteX12" fmla="*/ 1274951 w 1795327"/>
                <a:gd name="connsiteY12" fmla="*/ 118708 h 1920295"/>
                <a:gd name="connsiteX13" fmla="*/ 1180048 w 1795327"/>
                <a:gd name="connsiteY13" fmla="*/ 11992 h 1920295"/>
                <a:gd name="connsiteX14" fmla="*/ 1129752 w 1795327"/>
                <a:gd name="connsiteY14" fmla="*/ 707 h 1920295"/>
                <a:gd name="connsiteX15" fmla="*/ 992900 w 1795327"/>
                <a:gd name="connsiteY15" fmla="*/ 51109 h 1920295"/>
                <a:gd name="connsiteX16" fmla="*/ 991309 w 1795327"/>
                <a:gd name="connsiteY16" fmla="*/ 49684 h 1920295"/>
                <a:gd name="connsiteX17" fmla="*/ 965564 w 1795327"/>
                <a:gd name="connsiteY17" fmla="*/ 26632 h 1920295"/>
                <a:gd name="connsiteX18" fmla="*/ 857143 w 1795327"/>
                <a:gd name="connsiteY18" fmla="*/ 1289 h 1920295"/>
                <a:gd name="connsiteX19" fmla="*/ 792688 w 1795327"/>
                <a:gd name="connsiteY19" fmla="*/ 24504 h 1920295"/>
                <a:gd name="connsiteX20" fmla="*/ 748681 w 1795327"/>
                <a:gd name="connsiteY20" fmla="*/ 70827 h 1920295"/>
                <a:gd name="connsiteX21" fmla="*/ 747680 w 1795327"/>
                <a:gd name="connsiteY21" fmla="*/ 71880 h 1920295"/>
                <a:gd name="connsiteX22" fmla="*/ 522232 w 1795327"/>
                <a:gd name="connsiteY22" fmla="*/ 54469 h 1920295"/>
                <a:gd name="connsiteX23" fmla="*/ 466821 w 1795327"/>
                <a:gd name="connsiteY23" fmla="*/ 110477 h 1920295"/>
                <a:gd name="connsiteX24" fmla="*/ 466759 w 1795327"/>
                <a:gd name="connsiteY24" fmla="*/ 110540 h 1920295"/>
                <a:gd name="connsiteX25" fmla="*/ 188131 w 1795327"/>
                <a:gd name="connsiteY25" fmla="*/ 147780 h 1920295"/>
                <a:gd name="connsiteX26" fmla="*/ 130857 w 1795327"/>
                <a:gd name="connsiteY26" fmla="*/ 310783 h 1920295"/>
                <a:gd name="connsiteX27" fmla="*/ 129627 w 1795327"/>
                <a:gd name="connsiteY27" fmla="*/ 313775 h 1920295"/>
                <a:gd name="connsiteX28" fmla="*/ 1050 w 1795327"/>
                <a:gd name="connsiteY28" fmla="*/ 427285 h 1920295"/>
                <a:gd name="connsiteX29" fmla="*/ 71455 w 1795327"/>
                <a:gd name="connsiteY29" fmla="*/ 554992 h 1920295"/>
                <a:gd name="connsiteX30" fmla="*/ 38114 w 1795327"/>
                <a:gd name="connsiteY30" fmla="*/ 679466 h 1920295"/>
                <a:gd name="connsiteX31" fmla="*/ 194148 w 1795327"/>
                <a:gd name="connsiteY31" fmla="*/ 771680 h 1920295"/>
                <a:gd name="connsiteX32" fmla="*/ 549031 w 1795327"/>
                <a:gd name="connsiteY32" fmla="*/ 854547 h 1920295"/>
                <a:gd name="connsiteX33" fmla="*/ 787935 w 1795327"/>
                <a:gd name="connsiteY33" fmla="*/ 938418 h 1920295"/>
                <a:gd name="connsiteX34" fmla="*/ 950418 w 1795327"/>
                <a:gd name="connsiteY34" fmla="*/ 801014 h 1920295"/>
                <a:gd name="connsiteX35" fmla="*/ 953097 w 1795327"/>
                <a:gd name="connsiteY35" fmla="*/ 802019 h 1920295"/>
                <a:gd name="connsiteX36" fmla="*/ 953175 w 1795327"/>
                <a:gd name="connsiteY36" fmla="*/ 802391 h 1920295"/>
                <a:gd name="connsiteX37" fmla="*/ 981876 w 1795327"/>
                <a:gd name="connsiteY37" fmla="*/ 855711 h 1920295"/>
                <a:gd name="connsiteX38" fmla="*/ 878885 w 1795327"/>
                <a:gd name="connsiteY38" fmla="*/ 978299 h 1920295"/>
                <a:gd name="connsiteX39" fmla="*/ 877234 w 1795327"/>
                <a:gd name="connsiteY39" fmla="*/ 986583 h 1920295"/>
                <a:gd name="connsiteX40" fmla="*/ 839385 w 1795327"/>
                <a:gd name="connsiteY40" fmla="*/ 974596 h 1920295"/>
                <a:gd name="connsiteX41" fmla="*/ 781496 w 1795327"/>
                <a:gd name="connsiteY41" fmla="*/ 971002 h 1920295"/>
                <a:gd name="connsiteX42" fmla="*/ 573547 w 1795327"/>
                <a:gd name="connsiteY42" fmla="*/ 1115456 h 1920295"/>
                <a:gd name="connsiteX43" fmla="*/ 253539 w 1795327"/>
                <a:gd name="connsiteY43" fmla="*/ 1289822 h 1920295"/>
                <a:gd name="connsiteX44" fmla="*/ 127691 w 1795327"/>
                <a:gd name="connsiteY44" fmla="*/ 1420253 h 1920295"/>
                <a:gd name="connsiteX45" fmla="*/ 192970 w 1795327"/>
                <a:gd name="connsiteY45" fmla="*/ 1531357 h 1920295"/>
                <a:gd name="connsiteX46" fmla="*/ 159110 w 1795327"/>
                <a:gd name="connsiteY46" fmla="*/ 1673200 h 1920295"/>
                <a:gd name="connsiteX47" fmla="*/ 313268 w 1795327"/>
                <a:gd name="connsiteY47" fmla="*/ 1748377 h 1920295"/>
                <a:gd name="connsiteX48" fmla="*/ 315250 w 1795327"/>
                <a:gd name="connsiteY48" fmla="*/ 1750934 h 1920295"/>
                <a:gd name="connsiteX49" fmla="*/ 413858 w 1795327"/>
                <a:gd name="connsiteY49" fmla="*/ 1892803 h 1920295"/>
                <a:gd name="connsiteX50" fmla="*/ 692343 w 1795327"/>
                <a:gd name="connsiteY50" fmla="*/ 1854511 h 1920295"/>
                <a:gd name="connsiteX51" fmla="*/ 692420 w 1795327"/>
                <a:gd name="connsiteY51" fmla="*/ 1854555 h 1920295"/>
                <a:gd name="connsiteX52" fmla="*/ 760743 w 1795327"/>
                <a:gd name="connsiteY52" fmla="*/ 1893788 h 1920295"/>
                <a:gd name="connsiteX53" fmla="*/ 973417 w 1795327"/>
                <a:gd name="connsiteY53" fmla="*/ 1816977 h 1920295"/>
                <a:gd name="connsiteX54" fmla="*/ 974663 w 1795327"/>
                <a:gd name="connsiteY54" fmla="*/ 1817727 h 1920295"/>
                <a:gd name="connsiteX55" fmla="*/ 1029415 w 1795327"/>
                <a:gd name="connsiteY55" fmla="*/ 1850660 h 1920295"/>
                <a:gd name="connsiteX56" fmla="*/ 1097724 w 1795327"/>
                <a:gd name="connsiteY56" fmla="*/ 1855875 h 1920295"/>
                <a:gd name="connsiteX57" fmla="*/ 1195484 w 1795327"/>
                <a:gd name="connsiteY57" fmla="*/ 1802579 h 1920295"/>
                <a:gd name="connsiteX58" fmla="*/ 1214161 w 1795327"/>
                <a:gd name="connsiteY58" fmla="*/ 1773504 h 1920295"/>
                <a:gd name="connsiteX59" fmla="*/ 1215316 w 1795327"/>
                <a:gd name="connsiteY59" fmla="*/ 1771707 h 1920295"/>
                <a:gd name="connsiteX60" fmla="*/ 1360647 w 1795327"/>
                <a:gd name="connsiteY60" fmla="*/ 1783852 h 1920295"/>
                <a:gd name="connsiteX61" fmla="*/ 1406123 w 1795327"/>
                <a:gd name="connsiteY61" fmla="*/ 1759583 h 1920295"/>
                <a:gd name="connsiteX62" fmla="*/ 1420967 w 1795327"/>
                <a:gd name="connsiteY62" fmla="*/ 1745686 h 1920295"/>
                <a:gd name="connsiteX63" fmla="*/ 1441999 w 1795327"/>
                <a:gd name="connsiteY63" fmla="*/ 1750272 h 1920295"/>
                <a:gd name="connsiteX64" fmla="*/ 1479762 w 1795327"/>
                <a:gd name="connsiteY64" fmla="*/ 1746263 h 1920295"/>
                <a:gd name="connsiteX65" fmla="*/ 1574969 w 1795327"/>
                <a:gd name="connsiteY65" fmla="*/ 1603602 h 1920295"/>
                <a:gd name="connsiteX66" fmla="*/ 1577769 w 1795327"/>
                <a:gd name="connsiteY66" fmla="*/ 1601981 h 1920295"/>
                <a:gd name="connsiteX67" fmla="*/ 1731599 w 1795327"/>
                <a:gd name="connsiteY67" fmla="*/ 1523327 h 1920295"/>
                <a:gd name="connsiteX68" fmla="*/ 1731068 w 1795327"/>
                <a:gd name="connsiteY68" fmla="*/ 1242222 h 1920295"/>
                <a:gd name="connsiteX69" fmla="*/ 1731122 w 1795327"/>
                <a:gd name="connsiteY69" fmla="*/ 1242152 h 1920295"/>
                <a:gd name="connsiteX70" fmla="*/ 1779179 w 1795327"/>
                <a:gd name="connsiteY70" fmla="*/ 1179719 h 1920295"/>
                <a:gd name="connsiteX71" fmla="*/ 1731636 w 1795327"/>
                <a:gd name="connsiteY71" fmla="*/ 958654 h 1920295"/>
                <a:gd name="connsiteX72" fmla="*/ 1732546 w 1795327"/>
                <a:gd name="connsiteY72" fmla="*/ 957520 h 1920295"/>
                <a:gd name="connsiteX73" fmla="*/ 1772537 w 1795327"/>
                <a:gd name="connsiteY73" fmla="*/ 907688 h 1920295"/>
                <a:gd name="connsiteX74" fmla="*/ 1786882 w 1795327"/>
                <a:gd name="connsiteY74" fmla="*/ 840699 h 1920295"/>
                <a:gd name="connsiteX75" fmla="*/ 1747203 w 1795327"/>
                <a:gd name="connsiteY75" fmla="*/ 736666 h 1920295"/>
                <a:gd name="connsiteX76" fmla="*/ 1720900 w 1795327"/>
                <a:gd name="connsiteY76" fmla="*/ 714252 h 1920295"/>
                <a:gd name="connsiteX77" fmla="*/ 1719275 w 1795327"/>
                <a:gd name="connsiteY77" fmla="*/ 712866 h 1920295"/>
                <a:gd name="connsiteX78" fmla="*/ 1750834 w 1795327"/>
                <a:gd name="connsiteY78" fmla="*/ 570484 h 19202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</a:cxnLst>
              <a:rect l="l" t="t" r="r" b="b"/>
              <a:pathLst>
                <a:path w="1795327" h="1920295">
                  <a:moveTo>
                    <a:pt x="1750834" y="570484"/>
                  </a:moveTo>
                  <a:cubicBezTo>
                    <a:pt x="1747273" y="553798"/>
                    <a:pt x="1741308" y="537473"/>
                    <a:pt x="1732895" y="522160"/>
                  </a:cubicBezTo>
                  <a:cubicBezTo>
                    <a:pt x="1707259" y="475486"/>
                    <a:pt x="1662778" y="445555"/>
                    <a:pt x="1614395" y="442454"/>
                  </a:cubicBezTo>
                  <a:lnTo>
                    <a:pt x="1614137" y="441967"/>
                  </a:lnTo>
                  <a:lnTo>
                    <a:pt x="1594097" y="404188"/>
                  </a:lnTo>
                  <a:cubicBezTo>
                    <a:pt x="1569945" y="369145"/>
                    <a:pt x="1534935" y="344406"/>
                    <a:pt x="1495399" y="335677"/>
                  </a:cubicBezTo>
                  <a:cubicBezTo>
                    <a:pt x="1476267" y="331444"/>
                    <a:pt x="1456869" y="331147"/>
                    <a:pt x="1438133" y="334619"/>
                  </a:cubicBezTo>
                  <a:lnTo>
                    <a:pt x="1401330" y="349500"/>
                  </a:lnTo>
                  <a:lnTo>
                    <a:pt x="1391296" y="334590"/>
                  </a:lnTo>
                  <a:cubicBezTo>
                    <a:pt x="1408348" y="299010"/>
                    <a:pt x="1410276" y="259062"/>
                    <a:pt x="1396747" y="222281"/>
                  </a:cubicBezTo>
                  <a:cubicBezTo>
                    <a:pt x="1382786" y="184277"/>
                    <a:pt x="1353567" y="152907"/>
                    <a:pt x="1315597" y="133682"/>
                  </a:cubicBezTo>
                  <a:lnTo>
                    <a:pt x="1275468" y="118899"/>
                  </a:lnTo>
                  <a:lnTo>
                    <a:pt x="1274951" y="118708"/>
                  </a:lnTo>
                  <a:cubicBezTo>
                    <a:pt x="1265378" y="71182"/>
                    <a:pt x="1229744" y="31125"/>
                    <a:pt x="1180048" y="11992"/>
                  </a:cubicBezTo>
                  <a:cubicBezTo>
                    <a:pt x="1163743" y="5713"/>
                    <a:pt x="1146765" y="1995"/>
                    <a:pt x="1129752" y="707"/>
                  </a:cubicBezTo>
                  <a:cubicBezTo>
                    <a:pt x="1078712" y="-3157"/>
                    <a:pt x="1027355" y="14842"/>
                    <a:pt x="992900" y="51109"/>
                  </a:cubicBezTo>
                  <a:lnTo>
                    <a:pt x="991309" y="49684"/>
                  </a:lnTo>
                  <a:lnTo>
                    <a:pt x="965564" y="26632"/>
                  </a:lnTo>
                  <a:cubicBezTo>
                    <a:pt x="935090" y="5818"/>
                    <a:pt x="896135" y="-3658"/>
                    <a:pt x="857143" y="1289"/>
                  </a:cubicBezTo>
                  <a:cubicBezTo>
                    <a:pt x="833525" y="4281"/>
                    <a:pt x="811487" y="12380"/>
                    <a:pt x="792688" y="24504"/>
                  </a:cubicBezTo>
                  <a:lnTo>
                    <a:pt x="748681" y="70827"/>
                  </a:lnTo>
                  <a:lnTo>
                    <a:pt x="747680" y="71880"/>
                  </a:lnTo>
                  <a:cubicBezTo>
                    <a:pt x="684306" y="16021"/>
                    <a:pt x="589257" y="12954"/>
                    <a:pt x="522232" y="54469"/>
                  </a:cubicBezTo>
                  <a:lnTo>
                    <a:pt x="466821" y="110477"/>
                  </a:lnTo>
                  <a:lnTo>
                    <a:pt x="466759" y="110540"/>
                  </a:lnTo>
                  <a:cubicBezTo>
                    <a:pt x="375645" y="62817"/>
                    <a:pt x="259666" y="78302"/>
                    <a:pt x="188131" y="147780"/>
                  </a:cubicBezTo>
                  <a:cubicBezTo>
                    <a:pt x="142857" y="191768"/>
                    <a:pt x="121848" y="251527"/>
                    <a:pt x="130857" y="310783"/>
                  </a:cubicBezTo>
                  <a:cubicBezTo>
                    <a:pt x="130458" y="311787"/>
                    <a:pt x="130026" y="312770"/>
                    <a:pt x="129627" y="313775"/>
                  </a:cubicBezTo>
                  <a:cubicBezTo>
                    <a:pt x="62546" y="319977"/>
                    <a:pt x="9161" y="367112"/>
                    <a:pt x="1050" y="427285"/>
                  </a:cubicBezTo>
                  <a:cubicBezTo>
                    <a:pt x="-5864" y="478678"/>
                    <a:pt x="21792" y="528847"/>
                    <a:pt x="71455" y="554992"/>
                  </a:cubicBezTo>
                  <a:cubicBezTo>
                    <a:pt x="36452" y="588322"/>
                    <a:pt x="23787" y="635630"/>
                    <a:pt x="38114" y="679466"/>
                  </a:cubicBezTo>
                  <a:cubicBezTo>
                    <a:pt x="57892" y="740054"/>
                    <a:pt x="123876" y="779040"/>
                    <a:pt x="194148" y="771680"/>
                  </a:cubicBezTo>
                  <a:cubicBezTo>
                    <a:pt x="265683" y="883662"/>
                    <a:pt x="425772" y="921032"/>
                    <a:pt x="549031" y="854547"/>
                  </a:cubicBezTo>
                  <a:cubicBezTo>
                    <a:pt x="601253" y="924592"/>
                    <a:pt x="696588" y="958054"/>
                    <a:pt x="787935" y="938418"/>
                  </a:cubicBezTo>
                  <a:cubicBezTo>
                    <a:pt x="865453" y="921753"/>
                    <a:pt x="927315" y="869443"/>
                    <a:pt x="950418" y="801014"/>
                  </a:cubicBezTo>
                  <a:lnTo>
                    <a:pt x="953097" y="802019"/>
                  </a:lnTo>
                  <a:lnTo>
                    <a:pt x="953175" y="802391"/>
                  </a:lnTo>
                  <a:cubicBezTo>
                    <a:pt x="960023" y="821323"/>
                    <a:pt x="969608" y="839352"/>
                    <a:pt x="981876" y="855711"/>
                  </a:cubicBezTo>
                  <a:cubicBezTo>
                    <a:pt x="933348" y="879776"/>
                    <a:pt x="896733" y="924227"/>
                    <a:pt x="878885" y="978299"/>
                  </a:cubicBezTo>
                  <a:lnTo>
                    <a:pt x="877234" y="986583"/>
                  </a:lnTo>
                  <a:lnTo>
                    <a:pt x="839385" y="974596"/>
                  </a:lnTo>
                  <a:cubicBezTo>
                    <a:pt x="820725" y="971122"/>
                    <a:pt x="801286" y="969858"/>
                    <a:pt x="781496" y="971002"/>
                  </a:cubicBezTo>
                  <a:cubicBezTo>
                    <a:pt x="688219" y="976397"/>
                    <a:pt x="605234" y="1034035"/>
                    <a:pt x="573547" y="1115456"/>
                  </a:cubicBezTo>
                  <a:cubicBezTo>
                    <a:pt x="437036" y="1084189"/>
                    <a:pt x="292676" y="1162836"/>
                    <a:pt x="253539" y="1289822"/>
                  </a:cubicBezTo>
                  <a:cubicBezTo>
                    <a:pt x="183844" y="1301437"/>
                    <a:pt x="130623" y="1356585"/>
                    <a:pt x="127691" y="1420253"/>
                  </a:cubicBezTo>
                  <a:cubicBezTo>
                    <a:pt x="125552" y="1466321"/>
                    <a:pt x="150356" y="1508549"/>
                    <a:pt x="192970" y="1531357"/>
                  </a:cubicBezTo>
                  <a:cubicBezTo>
                    <a:pt x="152061" y="1569780"/>
                    <a:pt x="138761" y="1625502"/>
                    <a:pt x="159110" y="1673200"/>
                  </a:cubicBezTo>
                  <a:cubicBezTo>
                    <a:pt x="182949" y="1729040"/>
                    <a:pt x="246957" y="1760259"/>
                    <a:pt x="313268" y="1748377"/>
                  </a:cubicBezTo>
                  <a:cubicBezTo>
                    <a:pt x="313920" y="1749239"/>
                    <a:pt x="314598" y="1750071"/>
                    <a:pt x="315250" y="1750934"/>
                  </a:cubicBezTo>
                  <a:cubicBezTo>
                    <a:pt x="322345" y="1810449"/>
                    <a:pt x="358506" y="1862457"/>
                    <a:pt x="413858" y="1892803"/>
                  </a:cubicBezTo>
                  <a:cubicBezTo>
                    <a:pt x="501310" y="1940725"/>
                    <a:pt x="617225" y="1924772"/>
                    <a:pt x="692343" y="1854511"/>
                  </a:cubicBezTo>
                  <a:lnTo>
                    <a:pt x="692420" y="1854555"/>
                  </a:lnTo>
                  <a:lnTo>
                    <a:pt x="760743" y="1893788"/>
                  </a:lnTo>
                  <a:cubicBezTo>
                    <a:pt x="836402" y="1915959"/>
                    <a:pt x="927203" y="1887694"/>
                    <a:pt x="973417" y="1816977"/>
                  </a:cubicBezTo>
                  <a:lnTo>
                    <a:pt x="974663" y="1817727"/>
                  </a:lnTo>
                  <a:lnTo>
                    <a:pt x="1029415" y="1850660"/>
                  </a:lnTo>
                  <a:cubicBezTo>
                    <a:pt x="1050763" y="1857342"/>
                    <a:pt x="1074162" y="1859279"/>
                    <a:pt x="1097724" y="1855875"/>
                  </a:cubicBezTo>
                  <a:cubicBezTo>
                    <a:pt x="1136626" y="1850262"/>
                    <a:pt x="1171651" y="1830755"/>
                    <a:pt x="1195484" y="1802579"/>
                  </a:cubicBezTo>
                  <a:lnTo>
                    <a:pt x="1214161" y="1773504"/>
                  </a:lnTo>
                  <a:lnTo>
                    <a:pt x="1215316" y="1771707"/>
                  </a:lnTo>
                  <a:cubicBezTo>
                    <a:pt x="1258183" y="1797492"/>
                    <a:pt x="1312479" y="1801166"/>
                    <a:pt x="1360647" y="1783852"/>
                  </a:cubicBezTo>
                  <a:cubicBezTo>
                    <a:pt x="1376704" y="1778081"/>
                    <a:pt x="1392079" y="1769977"/>
                    <a:pt x="1406123" y="1759583"/>
                  </a:cubicBezTo>
                  <a:lnTo>
                    <a:pt x="1420967" y="1745686"/>
                  </a:lnTo>
                  <a:lnTo>
                    <a:pt x="1441999" y="1750272"/>
                  </a:lnTo>
                  <a:cubicBezTo>
                    <a:pt x="1454548" y="1750989"/>
                    <a:pt x="1467262" y="1749702"/>
                    <a:pt x="1479762" y="1746263"/>
                  </a:cubicBezTo>
                  <a:cubicBezTo>
                    <a:pt x="1538300" y="1730142"/>
                    <a:pt x="1577834" y="1670908"/>
                    <a:pt x="1574969" y="1603602"/>
                  </a:cubicBezTo>
                  <a:cubicBezTo>
                    <a:pt x="1575911" y="1603072"/>
                    <a:pt x="1576827" y="1602512"/>
                    <a:pt x="1577769" y="1601981"/>
                  </a:cubicBezTo>
                  <a:cubicBezTo>
                    <a:pt x="1637698" y="1602947"/>
                    <a:pt x="1694092" y="1574101"/>
                    <a:pt x="1731599" y="1523327"/>
                  </a:cubicBezTo>
                  <a:cubicBezTo>
                    <a:pt x="1790836" y="1443106"/>
                    <a:pt x="1790600" y="1326099"/>
                    <a:pt x="1731068" y="1242222"/>
                  </a:cubicBezTo>
                  <a:lnTo>
                    <a:pt x="1731122" y="1242152"/>
                  </a:lnTo>
                  <a:lnTo>
                    <a:pt x="1779179" y="1179719"/>
                  </a:lnTo>
                  <a:cubicBezTo>
                    <a:pt x="1811313" y="1107724"/>
                    <a:pt x="1795503" y="1013949"/>
                    <a:pt x="1731636" y="958654"/>
                  </a:cubicBezTo>
                  <a:lnTo>
                    <a:pt x="1732546" y="957520"/>
                  </a:lnTo>
                  <a:lnTo>
                    <a:pt x="1772537" y="907688"/>
                  </a:lnTo>
                  <a:cubicBezTo>
                    <a:pt x="1782026" y="887432"/>
                    <a:pt x="1787090" y="864505"/>
                    <a:pt x="1786882" y="840699"/>
                  </a:cubicBezTo>
                  <a:cubicBezTo>
                    <a:pt x="1786545" y="801396"/>
                    <a:pt x="1771922" y="764068"/>
                    <a:pt x="1747203" y="736666"/>
                  </a:cubicBezTo>
                  <a:lnTo>
                    <a:pt x="1720900" y="714252"/>
                  </a:lnTo>
                  <a:lnTo>
                    <a:pt x="1719275" y="712866"/>
                  </a:lnTo>
                  <a:cubicBezTo>
                    <a:pt x="1750585" y="673851"/>
                    <a:pt x="1761520" y="620542"/>
                    <a:pt x="1750834" y="570484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9BDC7915-D878-8956-D8CE-B7BC8498FE5B}"/>
                </a:ext>
              </a:extLst>
            </p:cNvPr>
            <p:cNvSpPr/>
            <p:nvPr/>
          </p:nvSpPr>
          <p:spPr>
            <a:xfrm rot="4050661">
              <a:off x="9927312" y="5860680"/>
              <a:ext cx="442782" cy="683615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2880B19D-636B-BBF8-8AB8-CD6AA47B2989}"/>
                </a:ext>
              </a:extLst>
            </p:cNvPr>
            <p:cNvSpPr/>
            <p:nvPr/>
          </p:nvSpPr>
          <p:spPr>
            <a:xfrm rot="4050661">
              <a:off x="9272646" y="5869346"/>
              <a:ext cx="451737" cy="665992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83899D18-C462-C2CA-4596-BEAFA043A422}"/>
                </a:ext>
              </a:extLst>
            </p:cNvPr>
            <p:cNvSpPr/>
            <p:nvPr/>
          </p:nvSpPr>
          <p:spPr>
            <a:xfrm rot="19831309">
              <a:off x="10509216" y="3664935"/>
              <a:ext cx="368087" cy="785003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655975CE-842C-AC3A-B0B8-20EA3AE07BCC}"/>
                </a:ext>
              </a:extLst>
            </p:cNvPr>
            <p:cNvSpPr/>
            <p:nvPr/>
          </p:nvSpPr>
          <p:spPr>
            <a:xfrm rot="1631163">
              <a:off x="8801664" y="3696206"/>
              <a:ext cx="381474" cy="748573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Trapezoid 60">
              <a:extLst>
                <a:ext uri="{FF2B5EF4-FFF2-40B4-BE49-F238E27FC236}">
                  <a16:creationId xmlns:a16="http://schemas.microsoft.com/office/drawing/2014/main" id="{2DF4EF31-6780-55B8-E382-A4A638A22A81}"/>
                </a:ext>
              </a:extLst>
            </p:cNvPr>
            <p:cNvSpPr/>
            <p:nvPr/>
          </p:nvSpPr>
          <p:spPr>
            <a:xfrm rot="20029742">
              <a:off x="10026511" y="2572024"/>
              <a:ext cx="741412" cy="1627555"/>
            </a:xfrm>
            <a:prstGeom prst="trapezoid">
              <a:avLst/>
            </a:prstGeom>
            <a:solidFill>
              <a:srgbClr val="EEE2D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Trapezoid 61">
              <a:extLst>
                <a:ext uri="{FF2B5EF4-FFF2-40B4-BE49-F238E27FC236}">
                  <a16:creationId xmlns:a16="http://schemas.microsoft.com/office/drawing/2014/main" id="{7D3C14CD-DDE7-07FA-4806-021743607A5B}"/>
                </a:ext>
              </a:extLst>
            </p:cNvPr>
            <p:cNvSpPr/>
            <p:nvPr/>
          </p:nvSpPr>
          <p:spPr>
            <a:xfrm rot="1905609">
              <a:off x="8950690" y="2588671"/>
              <a:ext cx="741412" cy="1605427"/>
            </a:xfrm>
            <a:prstGeom prst="trapezoid">
              <a:avLst/>
            </a:prstGeom>
            <a:solidFill>
              <a:srgbClr val="EEE2D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Trapezoid 62">
              <a:extLst>
                <a:ext uri="{FF2B5EF4-FFF2-40B4-BE49-F238E27FC236}">
                  <a16:creationId xmlns:a16="http://schemas.microsoft.com/office/drawing/2014/main" id="{8E1F667D-F3D1-8C02-9229-51F66CD5C4FF}"/>
                </a:ext>
              </a:extLst>
            </p:cNvPr>
            <p:cNvSpPr/>
            <p:nvPr/>
          </p:nvSpPr>
          <p:spPr>
            <a:xfrm>
              <a:off x="9263450" y="2569340"/>
              <a:ext cx="1231428" cy="2054822"/>
            </a:xfrm>
            <a:prstGeom prst="trapezoid">
              <a:avLst/>
            </a:prstGeom>
            <a:solidFill>
              <a:srgbClr val="EEE2D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Isosceles Triangle 63">
              <a:extLst>
                <a:ext uri="{FF2B5EF4-FFF2-40B4-BE49-F238E27FC236}">
                  <a16:creationId xmlns:a16="http://schemas.microsoft.com/office/drawing/2014/main" id="{191C963E-EE5A-BC9B-75D7-7517104B4948}"/>
                </a:ext>
              </a:extLst>
            </p:cNvPr>
            <p:cNvSpPr/>
            <p:nvPr/>
          </p:nvSpPr>
          <p:spPr>
            <a:xfrm rot="10800000">
              <a:off x="9375978" y="2365785"/>
              <a:ext cx="871204" cy="751245"/>
            </a:xfrm>
            <a:prstGeom prst="triangle">
              <a:avLst>
                <a:gd name="adj" fmla="val 46522"/>
              </a:avLst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01CE16AB-7E54-120E-1159-AD64BE1441C9}"/>
                </a:ext>
              </a:extLst>
            </p:cNvPr>
            <p:cNvGrpSpPr/>
            <p:nvPr/>
          </p:nvGrpSpPr>
          <p:grpSpPr>
            <a:xfrm>
              <a:off x="9096136" y="4251472"/>
              <a:ext cx="1566230" cy="1878109"/>
              <a:chOff x="778397" y="4180297"/>
              <a:chExt cx="1465792" cy="1757671"/>
            </a:xfrm>
          </p:grpSpPr>
          <p:sp>
            <p:nvSpPr>
              <p:cNvPr id="79" name="Trapezoid 78">
                <a:extLst>
                  <a:ext uri="{FF2B5EF4-FFF2-40B4-BE49-F238E27FC236}">
                    <a16:creationId xmlns:a16="http://schemas.microsoft.com/office/drawing/2014/main" id="{73A75320-7CA3-03F2-B46B-BF4F7E62A756}"/>
                  </a:ext>
                </a:extLst>
              </p:cNvPr>
              <p:cNvSpPr/>
              <p:nvPr/>
            </p:nvSpPr>
            <p:spPr>
              <a:xfrm>
                <a:off x="778397" y="4180297"/>
                <a:ext cx="1465792" cy="1757671"/>
              </a:xfrm>
              <a:prstGeom prst="trapezoid">
                <a:avLst>
                  <a:gd name="adj" fmla="val 15985"/>
                </a:avLst>
              </a:prstGeom>
              <a:solidFill>
                <a:srgbClr val="3E2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80" name="Straight Connector 79">
                <a:extLst>
                  <a:ext uri="{FF2B5EF4-FFF2-40B4-BE49-F238E27FC236}">
                    <a16:creationId xmlns:a16="http://schemas.microsoft.com/office/drawing/2014/main" id="{6252DD39-290B-BB12-1AB8-A543FB6E19A9}"/>
                  </a:ext>
                </a:extLst>
              </p:cNvPr>
              <p:cNvCxnSpPr>
                <a:stCxn id="79" idx="2"/>
              </p:cNvCxnSpPr>
              <p:nvPr/>
            </p:nvCxnSpPr>
            <p:spPr>
              <a:xfrm flipH="1" flipV="1">
                <a:off x="1511209" y="4850485"/>
                <a:ext cx="85" cy="108748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7" name="Rectangle: Rounded Corners 66">
              <a:extLst>
                <a:ext uri="{FF2B5EF4-FFF2-40B4-BE49-F238E27FC236}">
                  <a16:creationId xmlns:a16="http://schemas.microsoft.com/office/drawing/2014/main" id="{75134044-9CFD-CDE8-BFC4-0724D189B5B9}"/>
                </a:ext>
              </a:extLst>
            </p:cNvPr>
            <p:cNvSpPr/>
            <p:nvPr/>
          </p:nvSpPr>
          <p:spPr>
            <a:xfrm>
              <a:off x="9236680" y="4213110"/>
              <a:ext cx="1231428" cy="241785"/>
            </a:xfrm>
            <a:prstGeom prst="roundRect">
              <a:avLst/>
            </a:prstGeom>
            <a:solidFill>
              <a:schemeClr val="accent4">
                <a:lumMod val="5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Trapezoid 33">
              <a:extLst>
                <a:ext uri="{FF2B5EF4-FFF2-40B4-BE49-F238E27FC236}">
                  <a16:creationId xmlns:a16="http://schemas.microsoft.com/office/drawing/2014/main" id="{FB440492-6978-7EA0-CBC3-D57EE1A0468F}"/>
                </a:ext>
              </a:extLst>
            </p:cNvPr>
            <p:cNvSpPr/>
            <p:nvPr/>
          </p:nvSpPr>
          <p:spPr>
            <a:xfrm rot="334112">
              <a:off x="9256257" y="2645280"/>
              <a:ext cx="539274" cy="2142801"/>
            </a:xfrm>
            <a:custGeom>
              <a:avLst/>
              <a:gdLst>
                <a:gd name="connsiteX0" fmla="*/ 0 w 477824"/>
                <a:gd name="connsiteY0" fmla="*/ 1923052 h 1923052"/>
                <a:gd name="connsiteX1" fmla="*/ 119456 w 477824"/>
                <a:gd name="connsiteY1" fmla="*/ 0 h 1923052"/>
                <a:gd name="connsiteX2" fmla="*/ 358368 w 477824"/>
                <a:gd name="connsiteY2" fmla="*/ 0 h 1923052"/>
                <a:gd name="connsiteX3" fmla="*/ 477824 w 477824"/>
                <a:gd name="connsiteY3" fmla="*/ 1923052 h 1923052"/>
                <a:gd name="connsiteX4" fmla="*/ 0 w 477824"/>
                <a:gd name="connsiteY4" fmla="*/ 1923052 h 1923052"/>
                <a:gd name="connsiteX0" fmla="*/ 0 w 477824"/>
                <a:gd name="connsiteY0" fmla="*/ 1923052 h 1923052"/>
                <a:gd name="connsiteX1" fmla="*/ 119456 w 477824"/>
                <a:gd name="connsiteY1" fmla="*/ 0 h 1923052"/>
                <a:gd name="connsiteX2" fmla="*/ 358368 w 477824"/>
                <a:gd name="connsiteY2" fmla="*/ 0 h 1923052"/>
                <a:gd name="connsiteX3" fmla="*/ 477824 w 477824"/>
                <a:gd name="connsiteY3" fmla="*/ 1923052 h 1923052"/>
                <a:gd name="connsiteX4" fmla="*/ 0 w 477824"/>
                <a:gd name="connsiteY4" fmla="*/ 1923052 h 1923052"/>
                <a:gd name="connsiteX0" fmla="*/ 26868 w 504692"/>
                <a:gd name="connsiteY0" fmla="*/ 1923052 h 1923052"/>
                <a:gd name="connsiteX1" fmla="*/ 146324 w 504692"/>
                <a:gd name="connsiteY1" fmla="*/ 0 h 1923052"/>
                <a:gd name="connsiteX2" fmla="*/ 385236 w 504692"/>
                <a:gd name="connsiteY2" fmla="*/ 0 h 1923052"/>
                <a:gd name="connsiteX3" fmla="*/ 504692 w 504692"/>
                <a:gd name="connsiteY3" fmla="*/ 1923052 h 1923052"/>
                <a:gd name="connsiteX4" fmla="*/ 26868 w 504692"/>
                <a:gd name="connsiteY4" fmla="*/ 1923052 h 1923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4692" h="1923052">
                  <a:moveTo>
                    <a:pt x="26868" y="1923052"/>
                  </a:moveTo>
                  <a:cubicBezTo>
                    <a:pt x="66687" y="1282035"/>
                    <a:pt x="-119998" y="666184"/>
                    <a:pt x="146324" y="0"/>
                  </a:cubicBezTo>
                  <a:lnTo>
                    <a:pt x="385236" y="0"/>
                  </a:lnTo>
                  <a:cubicBezTo>
                    <a:pt x="223719" y="1538639"/>
                    <a:pt x="464873" y="1282035"/>
                    <a:pt x="504692" y="1923052"/>
                  </a:cubicBezTo>
                  <a:lnTo>
                    <a:pt x="26868" y="1923052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Trapezoid 33">
              <a:extLst>
                <a:ext uri="{FF2B5EF4-FFF2-40B4-BE49-F238E27FC236}">
                  <a16:creationId xmlns:a16="http://schemas.microsoft.com/office/drawing/2014/main" id="{B86D3C7A-0452-2EF3-AD43-BDE7D6558164}"/>
                </a:ext>
              </a:extLst>
            </p:cNvPr>
            <p:cNvSpPr/>
            <p:nvPr/>
          </p:nvSpPr>
          <p:spPr>
            <a:xfrm rot="21265888" flipH="1">
              <a:off x="9903920" y="2618645"/>
              <a:ext cx="539274" cy="2142801"/>
            </a:xfrm>
            <a:custGeom>
              <a:avLst/>
              <a:gdLst>
                <a:gd name="connsiteX0" fmla="*/ 0 w 477824"/>
                <a:gd name="connsiteY0" fmla="*/ 1923052 h 1923052"/>
                <a:gd name="connsiteX1" fmla="*/ 119456 w 477824"/>
                <a:gd name="connsiteY1" fmla="*/ 0 h 1923052"/>
                <a:gd name="connsiteX2" fmla="*/ 358368 w 477824"/>
                <a:gd name="connsiteY2" fmla="*/ 0 h 1923052"/>
                <a:gd name="connsiteX3" fmla="*/ 477824 w 477824"/>
                <a:gd name="connsiteY3" fmla="*/ 1923052 h 1923052"/>
                <a:gd name="connsiteX4" fmla="*/ 0 w 477824"/>
                <a:gd name="connsiteY4" fmla="*/ 1923052 h 1923052"/>
                <a:gd name="connsiteX0" fmla="*/ 0 w 477824"/>
                <a:gd name="connsiteY0" fmla="*/ 1923052 h 1923052"/>
                <a:gd name="connsiteX1" fmla="*/ 119456 w 477824"/>
                <a:gd name="connsiteY1" fmla="*/ 0 h 1923052"/>
                <a:gd name="connsiteX2" fmla="*/ 358368 w 477824"/>
                <a:gd name="connsiteY2" fmla="*/ 0 h 1923052"/>
                <a:gd name="connsiteX3" fmla="*/ 477824 w 477824"/>
                <a:gd name="connsiteY3" fmla="*/ 1923052 h 1923052"/>
                <a:gd name="connsiteX4" fmla="*/ 0 w 477824"/>
                <a:gd name="connsiteY4" fmla="*/ 1923052 h 1923052"/>
                <a:gd name="connsiteX0" fmla="*/ 26868 w 504692"/>
                <a:gd name="connsiteY0" fmla="*/ 1923052 h 1923052"/>
                <a:gd name="connsiteX1" fmla="*/ 146324 w 504692"/>
                <a:gd name="connsiteY1" fmla="*/ 0 h 1923052"/>
                <a:gd name="connsiteX2" fmla="*/ 385236 w 504692"/>
                <a:gd name="connsiteY2" fmla="*/ 0 h 1923052"/>
                <a:gd name="connsiteX3" fmla="*/ 504692 w 504692"/>
                <a:gd name="connsiteY3" fmla="*/ 1923052 h 1923052"/>
                <a:gd name="connsiteX4" fmla="*/ 26868 w 504692"/>
                <a:gd name="connsiteY4" fmla="*/ 1923052 h 1923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4692" h="1923052">
                  <a:moveTo>
                    <a:pt x="26868" y="1923052"/>
                  </a:moveTo>
                  <a:cubicBezTo>
                    <a:pt x="66687" y="1282035"/>
                    <a:pt x="-119998" y="666184"/>
                    <a:pt x="146324" y="0"/>
                  </a:cubicBezTo>
                  <a:lnTo>
                    <a:pt x="385236" y="0"/>
                  </a:lnTo>
                  <a:cubicBezTo>
                    <a:pt x="223719" y="1538639"/>
                    <a:pt x="464873" y="1282035"/>
                    <a:pt x="504692" y="1923052"/>
                  </a:cubicBezTo>
                  <a:lnTo>
                    <a:pt x="26868" y="1923052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0E05E06B-676A-D814-66C4-F9B04CDBE663}"/>
                </a:ext>
              </a:extLst>
            </p:cNvPr>
            <p:cNvCxnSpPr>
              <a:cxnSpLocks/>
              <a:stCxn id="72" idx="5"/>
              <a:endCxn id="67" idx="0"/>
            </p:cNvCxnSpPr>
            <p:nvPr/>
          </p:nvCxnSpPr>
          <p:spPr>
            <a:xfrm flipH="1">
              <a:off x="9852396" y="2984479"/>
              <a:ext cx="10863" cy="122863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Parallelogram 70">
              <a:extLst>
                <a:ext uri="{FF2B5EF4-FFF2-40B4-BE49-F238E27FC236}">
                  <a16:creationId xmlns:a16="http://schemas.microsoft.com/office/drawing/2014/main" id="{638183D5-BCE7-1997-E1B6-B76AE5D464FC}"/>
                </a:ext>
              </a:extLst>
            </p:cNvPr>
            <p:cNvSpPr/>
            <p:nvPr/>
          </p:nvSpPr>
          <p:spPr>
            <a:xfrm rot="12953250" flipV="1">
              <a:off x="9372171" y="2755131"/>
              <a:ext cx="596312" cy="205760"/>
            </a:xfrm>
            <a:prstGeom prst="parallelogram">
              <a:avLst>
                <a:gd name="adj" fmla="val 79860"/>
              </a:avLst>
            </a:prstGeom>
            <a:solidFill>
              <a:srgbClr val="EEE2D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Parallelogram 71">
              <a:extLst>
                <a:ext uri="{FF2B5EF4-FFF2-40B4-BE49-F238E27FC236}">
                  <a16:creationId xmlns:a16="http://schemas.microsoft.com/office/drawing/2014/main" id="{FDEB7D04-6268-5569-76D6-6D0921F4BA7B}"/>
                </a:ext>
              </a:extLst>
            </p:cNvPr>
            <p:cNvSpPr/>
            <p:nvPr/>
          </p:nvSpPr>
          <p:spPr>
            <a:xfrm rot="8466287" flipH="1" flipV="1">
              <a:off x="9733209" y="2745975"/>
              <a:ext cx="596312" cy="205760"/>
            </a:xfrm>
            <a:prstGeom prst="parallelogram">
              <a:avLst>
                <a:gd name="adj" fmla="val 79860"/>
              </a:avLst>
            </a:prstGeom>
            <a:solidFill>
              <a:srgbClr val="EEE2D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66">
              <a:extLst>
                <a:ext uri="{FF2B5EF4-FFF2-40B4-BE49-F238E27FC236}">
                  <a16:creationId xmlns:a16="http://schemas.microsoft.com/office/drawing/2014/main" id="{BAFB4322-9CCC-903E-4538-97D6D16B3AE1}"/>
                </a:ext>
              </a:extLst>
            </p:cNvPr>
            <p:cNvSpPr/>
            <p:nvPr/>
          </p:nvSpPr>
          <p:spPr>
            <a:xfrm>
              <a:off x="9194179" y="1264871"/>
              <a:ext cx="1323123" cy="1556451"/>
            </a:xfrm>
            <a:custGeom>
              <a:avLst/>
              <a:gdLst>
                <a:gd name="connsiteX0" fmla="*/ 0 w 1223805"/>
                <a:gd name="connsiteY0" fmla="*/ 728320 h 1456639"/>
                <a:gd name="connsiteX1" fmla="*/ 611903 w 1223805"/>
                <a:gd name="connsiteY1" fmla="*/ 0 h 1456639"/>
                <a:gd name="connsiteX2" fmla="*/ 1223806 w 1223805"/>
                <a:gd name="connsiteY2" fmla="*/ 728320 h 1456639"/>
                <a:gd name="connsiteX3" fmla="*/ 611903 w 1223805"/>
                <a:gd name="connsiteY3" fmla="*/ 1456640 h 1456639"/>
                <a:gd name="connsiteX4" fmla="*/ 0 w 1223805"/>
                <a:gd name="connsiteY4" fmla="*/ 728320 h 1456639"/>
                <a:gd name="connsiteX0" fmla="*/ 0 w 1223806"/>
                <a:gd name="connsiteY0" fmla="*/ 728320 h 1456640"/>
                <a:gd name="connsiteX1" fmla="*/ 611903 w 1223806"/>
                <a:gd name="connsiteY1" fmla="*/ 0 h 1456640"/>
                <a:gd name="connsiteX2" fmla="*/ 1223806 w 1223806"/>
                <a:gd name="connsiteY2" fmla="*/ 728320 h 1456640"/>
                <a:gd name="connsiteX3" fmla="*/ 611903 w 1223806"/>
                <a:gd name="connsiteY3" fmla="*/ 1456640 h 1456640"/>
                <a:gd name="connsiteX4" fmla="*/ 0 w 1223806"/>
                <a:gd name="connsiteY4" fmla="*/ 728320 h 1456640"/>
                <a:gd name="connsiteX0" fmla="*/ 14469 w 1238275"/>
                <a:gd name="connsiteY0" fmla="*/ 728320 h 1456640"/>
                <a:gd name="connsiteX1" fmla="*/ 626372 w 1238275"/>
                <a:gd name="connsiteY1" fmla="*/ 0 h 1456640"/>
                <a:gd name="connsiteX2" fmla="*/ 1238275 w 1238275"/>
                <a:gd name="connsiteY2" fmla="*/ 728320 h 1456640"/>
                <a:gd name="connsiteX3" fmla="*/ 626372 w 1238275"/>
                <a:gd name="connsiteY3" fmla="*/ 1456640 h 1456640"/>
                <a:gd name="connsiteX4" fmla="*/ 14469 w 1238275"/>
                <a:gd name="connsiteY4" fmla="*/ 728320 h 14566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38275" h="1456640">
                  <a:moveTo>
                    <a:pt x="14469" y="728320"/>
                  </a:moveTo>
                  <a:cubicBezTo>
                    <a:pt x="-77810" y="359636"/>
                    <a:pt x="288427" y="0"/>
                    <a:pt x="626372" y="0"/>
                  </a:cubicBezTo>
                  <a:cubicBezTo>
                    <a:pt x="964317" y="0"/>
                    <a:pt x="1238275" y="326080"/>
                    <a:pt x="1238275" y="728320"/>
                  </a:cubicBezTo>
                  <a:cubicBezTo>
                    <a:pt x="1112440" y="1113782"/>
                    <a:pt x="964317" y="1456640"/>
                    <a:pt x="626372" y="1456640"/>
                  </a:cubicBezTo>
                  <a:cubicBezTo>
                    <a:pt x="288427" y="1456640"/>
                    <a:pt x="106748" y="1097004"/>
                    <a:pt x="14469" y="728320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4" name="Group 73">
              <a:extLst>
                <a:ext uri="{FF2B5EF4-FFF2-40B4-BE49-F238E27FC236}">
                  <a16:creationId xmlns:a16="http://schemas.microsoft.com/office/drawing/2014/main" id="{0FDE70A7-2FC8-27AB-F77A-8D0C66158726}"/>
                </a:ext>
              </a:extLst>
            </p:cNvPr>
            <p:cNvGrpSpPr/>
            <p:nvPr/>
          </p:nvGrpSpPr>
          <p:grpSpPr>
            <a:xfrm>
              <a:off x="9803008" y="3182007"/>
              <a:ext cx="105284" cy="972421"/>
              <a:chOff x="2882166" y="1981525"/>
              <a:chExt cx="465808" cy="2639176"/>
            </a:xfrm>
          </p:grpSpPr>
          <p:sp>
            <p:nvSpPr>
              <p:cNvPr id="75" name="Oval 74">
                <a:extLst>
                  <a:ext uri="{FF2B5EF4-FFF2-40B4-BE49-F238E27FC236}">
                    <a16:creationId xmlns:a16="http://schemas.microsoft.com/office/drawing/2014/main" id="{C5A6CA23-7D83-18E5-185D-70D9F1E698ED}"/>
                  </a:ext>
                </a:extLst>
              </p:cNvPr>
              <p:cNvSpPr/>
              <p:nvPr/>
            </p:nvSpPr>
            <p:spPr>
              <a:xfrm>
                <a:off x="2882166" y="1981525"/>
                <a:ext cx="451642" cy="451642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Oval 75">
                <a:extLst>
                  <a:ext uri="{FF2B5EF4-FFF2-40B4-BE49-F238E27FC236}">
                    <a16:creationId xmlns:a16="http://schemas.microsoft.com/office/drawing/2014/main" id="{937959C7-BDE0-D165-7A9F-895E525016D6}"/>
                  </a:ext>
                </a:extLst>
              </p:cNvPr>
              <p:cNvSpPr/>
              <p:nvPr/>
            </p:nvSpPr>
            <p:spPr>
              <a:xfrm>
                <a:off x="2896030" y="2702075"/>
                <a:ext cx="451642" cy="451642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Oval 76">
                <a:extLst>
                  <a:ext uri="{FF2B5EF4-FFF2-40B4-BE49-F238E27FC236}">
                    <a16:creationId xmlns:a16="http://schemas.microsoft.com/office/drawing/2014/main" id="{8524E440-E9C8-CCD5-2BF8-5DC00B1968AE}"/>
                  </a:ext>
                </a:extLst>
              </p:cNvPr>
              <p:cNvSpPr/>
              <p:nvPr/>
            </p:nvSpPr>
            <p:spPr>
              <a:xfrm>
                <a:off x="2896332" y="3448509"/>
                <a:ext cx="451642" cy="451642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Oval 77">
                <a:extLst>
                  <a:ext uri="{FF2B5EF4-FFF2-40B4-BE49-F238E27FC236}">
                    <a16:creationId xmlns:a16="http://schemas.microsoft.com/office/drawing/2014/main" id="{73B4B04C-9C01-02D2-4470-2DBD7171B63C}"/>
                  </a:ext>
                </a:extLst>
              </p:cNvPr>
              <p:cNvSpPr/>
              <p:nvPr/>
            </p:nvSpPr>
            <p:spPr>
              <a:xfrm>
                <a:off x="2886532" y="4169059"/>
                <a:ext cx="451642" cy="451642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800418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C70A63CF-6D43-C7C9-055B-EAC0796E55C1}"/>
              </a:ext>
            </a:extLst>
          </p:cNvPr>
          <p:cNvGrpSpPr/>
          <p:nvPr/>
        </p:nvGrpSpPr>
        <p:grpSpPr>
          <a:xfrm>
            <a:off x="426720" y="243840"/>
            <a:ext cx="975360" cy="1026160"/>
            <a:chOff x="426720" y="243840"/>
            <a:chExt cx="975360" cy="102616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20138D1-B9F0-C2B1-3F94-2427BF2C30E5}"/>
                </a:ext>
              </a:extLst>
            </p:cNvPr>
            <p:cNvSpPr/>
            <p:nvPr/>
          </p:nvSpPr>
          <p:spPr>
            <a:xfrm>
              <a:off x="426720" y="294640"/>
              <a:ext cx="975360" cy="97536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89D68967-65BB-C7FB-3F56-81E631959BE6}"/>
                </a:ext>
              </a:extLst>
            </p:cNvPr>
            <p:cNvSpPr txBox="1"/>
            <p:nvPr/>
          </p:nvSpPr>
          <p:spPr>
            <a:xfrm>
              <a:off x="584200" y="243840"/>
              <a:ext cx="74168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>
                  <a:latin typeface="Algerian" panose="04020705040A02060702" pitchFamily="82" charset="0"/>
                </a:rPr>
                <a:t>R</a:t>
              </a: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8600EE10-F456-13ED-DE97-56314D9DC9D5}"/>
              </a:ext>
            </a:extLst>
          </p:cNvPr>
          <p:cNvSpPr txBox="1"/>
          <p:nvPr/>
        </p:nvSpPr>
        <p:spPr>
          <a:xfrm>
            <a:off x="1676400" y="381401"/>
            <a:ext cx="28854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Shadrach Roundy</a:t>
            </a:r>
          </a:p>
          <a:p>
            <a:r>
              <a:rPr lang="en-US" sz="1100" dirty="0"/>
              <a:t>D&amp;C 124:141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A61F3D1-27AB-206E-4054-995C2CBE21DE}"/>
              </a:ext>
            </a:extLst>
          </p:cNvPr>
          <p:cNvSpPr txBox="1"/>
          <p:nvPr/>
        </p:nvSpPr>
        <p:spPr>
          <a:xfrm>
            <a:off x="4744722" y="294640"/>
            <a:ext cx="28854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Simonds Ryder/farmer</a:t>
            </a:r>
          </a:p>
          <a:p>
            <a:r>
              <a:rPr lang="en-US" sz="1100" dirty="0"/>
              <a:t>D&amp;C 52:37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8E2EECCF-E3B6-D42C-E9F8-06B487ED5E81}"/>
              </a:ext>
            </a:extLst>
          </p:cNvPr>
          <p:cNvGrpSpPr/>
          <p:nvPr/>
        </p:nvGrpSpPr>
        <p:grpSpPr>
          <a:xfrm>
            <a:off x="4836160" y="920010"/>
            <a:ext cx="2126277" cy="5453695"/>
            <a:chOff x="4562876" y="549413"/>
            <a:chExt cx="2126620" cy="5454575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380BB2F7-64AC-92A4-7086-E9AD233387EF}"/>
                </a:ext>
              </a:extLst>
            </p:cNvPr>
            <p:cNvSpPr/>
            <p:nvPr/>
          </p:nvSpPr>
          <p:spPr>
            <a:xfrm rot="4050661">
              <a:off x="5795587" y="5452309"/>
              <a:ext cx="482266" cy="621092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D63C2852-71D3-705B-C6C3-76739ACC2090}"/>
                </a:ext>
              </a:extLst>
            </p:cNvPr>
            <p:cNvSpPr/>
            <p:nvPr/>
          </p:nvSpPr>
          <p:spPr>
            <a:xfrm rot="4050661">
              <a:off x="5053911" y="5452309"/>
              <a:ext cx="482266" cy="621092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B13E345A-3FB8-6CC8-F7AA-04A81F8C0678}"/>
                </a:ext>
              </a:extLst>
            </p:cNvPr>
            <p:cNvSpPr/>
            <p:nvPr/>
          </p:nvSpPr>
          <p:spPr>
            <a:xfrm rot="20320050">
              <a:off x="6262629" y="3238063"/>
              <a:ext cx="349744" cy="876279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C1032A82-74D2-8C8D-E9F8-DE7C4C185795}"/>
                </a:ext>
              </a:extLst>
            </p:cNvPr>
            <p:cNvSpPr/>
            <p:nvPr/>
          </p:nvSpPr>
          <p:spPr>
            <a:xfrm rot="1538128">
              <a:off x="4601545" y="3299009"/>
              <a:ext cx="347673" cy="876279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rapezoid 11">
              <a:extLst>
                <a:ext uri="{FF2B5EF4-FFF2-40B4-BE49-F238E27FC236}">
                  <a16:creationId xmlns:a16="http://schemas.microsoft.com/office/drawing/2014/main" id="{2864E8F4-3351-8375-1EBA-99F657F35B4D}"/>
                </a:ext>
              </a:extLst>
            </p:cNvPr>
            <p:cNvSpPr/>
            <p:nvPr/>
          </p:nvSpPr>
          <p:spPr>
            <a:xfrm rot="20029742">
              <a:off x="5787305" y="2424143"/>
              <a:ext cx="714472" cy="1486091"/>
            </a:xfrm>
            <a:prstGeom prst="trapezoid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rapezoid 12">
              <a:extLst>
                <a:ext uri="{FF2B5EF4-FFF2-40B4-BE49-F238E27FC236}">
                  <a16:creationId xmlns:a16="http://schemas.microsoft.com/office/drawing/2014/main" id="{28289689-2833-9D59-E2BD-6F0DEFED7B5A}"/>
                </a:ext>
              </a:extLst>
            </p:cNvPr>
            <p:cNvSpPr/>
            <p:nvPr/>
          </p:nvSpPr>
          <p:spPr>
            <a:xfrm rot="1905609">
              <a:off x="4723958" y="2459068"/>
              <a:ext cx="714472" cy="1530333"/>
            </a:xfrm>
            <a:prstGeom prst="trapezoid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rapezoid 13">
              <a:extLst>
                <a:ext uri="{FF2B5EF4-FFF2-40B4-BE49-F238E27FC236}">
                  <a16:creationId xmlns:a16="http://schemas.microsoft.com/office/drawing/2014/main" id="{1D5BF0E9-8A61-8927-2F95-798E09AA7720}"/>
                </a:ext>
              </a:extLst>
            </p:cNvPr>
            <p:cNvSpPr/>
            <p:nvPr/>
          </p:nvSpPr>
          <p:spPr>
            <a:xfrm>
              <a:off x="5050762" y="2390650"/>
              <a:ext cx="1186682" cy="1752558"/>
            </a:xfrm>
            <a:prstGeom prst="trapezoid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A2021F90-DCBD-15C8-82A2-74697313F2F7}"/>
                </a:ext>
              </a:extLst>
            </p:cNvPr>
            <p:cNvSpPr/>
            <p:nvPr/>
          </p:nvSpPr>
          <p:spPr>
            <a:xfrm rot="10800000">
              <a:off x="5296149" y="2328622"/>
              <a:ext cx="635941" cy="701024"/>
            </a:xfrm>
            <a:prstGeom prst="triangle">
              <a:avLst>
                <a:gd name="adj" fmla="val 46522"/>
              </a:avLst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rapezoid 15">
              <a:extLst>
                <a:ext uri="{FF2B5EF4-FFF2-40B4-BE49-F238E27FC236}">
                  <a16:creationId xmlns:a16="http://schemas.microsoft.com/office/drawing/2014/main" id="{43ED5DB2-6CB0-4DFF-45BF-AD9F8B2ABB80}"/>
                </a:ext>
              </a:extLst>
            </p:cNvPr>
            <p:cNvSpPr/>
            <p:nvPr/>
          </p:nvSpPr>
          <p:spPr>
            <a:xfrm>
              <a:off x="4902426" y="3967953"/>
              <a:ext cx="1560744" cy="1752558"/>
            </a:xfrm>
            <a:prstGeom prst="trapezoid">
              <a:avLst>
                <a:gd name="adj" fmla="val 14055"/>
              </a:avLst>
            </a:prstGeom>
            <a:solidFill>
              <a:srgbClr val="99663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20210390-BA5A-2EF3-C232-86084A353177}"/>
                </a:ext>
              </a:extLst>
            </p:cNvPr>
            <p:cNvSpPr/>
            <p:nvPr/>
          </p:nvSpPr>
          <p:spPr>
            <a:xfrm>
              <a:off x="5050762" y="3875964"/>
              <a:ext cx="1186682" cy="267244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EDB61B14-447E-5910-5F29-5FB289DA1E14}"/>
                </a:ext>
              </a:extLst>
            </p:cNvPr>
            <p:cNvSpPr/>
            <p:nvPr/>
          </p:nvSpPr>
          <p:spPr>
            <a:xfrm>
              <a:off x="5502217" y="3838414"/>
              <a:ext cx="290221" cy="342892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D7B5D165-C1F8-48C5-53CF-ED564A65BBEA}"/>
                </a:ext>
              </a:extLst>
            </p:cNvPr>
            <p:cNvCxnSpPr/>
            <p:nvPr/>
          </p:nvCxnSpPr>
          <p:spPr>
            <a:xfrm flipH="1">
              <a:off x="5617946" y="4525136"/>
              <a:ext cx="16481" cy="117052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ectangle: Diagonal Corners Snipped 19">
              <a:extLst>
                <a:ext uri="{FF2B5EF4-FFF2-40B4-BE49-F238E27FC236}">
                  <a16:creationId xmlns:a16="http://schemas.microsoft.com/office/drawing/2014/main" id="{40D9CA4F-E0C1-9997-4105-679FE6112D7A}"/>
                </a:ext>
              </a:extLst>
            </p:cNvPr>
            <p:cNvSpPr/>
            <p:nvPr/>
          </p:nvSpPr>
          <p:spPr>
            <a:xfrm rot="19982265">
              <a:off x="5328064" y="2453846"/>
              <a:ext cx="175086" cy="653127"/>
            </a:xfrm>
            <a:prstGeom prst="snip2DiagRect">
              <a:avLst>
                <a:gd name="adj1" fmla="val 20794"/>
                <a:gd name="adj2" fmla="val 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: Diagonal Corners Snipped 20">
              <a:extLst>
                <a:ext uri="{FF2B5EF4-FFF2-40B4-BE49-F238E27FC236}">
                  <a16:creationId xmlns:a16="http://schemas.microsoft.com/office/drawing/2014/main" id="{F83DC25E-FB09-D2EC-17A8-816255A6C0E0}"/>
                </a:ext>
              </a:extLst>
            </p:cNvPr>
            <p:cNvSpPr/>
            <p:nvPr/>
          </p:nvSpPr>
          <p:spPr>
            <a:xfrm rot="1432984" flipH="1">
              <a:off x="5742733" y="2432892"/>
              <a:ext cx="200993" cy="653127"/>
            </a:xfrm>
            <a:prstGeom prst="snip2DiagRect">
              <a:avLst>
                <a:gd name="adj1" fmla="val 20794"/>
                <a:gd name="adj2" fmla="val 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DB7CF720-4088-F7F5-F16B-479D0FE16232}"/>
                </a:ext>
              </a:extLst>
            </p:cNvPr>
            <p:cNvSpPr/>
            <p:nvPr/>
          </p:nvSpPr>
          <p:spPr>
            <a:xfrm rot="19503045">
              <a:off x="4813463" y="1657923"/>
              <a:ext cx="413778" cy="851549"/>
            </a:xfrm>
            <a:custGeom>
              <a:avLst/>
              <a:gdLst>
                <a:gd name="connsiteX0" fmla="*/ 413778 w 413778"/>
                <a:gd name="connsiteY0" fmla="*/ 0 h 851549"/>
                <a:gd name="connsiteX1" fmla="*/ 413778 w 413778"/>
                <a:gd name="connsiteY1" fmla="*/ 421574 h 851549"/>
                <a:gd name="connsiteX2" fmla="*/ 366711 w 413778"/>
                <a:gd name="connsiteY2" fmla="*/ 535205 h 851549"/>
                <a:gd name="connsiteX3" fmla="*/ 321397 w 413778"/>
                <a:gd name="connsiteY3" fmla="*/ 565757 h 851549"/>
                <a:gd name="connsiteX4" fmla="*/ 321397 w 413778"/>
                <a:gd name="connsiteY4" fmla="*/ 690850 h 851549"/>
                <a:gd name="connsiteX5" fmla="*/ 160698 w 413778"/>
                <a:gd name="connsiteY5" fmla="*/ 851549 h 851549"/>
                <a:gd name="connsiteX6" fmla="*/ 0 w 413778"/>
                <a:gd name="connsiteY6" fmla="*/ 851548 h 851549"/>
                <a:gd name="connsiteX7" fmla="*/ 0 w 413778"/>
                <a:gd name="connsiteY7" fmla="*/ 429975 h 851549"/>
                <a:gd name="connsiteX8" fmla="*/ 47068 w 413778"/>
                <a:gd name="connsiteY8" fmla="*/ 316344 h 851549"/>
                <a:gd name="connsiteX9" fmla="*/ 92381 w 413778"/>
                <a:gd name="connsiteY9" fmla="*/ 285793 h 851549"/>
                <a:gd name="connsiteX10" fmla="*/ 92381 w 413778"/>
                <a:gd name="connsiteY10" fmla="*/ 160699 h 851549"/>
                <a:gd name="connsiteX11" fmla="*/ 253080 w 413778"/>
                <a:gd name="connsiteY11" fmla="*/ 0 h 8515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13778" h="851549">
                  <a:moveTo>
                    <a:pt x="413778" y="0"/>
                  </a:moveTo>
                  <a:lnTo>
                    <a:pt x="413778" y="421574"/>
                  </a:lnTo>
                  <a:cubicBezTo>
                    <a:pt x="413778" y="465950"/>
                    <a:pt x="395791" y="506125"/>
                    <a:pt x="366711" y="535205"/>
                  </a:cubicBezTo>
                  <a:lnTo>
                    <a:pt x="321397" y="565757"/>
                  </a:lnTo>
                  <a:lnTo>
                    <a:pt x="321397" y="690850"/>
                  </a:lnTo>
                  <a:cubicBezTo>
                    <a:pt x="321397" y="779602"/>
                    <a:pt x="249450" y="851549"/>
                    <a:pt x="160698" y="851549"/>
                  </a:cubicBezTo>
                  <a:lnTo>
                    <a:pt x="0" y="851548"/>
                  </a:lnTo>
                  <a:lnTo>
                    <a:pt x="0" y="429975"/>
                  </a:lnTo>
                  <a:cubicBezTo>
                    <a:pt x="0" y="385599"/>
                    <a:pt x="17987" y="345425"/>
                    <a:pt x="47068" y="316344"/>
                  </a:cubicBezTo>
                  <a:lnTo>
                    <a:pt x="92381" y="285793"/>
                  </a:lnTo>
                  <a:lnTo>
                    <a:pt x="92381" y="160699"/>
                  </a:lnTo>
                  <a:cubicBezTo>
                    <a:pt x="92381" y="71947"/>
                    <a:pt x="164328" y="0"/>
                    <a:pt x="253080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FCF57869-AB0A-01AC-105E-E53EEA3EBCA9}"/>
                </a:ext>
              </a:extLst>
            </p:cNvPr>
            <p:cNvSpPr/>
            <p:nvPr/>
          </p:nvSpPr>
          <p:spPr>
            <a:xfrm rot="2096955" flipH="1">
              <a:off x="6026251" y="1704617"/>
              <a:ext cx="413778" cy="851549"/>
            </a:xfrm>
            <a:custGeom>
              <a:avLst/>
              <a:gdLst>
                <a:gd name="connsiteX0" fmla="*/ 413778 w 413778"/>
                <a:gd name="connsiteY0" fmla="*/ 0 h 851549"/>
                <a:gd name="connsiteX1" fmla="*/ 413778 w 413778"/>
                <a:gd name="connsiteY1" fmla="*/ 421574 h 851549"/>
                <a:gd name="connsiteX2" fmla="*/ 366711 w 413778"/>
                <a:gd name="connsiteY2" fmla="*/ 535205 h 851549"/>
                <a:gd name="connsiteX3" fmla="*/ 321397 w 413778"/>
                <a:gd name="connsiteY3" fmla="*/ 565757 h 851549"/>
                <a:gd name="connsiteX4" fmla="*/ 321397 w 413778"/>
                <a:gd name="connsiteY4" fmla="*/ 690850 h 851549"/>
                <a:gd name="connsiteX5" fmla="*/ 160698 w 413778"/>
                <a:gd name="connsiteY5" fmla="*/ 851549 h 851549"/>
                <a:gd name="connsiteX6" fmla="*/ 0 w 413778"/>
                <a:gd name="connsiteY6" fmla="*/ 851548 h 851549"/>
                <a:gd name="connsiteX7" fmla="*/ 0 w 413778"/>
                <a:gd name="connsiteY7" fmla="*/ 429975 h 851549"/>
                <a:gd name="connsiteX8" fmla="*/ 47068 w 413778"/>
                <a:gd name="connsiteY8" fmla="*/ 316344 h 851549"/>
                <a:gd name="connsiteX9" fmla="*/ 92381 w 413778"/>
                <a:gd name="connsiteY9" fmla="*/ 285793 h 851549"/>
                <a:gd name="connsiteX10" fmla="*/ 92381 w 413778"/>
                <a:gd name="connsiteY10" fmla="*/ 160699 h 851549"/>
                <a:gd name="connsiteX11" fmla="*/ 253080 w 413778"/>
                <a:gd name="connsiteY11" fmla="*/ 0 h 8515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13778" h="851549">
                  <a:moveTo>
                    <a:pt x="413778" y="0"/>
                  </a:moveTo>
                  <a:lnTo>
                    <a:pt x="413778" y="421574"/>
                  </a:lnTo>
                  <a:cubicBezTo>
                    <a:pt x="413778" y="465950"/>
                    <a:pt x="395791" y="506125"/>
                    <a:pt x="366711" y="535205"/>
                  </a:cubicBezTo>
                  <a:lnTo>
                    <a:pt x="321397" y="565757"/>
                  </a:lnTo>
                  <a:lnTo>
                    <a:pt x="321397" y="690850"/>
                  </a:lnTo>
                  <a:cubicBezTo>
                    <a:pt x="321397" y="779602"/>
                    <a:pt x="249450" y="851549"/>
                    <a:pt x="160698" y="851549"/>
                  </a:cubicBezTo>
                  <a:lnTo>
                    <a:pt x="0" y="851548"/>
                  </a:lnTo>
                  <a:lnTo>
                    <a:pt x="0" y="429975"/>
                  </a:lnTo>
                  <a:cubicBezTo>
                    <a:pt x="0" y="385599"/>
                    <a:pt x="17987" y="345425"/>
                    <a:pt x="47068" y="316344"/>
                  </a:cubicBezTo>
                  <a:lnTo>
                    <a:pt x="92381" y="285793"/>
                  </a:lnTo>
                  <a:lnTo>
                    <a:pt x="92381" y="160699"/>
                  </a:lnTo>
                  <a:cubicBezTo>
                    <a:pt x="92381" y="71947"/>
                    <a:pt x="164328" y="0"/>
                    <a:pt x="253080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350DD6C-1CDE-9D8E-66F8-12EEFBE91FD5}"/>
                </a:ext>
              </a:extLst>
            </p:cNvPr>
            <p:cNvSpPr/>
            <p:nvPr/>
          </p:nvSpPr>
          <p:spPr>
            <a:xfrm rot="15421596">
              <a:off x="5438768" y="2105522"/>
              <a:ext cx="413778" cy="851549"/>
            </a:xfrm>
            <a:custGeom>
              <a:avLst/>
              <a:gdLst>
                <a:gd name="connsiteX0" fmla="*/ 413778 w 413778"/>
                <a:gd name="connsiteY0" fmla="*/ 0 h 851549"/>
                <a:gd name="connsiteX1" fmla="*/ 413778 w 413778"/>
                <a:gd name="connsiteY1" fmla="*/ 421574 h 851549"/>
                <a:gd name="connsiteX2" fmla="*/ 366711 w 413778"/>
                <a:gd name="connsiteY2" fmla="*/ 535205 h 851549"/>
                <a:gd name="connsiteX3" fmla="*/ 321397 w 413778"/>
                <a:gd name="connsiteY3" fmla="*/ 565757 h 851549"/>
                <a:gd name="connsiteX4" fmla="*/ 321397 w 413778"/>
                <a:gd name="connsiteY4" fmla="*/ 690850 h 851549"/>
                <a:gd name="connsiteX5" fmla="*/ 160698 w 413778"/>
                <a:gd name="connsiteY5" fmla="*/ 851549 h 851549"/>
                <a:gd name="connsiteX6" fmla="*/ 0 w 413778"/>
                <a:gd name="connsiteY6" fmla="*/ 851548 h 851549"/>
                <a:gd name="connsiteX7" fmla="*/ 0 w 413778"/>
                <a:gd name="connsiteY7" fmla="*/ 429975 h 851549"/>
                <a:gd name="connsiteX8" fmla="*/ 47068 w 413778"/>
                <a:gd name="connsiteY8" fmla="*/ 316344 h 851549"/>
                <a:gd name="connsiteX9" fmla="*/ 92381 w 413778"/>
                <a:gd name="connsiteY9" fmla="*/ 285793 h 851549"/>
                <a:gd name="connsiteX10" fmla="*/ 92381 w 413778"/>
                <a:gd name="connsiteY10" fmla="*/ 160699 h 851549"/>
                <a:gd name="connsiteX11" fmla="*/ 253080 w 413778"/>
                <a:gd name="connsiteY11" fmla="*/ 0 h 8515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13778" h="851549">
                  <a:moveTo>
                    <a:pt x="413778" y="0"/>
                  </a:moveTo>
                  <a:lnTo>
                    <a:pt x="413778" y="421574"/>
                  </a:lnTo>
                  <a:cubicBezTo>
                    <a:pt x="413778" y="465950"/>
                    <a:pt x="395791" y="506125"/>
                    <a:pt x="366711" y="535205"/>
                  </a:cubicBezTo>
                  <a:lnTo>
                    <a:pt x="321397" y="565757"/>
                  </a:lnTo>
                  <a:lnTo>
                    <a:pt x="321397" y="690850"/>
                  </a:lnTo>
                  <a:cubicBezTo>
                    <a:pt x="321397" y="779602"/>
                    <a:pt x="249450" y="851549"/>
                    <a:pt x="160698" y="851549"/>
                  </a:cubicBezTo>
                  <a:lnTo>
                    <a:pt x="0" y="851548"/>
                  </a:lnTo>
                  <a:lnTo>
                    <a:pt x="0" y="429975"/>
                  </a:lnTo>
                  <a:cubicBezTo>
                    <a:pt x="0" y="385599"/>
                    <a:pt x="17987" y="345425"/>
                    <a:pt x="47068" y="316344"/>
                  </a:cubicBezTo>
                  <a:lnTo>
                    <a:pt x="92381" y="285793"/>
                  </a:lnTo>
                  <a:lnTo>
                    <a:pt x="92381" y="160699"/>
                  </a:lnTo>
                  <a:cubicBezTo>
                    <a:pt x="92381" y="71947"/>
                    <a:pt x="164328" y="0"/>
                    <a:pt x="253080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2452937D-1317-AAF4-E378-2028EDE77C4B}"/>
                </a:ext>
              </a:extLst>
            </p:cNvPr>
            <p:cNvSpPr/>
            <p:nvPr/>
          </p:nvSpPr>
          <p:spPr>
            <a:xfrm>
              <a:off x="4881701" y="646330"/>
              <a:ext cx="1483351" cy="1955069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659D1FAF-0C7F-E59F-A78E-C9739CD86074}"/>
                </a:ext>
              </a:extLst>
            </p:cNvPr>
            <p:cNvSpPr/>
            <p:nvPr/>
          </p:nvSpPr>
          <p:spPr>
            <a:xfrm rot="21351986">
              <a:off x="4562876" y="549413"/>
              <a:ext cx="2126620" cy="1385646"/>
            </a:xfrm>
            <a:custGeom>
              <a:avLst/>
              <a:gdLst>
                <a:gd name="connsiteX0" fmla="*/ 925905 w 1809269"/>
                <a:gd name="connsiteY0" fmla="*/ 2 h 1178869"/>
                <a:gd name="connsiteX1" fmla="*/ 1141379 w 1809269"/>
                <a:gd name="connsiteY1" fmla="*/ 141517 h 1178869"/>
                <a:gd name="connsiteX2" fmla="*/ 1145935 w 1809269"/>
                <a:gd name="connsiteY2" fmla="*/ 152163 h 1178869"/>
                <a:gd name="connsiteX3" fmla="*/ 1436475 w 1809269"/>
                <a:gd name="connsiteY3" fmla="*/ 296983 h 1178869"/>
                <a:gd name="connsiteX4" fmla="*/ 1553583 w 1809269"/>
                <a:gd name="connsiteY4" fmla="*/ 431673 h 1178869"/>
                <a:gd name="connsiteX5" fmla="*/ 1557981 w 1809269"/>
                <a:gd name="connsiteY5" fmla="*/ 465100 h 1178869"/>
                <a:gd name="connsiteX6" fmla="*/ 1755002 w 1809269"/>
                <a:gd name="connsiteY6" fmla="*/ 700848 h 1178869"/>
                <a:gd name="connsiteX7" fmla="*/ 1725608 w 1809269"/>
                <a:gd name="connsiteY7" fmla="*/ 1029327 h 1178869"/>
                <a:gd name="connsiteX8" fmla="*/ 1546673 w 1809269"/>
                <a:gd name="connsiteY8" fmla="*/ 1178869 h 1178869"/>
                <a:gd name="connsiteX9" fmla="*/ 1322822 w 1809269"/>
                <a:gd name="connsiteY9" fmla="*/ 911018 h 1178869"/>
                <a:gd name="connsiteX10" fmla="*/ 1269488 w 1809269"/>
                <a:gd name="connsiteY10" fmla="*/ 740691 h 1178869"/>
                <a:gd name="connsiteX11" fmla="*/ 1270959 w 1809269"/>
                <a:gd name="connsiteY11" fmla="*/ 735605 h 1178869"/>
                <a:gd name="connsiteX12" fmla="*/ 1124706 w 1809269"/>
                <a:gd name="connsiteY12" fmla="*/ 662704 h 1178869"/>
                <a:gd name="connsiteX13" fmla="*/ 1007597 w 1809269"/>
                <a:gd name="connsiteY13" fmla="*/ 528015 h 1178869"/>
                <a:gd name="connsiteX14" fmla="*/ 998181 w 1809269"/>
                <a:gd name="connsiteY14" fmla="*/ 456443 h 1178869"/>
                <a:gd name="connsiteX15" fmla="*/ 912192 w 1809269"/>
                <a:gd name="connsiteY15" fmla="*/ 493238 h 1178869"/>
                <a:gd name="connsiteX16" fmla="*/ 693966 w 1809269"/>
                <a:gd name="connsiteY16" fmla="*/ 474787 h 1178869"/>
                <a:gd name="connsiteX17" fmla="*/ 693435 w 1809269"/>
                <a:gd name="connsiteY17" fmla="*/ 474368 h 1178869"/>
                <a:gd name="connsiteX18" fmla="*/ 640222 w 1809269"/>
                <a:gd name="connsiteY18" fmla="*/ 551624 h 1178869"/>
                <a:gd name="connsiteX19" fmla="*/ 490434 w 1809269"/>
                <a:gd name="connsiteY19" fmla="*/ 648678 h 1178869"/>
                <a:gd name="connsiteX20" fmla="*/ 466395 w 1809269"/>
                <a:gd name="connsiteY20" fmla="*/ 650767 h 1178869"/>
                <a:gd name="connsiteX21" fmla="*/ 466395 w 1809269"/>
                <a:gd name="connsiteY21" fmla="*/ 764547 h 1178869"/>
                <a:gd name="connsiteX22" fmla="*/ 233197 w 1809269"/>
                <a:gd name="connsiteY22" fmla="*/ 997745 h 1178869"/>
                <a:gd name="connsiteX23" fmla="*/ 0 w 1809269"/>
                <a:gd name="connsiteY23" fmla="*/ 997744 h 1178869"/>
                <a:gd name="connsiteX24" fmla="*/ 0 w 1809269"/>
                <a:gd name="connsiteY24" fmla="*/ 648670 h 1178869"/>
                <a:gd name="connsiteX25" fmla="*/ 142427 w 1809269"/>
                <a:gd name="connsiteY25" fmla="*/ 433798 h 1178869"/>
                <a:gd name="connsiteX26" fmla="*/ 158486 w 1809269"/>
                <a:gd name="connsiteY26" fmla="*/ 428813 h 1178869"/>
                <a:gd name="connsiteX27" fmla="*/ 321856 w 1809269"/>
                <a:gd name="connsiteY27" fmla="*/ 191630 h 1178869"/>
                <a:gd name="connsiteX28" fmla="*/ 516219 w 1809269"/>
                <a:gd name="connsiteY28" fmla="*/ 90702 h 1178869"/>
                <a:gd name="connsiteX29" fmla="*/ 583131 w 1809269"/>
                <a:gd name="connsiteY29" fmla="*/ 101161 h 1178869"/>
                <a:gd name="connsiteX30" fmla="*/ 611098 w 1809269"/>
                <a:gd name="connsiteY30" fmla="*/ 114778 h 1178869"/>
                <a:gd name="connsiteX31" fmla="*/ 835244 w 1809269"/>
                <a:gd name="connsiteY31" fmla="*/ 18864 h 1178869"/>
                <a:gd name="connsiteX32" fmla="*/ 925905 w 1809269"/>
                <a:gd name="connsiteY32" fmla="*/ 2 h 117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809269" h="1178869">
                  <a:moveTo>
                    <a:pt x="925905" y="2"/>
                  </a:moveTo>
                  <a:cubicBezTo>
                    <a:pt x="1016782" y="-378"/>
                    <a:pt x="1103379" y="52712"/>
                    <a:pt x="1141379" y="141517"/>
                  </a:cubicBezTo>
                  <a:lnTo>
                    <a:pt x="1145935" y="152163"/>
                  </a:lnTo>
                  <a:lnTo>
                    <a:pt x="1436475" y="296983"/>
                  </a:lnTo>
                  <a:cubicBezTo>
                    <a:pt x="1494108" y="325711"/>
                    <a:pt x="1534641" y="375079"/>
                    <a:pt x="1553583" y="431673"/>
                  </a:cubicBezTo>
                  <a:lnTo>
                    <a:pt x="1557981" y="465100"/>
                  </a:lnTo>
                  <a:lnTo>
                    <a:pt x="1755002" y="700848"/>
                  </a:lnTo>
                  <a:cubicBezTo>
                    <a:pt x="1837593" y="799672"/>
                    <a:pt x="1824433" y="946737"/>
                    <a:pt x="1725608" y="1029327"/>
                  </a:cubicBezTo>
                  <a:lnTo>
                    <a:pt x="1546673" y="1178869"/>
                  </a:lnTo>
                  <a:lnTo>
                    <a:pt x="1322822" y="911018"/>
                  </a:lnTo>
                  <a:cubicBezTo>
                    <a:pt x="1281526" y="861606"/>
                    <a:pt x="1264169" y="800134"/>
                    <a:pt x="1269488" y="740691"/>
                  </a:cubicBezTo>
                  <a:lnTo>
                    <a:pt x="1270959" y="735605"/>
                  </a:lnTo>
                  <a:lnTo>
                    <a:pt x="1124706" y="662704"/>
                  </a:lnTo>
                  <a:cubicBezTo>
                    <a:pt x="1067073" y="633977"/>
                    <a:pt x="1026540" y="584609"/>
                    <a:pt x="1007597" y="528015"/>
                  </a:cubicBezTo>
                  <a:lnTo>
                    <a:pt x="998181" y="456443"/>
                  </a:lnTo>
                  <a:lnTo>
                    <a:pt x="912192" y="493238"/>
                  </a:lnTo>
                  <a:cubicBezTo>
                    <a:pt x="838188" y="524905"/>
                    <a:pt x="756897" y="515330"/>
                    <a:pt x="693966" y="474787"/>
                  </a:cubicBezTo>
                  <a:lnTo>
                    <a:pt x="693435" y="474368"/>
                  </a:lnTo>
                  <a:lnTo>
                    <a:pt x="640222" y="551624"/>
                  </a:lnTo>
                  <a:cubicBezTo>
                    <a:pt x="603693" y="604657"/>
                    <a:pt x="549127" y="637863"/>
                    <a:pt x="490434" y="648678"/>
                  </a:cubicBezTo>
                  <a:lnTo>
                    <a:pt x="466395" y="650767"/>
                  </a:lnTo>
                  <a:lnTo>
                    <a:pt x="466395" y="764547"/>
                  </a:lnTo>
                  <a:cubicBezTo>
                    <a:pt x="466395" y="893339"/>
                    <a:pt x="361989" y="997745"/>
                    <a:pt x="233197" y="997745"/>
                  </a:cubicBezTo>
                  <a:lnTo>
                    <a:pt x="0" y="997744"/>
                  </a:lnTo>
                  <a:lnTo>
                    <a:pt x="0" y="648670"/>
                  </a:lnTo>
                  <a:cubicBezTo>
                    <a:pt x="0" y="552076"/>
                    <a:pt x="58729" y="469199"/>
                    <a:pt x="142427" y="433798"/>
                  </a:cubicBezTo>
                  <a:lnTo>
                    <a:pt x="158486" y="428813"/>
                  </a:lnTo>
                  <a:lnTo>
                    <a:pt x="321856" y="191630"/>
                  </a:lnTo>
                  <a:cubicBezTo>
                    <a:pt x="367517" y="125339"/>
                    <a:pt x="441362" y="90027"/>
                    <a:pt x="516219" y="90702"/>
                  </a:cubicBezTo>
                  <a:cubicBezTo>
                    <a:pt x="538677" y="90904"/>
                    <a:pt x="561225" y="94346"/>
                    <a:pt x="583131" y="101161"/>
                  </a:cubicBezTo>
                  <a:lnTo>
                    <a:pt x="611098" y="114778"/>
                  </a:lnTo>
                  <a:lnTo>
                    <a:pt x="835244" y="18864"/>
                  </a:lnTo>
                  <a:cubicBezTo>
                    <a:pt x="864845" y="6197"/>
                    <a:pt x="895613" y="129"/>
                    <a:pt x="925905" y="2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0E248C5B-0882-9B04-D26F-D50E63929E3F}"/>
              </a:ext>
            </a:extLst>
          </p:cNvPr>
          <p:cNvGrpSpPr/>
          <p:nvPr/>
        </p:nvGrpSpPr>
        <p:grpSpPr>
          <a:xfrm>
            <a:off x="1440507" y="1127262"/>
            <a:ext cx="1940613" cy="5330496"/>
            <a:chOff x="1440507" y="1127262"/>
            <a:chExt cx="1940613" cy="5330496"/>
          </a:xfrm>
        </p:grpSpPr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2C399063-67A4-6F44-3A4D-36EE2FAA3412}"/>
                </a:ext>
              </a:extLst>
            </p:cNvPr>
            <p:cNvSpPr/>
            <p:nvPr/>
          </p:nvSpPr>
          <p:spPr>
            <a:xfrm rot="8635486">
              <a:off x="1584338" y="1127262"/>
              <a:ext cx="1567756" cy="1501806"/>
            </a:xfrm>
            <a:custGeom>
              <a:avLst/>
              <a:gdLst>
                <a:gd name="connsiteX0" fmla="*/ 413711 w 1567756"/>
                <a:gd name="connsiteY0" fmla="*/ 0 h 1501806"/>
                <a:gd name="connsiteX1" fmla="*/ 413711 w 1567756"/>
                <a:gd name="connsiteY1" fmla="*/ 421506 h 1501806"/>
                <a:gd name="connsiteX2" fmla="*/ 366651 w 1567756"/>
                <a:gd name="connsiteY2" fmla="*/ 535119 h 1501806"/>
                <a:gd name="connsiteX3" fmla="*/ 321345 w 1567756"/>
                <a:gd name="connsiteY3" fmla="*/ 565666 h 1501806"/>
                <a:gd name="connsiteX4" fmla="*/ 321345 w 1567756"/>
                <a:gd name="connsiteY4" fmla="*/ 690739 h 1501806"/>
                <a:gd name="connsiteX5" fmla="*/ 274285 w 1567756"/>
                <a:gd name="connsiteY5" fmla="*/ 804352 h 1501806"/>
                <a:gd name="connsiteX6" fmla="*/ 230556 w 1567756"/>
                <a:gd name="connsiteY6" fmla="*/ 833835 h 1501806"/>
                <a:gd name="connsiteX7" fmla="*/ 536458 w 1567756"/>
                <a:gd name="connsiteY7" fmla="*/ 957277 h 1501806"/>
                <a:gd name="connsiteX8" fmla="*/ 624206 w 1567756"/>
                <a:gd name="connsiteY8" fmla="*/ 1043433 h 1501806"/>
                <a:gd name="connsiteX9" fmla="*/ 635578 w 1567756"/>
                <a:gd name="connsiteY9" fmla="*/ 1096879 h 1501806"/>
                <a:gd name="connsiteX10" fmla="*/ 751564 w 1567756"/>
                <a:gd name="connsiteY10" fmla="*/ 1143683 h 1501806"/>
                <a:gd name="connsiteX11" fmla="*/ 804836 w 1567756"/>
                <a:gd name="connsiteY11" fmla="*/ 1178796 h 1501806"/>
                <a:gd name="connsiteX12" fmla="*/ 816512 w 1567756"/>
                <a:gd name="connsiteY12" fmla="*/ 1196084 h 1501806"/>
                <a:gd name="connsiteX13" fmla="*/ 831394 w 1567756"/>
                <a:gd name="connsiteY13" fmla="*/ 1175532 h 1501806"/>
                <a:gd name="connsiteX14" fmla="*/ 885787 w 1567756"/>
                <a:gd name="connsiteY14" fmla="*/ 1142180 h 1501806"/>
                <a:gd name="connsiteX15" fmla="*/ 1003241 w 1567756"/>
                <a:gd name="connsiteY15" fmla="*/ 1099194 h 1501806"/>
                <a:gd name="connsiteX16" fmla="*/ 1016356 w 1567756"/>
                <a:gd name="connsiteY16" fmla="*/ 1046149 h 1501806"/>
                <a:gd name="connsiteX17" fmla="*/ 1106875 w 1567756"/>
                <a:gd name="connsiteY17" fmla="*/ 962909 h 1501806"/>
                <a:gd name="connsiteX18" fmla="*/ 1502705 w 1567756"/>
                <a:gd name="connsiteY18" fmla="*/ 818044 h 1501806"/>
                <a:gd name="connsiteX19" fmla="*/ 1557926 w 1567756"/>
                <a:gd name="connsiteY19" fmla="*/ 968929 h 1501806"/>
                <a:gd name="connsiteX20" fmla="*/ 1462260 w 1567756"/>
                <a:gd name="connsiteY20" fmla="*/ 1175035 h 1501806"/>
                <a:gd name="connsiteX21" fmla="*/ 1344805 w 1567756"/>
                <a:gd name="connsiteY21" fmla="*/ 1218021 h 1501806"/>
                <a:gd name="connsiteX22" fmla="*/ 1331690 w 1567756"/>
                <a:gd name="connsiteY22" fmla="*/ 1271065 h 1501806"/>
                <a:gd name="connsiteX23" fmla="*/ 1241173 w 1567756"/>
                <a:gd name="connsiteY23" fmla="*/ 1354306 h 1501806"/>
                <a:gd name="connsiteX24" fmla="*/ 845343 w 1567756"/>
                <a:gd name="connsiteY24" fmla="*/ 1499170 h 1501806"/>
                <a:gd name="connsiteX25" fmla="*/ 814919 w 1567756"/>
                <a:gd name="connsiteY25" fmla="*/ 1416041 h 1501806"/>
                <a:gd name="connsiteX26" fmla="*/ 780309 w 1567756"/>
                <a:gd name="connsiteY26" fmla="*/ 1501806 h 1501806"/>
                <a:gd name="connsiteX27" fmla="*/ 389430 w 1567756"/>
                <a:gd name="connsiteY27" fmla="*/ 1344072 h 1501806"/>
                <a:gd name="connsiteX28" fmla="*/ 301683 w 1567756"/>
                <a:gd name="connsiteY28" fmla="*/ 1257915 h 1501806"/>
                <a:gd name="connsiteX29" fmla="*/ 290311 w 1567756"/>
                <a:gd name="connsiteY29" fmla="*/ 1204471 h 1501806"/>
                <a:gd name="connsiteX30" fmla="*/ 174324 w 1567756"/>
                <a:gd name="connsiteY30" fmla="*/ 1157665 h 1501806"/>
                <a:gd name="connsiteX31" fmla="*/ 85452 w 1567756"/>
                <a:gd name="connsiteY31" fmla="*/ 948541 h 1501806"/>
                <a:gd name="connsiteX32" fmla="*/ 124647 w 1567756"/>
                <a:gd name="connsiteY32" fmla="*/ 851412 h 1501806"/>
                <a:gd name="connsiteX33" fmla="*/ 0 w 1567756"/>
                <a:gd name="connsiteY33" fmla="*/ 851411 h 1501806"/>
                <a:gd name="connsiteX34" fmla="*/ 0 w 1567756"/>
                <a:gd name="connsiteY34" fmla="*/ 429906 h 1501806"/>
                <a:gd name="connsiteX35" fmla="*/ 47060 w 1567756"/>
                <a:gd name="connsiteY35" fmla="*/ 316293 h 1501806"/>
                <a:gd name="connsiteX36" fmla="*/ 92366 w 1567756"/>
                <a:gd name="connsiteY36" fmla="*/ 285747 h 1501806"/>
                <a:gd name="connsiteX37" fmla="*/ 92366 w 1567756"/>
                <a:gd name="connsiteY37" fmla="*/ 160673 h 1501806"/>
                <a:gd name="connsiteX38" fmla="*/ 253039 w 1567756"/>
                <a:gd name="connsiteY38" fmla="*/ 0 h 15018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1567756" h="1501806">
                  <a:moveTo>
                    <a:pt x="413711" y="0"/>
                  </a:moveTo>
                  <a:lnTo>
                    <a:pt x="413711" y="421506"/>
                  </a:lnTo>
                  <a:cubicBezTo>
                    <a:pt x="413711" y="465875"/>
                    <a:pt x="395727" y="506043"/>
                    <a:pt x="366651" y="535119"/>
                  </a:cubicBezTo>
                  <a:lnTo>
                    <a:pt x="321345" y="565666"/>
                  </a:lnTo>
                  <a:lnTo>
                    <a:pt x="321345" y="690739"/>
                  </a:lnTo>
                  <a:cubicBezTo>
                    <a:pt x="321345" y="735108"/>
                    <a:pt x="303361" y="775276"/>
                    <a:pt x="274285" y="804352"/>
                  </a:cubicBezTo>
                  <a:lnTo>
                    <a:pt x="230556" y="833835"/>
                  </a:lnTo>
                  <a:lnTo>
                    <a:pt x="536458" y="957277"/>
                  </a:lnTo>
                  <a:cubicBezTo>
                    <a:pt x="577603" y="973880"/>
                    <a:pt x="608123" y="1005590"/>
                    <a:pt x="624206" y="1043433"/>
                  </a:cubicBezTo>
                  <a:lnTo>
                    <a:pt x="635578" y="1096879"/>
                  </a:lnTo>
                  <a:lnTo>
                    <a:pt x="751564" y="1143683"/>
                  </a:lnTo>
                  <a:cubicBezTo>
                    <a:pt x="772137" y="1151985"/>
                    <a:pt x="790053" y="1164063"/>
                    <a:pt x="804836" y="1178796"/>
                  </a:cubicBezTo>
                  <a:lnTo>
                    <a:pt x="816512" y="1196084"/>
                  </a:lnTo>
                  <a:lnTo>
                    <a:pt x="831394" y="1175532"/>
                  </a:lnTo>
                  <a:cubicBezTo>
                    <a:pt x="846652" y="1161290"/>
                    <a:pt x="864953" y="1149804"/>
                    <a:pt x="885787" y="1142180"/>
                  </a:cubicBezTo>
                  <a:lnTo>
                    <a:pt x="1003241" y="1099194"/>
                  </a:lnTo>
                  <a:lnTo>
                    <a:pt x="1016356" y="1046149"/>
                  </a:lnTo>
                  <a:cubicBezTo>
                    <a:pt x="1033668" y="1008852"/>
                    <a:pt x="1065209" y="978158"/>
                    <a:pt x="1106875" y="962909"/>
                  </a:cubicBezTo>
                  <a:lnTo>
                    <a:pt x="1502705" y="818044"/>
                  </a:lnTo>
                  <a:lnTo>
                    <a:pt x="1557926" y="968929"/>
                  </a:lnTo>
                  <a:cubicBezTo>
                    <a:pt x="1588423" y="1052261"/>
                    <a:pt x="1545593" y="1144538"/>
                    <a:pt x="1462260" y="1175035"/>
                  </a:cubicBezTo>
                  <a:lnTo>
                    <a:pt x="1344805" y="1218021"/>
                  </a:lnTo>
                  <a:lnTo>
                    <a:pt x="1331690" y="1271065"/>
                  </a:lnTo>
                  <a:cubicBezTo>
                    <a:pt x="1314379" y="1308364"/>
                    <a:pt x="1282838" y="1339057"/>
                    <a:pt x="1241173" y="1354306"/>
                  </a:cubicBezTo>
                  <a:lnTo>
                    <a:pt x="845343" y="1499170"/>
                  </a:lnTo>
                  <a:lnTo>
                    <a:pt x="814919" y="1416041"/>
                  </a:lnTo>
                  <a:lnTo>
                    <a:pt x="780309" y="1501806"/>
                  </a:lnTo>
                  <a:lnTo>
                    <a:pt x="389430" y="1344072"/>
                  </a:lnTo>
                  <a:cubicBezTo>
                    <a:pt x="348285" y="1327468"/>
                    <a:pt x="317766" y="1295759"/>
                    <a:pt x="301683" y="1257915"/>
                  </a:cubicBezTo>
                  <a:lnTo>
                    <a:pt x="290311" y="1204471"/>
                  </a:lnTo>
                  <a:lnTo>
                    <a:pt x="174324" y="1157665"/>
                  </a:lnTo>
                  <a:cubicBezTo>
                    <a:pt x="92034" y="1124459"/>
                    <a:pt x="52244" y="1030831"/>
                    <a:pt x="85452" y="948541"/>
                  </a:cubicBezTo>
                  <a:lnTo>
                    <a:pt x="124647" y="851412"/>
                  </a:lnTo>
                  <a:lnTo>
                    <a:pt x="0" y="851411"/>
                  </a:lnTo>
                  <a:lnTo>
                    <a:pt x="0" y="429906"/>
                  </a:lnTo>
                  <a:cubicBezTo>
                    <a:pt x="0" y="385537"/>
                    <a:pt x="17984" y="345370"/>
                    <a:pt x="47060" y="316293"/>
                  </a:cubicBezTo>
                  <a:lnTo>
                    <a:pt x="92366" y="285747"/>
                  </a:lnTo>
                  <a:lnTo>
                    <a:pt x="92366" y="160673"/>
                  </a:lnTo>
                  <a:cubicBezTo>
                    <a:pt x="92366" y="71935"/>
                    <a:pt x="164301" y="0"/>
                    <a:pt x="25303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D858887F-EB97-C9A9-B2E6-3C20D849F7BC}"/>
                </a:ext>
              </a:extLst>
            </p:cNvPr>
            <p:cNvSpPr/>
            <p:nvPr/>
          </p:nvSpPr>
          <p:spPr>
            <a:xfrm rot="4050661">
              <a:off x="2524714" y="5979486"/>
              <a:ext cx="331634" cy="624910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68E9C9AE-48B3-63F3-75A1-EFEDC4EC8554}"/>
                </a:ext>
              </a:extLst>
            </p:cNvPr>
            <p:cNvSpPr/>
            <p:nvPr/>
          </p:nvSpPr>
          <p:spPr>
            <a:xfrm rot="4050661">
              <a:off x="1938793" y="5988244"/>
              <a:ext cx="311570" cy="608801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BA9C29EE-C703-809B-DCE5-9FDA2C3F6896}"/>
                </a:ext>
              </a:extLst>
            </p:cNvPr>
            <p:cNvSpPr/>
            <p:nvPr/>
          </p:nvSpPr>
          <p:spPr>
            <a:xfrm rot="19831309">
              <a:off x="3044642" y="3885566"/>
              <a:ext cx="336478" cy="756926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E3E9F338-003F-64C1-556A-FBA281B0EB9B}"/>
                </a:ext>
              </a:extLst>
            </p:cNvPr>
            <p:cNvSpPr/>
            <p:nvPr/>
          </p:nvSpPr>
          <p:spPr>
            <a:xfrm rot="1631163">
              <a:off x="1440507" y="3898107"/>
              <a:ext cx="348715" cy="721797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Trapezoid 37">
              <a:extLst>
                <a:ext uri="{FF2B5EF4-FFF2-40B4-BE49-F238E27FC236}">
                  <a16:creationId xmlns:a16="http://schemas.microsoft.com/office/drawing/2014/main" id="{AF2A5F76-C368-2789-4BB8-B92DFF4379C3}"/>
                </a:ext>
              </a:extLst>
            </p:cNvPr>
            <p:cNvSpPr/>
            <p:nvPr/>
          </p:nvSpPr>
          <p:spPr>
            <a:xfrm rot="20029742">
              <a:off x="2512267" y="2833516"/>
              <a:ext cx="677744" cy="1569339"/>
            </a:xfrm>
            <a:prstGeom prst="trapezoid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rapezoid 38">
              <a:extLst>
                <a:ext uri="{FF2B5EF4-FFF2-40B4-BE49-F238E27FC236}">
                  <a16:creationId xmlns:a16="http://schemas.microsoft.com/office/drawing/2014/main" id="{4F3B785E-2476-9B52-B682-6041DC99FE04}"/>
                </a:ext>
              </a:extLst>
            </p:cNvPr>
            <p:cNvSpPr/>
            <p:nvPr/>
          </p:nvSpPr>
          <p:spPr>
            <a:xfrm rot="1905609">
              <a:off x="1656124" y="2847800"/>
              <a:ext cx="677744" cy="1548003"/>
            </a:xfrm>
            <a:prstGeom prst="trapezoid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Trapezoid 39">
              <a:extLst>
                <a:ext uri="{FF2B5EF4-FFF2-40B4-BE49-F238E27FC236}">
                  <a16:creationId xmlns:a16="http://schemas.microsoft.com/office/drawing/2014/main" id="{B44D2FEB-531D-7FF6-A1DE-F67744EB2001}"/>
                </a:ext>
              </a:extLst>
            </p:cNvPr>
            <p:cNvSpPr/>
            <p:nvPr/>
          </p:nvSpPr>
          <p:spPr>
            <a:xfrm>
              <a:off x="1934849" y="2811546"/>
              <a:ext cx="1053469" cy="1780154"/>
            </a:xfrm>
            <a:prstGeom prst="trapezoid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Isosceles Triangle 40">
              <a:extLst>
                <a:ext uri="{FF2B5EF4-FFF2-40B4-BE49-F238E27FC236}">
                  <a16:creationId xmlns:a16="http://schemas.microsoft.com/office/drawing/2014/main" id="{89F48506-ECC8-A4EE-C52E-8126F681486F}"/>
                </a:ext>
              </a:extLst>
            </p:cNvPr>
            <p:cNvSpPr/>
            <p:nvPr/>
          </p:nvSpPr>
          <p:spPr>
            <a:xfrm rot="10800000">
              <a:off x="2156149" y="2780051"/>
              <a:ext cx="471213" cy="724375"/>
            </a:xfrm>
            <a:prstGeom prst="triangle">
              <a:avLst>
                <a:gd name="adj" fmla="val 46522"/>
              </a:avLst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Trapezoid 41">
              <a:extLst>
                <a:ext uri="{FF2B5EF4-FFF2-40B4-BE49-F238E27FC236}">
                  <a16:creationId xmlns:a16="http://schemas.microsoft.com/office/drawing/2014/main" id="{9A948A92-AAF9-7BA5-6001-ED1A16A2EE52}"/>
                </a:ext>
              </a:extLst>
            </p:cNvPr>
            <p:cNvSpPr/>
            <p:nvPr/>
          </p:nvSpPr>
          <p:spPr>
            <a:xfrm>
              <a:off x="1826715" y="4384624"/>
              <a:ext cx="1239109" cy="1810932"/>
            </a:xfrm>
            <a:prstGeom prst="trapezoid">
              <a:avLst>
                <a:gd name="adj" fmla="val 7736"/>
              </a:avLst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5E004D72-5FE5-3711-4696-2157ED089E70}"/>
                </a:ext>
              </a:extLst>
            </p:cNvPr>
            <p:cNvSpPr/>
            <p:nvPr/>
          </p:nvSpPr>
          <p:spPr>
            <a:xfrm>
              <a:off x="1909781" y="4397880"/>
              <a:ext cx="1077628" cy="219749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Parallelogram 46">
              <a:extLst>
                <a:ext uri="{FF2B5EF4-FFF2-40B4-BE49-F238E27FC236}">
                  <a16:creationId xmlns:a16="http://schemas.microsoft.com/office/drawing/2014/main" id="{3BC4BFDD-8EDA-BA99-33A0-B0CFF5B64213}"/>
                </a:ext>
              </a:extLst>
            </p:cNvPr>
            <p:cNvSpPr/>
            <p:nvPr/>
          </p:nvSpPr>
          <p:spPr>
            <a:xfrm rot="19688384">
              <a:off x="2080781" y="2829132"/>
              <a:ext cx="285791" cy="729481"/>
            </a:xfrm>
            <a:prstGeom prst="parallelogram">
              <a:avLst>
                <a:gd name="adj" fmla="val 38683"/>
              </a:avLst>
            </a:prstGeom>
            <a:solidFill>
              <a:srgbClr val="EEE2D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Parallelogram 47">
              <a:extLst>
                <a:ext uri="{FF2B5EF4-FFF2-40B4-BE49-F238E27FC236}">
                  <a16:creationId xmlns:a16="http://schemas.microsoft.com/office/drawing/2014/main" id="{DB3CD46E-B2DE-3F3A-D545-73B0BDF8057D}"/>
                </a:ext>
              </a:extLst>
            </p:cNvPr>
            <p:cNvSpPr/>
            <p:nvPr/>
          </p:nvSpPr>
          <p:spPr>
            <a:xfrm rot="12500563" flipH="1">
              <a:off x="2437384" y="2863367"/>
              <a:ext cx="285346" cy="685429"/>
            </a:xfrm>
            <a:prstGeom prst="parallelogram">
              <a:avLst>
                <a:gd name="adj" fmla="val 44802"/>
              </a:avLst>
            </a:prstGeom>
            <a:solidFill>
              <a:srgbClr val="EEE2D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BC25408D-D398-F9D8-A337-C513E84D7B5A}"/>
                </a:ext>
              </a:extLst>
            </p:cNvPr>
            <p:cNvSpPr/>
            <p:nvPr/>
          </p:nvSpPr>
          <p:spPr>
            <a:xfrm>
              <a:off x="1710107" y="1263388"/>
              <a:ext cx="1418918" cy="1729254"/>
            </a:xfrm>
            <a:custGeom>
              <a:avLst/>
              <a:gdLst>
                <a:gd name="connsiteX0" fmla="*/ 0 w 1407098"/>
                <a:gd name="connsiteY0" fmla="*/ 864627 h 1729253"/>
                <a:gd name="connsiteX1" fmla="*/ 703549 w 1407098"/>
                <a:gd name="connsiteY1" fmla="*/ 0 h 1729253"/>
                <a:gd name="connsiteX2" fmla="*/ 1407098 w 1407098"/>
                <a:gd name="connsiteY2" fmla="*/ 864627 h 1729253"/>
                <a:gd name="connsiteX3" fmla="*/ 703549 w 1407098"/>
                <a:gd name="connsiteY3" fmla="*/ 1729254 h 1729253"/>
                <a:gd name="connsiteX4" fmla="*/ 0 w 1407098"/>
                <a:gd name="connsiteY4" fmla="*/ 864627 h 1729253"/>
                <a:gd name="connsiteX0" fmla="*/ 11820 w 1418918"/>
                <a:gd name="connsiteY0" fmla="*/ 864627 h 1729254"/>
                <a:gd name="connsiteX1" fmla="*/ 715369 w 1418918"/>
                <a:gd name="connsiteY1" fmla="*/ 0 h 1729254"/>
                <a:gd name="connsiteX2" fmla="*/ 1418918 w 1418918"/>
                <a:gd name="connsiteY2" fmla="*/ 864627 h 1729254"/>
                <a:gd name="connsiteX3" fmla="*/ 715369 w 1418918"/>
                <a:gd name="connsiteY3" fmla="*/ 1729254 h 1729254"/>
                <a:gd name="connsiteX4" fmla="*/ 11820 w 1418918"/>
                <a:gd name="connsiteY4" fmla="*/ 864627 h 1729254"/>
                <a:gd name="connsiteX0" fmla="*/ 11820 w 1418918"/>
                <a:gd name="connsiteY0" fmla="*/ 864627 h 1729254"/>
                <a:gd name="connsiteX1" fmla="*/ 715369 w 1418918"/>
                <a:gd name="connsiteY1" fmla="*/ 0 h 1729254"/>
                <a:gd name="connsiteX2" fmla="*/ 1418918 w 1418918"/>
                <a:gd name="connsiteY2" fmla="*/ 864627 h 1729254"/>
                <a:gd name="connsiteX3" fmla="*/ 715369 w 1418918"/>
                <a:gd name="connsiteY3" fmla="*/ 1729254 h 1729254"/>
                <a:gd name="connsiteX4" fmla="*/ 11820 w 1418918"/>
                <a:gd name="connsiteY4" fmla="*/ 864627 h 17292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8918" h="1729254">
                  <a:moveTo>
                    <a:pt x="11820" y="864627"/>
                  </a:moveTo>
                  <a:cubicBezTo>
                    <a:pt x="-74444" y="412986"/>
                    <a:pt x="326810" y="0"/>
                    <a:pt x="715369" y="0"/>
                  </a:cubicBezTo>
                  <a:cubicBezTo>
                    <a:pt x="1103928" y="0"/>
                    <a:pt x="1418918" y="387107"/>
                    <a:pt x="1418918" y="864627"/>
                  </a:cubicBezTo>
                  <a:cubicBezTo>
                    <a:pt x="1315401" y="1264509"/>
                    <a:pt x="1103928" y="1729254"/>
                    <a:pt x="715369" y="1729254"/>
                  </a:cubicBezTo>
                  <a:cubicBezTo>
                    <a:pt x="326810" y="1729254"/>
                    <a:pt x="98084" y="1316268"/>
                    <a:pt x="11820" y="864627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Arrow: Pentagon 50">
              <a:extLst>
                <a:ext uri="{FF2B5EF4-FFF2-40B4-BE49-F238E27FC236}">
                  <a16:creationId xmlns:a16="http://schemas.microsoft.com/office/drawing/2014/main" id="{187C6720-8A9C-5E55-F6D7-D3D2DC744D01}"/>
                </a:ext>
              </a:extLst>
            </p:cNvPr>
            <p:cNvSpPr/>
            <p:nvPr/>
          </p:nvSpPr>
          <p:spPr>
            <a:xfrm rot="5400000">
              <a:off x="2555931" y="3596838"/>
              <a:ext cx="242884" cy="229795"/>
            </a:xfrm>
            <a:prstGeom prst="homePlat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88C3A673-261A-ED13-2B7B-4354E87FB022}"/>
                </a:ext>
              </a:extLst>
            </p:cNvPr>
            <p:cNvGrpSpPr/>
            <p:nvPr/>
          </p:nvGrpSpPr>
          <p:grpSpPr>
            <a:xfrm>
              <a:off x="2402405" y="3631900"/>
              <a:ext cx="45719" cy="453176"/>
              <a:chOff x="2882166" y="1981525"/>
              <a:chExt cx="465808" cy="2639176"/>
            </a:xfrm>
            <a:solidFill>
              <a:schemeClr val="accent4">
                <a:lumMod val="75000"/>
              </a:schemeClr>
            </a:solidFill>
          </p:grpSpPr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098EB9D9-2290-7763-2409-8205B1D296FA}"/>
                  </a:ext>
                </a:extLst>
              </p:cNvPr>
              <p:cNvSpPr/>
              <p:nvPr/>
            </p:nvSpPr>
            <p:spPr>
              <a:xfrm>
                <a:off x="2882166" y="1981525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Oval 30">
                <a:extLst>
                  <a:ext uri="{FF2B5EF4-FFF2-40B4-BE49-F238E27FC236}">
                    <a16:creationId xmlns:a16="http://schemas.microsoft.com/office/drawing/2014/main" id="{EA2687D2-E0E3-9DFD-DCD6-FE6027D31258}"/>
                  </a:ext>
                </a:extLst>
              </p:cNvPr>
              <p:cNvSpPr/>
              <p:nvPr/>
            </p:nvSpPr>
            <p:spPr>
              <a:xfrm>
                <a:off x="2896030" y="2702075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Oval 31">
                <a:extLst>
                  <a:ext uri="{FF2B5EF4-FFF2-40B4-BE49-F238E27FC236}">
                    <a16:creationId xmlns:a16="http://schemas.microsoft.com/office/drawing/2014/main" id="{37ADC9BA-5560-37DE-3F38-B80B640A36D0}"/>
                  </a:ext>
                </a:extLst>
              </p:cNvPr>
              <p:cNvSpPr/>
              <p:nvPr/>
            </p:nvSpPr>
            <p:spPr>
              <a:xfrm>
                <a:off x="2896332" y="3448509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Oval 32">
                <a:extLst>
                  <a:ext uri="{FF2B5EF4-FFF2-40B4-BE49-F238E27FC236}">
                    <a16:creationId xmlns:a16="http://schemas.microsoft.com/office/drawing/2014/main" id="{21176439-26E1-8ADC-1E3D-B0C6A58F8FF7}"/>
                  </a:ext>
                </a:extLst>
              </p:cNvPr>
              <p:cNvSpPr/>
              <p:nvPr/>
            </p:nvSpPr>
            <p:spPr>
              <a:xfrm>
                <a:off x="2886532" y="4169059"/>
                <a:ext cx="451642" cy="451642"/>
              </a:xfrm>
              <a:prstGeom prst="ellipse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39800318-9CA8-DE6C-5B97-DCA9214470D9}"/>
                </a:ext>
              </a:extLst>
            </p:cNvPr>
            <p:cNvCxnSpPr>
              <a:cxnSpLocks/>
              <a:endCxn id="42" idx="2"/>
            </p:cNvCxnSpPr>
            <p:nvPr/>
          </p:nvCxnSpPr>
          <p:spPr>
            <a:xfrm>
              <a:off x="2424569" y="4968304"/>
              <a:ext cx="21701" cy="12272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Frame 59">
              <a:extLst>
                <a:ext uri="{FF2B5EF4-FFF2-40B4-BE49-F238E27FC236}">
                  <a16:creationId xmlns:a16="http://schemas.microsoft.com/office/drawing/2014/main" id="{06DD7348-04FA-2E30-92BB-397AF8ED9B93}"/>
                </a:ext>
              </a:extLst>
            </p:cNvPr>
            <p:cNvSpPr/>
            <p:nvPr/>
          </p:nvSpPr>
          <p:spPr>
            <a:xfrm>
              <a:off x="2291785" y="4374703"/>
              <a:ext cx="288272" cy="252533"/>
            </a:xfrm>
            <a:prstGeom prst="fram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62" name="TextBox 61">
            <a:extLst>
              <a:ext uri="{FF2B5EF4-FFF2-40B4-BE49-F238E27FC236}">
                <a16:creationId xmlns:a16="http://schemas.microsoft.com/office/drawing/2014/main" id="{CA728EDC-C7F8-4DB2-E65B-E6D24C17767B}"/>
              </a:ext>
            </a:extLst>
          </p:cNvPr>
          <p:cNvSpPr txBox="1"/>
          <p:nvPr/>
        </p:nvSpPr>
        <p:spPr>
          <a:xfrm>
            <a:off x="5761277" y="4172687"/>
            <a:ext cx="4357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Niagara Engraved" panose="04020502070703030202" pitchFamily="82" charset="0"/>
              </a:rPr>
              <a:t>SR</a:t>
            </a:r>
          </a:p>
        </p:txBody>
      </p:sp>
    </p:spTree>
    <p:extLst>
      <p:ext uri="{BB962C8B-B14F-4D97-AF65-F5344CB8AC3E}">
        <p14:creationId xmlns:p14="http://schemas.microsoft.com/office/powerpoint/2010/main" val="2092789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725968" y="6460937"/>
            <a:ext cx="4009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333333"/>
                </a:solidFill>
                <a:latin typeface="Open Sans"/>
              </a:rPr>
              <a:t>Mary Elizabeth and Caroline Rollins </a:t>
            </a:r>
            <a:endParaRPr lang="en-US" dirty="0"/>
          </a:p>
        </p:txBody>
      </p:sp>
      <p:grpSp>
        <p:nvGrpSpPr>
          <p:cNvPr id="123" name="Group 122"/>
          <p:cNvGrpSpPr/>
          <p:nvPr/>
        </p:nvGrpSpPr>
        <p:grpSpPr>
          <a:xfrm>
            <a:off x="1086184" y="572654"/>
            <a:ext cx="2084742" cy="5819041"/>
            <a:chOff x="1377390" y="1267876"/>
            <a:chExt cx="1373520" cy="3444992"/>
          </a:xfrm>
        </p:grpSpPr>
        <p:sp>
          <p:nvSpPr>
            <p:cNvPr id="11" name="Oval 10"/>
            <p:cNvSpPr/>
            <p:nvPr/>
          </p:nvSpPr>
          <p:spPr>
            <a:xfrm rot="4050661">
              <a:off x="2117390" y="4348736"/>
              <a:ext cx="171731" cy="556534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 rot="4050661">
              <a:off x="1736392" y="4348734"/>
              <a:ext cx="171731" cy="556534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ardrop 4"/>
            <p:cNvSpPr/>
            <p:nvPr/>
          </p:nvSpPr>
          <p:spPr>
            <a:xfrm rot="8137994">
              <a:off x="1377390" y="1267876"/>
              <a:ext cx="1373520" cy="1423527"/>
            </a:xfrm>
            <a:custGeom>
              <a:avLst/>
              <a:gdLst>
                <a:gd name="connsiteX0" fmla="*/ 0 w 1600200"/>
                <a:gd name="connsiteY0" fmla="*/ 782803 h 1565606"/>
                <a:gd name="connsiteX1" fmla="*/ 800100 w 1600200"/>
                <a:gd name="connsiteY1" fmla="*/ 0 h 1565606"/>
                <a:gd name="connsiteX2" fmla="*/ 1600200 w 1600200"/>
                <a:gd name="connsiteY2" fmla="*/ 0 h 1565606"/>
                <a:gd name="connsiteX3" fmla="*/ 1600200 w 1600200"/>
                <a:gd name="connsiteY3" fmla="*/ 782803 h 1565606"/>
                <a:gd name="connsiteX4" fmla="*/ 800100 w 1600200"/>
                <a:gd name="connsiteY4" fmla="*/ 1565606 h 1565606"/>
                <a:gd name="connsiteX5" fmla="*/ 0 w 1600200"/>
                <a:gd name="connsiteY5" fmla="*/ 782803 h 1565606"/>
                <a:gd name="connsiteX0" fmla="*/ 0 w 1600200"/>
                <a:gd name="connsiteY0" fmla="*/ 782803 h 1565606"/>
                <a:gd name="connsiteX1" fmla="*/ 800100 w 1600200"/>
                <a:gd name="connsiteY1" fmla="*/ 0 h 1565606"/>
                <a:gd name="connsiteX2" fmla="*/ 1600200 w 1600200"/>
                <a:gd name="connsiteY2" fmla="*/ 0 h 1565606"/>
                <a:gd name="connsiteX3" fmla="*/ 1600200 w 1600200"/>
                <a:gd name="connsiteY3" fmla="*/ 782803 h 1565606"/>
                <a:gd name="connsiteX4" fmla="*/ 800100 w 1600200"/>
                <a:gd name="connsiteY4" fmla="*/ 1565606 h 1565606"/>
                <a:gd name="connsiteX5" fmla="*/ 0 w 1600200"/>
                <a:gd name="connsiteY5" fmla="*/ 782803 h 15656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600200" h="1565606">
                  <a:moveTo>
                    <a:pt x="0" y="782803"/>
                  </a:moveTo>
                  <a:cubicBezTo>
                    <a:pt x="0" y="350473"/>
                    <a:pt x="530404" y="242933"/>
                    <a:pt x="800100" y="0"/>
                  </a:cubicBezTo>
                  <a:lnTo>
                    <a:pt x="1600200" y="0"/>
                  </a:lnTo>
                  <a:lnTo>
                    <a:pt x="1600200" y="782803"/>
                  </a:lnTo>
                  <a:cubicBezTo>
                    <a:pt x="1600200" y="1215133"/>
                    <a:pt x="1241983" y="1565606"/>
                    <a:pt x="800100" y="1565606"/>
                  </a:cubicBezTo>
                  <a:cubicBezTo>
                    <a:pt x="358217" y="1565606"/>
                    <a:pt x="0" y="1215133"/>
                    <a:pt x="0" y="782803"/>
                  </a:cubicBezTo>
                  <a:close/>
                </a:path>
              </a:pathLst>
            </a:custGeom>
            <a:solidFill>
              <a:srgbClr val="D3BA8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 rot="20380359">
              <a:off x="2421927" y="3316871"/>
              <a:ext cx="269387" cy="499719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 rot="1398018">
              <a:off x="1383409" y="3384921"/>
              <a:ext cx="265443" cy="499719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rapezoid 7"/>
            <p:cNvSpPr/>
            <p:nvPr/>
          </p:nvSpPr>
          <p:spPr>
            <a:xfrm rot="20029742">
              <a:off x="2107363" y="2658351"/>
              <a:ext cx="456721" cy="1016003"/>
            </a:xfrm>
            <a:prstGeom prst="trapezoid">
              <a:avLst/>
            </a:prstGeom>
            <a:solidFill>
              <a:srgbClr val="E6D5B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rapezoid 8"/>
            <p:cNvSpPr/>
            <p:nvPr/>
          </p:nvSpPr>
          <p:spPr>
            <a:xfrm rot="1403006">
              <a:off x="1453509" y="2756000"/>
              <a:ext cx="456721" cy="942857"/>
            </a:xfrm>
            <a:prstGeom prst="trapezoid">
              <a:avLst/>
            </a:prstGeom>
            <a:solidFill>
              <a:srgbClr val="E6D5B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rapezoid 9"/>
            <p:cNvSpPr/>
            <p:nvPr/>
          </p:nvSpPr>
          <p:spPr>
            <a:xfrm>
              <a:off x="1579218" y="2799135"/>
              <a:ext cx="948222" cy="1798988"/>
            </a:xfrm>
            <a:prstGeom prst="trapezoid">
              <a:avLst/>
            </a:prstGeom>
            <a:solidFill>
              <a:srgbClr val="E6D5B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Chord 12"/>
            <p:cNvSpPr/>
            <p:nvPr/>
          </p:nvSpPr>
          <p:spPr>
            <a:xfrm rot="19522476">
              <a:off x="1767447" y="2746178"/>
              <a:ext cx="287301" cy="440919"/>
            </a:xfrm>
            <a:prstGeom prst="chord">
              <a:avLst/>
            </a:prstGeom>
            <a:solidFill>
              <a:srgbClr val="D3BA8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Chord 13"/>
            <p:cNvSpPr/>
            <p:nvPr/>
          </p:nvSpPr>
          <p:spPr>
            <a:xfrm rot="2077524" flipH="1">
              <a:off x="2051912" y="2746178"/>
              <a:ext cx="287301" cy="440919"/>
            </a:xfrm>
            <a:prstGeom prst="chord">
              <a:avLst/>
            </a:prstGeom>
            <a:solidFill>
              <a:srgbClr val="D3BA8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oup 143"/>
            <p:cNvGrpSpPr/>
            <p:nvPr/>
          </p:nvGrpSpPr>
          <p:grpSpPr>
            <a:xfrm>
              <a:off x="1768863" y="3998460"/>
              <a:ext cx="189644" cy="199888"/>
              <a:chOff x="1524000" y="2401957"/>
              <a:chExt cx="314739" cy="341243"/>
            </a:xfrm>
          </p:grpSpPr>
          <p:sp>
            <p:nvSpPr>
              <p:cNvPr id="58" name="Oval 57"/>
              <p:cNvSpPr/>
              <p:nvPr/>
            </p:nvSpPr>
            <p:spPr>
              <a:xfrm>
                <a:off x="1524000" y="2438400"/>
                <a:ext cx="152400" cy="152400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Oval 58"/>
              <p:cNvSpPr/>
              <p:nvPr/>
            </p:nvSpPr>
            <p:spPr>
              <a:xfrm>
                <a:off x="1686339" y="2401957"/>
                <a:ext cx="152400" cy="152400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Oval 59"/>
              <p:cNvSpPr/>
              <p:nvPr/>
            </p:nvSpPr>
            <p:spPr>
              <a:xfrm>
                <a:off x="1676400" y="2590800"/>
                <a:ext cx="152400" cy="152400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Oval 60"/>
              <p:cNvSpPr/>
              <p:nvPr/>
            </p:nvSpPr>
            <p:spPr>
              <a:xfrm>
                <a:off x="1600200" y="2514600"/>
                <a:ext cx="145774" cy="53009"/>
              </a:xfrm>
              <a:prstGeom prst="ellipse">
                <a:avLst/>
              </a:prstGeom>
              <a:solidFill>
                <a:srgbClr val="92D050"/>
              </a:solidFill>
              <a:ln>
                <a:solidFill>
                  <a:schemeClr val="accent3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6" name="Group 148"/>
            <p:cNvGrpSpPr/>
            <p:nvPr/>
          </p:nvGrpSpPr>
          <p:grpSpPr>
            <a:xfrm>
              <a:off x="1958507" y="3598685"/>
              <a:ext cx="189644" cy="199888"/>
              <a:chOff x="1524000" y="2401957"/>
              <a:chExt cx="314739" cy="341243"/>
            </a:xfrm>
          </p:grpSpPr>
          <p:sp>
            <p:nvSpPr>
              <p:cNvPr id="54" name="Oval 53"/>
              <p:cNvSpPr/>
              <p:nvPr/>
            </p:nvSpPr>
            <p:spPr>
              <a:xfrm>
                <a:off x="1524000" y="2438400"/>
                <a:ext cx="152400" cy="152400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Oval 54"/>
              <p:cNvSpPr/>
              <p:nvPr/>
            </p:nvSpPr>
            <p:spPr>
              <a:xfrm>
                <a:off x="1686339" y="2401957"/>
                <a:ext cx="152400" cy="152400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Oval 55"/>
              <p:cNvSpPr/>
              <p:nvPr/>
            </p:nvSpPr>
            <p:spPr>
              <a:xfrm>
                <a:off x="1676400" y="2590800"/>
                <a:ext cx="152400" cy="152400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Oval 56"/>
              <p:cNvSpPr/>
              <p:nvPr/>
            </p:nvSpPr>
            <p:spPr>
              <a:xfrm>
                <a:off x="1600200" y="2514600"/>
                <a:ext cx="145774" cy="53009"/>
              </a:xfrm>
              <a:prstGeom prst="ellipse">
                <a:avLst/>
              </a:prstGeom>
              <a:solidFill>
                <a:srgbClr val="92D050"/>
              </a:solidFill>
              <a:ln>
                <a:solidFill>
                  <a:schemeClr val="accent3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7" name="Group 153"/>
            <p:cNvGrpSpPr/>
            <p:nvPr/>
          </p:nvGrpSpPr>
          <p:grpSpPr>
            <a:xfrm>
              <a:off x="2148152" y="4098404"/>
              <a:ext cx="189644" cy="199888"/>
              <a:chOff x="1524000" y="2401957"/>
              <a:chExt cx="314739" cy="341243"/>
            </a:xfrm>
          </p:grpSpPr>
          <p:sp>
            <p:nvSpPr>
              <p:cNvPr id="50" name="Oval 49"/>
              <p:cNvSpPr/>
              <p:nvPr/>
            </p:nvSpPr>
            <p:spPr>
              <a:xfrm>
                <a:off x="1524000" y="2438400"/>
                <a:ext cx="152400" cy="152400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Oval 50"/>
              <p:cNvSpPr/>
              <p:nvPr/>
            </p:nvSpPr>
            <p:spPr>
              <a:xfrm>
                <a:off x="1686339" y="2401957"/>
                <a:ext cx="152400" cy="152400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Oval 51"/>
              <p:cNvSpPr/>
              <p:nvPr/>
            </p:nvSpPr>
            <p:spPr>
              <a:xfrm>
                <a:off x="1676400" y="2590800"/>
                <a:ext cx="152400" cy="152400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Oval 52"/>
              <p:cNvSpPr/>
              <p:nvPr/>
            </p:nvSpPr>
            <p:spPr>
              <a:xfrm>
                <a:off x="1600200" y="2514600"/>
                <a:ext cx="145774" cy="53009"/>
              </a:xfrm>
              <a:prstGeom prst="ellipse">
                <a:avLst/>
              </a:prstGeom>
              <a:solidFill>
                <a:srgbClr val="92D050"/>
              </a:solidFill>
              <a:ln>
                <a:solidFill>
                  <a:schemeClr val="accent3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8" name="Group 158"/>
            <p:cNvGrpSpPr/>
            <p:nvPr/>
          </p:nvGrpSpPr>
          <p:grpSpPr>
            <a:xfrm>
              <a:off x="1484396" y="3298854"/>
              <a:ext cx="189644" cy="199888"/>
              <a:chOff x="1524000" y="2401957"/>
              <a:chExt cx="314739" cy="341243"/>
            </a:xfrm>
          </p:grpSpPr>
          <p:sp>
            <p:nvSpPr>
              <p:cNvPr id="46" name="Oval 45"/>
              <p:cNvSpPr/>
              <p:nvPr/>
            </p:nvSpPr>
            <p:spPr>
              <a:xfrm>
                <a:off x="1524000" y="2438400"/>
                <a:ext cx="152400" cy="152400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Oval 46"/>
              <p:cNvSpPr/>
              <p:nvPr/>
            </p:nvSpPr>
            <p:spPr>
              <a:xfrm>
                <a:off x="1686339" y="2401957"/>
                <a:ext cx="152400" cy="152400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Oval 47"/>
              <p:cNvSpPr/>
              <p:nvPr/>
            </p:nvSpPr>
            <p:spPr>
              <a:xfrm>
                <a:off x="1676400" y="2590800"/>
                <a:ext cx="152400" cy="152400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Oval 48"/>
              <p:cNvSpPr/>
              <p:nvPr/>
            </p:nvSpPr>
            <p:spPr>
              <a:xfrm>
                <a:off x="1600200" y="2514600"/>
                <a:ext cx="145774" cy="53009"/>
              </a:xfrm>
              <a:prstGeom prst="ellipse">
                <a:avLst/>
              </a:prstGeom>
              <a:solidFill>
                <a:srgbClr val="92D050"/>
              </a:solidFill>
              <a:ln>
                <a:solidFill>
                  <a:schemeClr val="accent3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9" name="Group 163"/>
            <p:cNvGrpSpPr/>
            <p:nvPr/>
          </p:nvGrpSpPr>
          <p:grpSpPr>
            <a:xfrm>
              <a:off x="1863685" y="3198910"/>
              <a:ext cx="189644" cy="199888"/>
              <a:chOff x="1524000" y="2401957"/>
              <a:chExt cx="314739" cy="341243"/>
            </a:xfrm>
          </p:grpSpPr>
          <p:sp>
            <p:nvSpPr>
              <p:cNvPr id="42" name="Oval 41"/>
              <p:cNvSpPr/>
              <p:nvPr/>
            </p:nvSpPr>
            <p:spPr>
              <a:xfrm>
                <a:off x="1524000" y="2438400"/>
                <a:ext cx="152400" cy="152400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Oval 42"/>
              <p:cNvSpPr/>
              <p:nvPr/>
            </p:nvSpPr>
            <p:spPr>
              <a:xfrm>
                <a:off x="1686339" y="2401957"/>
                <a:ext cx="152400" cy="152400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Oval 43"/>
              <p:cNvSpPr/>
              <p:nvPr/>
            </p:nvSpPr>
            <p:spPr>
              <a:xfrm>
                <a:off x="1676400" y="2590800"/>
                <a:ext cx="152400" cy="152400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Oval 44"/>
              <p:cNvSpPr/>
              <p:nvPr/>
            </p:nvSpPr>
            <p:spPr>
              <a:xfrm>
                <a:off x="1600200" y="2514600"/>
                <a:ext cx="145774" cy="53009"/>
              </a:xfrm>
              <a:prstGeom prst="ellipse">
                <a:avLst/>
              </a:prstGeom>
              <a:solidFill>
                <a:srgbClr val="92D050"/>
              </a:solidFill>
              <a:ln>
                <a:solidFill>
                  <a:schemeClr val="accent3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0" name="Group 168"/>
            <p:cNvGrpSpPr/>
            <p:nvPr/>
          </p:nvGrpSpPr>
          <p:grpSpPr>
            <a:xfrm>
              <a:off x="2432619" y="3298854"/>
              <a:ext cx="189644" cy="199888"/>
              <a:chOff x="1524000" y="2401957"/>
              <a:chExt cx="314739" cy="341243"/>
            </a:xfrm>
          </p:grpSpPr>
          <p:sp>
            <p:nvSpPr>
              <p:cNvPr id="38" name="Oval 37"/>
              <p:cNvSpPr/>
              <p:nvPr/>
            </p:nvSpPr>
            <p:spPr>
              <a:xfrm>
                <a:off x="1524000" y="2438400"/>
                <a:ext cx="152400" cy="152400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Oval 38"/>
              <p:cNvSpPr/>
              <p:nvPr/>
            </p:nvSpPr>
            <p:spPr>
              <a:xfrm>
                <a:off x="1686339" y="2401957"/>
                <a:ext cx="152400" cy="152400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Oval 39"/>
              <p:cNvSpPr/>
              <p:nvPr/>
            </p:nvSpPr>
            <p:spPr>
              <a:xfrm>
                <a:off x="1676400" y="2590800"/>
                <a:ext cx="152400" cy="152400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Oval 40"/>
              <p:cNvSpPr/>
              <p:nvPr/>
            </p:nvSpPr>
            <p:spPr>
              <a:xfrm>
                <a:off x="1600200" y="2514600"/>
                <a:ext cx="145774" cy="53009"/>
              </a:xfrm>
              <a:prstGeom prst="ellipse">
                <a:avLst/>
              </a:prstGeom>
              <a:solidFill>
                <a:srgbClr val="92D050"/>
              </a:solidFill>
              <a:ln>
                <a:solidFill>
                  <a:schemeClr val="accent3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1" name="Group 173"/>
            <p:cNvGrpSpPr/>
            <p:nvPr/>
          </p:nvGrpSpPr>
          <p:grpSpPr>
            <a:xfrm>
              <a:off x="1674041" y="4298291"/>
              <a:ext cx="189644" cy="199888"/>
              <a:chOff x="1524000" y="2401957"/>
              <a:chExt cx="314739" cy="341243"/>
            </a:xfrm>
          </p:grpSpPr>
          <p:sp>
            <p:nvSpPr>
              <p:cNvPr id="34" name="Oval 33"/>
              <p:cNvSpPr/>
              <p:nvPr/>
            </p:nvSpPr>
            <p:spPr>
              <a:xfrm>
                <a:off x="1524000" y="2438400"/>
                <a:ext cx="152400" cy="152400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Oval 34"/>
              <p:cNvSpPr/>
              <p:nvPr/>
            </p:nvSpPr>
            <p:spPr>
              <a:xfrm>
                <a:off x="1686339" y="2401957"/>
                <a:ext cx="152400" cy="152400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Oval 35"/>
              <p:cNvSpPr/>
              <p:nvPr/>
            </p:nvSpPr>
            <p:spPr>
              <a:xfrm>
                <a:off x="1676400" y="2590800"/>
                <a:ext cx="152400" cy="152400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1600200" y="2514600"/>
                <a:ext cx="145774" cy="53009"/>
              </a:xfrm>
              <a:prstGeom prst="ellipse">
                <a:avLst/>
              </a:prstGeom>
              <a:solidFill>
                <a:srgbClr val="92D050"/>
              </a:solidFill>
              <a:ln>
                <a:solidFill>
                  <a:schemeClr val="accent3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6" name="Group 65"/>
            <p:cNvGrpSpPr/>
            <p:nvPr/>
          </p:nvGrpSpPr>
          <p:grpSpPr>
            <a:xfrm>
              <a:off x="1659083" y="2095740"/>
              <a:ext cx="866343" cy="1721266"/>
              <a:chOff x="3827007" y="2128023"/>
              <a:chExt cx="1049307" cy="1721266"/>
            </a:xfrm>
          </p:grpSpPr>
          <p:sp>
            <p:nvSpPr>
              <p:cNvPr id="28" name="Diagonal Stripe 27"/>
              <p:cNvSpPr/>
              <p:nvPr/>
            </p:nvSpPr>
            <p:spPr>
              <a:xfrm flipH="1">
                <a:off x="4359318" y="3136006"/>
                <a:ext cx="98755" cy="713283"/>
              </a:xfrm>
              <a:prstGeom prst="diagStripe">
                <a:avLst/>
              </a:prstGeom>
              <a:solidFill>
                <a:srgbClr val="D3BA89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Diagonal Stripe 28"/>
              <p:cNvSpPr/>
              <p:nvPr/>
            </p:nvSpPr>
            <p:spPr>
              <a:xfrm>
                <a:off x="4260562" y="3136006"/>
                <a:ext cx="98755" cy="713283"/>
              </a:xfrm>
              <a:prstGeom prst="diagStripe">
                <a:avLst/>
              </a:prstGeom>
              <a:solidFill>
                <a:srgbClr val="D3BA89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5" name="Freeform: Shape 64"/>
              <p:cNvSpPr/>
              <p:nvPr/>
            </p:nvSpPr>
            <p:spPr>
              <a:xfrm rot="18510539">
                <a:off x="3867499" y="2087531"/>
                <a:ext cx="968324" cy="1049307"/>
              </a:xfrm>
              <a:custGeom>
                <a:avLst/>
                <a:gdLst>
                  <a:gd name="connsiteX0" fmla="*/ 968324 w 968324"/>
                  <a:gd name="connsiteY0" fmla="*/ 525153 h 922928"/>
                  <a:gd name="connsiteX1" fmla="*/ 539762 w 968324"/>
                  <a:gd name="connsiteY1" fmla="*/ 922381 h 922928"/>
                  <a:gd name="connsiteX2" fmla="*/ 258561 w 968324"/>
                  <a:gd name="connsiteY2" fmla="*/ 784810 h 922928"/>
                  <a:gd name="connsiteX3" fmla="*/ 252626 w 968324"/>
                  <a:gd name="connsiteY3" fmla="*/ 776563 h 922928"/>
                  <a:gd name="connsiteX4" fmla="*/ 224259 w 968324"/>
                  <a:gd name="connsiteY4" fmla="*/ 766990 h 922928"/>
                  <a:gd name="connsiteX5" fmla="*/ 0 w 968324"/>
                  <a:gd name="connsiteY5" fmla="*/ 399180 h 922928"/>
                  <a:gd name="connsiteX6" fmla="*/ 367184 w 968324"/>
                  <a:gd name="connsiteY6" fmla="*/ 0 h 922928"/>
                  <a:gd name="connsiteX7" fmla="*/ 130655 w 968324"/>
                  <a:gd name="connsiteY7" fmla="*/ 399179 h 922928"/>
                  <a:gd name="connsiteX8" fmla="*/ 147357 w 968324"/>
                  <a:gd name="connsiteY8" fmla="*/ 524104 h 922928"/>
                  <a:gd name="connsiteX9" fmla="*/ 158186 w 968324"/>
                  <a:gd name="connsiteY9" fmla="*/ 555372 h 922928"/>
                  <a:gd name="connsiteX10" fmla="*/ 154875 w 968324"/>
                  <a:gd name="connsiteY10" fmla="*/ 482702 h 922928"/>
                  <a:gd name="connsiteX11" fmla="*/ 546938 w 968324"/>
                  <a:gd name="connsiteY11" fmla="*/ 784877 h 922928"/>
                  <a:gd name="connsiteX12" fmla="*/ 968324 w 968324"/>
                  <a:gd name="connsiteY12" fmla="*/ 525153 h 9229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968324" h="922928">
                    <a:moveTo>
                      <a:pt x="968324" y="525153"/>
                    </a:moveTo>
                    <a:cubicBezTo>
                      <a:pt x="956264" y="756259"/>
                      <a:pt x="764389" y="934104"/>
                      <a:pt x="539762" y="922381"/>
                    </a:cubicBezTo>
                    <a:cubicBezTo>
                      <a:pt x="427448" y="916520"/>
                      <a:pt x="328212" y="864377"/>
                      <a:pt x="258561" y="784810"/>
                    </a:cubicBezTo>
                    <a:lnTo>
                      <a:pt x="252626" y="776563"/>
                    </a:lnTo>
                    <a:lnTo>
                      <a:pt x="224259" y="766990"/>
                    </a:lnTo>
                    <a:cubicBezTo>
                      <a:pt x="92472" y="706392"/>
                      <a:pt x="0" y="564526"/>
                      <a:pt x="0" y="399180"/>
                    </a:cubicBezTo>
                    <a:cubicBezTo>
                      <a:pt x="0" y="178719"/>
                      <a:pt x="164394" y="0"/>
                      <a:pt x="367184" y="0"/>
                    </a:cubicBezTo>
                    <a:cubicBezTo>
                      <a:pt x="223147" y="71108"/>
                      <a:pt x="130655" y="227202"/>
                      <a:pt x="130655" y="399179"/>
                    </a:cubicBezTo>
                    <a:cubicBezTo>
                      <a:pt x="130655" y="442173"/>
                      <a:pt x="136436" y="484175"/>
                      <a:pt x="147357" y="524104"/>
                    </a:cubicBezTo>
                    <a:lnTo>
                      <a:pt x="158186" y="555372"/>
                    </a:lnTo>
                    <a:lnTo>
                      <a:pt x="154875" y="482702"/>
                    </a:lnTo>
                    <a:cubicBezTo>
                      <a:pt x="213561" y="656154"/>
                      <a:pt x="368494" y="775565"/>
                      <a:pt x="546938" y="784877"/>
                    </a:cubicBezTo>
                    <a:cubicBezTo>
                      <a:pt x="725382" y="794189"/>
                      <a:pt x="891903" y="691553"/>
                      <a:pt x="968324" y="525153"/>
                    </a:cubicBezTo>
                    <a:close/>
                  </a:path>
                </a:pathLst>
              </a:custGeom>
              <a:solidFill>
                <a:srgbClr val="D3BA89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32" name="Flowchart: Collate 31"/>
              <p:cNvSpPr/>
              <p:nvPr/>
            </p:nvSpPr>
            <p:spPr>
              <a:xfrm rot="5400000">
                <a:off x="4175509" y="3007074"/>
                <a:ext cx="392306" cy="222200"/>
              </a:xfrm>
              <a:prstGeom prst="flowChartCollate">
                <a:avLst/>
              </a:prstGeom>
              <a:solidFill>
                <a:srgbClr val="D3BA89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3" name="Rounded Rectangle 137"/>
              <p:cNvSpPr/>
              <p:nvPr/>
            </p:nvSpPr>
            <p:spPr>
              <a:xfrm>
                <a:off x="4309940" y="2993350"/>
                <a:ext cx="98755" cy="213985"/>
              </a:xfrm>
              <a:prstGeom prst="roundRect">
                <a:avLst/>
              </a:prstGeom>
              <a:solidFill>
                <a:srgbClr val="D3BA89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3" name="Oval 22"/>
            <p:cNvSpPr/>
            <p:nvPr/>
          </p:nvSpPr>
          <p:spPr>
            <a:xfrm>
              <a:off x="1579218" y="1499866"/>
              <a:ext cx="948222" cy="1499156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: Shape 62"/>
            <p:cNvSpPr/>
            <p:nvPr/>
          </p:nvSpPr>
          <p:spPr>
            <a:xfrm rot="16200000">
              <a:off x="1191246" y="1934713"/>
              <a:ext cx="1573026" cy="1124944"/>
            </a:xfrm>
            <a:custGeom>
              <a:avLst/>
              <a:gdLst>
                <a:gd name="connsiteX0" fmla="*/ 1573026 w 1573026"/>
                <a:gd name="connsiteY0" fmla="*/ 845447 h 1111179"/>
                <a:gd name="connsiteX1" fmla="*/ 1531100 w 1573026"/>
                <a:gd name="connsiteY1" fmla="*/ 878583 h 1111179"/>
                <a:gd name="connsiteX2" fmla="*/ 1531100 w 1573026"/>
                <a:gd name="connsiteY2" fmla="*/ 880818 h 1111179"/>
                <a:gd name="connsiteX3" fmla="*/ 1468427 w 1573026"/>
                <a:gd name="connsiteY3" fmla="*/ 943491 h 1111179"/>
                <a:gd name="connsiteX4" fmla="*/ 1448973 w 1573026"/>
                <a:gd name="connsiteY4" fmla="*/ 943491 h 1111179"/>
                <a:gd name="connsiteX5" fmla="*/ 1258421 w 1573026"/>
                <a:gd name="connsiteY5" fmla="*/ 1094090 h 1111179"/>
                <a:gd name="connsiteX6" fmla="*/ 629210 w 1573026"/>
                <a:gd name="connsiteY6" fmla="*/ 1094090 h 1111179"/>
                <a:gd name="connsiteX7" fmla="*/ 0 w 1573026"/>
                <a:gd name="connsiteY7" fmla="*/ 1094090 h 1111179"/>
                <a:gd name="connsiteX8" fmla="*/ 314605 w 1573026"/>
                <a:gd name="connsiteY8" fmla="*/ 845447 h 1111179"/>
                <a:gd name="connsiteX9" fmla="*/ 943816 w 1573026"/>
                <a:gd name="connsiteY9" fmla="*/ 845447 h 1111179"/>
                <a:gd name="connsiteX10" fmla="*/ 1101118 w 1573026"/>
                <a:gd name="connsiteY10" fmla="*/ 828797 h 1111179"/>
                <a:gd name="connsiteX11" fmla="*/ 1155069 w 1573026"/>
                <a:gd name="connsiteY11" fmla="*/ 833080 h 1111179"/>
                <a:gd name="connsiteX12" fmla="*/ 1155069 w 1573026"/>
                <a:gd name="connsiteY12" fmla="*/ 266493 h 1111179"/>
                <a:gd name="connsiteX13" fmla="*/ 1127616 w 1573026"/>
                <a:gd name="connsiteY13" fmla="*/ 272650 h 1111179"/>
                <a:gd name="connsiteX14" fmla="*/ 918076 w 1573026"/>
                <a:gd name="connsiteY14" fmla="*/ 277531 h 1111179"/>
                <a:gd name="connsiteX15" fmla="*/ 361318 w 1573026"/>
                <a:gd name="connsiteY15" fmla="*/ 318175 h 1111179"/>
                <a:gd name="connsiteX16" fmla="*/ 64870 w 1573026"/>
                <a:gd name="connsiteY16" fmla="*/ 90970 h 1111179"/>
                <a:gd name="connsiteX17" fmla="*/ 621628 w 1573026"/>
                <a:gd name="connsiteY17" fmla="*/ 50327 h 1111179"/>
                <a:gd name="connsiteX18" fmla="*/ 1178385 w 1573026"/>
                <a:gd name="connsiteY18" fmla="*/ 9683 h 1111179"/>
                <a:gd name="connsiteX19" fmla="*/ 1407017 w 1573026"/>
                <a:gd name="connsiteY19" fmla="*/ 184913 h 1111179"/>
                <a:gd name="connsiteX20" fmla="*/ 1468427 w 1573026"/>
                <a:gd name="connsiteY20" fmla="*/ 184913 h 1111179"/>
                <a:gd name="connsiteX21" fmla="*/ 1531100 w 1573026"/>
                <a:gd name="connsiteY21" fmla="*/ 247586 h 1111179"/>
                <a:gd name="connsiteX22" fmla="*/ 1531100 w 1573026"/>
                <a:gd name="connsiteY22" fmla="*/ 853213 h 11111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573026" h="1111179">
                  <a:moveTo>
                    <a:pt x="1573026" y="845447"/>
                  </a:moveTo>
                  <a:lnTo>
                    <a:pt x="1531100" y="878583"/>
                  </a:lnTo>
                  <a:lnTo>
                    <a:pt x="1531100" y="880818"/>
                  </a:lnTo>
                  <a:cubicBezTo>
                    <a:pt x="1531100" y="915431"/>
                    <a:pt x="1503040" y="943491"/>
                    <a:pt x="1468427" y="943491"/>
                  </a:cubicBezTo>
                  <a:lnTo>
                    <a:pt x="1448973" y="943491"/>
                  </a:lnTo>
                  <a:lnTo>
                    <a:pt x="1258421" y="1094090"/>
                  </a:lnTo>
                  <a:cubicBezTo>
                    <a:pt x="1048684" y="1153290"/>
                    <a:pt x="838947" y="1034889"/>
                    <a:pt x="629210" y="1094090"/>
                  </a:cubicBezTo>
                  <a:cubicBezTo>
                    <a:pt x="419474" y="1153290"/>
                    <a:pt x="209737" y="1034889"/>
                    <a:pt x="0" y="1094090"/>
                  </a:cubicBezTo>
                  <a:lnTo>
                    <a:pt x="314605" y="845447"/>
                  </a:lnTo>
                  <a:cubicBezTo>
                    <a:pt x="524342" y="786247"/>
                    <a:pt x="734079" y="904648"/>
                    <a:pt x="943816" y="845447"/>
                  </a:cubicBezTo>
                  <a:cubicBezTo>
                    <a:pt x="996250" y="830647"/>
                    <a:pt x="1048684" y="826947"/>
                    <a:pt x="1101118" y="828797"/>
                  </a:cubicBezTo>
                  <a:lnTo>
                    <a:pt x="1155069" y="833080"/>
                  </a:lnTo>
                  <a:lnTo>
                    <a:pt x="1155069" y="266493"/>
                  </a:lnTo>
                  <a:lnTo>
                    <a:pt x="1127616" y="272650"/>
                  </a:lnTo>
                  <a:cubicBezTo>
                    <a:pt x="1058677" y="286709"/>
                    <a:pt x="989284" y="294552"/>
                    <a:pt x="918076" y="277531"/>
                  </a:cubicBezTo>
                  <a:cubicBezTo>
                    <a:pt x="728188" y="232145"/>
                    <a:pt x="551207" y="363562"/>
                    <a:pt x="361318" y="318175"/>
                  </a:cubicBezTo>
                  <a:lnTo>
                    <a:pt x="64870" y="90970"/>
                  </a:lnTo>
                  <a:cubicBezTo>
                    <a:pt x="254759" y="136358"/>
                    <a:pt x="431740" y="4940"/>
                    <a:pt x="621628" y="50327"/>
                  </a:cubicBezTo>
                  <a:cubicBezTo>
                    <a:pt x="811515" y="95714"/>
                    <a:pt x="988497" y="-35703"/>
                    <a:pt x="1178385" y="9683"/>
                  </a:cubicBezTo>
                  <a:lnTo>
                    <a:pt x="1407017" y="184913"/>
                  </a:lnTo>
                  <a:lnTo>
                    <a:pt x="1468427" y="184913"/>
                  </a:lnTo>
                  <a:cubicBezTo>
                    <a:pt x="1503040" y="184913"/>
                    <a:pt x="1531100" y="212973"/>
                    <a:pt x="1531100" y="247586"/>
                  </a:cubicBezTo>
                  <a:lnTo>
                    <a:pt x="1531100" y="853213"/>
                  </a:lnTo>
                  <a:close/>
                </a:path>
              </a:pathLst>
            </a:custGeom>
            <a:solidFill>
              <a:srgbClr val="D6953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7" name="Moon 26"/>
            <p:cNvSpPr/>
            <p:nvPr/>
          </p:nvSpPr>
          <p:spPr>
            <a:xfrm rot="5619258">
              <a:off x="1590482" y="1268139"/>
              <a:ext cx="837479" cy="1120530"/>
            </a:xfrm>
            <a:prstGeom prst="moon">
              <a:avLst>
                <a:gd name="adj" fmla="val 49526"/>
              </a:avLst>
            </a:prstGeom>
            <a:solidFill>
              <a:srgbClr val="D3BA8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2" name="Group 121"/>
          <p:cNvGrpSpPr/>
          <p:nvPr/>
        </p:nvGrpSpPr>
        <p:grpSpPr>
          <a:xfrm>
            <a:off x="4164941" y="702343"/>
            <a:ext cx="2558455" cy="5491519"/>
            <a:chOff x="4231039" y="2105968"/>
            <a:chExt cx="1432510" cy="2923232"/>
          </a:xfrm>
        </p:grpSpPr>
        <p:sp>
          <p:nvSpPr>
            <p:cNvPr id="120" name="Oval 119"/>
            <p:cNvSpPr/>
            <p:nvPr/>
          </p:nvSpPr>
          <p:spPr>
            <a:xfrm rot="3203438" flipH="1">
              <a:off x="4648200" y="4648200"/>
              <a:ext cx="228600" cy="533400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Oval 120"/>
            <p:cNvSpPr/>
            <p:nvPr/>
          </p:nvSpPr>
          <p:spPr>
            <a:xfrm rot="18674876" flipH="1">
              <a:off x="4962182" y="4643279"/>
              <a:ext cx="228600" cy="533400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Oval 117"/>
            <p:cNvSpPr/>
            <p:nvPr/>
          </p:nvSpPr>
          <p:spPr>
            <a:xfrm rot="20477541" flipH="1">
              <a:off x="5261102" y="3756370"/>
              <a:ext cx="228600" cy="53340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Oval 118"/>
            <p:cNvSpPr/>
            <p:nvPr/>
          </p:nvSpPr>
          <p:spPr>
            <a:xfrm rot="1039131" flipH="1">
              <a:off x="4417611" y="3755733"/>
              <a:ext cx="228600" cy="53340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Trapezoid 84"/>
            <p:cNvSpPr/>
            <p:nvPr/>
          </p:nvSpPr>
          <p:spPr>
            <a:xfrm rot="972547">
              <a:off x="4456940" y="3252223"/>
              <a:ext cx="497229" cy="884300"/>
            </a:xfrm>
            <a:prstGeom prst="trapezoid">
              <a:avLst>
                <a:gd name="adj" fmla="val 38256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Trapezoid 67"/>
            <p:cNvSpPr/>
            <p:nvPr/>
          </p:nvSpPr>
          <p:spPr>
            <a:xfrm>
              <a:off x="4572000" y="3200400"/>
              <a:ext cx="762000" cy="1676400"/>
            </a:xfrm>
            <a:prstGeom prst="trapezoid">
              <a:avLst>
                <a:gd name="adj" fmla="val 41311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Trapezoid 85"/>
            <p:cNvSpPr/>
            <p:nvPr/>
          </p:nvSpPr>
          <p:spPr>
            <a:xfrm rot="20302542">
              <a:off x="5031614" y="3253891"/>
              <a:ext cx="459186" cy="884300"/>
            </a:xfrm>
            <a:prstGeom prst="trapezoid">
              <a:avLst>
                <a:gd name="adj" fmla="val 38256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1" name="Group 110"/>
            <p:cNvGrpSpPr/>
            <p:nvPr/>
          </p:nvGrpSpPr>
          <p:grpSpPr>
            <a:xfrm>
              <a:off x="4648200" y="3276600"/>
              <a:ext cx="701398" cy="1447800"/>
              <a:chOff x="6369190" y="2895600"/>
              <a:chExt cx="1193904" cy="2464412"/>
            </a:xfrm>
          </p:grpSpPr>
          <p:sp>
            <p:nvSpPr>
              <p:cNvPr id="109" name="Freeform: Shape 108"/>
              <p:cNvSpPr/>
              <p:nvPr/>
            </p:nvSpPr>
            <p:spPr>
              <a:xfrm rot="17515565">
                <a:off x="6315762" y="4112681"/>
                <a:ext cx="1300759" cy="1193904"/>
              </a:xfrm>
              <a:custGeom>
                <a:avLst/>
                <a:gdLst>
                  <a:gd name="connsiteX0" fmla="*/ 1051305 w 1300759"/>
                  <a:gd name="connsiteY0" fmla="*/ 0 h 1193904"/>
                  <a:gd name="connsiteX1" fmla="*/ 1300759 w 1300759"/>
                  <a:gd name="connsiteY1" fmla="*/ 619720 h 1193904"/>
                  <a:gd name="connsiteX2" fmla="*/ 590990 w 1300759"/>
                  <a:gd name="connsiteY2" fmla="*/ 1144629 h 1193904"/>
                  <a:gd name="connsiteX3" fmla="*/ 598524 w 1300759"/>
                  <a:gd name="connsiteY3" fmla="*/ 1161103 h 1193904"/>
                  <a:gd name="connsiteX4" fmla="*/ 431221 w 1300759"/>
                  <a:gd name="connsiteY4" fmla="*/ 1179397 h 1193904"/>
                  <a:gd name="connsiteX5" fmla="*/ 359405 w 1300759"/>
                  <a:gd name="connsiteY5" fmla="*/ 1034582 h 1193904"/>
                  <a:gd name="connsiteX6" fmla="*/ 376354 w 1300759"/>
                  <a:gd name="connsiteY6" fmla="*/ 1004422 h 1193904"/>
                  <a:gd name="connsiteX7" fmla="*/ 352414 w 1300759"/>
                  <a:gd name="connsiteY7" fmla="*/ 997386 h 1193904"/>
                  <a:gd name="connsiteX8" fmla="*/ 280598 w 1300759"/>
                  <a:gd name="connsiteY8" fmla="*/ 852571 h 1193904"/>
                  <a:gd name="connsiteX9" fmla="*/ 301056 w 1300759"/>
                  <a:gd name="connsiteY9" fmla="*/ 816167 h 1193904"/>
                  <a:gd name="connsiteX10" fmla="*/ 314073 w 1300759"/>
                  <a:gd name="connsiteY10" fmla="*/ 804701 h 1193904"/>
                  <a:gd name="connsiteX11" fmla="*/ 306830 w 1300759"/>
                  <a:gd name="connsiteY11" fmla="*/ 804552 h 1193904"/>
                  <a:gd name="connsiteX12" fmla="*/ 264028 w 1300759"/>
                  <a:gd name="connsiteY12" fmla="*/ 791973 h 1193904"/>
                  <a:gd name="connsiteX13" fmla="*/ 192213 w 1300759"/>
                  <a:gd name="connsiteY13" fmla="*/ 647157 h 1193904"/>
                  <a:gd name="connsiteX14" fmla="*/ 212670 w 1300759"/>
                  <a:gd name="connsiteY14" fmla="*/ 610754 h 1193904"/>
                  <a:gd name="connsiteX15" fmla="*/ 241554 w 1300759"/>
                  <a:gd name="connsiteY15" fmla="*/ 585313 h 1193904"/>
                  <a:gd name="connsiteX16" fmla="*/ 211575 w 1300759"/>
                  <a:gd name="connsiteY16" fmla="*/ 584695 h 1193904"/>
                  <a:gd name="connsiteX17" fmla="*/ 168774 w 1300759"/>
                  <a:gd name="connsiteY17" fmla="*/ 572116 h 1193904"/>
                  <a:gd name="connsiteX18" fmla="*/ 96957 w 1300759"/>
                  <a:gd name="connsiteY18" fmla="*/ 427301 h 1193904"/>
                  <a:gd name="connsiteX19" fmla="*/ 117416 w 1300759"/>
                  <a:gd name="connsiteY19" fmla="*/ 390896 h 1193904"/>
                  <a:gd name="connsiteX20" fmla="*/ 140308 w 1300759"/>
                  <a:gd name="connsiteY20" fmla="*/ 370733 h 1193904"/>
                  <a:gd name="connsiteX21" fmla="*/ 120479 w 1300759"/>
                  <a:gd name="connsiteY21" fmla="*/ 370325 h 1193904"/>
                  <a:gd name="connsiteX22" fmla="*/ 77679 w 1300759"/>
                  <a:gd name="connsiteY22" fmla="*/ 357746 h 1193904"/>
                  <a:gd name="connsiteX23" fmla="*/ 5864 w 1300759"/>
                  <a:gd name="connsiteY23" fmla="*/ 212929 h 1193904"/>
                  <a:gd name="connsiteX24" fmla="*/ 99380 w 1300759"/>
                  <a:gd name="connsiteY24" fmla="*/ 129855 h 1193904"/>
                  <a:gd name="connsiteX25" fmla="*/ 116891 w 1300759"/>
                  <a:gd name="connsiteY25" fmla="*/ 127408 h 1193904"/>
                  <a:gd name="connsiteX26" fmla="*/ 114370 w 1300759"/>
                  <a:gd name="connsiteY26" fmla="*/ 121145 h 11939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1300759" h="1193904">
                    <a:moveTo>
                      <a:pt x="1051305" y="0"/>
                    </a:moveTo>
                    <a:lnTo>
                      <a:pt x="1300759" y="619720"/>
                    </a:lnTo>
                    <a:lnTo>
                      <a:pt x="590990" y="1144629"/>
                    </a:lnTo>
                    <a:lnTo>
                      <a:pt x="598524" y="1161103"/>
                    </a:lnTo>
                    <a:cubicBezTo>
                      <a:pt x="552935" y="1196771"/>
                      <a:pt x="485909" y="1204100"/>
                      <a:pt x="431221" y="1179397"/>
                    </a:cubicBezTo>
                    <a:cubicBezTo>
                      <a:pt x="369993" y="1151740"/>
                      <a:pt x="339996" y="1091252"/>
                      <a:pt x="359405" y="1034582"/>
                    </a:cubicBezTo>
                    <a:lnTo>
                      <a:pt x="376354" y="1004422"/>
                    </a:lnTo>
                    <a:lnTo>
                      <a:pt x="352414" y="997386"/>
                    </a:lnTo>
                    <a:cubicBezTo>
                      <a:pt x="291186" y="969729"/>
                      <a:pt x="261189" y="909241"/>
                      <a:pt x="280598" y="852571"/>
                    </a:cubicBezTo>
                    <a:cubicBezTo>
                      <a:pt x="285145" y="839294"/>
                      <a:pt x="292126" y="827056"/>
                      <a:pt x="301056" y="816167"/>
                    </a:cubicBezTo>
                    <a:lnTo>
                      <a:pt x="314073" y="804701"/>
                    </a:lnTo>
                    <a:lnTo>
                      <a:pt x="306830" y="804552"/>
                    </a:lnTo>
                    <a:cubicBezTo>
                      <a:pt x="292143" y="802323"/>
                      <a:pt x="277701" y="798149"/>
                      <a:pt x="264028" y="791973"/>
                    </a:cubicBezTo>
                    <a:cubicBezTo>
                      <a:pt x="202801" y="764317"/>
                      <a:pt x="172804" y="703827"/>
                      <a:pt x="192213" y="647157"/>
                    </a:cubicBezTo>
                    <a:cubicBezTo>
                      <a:pt x="196759" y="633882"/>
                      <a:pt x="203742" y="621643"/>
                      <a:pt x="212670" y="610754"/>
                    </a:cubicBezTo>
                    <a:lnTo>
                      <a:pt x="241554" y="585313"/>
                    </a:lnTo>
                    <a:lnTo>
                      <a:pt x="211575" y="584695"/>
                    </a:lnTo>
                    <a:cubicBezTo>
                      <a:pt x="196889" y="582466"/>
                      <a:pt x="182446" y="578292"/>
                      <a:pt x="168774" y="572116"/>
                    </a:cubicBezTo>
                    <a:cubicBezTo>
                      <a:pt x="107546" y="544459"/>
                      <a:pt x="77549" y="483970"/>
                      <a:pt x="96957" y="427301"/>
                    </a:cubicBezTo>
                    <a:cubicBezTo>
                      <a:pt x="101505" y="414024"/>
                      <a:pt x="108487" y="401787"/>
                      <a:pt x="117416" y="390896"/>
                    </a:cubicBezTo>
                    <a:lnTo>
                      <a:pt x="140308" y="370733"/>
                    </a:lnTo>
                    <a:lnTo>
                      <a:pt x="120479" y="370325"/>
                    </a:lnTo>
                    <a:cubicBezTo>
                      <a:pt x="105794" y="368095"/>
                      <a:pt x="91352" y="363920"/>
                      <a:pt x="77679" y="357746"/>
                    </a:cubicBezTo>
                    <a:cubicBezTo>
                      <a:pt x="16451" y="330088"/>
                      <a:pt x="-13546" y="269599"/>
                      <a:pt x="5864" y="212929"/>
                    </a:cubicBezTo>
                    <a:cubicBezTo>
                      <a:pt x="19503" y="173103"/>
                      <a:pt x="55058" y="142611"/>
                      <a:pt x="99380" y="129855"/>
                    </a:cubicBezTo>
                    <a:lnTo>
                      <a:pt x="116891" y="127408"/>
                    </a:lnTo>
                    <a:lnTo>
                      <a:pt x="114370" y="121145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Rectangle 94"/>
              <p:cNvSpPr/>
              <p:nvPr/>
            </p:nvSpPr>
            <p:spPr>
              <a:xfrm>
                <a:off x="6579833" y="2895600"/>
                <a:ext cx="76200" cy="5334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Rectangle 95"/>
              <p:cNvSpPr/>
              <p:nvPr/>
            </p:nvSpPr>
            <p:spPr>
              <a:xfrm>
                <a:off x="7167239" y="2897079"/>
                <a:ext cx="76200" cy="5334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Freeform: Shape 93"/>
              <p:cNvSpPr/>
              <p:nvPr/>
            </p:nvSpPr>
            <p:spPr>
              <a:xfrm rot="6774245">
                <a:off x="6441920" y="3297012"/>
                <a:ext cx="971082" cy="898636"/>
              </a:xfrm>
              <a:custGeom>
                <a:avLst/>
                <a:gdLst>
                  <a:gd name="connsiteX0" fmla="*/ 77730 w 971082"/>
                  <a:gd name="connsiteY0" fmla="*/ 600783 h 898636"/>
                  <a:gd name="connsiteX1" fmla="*/ 71818 w 971082"/>
                  <a:gd name="connsiteY1" fmla="*/ 507112 h 898636"/>
                  <a:gd name="connsiteX2" fmla="*/ 88039 w 971082"/>
                  <a:gd name="connsiteY2" fmla="*/ 475986 h 898636"/>
                  <a:gd name="connsiteX3" fmla="*/ 71540 w 971082"/>
                  <a:gd name="connsiteY3" fmla="*/ 470757 h 898636"/>
                  <a:gd name="connsiteX4" fmla="*/ 5400 w 971082"/>
                  <a:gd name="connsiteY4" fmla="*/ 326940 h 898636"/>
                  <a:gd name="connsiteX5" fmla="*/ 134587 w 971082"/>
                  <a:gd name="connsiteY5" fmla="*/ 237950 h 898636"/>
                  <a:gd name="connsiteX6" fmla="*/ 135559 w 971082"/>
                  <a:gd name="connsiteY6" fmla="*/ 240241 h 898636"/>
                  <a:gd name="connsiteX7" fmla="*/ 704175 w 971082"/>
                  <a:gd name="connsiteY7" fmla="*/ 0 h 898636"/>
                  <a:gd name="connsiteX8" fmla="*/ 971082 w 971082"/>
                  <a:gd name="connsiteY8" fmla="*/ 631730 h 898636"/>
                  <a:gd name="connsiteX9" fmla="*/ 339352 w 971082"/>
                  <a:gd name="connsiteY9" fmla="*/ 898636 h 898636"/>
                  <a:gd name="connsiteX10" fmla="*/ 333669 w 971082"/>
                  <a:gd name="connsiteY10" fmla="*/ 885186 h 898636"/>
                  <a:gd name="connsiteX11" fmla="*/ 290354 w 971082"/>
                  <a:gd name="connsiteY11" fmla="*/ 884138 h 898636"/>
                  <a:gd name="connsiteX12" fmla="*/ 247741 w 971082"/>
                  <a:gd name="connsiteY12" fmla="*/ 870022 h 898636"/>
                  <a:gd name="connsiteX13" fmla="*/ 178218 w 971082"/>
                  <a:gd name="connsiteY13" fmla="*/ 714668 h 898636"/>
                  <a:gd name="connsiteX14" fmla="*/ 193546 w 971082"/>
                  <a:gd name="connsiteY14" fmla="*/ 684177 h 898636"/>
                  <a:gd name="connsiteX15" fmla="*/ 191361 w 971082"/>
                  <a:gd name="connsiteY15" fmla="*/ 684128 h 898636"/>
                  <a:gd name="connsiteX16" fmla="*/ 146720 w 971082"/>
                  <a:gd name="connsiteY16" fmla="*/ 669981 h 898636"/>
                  <a:gd name="connsiteX17" fmla="*/ 77730 w 971082"/>
                  <a:gd name="connsiteY17" fmla="*/ 600783 h 8986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971082" h="898636">
                    <a:moveTo>
                      <a:pt x="77730" y="600783"/>
                    </a:moveTo>
                    <a:cubicBezTo>
                      <a:pt x="64457" y="571920"/>
                      <a:pt x="61696" y="538980"/>
                      <a:pt x="71818" y="507112"/>
                    </a:cubicBezTo>
                    <a:lnTo>
                      <a:pt x="88039" y="475986"/>
                    </a:lnTo>
                    <a:lnTo>
                      <a:pt x="71540" y="470757"/>
                    </a:lnTo>
                    <a:cubicBezTo>
                      <a:pt x="15152" y="443291"/>
                      <a:pt x="-12474" y="383220"/>
                      <a:pt x="5400" y="326940"/>
                    </a:cubicBezTo>
                    <a:cubicBezTo>
                      <a:pt x="22149" y="274204"/>
                      <a:pt x="74780" y="237950"/>
                      <a:pt x="134587" y="237950"/>
                    </a:cubicBezTo>
                    <a:lnTo>
                      <a:pt x="135559" y="240241"/>
                    </a:lnTo>
                    <a:lnTo>
                      <a:pt x="704175" y="0"/>
                    </a:lnTo>
                    <a:lnTo>
                      <a:pt x="971082" y="631730"/>
                    </a:lnTo>
                    <a:lnTo>
                      <a:pt x="339352" y="898636"/>
                    </a:lnTo>
                    <a:lnTo>
                      <a:pt x="333669" y="885186"/>
                    </a:lnTo>
                    <a:lnTo>
                      <a:pt x="290354" y="884138"/>
                    </a:lnTo>
                    <a:cubicBezTo>
                      <a:pt x="275714" y="881629"/>
                      <a:pt x="261328" y="876946"/>
                      <a:pt x="247741" y="870022"/>
                    </a:cubicBezTo>
                    <a:cubicBezTo>
                      <a:pt x="188689" y="839932"/>
                      <a:pt x="159792" y="775359"/>
                      <a:pt x="178218" y="714668"/>
                    </a:cubicBezTo>
                    <a:lnTo>
                      <a:pt x="193546" y="684177"/>
                    </a:lnTo>
                    <a:lnTo>
                      <a:pt x="191361" y="684128"/>
                    </a:lnTo>
                    <a:cubicBezTo>
                      <a:pt x="176043" y="681620"/>
                      <a:pt x="160979" y="676926"/>
                      <a:pt x="146720" y="669981"/>
                    </a:cubicBezTo>
                    <a:cubicBezTo>
                      <a:pt x="114790" y="654428"/>
                      <a:pt x="91004" y="629645"/>
                      <a:pt x="77730" y="600783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Rectangle 109"/>
              <p:cNvSpPr/>
              <p:nvPr/>
            </p:nvSpPr>
            <p:spPr>
              <a:xfrm rot="5400000">
                <a:off x="6839848" y="3732903"/>
                <a:ext cx="120087" cy="71372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82" name="Chord 81"/>
            <p:cNvSpPr/>
            <p:nvPr/>
          </p:nvSpPr>
          <p:spPr>
            <a:xfrm rot="16200000">
              <a:off x="4940582" y="3060419"/>
              <a:ext cx="304800" cy="279962"/>
            </a:xfrm>
            <a:prstGeom prst="chord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Chord 83"/>
            <p:cNvSpPr/>
            <p:nvPr/>
          </p:nvSpPr>
          <p:spPr>
            <a:xfrm rot="19065548">
              <a:off x="4711981" y="3060419"/>
              <a:ext cx="304800" cy="279962"/>
            </a:xfrm>
            <a:prstGeom prst="chord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3" name="Group 82"/>
            <p:cNvGrpSpPr/>
            <p:nvPr/>
          </p:nvGrpSpPr>
          <p:grpSpPr>
            <a:xfrm>
              <a:off x="4231039" y="2105968"/>
              <a:ext cx="1432510" cy="1435738"/>
              <a:chOff x="4149268" y="2075109"/>
              <a:chExt cx="1432510" cy="1435738"/>
            </a:xfrm>
          </p:grpSpPr>
          <p:sp>
            <p:nvSpPr>
              <p:cNvPr id="67" name="Oval 66"/>
              <p:cNvSpPr/>
              <p:nvPr/>
            </p:nvSpPr>
            <p:spPr>
              <a:xfrm>
                <a:off x="4572000" y="2133600"/>
                <a:ext cx="685800" cy="1066800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Freeform: Shape 80"/>
              <p:cNvSpPr/>
              <p:nvPr/>
            </p:nvSpPr>
            <p:spPr>
              <a:xfrm rot="18358226">
                <a:off x="4147654" y="2076723"/>
                <a:ext cx="1435738" cy="1432510"/>
              </a:xfrm>
              <a:custGeom>
                <a:avLst/>
                <a:gdLst>
                  <a:gd name="connsiteX0" fmla="*/ 1528806 w 1622829"/>
                  <a:gd name="connsiteY0" fmla="*/ 279331 h 1577941"/>
                  <a:gd name="connsiteX1" fmla="*/ 1560082 w 1622829"/>
                  <a:gd name="connsiteY1" fmla="*/ 409262 h 1577941"/>
                  <a:gd name="connsiteX2" fmla="*/ 1541813 w 1622829"/>
                  <a:gd name="connsiteY2" fmla="*/ 712169 h 1577941"/>
                  <a:gd name="connsiteX3" fmla="*/ 1561943 w 1622829"/>
                  <a:gd name="connsiteY3" fmla="*/ 729866 h 1577941"/>
                  <a:gd name="connsiteX4" fmla="*/ 1580172 w 1622829"/>
                  <a:gd name="connsiteY4" fmla="*/ 1018207 h 1577941"/>
                  <a:gd name="connsiteX5" fmla="*/ 1437862 w 1622829"/>
                  <a:gd name="connsiteY5" fmla="*/ 1217252 h 1577941"/>
                  <a:gd name="connsiteX6" fmla="*/ 1422545 w 1622829"/>
                  <a:gd name="connsiteY6" fmla="*/ 1293119 h 1577941"/>
                  <a:gd name="connsiteX7" fmla="*/ 1211910 w 1622829"/>
                  <a:gd name="connsiteY7" fmla="*/ 1432738 h 1577941"/>
                  <a:gd name="connsiteX8" fmla="*/ 964742 w 1622829"/>
                  <a:gd name="connsiteY8" fmla="*/ 1432738 h 1577941"/>
                  <a:gd name="connsiteX9" fmla="*/ 963008 w 1622829"/>
                  <a:gd name="connsiteY9" fmla="*/ 1438322 h 1577941"/>
                  <a:gd name="connsiteX10" fmla="*/ 752373 w 1622829"/>
                  <a:gd name="connsiteY10" fmla="*/ 1577941 h 1577941"/>
                  <a:gd name="connsiteX11" fmla="*/ 447573 w 1622829"/>
                  <a:gd name="connsiteY11" fmla="*/ 1577941 h 1577941"/>
                  <a:gd name="connsiteX12" fmla="*/ 447573 w 1622829"/>
                  <a:gd name="connsiteY12" fmla="*/ 1349341 h 1577941"/>
                  <a:gd name="connsiteX13" fmla="*/ 676173 w 1622829"/>
                  <a:gd name="connsiteY13" fmla="*/ 1120741 h 1577941"/>
                  <a:gd name="connsiteX14" fmla="*/ 924800 w 1622829"/>
                  <a:gd name="connsiteY14" fmla="*/ 1120741 h 1577941"/>
                  <a:gd name="connsiteX15" fmla="*/ 946152 w 1622829"/>
                  <a:gd name="connsiteY15" fmla="*/ 1076325 h 1577941"/>
                  <a:gd name="connsiteX16" fmla="*/ 1046729 w 1622829"/>
                  <a:gd name="connsiteY16" fmla="*/ 993503 h 1577941"/>
                  <a:gd name="connsiteX17" fmla="*/ 1124578 w 1622829"/>
                  <a:gd name="connsiteY17" fmla="*/ 977785 h 1577941"/>
                  <a:gd name="connsiteX18" fmla="*/ 1126796 w 1622829"/>
                  <a:gd name="connsiteY18" fmla="*/ 897117 h 1577941"/>
                  <a:gd name="connsiteX19" fmla="*/ 1163934 w 1622829"/>
                  <a:gd name="connsiteY19" fmla="*/ 814285 h 1577941"/>
                  <a:gd name="connsiteX20" fmla="*/ 1255720 w 1622829"/>
                  <a:gd name="connsiteY20" fmla="*/ 685906 h 1577941"/>
                  <a:gd name="connsiteX21" fmla="*/ 1235925 w 1622829"/>
                  <a:gd name="connsiteY21" fmla="*/ 681168 h 1577941"/>
                  <a:gd name="connsiteX22" fmla="*/ 1100986 w 1622829"/>
                  <a:gd name="connsiteY22" fmla="*/ 504066 h 1577941"/>
                  <a:gd name="connsiteX23" fmla="*/ 1099193 w 1622829"/>
                  <a:gd name="connsiteY23" fmla="*/ 459521 h 1577941"/>
                  <a:gd name="connsiteX24" fmla="*/ 1077456 w 1622829"/>
                  <a:gd name="connsiteY24" fmla="*/ 475296 h 1577941"/>
                  <a:gd name="connsiteX25" fmla="*/ 864843 w 1622829"/>
                  <a:gd name="connsiteY25" fmla="*/ 505068 h 1577941"/>
                  <a:gd name="connsiteX26" fmla="*/ 839615 w 1622829"/>
                  <a:gd name="connsiteY26" fmla="*/ 493015 h 1577941"/>
                  <a:gd name="connsiteX27" fmla="*/ 791707 w 1622829"/>
                  <a:gd name="connsiteY27" fmla="*/ 564071 h 1577941"/>
                  <a:gd name="connsiteX28" fmla="*/ 630064 w 1622829"/>
                  <a:gd name="connsiteY28" fmla="*/ 631027 h 1577941"/>
                  <a:gd name="connsiteX29" fmla="*/ 533400 w 1622829"/>
                  <a:gd name="connsiteY29" fmla="*/ 631027 h 1577941"/>
                  <a:gd name="connsiteX30" fmla="*/ 533400 w 1622829"/>
                  <a:gd name="connsiteY30" fmla="*/ 732640 h 1577941"/>
                  <a:gd name="connsiteX31" fmla="*/ 304800 w 1622829"/>
                  <a:gd name="connsiteY31" fmla="*/ 961240 h 1577941"/>
                  <a:gd name="connsiteX32" fmla="*/ 0 w 1622829"/>
                  <a:gd name="connsiteY32" fmla="*/ 961240 h 1577941"/>
                  <a:gd name="connsiteX33" fmla="*/ 0 w 1622829"/>
                  <a:gd name="connsiteY33" fmla="*/ 732640 h 1577941"/>
                  <a:gd name="connsiteX34" fmla="*/ 228600 w 1622829"/>
                  <a:gd name="connsiteY34" fmla="*/ 504040 h 1577941"/>
                  <a:gd name="connsiteX35" fmla="*/ 325262 w 1622829"/>
                  <a:gd name="connsiteY35" fmla="*/ 504040 h 1577941"/>
                  <a:gd name="connsiteX36" fmla="*/ 325262 w 1622829"/>
                  <a:gd name="connsiteY36" fmla="*/ 402426 h 1577941"/>
                  <a:gd name="connsiteX37" fmla="*/ 553863 w 1622829"/>
                  <a:gd name="connsiteY37" fmla="*/ 173826 h 1577941"/>
                  <a:gd name="connsiteX38" fmla="*/ 584726 w 1622829"/>
                  <a:gd name="connsiteY38" fmla="*/ 173826 h 1577941"/>
                  <a:gd name="connsiteX39" fmla="*/ 764154 w 1622829"/>
                  <a:gd name="connsiteY39" fmla="*/ 43605 h 1577941"/>
                  <a:gd name="connsiteX40" fmla="*/ 1083437 w 1622829"/>
                  <a:gd name="connsiteY40" fmla="*/ 94344 h 1577941"/>
                  <a:gd name="connsiteX41" fmla="*/ 1126816 w 1622829"/>
                  <a:gd name="connsiteY41" fmla="*/ 154116 h 1577941"/>
                  <a:gd name="connsiteX42" fmla="*/ 1345659 w 1622829"/>
                  <a:gd name="connsiteY42" fmla="*/ 167314 h 1577941"/>
                  <a:gd name="connsiteX43" fmla="*/ 1528806 w 1622829"/>
                  <a:gd name="connsiteY43" fmla="*/ 279331 h 15779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</a:cxnLst>
                <a:rect l="l" t="t" r="r" b="b"/>
                <a:pathLst>
                  <a:path w="1622829" h="1577941">
                    <a:moveTo>
                      <a:pt x="1528806" y="279331"/>
                    </a:moveTo>
                    <a:cubicBezTo>
                      <a:pt x="1551214" y="317234"/>
                      <a:pt x="1562933" y="362003"/>
                      <a:pt x="1560082" y="409262"/>
                    </a:cubicBezTo>
                    <a:lnTo>
                      <a:pt x="1541813" y="712169"/>
                    </a:lnTo>
                    <a:lnTo>
                      <a:pt x="1561943" y="729866"/>
                    </a:lnTo>
                    <a:cubicBezTo>
                      <a:pt x="1634284" y="807791"/>
                      <a:pt x="1644422" y="928343"/>
                      <a:pt x="1580172" y="1018207"/>
                    </a:cubicBezTo>
                    <a:lnTo>
                      <a:pt x="1437862" y="1217252"/>
                    </a:lnTo>
                    <a:lnTo>
                      <a:pt x="1422545" y="1293119"/>
                    </a:lnTo>
                    <a:cubicBezTo>
                      <a:pt x="1387842" y="1375167"/>
                      <a:pt x="1306599" y="1432738"/>
                      <a:pt x="1211910" y="1432738"/>
                    </a:cubicBezTo>
                    <a:lnTo>
                      <a:pt x="964742" y="1432738"/>
                    </a:lnTo>
                    <a:lnTo>
                      <a:pt x="963008" y="1438322"/>
                    </a:lnTo>
                    <a:cubicBezTo>
                      <a:pt x="928305" y="1520370"/>
                      <a:pt x="847062" y="1577941"/>
                      <a:pt x="752373" y="1577941"/>
                    </a:cubicBezTo>
                    <a:lnTo>
                      <a:pt x="447573" y="1577941"/>
                    </a:lnTo>
                    <a:lnTo>
                      <a:pt x="447573" y="1349341"/>
                    </a:lnTo>
                    <a:cubicBezTo>
                      <a:pt x="447573" y="1223089"/>
                      <a:pt x="549921" y="1120741"/>
                      <a:pt x="676173" y="1120741"/>
                    </a:cubicBezTo>
                    <a:lnTo>
                      <a:pt x="924800" y="1120741"/>
                    </a:lnTo>
                    <a:lnTo>
                      <a:pt x="946152" y="1076325"/>
                    </a:lnTo>
                    <a:cubicBezTo>
                      <a:pt x="970800" y="1039841"/>
                      <a:pt x="1005705" y="1010855"/>
                      <a:pt x="1046729" y="993503"/>
                    </a:cubicBezTo>
                    <a:lnTo>
                      <a:pt x="1124578" y="977785"/>
                    </a:lnTo>
                    <a:lnTo>
                      <a:pt x="1126796" y="897117"/>
                    </a:lnTo>
                    <a:cubicBezTo>
                      <a:pt x="1133292" y="868142"/>
                      <a:pt x="1145577" y="839961"/>
                      <a:pt x="1163934" y="814285"/>
                    </a:cubicBezTo>
                    <a:lnTo>
                      <a:pt x="1255720" y="685906"/>
                    </a:lnTo>
                    <a:lnTo>
                      <a:pt x="1235925" y="681168"/>
                    </a:lnTo>
                    <a:cubicBezTo>
                      <a:pt x="1164151" y="649869"/>
                      <a:pt x="1112241" y="583014"/>
                      <a:pt x="1100986" y="504066"/>
                    </a:cubicBezTo>
                    <a:lnTo>
                      <a:pt x="1099193" y="459521"/>
                    </a:lnTo>
                    <a:lnTo>
                      <a:pt x="1077456" y="475296"/>
                    </a:lnTo>
                    <a:cubicBezTo>
                      <a:pt x="1013594" y="521645"/>
                      <a:pt x="933807" y="530152"/>
                      <a:pt x="864843" y="505068"/>
                    </a:cubicBezTo>
                    <a:lnTo>
                      <a:pt x="839615" y="493015"/>
                    </a:lnTo>
                    <a:lnTo>
                      <a:pt x="791707" y="564071"/>
                    </a:lnTo>
                    <a:cubicBezTo>
                      <a:pt x="750339" y="605439"/>
                      <a:pt x="693189" y="631027"/>
                      <a:pt x="630064" y="631027"/>
                    </a:cubicBezTo>
                    <a:lnTo>
                      <a:pt x="533400" y="631027"/>
                    </a:lnTo>
                    <a:lnTo>
                      <a:pt x="533400" y="732640"/>
                    </a:lnTo>
                    <a:cubicBezTo>
                      <a:pt x="533400" y="858892"/>
                      <a:pt x="431052" y="961240"/>
                      <a:pt x="304800" y="961240"/>
                    </a:cubicBezTo>
                    <a:lnTo>
                      <a:pt x="0" y="961240"/>
                    </a:lnTo>
                    <a:lnTo>
                      <a:pt x="0" y="732640"/>
                    </a:lnTo>
                    <a:cubicBezTo>
                      <a:pt x="0" y="606388"/>
                      <a:pt x="102348" y="504040"/>
                      <a:pt x="228600" y="504040"/>
                    </a:cubicBezTo>
                    <a:lnTo>
                      <a:pt x="325262" y="504040"/>
                    </a:lnTo>
                    <a:lnTo>
                      <a:pt x="325262" y="402426"/>
                    </a:lnTo>
                    <a:cubicBezTo>
                      <a:pt x="325263" y="276174"/>
                      <a:pt x="427611" y="173826"/>
                      <a:pt x="553863" y="173826"/>
                    </a:cubicBezTo>
                    <a:lnTo>
                      <a:pt x="584726" y="173826"/>
                    </a:lnTo>
                    <a:lnTo>
                      <a:pt x="764154" y="43605"/>
                    </a:lnTo>
                    <a:cubicBezTo>
                      <a:pt x="866332" y="-30551"/>
                      <a:pt x="1009281" y="-7834"/>
                      <a:pt x="1083437" y="94344"/>
                    </a:cubicBezTo>
                    <a:lnTo>
                      <a:pt x="1126816" y="154116"/>
                    </a:lnTo>
                    <a:lnTo>
                      <a:pt x="1345659" y="167314"/>
                    </a:lnTo>
                    <a:cubicBezTo>
                      <a:pt x="1424424" y="172064"/>
                      <a:pt x="1491461" y="216160"/>
                      <a:pt x="1528806" y="279331"/>
                    </a:cubicBezTo>
                    <a:close/>
                  </a:path>
                </a:pathLst>
              </a:custGeom>
              <a:solidFill>
                <a:srgbClr val="FAC86E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87" name="Group 86">
            <a:extLst>
              <a:ext uri="{FF2B5EF4-FFF2-40B4-BE49-F238E27FC236}">
                <a16:creationId xmlns:a16="http://schemas.microsoft.com/office/drawing/2014/main" id="{678B7FAE-259C-4B78-89B7-0BD86B23C4A4}"/>
              </a:ext>
            </a:extLst>
          </p:cNvPr>
          <p:cNvGrpSpPr/>
          <p:nvPr/>
        </p:nvGrpSpPr>
        <p:grpSpPr>
          <a:xfrm>
            <a:off x="8270771" y="386929"/>
            <a:ext cx="2027253" cy="6084141"/>
            <a:chOff x="1402426" y="445335"/>
            <a:chExt cx="1902380" cy="5709375"/>
          </a:xfrm>
        </p:grpSpPr>
        <p:sp>
          <p:nvSpPr>
            <p:cNvPr id="88" name="Oval 87">
              <a:extLst>
                <a:ext uri="{FF2B5EF4-FFF2-40B4-BE49-F238E27FC236}">
                  <a16:creationId xmlns:a16="http://schemas.microsoft.com/office/drawing/2014/main" id="{A4CAE1A9-0C87-44D0-B1E2-0F2243D3C799}"/>
                </a:ext>
              </a:extLst>
            </p:cNvPr>
            <p:cNvSpPr/>
            <p:nvPr/>
          </p:nvSpPr>
          <p:spPr>
            <a:xfrm rot="2987278">
              <a:off x="2029051" y="5318796"/>
              <a:ext cx="321265" cy="863491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793D1956-3727-46A0-94EA-A17AE86E65FD}"/>
                </a:ext>
              </a:extLst>
            </p:cNvPr>
            <p:cNvSpPr/>
            <p:nvPr/>
          </p:nvSpPr>
          <p:spPr>
            <a:xfrm rot="19816830">
              <a:off x="2611053" y="5291219"/>
              <a:ext cx="299537" cy="863491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F4BA88D3-8976-4343-8547-91DA44BA5BE5}"/>
                </a:ext>
              </a:extLst>
            </p:cNvPr>
            <p:cNvSpPr/>
            <p:nvPr/>
          </p:nvSpPr>
          <p:spPr>
            <a:xfrm rot="727541">
              <a:off x="1402426" y="3867279"/>
              <a:ext cx="362993" cy="685282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1" name="Oval 90">
              <a:extLst>
                <a:ext uri="{FF2B5EF4-FFF2-40B4-BE49-F238E27FC236}">
                  <a16:creationId xmlns:a16="http://schemas.microsoft.com/office/drawing/2014/main" id="{0AE176A7-9D87-4585-BA04-6F4A21060F7C}"/>
                </a:ext>
              </a:extLst>
            </p:cNvPr>
            <p:cNvSpPr/>
            <p:nvPr/>
          </p:nvSpPr>
          <p:spPr>
            <a:xfrm rot="20564860">
              <a:off x="2941813" y="3831689"/>
              <a:ext cx="362993" cy="685282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Trapezoid 24">
              <a:extLst>
                <a:ext uri="{FF2B5EF4-FFF2-40B4-BE49-F238E27FC236}">
                  <a16:creationId xmlns:a16="http://schemas.microsoft.com/office/drawing/2014/main" id="{4884C012-2851-4C23-B2D2-2EECAB975E58}"/>
                </a:ext>
              </a:extLst>
            </p:cNvPr>
            <p:cNvSpPr/>
            <p:nvPr/>
          </p:nvSpPr>
          <p:spPr>
            <a:xfrm rot="1022361" flipH="1">
              <a:off x="1499146" y="2522365"/>
              <a:ext cx="841095" cy="1865985"/>
            </a:xfrm>
            <a:custGeom>
              <a:avLst/>
              <a:gdLst>
                <a:gd name="connsiteX0" fmla="*/ 0 w 1062202"/>
                <a:gd name="connsiteY0" fmla="*/ 2097622 h 2097622"/>
                <a:gd name="connsiteX1" fmla="*/ 355222 w 1062202"/>
                <a:gd name="connsiteY1" fmla="*/ 0 h 2097622"/>
                <a:gd name="connsiteX2" fmla="*/ 706980 w 1062202"/>
                <a:gd name="connsiteY2" fmla="*/ 0 h 2097622"/>
                <a:gd name="connsiteX3" fmla="*/ 1062202 w 1062202"/>
                <a:gd name="connsiteY3" fmla="*/ 2097622 h 2097622"/>
                <a:gd name="connsiteX4" fmla="*/ 0 w 1062202"/>
                <a:gd name="connsiteY4" fmla="*/ 2097622 h 2097622"/>
                <a:gd name="connsiteX0" fmla="*/ 0 w 1062202"/>
                <a:gd name="connsiteY0" fmla="*/ 2100489 h 2100489"/>
                <a:gd name="connsiteX1" fmla="*/ 355222 w 1062202"/>
                <a:gd name="connsiteY1" fmla="*/ 2867 h 2100489"/>
                <a:gd name="connsiteX2" fmla="*/ 706980 w 1062202"/>
                <a:gd name="connsiteY2" fmla="*/ 2867 h 2100489"/>
                <a:gd name="connsiteX3" fmla="*/ 1062202 w 1062202"/>
                <a:gd name="connsiteY3" fmla="*/ 2100489 h 2100489"/>
                <a:gd name="connsiteX4" fmla="*/ 0 w 1062202"/>
                <a:gd name="connsiteY4" fmla="*/ 2100489 h 2100489"/>
                <a:gd name="connsiteX0" fmla="*/ 0 w 1065074"/>
                <a:gd name="connsiteY0" fmla="*/ 2100508 h 2100508"/>
                <a:gd name="connsiteX1" fmla="*/ 355222 w 1065074"/>
                <a:gd name="connsiteY1" fmla="*/ 2886 h 2100508"/>
                <a:gd name="connsiteX2" fmla="*/ 706980 w 1065074"/>
                <a:gd name="connsiteY2" fmla="*/ 2886 h 2100508"/>
                <a:gd name="connsiteX3" fmla="*/ 1065074 w 1065074"/>
                <a:gd name="connsiteY3" fmla="*/ 2090398 h 2100508"/>
                <a:gd name="connsiteX4" fmla="*/ 0 w 1065074"/>
                <a:gd name="connsiteY4" fmla="*/ 2100508 h 2100508"/>
                <a:gd name="connsiteX0" fmla="*/ 0 w 1196317"/>
                <a:gd name="connsiteY0" fmla="*/ 2100861 h 2100861"/>
                <a:gd name="connsiteX1" fmla="*/ 355222 w 1196317"/>
                <a:gd name="connsiteY1" fmla="*/ 3239 h 2100861"/>
                <a:gd name="connsiteX2" fmla="*/ 706980 w 1196317"/>
                <a:gd name="connsiteY2" fmla="*/ 3239 h 2100861"/>
                <a:gd name="connsiteX3" fmla="*/ 1065074 w 1196317"/>
                <a:gd name="connsiteY3" fmla="*/ 2090751 h 2100861"/>
                <a:gd name="connsiteX4" fmla="*/ 0 w 1196317"/>
                <a:gd name="connsiteY4" fmla="*/ 2100861 h 2100861"/>
                <a:gd name="connsiteX0" fmla="*/ 246681 w 841095"/>
                <a:gd name="connsiteY0" fmla="*/ 2020531 h 2090751"/>
                <a:gd name="connsiteX1" fmla="*/ 0 w 841095"/>
                <a:gd name="connsiteY1" fmla="*/ 3239 h 2090751"/>
                <a:gd name="connsiteX2" fmla="*/ 351758 w 841095"/>
                <a:gd name="connsiteY2" fmla="*/ 3239 h 2090751"/>
                <a:gd name="connsiteX3" fmla="*/ 709852 w 841095"/>
                <a:gd name="connsiteY3" fmla="*/ 2090751 h 2090751"/>
                <a:gd name="connsiteX4" fmla="*/ 246681 w 841095"/>
                <a:gd name="connsiteY4" fmla="*/ 2020531 h 20907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41095" h="2090751">
                  <a:moveTo>
                    <a:pt x="246681" y="2020531"/>
                  </a:moveTo>
                  <a:lnTo>
                    <a:pt x="0" y="3239"/>
                  </a:lnTo>
                  <a:lnTo>
                    <a:pt x="351758" y="3239"/>
                  </a:lnTo>
                  <a:cubicBezTo>
                    <a:pt x="777927" y="-73299"/>
                    <a:pt x="999755" y="1223446"/>
                    <a:pt x="709852" y="2090751"/>
                  </a:cubicBezTo>
                  <a:lnTo>
                    <a:pt x="246681" y="2020531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Trapezoid 24">
              <a:extLst>
                <a:ext uri="{FF2B5EF4-FFF2-40B4-BE49-F238E27FC236}">
                  <a16:creationId xmlns:a16="http://schemas.microsoft.com/office/drawing/2014/main" id="{9EDE8EC3-51AA-405F-A8A9-E0F352BA1392}"/>
                </a:ext>
              </a:extLst>
            </p:cNvPr>
            <p:cNvSpPr/>
            <p:nvPr/>
          </p:nvSpPr>
          <p:spPr>
            <a:xfrm rot="20227369">
              <a:off x="2369288" y="2523488"/>
              <a:ext cx="841095" cy="1840491"/>
            </a:xfrm>
            <a:custGeom>
              <a:avLst/>
              <a:gdLst>
                <a:gd name="connsiteX0" fmla="*/ 0 w 1062202"/>
                <a:gd name="connsiteY0" fmla="*/ 2097622 h 2097622"/>
                <a:gd name="connsiteX1" fmla="*/ 355222 w 1062202"/>
                <a:gd name="connsiteY1" fmla="*/ 0 h 2097622"/>
                <a:gd name="connsiteX2" fmla="*/ 706980 w 1062202"/>
                <a:gd name="connsiteY2" fmla="*/ 0 h 2097622"/>
                <a:gd name="connsiteX3" fmla="*/ 1062202 w 1062202"/>
                <a:gd name="connsiteY3" fmla="*/ 2097622 h 2097622"/>
                <a:gd name="connsiteX4" fmla="*/ 0 w 1062202"/>
                <a:gd name="connsiteY4" fmla="*/ 2097622 h 2097622"/>
                <a:gd name="connsiteX0" fmla="*/ 0 w 1062202"/>
                <a:gd name="connsiteY0" fmla="*/ 2100489 h 2100489"/>
                <a:gd name="connsiteX1" fmla="*/ 355222 w 1062202"/>
                <a:gd name="connsiteY1" fmla="*/ 2867 h 2100489"/>
                <a:gd name="connsiteX2" fmla="*/ 706980 w 1062202"/>
                <a:gd name="connsiteY2" fmla="*/ 2867 h 2100489"/>
                <a:gd name="connsiteX3" fmla="*/ 1062202 w 1062202"/>
                <a:gd name="connsiteY3" fmla="*/ 2100489 h 2100489"/>
                <a:gd name="connsiteX4" fmla="*/ 0 w 1062202"/>
                <a:gd name="connsiteY4" fmla="*/ 2100489 h 2100489"/>
                <a:gd name="connsiteX0" fmla="*/ 0 w 1065074"/>
                <a:gd name="connsiteY0" fmla="*/ 2100508 h 2100508"/>
                <a:gd name="connsiteX1" fmla="*/ 355222 w 1065074"/>
                <a:gd name="connsiteY1" fmla="*/ 2886 h 2100508"/>
                <a:gd name="connsiteX2" fmla="*/ 706980 w 1065074"/>
                <a:gd name="connsiteY2" fmla="*/ 2886 h 2100508"/>
                <a:gd name="connsiteX3" fmla="*/ 1065074 w 1065074"/>
                <a:gd name="connsiteY3" fmla="*/ 2090398 h 2100508"/>
                <a:gd name="connsiteX4" fmla="*/ 0 w 1065074"/>
                <a:gd name="connsiteY4" fmla="*/ 2100508 h 2100508"/>
                <a:gd name="connsiteX0" fmla="*/ 0 w 1196317"/>
                <a:gd name="connsiteY0" fmla="*/ 2100861 h 2100861"/>
                <a:gd name="connsiteX1" fmla="*/ 355222 w 1196317"/>
                <a:gd name="connsiteY1" fmla="*/ 3239 h 2100861"/>
                <a:gd name="connsiteX2" fmla="*/ 706980 w 1196317"/>
                <a:gd name="connsiteY2" fmla="*/ 3239 h 2100861"/>
                <a:gd name="connsiteX3" fmla="*/ 1065074 w 1196317"/>
                <a:gd name="connsiteY3" fmla="*/ 2090751 h 2100861"/>
                <a:gd name="connsiteX4" fmla="*/ 0 w 1196317"/>
                <a:gd name="connsiteY4" fmla="*/ 2100861 h 2100861"/>
                <a:gd name="connsiteX0" fmla="*/ 246681 w 841095"/>
                <a:gd name="connsiteY0" fmla="*/ 2020531 h 2090751"/>
                <a:gd name="connsiteX1" fmla="*/ 0 w 841095"/>
                <a:gd name="connsiteY1" fmla="*/ 3239 h 2090751"/>
                <a:gd name="connsiteX2" fmla="*/ 351758 w 841095"/>
                <a:gd name="connsiteY2" fmla="*/ 3239 h 2090751"/>
                <a:gd name="connsiteX3" fmla="*/ 709852 w 841095"/>
                <a:gd name="connsiteY3" fmla="*/ 2090751 h 2090751"/>
                <a:gd name="connsiteX4" fmla="*/ 246681 w 841095"/>
                <a:gd name="connsiteY4" fmla="*/ 2020531 h 20907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41095" h="2090751">
                  <a:moveTo>
                    <a:pt x="246681" y="2020531"/>
                  </a:moveTo>
                  <a:lnTo>
                    <a:pt x="0" y="3239"/>
                  </a:lnTo>
                  <a:lnTo>
                    <a:pt x="351758" y="3239"/>
                  </a:lnTo>
                  <a:cubicBezTo>
                    <a:pt x="777927" y="-73299"/>
                    <a:pt x="999755" y="1223446"/>
                    <a:pt x="709852" y="2090751"/>
                  </a:cubicBezTo>
                  <a:lnTo>
                    <a:pt x="246681" y="2020531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Trapezoid 96">
              <a:extLst>
                <a:ext uri="{FF2B5EF4-FFF2-40B4-BE49-F238E27FC236}">
                  <a16:creationId xmlns:a16="http://schemas.microsoft.com/office/drawing/2014/main" id="{26EE7B87-147E-4E6C-8B72-E34F0D19EB3B}"/>
                </a:ext>
              </a:extLst>
            </p:cNvPr>
            <p:cNvSpPr/>
            <p:nvPr/>
          </p:nvSpPr>
          <p:spPr>
            <a:xfrm>
              <a:off x="1601653" y="2359455"/>
              <a:ext cx="1577313" cy="3390018"/>
            </a:xfrm>
            <a:prstGeom prst="trapezoid">
              <a:avLst>
                <a:gd name="adj" fmla="val 33442"/>
              </a:avLst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Moon 97">
              <a:extLst>
                <a:ext uri="{FF2B5EF4-FFF2-40B4-BE49-F238E27FC236}">
                  <a16:creationId xmlns:a16="http://schemas.microsoft.com/office/drawing/2014/main" id="{3F053164-C53C-4A18-B4CD-3DCDDA8F51C2}"/>
                </a:ext>
              </a:extLst>
            </p:cNvPr>
            <p:cNvSpPr/>
            <p:nvPr/>
          </p:nvSpPr>
          <p:spPr>
            <a:xfrm rot="16200000">
              <a:off x="2028928" y="1942417"/>
              <a:ext cx="819807" cy="1057725"/>
            </a:xfrm>
            <a:prstGeom prst="moon">
              <a:avLst>
                <a:gd name="adj" fmla="val 18269"/>
              </a:avLst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Teardrop 98">
              <a:extLst>
                <a:ext uri="{FF2B5EF4-FFF2-40B4-BE49-F238E27FC236}">
                  <a16:creationId xmlns:a16="http://schemas.microsoft.com/office/drawing/2014/main" id="{010F053E-EC09-40E7-A904-A60714BD3097}"/>
                </a:ext>
              </a:extLst>
            </p:cNvPr>
            <p:cNvSpPr/>
            <p:nvPr/>
          </p:nvSpPr>
          <p:spPr>
            <a:xfrm rot="7795916">
              <a:off x="1586140" y="459520"/>
              <a:ext cx="1705385" cy="1677016"/>
            </a:xfrm>
            <a:prstGeom prst="teardrop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0" name="Group 99">
              <a:extLst>
                <a:ext uri="{FF2B5EF4-FFF2-40B4-BE49-F238E27FC236}">
                  <a16:creationId xmlns:a16="http://schemas.microsoft.com/office/drawing/2014/main" id="{524A430B-8007-47DB-8DDA-E6773B2A7B6D}"/>
                </a:ext>
              </a:extLst>
            </p:cNvPr>
            <p:cNvGrpSpPr/>
            <p:nvPr/>
          </p:nvGrpSpPr>
          <p:grpSpPr>
            <a:xfrm>
              <a:off x="2017987" y="2800244"/>
              <a:ext cx="520178" cy="987392"/>
              <a:chOff x="3806335" y="1355834"/>
              <a:chExt cx="774980" cy="1471053"/>
            </a:xfrm>
          </p:grpSpPr>
          <p:sp>
            <p:nvSpPr>
              <p:cNvPr id="125" name="Diagonal Stripe 124">
                <a:extLst>
                  <a:ext uri="{FF2B5EF4-FFF2-40B4-BE49-F238E27FC236}">
                    <a16:creationId xmlns:a16="http://schemas.microsoft.com/office/drawing/2014/main" id="{4B0160A5-0CDC-40A5-A7C3-CEFD9FB54990}"/>
                  </a:ext>
                </a:extLst>
              </p:cNvPr>
              <p:cNvSpPr/>
              <p:nvPr/>
            </p:nvSpPr>
            <p:spPr>
              <a:xfrm>
                <a:off x="3806335" y="1623918"/>
                <a:ext cx="554700" cy="1192924"/>
              </a:xfrm>
              <a:prstGeom prst="diagStripe">
                <a:avLst>
                  <a:gd name="adj" fmla="val 60573"/>
                </a:avLst>
              </a:prstGeom>
              <a:solidFill>
                <a:schemeClr val="tx2">
                  <a:lumMod val="40000"/>
                  <a:lumOff val="60000"/>
                </a:schemeClr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6" name="Diagonal Stripe 125">
                <a:extLst>
                  <a:ext uri="{FF2B5EF4-FFF2-40B4-BE49-F238E27FC236}">
                    <a16:creationId xmlns:a16="http://schemas.microsoft.com/office/drawing/2014/main" id="{5CD14A3A-CB23-43E4-8C31-09EE3C2B91CC}"/>
                  </a:ext>
                </a:extLst>
              </p:cNvPr>
              <p:cNvSpPr/>
              <p:nvPr/>
            </p:nvSpPr>
            <p:spPr>
              <a:xfrm rot="20431520">
                <a:off x="4026615" y="1633963"/>
                <a:ext cx="554700" cy="1192924"/>
              </a:xfrm>
              <a:prstGeom prst="diagStripe">
                <a:avLst>
                  <a:gd name="adj" fmla="val 60573"/>
                </a:avLst>
              </a:prstGeom>
              <a:solidFill>
                <a:schemeClr val="tx2">
                  <a:lumMod val="40000"/>
                  <a:lumOff val="60000"/>
                </a:schemeClr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7" name="Rectangle: Rounded Corners 126">
                <a:extLst>
                  <a:ext uri="{FF2B5EF4-FFF2-40B4-BE49-F238E27FC236}">
                    <a16:creationId xmlns:a16="http://schemas.microsoft.com/office/drawing/2014/main" id="{9004332D-9E5D-44D3-886A-E669F4E38DF9}"/>
                  </a:ext>
                </a:extLst>
              </p:cNvPr>
              <p:cNvSpPr/>
              <p:nvPr/>
            </p:nvSpPr>
            <p:spPr>
              <a:xfrm>
                <a:off x="3959853" y="1355834"/>
                <a:ext cx="507916" cy="457200"/>
              </a:xfrm>
              <a:prstGeom prst="roundRect">
                <a:avLst>
                  <a:gd name="adj" fmla="val 23598"/>
                </a:avLst>
              </a:prstGeom>
              <a:solidFill>
                <a:schemeClr val="tx2">
                  <a:lumMod val="40000"/>
                  <a:lumOff val="60000"/>
                </a:schemeClr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1" name="Group 100">
              <a:extLst>
                <a:ext uri="{FF2B5EF4-FFF2-40B4-BE49-F238E27FC236}">
                  <a16:creationId xmlns:a16="http://schemas.microsoft.com/office/drawing/2014/main" id="{AC8A1820-7FB8-439B-B649-21379DD76AD6}"/>
                </a:ext>
              </a:extLst>
            </p:cNvPr>
            <p:cNvGrpSpPr/>
            <p:nvPr/>
          </p:nvGrpSpPr>
          <p:grpSpPr>
            <a:xfrm>
              <a:off x="1617534" y="4123169"/>
              <a:ext cx="1527565" cy="1467115"/>
              <a:chOff x="1617534" y="4123169"/>
              <a:chExt cx="1527565" cy="1467115"/>
            </a:xfrm>
          </p:grpSpPr>
          <p:sp>
            <p:nvSpPr>
              <p:cNvPr id="108" name="Freeform: Shape 107">
                <a:extLst>
                  <a:ext uri="{FF2B5EF4-FFF2-40B4-BE49-F238E27FC236}">
                    <a16:creationId xmlns:a16="http://schemas.microsoft.com/office/drawing/2014/main" id="{03C70D6C-EAA1-420F-995C-6383F1267388}"/>
                  </a:ext>
                </a:extLst>
              </p:cNvPr>
              <p:cNvSpPr/>
              <p:nvPr/>
            </p:nvSpPr>
            <p:spPr>
              <a:xfrm>
                <a:off x="1617534" y="5068782"/>
                <a:ext cx="1527565" cy="521502"/>
              </a:xfrm>
              <a:custGeom>
                <a:avLst/>
                <a:gdLst>
                  <a:gd name="connsiteX0" fmla="*/ 235708 w 2112480"/>
                  <a:gd name="connsiteY0" fmla="*/ 0 h 697890"/>
                  <a:gd name="connsiteX1" fmla="*/ 431161 w 2112480"/>
                  <a:gd name="connsiteY1" fmla="*/ 151067 h 697890"/>
                  <a:gd name="connsiteX2" fmla="*/ 448309 w 2112480"/>
                  <a:gd name="connsiteY2" fmla="*/ 196993 h 697890"/>
                  <a:gd name="connsiteX3" fmla="*/ 464170 w 2112480"/>
                  <a:gd name="connsiteY3" fmla="*/ 154513 h 697890"/>
                  <a:gd name="connsiteX4" fmla="*/ 659623 w 2112480"/>
                  <a:gd name="connsiteY4" fmla="*/ 3446 h 697890"/>
                  <a:gd name="connsiteX5" fmla="*/ 855076 w 2112480"/>
                  <a:gd name="connsiteY5" fmla="*/ 154513 h 697890"/>
                  <a:gd name="connsiteX6" fmla="*/ 874198 w 2112480"/>
                  <a:gd name="connsiteY6" fmla="*/ 205726 h 697890"/>
                  <a:gd name="connsiteX7" fmla="*/ 889899 w 2112480"/>
                  <a:gd name="connsiteY7" fmla="*/ 163675 h 697890"/>
                  <a:gd name="connsiteX8" fmla="*/ 1085352 w 2112480"/>
                  <a:gd name="connsiteY8" fmla="*/ 12608 h 697890"/>
                  <a:gd name="connsiteX9" fmla="*/ 1280805 w 2112480"/>
                  <a:gd name="connsiteY9" fmla="*/ 163675 h 697890"/>
                  <a:gd name="connsiteX10" fmla="*/ 1293704 w 2112480"/>
                  <a:gd name="connsiteY10" fmla="*/ 198222 h 697890"/>
                  <a:gd name="connsiteX11" fmla="*/ 1308238 w 2112480"/>
                  <a:gd name="connsiteY11" fmla="*/ 159297 h 697890"/>
                  <a:gd name="connsiteX12" fmla="*/ 1503691 w 2112480"/>
                  <a:gd name="connsiteY12" fmla="*/ 8230 h 697890"/>
                  <a:gd name="connsiteX13" fmla="*/ 1670362 w 2112480"/>
                  <a:gd name="connsiteY13" fmla="*/ 108588 h 697890"/>
                  <a:gd name="connsiteX14" fmla="*/ 1687896 w 2112480"/>
                  <a:gd name="connsiteY14" fmla="*/ 139480 h 697890"/>
                  <a:gd name="connsiteX15" fmla="*/ 1710101 w 2112480"/>
                  <a:gd name="connsiteY15" fmla="*/ 100358 h 697890"/>
                  <a:gd name="connsiteX16" fmla="*/ 1876772 w 2112480"/>
                  <a:gd name="connsiteY16" fmla="*/ 0 h 697890"/>
                  <a:gd name="connsiteX17" fmla="*/ 2112480 w 2112480"/>
                  <a:gd name="connsiteY17" fmla="*/ 342641 h 697890"/>
                  <a:gd name="connsiteX18" fmla="*/ 1876772 w 2112480"/>
                  <a:gd name="connsiteY18" fmla="*/ 685282 h 697890"/>
                  <a:gd name="connsiteX19" fmla="*/ 1710101 w 2112480"/>
                  <a:gd name="connsiteY19" fmla="*/ 584925 h 697890"/>
                  <a:gd name="connsiteX20" fmla="*/ 1692567 w 2112480"/>
                  <a:gd name="connsiteY20" fmla="*/ 554032 h 697890"/>
                  <a:gd name="connsiteX21" fmla="*/ 1670362 w 2112480"/>
                  <a:gd name="connsiteY21" fmla="*/ 593155 h 697890"/>
                  <a:gd name="connsiteX22" fmla="*/ 1503691 w 2112480"/>
                  <a:gd name="connsiteY22" fmla="*/ 693512 h 697890"/>
                  <a:gd name="connsiteX23" fmla="*/ 1308238 w 2112480"/>
                  <a:gd name="connsiteY23" fmla="*/ 542445 h 697890"/>
                  <a:gd name="connsiteX24" fmla="*/ 1295339 w 2112480"/>
                  <a:gd name="connsiteY24" fmla="*/ 507898 h 697890"/>
                  <a:gd name="connsiteX25" fmla="*/ 1280805 w 2112480"/>
                  <a:gd name="connsiteY25" fmla="*/ 546823 h 697890"/>
                  <a:gd name="connsiteX26" fmla="*/ 1085352 w 2112480"/>
                  <a:gd name="connsiteY26" fmla="*/ 697890 h 697890"/>
                  <a:gd name="connsiteX27" fmla="*/ 889899 w 2112480"/>
                  <a:gd name="connsiteY27" fmla="*/ 546823 h 697890"/>
                  <a:gd name="connsiteX28" fmla="*/ 870777 w 2112480"/>
                  <a:gd name="connsiteY28" fmla="*/ 495610 h 697890"/>
                  <a:gd name="connsiteX29" fmla="*/ 855076 w 2112480"/>
                  <a:gd name="connsiteY29" fmla="*/ 537661 h 697890"/>
                  <a:gd name="connsiteX30" fmla="*/ 659623 w 2112480"/>
                  <a:gd name="connsiteY30" fmla="*/ 688728 h 697890"/>
                  <a:gd name="connsiteX31" fmla="*/ 464170 w 2112480"/>
                  <a:gd name="connsiteY31" fmla="*/ 537661 h 697890"/>
                  <a:gd name="connsiteX32" fmla="*/ 447022 w 2112480"/>
                  <a:gd name="connsiteY32" fmla="*/ 491735 h 697890"/>
                  <a:gd name="connsiteX33" fmla="*/ 431161 w 2112480"/>
                  <a:gd name="connsiteY33" fmla="*/ 534215 h 697890"/>
                  <a:gd name="connsiteX34" fmla="*/ 235708 w 2112480"/>
                  <a:gd name="connsiteY34" fmla="*/ 685282 h 697890"/>
                  <a:gd name="connsiteX35" fmla="*/ 0 w 2112480"/>
                  <a:gd name="connsiteY35" fmla="*/ 342641 h 697890"/>
                  <a:gd name="connsiteX36" fmla="*/ 235708 w 2112480"/>
                  <a:gd name="connsiteY36" fmla="*/ 0 h 697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</a:cxnLst>
                <a:rect l="l" t="t" r="r" b="b"/>
                <a:pathLst>
                  <a:path w="2112480" h="697890">
                    <a:moveTo>
                      <a:pt x="235708" y="0"/>
                    </a:moveTo>
                    <a:cubicBezTo>
                      <a:pt x="317069" y="0"/>
                      <a:pt x="388802" y="59924"/>
                      <a:pt x="431161" y="151067"/>
                    </a:cubicBezTo>
                    <a:lnTo>
                      <a:pt x="448309" y="196993"/>
                    </a:lnTo>
                    <a:lnTo>
                      <a:pt x="464170" y="154513"/>
                    </a:lnTo>
                    <a:cubicBezTo>
                      <a:pt x="506529" y="63370"/>
                      <a:pt x="578262" y="3446"/>
                      <a:pt x="659623" y="3446"/>
                    </a:cubicBezTo>
                    <a:cubicBezTo>
                      <a:pt x="740984" y="3446"/>
                      <a:pt x="812717" y="63370"/>
                      <a:pt x="855076" y="154513"/>
                    </a:cubicBezTo>
                    <a:lnTo>
                      <a:pt x="874198" y="205726"/>
                    </a:lnTo>
                    <a:lnTo>
                      <a:pt x="889899" y="163675"/>
                    </a:lnTo>
                    <a:cubicBezTo>
                      <a:pt x="932257" y="72532"/>
                      <a:pt x="1003991" y="12608"/>
                      <a:pt x="1085352" y="12608"/>
                    </a:cubicBezTo>
                    <a:cubicBezTo>
                      <a:pt x="1166713" y="12608"/>
                      <a:pt x="1238446" y="72532"/>
                      <a:pt x="1280805" y="163675"/>
                    </a:cubicBezTo>
                    <a:lnTo>
                      <a:pt x="1293704" y="198222"/>
                    </a:lnTo>
                    <a:lnTo>
                      <a:pt x="1308238" y="159297"/>
                    </a:lnTo>
                    <a:cubicBezTo>
                      <a:pt x="1350596" y="68154"/>
                      <a:pt x="1422330" y="8230"/>
                      <a:pt x="1503691" y="8230"/>
                    </a:cubicBezTo>
                    <a:cubicBezTo>
                      <a:pt x="1568780" y="8230"/>
                      <a:pt x="1627707" y="46582"/>
                      <a:pt x="1670362" y="108588"/>
                    </a:cubicBezTo>
                    <a:lnTo>
                      <a:pt x="1687896" y="139480"/>
                    </a:lnTo>
                    <a:lnTo>
                      <a:pt x="1710101" y="100358"/>
                    </a:lnTo>
                    <a:cubicBezTo>
                      <a:pt x="1752756" y="38352"/>
                      <a:pt x="1811683" y="0"/>
                      <a:pt x="1876772" y="0"/>
                    </a:cubicBezTo>
                    <a:cubicBezTo>
                      <a:pt x="2006950" y="0"/>
                      <a:pt x="2112480" y="153406"/>
                      <a:pt x="2112480" y="342641"/>
                    </a:cubicBezTo>
                    <a:cubicBezTo>
                      <a:pt x="2112480" y="531876"/>
                      <a:pt x="2006950" y="685282"/>
                      <a:pt x="1876772" y="685282"/>
                    </a:cubicBezTo>
                    <a:cubicBezTo>
                      <a:pt x="1811683" y="685282"/>
                      <a:pt x="1752756" y="646931"/>
                      <a:pt x="1710101" y="584925"/>
                    </a:cubicBezTo>
                    <a:lnTo>
                      <a:pt x="1692567" y="554032"/>
                    </a:lnTo>
                    <a:lnTo>
                      <a:pt x="1670362" y="593155"/>
                    </a:lnTo>
                    <a:cubicBezTo>
                      <a:pt x="1627707" y="655161"/>
                      <a:pt x="1568780" y="693512"/>
                      <a:pt x="1503691" y="693512"/>
                    </a:cubicBezTo>
                    <a:cubicBezTo>
                      <a:pt x="1422330" y="693512"/>
                      <a:pt x="1350596" y="633588"/>
                      <a:pt x="1308238" y="542445"/>
                    </a:cubicBezTo>
                    <a:lnTo>
                      <a:pt x="1295339" y="507898"/>
                    </a:lnTo>
                    <a:lnTo>
                      <a:pt x="1280805" y="546823"/>
                    </a:lnTo>
                    <a:cubicBezTo>
                      <a:pt x="1238446" y="637966"/>
                      <a:pt x="1166713" y="697890"/>
                      <a:pt x="1085352" y="697890"/>
                    </a:cubicBezTo>
                    <a:cubicBezTo>
                      <a:pt x="1003991" y="697890"/>
                      <a:pt x="932257" y="637966"/>
                      <a:pt x="889899" y="546823"/>
                    </a:cubicBezTo>
                    <a:lnTo>
                      <a:pt x="870777" y="495610"/>
                    </a:lnTo>
                    <a:lnTo>
                      <a:pt x="855076" y="537661"/>
                    </a:lnTo>
                    <a:cubicBezTo>
                      <a:pt x="812717" y="628804"/>
                      <a:pt x="740984" y="688728"/>
                      <a:pt x="659623" y="688728"/>
                    </a:cubicBezTo>
                    <a:cubicBezTo>
                      <a:pt x="578262" y="688728"/>
                      <a:pt x="506529" y="628804"/>
                      <a:pt x="464170" y="537661"/>
                    </a:cubicBezTo>
                    <a:lnTo>
                      <a:pt x="447022" y="491735"/>
                    </a:lnTo>
                    <a:lnTo>
                      <a:pt x="431161" y="534215"/>
                    </a:lnTo>
                    <a:cubicBezTo>
                      <a:pt x="388802" y="625358"/>
                      <a:pt x="317069" y="685282"/>
                      <a:pt x="235708" y="685282"/>
                    </a:cubicBezTo>
                    <a:cubicBezTo>
                      <a:pt x="105530" y="685282"/>
                      <a:pt x="0" y="531876"/>
                      <a:pt x="0" y="342641"/>
                    </a:cubicBezTo>
                    <a:cubicBezTo>
                      <a:pt x="0" y="153406"/>
                      <a:pt x="105530" y="0"/>
                      <a:pt x="235708" y="0"/>
                    </a:cubicBezTo>
                    <a:close/>
                  </a:path>
                </a:pathLst>
              </a:custGeom>
              <a:solidFill>
                <a:srgbClr val="D3BA89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24" name="Trapezoid 123">
                <a:extLst>
                  <a:ext uri="{FF2B5EF4-FFF2-40B4-BE49-F238E27FC236}">
                    <a16:creationId xmlns:a16="http://schemas.microsoft.com/office/drawing/2014/main" id="{C21819E1-3D08-49B4-ADBD-87A45B411AA0}"/>
                  </a:ext>
                </a:extLst>
              </p:cNvPr>
              <p:cNvSpPr/>
              <p:nvPr/>
            </p:nvSpPr>
            <p:spPr>
              <a:xfrm>
                <a:off x="1617534" y="4123169"/>
                <a:ext cx="1527565" cy="1170742"/>
              </a:xfrm>
              <a:prstGeom prst="trapezoid">
                <a:avLst>
                  <a:gd name="adj" fmla="val 19078"/>
                </a:avLst>
              </a:prstGeom>
              <a:solidFill>
                <a:srgbClr val="E6D5BC"/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2" name="Rectangle: Diagonal Corners Rounded 101">
              <a:extLst>
                <a:ext uri="{FF2B5EF4-FFF2-40B4-BE49-F238E27FC236}">
                  <a16:creationId xmlns:a16="http://schemas.microsoft.com/office/drawing/2014/main" id="{9CF39D97-74BD-4B8C-A188-56F4B68B8C4C}"/>
                </a:ext>
              </a:extLst>
            </p:cNvPr>
            <p:cNvSpPr/>
            <p:nvPr/>
          </p:nvSpPr>
          <p:spPr>
            <a:xfrm>
              <a:off x="1820949" y="4103907"/>
              <a:ext cx="1146745" cy="106013"/>
            </a:xfrm>
            <a:prstGeom prst="round2DiagRect">
              <a:avLst/>
            </a:prstGeom>
            <a:solidFill>
              <a:srgbClr val="D3BA89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E68D606F-FA2E-4552-BFD5-C2281D4E284B}"/>
                </a:ext>
              </a:extLst>
            </p:cNvPr>
            <p:cNvSpPr/>
            <p:nvPr/>
          </p:nvSpPr>
          <p:spPr>
            <a:xfrm rot="18663331">
              <a:off x="1585526" y="1955028"/>
              <a:ext cx="829158" cy="757975"/>
            </a:xfrm>
            <a:custGeom>
              <a:avLst/>
              <a:gdLst>
                <a:gd name="connsiteX0" fmla="*/ 1876247 w 1876247"/>
                <a:gd name="connsiteY0" fmla="*/ 0 h 1608096"/>
                <a:gd name="connsiteX1" fmla="*/ 1876247 w 1876247"/>
                <a:gd name="connsiteY1" fmla="*/ 300931 h 1608096"/>
                <a:gd name="connsiteX2" fmla="*/ 1575316 w 1876247"/>
                <a:gd name="connsiteY2" fmla="*/ 601862 h 1608096"/>
                <a:gd name="connsiteX3" fmla="*/ 1540219 w 1876247"/>
                <a:gd name="connsiteY3" fmla="*/ 601862 h 1608096"/>
                <a:gd name="connsiteX4" fmla="*/ 1540004 w 1876247"/>
                <a:gd name="connsiteY4" fmla="*/ 603996 h 1608096"/>
                <a:gd name="connsiteX5" fmla="*/ 1245187 w 1876247"/>
                <a:gd name="connsiteY5" fmla="*/ 844279 h 1608096"/>
                <a:gd name="connsiteX6" fmla="*/ 1180828 w 1876247"/>
                <a:gd name="connsiteY6" fmla="*/ 844279 h 1608096"/>
                <a:gd name="connsiteX7" fmla="*/ 1176025 w 1876247"/>
                <a:gd name="connsiteY7" fmla="*/ 891919 h 1608096"/>
                <a:gd name="connsiteX8" fmla="*/ 881208 w 1876247"/>
                <a:gd name="connsiteY8" fmla="*/ 1132202 h 1608096"/>
                <a:gd name="connsiteX9" fmla="*/ 682159 w 1876247"/>
                <a:gd name="connsiteY9" fmla="*/ 1132201 h 1608096"/>
                <a:gd name="connsiteX10" fmla="*/ 682159 w 1876247"/>
                <a:gd name="connsiteY10" fmla="*/ 1307165 h 1608096"/>
                <a:gd name="connsiteX11" fmla="*/ 381228 w 1876247"/>
                <a:gd name="connsiteY11" fmla="*/ 1608096 h 1608096"/>
                <a:gd name="connsiteX12" fmla="*/ 0 w 1876247"/>
                <a:gd name="connsiteY12" fmla="*/ 1608095 h 1608096"/>
                <a:gd name="connsiteX13" fmla="*/ 0 w 1876247"/>
                <a:gd name="connsiteY13" fmla="*/ 1307165 h 1608096"/>
                <a:gd name="connsiteX14" fmla="*/ 300931 w 1876247"/>
                <a:gd name="connsiteY14" fmla="*/ 1006234 h 1608096"/>
                <a:gd name="connsiteX15" fmla="*/ 499980 w 1876247"/>
                <a:gd name="connsiteY15" fmla="*/ 1006234 h 1608096"/>
                <a:gd name="connsiteX16" fmla="*/ 499980 w 1876247"/>
                <a:gd name="connsiteY16" fmla="*/ 831271 h 1608096"/>
                <a:gd name="connsiteX17" fmla="*/ 800911 w 1876247"/>
                <a:gd name="connsiteY17" fmla="*/ 530340 h 1608096"/>
                <a:gd name="connsiteX18" fmla="*/ 865270 w 1876247"/>
                <a:gd name="connsiteY18" fmla="*/ 530340 h 1608096"/>
                <a:gd name="connsiteX19" fmla="*/ 870073 w 1876247"/>
                <a:gd name="connsiteY19" fmla="*/ 482700 h 1608096"/>
                <a:gd name="connsiteX20" fmla="*/ 1164890 w 1876247"/>
                <a:gd name="connsiteY20" fmla="*/ 242417 h 1608096"/>
                <a:gd name="connsiteX21" fmla="*/ 1199986 w 1876247"/>
                <a:gd name="connsiteY21" fmla="*/ 242417 h 1608096"/>
                <a:gd name="connsiteX22" fmla="*/ 1200202 w 1876247"/>
                <a:gd name="connsiteY22" fmla="*/ 240283 h 1608096"/>
                <a:gd name="connsiteX23" fmla="*/ 1495019 w 1876247"/>
                <a:gd name="connsiteY23" fmla="*/ 0 h 1608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1876247" h="1608096">
                  <a:moveTo>
                    <a:pt x="1876247" y="0"/>
                  </a:moveTo>
                  <a:lnTo>
                    <a:pt x="1876247" y="300931"/>
                  </a:lnTo>
                  <a:cubicBezTo>
                    <a:pt x="1876247" y="467131"/>
                    <a:pt x="1741516" y="601862"/>
                    <a:pt x="1575316" y="601862"/>
                  </a:cubicBezTo>
                  <a:lnTo>
                    <a:pt x="1540219" y="601862"/>
                  </a:lnTo>
                  <a:lnTo>
                    <a:pt x="1540004" y="603996"/>
                  </a:lnTo>
                  <a:cubicBezTo>
                    <a:pt x="1511944" y="741126"/>
                    <a:pt x="1390612" y="844279"/>
                    <a:pt x="1245187" y="844279"/>
                  </a:cubicBezTo>
                  <a:lnTo>
                    <a:pt x="1180828" y="844279"/>
                  </a:lnTo>
                  <a:lnTo>
                    <a:pt x="1176025" y="891919"/>
                  </a:lnTo>
                  <a:cubicBezTo>
                    <a:pt x="1147964" y="1029049"/>
                    <a:pt x="1026633" y="1132202"/>
                    <a:pt x="881208" y="1132202"/>
                  </a:cubicBezTo>
                  <a:lnTo>
                    <a:pt x="682159" y="1132201"/>
                  </a:lnTo>
                  <a:lnTo>
                    <a:pt x="682159" y="1307165"/>
                  </a:lnTo>
                  <a:cubicBezTo>
                    <a:pt x="682159" y="1473365"/>
                    <a:pt x="547428" y="1608096"/>
                    <a:pt x="381228" y="1608096"/>
                  </a:cubicBezTo>
                  <a:lnTo>
                    <a:pt x="0" y="1608095"/>
                  </a:lnTo>
                  <a:lnTo>
                    <a:pt x="0" y="1307165"/>
                  </a:lnTo>
                  <a:cubicBezTo>
                    <a:pt x="0" y="1140965"/>
                    <a:pt x="134731" y="1006234"/>
                    <a:pt x="300931" y="1006234"/>
                  </a:cubicBezTo>
                  <a:lnTo>
                    <a:pt x="499980" y="1006234"/>
                  </a:lnTo>
                  <a:lnTo>
                    <a:pt x="499980" y="831271"/>
                  </a:lnTo>
                  <a:cubicBezTo>
                    <a:pt x="499980" y="665071"/>
                    <a:pt x="634711" y="530340"/>
                    <a:pt x="800911" y="530340"/>
                  </a:cubicBezTo>
                  <a:lnTo>
                    <a:pt x="865270" y="530340"/>
                  </a:lnTo>
                  <a:lnTo>
                    <a:pt x="870073" y="482700"/>
                  </a:lnTo>
                  <a:cubicBezTo>
                    <a:pt x="898133" y="345570"/>
                    <a:pt x="1019465" y="242417"/>
                    <a:pt x="1164890" y="242417"/>
                  </a:cubicBezTo>
                  <a:lnTo>
                    <a:pt x="1199986" y="242417"/>
                  </a:lnTo>
                  <a:lnTo>
                    <a:pt x="1200202" y="240283"/>
                  </a:lnTo>
                  <a:cubicBezTo>
                    <a:pt x="1228262" y="103153"/>
                    <a:pt x="1349594" y="0"/>
                    <a:pt x="1495019" y="0"/>
                  </a:cubicBezTo>
                  <a:close/>
                </a:path>
              </a:pathLst>
            </a:custGeom>
            <a:solidFill>
              <a:srgbClr val="E1BC7F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3DF8D61B-5FC0-496A-813E-5E496239688E}"/>
                </a:ext>
              </a:extLst>
            </p:cNvPr>
            <p:cNvSpPr/>
            <p:nvPr/>
          </p:nvSpPr>
          <p:spPr>
            <a:xfrm rot="18663331">
              <a:off x="2503436" y="1970009"/>
              <a:ext cx="829158" cy="757975"/>
            </a:xfrm>
            <a:custGeom>
              <a:avLst/>
              <a:gdLst>
                <a:gd name="connsiteX0" fmla="*/ 1876247 w 1876247"/>
                <a:gd name="connsiteY0" fmla="*/ 0 h 1608096"/>
                <a:gd name="connsiteX1" fmla="*/ 1876247 w 1876247"/>
                <a:gd name="connsiteY1" fmla="*/ 300931 h 1608096"/>
                <a:gd name="connsiteX2" fmla="*/ 1575316 w 1876247"/>
                <a:gd name="connsiteY2" fmla="*/ 601862 h 1608096"/>
                <a:gd name="connsiteX3" fmla="*/ 1540219 w 1876247"/>
                <a:gd name="connsiteY3" fmla="*/ 601862 h 1608096"/>
                <a:gd name="connsiteX4" fmla="*/ 1540004 w 1876247"/>
                <a:gd name="connsiteY4" fmla="*/ 603996 h 1608096"/>
                <a:gd name="connsiteX5" fmla="*/ 1245187 w 1876247"/>
                <a:gd name="connsiteY5" fmla="*/ 844279 h 1608096"/>
                <a:gd name="connsiteX6" fmla="*/ 1180828 w 1876247"/>
                <a:gd name="connsiteY6" fmla="*/ 844279 h 1608096"/>
                <a:gd name="connsiteX7" fmla="*/ 1176025 w 1876247"/>
                <a:gd name="connsiteY7" fmla="*/ 891919 h 1608096"/>
                <a:gd name="connsiteX8" fmla="*/ 881208 w 1876247"/>
                <a:gd name="connsiteY8" fmla="*/ 1132202 h 1608096"/>
                <a:gd name="connsiteX9" fmla="*/ 682159 w 1876247"/>
                <a:gd name="connsiteY9" fmla="*/ 1132201 h 1608096"/>
                <a:gd name="connsiteX10" fmla="*/ 682159 w 1876247"/>
                <a:gd name="connsiteY10" fmla="*/ 1307165 h 1608096"/>
                <a:gd name="connsiteX11" fmla="*/ 381228 w 1876247"/>
                <a:gd name="connsiteY11" fmla="*/ 1608096 h 1608096"/>
                <a:gd name="connsiteX12" fmla="*/ 0 w 1876247"/>
                <a:gd name="connsiteY12" fmla="*/ 1608095 h 1608096"/>
                <a:gd name="connsiteX13" fmla="*/ 0 w 1876247"/>
                <a:gd name="connsiteY13" fmla="*/ 1307165 h 1608096"/>
                <a:gd name="connsiteX14" fmla="*/ 300931 w 1876247"/>
                <a:gd name="connsiteY14" fmla="*/ 1006234 h 1608096"/>
                <a:gd name="connsiteX15" fmla="*/ 499980 w 1876247"/>
                <a:gd name="connsiteY15" fmla="*/ 1006234 h 1608096"/>
                <a:gd name="connsiteX16" fmla="*/ 499980 w 1876247"/>
                <a:gd name="connsiteY16" fmla="*/ 831271 h 1608096"/>
                <a:gd name="connsiteX17" fmla="*/ 800911 w 1876247"/>
                <a:gd name="connsiteY17" fmla="*/ 530340 h 1608096"/>
                <a:gd name="connsiteX18" fmla="*/ 865270 w 1876247"/>
                <a:gd name="connsiteY18" fmla="*/ 530340 h 1608096"/>
                <a:gd name="connsiteX19" fmla="*/ 870073 w 1876247"/>
                <a:gd name="connsiteY19" fmla="*/ 482700 h 1608096"/>
                <a:gd name="connsiteX20" fmla="*/ 1164890 w 1876247"/>
                <a:gd name="connsiteY20" fmla="*/ 242417 h 1608096"/>
                <a:gd name="connsiteX21" fmla="*/ 1199986 w 1876247"/>
                <a:gd name="connsiteY21" fmla="*/ 242417 h 1608096"/>
                <a:gd name="connsiteX22" fmla="*/ 1200202 w 1876247"/>
                <a:gd name="connsiteY22" fmla="*/ 240283 h 1608096"/>
                <a:gd name="connsiteX23" fmla="*/ 1495019 w 1876247"/>
                <a:gd name="connsiteY23" fmla="*/ 0 h 1608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1876247" h="1608096">
                  <a:moveTo>
                    <a:pt x="1876247" y="0"/>
                  </a:moveTo>
                  <a:lnTo>
                    <a:pt x="1876247" y="300931"/>
                  </a:lnTo>
                  <a:cubicBezTo>
                    <a:pt x="1876247" y="467131"/>
                    <a:pt x="1741516" y="601862"/>
                    <a:pt x="1575316" y="601862"/>
                  </a:cubicBezTo>
                  <a:lnTo>
                    <a:pt x="1540219" y="601862"/>
                  </a:lnTo>
                  <a:lnTo>
                    <a:pt x="1540004" y="603996"/>
                  </a:lnTo>
                  <a:cubicBezTo>
                    <a:pt x="1511944" y="741126"/>
                    <a:pt x="1390612" y="844279"/>
                    <a:pt x="1245187" y="844279"/>
                  </a:cubicBezTo>
                  <a:lnTo>
                    <a:pt x="1180828" y="844279"/>
                  </a:lnTo>
                  <a:lnTo>
                    <a:pt x="1176025" y="891919"/>
                  </a:lnTo>
                  <a:cubicBezTo>
                    <a:pt x="1147964" y="1029049"/>
                    <a:pt x="1026633" y="1132202"/>
                    <a:pt x="881208" y="1132202"/>
                  </a:cubicBezTo>
                  <a:lnTo>
                    <a:pt x="682159" y="1132201"/>
                  </a:lnTo>
                  <a:lnTo>
                    <a:pt x="682159" y="1307165"/>
                  </a:lnTo>
                  <a:cubicBezTo>
                    <a:pt x="682159" y="1473365"/>
                    <a:pt x="547428" y="1608096"/>
                    <a:pt x="381228" y="1608096"/>
                  </a:cubicBezTo>
                  <a:lnTo>
                    <a:pt x="0" y="1608095"/>
                  </a:lnTo>
                  <a:lnTo>
                    <a:pt x="0" y="1307165"/>
                  </a:lnTo>
                  <a:cubicBezTo>
                    <a:pt x="0" y="1140965"/>
                    <a:pt x="134731" y="1006234"/>
                    <a:pt x="300931" y="1006234"/>
                  </a:cubicBezTo>
                  <a:lnTo>
                    <a:pt x="499980" y="1006234"/>
                  </a:lnTo>
                  <a:lnTo>
                    <a:pt x="499980" y="831271"/>
                  </a:lnTo>
                  <a:cubicBezTo>
                    <a:pt x="499980" y="665071"/>
                    <a:pt x="634711" y="530340"/>
                    <a:pt x="800911" y="530340"/>
                  </a:cubicBezTo>
                  <a:lnTo>
                    <a:pt x="865270" y="530340"/>
                  </a:lnTo>
                  <a:lnTo>
                    <a:pt x="870073" y="482700"/>
                  </a:lnTo>
                  <a:cubicBezTo>
                    <a:pt x="898133" y="345570"/>
                    <a:pt x="1019465" y="242417"/>
                    <a:pt x="1164890" y="242417"/>
                  </a:cubicBezTo>
                  <a:lnTo>
                    <a:pt x="1199986" y="242417"/>
                  </a:lnTo>
                  <a:lnTo>
                    <a:pt x="1200202" y="240283"/>
                  </a:lnTo>
                  <a:cubicBezTo>
                    <a:pt x="1228262" y="103153"/>
                    <a:pt x="1349594" y="0"/>
                    <a:pt x="1495019" y="0"/>
                  </a:cubicBezTo>
                  <a:close/>
                </a:path>
              </a:pathLst>
            </a:custGeom>
            <a:solidFill>
              <a:srgbClr val="E1BC7F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5" name="Oval 104">
              <a:extLst>
                <a:ext uri="{FF2B5EF4-FFF2-40B4-BE49-F238E27FC236}">
                  <a16:creationId xmlns:a16="http://schemas.microsoft.com/office/drawing/2014/main" id="{0798FAD8-B812-4CA3-B6E3-F525B38994EC}"/>
                </a:ext>
              </a:extLst>
            </p:cNvPr>
            <p:cNvSpPr/>
            <p:nvPr/>
          </p:nvSpPr>
          <p:spPr>
            <a:xfrm>
              <a:off x="1909972" y="1108527"/>
              <a:ext cx="1057726" cy="1708315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id="{6792D2F3-2A16-4ECB-9A85-FB965DF9E366}"/>
                </a:ext>
              </a:extLst>
            </p:cNvPr>
            <p:cNvSpPr/>
            <p:nvPr/>
          </p:nvSpPr>
          <p:spPr>
            <a:xfrm rot="13310408">
              <a:off x="2120213" y="1123607"/>
              <a:ext cx="683477" cy="695637"/>
            </a:xfrm>
            <a:custGeom>
              <a:avLst/>
              <a:gdLst>
                <a:gd name="connsiteX0" fmla="*/ 1876247 w 1876247"/>
                <a:gd name="connsiteY0" fmla="*/ 0 h 1608096"/>
                <a:gd name="connsiteX1" fmla="*/ 1876247 w 1876247"/>
                <a:gd name="connsiteY1" fmla="*/ 300931 h 1608096"/>
                <a:gd name="connsiteX2" fmla="*/ 1575316 w 1876247"/>
                <a:gd name="connsiteY2" fmla="*/ 601862 h 1608096"/>
                <a:gd name="connsiteX3" fmla="*/ 1540219 w 1876247"/>
                <a:gd name="connsiteY3" fmla="*/ 601862 h 1608096"/>
                <a:gd name="connsiteX4" fmla="*/ 1540004 w 1876247"/>
                <a:gd name="connsiteY4" fmla="*/ 603996 h 1608096"/>
                <a:gd name="connsiteX5" fmla="*/ 1245187 w 1876247"/>
                <a:gd name="connsiteY5" fmla="*/ 844279 h 1608096"/>
                <a:gd name="connsiteX6" fmla="*/ 1180828 w 1876247"/>
                <a:gd name="connsiteY6" fmla="*/ 844279 h 1608096"/>
                <a:gd name="connsiteX7" fmla="*/ 1176025 w 1876247"/>
                <a:gd name="connsiteY7" fmla="*/ 891919 h 1608096"/>
                <a:gd name="connsiteX8" fmla="*/ 881208 w 1876247"/>
                <a:gd name="connsiteY8" fmla="*/ 1132202 h 1608096"/>
                <a:gd name="connsiteX9" fmla="*/ 682159 w 1876247"/>
                <a:gd name="connsiteY9" fmla="*/ 1132201 h 1608096"/>
                <a:gd name="connsiteX10" fmla="*/ 682159 w 1876247"/>
                <a:gd name="connsiteY10" fmla="*/ 1307165 h 1608096"/>
                <a:gd name="connsiteX11" fmla="*/ 381228 w 1876247"/>
                <a:gd name="connsiteY11" fmla="*/ 1608096 h 1608096"/>
                <a:gd name="connsiteX12" fmla="*/ 0 w 1876247"/>
                <a:gd name="connsiteY12" fmla="*/ 1608095 h 1608096"/>
                <a:gd name="connsiteX13" fmla="*/ 0 w 1876247"/>
                <a:gd name="connsiteY13" fmla="*/ 1307165 h 1608096"/>
                <a:gd name="connsiteX14" fmla="*/ 300931 w 1876247"/>
                <a:gd name="connsiteY14" fmla="*/ 1006234 h 1608096"/>
                <a:gd name="connsiteX15" fmla="*/ 499980 w 1876247"/>
                <a:gd name="connsiteY15" fmla="*/ 1006234 h 1608096"/>
                <a:gd name="connsiteX16" fmla="*/ 499980 w 1876247"/>
                <a:gd name="connsiteY16" fmla="*/ 831271 h 1608096"/>
                <a:gd name="connsiteX17" fmla="*/ 800911 w 1876247"/>
                <a:gd name="connsiteY17" fmla="*/ 530340 h 1608096"/>
                <a:gd name="connsiteX18" fmla="*/ 865270 w 1876247"/>
                <a:gd name="connsiteY18" fmla="*/ 530340 h 1608096"/>
                <a:gd name="connsiteX19" fmla="*/ 870073 w 1876247"/>
                <a:gd name="connsiteY19" fmla="*/ 482700 h 1608096"/>
                <a:gd name="connsiteX20" fmla="*/ 1164890 w 1876247"/>
                <a:gd name="connsiteY20" fmla="*/ 242417 h 1608096"/>
                <a:gd name="connsiteX21" fmla="*/ 1199986 w 1876247"/>
                <a:gd name="connsiteY21" fmla="*/ 242417 h 1608096"/>
                <a:gd name="connsiteX22" fmla="*/ 1200202 w 1876247"/>
                <a:gd name="connsiteY22" fmla="*/ 240283 h 1608096"/>
                <a:gd name="connsiteX23" fmla="*/ 1495019 w 1876247"/>
                <a:gd name="connsiteY23" fmla="*/ 0 h 1608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1876247" h="1608096">
                  <a:moveTo>
                    <a:pt x="1876247" y="0"/>
                  </a:moveTo>
                  <a:lnTo>
                    <a:pt x="1876247" y="300931"/>
                  </a:lnTo>
                  <a:cubicBezTo>
                    <a:pt x="1876247" y="467131"/>
                    <a:pt x="1741516" y="601862"/>
                    <a:pt x="1575316" y="601862"/>
                  </a:cubicBezTo>
                  <a:lnTo>
                    <a:pt x="1540219" y="601862"/>
                  </a:lnTo>
                  <a:lnTo>
                    <a:pt x="1540004" y="603996"/>
                  </a:lnTo>
                  <a:cubicBezTo>
                    <a:pt x="1511944" y="741126"/>
                    <a:pt x="1390612" y="844279"/>
                    <a:pt x="1245187" y="844279"/>
                  </a:cubicBezTo>
                  <a:lnTo>
                    <a:pt x="1180828" y="844279"/>
                  </a:lnTo>
                  <a:lnTo>
                    <a:pt x="1176025" y="891919"/>
                  </a:lnTo>
                  <a:cubicBezTo>
                    <a:pt x="1147964" y="1029049"/>
                    <a:pt x="1026633" y="1132202"/>
                    <a:pt x="881208" y="1132202"/>
                  </a:cubicBezTo>
                  <a:lnTo>
                    <a:pt x="682159" y="1132201"/>
                  </a:lnTo>
                  <a:lnTo>
                    <a:pt x="682159" y="1307165"/>
                  </a:lnTo>
                  <a:cubicBezTo>
                    <a:pt x="682159" y="1473365"/>
                    <a:pt x="547428" y="1608096"/>
                    <a:pt x="381228" y="1608096"/>
                  </a:cubicBezTo>
                  <a:lnTo>
                    <a:pt x="0" y="1608095"/>
                  </a:lnTo>
                  <a:lnTo>
                    <a:pt x="0" y="1307165"/>
                  </a:lnTo>
                  <a:cubicBezTo>
                    <a:pt x="0" y="1140965"/>
                    <a:pt x="134731" y="1006234"/>
                    <a:pt x="300931" y="1006234"/>
                  </a:cubicBezTo>
                  <a:lnTo>
                    <a:pt x="499980" y="1006234"/>
                  </a:lnTo>
                  <a:lnTo>
                    <a:pt x="499980" y="831271"/>
                  </a:lnTo>
                  <a:cubicBezTo>
                    <a:pt x="499980" y="665071"/>
                    <a:pt x="634711" y="530340"/>
                    <a:pt x="800911" y="530340"/>
                  </a:cubicBezTo>
                  <a:lnTo>
                    <a:pt x="865270" y="530340"/>
                  </a:lnTo>
                  <a:lnTo>
                    <a:pt x="870073" y="482700"/>
                  </a:lnTo>
                  <a:cubicBezTo>
                    <a:pt x="898133" y="345570"/>
                    <a:pt x="1019465" y="242417"/>
                    <a:pt x="1164890" y="242417"/>
                  </a:cubicBezTo>
                  <a:lnTo>
                    <a:pt x="1199986" y="242417"/>
                  </a:lnTo>
                  <a:lnTo>
                    <a:pt x="1200202" y="240283"/>
                  </a:lnTo>
                  <a:cubicBezTo>
                    <a:pt x="1228262" y="103153"/>
                    <a:pt x="1349594" y="0"/>
                    <a:pt x="1495019" y="0"/>
                  </a:cubicBezTo>
                  <a:close/>
                </a:path>
              </a:pathLst>
            </a:custGeom>
            <a:solidFill>
              <a:srgbClr val="E1BC7F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7" name="Moon 106">
              <a:extLst>
                <a:ext uri="{FF2B5EF4-FFF2-40B4-BE49-F238E27FC236}">
                  <a16:creationId xmlns:a16="http://schemas.microsoft.com/office/drawing/2014/main" id="{ED489B0A-E831-4FFA-BAB1-B5F14E452FD8}"/>
                </a:ext>
              </a:extLst>
            </p:cNvPr>
            <p:cNvSpPr/>
            <p:nvPr/>
          </p:nvSpPr>
          <p:spPr>
            <a:xfrm rot="5400000">
              <a:off x="2028932" y="769165"/>
              <a:ext cx="819807" cy="1057725"/>
            </a:xfrm>
            <a:prstGeom prst="moon">
              <a:avLst>
                <a:gd name="adj" fmla="val 61859"/>
              </a:avLst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Rectangle 3">
            <a:extLst>
              <a:ext uri="{FF2B5EF4-FFF2-40B4-BE49-F238E27FC236}">
                <a16:creationId xmlns:a16="http://schemas.microsoft.com/office/drawing/2014/main" id="{32B94157-6F8C-4DF0-92A5-F37073FBC67A}"/>
              </a:ext>
            </a:extLst>
          </p:cNvPr>
          <p:cNvSpPr/>
          <p:nvPr/>
        </p:nvSpPr>
        <p:spPr>
          <a:xfrm>
            <a:off x="8227886" y="6392807"/>
            <a:ext cx="23695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333333"/>
                </a:solidFill>
                <a:latin typeface="Open Sans"/>
              </a:rPr>
              <a:t>Sally Carlisle Randall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1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2683F9-AB1E-F780-AA7A-5F1E81AB09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84E92FA8-7601-1CF5-4466-FB1C52DAE258}"/>
              </a:ext>
            </a:extLst>
          </p:cNvPr>
          <p:cNvGrpSpPr/>
          <p:nvPr/>
        </p:nvGrpSpPr>
        <p:grpSpPr>
          <a:xfrm>
            <a:off x="426720" y="243840"/>
            <a:ext cx="975360" cy="1026160"/>
            <a:chOff x="426720" y="243840"/>
            <a:chExt cx="975360" cy="102616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C04546E1-2F1D-0F9A-93A3-7F4FF457C792}"/>
                </a:ext>
              </a:extLst>
            </p:cNvPr>
            <p:cNvSpPr/>
            <p:nvPr/>
          </p:nvSpPr>
          <p:spPr>
            <a:xfrm>
              <a:off x="426720" y="294640"/>
              <a:ext cx="975360" cy="97536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7EC6F49C-89C0-4813-4358-58DA50A64523}"/>
                </a:ext>
              </a:extLst>
            </p:cNvPr>
            <p:cNvSpPr txBox="1"/>
            <p:nvPr/>
          </p:nvSpPr>
          <p:spPr>
            <a:xfrm>
              <a:off x="584200" y="243840"/>
              <a:ext cx="74168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>
                  <a:latin typeface="Algerian" panose="04020705040A02060702" pitchFamily="82" charset="0"/>
                </a:rPr>
                <a:t>R</a:t>
              </a: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E37807FD-187E-81CE-4633-DC17E557C51B}"/>
              </a:ext>
            </a:extLst>
          </p:cNvPr>
          <p:cNvSpPr txBox="1"/>
          <p:nvPr/>
        </p:nvSpPr>
        <p:spPr>
          <a:xfrm>
            <a:off x="1676400" y="381401"/>
            <a:ext cx="28854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Raphael/Angel</a:t>
            </a:r>
          </a:p>
          <a:p>
            <a:r>
              <a:rPr lang="en-US" sz="1100" dirty="0"/>
              <a:t>D&amp;C 128:21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57528F3-AE11-F118-7DA8-8B9428B60205}"/>
              </a:ext>
            </a:extLst>
          </p:cNvPr>
          <p:cNvSpPr txBox="1"/>
          <p:nvPr/>
        </p:nvSpPr>
        <p:spPr>
          <a:xfrm>
            <a:off x="4744722" y="294640"/>
            <a:ext cx="28854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Charles C. Rich</a:t>
            </a:r>
          </a:p>
          <a:p>
            <a:r>
              <a:rPr lang="en-US" sz="1100" dirty="0"/>
              <a:t>D&amp;C 124:132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F6628DA-40CA-01C1-C4A8-2FB9293873FC}"/>
              </a:ext>
            </a:extLst>
          </p:cNvPr>
          <p:cNvSpPr txBox="1"/>
          <p:nvPr/>
        </p:nvSpPr>
        <p:spPr>
          <a:xfrm>
            <a:off x="9072880" y="243840"/>
            <a:ext cx="28854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Willard Richards</a:t>
            </a:r>
          </a:p>
          <a:p>
            <a:r>
              <a:rPr lang="en-US" sz="1100" dirty="0"/>
              <a:t>D&amp;C 118:6; 124:129;; 135:2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11D55E97-04D2-EA5E-094F-EF5760BEE78F}"/>
              </a:ext>
            </a:extLst>
          </p:cNvPr>
          <p:cNvGrpSpPr/>
          <p:nvPr/>
        </p:nvGrpSpPr>
        <p:grpSpPr>
          <a:xfrm>
            <a:off x="8806565" y="1101683"/>
            <a:ext cx="2323514" cy="5359177"/>
            <a:chOff x="4927292" y="796883"/>
            <a:chExt cx="2323514" cy="5359177"/>
          </a:xfrm>
          <a:solidFill>
            <a:schemeClr val="bg1"/>
          </a:solidFill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8D0992E1-F0E7-6596-AAD1-AEF633E2A6A0}"/>
                </a:ext>
              </a:extLst>
            </p:cNvPr>
            <p:cNvSpPr/>
            <p:nvPr/>
          </p:nvSpPr>
          <p:spPr>
            <a:xfrm rot="2704841" flipH="1">
              <a:off x="5468400" y="5620621"/>
              <a:ext cx="352181" cy="718697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96F8A27B-4DE9-19F1-61E4-E0B8887508D5}"/>
                </a:ext>
              </a:extLst>
            </p:cNvPr>
            <p:cNvSpPr/>
            <p:nvPr/>
          </p:nvSpPr>
          <p:spPr>
            <a:xfrm rot="17610301" flipH="1">
              <a:off x="6289652" y="5564021"/>
              <a:ext cx="414226" cy="718697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rapezoid 10">
              <a:extLst>
                <a:ext uri="{FF2B5EF4-FFF2-40B4-BE49-F238E27FC236}">
                  <a16:creationId xmlns:a16="http://schemas.microsoft.com/office/drawing/2014/main" id="{5DA168A0-E9CB-443E-FF4B-2B760ADA721C}"/>
                </a:ext>
              </a:extLst>
            </p:cNvPr>
            <p:cNvSpPr/>
            <p:nvPr/>
          </p:nvSpPr>
          <p:spPr>
            <a:xfrm>
              <a:off x="5221054" y="4093187"/>
              <a:ext cx="1749891" cy="1870506"/>
            </a:xfrm>
            <a:prstGeom prst="trapezoid">
              <a:avLst>
                <a:gd name="adj" fmla="val 19332"/>
              </a:avLst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E0492BF5-411D-1088-D3CD-3AF5A5A9FC6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058727" y="4840608"/>
              <a:ext cx="22269" cy="1107131"/>
            </a:xfrm>
            <a:prstGeom prst="line">
              <a:avLst/>
            </a:prstGeom>
            <a:grpFill/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3748D3D5-DCA1-C23C-39A1-E083427BF23C}"/>
                </a:ext>
              </a:extLst>
            </p:cNvPr>
            <p:cNvSpPr/>
            <p:nvPr/>
          </p:nvSpPr>
          <p:spPr>
            <a:xfrm rot="1499614">
              <a:off x="4927292" y="3469119"/>
              <a:ext cx="415681" cy="730746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96E6F471-7CB3-2220-ECD2-9074B7DC743F}"/>
                </a:ext>
              </a:extLst>
            </p:cNvPr>
            <p:cNvSpPr/>
            <p:nvPr/>
          </p:nvSpPr>
          <p:spPr>
            <a:xfrm rot="20218618">
              <a:off x="6835125" y="3422331"/>
              <a:ext cx="415681" cy="730746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rapezoid 14">
              <a:extLst>
                <a:ext uri="{FF2B5EF4-FFF2-40B4-BE49-F238E27FC236}">
                  <a16:creationId xmlns:a16="http://schemas.microsoft.com/office/drawing/2014/main" id="{C6C9FB98-C178-7FCC-5C4A-6EA15AB7B060}"/>
                </a:ext>
              </a:extLst>
            </p:cNvPr>
            <p:cNvSpPr/>
            <p:nvPr/>
          </p:nvSpPr>
          <p:spPr>
            <a:xfrm rot="1297584">
              <a:off x="5125235" y="2182487"/>
              <a:ext cx="593830" cy="1682519"/>
            </a:xfrm>
            <a:prstGeom prst="trapezoid">
              <a:avLst>
                <a:gd name="adj" fmla="val 32353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rapezoid 15">
              <a:extLst>
                <a:ext uri="{FF2B5EF4-FFF2-40B4-BE49-F238E27FC236}">
                  <a16:creationId xmlns:a16="http://schemas.microsoft.com/office/drawing/2014/main" id="{A1827C34-A6FC-A54B-0445-2472FC60DAA9}"/>
                </a:ext>
              </a:extLst>
            </p:cNvPr>
            <p:cNvSpPr/>
            <p:nvPr/>
          </p:nvSpPr>
          <p:spPr>
            <a:xfrm rot="20443541">
              <a:off x="6474976" y="2233342"/>
              <a:ext cx="593830" cy="1682519"/>
            </a:xfrm>
            <a:prstGeom prst="trapezoid">
              <a:avLst>
                <a:gd name="adj" fmla="val 32353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Cloud 16">
              <a:extLst>
                <a:ext uri="{FF2B5EF4-FFF2-40B4-BE49-F238E27FC236}">
                  <a16:creationId xmlns:a16="http://schemas.microsoft.com/office/drawing/2014/main" id="{E6C06386-4B31-CDB7-846B-0DABCA65619C}"/>
                </a:ext>
              </a:extLst>
            </p:cNvPr>
            <p:cNvSpPr/>
            <p:nvPr/>
          </p:nvSpPr>
          <p:spPr>
            <a:xfrm rot="1056837">
              <a:off x="5133606" y="799887"/>
              <a:ext cx="1892412" cy="1627926"/>
            </a:xfrm>
            <a:prstGeom prst="cloud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rapezoid 17">
              <a:extLst>
                <a:ext uri="{FF2B5EF4-FFF2-40B4-BE49-F238E27FC236}">
                  <a16:creationId xmlns:a16="http://schemas.microsoft.com/office/drawing/2014/main" id="{363BA5D6-1ADB-DEC7-C254-7117FEAEBA28}"/>
                </a:ext>
              </a:extLst>
            </p:cNvPr>
            <p:cNvSpPr/>
            <p:nvPr/>
          </p:nvSpPr>
          <p:spPr>
            <a:xfrm>
              <a:off x="5521122" y="2380430"/>
              <a:ext cx="1187660" cy="1682519"/>
            </a:xfrm>
            <a:prstGeom prst="trapezoid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Moon 18">
              <a:extLst>
                <a:ext uri="{FF2B5EF4-FFF2-40B4-BE49-F238E27FC236}">
                  <a16:creationId xmlns:a16="http://schemas.microsoft.com/office/drawing/2014/main" id="{C81907E2-A294-FE44-EBC3-AD80213DA29C}"/>
                </a:ext>
              </a:extLst>
            </p:cNvPr>
            <p:cNvSpPr/>
            <p:nvPr/>
          </p:nvSpPr>
          <p:spPr>
            <a:xfrm rot="16200000">
              <a:off x="5422150" y="3073232"/>
              <a:ext cx="1385604" cy="593830"/>
            </a:xfrm>
            <a:prstGeom prst="moon">
              <a:avLst>
                <a:gd name="adj" fmla="val 60084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rapezoid 19">
              <a:extLst>
                <a:ext uri="{FF2B5EF4-FFF2-40B4-BE49-F238E27FC236}">
                  <a16:creationId xmlns:a16="http://schemas.microsoft.com/office/drawing/2014/main" id="{0841E9D7-C3CA-0F6C-D986-42B29C3F443F}"/>
                </a:ext>
              </a:extLst>
            </p:cNvPr>
            <p:cNvSpPr/>
            <p:nvPr/>
          </p:nvSpPr>
          <p:spPr>
            <a:xfrm>
              <a:off x="6213924" y="2281457"/>
              <a:ext cx="593830" cy="2009756"/>
            </a:xfrm>
            <a:prstGeom prst="trapezoid">
              <a:avLst>
                <a:gd name="adj" fmla="val 30882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rapezoid 20">
              <a:extLst>
                <a:ext uri="{FF2B5EF4-FFF2-40B4-BE49-F238E27FC236}">
                  <a16:creationId xmlns:a16="http://schemas.microsoft.com/office/drawing/2014/main" id="{D1CAF549-BF8A-79DF-1E3D-A1FAA1AA10A7}"/>
                </a:ext>
              </a:extLst>
            </p:cNvPr>
            <p:cNvSpPr/>
            <p:nvPr/>
          </p:nvSpPr>
          <p:spPr>
            <a:xfrm>
              <a:off x="5422151" y="2281457"/>
              <a:ext cx="593830" cy="1982909"/>
            </a:xfrm>
            <a:prstGeom prst="trapezoid">
              <a:avLst>
                <a:gd name="adj" fmla="val 32353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4DE6F3C9-5E60-F1E1-E52A-0D1604C8BAE6}"/>
                </a:ext>
              </a:extLst>
            </p:cNvPr>
            <p:cNvSpPr/>
            <p:nvPr/>
          </p:nvSpPr>
          <p:spPr>
            <a:xfrm>
              <a:off x="5521122" y="3971012"/>
              <a:ext cx="1187660" cy="190909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A0907544-E46A-319F-E982-0A79F22B6A48}"/>
                </a:ext>
              </a:extLst>
            </p:cNvPr>
            <p:cNvSpPr/>
            <p:nvPr/>
          </p:nvSpPr>
          <p:spPr>
            <a:xfrm>
              <a:off x="6015981" y="3271176"/>
              <a:ext cx="174656" cy="174656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2DAD387F-52EE-AFA5-1902-0BB10EE94BCB}"/>
                </a:ext>
              </a:extLst>
            </p:cNvPr>
            <p:cNvSpPr/>
            <p:nvPr/>
          </p:nvSpPr>
          <p:spPr>
            <a:xfrm>
              <a:off x="6015981" y="3667063"/>
              <a:ext cx="174656" cy="174656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15">
              <a:extLst>
                <a:ext uri="{FF2B5EF4-FFF2-40B4-BE49-F238E27FC236}">
                  <a16:creationId xmlns:a16="http://schemas.microsoft.com/office/drawing/2014/main" id="{AC8BDD3E-1564-5903-5B75-3470A81F53B9}"/>
                </a:ext>
              </a:extLst>
            </p:cNvPr>
            <p:cNvSpPr/>
            <p:nvPr/>
          </p:nvSpPr>
          <p:spPr>
            <a:xfrm>
              <a:off x="5366415" y="796883"/>
              <a:ext cx="1441340" cy="1682519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3797D13F-DA60-19A4-80F6-5EB5785D9379}"/>
              </a:ext>
            </a:extLst>
          </p:cNvPr>
          <p:cNvGrpSpPr/>
          <p:nvPr/>
        </p:nvGrpSpPr>
        <p:grpSpPr>
          <a:xfrm>
            <a:off x="1209649" y="1566249"/>
            <a:ext cx="2597905" cy="4811228"/>
            <a:chOff x="5207719" y="2089746"/>
            <a:chExt cx="2093251" cy="3876627"/>
          </a:xfrm>
          <a:solidFill>
            <a:schemeClr val="bg1"/>
          </a:solidFill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15FE8E9D-8864-B41D-54E6-9CA7365D4972}"/>
                </a:ext>
              </a:extLst>
            </p:cNvPr>
            <p:cNvSpPr/>
            <p:nvPr/>
          </p:nvSpPr>
          <p:spPr>
            <a:xfrm rot="3492832">
              <a:off x="6875848" y="4363714"/>
              <a:ext cx="522736" cy="327509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3C4AFE97-752F-7BD4-6994-D39F8E0CADF0}"/>
                </a:ext>
              </a:extLst>
            </p:cNvPr>
            <p:cNvSpPr/>
            <p:nvPr/>
          </p:nvSpPr>
          <p:spPr>
            <a:xfrm rot="7204752">
              <a:off x="5088748" y="4435750"/>
              <a:ext cx="584819" cy="346877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rapezoid 28">
              <a:extLst>
                <a:ext uri="{FF2B5EF4-FFF2-40B4-BE49-F238E27FC236}">
                  <a16:creationId xmlns:a16="http://schemas.microsoft.com/office/drawing/2014/main" id="{EAC183D8-8952-9DB9-B437-341E40E7D128}"/>
                </a:ext>
              </a:extLst>
            </p:cNvPr>
            <p:cNvSpPr/>
            <p:nvPr/>
          </p:nvSpPr>
          <p:spPr>
            <a:xfrm rot="1673599">
              <a:off x="5364450" y="3387342"/>
              <a:ext cx="735756" cy="1333809"/>
            </a:xfrm>
            <a:prstGeom prst="trapezoid">
              <a:avLst>
                <a:gd name="adj" fmla="val 39969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rapezoid 29">
              <a:extLst>
                <a:ext uri="{FF2B5EF4-FFF2-40B4-BE49-F238E27FC236}">
                  <a16:creationId xmlns:a16="http://schemas.microsoft.com/office/drawing/2014/main" id="{F5802954-B49F-EA6C-CE6F-5BD1AF265F0D}"/>
                </a:ext>
              </a:extLst>
            </p:cNvPr>
            <p:cNvSpPr/>
            <p:nvPr/>
          </p:nvSpPr>
          <p:spPr>
            <a:xfrm rot="19808278">
              <a:off x="6337775" y="3351748"/>
              <a:ext cx="790280" cy="1307596"/>
            </a:xfrm>
            <a:prstGeom prst="trapezoid">
              <a:avLst>
                <a:gd name="adj" fmla="val 28868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29C07446-9D89-58A9-E72B-5D6B0944EF10}"/>
                </a:ext>
              </a:extLst>
            </p:cNvPr>
            <p:cNvSpPr/>
            <p:nvPr/>
          </p:nvSpPr>
          <p:spPr>
            <a:xfrm rot="2387893">
              <a:off x="6191617" y="5452175"/>
              <a:ext cx="592115" cy="410695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717412E3-C988-B8D1-BA5B-F3AA3FF53E11}"/>
                </a:ext>
              </a:extLst>
            </p:cNvPr>
            <p:cNvSpPr/>
            <p:nvPr/>
          </p:nvSpPr>
          <p:spPr>
            <a:xfrm rot="18159777">
              <a:off x="5715424" y="5464968"/>
              <a:ext cx="592115" cy="410695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rapezoid 32">
              <a:extLst>
                <a:ext uri="{FF2B5EF4-FFF2-40B4-BE49-F238E27FC236}">
                  <a16:creationId xmlns:a16="http://schemas.microsoft.com/office/drawing/2014/main" id="{641DF9D1-7E0E-CA0A-7546-AE24123B86D2}"/>
                </a:ext>
              </a:extLst>
            </p:cNvPr>
            <p:cNvSpPr/>
            <p:nvPr/>
          </p:nvSpPr>
          <p:spPr>
            <a:xfrm>
              <a:off x="5576752" y="3397944"/>
              <a:ext cx="1392729" cy="2234717"/>
            </a:xfrm>
            <a:prstGeom prst="trapezoid">
              <a:avLst>
                <a:gd name="adj" fmla="val 31077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59671892-760E-1E58-8A61-A46D4072573E}"/>
                </a:ext>
              </a:extLst>
            </p:cNvPr>
            <p:cNvSpPr/>
            <p:nvPr/>
          </p:nvSpPr>
          <p:spPr>
            <a:xfrm>
              <a:off x="6052317" y="3003734"/>
              <a:ext cx="441597" cy="657923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Parallelogram 74">
              <a:extLst>
                <a:ext uri="{FF2B5EF4-FFF2-40B4-BE49-F238E27FC236}">
                  <a16:creationId xmlns:a16="http://schemas.microsoft.com/office/drawing/2014/main" id="{64F65DE4-11F7-BFFD-EA44-1DEA45C41A7E}"/>
                </a:ext>
              </a:extLst>
            </p:cNvPr>
            <p:cNvSpPr/>
            <p:nvPr/>
          </p:nvSpPr>
          <p:spPr>
            <a:xfrm rot="330893">
              <a:off x="5790831" y="3531580"/>
              <a:ext cx="342426" cy="1840975"/>
            </a:xfrm>
            <a:custGeom>
              <a:avLst/>
              <a:gdLst>
                <a:gd name="connsiteX0" fmla="*/ 0 w 795495"/>
                <a:gd name="connsiteY0" fmla="*/ 1587441 h 1587441"/>
                <a:gd name="connsiteX1" fmla="*/ 198874 w 795495"/>
                <a:gd name="connsiteY1" fmla="*/ 0 h 1587441"/>
                <a:gd name="connsiteX2" fmla="*/ 795495 w 795495"/>
                <a:gd name="connsiteY2" fmla="*/ 0 h 1587441"/>
                <a:gd name="connsiteX3" fmla="*/ 596621 w 795495"/>
                <a:gd name="connsiteY3" fmla="*/ 1587441 h 1587441"/>
                <a:gd name="connsiteX4" fmla="*/ 0 w 795495"/>
                <a:gd name="connsiteY4" fmla="*/ 1587441 h 1587441"/>
                <a:gd name="connsiteX0" fmla="*/ 13832 w 809327"/>
                <a:gd name="connsiteY0" fmla="*/ 1587441 h 1840975"/>
                <a:gd name="connsiteX1" fmla="*/ 212706 w 809327"/>
                <a:gd name="connsiteY1" fmla="*/ 0 h 1840975"/>
                <a:gd name="connsiteX2" fmla="*/ 809327 w 809327"/>
                <a:gd name="connsiteY2" fmla="*/ 0 h 1840975"/>
                <a:gd name="connsiteX3" fmla="*/ 610453 w 809327"/>
                <a:gd name="connsiteY3" fmla="*/ 1587441 h 1840975"/>
                <a:gd name="connsiteX4" fmla="*/ 13832 w 809327"/>
                <a:gd name="connsiteY4" fmla="*/ 1587441 h 1840975"/>
                <a:gd name="connsiteX0" fmla="*/ 14241 w 809736"/>
                <a:gd name="connsiteY0" fmla="*/ 1587441 h 1840975"/>
                <a:gd name="connsiteX1" fmla="*/ 213115 w 809736"/>
                <a:gd name="connsiteY1" fmla="*/ 0 h 1840975"/>
                <a:gd name="connsiteX2" fmla="*/ 809736 w 809736"/>
                <a:gd name="connsiteY2" fmla="*/ 0 h 1840975"/>
                <a:gd name="connsiteX3" fmla="*/ 594084 w 809736"/>
                <a:gd name="connsiteY3" fmla="*/ 1587441 h 1840975"/>
                <a:gd name="connsiteX4" fmla="*/ 14241 w 809736"/>
                <a:gd name="connsiteY4" fmla="*/ 1587441 h 1840975"/>
                <a:gd name="connsiteX0" fmla="*/ 14241 w 809736"/>
                <a:gd name="connsiteY0" fmla="*/ 1587441 h 1840975"/>
                <a:gd name="connsiteX1" fmla="*/ 213115 w 809736"/>
                <a:gd name="connsiteY1" fmla="*/ 0 h 1840975"/>
                <a:gd name="connsiteX2" fmla="*/ 809736 w 809736"/>
                <a:gd name="connsiteY2" fmla="*/ 0 h 1840975"/>
                <a:gd name="connsiteX3" fmla="*/ 594084 w 809736"/>
                <a:gd name="connsiteY3" fmla="*/ 1587441 h 1840975"/>
                <a:gd name="connsiteX4" fmla="*/ 14241 w 809736"/>
                <a:gd name="connsiteY4" fmla="*/ 1587441 h 1840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9736" h="1840975">
                  <a:moveTo>
                    <a:pt x="14241" y="1587441"/>
                  </a:moveTo>
                  <a:lnTo>
                    <a:pt x="213115" y="0"/>
                  </a:lnTo>
                  <a:lnTo>
                    <a:pt x="809736" y="0"/>
                  </a:lnTo>
                  <a:cubicBezTo>
                    <a:pt x="737852" y="529147"/>
                    <a:pt x="791803" y="1142184"/>
                    <a:pt x="594084" y="1587441"/>
                  </a:cubicBezTo>
                  <a:cubicBezTo>
                    <a:pt x="395210" y="1587441"/>
                    <a:pt x="-88888" y="2157893"/>
                    <a:pt x="14241" y="1587441"/>
                  </a:cubicBez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Moon 35">
              <a:extLst>
                <a:ext uri="{FF2B5EF4-FFF2-40B4-BE49-F238E27FC236}">
                  <a16:creationId xmlns:a16="http://schemas.microsoft.com/office/drawing/2014/main" id="{8F87CE75-3709-4334-130F-D5F6A9EFF43C}"/>
                </a:ext>
              </a:extLst>
            </p:cNvPr>
            <p:cNvSpPr/>
            <p:nvPr/>
          </p:nvSpPr>
          <p:spPr>
            <a:xfrm rot="16200000">
              <a:off x="5853764" y="3527699"/>
              <a:ext cx="828544" cy="599013"/>
            </a:xfrm>
            <a:prstGeom prst="moon">
              <a:avLst>
                <a:gd name="adj" fmla="val 65667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Moon 36">
              <a:extLst>
                <a:ext uri="{FF2B5EF4-FFF2-40B4-BE49-F238E27FC236}">
                  <a16:creationId xmlns:a16="http://schemas.microsoft.com/office/drawing/2014/main" id="{BA931426-EF8E-4848-3AAA-4C114CCA89ED}"/>
                </a:ext>
              </a:extLst>
            </p:cNvPr>
            <p:cNvSpPr/>
            <p:nvPr/>
          </p:nvSpPr>
          <p:spPr>
            <a:xfrm rot="16200000">
              <a:off x="5983770" y="3368742"/>
              <a:ext cx="589023" cy="553743"/>
            </a:xfrm>
            <a:prstGeom prst="moon">
              <a:avLst>
                <a:gd name="adj" fmla="val 65667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8389FA22-A105-6A33-C1A7-B0711C277C0D}"/>
                </a:ext>
              </a:extLst>
            </p:cNvPr>
            <p:cNvSpPr/>
            <p:nvPr/>
          </p:nvSpPr>
          <p:spPr>
            <a:xfrm rot="17642893">
              <a:off x="5557866" y="2108474"/>
              <a:ext cx="1532089" cy="1494633"/>
            </a:xfrm>
            <a:custGeom>
              <a:avLst/>
              <a:gdLst>
                <a:gd name="connsiteX0" fmla="*/ 1408947 w 1417030"/>
                <a:gd name="connsiteY0" fmla="*/ 463325 h 1382387"/>
                <a:gd name="connsiteX1" fmla="*/ 1356398 w 1417030"/>
                <a:gd name="connsiteY1" fmla="*/ 646226 h 1382387"/>
                <a:gd name="connsiteX2" fmla="*/ 1370912 w 1417030"/>
                <a:gd name="connsiteY2" fmla="*/ 747461 h 1382387"/>
                <a:gd name="connsiteX3" fmla="*/ 1232379 w 1417030"/>
                <a:gd name="connsiteY3" fmla="*/ 890460 h 1382387"/>
                <a:gd name="connsiteX4" fmla="*/ 1189491 w 1417030"/>
                <a:gd name="connsiteY4" fmla="*/ 1052857 h 1382387"/>
                <a:gd name="connsiteX5" fmla="*/ 999376 w 1417030"/>
                <a:gd name="connsiteY5" fmla="*/ 1155302 h 1382387"/>
                <a:gd name="connsiteX6" fmla="*/ 735509 w 1417030"/>
                <a:gd name="connsiteY6" fmla="*/ 1327375 h 1382387"/>
                <a:gd name="connsiteX7" fmla="*/ 594704 w 1417030"/>
                <a:gd name="connsiteY7" fmla="*/ 1376432 h 1382387"/>
                <a:gd name="connsiteX8" fmla="*/ 560718 w 1417030"/>
                <a:gd name="connsiteY8" fmla="*/ 1297197 h 1382387"/>
                <a:gd name="connsiteX9" fmla="*/ 458922 w 1417030"/>
                <a:gd name="connsiteY9" fmla="*/ 1278276 h 1382387"/>
                <a:gd name="connsiteX10" fmla="*/ 490737 w 1417030"/>
                <a:gd name="connsiteY10" fmla="*/ 1147488 h 1382387"/>
                <a:gd name="connsiteX11" fmla="*/ 490195 w 1417030"/>
                <a:gd name="connsiteY11" fmla="*/ 1145328 h 1382387"/>
                <a:gd name="connsiteX12" fmla="*/ 454398 w 1417030"/>
                <a:gd name="connsiteY12" fmla="*/ 1033451 h 1382387"/>
                <a:gd name="connsiteX13" fmla="*/ 616105 w 1417030"/>
                <a:gd name="connsiteY13" fmla="*/ 849570 h 1382387"/>
                <a:gd name="connsiteX14" fmla="*/ 616117 w 1417030"/>
                <a:gd name="connsiteY14" fmla="*/ 849503 h 1382387"/>
                <a:gd name="connsiteX15" fmla="*/ 626677 w 1417030"/>
                <a:gd name="connsiteY15" fmla="*/ 789758 h 1382387"/>
                <a:gd name="connsiteX16" fmla="*/ 778648 w 1417030"/>
                <a:gd name="connsiteY16" fmla="*/ 663644 h 1382387"/>
                <a:gd name="connsiteX17" fmla="*/ 778820 w 1417030"/>
                <a:gd name="connsiteY17" fmla="*/ 662545 h 1382387"/>
                <a:gd name="connsiteX18" fmla="*/ 786389 w 1417030"/>
                <a:gd name="connsiteY18" fmla="*/ 614217 h 1382387"/>
                <a:gd name="connsiteX19" fmla="*/ 817308 w 1417030"/>
                <a:gd name="connsiteY19" fmla="*/ 564718 h 1382387"/>
                <a:gd name="connsiteX20" fmla="*/ 860841 w 1417030"/>
                <a:gd name="connsiteY20" fmla="*/ 530430 h 1382387"/>
                <a:gd name="connsiteX21" fmla="*/ 831154 w 1417030"/>
                <a:gd name="connsiteY21" fmla="*/ 522125 h 1382387"/>
                <a:gd name="connsiteX22" fmla="*/ 689060 w 1417030"/>
                <a:gd name="connsiteY22" fmla="*/ 611690 h 1382387"/>
                <a:gd name="connsiteX23" fmla="*/ 480135 w 1417030"/>
                <a:gd name="connsiteY23" fmla="*/ 557020 h 1382387"/>
                <a:gd name="connsiteX24" fmla="*/ 169785 w 1417030"/>
                <a:gd name="connsiteY24" fmla="*/ 503005 h 1382387"/>
                <a:gd name="connsiteX25" fmla="*/ 33331 w 1417030"/>
                <a:gd name="connsiteY25" fmla="*/ 442897 h 1382387"/>
                <a:gd name="connsiteX26" fmla="*/ 62488 w 1417030"/>
                <a:gd name="connsiteY26" fmla="*/ 361760 h 1382387"/>
                <a:gd name="connsiteX27" fmla="*/ 918 w 1417030"/>
                <a:gd name="connsiteY27" fmla="*/ 278517 h 1382387"/>
                <a:gd name="connsiteX28" fmla="*/ 113360 w 1417030"/>
                <a:gd name="connsiteY28" fmla="*/ 204528 h 1382387"/>
                <a:gd name="connsiteX29" fmla="*/ 114436 w 1417030"/>
                <a:gd name="connsiteY29" fmla="*/ 202578 h 1382387"/>
                <a:gd name="connsiteX30" fmla="*/ 164523 w 1417030"/>
                <a:gd name="connsiteY30" fmla="*/ 96328 h 1382387"/>
                <a:gd name="connsiteX31" fmla="*/ 408187 w 1417030"/>
                <a:gd name="connsiteY31" fmla="*/ 72053 h 1382387"/>
                <a:gd name="connsiteX32" fmla="*/ 408241 w 1417030"/>
                <a:gd name="connsiteY32" fmla="*/ 72013 h 1382387"/>
                <a:gd name="connsiteX33" fmla="*/ 456698 w 1417030"/>
                <a:gd name="connsiteY33" fmla="*/ 35504 h 1382387"/>
                <a:gd name="connsiteX34" fmla="*/ 653856 w 1417030"/>
                <a:gd name="connsiteY34" fmla="*/ 46854 h 1382387"/>
                <a:gd name="connsiteX35" fmla="*/ 654732 w 1417030"/>
                <a:gd name="connsiteY35" fmla="*/ 46167 h 1382387"/>
                <a:gd name="connsiteX36" fmla="*/ 693217 w 1417030"/>
                <a:gd name="connsiteY36" fmla="*/ 15972 h 1382387"/>
                <a:gd name="connsiteX37" fmla="*/ 749583 w 1417030"/>
                <a:gd name="connsiteY37" fmla="*/ 840 h 1382387"/>
                <a:gd name="connsiteX38" fmla="*/ 815550 w 1417030"/>
                <a:gd name="connsiteY38" fmla="*/ 6331 h 1382387"/>
                <a:gd name="connsiteX39" fmla="*/ 866775 w 1417030"/>
                <a:gd name="connsiteY39" fmla="*/ 32532 h 1382387"/>
                <a:gd name="connsiteX40" fmla="*/ 868305 w 1417030"/>
                <a:gd name="connsiteY40" fmla="*/ 33315 h 1382387"/>
                <a:gd name="connsiteX41" fmla="*/ 987984 w 1417030"/>
                <a:gd name="connsiteY41" fmla="*/ 461 h 1382387"/>
                <a:gd name="connsiteX42" fmla="*/ 1031968 w 1417030"/>
                <a:gd name="connsiteY42" fmla="*/ 7817 h 1382387"/>
                <a:gd name="connsiteX43" fmla="*/ 1114963 w 1417030"/>
                <a:gd name="connsiteY43" fmla="*/ 77378 h 1382387"/>
                <a:gd name="connsiteX44" fmla="*/ 1115420 w 1417030"/>
                <a:gd name="connsiteY44" fmla="*/ 77550 h 1382387"/>
                <a:gd name="connsiteX45" fmla="*/ 1180952 w 1417030"/>
                <a:gd name="connsiteY45" fmla="*/ 102175 h 1382387"/>
                <a:gd name="connsiteX46" fmla="*/ 1221475 w 1417030"/>
                <a:gd name="connsiteY46" fmla="*/ 144890 h 1382387"/>
                <a:gd name="connsiteX47" fmla="*/ 1216707 w 1417030"/>
                <a:gd name="connsiteY47" fmla="*/ 218096 h 1382387"/>
                <a:gd name="connsiteX48" fmla="*/ 1251533 w 1417030"/>
                <a:gd name="connsiteY48" fmla="*/ 330027 h 1382387"/>
                <a:gd name="connsiteX49" fmla="*/ 1240815 w 1417030"/>
                <a:gd name="connsiteY49" fmla="*/ 347150 h 1382387"/>
                <a:gd name="connsiteX50" fmla="*/ 1260736 w 1417030"/>
                <a:gd name="connsiteY50" fmla="*/ 348378 h 1382387"/>
                <a:gd name="connsiteX51" fmla="*/ 1307158 w 1417030"/>
                <a:gd name="connsiteY51" fmla="*/ 405183 h 1382387"/>
                <a:gd name="connsiteX52" fmla="*/ 1408947 w 1417030"/>
                <a:gd name="connsiteY52" fmla="*/ 463325 h 13823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</a:cxnLst>
              <a:rect l="l" t="t" r="r" b="b"/>
              <a:pathLst>
                <a:path w="1417030" h="1382387">
                  <a:moveTo>
                    <a:pt x="1408947" y="463325"/>
                  </a:moveTo>
                  <a:cubicBezTo>
                    <a:pt x="1429952" y="514432"/>
                    <a:pt x="1409184" y="586719"/>
                    <a:pt x="1356398" y="646226"/>
                  </a:cubicBezTo>
                  <a:cubicBezTo>
                    <a:pt x="1378126" y="670096"/>
                    <a:pt x="1383406" y="707015"/>
                    <a:pt x="1370912" y="747461"/>
                  </a:cubicBezTo>
                  <a:cubicBezTo>
                    <a:pt x="1351931" y="808918"/>
                    <a:pt x="1295785" y="866866"/>
                    <a:pt x="1232379" y="890460"/>
                  </a:cubicBezTo>
                  <a:cubicBezTo>
                    <a:pt x="1248009" y="936865"/>
                    <a:pt x="1231678" y="998693"/>
                    <a:pt x="1189491" y="1052857"/>
                  </a:cubicBezTo>
                  <a:cubicBezTo>
                    <a:pt x="1139776" y="1116684"/>
                    <a:pt x="1063914" y="1157568"/>
                    <a:pt x="999376" y="1155302"/>
                  </a:cubicBezTo>
                  <a:cubicBezTo>
                    <a:pt x="950066" y="1260495"/>
                    <a:pt x="831039" y="1338123"/>
                    <a:pt x="735509" y="1327375"/>
                  </a:cubicBezTo>
                  <a:cubicBezTo>
                    <a:pt x="693822" y="1372782"/>
                    <a:pt x="634283" y="1393532"/>
                    <a:pt x="594704" y="1376432"/>
                  </a:cubicBezTo>
                  <a:cubicBezTo>
                    <a:pt x="566057" y="1364071"/>
                    <a:pt x="553136" y="1333960"/>
                    <a:pt x="560718" y="1297197"/>
                  </a:cubicBezTo>
                  <a:cubicBezTo>
                    <a:pt x="517327" y="1314340"/>
                    <a:pt x="477338" y="1306905"/>
                    <a:pt x="458922" y="1278276"/>
                  </a:cubicBezTo>
                  <a:cubicBezTo>
                    <a:pt x="437371" y="1244746"/>
                    <a:pt x="450578" y="1190441"/>
                    <a:pt x="490737" y="1147488"/>
                  </a:cubicBezTo>
                  <a:cubicBezTo>
                    <a:pt x="490546" y="1146771"/>
                    <a:pt x="490386" y="1146045"/>
                    <a:pt x="490195" y="1145328"/>
                  </a:cubicBezTo>
                  <a:cubicBezTo>
                    <a:pt x="458098" y="1122442"/>
                    <a:pt x="444982" y="1081420"/>
                    <a:pt x="454398" y="1033451"/>
                  </a:cubicBezTo>
                  <a:cubicBezTo>
                    <a:pt x="469288" y="957669"/>
                    <a:pt x="536605" y="881136"/>
                    <a:pt x="616105" y="849570"/>
                  </a:cubicBezTo>
                  <a:lnTo>
                    <a:pt x="616117" y="849503"/>
                  </a:lnTo>
                  <a:lnTo>
                    <a:pt x="626677" y="789758"/>
                  </a:lnTo>
                  <a:cubicBezTo>
                    <a:pt x="651108" y="730000"/>
                    <a:pt x="713280" y="674792"/>
                    <a:pt x="778648" y="663644"/>
                  </a:cubicBezTo>
                  <a:lnTo>
                    <a:pt x="778820" y="662545"/>
                  </a:lnTo>
                  <a:lnTo>
                    <a:pt x="786389" y="614217"/>
                  </a:lnTo>
                  <a:cubicBezTo>
                    <a:pt x="793027" y="597228"/>
                    <a:pt x="803528" y="580226"/>
                    <a:pt x="817308" y="564718"/>
                  </a:cubicBezTo>
                  <a:lnTo>
                    <a:pt x="860841" y="530430"/>
                  </a:lnTo>
                  <a:lnTo>
                    <a:pt x="831154" y="522125"/>
                  </a:lnTo>
                  <a:cubicBezTo>
                    <a:pt x="810950" y="566730"/>
                    <a:pt x="756851" y="600827"/>
                    <a:pt x="689060" y="611690"/>
                  </a:cubicBezTo>
                  <a:cubicBezTo>
                    <a:pt x="609176" y="624489"/>
                    <a:pt x="525803" y="602678"/>
                    <a:pt x="480135" y="557020"/>
                  </a:cubicBezTo>
                  <a:cubicBezTo>
                    <a:pt x="372344" y="600357"/>
                    <a:pt x="232343" y="575998"/>
                    <a:pt x="169785" y="503005"/>
                  </a:cubicBezTo>
                  <a:cubicBezTo>
                    <a:pt x="108331" y="507803"/>
                    <a:pt x="50627" y="482390"/>
                    <a:pt x="33331" y="442897"/>
                  </a:cubicBezTo>
                  <a:cubicBezTo>
                    <a:pt x="20801" y="414323"/>
                    <a:pt x="31877" y="383486"/>
                    <a:pt x="62488" y="361760"/>
                  </a:cubicBezTo>
                  <a:cubicBezTo>
                    <a:pt x="19057" y="344719"/>
                    <a:pt x="-5129" y="312017"/>
                    <a:pt x="918" y="278517"/>
                  </a:cubicBezTo>
                  <a:cubicBezTo>
                    <a:pt x="8011" y="239294"/>
                    <a:pt x="54697" y="208571"/>
                    <a:pt x="113360" y="204528"/>
                  </a:cubicBezTo>
                  <a:cubicBezTo>
                    <a:pt x="113709" y="203873"/>
                    <a:pt x="114087" y="203232"/>
                    <a:pt x="114436" y="202578"/>
                  </a:cubicBezTo>
                  <a:cubicBezTo>
                    <a:pt x="106558" y="163953"/>
                    <a:pt x="124930" y="125001"/>
                    <a:pt x="164523" y="96328"/>
                  </a:cubicBezTo>
                  <a:cubicBezTo>
                    <a:pt x="227081" y="51040"/>
                    <a:pt x="328506" y="40946"/>
                    <a:pt x="408187" y="72053"/>
                  </a:cubicBezTo>
                  <a:lnTo>
                    <a:pt x="408241" y="72013"/>
                  </a:lnTo>
                  <a:lnTo>
                    <a:pt x="456698" y="35504"/>
                  </a:lnTo>
                  <a:cubicBezTo>
                    <a:pt x="515313" y="8444"/>
                    <a:pt x="598435" y="10443"/>
                    <a:pt x="653856" y="46854"/>
                  </a:cubicBezTo>
                  <a:lnTo>
                    <a:pt x="654732" y="46167"/>
                  </a:lnTo>
                  <a:lnTo>
                    <a:pt x="693217" y="15972"/>
                  </a:lnTo>
                  <a:cubicBezTo>
                    <a:pt x="709656" y="8069"/>
                    <a:pt x="728929" y="2791"/>
                    <a:pt x="749583" y="840"/>
                  </a:cubicBezTo>
                  <a:cubicBezTo>
                    <a:pt x="772316" y="-1309"/>
                    <a:pt x="795034" y="719"/>
                    <a:pt x="815550" y="6331"/>
                  </a:cubicBezTo>
                  <a:lnTo>
                    <a:pt x="866775" y="32532"/>
                  </a:lnTo>
                  <a:lnTo>
                    <a:pt x="868305" y="33315"/>
                  </a:lnTo>
                  <a:cubicBezTo>
                    <a:pt x="898436" y="9675"/>
                    <a:pt x="943349" y="-2058"/>
                    <a:pt x="987984" y="461"/>
                  </a:cubicBezTo>
                  <a:cubicBezTo>
                    <a:pt x="1002862" y="1300"/>
                    <a:pt x="1017710" y="3723"/>
                    <a:pt x="1031968" y="7817"/>
                  </a:cubicBezTo>
                  <a:cubicBezTo>
                    <a:pt x="1075428" y="20288"/>
                    <a:pt x="1106591" y="46398"/>
                    <a:pt x="1114963" y="77378"/>
                  </a:cubicBezTo>
                  <a:lnTo>
                    <a:pt x="1115420" y="77550"/>
                  </a:lnTo>
                  <a:lnTo>
                    <a:pt x="1180952" y="102175"/>
                  </a:lnTo>
                  <a:cubicBezTo>
                    <a:pt x="1199266" y="113782"/>
                    <a:pt x="1213335" y="128375"/>
                    <a:pt x="1221475" y="144890"/>
                  </a:cubicBezTo>
                  <a:cubicBezTo>
                    <a:pt x="1233306" y="168865"/>
                    <a:pt x="1231620" y="194904"/>
                    <a:pt x="1216707" y="218096"/>
                  </a:cubicBezTo>
                  <a:cubicBezTo>
                    <a:pt x="1253365" y="249901"/>
                    <a:pt x="1266184" y="291131"/>
                    <a:pt x="1251533" y="330027"/>
                  </a:cubicBezTo>
                  <a:lnTo>
                    <a:pt x="1240815" y="347150"/>
                  </a:lnTo>
                  <a:lnTo>
                    <a:pt x="1260736" y="348378"/>
                  </a:lnTo>
                  <a:cubicBezTo>
                    <a:pt x="1285737" y="357850"/>
                    <a:pt x="1302256" y="378049"/>
                    <a:pt x="1307158" y="405183"/>
                  </a:cubicBezTo>
                  <a:cubicBezTo>
                    <a:pt x="1355659" y="403459"/>
                    <a:pt x="1393147" y="424881"/>
                    <a:pt x="1408947" y="463325"/>
                  </a:cubicBez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FD5EC2D3-C7F2-25C8-E628-1D7947967C8C}"/>
                </a:ext>
              </a:extLst>
            </p:cNvPr>
            <p:cNvSpPr/>
            <p:nvPr/>
          </p:nvSpPr>
          <p:spPr>
            <a:xfrm>
              <a:off x="5830167" y="2424922"/>
              <a:ext cx="865305" cy="1203709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121C3A71-AF2E-FEE0-72CE-85DC8DF4FC42}"/>
              </a:ext>
            </a:extLst>
          </p:cNvPr>
          <p:cNvGrpSpPr/>
          <p:nvPr/>
        </p:nvGrpSpPr>
        <p:grpSpPr>
          <a:xfrm>
            <a:off x="4556546" y="853951"/>
            <a:ext cx="2449829" cy="5444050"/>
            <a:chOff x="4556546" y="853951"/>
            <a:chExt cx="2449829" cy="5444050"/>
          </a:xfrm>
          <a:solidFill>
            <a:schemeClr val="bg1"/>
          </a:solidFill>
        </p:grpSpPr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D06618A7-C297-748F-CC2E-77EEBBAA84E3}"/>
                </a:ext>
              </a:extLst>
            </p:cNvPr>
            <p:cNvGrpSpPr/>
            <p:nvPr/>
          </p:nvGrpSpPr>
          <p:grpSpPr>
            <a:xfrm>
              <a:off x="4556546" y="853951"/>
              <a:ext cx="2449829" cy="5444050"/>
              <a:chOff x="4701602" y="990600"/>
              <a:chExt cx="1525007" cy="3388895"/>
            </a:xfrm>
            <a:grpFill/>
          </p:grpSpPr>
          <p:grpSp>
            <p:nvGrpSpPr>
              <p:cNvPr id="41" name="Group 40">
                <a:extLst>
                  <a:ext uri="{FF2B5EF4-FFF2-40B4-BE49-F238E27FC236}">
                    <a16:creationId xmlns:a16="http://schemas.microsoft.com/office/drawing/2014/main" id="{E4FE639F-10A5-D11F-B6AF-51298A960DA7}"/>
                  </a:ext>
                </a:extLst>
              </p:cNvPr>
              <p:cNvGrpSpPr/>
              <p:nvPr/>
            </p:nvGrpSpPr>
            <p:grpSpPr>
              <a:xfrm>
                <a:off x="4701602" y="990600"/>
                <a:ext cx="1525007" cy="3388895"/>
                <a:chOff x="5383740" y="1273322"/>
                <a:chExt cx="1525007" cy="3388895"/>
              </a:xfrm>
              <a:grpFill/>
            </p:grpSpPr>
            <p:sp>
              <p:nvSpPr>
                <p:cNvPr id="43" name="Cloud 42">
                  <a:extLst>
                    <a:ext uri="{FF2B5EF4-FFF2-40B4-BE49-F238E27FC236}">
                      <a16:creationId xmlns:a16="http://schemas.microsoft.com/office/drawing/2014/main" id="{961E33FF-3CDB-FF53-6FD7-24FA10B96208}"/>
                    </a:ext>
                  </a:extLst>
                </p:cNvPr>
                <p:cNvSpPr/>
                <p:nvPr/>
              </p:nvSpPr>
              <p:spPr>
                <a:xfrm>
                  <a:off x="5707439" y="1400118"/>
                  <a:ext cx="895024" cy="736315"/>
                </a:xfrm>
                <a:prstGeom prst="cloud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" name="Oval 43">
                  <a:extLst>
                    <a:ext uri="{FF2B5EF4-FFF2-40B4-BE49-F238E27FC236}">
                      <a16:creationId xmlns:a16="http://schemas.microsoft.com/office/drawing/2014/main" id="{889B3C44-5DC7-4FA2-4187-D60C93702E26}"/>
                    </a:ext>
                  </a:extLst>
                </p:cNvPr>
                <p:cNvSpPr/>
                <p:nvPr/>
              </p:nvSpPr>
              <p:spPr>
                <a:xfrm rot="19338880">
                  <a:off x="6630858" y="3111081"/>
                  <a:ext cx="277889" cy="374222"/>
                </a:xfrm>
                <a:prstGeom prst="ellips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Oval 44">
                  <a:extLst>
                    <a:ext uri="{FF2B5EF4-FFF2-40B4-BE49-F238E27FC236}">
                      <a16:creationId xmlns:a16="http://schemas.microsoft.com/office/drawing/2014/main" id="{013D837A-48A9-26B3-F211-21807C1593EC}"/>
                    </a:ext>
                  </a:extLst>
                </p:cNvPr>
                <p:cNvSpPr/>
                <p:nvPr/>
              </p:nvSpPr>
              <p:spPr>
                <a:xfrm rot="1933618">
                  <a:off x="5383740" y="3174306"/>
                  <a:ext cx="277889" cy="374222"/>
                </a:xfrm>
                <a:prstGeom prst="ellips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" name="Oval 45">
                  <a:extLst>
                    <a:ext uri="{FF2B5EF4-FFF2-40B4-BE49-F238E27FC236}">
                      <a16:creationId xmlns:a16="http://schemas.microsoft.com/office/drawing/2014/main" id="{A0AA563F-53BF-2441-02E0-BAFF91389388}"/>
                    </a:ext>
                  </a:extLst>
                </p:cNvPr>
                <p:cNvSpPr/>
                <p:nvPr/>
              </p:nvSpPr>
              <p:spPr>
                <a:xfrm rot="3417779">
                  <a:off x="6242434" y="4320716"/>
                  <a:ext cx="216582" cy="466420"/>
                </a:xfrm>
                <a:prstGeom prst="ellips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Oval 46">
                  <a:extLst>
                    <a:ext uri="{FF2B5EF4-FFF2-40B4-BE49-F238E27FC236}">
                      <a16:creationId xmlns:a16="http://schemas.microsoft.com/office/drawing/2014/main" id="{C00548D6-D3EB-F029-9B00-1D67C611291D}"/>
                    </a:ext>
                  </a:extLst>
                </p:cNvPr>
                <p:cNvSpPr/>
                <p:nvPr/>
              </p:nvSpPr>
              <p:spPr>
                <a:xfrm rot="3713177">
                  <a:off x="5830528" y="4279771"/>
                  <a:ext cx="216582" cy="531269"/>
                </a:xfrm>
                <a:prstGeom prst="ellips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8" name="Trapezoid 47">
                  <a:extLst>
                    <a:ext uri="{FF2B5EF4-FFF2-40B4-BE49-F238E27FC236}">
                      <a16:creationId xmlns:a16="http://schemas.microsoft.com/office/drawing/2014/main" id="{7D5EAE8D-85BC-78B4-97B4-BBBDC4F89DC6}"/>
                    </a:ext>
                  </a:extLst>
                </p:cNvPr>
                <p:cNvSpPr/>
                <p:nvPr/>
              </p:nvSpPr>
              <p:spPr>
                <a:xfrm>
                  <a:off x="5707440" y="3468793"/>
                  <a:ext cx="895023" cy="1061599"/>
                </a:xfrm>
                <a:prstGeom prst="trapezoid">
                  <a:avLst>
                    <a:gd name="adj" fmla="val 7663"/>
                  </a:avLst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Trapezoid 48">
                  <a:extLst>
                    <a:ext uri="{FF2B5EF4-FFF2-40B4-BE49-F238E27FC236}">
                      <a16:creationId xmlns:a16="http://schemas.microsoft.com/office/drawing/2014/main" id="{A21C00CC-438B-9B2B-EAE6-5C1BCC3C18DA}"/>
                    </a:ext>
                  </a:extLst>
                </p:cNvPr>
                <p:cNvSpPr/>
                <p:nvPr/>
              </p:nvSpPr>
              <p:spPr>
                <a:xfrm rot="1375821">
                  <a:off x="5498576" y="2403731"/>
                  <a:ext cx="419392" cy="999893"/>
                </a:xfrm>
                <a:prstGeom prst="trapezoid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" name="Trapezoid 49">
                  <a:extLst>
                    <a:ext uri="{FF2B5EF4-FFF2-40B4-BE49-F238E27FC236}">
                      <a16:creationId xmlns:a16="http://schemas.microsoft.com/office/drawing/2014/main" id="{88A16C95-4796-989D-F786-74D32F8C4726}"/>
                    </a:ext>
                  </a:extLst>
                </p:cNvPr>
                <p:cNvSpPr/>
                <p:nvPr/>
              </p:nvSpPr>
              <p:spPr>
                <a:xfrm rot="20337671">
                  <a:off x="6400563" y="2423963"/>
                  <a:ext cx="419392" cy="938892"/>
                </a:xfrm>
                <a:prstGeom prst="trapezoid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Trapezoid 50">
                  <a:extLst>
                    <a:ext uri="{FF2B5EF4-FFF2-40B4-BE49-F238E27FC236}">
                      <a16:creationId xmlns:a16="http://schemas.microsoft.com/office/drawing/2014/main" id="{C49E696B-A455-5F4B-5D88-23C052C83055}"/>
                    </a:ext>
                  </a:extLst>
                </p:cNvPr>
                <p:cNvSpPr/>
                <p:nvPr/>
              </p:nvSpPr>
              <p:spPr>
                <a:xfrm>
                  <a:off x="5722208" y="2414955"/>
                  <a:ext cx="895024" cy="1140953"/>
                </a:xfrm>
                <a:prstGeom prst="trapezoid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2" name="Straight Connector 51">
                  <a:extLst>
                    <a:ext uri="{FF2B5EF4-FFF2-40B4-BE49-F238E27FC236}">
                      <a16:creationId xmlns:a16="http://schemas.microsoft.com/office/drawing/2014/main" id="{EA70AD97-3AC8-83A3-B165-F52F9DCCB95F}"/>
                    </a:ext>
                  </a:extLst>
                </p:cNvPr>
                <p:cNvCxnSpPr>
                  <a:cxnSpLocks/>
                  <a:endCxn id="51" idx="2"/>
                </p:cNvCxnSpPr>
                <p:nvPr/>
              </p:nvCxnSpPr>
              <p:spPr>
                <a:xfrm flipH="1">
                  <a:off x="6169720" y="2667779"/>
                  <a:ext cx="9486" cy="888129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3" name="Rectangle 52">
                  <a:extLst>
                    <a:ext uri="{FF2B5EF4-FFF2-40B4-BE49-F238E27FC236}">
                      <a16:creationId xmlns:a16="http://schemas.microsoft.com/office/drawing/2014/main" id="{491210A6-86ED-F7CD-7AAB-DD4D4A9D09E0}"/>
                    </a:ext>
                  </a:extLst>
                </p:cNvPr>
                <p:cNvSpPr/>
                <p:nvPr/>
              </p:nvSpPr>
              <p:spPr>
                <a:xfrm>
                  <a:off x="5834650" y="2414955"/>
                  <a:ext cx="139224" cy="1140953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" name="Rectangle 53">
                  <a:extLst>
                    <a:ext uri="{FF2B5EF4-FFF2-40B4-BE49-F238E27FC236}">
                      <a16:creationId xmlns:a16="http://schemas.microsoft.com/office/drawing/2014/main" id="{A0F083F5-4F1A-1AA5-2EEA-E8AB76EC8814}"/>
                    </a:ext>
                  </a:extLst>
                </p:cNvPr>
                <p:cNvSpPr/>
                <p:nvPr/>
              </p:nvSpPr>
              <p:spPr>
                <a:xfrm>
                  <a:off x="6312443" y="2420055"/>
                  <a:ext cx="136242" cy="1147138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5" name="Flowchart: Manual Input 54">
                  <a:extLst>
                    <a:ext uri="{FF2B5EF4-FFF2-40B4-BE49-F238E27FC236}">
                      <a16:creationId xmlns:a16="http://schemas.microsoft.com/office/drawing/2014/main" id="{E63F99E7-FC68-A499-08E0-EBD8BE467AF8}"/>
                    </a:ext>
                  </a:extLst>
                </p:cNvPr>
                <p:cNvSpPr/>
                <p:nvPr/>
              </p:nvSpPr>
              <p:spPr>
                <a:xfrm rot="7269359" flipV="1">
                  <a:off x="6144455" y="2431564"/>
                  <a:ext cx="407371" cy="154521"/>
                </a:xfrm>
                <a:prstGeom prst="flowChartManualInput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6" name="Flowchart: Manual Input 55">
                  <a:extLst>
                    <a:ext uri="{FF2B5EF4-FFF2-40B4-BE49-F238E27FC236}">
                      <a16:creationId xmlns:a16="http://schemas.microsoft.com/office/drawing/2014/main" id="{EB83C839-6D9D-9899-8C61-F9C37D298876}"/>
                    </a:ext>
                  </a:extLst>
                </p:cNvPr>
                <p:cNvSpPr/>
                <p:nvPr/>
              </p:nvSpPr>
              <p:spPr>
                <a:xfrm rot="14330641" flipH="1" flipV="1">
                  <a:off x="5771662" y="2431564"/>
                  <a:ext cx="407371" cy="154521"/>
                </a:xfrm>
                <a:prstGeom prst="flowChartManualInput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7" name="Oval 56">
                  <a:extLst>
                    <a:ext uri="{FF2B5EF4-FFF2-40B4-BE49-F238E27FC236}">
                      <a16:creationId xmlns:a16="http://schemas.microsoft.com/office/drawing/2014/main" id="{54B9A7DE-4997-D32B-407E-AE0CB66D80BF}"/>
                    </a:ext>
                  </a:extLst>
                </p:cNvPr>
                <p:cNvSpPr/>
                <p:nvPr/>
              </p:nvSpPr>
              <p:spPr>
                <a:xfrm>
                  <a:off x="5848651" y="1436512"/>
                  <a:ext cx="625634" cy="1115655"/>
                </a:xfrm>
                <a:prstGeom prst="ellips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8" name="Cloud 57">
                  <a:extLst>
                    <a:ext uri="{FF2B5EF4-FFF2-40B4-BE49-F238E27FC236}">
                      <a16:creationId xmlns:a16="http://schemas.microsoft.com/office/drawing/2014/main" id="{9BA40FA4-444F-7C62-12EF-F6E3BCA24A8A}"/>
                    </a:ext>
                  </a:extLst>
                </p:cNvPr>
                <p:cNvSpPr/>
                <p:nvPr/>
              </p:nvSpPr>
              <p:spPr>
                <a:xfrm>
                  <a:off x="5945013" y="2164314"/>
                  <a:ext cx="430708" cy="479765"/>
                </a:xfrm>
                <a:prstGeom prst="cloud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9" name="Cloud 58">
                  <a:extLst>
                    <a:ext uri="{FF2B5EF4-FFF2-40B4-BE49-F238E27FC236}">
                      <a16:creationId xmlns:a16="http://schemas.microsoft.com/office/drawing/2014/main" id="{0C3B50CE-05A6-4FF8-18DB-A4889930C0C4}"/>
                    </a:ext>
                  </a:extLst>
                </p:cNvPr>
                <p:cNvSpPr/>
                <p:nvPr/>
              </p:nvSpPr>
              <p:spPr>
                <a:xfrm rot="14940543">
                  <a:off x="5925115" y="1247793"/>
                  <a:ext cx="489208" cy="540266"/>
                </a:xfrm>
                <a:prstGeom prst="cloud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id="{B4AA6EBB-C2CB-1343-E64F-12212B330453}"/>
                  </a:ext>
                </a:extLst>
              </p:cNvPr>
              <p:cNvSpPr/>
              <p:nvPr/>
            </p:nvSpPr>
            <p:spPr>
              <a:xfrm>
                <a:off x="5388361" y="1965578"/>
                <a:ext cx="193326" cy="97911"/>
              </a:xfrm>
              <a:prstGeom prst="ellips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96844ADC-2B93-039F-3CE1-A05717586D77}"/>
                </a:ext>
              </a:extLst>
            </p:cNvPr>
            <p:cNvCxnSpPr>
              <a:cxnSpLocks/>
              <a:endCxn id="48" idx="2"/>
            </p:cNvCxnSpPr>
            <p:nvPr/>
          </p:nvCxnSpPr>
          <p:spPr>
            <a:xfrm>
              <a:off x="5795450" y="4822166"/>
              <a:ext cx="0" cy="1264066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836952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D09F07-4268-4182-8082-61FBB64E7B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380DF5B3-24C7-8E56-1DBB-B1E0511142D1}"/>
              </a:ext>
            </a:extLst>
          </p:cNvPr>
          <p:cNvGrpSpPr/>
          <p:nvPr/>
        </p:nvGrpSpPr>
        <p:grpSpPr>
          <a:xfrm>
            <a:off x="426720" y="243840"/>
            <a:ext cx="975360" cy="1026160"/>
            <a:chOff x="426720" y="243840"/>
            <a:chExt cx="975360" cy="102616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1CC192C5-21B7-888A-B31D-8C2DED792523}"/>
                </a:ext>
              </a:extLst>
            </p:cNvPr>
            <p:cNvSpPr/>
            <p:nvPr/>
          </p:nvSpPr>
          <p:spPr>
            <a:xfrm>
              <a:off x="426720" y="294640"/>
              <a:ext cx="975360" cy="97536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8EADFE4B-820E-8669-E749-4163CC2CE7CA}"/>
                </a:ext>
              </a:extLst>
            </p:cNvPr>
            <p:cNvSpPr txBox="1"/>
            <p:nvPr/>
          </p:nvSpPr>
          <p:spPr>
            <a:xfrm>
              <a:off x="584200" y="243840"/>
              <a:ext cx="74168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>
                  <a:latin typeface="Algerian" panose="04020705040A02060702" pitchFamily="82" charset="0"/>
                </a:rPr>
                <a:t>R</a:t>
              </a: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B1BF0DBF-9411-C433-E78B-325F0B3813BD}"/>
              </a:ext>
            </a:extLst>
          </p:cNvPr>
          <p:cNvSpPr txBox="1"/>
          <p:nvPr/>
        </p:nvSpPr>
        <p:spPr>
          <a:xfrm>
            <a:off x="1676400" y="381401"/>
            <a:ext cx="28854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Sidney Rigdon</a:t>
            </a:r>
          </a:p>
          <a:p>
            <a:r>
              <a:rPr lang="en-US" sz="1100" dirty="0"/>
              <a:t>D&amp;C 35:2-4; 58:50; 63:55-56; 82:12; 124:103-104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8851AE3-CF50-2A7B-5C0F-12308A738D25}"/>
              </a:ext>
            </a:extLst>
          </p:cNvPr>
          <p:cNvSpPr txBox="1"/>
          <p:nvPr/>
        </p:nvSpPr>
        <p:spPr>
          <a:xfrm>
            <a:off x="5253680" y="294640"/>
            <a:ext cx="28854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Burr Riggs</a:t>
            </a:r>
          </a:p>
          <a:p>
            <a:r>
              <a:rPr lang="en-US" sz="1100" dirty="0"/>
              <a:t>D&amp;C 75:17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07C9B25-8AFC-6B2A-74A8-CDEC3062368E}"/>
              </a:ext>
            </a:extLst>
          </p:cNvPr>
          <p:cNvSpPr txBox="1"/>
          <p:nvPr/>
        </p:nvSpPr>
        <p:spPr>
          <a:xfrm>
            <a:off x="9072880" y="243840"/>
            <a:ext cx="28854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Samuel Rolfe</a:t>
            </a:r>
          </a:p>
          <a:p>
            <a:r>
              <a:rPr lang="en-US" sz="1100" dirty="0"/>
              <a:t>D&amp;C 124:142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D809F159-9C19-CACD-9EC4-947D7824896E}"/>
              </a:ext>
            </a:extLst>
          </p:cNvPr>
          <p:cNvGrpSpPr/>
          <p:nvPr/>
        </p:nvGrpSpPr>
        <p:grpSpPr>
          <a:xfrm>
            <a:off x="1559560" y="1089287"/>
            <a:ext cx="2319231" cy="5410369"/>
            <a:chOff x="1325353" y="653319"/>
            <a:chExt cx="2319231" cy="5410369"/>
          </a:xfrm>
          <a:solidFill>
            <a:schemeClr val="bg1"/>
          </a:solidFill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B4782115-98AD-1237-BA93-167CA6CD3435}"/>
                </a:ext>
              </a:extLst>
            </p:cNvPr>
            <p:cNvSpPr/>
            <p:nvPr/>
          </p:nvSpPr>
          <p:spPr>
            <a:xfrm rot="2704841" flipH="1">
              <a:off x="1849475" y="5522400"/>
              <a:ext cx="365204" cy="717372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1E3A788B-0782-C6E1-5D9A-3A47DC3FA887}"/>
                </a:ext>
              </a:extLst>
            </p:cNvPr>
            <p:cNvSpPr/>
            <p:nvPr/>
          </p:nvSpPr>
          <p:spPr>
            <a:xfrm rot="18164573" flipH="1">
              <a:off x="2604916" y="5453766"/>
              <a:ext cx="455399" cy="717372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rapezoid 10">
              <a:extLst>
                <a:ext uri="{FF2B5EF4-FFF2-40B4-BE49-F238E27FC236}">
                  <a16:creationId xmlns:a16="http://schemas.microsoft.com/office/drawing/2014/main" id="{BB8DBAB2-1371-71CC-44F5-DF91A87A1B63}"/>
                </a:ext>
              </a:extLst>
            </p:cNvPr>
            <p:cNvSpPr/>
            <p:nvPr/>
          </p:nvSpPr>
          <p:spPr>
            <a:xfrm>
              <a:off x="1639260" y="3938898"/>
              <a:ext cx="1749891" cy="1870506"/>
            </a:xfrm>
            <a:prstGeom prst="trapezoid">
              <a:avLst>
                <a:gd name="adj" fmla="val 19332"/>
              </a:avLst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D4B382A7-19C5-EE8B-85B0-AE7994F89878}"/>
                </a:ext>
              </a:extLst>
            </p:cNvPr>
            <p:cNvSpPr/>
            <p:nvPr/>
          </p:nvSpPr>
          <p:spPr>
            <a:xfrm rot="1499614">
              <a:off x="1325353" y="3419418"/>
              <a:ext cx="414915" cy="729399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9D09392A-541A-A70A-B7D8-8D0B907990A4}"/>
                </a:ext>
              </a:extLst>
            </p:cNvPr>
            <p:cNvSpPr/>
            <p:nvPr/>
          </p:nvSpPr>
          <p:spPr>
            <a:xfrm rot="20218618">
              <a:off x="3229669" y="3372716"/>
              <a:ext cx="414915" cy="729399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rapezoid 13">
              <a:extLst>
                <a:ext uri="{FF2B5EF4-FFF2-40B4-BE49-F238E27FC236}">
                  <a16:creationId xmlns:a16="http://schemas.microsoft.com/office/drawing/2014/main" id="{2FD8DA74-9A32-77CE-341A-9F55A148E490}"/>
                </a:ext>
              </a:extLst>
            </p:cNvPr>
            <p:cNvSpPr/>
            <p:nvPr/>
          </p:nvSpPr>
          <p:spPr>
            <a:xfrm rot="1297584">
              <a:off x="1522932" y="2135158"/>
              <a:ext cx="592736" cy="1679417"/>
            </a:xfrm>
            <a:prstGeom prst="trapezoid">
              <a:avLst>
                <a:gd name="adj" fmla="val 32353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rapezoid 14">
              <a:extLst>
                <a:ext uri="{FF2B5EF4-FFF2-40B4-BE49-F238E27FC236}">
                  <a16:creationId xmlns:a16="http://schemas.microsoft.com/office/drawing/2014/main" id="{086D1F43-06F5-8DE9-4F1E-AF4618DE2A54}"/>
                </a:ext>
              </a:extLst>
            </p:cNvPr>
            <p:cNvSpPr/>
            <p:nvPr/>
          </p:nvSpPr>
          <p:spPr>
            <a:xfrm rot="20443541">
              <a:off x="2870184" y="2185919"/>
              <a:ext cx="592736" cy="1679417"/>
            </a:xfrm>
            <a:prstGeom prst="trapezoid">
              <a:avLst>
                <a:gd name="adj" fmla="val 32353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Cloud 15">
              <a:extLst>
                <a:ext uri="{FF2B5EF4-FFF2-40B4-BE49-F238E27FC236}">
                  <a16:creationId xmlns:a16="http://schemas.microsoft.com/office/drawing/2014/main" id="{E8509DA3-BB36-BED7-EB66-A9047C64C844}"/>
                </a:ext>
              </a:extLst>
            </p:cNvPr>
            <p:cNvSpPr/>
            <p:nvPr/>
          </p:nvSpPr>
          <p:spPr>
            <a:xfrm rot="1056837">
              <a:off x="1720510" y="653319"/>
              <a:ext cx="1580628" cy="1580628"/>
            </a:xfrm>
            <a:prstGeom prst="cloud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rapezoid 16">
              <a:extLst>
                <a:ext uri="{FF2B5EF4-FFF2-40B4-BE49-F238E27FC236}">
                  <a16:creationId xmlns:a16="http://schemas.microsoft.com/office/drawing/2014/main" id="{960BE6A2-2BCC-B1B4-94BA-A723CFD29D0A}"/>
                </a:ext>
              </a:extLst>
            </p:cNvPr>
            <p:cNvSpPr/>
            <p:nvPr/>
          </p:nvSpPr>
          <p:spPr>
            <a:xfrm>
              <a:off x="1918089" y="2332736"/>
              <a:ext cx="1185471" cy="1679417"/>
            </a:xfrm>
            <a:prstGeom prst="trapezoid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5">
              <a:extLst>
                <a:ext uri="{FF2B5EF4-FFF2-40B4-BE49-F238E27FC236}">
                  <a16:creationId xmlns:a16="http://schemas.microsoft.com/office/drawing/2014/main" id="{36FD922D-D8B3-51B8-BA2F-15BBE7F622D7}"/>
                </a:ext>
              </a:extLst>
            </p:cNvPr>
            <p:cNvSpPr/>
            <p:nvPr/>
          </p:nvSpPr>
          <p:spPr>
            <a:xfrm>
              <a:off x="1918089" y="752108"/>
              <a:ext cx="1232890" cy="1679417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Moon 18">
              <a:extLst>
                <a:ext uri="{FF2B5EF4-FFF2-40B4-BE49-F238E27FC236}">
                  <a16:creationId xmlns:a16="http://schemas.microsoft.com/office/drawing/2014/main" id="{E1B4CEDE-8575-6D4D-A5B7-57B38B6FE391}"/>
                </a:ext>
              </a:extLst>
            </p:cNvPr>
            <p:cNvSpPr/>
            <p:nvPr/>
          </p:nvSpPr>
          <p:spPr>
            <a:xfrm rot="16200000">
              <a:off x="1819299" y="3024261"/>
              <a:ext cx="1383050" cy="592736"/>
            </a:xfrm>
            <a:prstGeom prst="moon">
              <a:avLst>
                <a:gd name="adj" fmla="val 60084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rapezoid 19">
              <a:extLst>
                <a:ext uri="{FF2B5EF4-FFF2-40B4-BE49-F238E27FC236}">
                  <a16:creationId xmlns:a16="http://schemas.microsoft.com/office/drawing/2014/main" id="{683E75CC-A560-92D8-90A2-90053964BF16}"/>
                </a:ext>
              </a:extLst>
            </p:cNvPr>
            <p:cNvSpPr/>
            <p:nvPr/>
          </p:nvSpPr>
          <p:spPr>
            <a:xfrm>
              <a:off x="2609613" y="2233947"/>
              <a:ext cx="592736" cy="1679417"/>
            </a:xfrm>
            <a:prstGeom prst="trapezoid">
              <a:avLst>
                <a:gd name="adj" fmla="val 30882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rapezoid 20">
              <a:extLst>
                <a:ext uri="{FF2B5EF4-FFF2-40B4-BE49-F238E27FC236}">
                  <a16:creationId xmlns:a16="http://schemas.microsoft.com/office/drawing/2014/main" id="{9147E4C4-94C2-BBF5-85E5-77F58672A450}"/>
                </a:ext>
              </a:extLst>
            </p:cNvPr>
            <p:cNvSpPr/>
            <p:nvPr/>
          </p:nvSpPr>
          <p:spPr>
            <a:xfrm>
              <a:off x="1819299" y="2233947"/>
              <a:ext cx="592736" cy="1679417"/>
            </a:xfrm>
            <a:prstGeom prst="trapezoid">
              <a:avLst>
                <a:gd name="adj" fmla="val 32353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CBD138DE-FE88-BFCE-6639-FF855CE78E2C}"/>
                </a:ext>
              </a:extLst>
            </p:cNvPr>
            <p:cNvSpPr/>
            <p:nvPr/>
          </p:nvSpPr>
          <p:spPr>
            <a:xfrm>
              <a:off x="1918089" y="3920386"/>
              <a:ext cx="1185471" cy="190557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89C33FF1-2576-D3D8-EBC1-D7D7190F9BCD}"/>
                </a:ext>
              </a:extLst>
            </p:cNvPr>
            <p:cNvSpPr/>
            <p:nvPr/>
          </p:nvSpPr>
          <p:spPr>
            <a:xfrm>
              <a:off x="2412035" y="3221840"/>
              <a:ext cx="174335" cy="174335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8541A2CB-AC13-9024-6183-3D1B2FF0A104}"/>
                </a:ext>
              </a:extLst>
            </p:cNvPr>
            <p:cNvSpPr/>
            <p:nvPr/>
          </p:nvSpPr>
          <p:spPr>
            <a:xfrm>
              <a:off x="2412035" y="3616997"/>
              <a:ext cx="174335" cy="174335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Diagonal Stripe 24">
              <a:extLst>
                <a:ext uri="{FF2B5EF4-FFF2-40B4-BE49-F238E27FC236}">
                  <a16:creationId xmlns:a16="http://schemas.microsoft.com/office/drawing/2014/main" id="{35A72565-000A-5B34-FB88-037005CC2A96}"/>
                </a:ext>
              </a:extLst>
            </p:cNvPr>
            <p:cNvSpPr/>
            <p:nvPr/>
          </p:nvSpPr>
          <p:spPr>
            <a:xfrm rot="7239654" flipH="1">
              <a:off x="2512279" y="2059605"/>
              <a:ext cx="476715" cy="334423"/>
            </a:xfrm>
            <a:prstGeom prst="diagStripe">
              <a:avLst>
                <a:gd name="adj" fmla="val 44299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6" name="Diagonal Stripe 25">
              <a:extLst>
                <a:ext uri="{FF2B5EF4-FFF2-40B4-BE49-F238E27FC236}">
                  <a16:creationId xmlns:a16="http://schemas.microsoft.com/office/drawing/2014/main" id="{7158B803-0A3F-5216-66DD-5B6E9F886C9D}"/>
                </a:ext>
              </a:extLst>
            </p:cNvPr>
            <p:cNvSpPr/>
            <p:nvPr/>
          </p:nvSpPr>
          <p:spPr>
            <a:xfrm rot="14360346">
              <a:off x="2042722" y="2061682"/>
              <a:ext cx="474253" cy="330267"/>
            </a:xfrm>
            <a:prstGeom prst="diagStripe">
              <a:avLst>
                <a:gd name="adj" fmla="val 44299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A30D2B2B-A769-BCB7-9E20-2576E36F82FF}"/>
                </a:ext>
              </a:extLst>
            </p:cNvPr>
            <p:cNvGrpSpPr/>
            <p:nvPr/>
          </p:nvGrpSpPr>
          <p:grpSpPr>
            <a:xfrm>
              <a:off x="1918089" y="2332736"/>
              <a:ext cx="1185471" cy="296368"/>
              <a:chOff x="2971800" y="2971800"/>
              <a:chExt cx="914400" cy="228600"/>
            </a:xfrm>
            <a:grpFill/>
          </p:grpSpPr>
          <p:sp>
            <p:nvSpPr>
              <p:cNvPr id="32" name="Double Wave 31">
                <a:extLst>
                  <a:ext uri="{FF2B5EF4-FFF2-40B4-BE49-F238E27FC236}">
                    <a16:creationId xmlns:a16="http://schemas.microsoft.com/office/drawing/2014/main" id="{83B460D3-DC54-1D63-E2AA-86D60B4F7D14}"/>
                  </a:ext>
                </a:extLst>
              </p:cNvPr>
              <p:cNvSpPr/>
              <p:nvPr/>
            </p:nvSpPr>
            <p:spPr>
              <a:xfrm rot="20544645">
                <a:off x="2971800" y="3048000"/>
                <a:ext cx="457200" cy="152400"/>
              </a:xfrm>
              <a:prstGeom prst="doubleWave">
                <a:avLst>
                  <a:gd name="adj1" fmla="val 6250"/>
                  <a:gd name="adj2" fmla="val -10000"/>
                </a:avLst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Double Wave 32">
                <a:extLst>
                  <a:ext uri="{FF2B5EF4-FFF2-40B4-BE49-F238E27FC236}">
                    <a16:creationId xmlns:a16="http://schemas.microsoft.com/office/drawing/2014/main" id="{23AF8E09-2C7B-664B-726C-B7D3407A60A8}"/>
                  </a:ext>
                </a:extLst>
              </p:cNvPr>
              <p:cNvSpPr/>
              <p:nvPr/>
            </p:nvSpPr>
            <p:spPr>
              <a:xfrm rot="1849731">
                <a:off x="3429000" y="3048000"/>
                <a:ext cx="457200" cy="152400"/>
              </a:xfrm>
              <a:prstGeom prst="doubleWave">
                <a:avLst>
                  <a:gd name="adj1" fmla="val 6250"/>
                  <a:gd name="adj2" fmla="val -10000"/>
                </a:avLst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Oval 33">
                <a:extLst>
                  <a:ext uri="{FF2B5EF4-FFF2-40B4-BE49-F238E27FC236}">
                    <a16:creationId xmlns:a16="http://schemas.microsoft.com/office/drawing/2014/main" id="{6F4858A4-207C-B4FB-BAAB-CAA9D8097B49}"/>
                  </a:ext>
                </a:extLst>
              </p:cNvPr>
              <p:cNvSpPr/>
              <p:nvPr/>
            </p:nvSpPr>
            <p:spPr>
              <a:xfrm>
                <a:off x="3276600" y="2971800"/>
                <a:ext cx="228600" cy="152400"/>
              </a:xfrm>
              <a:prstGeom prst="ellips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8" name="Cloud 27">
              <a:extLst>
                <a:ext uri="{FF2B5EF4-FFF2-40B4-BE49-F238E27FC236}">
                  <a16:creationId xmlns:a16="http://schemas.microsoft.com/office/drawing/2014/main" id="{D23AEF35-0F7B-850E-F693-769EAB63E306}"/>
                </a:ext>
              </a:extLst>
            </p:cNvPr>
            <p:cNvSpPr/>
            <p:nvPr/>
          </p:nvSpPr>
          <p:spPr>
            <a:xfrm>
              <a:off x="1819299" y="1740001"/>
              <a:ext cx="1481839" cy="523002"/>
            </a:xfrm>
            <a:prstGeom prst="cloud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15">
              <a:extLst>
                <a:ext uri="{FF2B5EF4-FFF2-40B4-BE49-F238E27FC236}">
                  <a16:creationId xmlns:a16="http://schemas.microsoft.com/office/drawing/2014/main" id="{74C6A2DB-6655-1BEB-903D-543241FA1FC0}"/>
                </a:ext>
              </a:extLst>
            </p:cNvPr>
            <p:cNvSpPr/>
            <p:nvPr/>
          </p:nvSpPr>
          <p:spPr>
            <a:xfrm>
              <a:off x="1993634" y="1577289"/>
              <a:ext cx="1086682" cy="592736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15">
              <a:extLst>
                <a:ext uri="{FF2B5EF4-FFF2-40B4-BE49-F238E27FC236}">
                  <a16:creationId xmlns:a16="http://schemas.microsoft.com/office/drawing/2014/main" id="{7C6014FE-D9B7-8970-4AFE-8B45A5A91B41}"/>
                </a:ext>
              </a:extLst>
            </p:cNvPr>
            <p:cNvSpPr/>
            <p:nvPr/>
          </p:nvSpPr>
          <p:spPr>
            <a:xfrm>
              <a:off x="1941333" y="1344844"/>
              <a:ext cx="1162227" cy="691525"/>
            </a:xfrm>
            <a:prstGeom prst="ellipse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FC51580-78A1-7093-26C0-20C49FC0D97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476933" y="4686319"/>
              <a:ext cx="22269" cy="1107131"/>
            </a:xfrm>
            <a:prstGeom prst="line">
              <a:avLst/>
            </a:prstGeom>
            <a:grpFill/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8355E0C5-BE5D-73AF-6F10-107DC94C59CE}"/>
              </a:ext>
            </a:extLst>
          </p:cNvPr>
          <p:cNvGrpSpPr/>
          <p:nvPr/>
        </p:nvGrpSpPr>
        <p:grpSpPr>
          <a:xfrm>
            <a:off x="5172606" y="1184295"/>
            <a:ext cx="1846788" cy="5061077"/>
            <a:chOff x="4968080" y="1560608"/>
            <a:chExt cx="1951675" cy="4917337"/>
          </a:xfrm>
          <a:solidFill>
            <a:schemeClr val="bg1"/>
          </a:solidFill>
        </p:grpSpPr>
        <p:sp>
          <p:nvSpPr>
            <p:cNvPr id="54" name="Rectangle: Rounded Corners 53">
              <a:extLst>
                <a:ext uri="{FF2B5EF4-FFF2-40B4-BE49-F238E27FC236}">
                  <a16:creationId xmlns:a16="http://schemas.microsoft.com/office/drawing/2014/main" id="{FA3D92A8-AC5B-724A-DEEC-A66DF3C42B58}"/>
                </a:ext>
              </a:extLst>
            </p:cNvPr>
            <p:cNvSpPr/>
            <p:nvPr/>
          </p:nvSpPr>
          <p:spPr>
            <a:xfrm>
              <a:off x="5215505" y="1560608"/>
              <a:ext cx="1374918" cy="1098452"/>
            </a:xfrm>
            <a:prstGeom prst="roundRect">
              <a:avLst>
                <a:gd name="adj" fmla="val 25306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4E0ADF53-0B6A-24D2-CC9F-25CF5E852AF5}"/>
                </a:ext>
              </a:extLst>
            </p:cNvPr>
            <p:cNvGrpSpPr/>
            <p:nvPr/>
          </p:nvGrpSpPr>
          <p:grpSpPr>
            <a:xfrm>
              <a:off x="4968080" y="1605682"/>
              <a:ext cx="1951675" cy="4872263"/>
              <a:chOff x="5388800" y="1082116"/>
              <a:chExt cx="2247540" cy="5610876"/>
            </a:xfrm>
            <a:grpFill/>
          </p:grpSpPr>
          <p:sp>
            <p:nvSpPr>
              <p:cNvPr id="37" name="Oval 36">
                <a:extLst>
                  <a:ext uri="{FF2B5EF4-FFF2-40B4-BE49-F238E27FC236}">
                    <a16:creationId xmlns:a16="http://schemas.microsoft.com/office/drawing/2014/main" id="{561C3A86-4A17-C4C8-08ED-88F32DEBE6CE}"/>
                  </a:ext>
                </a:extLst>
              </p:cNvPr>
              <p:cNvSpPr/>
              <p:nvPr/>
            </p:nvSpPr>
            <p:spPr>
              <a:xfrm rot="2843460">
                <a:off x="5870861" y="5998783"/>
                <a:ext cx="393592" cy="750286"/>
              </a:xfrm>
              <a:prstGeom prst="ellips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Oval 37">
                <a:extLst>
                  <a:ext uri="{FF2B5EF4-FFF2-40B4-BE49-F238E27FC236}">
                    <a16:creationId xmlns:a16="http://schemas.microsoft.com/office/drawing/2014/main" id="{83DDA700-11B4-49B8-A12E-02F0596CD8BD}"/>
                  </a:ext>
                </a:extLst>
              </p:cNvPr>
              <p:cNvSpPr/>
              <p:nvPr/>
            </p:nvSpPr>
            <p:spPr>
              <a:xfrm rot="19900530">
                <a:off x="6661280" y="6035056"/>
                <a:ext cx="421540" cy="657936"/>
              </a:xfrm>
              <a:prstGeom prst="ellips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Oval 38">
                <a:extLst>
                  <a:ext uri="{FF2B5EF4-FFF2-40B4-BE49-F238E27FC236}">
                    <a16:creationId xmlns:a16="http://schemas.microsoft.com/office/drawing/2014/main" id="{394E7A6F-1A97-F1BF-746B-6B5965889274}"/>
                  </a:ext>
                </a:extLst>
              </p:cNvPr>
              <p:cNvSpPr/>
              <p:nvPr/>
            </p:nvSpPr>
            <p:spPr>
              <a:xfrm>
                <a:off x="5388800" y="3843850"/>
                <a:ext cx="407470" cy="509790"/>
              </a:xfrm>
              <a:prstGeom prst="ellips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Oval 39">
                <a:extLst>
                  <a:ext uri="{FF2B5EF4-FFF2-40B4-BE49-F238E27FC236}">
                    <a16:creationId xmlns:a16="http://schemas.microsoft.com/office/drawing/2014/main" id="{B71A6622-58F7-1C02-2425-904DC480B658}"/>
                  </a:ext>
                </a:extLst>
              </p:cNvPr>
              <p:cNvSpPr/>
              <p:nvPr/>
            </p:nvSpPr>
            <p:spPr>
              <a:xfrm rot="20689303">
                <a:off x="7288636" y="3863926"/>
                <a:ext cx="347704" cy="509790"/>
              </a:xfrm>
              <a:prstGeom prst="ellips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Trapezoid 40">
                <a:extLst>
                  <a:ext uri="{FF2B5EF4-FFF2-40B4-BE49-F238E27FC236}">
                    <a16:creationId xmlns:a16="http://schemas.microsoft.com/office/drawing/2014/main" id="{8EBA5289-81C9-E04C-DC70-A946B8254CCC}"/>
                  </a:ext>
                </a:extLst>
              </p:cNvPr>
              <p:cNvSpPr/>
              <p:nvPr/>
            </p:nvSpPr>
            <p:spPr>
              <a:xfrm rot="19927691">
                <a:off x="6486021" y="2514132"/>
                <a:ext cx="965861" cy="1732926"/>
              </a:xfrm>
              <a:prstGeom prst="trapezoid">
                <a:avLst>
                  <a:gd name="adj" fmla="val 17618"/>
                </a:avLst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2" name="Trapezoid 41">
                <a:extLst>
                  <a:ext uri="{FF2B5EF4-FFF2-40B4-BE49-F238E27FC236}">
                    <a16:creationId xmlns:a16="http://schemas.microsoft.com/office/drawing/2014/main" id="{392B9FBD-D26B-8428-70E0-6F7222095B78}"/>
                  </a:ext>
                </a:extLst>
              </p:cNvPr>
              <p:cNvSpPr/>
              <p:nvPr/>
            </p:nvSpPr>
            <p:spPr>
              <a:xfrm rot="1600380">
                <a:off x="5546130" y="2455182"/>
                <a:ext cx="965861" cy="1750388"/>
              </a:xfrm>
              <a:prstGeom prst="trapezoid">
                <a:avLst>
                  <a:gd name="adj" fmla="val 17618"/>
                </a:avLst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3" name="Trapezoid 42">
                <a:extLst>
                  <a:ext uri="{FF2B5EF4-FFF2-40B4-BE49-F238E27FC236}">
                    <a16:creationId xmlns:a16="http://schemas.microsoft.com/office/drawing/2014/main" id="{92FA3C44-3D69-BE18-547A-A691DD455CE8}"/>
                  </a:ext>
                </a:extLst>
              </p:cNvPr>
              <p:cNvSpPr/>
              <p:nvPr/>
            </p:nvSpPr>
            <p:spPr>
              <a:xfrm>
                <a:off x="5789056" y="2433619"/>
                <a:ext cx="1421683" cy="2175914"/>
              </a:xfrm>
              <a:prstGeom prst="trapezoid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4" name="Isosceles Triangle 43">
                <a:extLst>
                  <a:ext uri="{FF2B5EF4-FFF2-40B4-BE49-F238E27FC236}">
                    <a16:creationId xmlns:a16="http://schemas.microsoft.com/office/drawing/2014/main" id="{34371B3B-35DE-B501-5913-B67E9994D243}"/>
                  </a:ext>
                </a:extLst>
              </p:cNvPr>
              <p:cNvSpPr/>
              <p:nvPr/>
            </p:nvSpPr>
            <p:spPr>
              <a:xfrm rot="10800000">
                <a:off x="5912421" y="2266708"/>
                <a:ext cx="1094132" cy="724427"/>
              </a:xfrm>
              <a:prstGeom prst="triangl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64CCE8B7-7C62-670F-9254-F7E0B615053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59458" y="2968387"/>
                <a:ext cx="2" cy="1722104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6" name="Trapezoid 45">
                <a:extLst>
                  <a:ext uri="{FF2B5EF4-FFF2-40B4-BE49-F238E27FC236}">
                    <a16:creationId xmlns:a16="http://schemas.microsoft.com/office/drawing/2014/main" id="{45BDB9BB-3778-B182-3000-B2DF33364FB3}"/>
                  </a:ext>
                </a:extLst>
              </p:cNvPr>
              <p:cNvSpPr/>
              <p:nvPr/>
            </p:nvSpPr>
            <p:spPr>
              <a:xfrm>
                <a:off x="5715385" y="4467042"/>
                <a:ext cx="1583349" cy="1873827"/>
              </a:xfrm>
              <a:prstGeom prst="trapezoid">
                <a:avLst>
                  <a:gd name="adj" fmla="val 9141"/>
                </a:avLst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7" name="Rounded Rectangle 53">
                <a:extLst>
                  <a:ext uri="{FF2B5EF4-FFF2-40B4-BE49-F238E27FC236}">
                    <a16:creationId xmlns:a16="http://schemas.microsoft.com/office/drawing/2014/main" id="{F1768981-E5BB-81CA-B004-682D6D6A3AA4}"/>
                  </a:ext>
                </a:extLst>
              </p:cNvPr>
              <p:cNvSpPr/>
              <p:nvPr/>
            </p:nvSpPr>
            <p:spPr>
              <a:xfrm>
                <a:off x="5789056" y="4403237"/>
                <a:ext cx="1421683" cy="206296"/>
              </a:xfrm>
              <a:prstGeom prst="round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Frame 47">
                <a:extLst>
                  <a:ext uri="{FF2B5EF4-FFF2-40B4-BE49-F238E27FC236}">
                    <a16:creationId xmlns:a16="http://schemas.microsoft.com/office/drawing/2014/main" id="{F502C170-550A-4F7F-A1FE-E525BF8FDF30}"/>
                  </a:ext>
                </a:extLst>
              </p:cNvPr>
              <p:cNvSpPr/>
              <p:nvPr/>
            </p:nvSpPr>
            <p:spPr>
              <a:xfrm>
                <a:off x="6332384" y="4390790"/>
                <a:ext cx="308936" cy="262643"/>
              </a:xfrm>
              <a:prstGeom prst="fram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F2F768F7-C938-746C-B93F-0EFCFD2BD00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446972" y="5090477"/>
                <a:ext cx="18436" cy="1257979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0" name="Freeform: Shape 49">
                <a:extLst>
                  <a:ext uri="{FF2B5EF4-FFF2-40B4-BE49-F238E27FC236}">
                    <a16:creationId xmlns:a16="http://schemas.microsoft.com/office/drawing/2014/main" id="{7D35F70F-8A5D-75F1-314D-452F24B603EC}"/>
                  </a:ext>
                </a:extLst>
              </p:cNvPr>
              <p:cNvSpPr/>
              <p:nvPr/>
            </p:nvSpPr>
            <p:spPr>
              <a:xfrm rot="15289222">
                <a:off x="6095799" y="3097574"/>
                <a:ext cx="764125" cy="467444"/>
              </a:xfrm>
              <a:custGeom>
                <a:avLst/>
                <a:gdLst>
                  <a:gd name="connsiteX0" fmla="*/ 841478 w 847967"/>
                  <a:gd name="connsiteY0" fmla="*/ 382375 h 518733"/>
                  <a:gd name="connsiteX1" fmla="*/ 614901 w 847967"/>
                  <a:gd name="connsiteY1" fmla="*/ 512244 h 518733"/>
                  <a:gd name="connsiteX2" fmla="*/ 549328 w 847967"/>
                  <a:gd name="connsiteY2" fmla="*/ 479417 h 518733"/>
                  <a:gd name="connsiteX3" fmla="*/ 509272 w 847967"/>
                  <a:gd name="connsiteY3" fmla="*/ 433064 h 518733"/>
                  <a:gd name="connsiteX4" fmla="*/ 508538 w 847967"/>
                  <a:gd name="connsiteY4" fmla="*/ 433950 h 518733"/>
                  <a:gd name="connsiteX5" fmla="*/ 254269 w 847967"/>
                  <a:gd name="connsiteY5" fmla="*/ 433950 h 518733"/>
                  <a:gd name="connsiteX6" fmla="*/ 0 w 847967"/>
                  <a:gd name="connsiteY6" fmla="*/ 433950 h 518733"/>
                  <a:gd name="connsiteX7" fmla="*/ 127135 w 847967"/>
                  <a:gd name="connsiteY7" fmla="*/ 280566 h 518733"/>
                  <a:gd name="connsiteX8" fmla="*/ 381404 w 847967"/>
                  <a:gd name="connsiteY8" fmla="*/ 280566 h 518733"/>
                  <a:gd name="connsiteX9" fmla="*/ 413187 w 847967"/>
                  <a:gd name="connsiteY9" fmla="*/ 271579 h 518733"/>
                  <a:gd name="connsiteX10" fmla="*/ 435334 w 847967"/>
                  <a:gd name="connsiteY10" fmla="*/ 270684 h 518733"/>
                  <a:gd name="connsiteX11" fmla="*/ 422170 w 847967"/>
                  <a:gd name="connsiteY11" fmla="*/ 259958 h 518733"/>
                  <a:gd name="connsiteX12" fmla="*/ 312063 w 847967"/>
                  <a:gd name="connsiteY12" fmla="*/ 196399 h 518733"/>
                  <a:gd name="connsiteX13" fmla="*/ 91850 w 847967"/>
                  <a:gd name="connsiteY13" fmla="*/ 69280 h 518733"/>
                  <a:gd name="connsiteX14" fmla="*/ 278639 w 847967"/>
                  <a:gd name="connsiteY14" fmla="*/ 0 h 518733"/>
                  <a:gd name="connsiteX15" fmla="*/ 498852 w 847967"/>
                  <a:gd name="connsiteY15" fmla="*/ 127118 h 518733"/>
                  <a:gd name="connsiteX16" fmla="*/ 559040 w 847967"/>
                  <a:gd name="connsiteY16" fmla="*/ 150002 h 518733"/>
                  <a:gd name="connsiteX17" fmla="*/ 583294 w 847967"/>
                  <a:gd name="connsiteY17" fmla="*/ 169764 h 518733"/>
                  <a:gd name="connsiteX18" fmla="*/ 638437 w 847967"/>
                  <a:gd name="connsiteY18" fmla="*/ 150982 h 518733"/>
                  <a:gd name="connsiteX19" fmla="*/ 711609 w 847967"/>
                  <a:gd name="connsiteY19" fmla="*/ 155798 h 518733"/>
                  <a:gd name="connsiteX20" fmla="*/ 841478 w 847967"/>
                  <a:gd name="connsiteY20" fmla="*/ 382375 h 5187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847967" h="518733">
                    <a:moveTo>
                      <a:pt x="841478" y="382375"/>
                    </a:moveTo>
                    <a:cubicBezTo>
                      <a:pt x="814773" y="480805"/>
                      <a:pt x="713330" y="538949"/>
                      <a:pt x="614901" y="512244"/>
                    </a:cubicBezTo>
                    <a:cubicBezTo>
                      <a:pt x="590293" y="505568"/>
                      <a:pt x="568204" y="494220"/>
                      <a:pt x="549328" y="479417"/>
                    </a:cubicBezTo>
                    <a:lnTo>
                      <a:pt x="509272" y="433064"/>
                    </a:lnTo>
                    <a:lnTo>
                      <a:pt x="508538" y="433950"/>
                    </a:lnTo>
                    <a:cubicBezTo>
                      <a:pt x="423782" y="470470"/>
                      <a:pt x="339026" y="397430"/>
                      <a:pt x="254269" y="433950"/>
                    </a:cubicBezTo>
                    <a:cubicBezTo>
                      <a:pt x="169513" y="470470"/>
                      <a:pt x="84756" y="397430"/>
                      <a:pt x="0" y="433950"/>
                    </a:cubicBezTo>
                    <a:lnTo>
                      <a:pt x="127135" y="280566"/>
                    </a:lnTo>
                    <a:cubicBezTo>
                      <a:pt x="211891" y="244046"/>
                      <a:pt x="296647" y="317086"/>
                      <a:pt x="381404" y="280566"/>
                    </a:cubicBezTo>
                    <a:cubicBezTo>
                      <a:pt x="391999" y="276001"/>
                      <a:pt x="402593" y="273148"/>
                      <a:pt x="413187" y="271579"/>
                    </a:cubicBezTo>
                    <a:lnTo>
                      <a:pt x="435334" y="270684"/>
                    </a:lnTo>
                    <a:lnTo>
                      <a:pt x="422170" y="259958"/>
                    </a:lnTo>
                    <a:cubicBezTo>
                      <a:pt x="390032" y="230864"/>
                      <a:pt x="357894" y="201771"/>
                      <a:pt x="312063" y="196399"/>
                    </a:cubicBezTo>
                    <a:cubicBezTo>
                      <a:pt x="220401" y="185655"/>
                      <a:pt x="183512" y="80024"/>
                      <a:pt x="91850" y="69280"/>
                    </a:cubicBezTo>
                    <a:lnTo>
                      <a:pt x="278639" y="0"/>
                    </a:lnTo>
                    <a:cubicBezTo>
                      <a:pt x="370301" y="10744"/>
                      <a:pt x="407190" y="116373"/>
                      <a:pt x="498852" y="127118"/>
                    </a:cubicBezTo>
                    <a:cubicBezTo>
                      <a:pt x="521767" y="129804"/>
                      <a:pt x="541260" y="138420"/>
                      <a:pt x="559040" y="150002"/>
                    </a:cubicBezTo>
                    <a:lnTo>
                      <a:pt x="583294" y="169764"/>
                    </a:lnTo>
                    <a:lnTo>
                      <a:pt x="638437" y="150982"/>
                    </a:lnTo>
                    <a:cubicBezTo>
                      <a:pt x="662206" y="147749"/>
                      <a:pt x="687001" y="149122"/>
                      <a:pt x="711609" y="155798"/>
                    </a:cubicBezTo>
                    <a:cubicBezTo>
                      <a:pt x="810038" y="182503"/>
                      <a:pt x="868183" y="283946"/>
                      <a:pt x="841478" y="382375"/>
                    </a:cubicBezTo>
                    <a:close/>
                  </a:path>
                </a:pathLst>
              </a:cu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51" name="Parallelogram 50">
                <a:extLst>
                  <a:ext uri="{FF2B5EF4-FFF2-40B4-BE49-F238E27FC236}">
                    <a16:creationId xmlns:a16="http://schemas.microsoft.com/office/drawing/2014/main" id="{43388AC7-FF64-F6A6-C12E-81F16B36DC2E}"/>
                  </a:ext>
                </a:extLst>
              </p:cNvPr>
              <p:cNvSpPr/>
              <p:nvPr/>
            </p:nvSpPr>
            <p:spPr>
              <a:xfrm rot="13918828" flipV="1">
                <a:off x="5788172" y="2738757"/>
                <a:ext cx="847590" cy="292465"/>
              </a:xfrm>
              <a:prstGeom prst="parallelogram">
                <a:avLst>
                  <a:gd name="adj" fmla="val 79860"/>
                </a:avLst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Parallelogram 51">
                <a:extLst>
                  <a:ext uri="{FF2B5EF4-FFF2-40B4-BE49-F238E27FC236}">
                    <a16:creationId xmlns:a16="http://schemas.microsoft.com/office/drawing/2014/main" id="{56455E60-0973-76A1-1DBC-0493F3DF91C9}"/>
                  </a:ext>
                </a:extLst>
              </p:cNvPr>
              <p:cNvSpPr/>
              <p:nvPr/>
            </p:nvSpPr>
            <p:spPr>
              <a:xfrm rot="7681172" flipH="1" flipV="1">
                <a:off x="6284403" y="2748312"/>
                <a:ext cx="847590" cy="292465"/>
              </a:xfrm>
              <a:prstGeom prst="parallelogram">
                <a:avLst>
                  <a:gd name="adj" fmla="val 79860"/>
                </a:avLst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Oval 52">
                <a:extLst>
                  <a:ext uri="{FF2B5EF4-FFF2-40B4-BE49-F238E27FC236}">
                    <a16:creationId xmlns:a16="http://schemas.microsoft.com/office/drawing/2014/main" id="{269286A1-CE8E-9F02-F181-552B34E32C39}"/>
                  </a:ext>
                </a:extLst>
              </p:cNvPr>
              <p:cNvSpPr/>
              <p:nvPr/>
            </p:nvSpPr>
            <p:spPr>
              <a:xfrm>
                <a:off x="5768380" y="1082116"/>
                <a:ext cx="1397458" cy="1586793"/>
              </a:xfrm>
              <a:prstGeom prst="ellips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85" name="Group 84">
            <a:extLst>
              <a:ext uri="{FF2B5EF4-FFF2-40B4-BE49-F238E27FC236}">
                <a16:creationId xmlns:a16="http://schemas.microsoft.com/office/drawing/2014/main" id="{BBFAC39D-15A2-AE87-0DED-9CC44D792019}"/>
              </a:ext>
            </a:extLst>
          </p:cNvPr>
          <p:cNvGrpSpPr/>
          <p:nvPr/>
        </p:nvGrpSpPr>
        <p:grpSpPr>
          <a:xfrm>
            <a:off x="8926339" y="1089287"/>
            <a:ext cx="2075639" cy="5253456"/>
            <a:chOff x="8801664" y="1174754"/>
            <a:chExt cx="2075639" cy="5253456"/>
          </a:xfrm>
          <a:solidFill>
            <a:schemeClr val="bg1"/>
          </a:solidFill>
        </p:grpSpPr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84360808-D8CD-696B-D596-67F9D0C5BD2F}"/>
                </a:ext>
              </a:extLst>
            </p:cNvPr>
            <p:cNvSpPr/>
            <p:nvPr/>
          </p:nvSpPr>
          <p:spPr>
            <a:xfrm rot="4936748" flipH="1">
              <a:off x="9070961" y="1125582"/>
              <a:ext cx="1616399" cy="1714744"/>
            </a:xfrm>
            <a:custGeom>
              <a:avLst/>
              <a:gdLst>
                <a:gd name="connsiteX0" fmla="*/ 1750834 w 1795327"/>
                <a:gd name="connsiteY0" fmla="*/ 570484 h 1920295"/>
                <a:gd name="connsiteX1" fmla="*/ 1732895 w 1795327"/>
                <a:gd name="connsiteY1" fmla="*/ 522160 h 1920295"/>
                <a:gd name="connsiteX2" fmla="*/ 1614395 w 1795327"/>
                <a:gd name="connsiteY2" fmla="*/ 442454 h 1920295"/>
                <a:gd name="connsiteX3" fmla="*/ 1614137 w 1795327"/>
                <a:gd name="connsiteY3" fmla="*/ 441967 h 1920295"/>
                <a:gd name="connsiteX4" fmla="*/ 1594097 w 1795327"/>
                <a:gd name="connsiteY4" fmla="*/ 404188 h 1920295"/>
                <a:gd name="connsiteX5" fmla="*/ 1495399 w 1795327"/>
                <a:gd name="connsiteY5" fmla="*/ 335677 h 1920295"/>
                <a:gd name="connsiteX6" fmla="*/ 1438133 w 1795327"/>
                <a:gd name="connsiteY6" fmla="*/ 334619 h 1920295"/>
                <a:gd name="connsiteX7" fmla="*/ 1401330 w 1795327"/>
                <a:gd name="connsiteY7" fmla="*/ 349500 h 1920295"/>
                <a:gd name="connsiteX8" fmla="*/ 1391296 w 1795327"/>
                <a:gd name="connsiteY8" fmla="*/ 334590 h 1920295"/>
                <a:gd name="connsiteX9" fmla="*/ 1396747 w 1795327"/>
                <a:gd name="connsiteY9" fmla="*/ 222281 h 1920295"/>
                <a:gd name="connsiteX10" fmla="*/ 1315597 w 1795327"/>
                <a:gd name="connsiteY10" fmla="*/ 133682 h 1920295"/>
                <a:gd name="connsiteX11" fmla="*/ 1275468 w 1795327"/>
                <a:gd name="connsiteY11" fmla="*/ 118899 h 1920295"/>
                <a:gd name="connsiteX12" fmla="*/ 1274951 w 1795327"/>
                <a:gd name="connsiteY12" fmla="*/ 118708 h 1920295"/>
                <a:gd name="connsiteX13" fmla="*/ 1180048 w 1795327"/>
                <a:gd name="connsiteY13" fmla="*/ 11992 h 1920295"/>
                <a:gd name="connsiteX14" fmla="*/ 1129752 w 1795327"/>
                <a:gd name="connsiteY14" fmla="*/ 707 h 1920295"/>
                <a:gd name="connsiteX15" fmla="*/ 992900 w 1795327"/>
                <a:gd name="connsiteY15" fmla="*/ 51109 h 1920295"/>
                <a:gd name="connsiteX16" fmla="*/ 991309 w 1795327"/>
                <a:gd name="connsiteY16" fmla="*/ 49684 h 1920295"/>
                <a:gd name="connsiteX17" fmla="*/ 965564 w 1795327"/>
                <a:gd name="connsiteY17" fmla="*/ 26632 h 1920295"/>
                <a:gd name="connsiteX18" fmla="*/ 857143 w 1795327"/>
                <a:gd name="connsiteY18" fmla="*/ 1289 h 1920295"/>
                <a:gd name="connsiteX19" fmla="*/ 792688 w 1795327"/>
                <a:gd name="connsiteY19" fmla="*/ 24504 h 1920295"/>
                <a:gd name="connsiteX20" fmla="*/ 748681 w 1795327"/>
                <a:gd name="connsiteY20" fmla="*/ 70827 h 1920295"/>
                <a:gd name="connsiteX21" fmla="*/ 747680 w 1795327"/>
                <a:gd name="connsiteY21" fmla="*/ 71880 h 1920295"/>
                <a:gd name="connsiteX22" fmla="*/ 522232 w 1795327"/>
                <a:gd name="connsiteY22" fmla="*/ 54469 h 1920295"/>
                <a:gd name="connsiteX23" fmla="*/ 466821 w 1795327"/>
                <a:gd name="connsiteY23" fmla="*/ 110477 h 1920295"/>
                <a:gd name="connsiteX24" fmla="*/ 466759 w 1795327"/>
                <a:gd name="connsiteY24" fmla="*/ 110540 h 1920295"/>
                <a:gd name="connsiteX25" fmla="*/ 188131 w 1795327"/>
                <a:gd name="connsiteY25" fmla="*/ 147780 h 1920295"/>
                <a:gd name="connsiteX26" fmla="*/ 130857 w 1795327"/>
                <a:gd name="connsiteY26" fmla="*/ 310783 h 1920295"/>
                <a:gd name="connsiteX27" fmla="*/ 129627 w 1795327"/>
                <a:gd name="connsiteY27" fmla="*/ 313775 h 1920295"/>
                <a:gd name="connsiteX28" fmla="*/ 1050 w 1795327"/>
                <a:gd name="connsiteY28" fmla="*/ 427285 h 1920295"/>
                <a:gd name="connsiteX29" fmla="*/ 71455 w 1795327"/>
                <a:gd name="connsiteY29" fmla="*/ 554992 h 1920295"/>
                <a:gd name="connsiteX30" fmla="*/ 38114 w 1795327"/>
                <a:gd name="connsiteY30" fmla="*/ 679466 h 1920295"/>
                <a:gd name="connsiteX31" fmla="*/ 194148 w 1795327"/>
                <a:gd name="connsiteY31" fmla="*/ 771680 h 1920295"/>
                <a:gd name="connsiteX32" fmla="*/ 549031 w 1795327"/>
                <a:gd name="connsiteY32" fmla="*/ 854547 h 1920295"/>
                <a:gd name="connsiteX33" fmla="*/ 787935 w 1795327"/>
                <a:gd name="connsiteY33" fmla="*/ 938418 h 1920295"/>
                <a:gd name="connsiteX34" fmla="*/ 950418 w 1795327"/>
                <a:gd name="connsiteY34" fmla="*/ 801014 h 1920295"/>
                <a:gd name="connsiteX35" fmla="*/ 953097 w 1795327"/>
                <a:gd name="connsiteY35" fmla="*/ 802019 h 1920295"/>
                <a:gd name="connsiteX36" fmla="*/ 953175 w 1795327"/>
                <a:gd name="connsiteY36" fmla="*/ 802391 h 1920295"/>
                <a:gd name="connsiteX37" fmla="*/ 981876 w 1795327"/>
                <a:gd name="connsiteY37" fmla="*/ 855711 h 1920295"/>
                <a:gd name="connsiteX38" fmla="*/ 878885 w 1795327"/>
                <a:gd name="connsiteY38" fmla="*/ 978299 h 1920295"/>
                <a:gd name="connsiteX39" fmla="*/ 877234 w 1795327"/>
                <a:gd name="connsiteY39" fmla="*/ 986583 h 1920295"/>
                <a:gd name="connsiteX40" fmla="*/ 839385 w 1795327"/>
                <a:gd name="connsiteY40" fmla="*/ 974596 h 1920295"/>
                <a:gd name="connsiteX41" fmla="*/ 781496 w 1795327"/>
                <a:gd name="connsiteY41" fmla="*/ 971002 h 1920295"/>
                <a:gd name="connsiteX42" fmla="*/ 573547 w 1795327"/>
                <a:gd name="connsiteY42" fmla="*/ 1115456 h 1920295"/>
                <a:gd name="connsiteX43" fmla="*/ 253539 w 1795327"/>
                <a:gd name="connsiteY43" fmla="*/ 1289822 h 1920295"/>
                <a:gd name="connsiteX44" fmla="*/ 127691 w 1795327"/>
                <a:gd name="connsiteY44" fmla="*/ 1420253 h 1920295"/>
                <a:gd name="connsiteX45" fmla="*/ 192970 w 1795327"/>
                <a:gd name="connsiteY45" fmla="*/ 1531357 h 1920295"/>
                <a:gd name="connsiteX46" fmla="*/ 159110 w 1795327"/>
                <a:gd name="connsiteY46" fmla="*/ 1673200 h 1920295"/>
                <a:gd name="connsiteX47" fmla="*/ 313268 w 1795327"/>
                <a:gd name="connsiteY47" fmla="*/ 1748377 h 1920295"/>
                <a:gd name="connsiteX48" fmla="*/ 315250 w 1795327"/>
                <a:gd name="connsiteY48" fmla="*/ 1750934 h 1920295"/>
                <a:gd name="connsiteX49" fmla="*/ 413858 w 1795327"/>
                <a:gd name="connsiteY49" fmla="*/ 1892803 h 1920295"/>
                <a:gd name="connsiteX50" fmla="*/ 692343 w 1795327"/>
                <a:gd name="connsiteY50" fmla="*/ 1854511 h 1920295"/>
                <a:gd name="connsiteX51" fmla="*/ 692420 w 1795327"/>
                <a:gd name="connsiteY51" fmla="*/ 1854555 h 1920295"/>
                <a:gd name="connsiteX52" fmla="*/ 760743 w 1795327"/>
                <a:gd name="connsiteY52" fmla="*/ 1893788 h 1920295"/>
                <a:gd name="connsiteX53" fmla="*/ 973417 w 1795327"/>
                <a:gd name="connsiteY53" fmla="*/ 1816977 h 1920295"/>
                <a:gd name="connsiteX54" fmla="*/ 974663 w 1795327"/>
                <a:gd name="connsiteY54" fmla="*/ 1817727 h 1920295"/>
                <a:gd name="connsiteX55" fmla="*/ 1029415 w 1795327"/>
                <a:gd name="connsiteY55" fmla="*/ 1850660 h 1920295"/>
                <a:gd name="connsiteX56" fmla="*/ 1097724 w 1795327"/>
                <a:gd name="connsiteY56" fmla="*/ 1855875 h 1920295"/>
                <a:gd name="connsiteX57" fmla="*/ 1195484 w 1795327"/>
                <a:gd name="connsiteY57" fmla="*/ 1802579 h 1920295"/>
                <a:gd name="connsiteX58" fmla="*/ 1214161 w 1795327"/>
                <a:gd name="connsiteY58" fmla="*/ 1773504 h 1920295"/>
                <a:gd name="connsiteX59" fmla="*/ 1215316 w 1795327"/>
                <a:gd name="connsiteY59" fmla="*/ 1771707 h 1920295"/>
                <a:gd name="connsiteX60" fmla="*/ 1360647 w 1795327"/>
                <a:gd name="connsiteY60" fmla="*/ 1783852 h 1920295"/>
                <a:gd name="connsiteX61" fmla="*/ 1406123 w 1795327"/>
                <a:gd name="connsiteY61" fmla="*/ 1759583 h 1920295"/>
                <a:gd name="connsiteX62" fmla="*/ 1420967 w 1795327"/>
                <a:gd name="connsiteY62" fmla="*/ 1745686 h 1920295"/>
                <a:gd name="connsiteX63" fmla="*/ 1441999 w 1795327"/>
                <a:gd name="connsiteY63" fmla="*/ 1750272 h 1920295"/>
                <a:gd name="connsiteX64" fmla="*/ 1479762 w 1795327"/>
                <a:gd name="connsiteY64" fmla="*/ 1746263 h 1920295"/>
                <a:gd name="connsiteX65" fmla="*/ 1574969 w 1795327"/>
                <a:gd name="connsiteY65" fmla="*/ 1603602 h 1920295"/>
                <a:gd name="connsiteX66" fmla="*/ 1577769 w 1795327"/>
                <a:gd name="connsiteY66" fmla="*/ 1601981 h 1920295"/>
                <a:gd name="connsiteX67" fmla="*/ 1731599 w 1795327"/>
                <a:gd name="connsiteY67" fmla="*/ 1523327 h 1920295"/>
                <a:gd name="connsiteX68" fmla="*/ 1731068 w 1795327"/>
                <a:gd name="connsiteY68" fmla="*/ 1242222 h 1920295"/>
                <a:gd name="connsiteX69" fmla="*/ 1731122 w 1795327"/>
                <a:gd name="connsiteY69" fmla="*/ 1242152 h 1920295"/>
                <a:gd name="connsiteX70" fmla="*/ 1779179 w 1795327"/>
                <a:gd name="connsiteY70" fmla="*/ 1179719 h 1920295"/>
                <a:gd name="connsiteX71" fmla="*/ 1731636 w 1795327"/>
                <a:gd name="connsiteY71" fmla="*/ 958654 h 1920295"/>
                <a:gd name="connsiteX72" fmla="*/ 1732546 w 1795327"/>
                <a:gd name="connsiteY72" fmla="*/ 957520 h 1920295"/>
                <a:gd name="connsiteX73" fmla="*/ 1772537 w 1795327"/>
                <a:gd name="connsiteY73" fmla="*/ 907688 h 1920295"/>
                <a:gd name="connsiteX74" fmla="*/ 1786882 w 1795327"/>
                <a:gd name="connsiteY74" fmla="*/ 840699 h 1920295"/>
                <a:gd name="connsiteX75" fmla="*/ 1747203 w 1795327"/>
                <a:gd name="connsiteY75" fmla="*/ 736666 h 1920295"/>
                <a:gd name="connsiteX76" fmla="*/ 1720900 w 1795327"/>
                <a:gd name="connsiteY76" fmla="*/ 714252 h 1920295"/>
                <a:gd name="connsiteX77" fmla="*/ 1719275 w 1795327"/>
                <a:gd name="connsiteY77" fmla="*/ 712866 h 1920295"/>
                <a:gd name="connsiteX78" fmla="*/ 1750834 w 1795327"/>
                <a:gd name="connsiteY78" fmla="*/ 570484 h 19202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</a:cxnLst>
              <a:rect l="l" t="t" r="r" b="b"/>
              <a:pathLst>
                <a:path w="1795327" h="1920295">
                  <a:moveTo>
                    <a:pt x="1750834" y="570484"/>
                  </a:moveTo>
                  <a:cubicBezTo>
                    <a:pt x="1747273" y="553798"/>
                    <a:pt x="1741308" y="537473"/>
                    <a:pt x="1732895" y="522160"/>
                  </a:cubicBezTo>
                  <a:cubicBezTo>
                    <a:pt x="1707259" y="475486"/>
                    <a:pt x="1662778" y="445555"/>
                    <a:pt x="1614395" y="442454"/>
                  </a:cubicBezTo>
                  <a:lnTo>
                    <a:pt x="1614137" y="441967"/>
                  </a:lnTo>
                  <a:lnTo>
                    <a:pt x="1594097" y="404188"/>
                  </a:lnTo>
                  <a:cubicBezTo>
                    <a:pt x="1569945" y="369145"/>
                    <a:pt x="1534935" y="344406"/>
                    <a:pt x="1495399" y="335677"/>
                  </a:cubicBezTo>
                  <a:cubicBezTo>
                    <a:pt x="1476267" y="331444"/>
                    <a:pt x="1456869" y="331147"/>
                    <a:pt x="1438133" y="334619"/>
                  </a:cubicBezTo>
                  <a:lnTo>
                    <a:pt x="1401330" y="349500"/>
                  </a:lnTo>
                  <a:lnTo>
                    <a:pt x="1391296" y="334590"/>
                  </a:lnTo>
                  <a:cubicBezTo>
                    <a:pt x="1408348" y="299010"/>
                    <a:pt x="1410276" y="259062"/>
                    <a:pt x="1396747" y="222281"/>
                  </a:cubicBezTo>
                  <a:cubicBezTo>
                    <a:pt x="1382786" y="184277"/>
                    <a:pt x="1353567" y="152907"/>
                    <a:pt x="1315597" y="133682"/>
                  </a:cubicBezTo>
                  <a:lnTo>
                    <a:pt x="1275468" y="118899"/>
                  </a:lnTo>
                  <a:lnTo>
                    <a:pt x="1274951" y="118708"/>
                  </a:lnTo>
                  <a:cubicBezTo>
                    <a:pt x="1265378" y="71182"/>
                    <a:pt x="1229744" y="31125"/>
                    <a:pt x="1180048" y="11992"/>
                  </a:cubicBezTo>
                  <a:cubicBezTo>
                    <a:pt x="1163743" y="5713"/>
                    <a:pt x="1146765" y="1995"/>
                    <a:pt x="1129752" y="707"/>
                  </a:cubicBezTo>
                  <a:cubicBezTo>
                    <a:pt x="1078712" y="-3157"/>
                    <a:pt x="1027355" y="14842"/>
                    <a:pt x="992900" y="51109"/>
                  </a:cubicBezTo>
                  <a:lnTo>
                    <a:pt x="991309" y="49684"/>
                  </a:lnTo>
                  <a:lnTo>
                    <a:pt x="965564" y="26632"/>
                  </a:lnTo>
                  <a:cubicBezTo>
                    <a:pt x="935090" y="5818"/>
                    <a:pt x="896135" y="-3658"/>
                    <a:pt x="857143" y="1289"/>
                  </a:cubicBezTo>
                  <a:cubicBezTo>
                    <a:pt x="833525" y="4281"/>
                    <a:pt x="811487" y="12380"/>
                    <a:pt x="792688" y="24504"/>
                  </a:cubicBezTo>
                  <a:lnTo>
                    <a:pt x="748681" y="70827"/>
                  </a:lnTo>
                  <a:lnTo>
                    <a:pt x="747680" y="71880"/>
                  </a:lnTo>
                  <a:cubicBezTo>
                    <a:pt x="684306" y="16021"/>
                    <a:pt x="589257" y="12954"/>
                    <a:pt x="522232" y="54469"/>
                  </a:cubicBezTo>
                  <a:lnTo>
                    <a:pt x="466821" y="110477"/>
                  </a:lnTo>
                  <a:lnTo>
                    <a:pt x="466759" y="110540"/>
                  </a:lnTo>
                  <a:cubicBezTo>
                    <a:pt x="375645" y="62817"/>
                    <a:pt x="259666" y="78302"/>
                    <a:pt x="188131" y="147780"/>
                  </a:cubicBezTo>
                  <a:cubicBezTo>
                    <a:pt x="142857" y="191768"/>
                    <a:pt x="121848" y="251527"/>
                    <a:pt x="130857" y="310783"/>
                  </a:cubicBezTo>
                  <a:cubicBezTo>
                    <a:pt x="130458" y="311787"/>
                    <a:pt x="130026" y="312770"/>
                    <a:pt x="129627" y="313775"/>
                  </a:cubicBezTo>
                  <a:cubicBezTo>
                    <a:pt x="62546" y="319977"/>
                    <a:pt x="9161" y="367112"/>
                    <a:pt x="1050" y="427285"/>
                  </a:cubicBezTo>
                  <a:cubicBezTo>
                    <a:pt x="-5864" y="478678"/>
                    <a:pt x="21792" y="528847"/>
                    <a:pt x="71455" y="554992"/>
                  </a:cubicBezTo>
                  <a:cubicBezTo>
                    <a:pt x="36452" y="588322"/>
                    <a:pt x="23787" y="635630"/>
                    <a:pt x="38114" y="679466"/>
                  </a:cubicBezTo>
                  <a:cubicBezTo>
                    <a:pt x="57892" y="740054"/>
                    <a:pt x="123876" y="779040"/>
                    <a:pt x="194148" y="771680"/>
                  </a:cubicBezTo>
                  <a:cubicBezTo>
                    <a:pt x="265683" y="883662"/>
                    <a:pt x="425772" y="921032"/>
                    <a:pt x="549031" y="854547"/>
                  </a:cubicBezTo>
                  <a:cubicBezTo>
                    <a:pt x="601253" y="924592"/>
                    <a:pt x="696588" y="958054"/>
                    <a:pt x="787935" y="938418"/>
                  </a:cubicBezTo>
                  <a:cubicBezTo>
                    <a:pt x="865453" y="921753"/>
                    <a:pt x="927315" y="869443"/>
                    <a:pt x="950418" y="801014"/>
                  </a:cubicBezTo>
                  <a:lnTo>
                    <a:pt x="953097" y="802019"/>
                  </a:lnTo>
                  <a:lnTo>
                    <a:pt x="953175" y="802391"/>
                  </a:lnTo>
                  <a:cubicBezTo>
                    <a:pt x="960023" y="821323"/>
                    <a:pt x="969608" y="839352"/>
                    <a:pt x="981876" y="855711"/>
                  </a:cubicBezTo>
                  <a:cubicBezTo>
                    <a:pt x="933348" y="879776"/>
                    <a:pt x="896733" y="924227"/>
                    <a:pt x="878885" y="978299"/>
                  </a:cubicBezTo>
                  <a:lnTo>
                    <a:pt x="877234" y="986583"/>
                  </a:lnTo>
                  <a:lnTo>
                    <a:pt x="839385" y="974596"/>
                  </a:lnTo>
                  <a:cubicBezTo>
                    <a:pt x="820725" y="971122"/>
                    <a:pt x="801286" y="969858"/>
                    <a:pt x="781496" y="971002"/>
                  </a:cubicBezTo>
                  <a:cubicBezTo>
                    <a:pt x="688219" y="976397"/>
                    <a:pt x="605234" y="1034035"/>
                    <a:pt x="573547" y="1115456"/>
                  </a:cubicBezTo>
                  <a:cubicBezTo>
                    <a:pt x="437036" y="1084189"/>
                    <a:pt x="292676" y="1162836"/>
                    <a:pt x="253539" y="1289822"/>
                  </a:cubicBezTo>
                  <a:cubicBezTo>
                    <a:pt x="183844" y="1301437"/>
                    <a:pt x="130623" y="1356585"/>
                    <a:pt x="127691" y="1420253"/>
                  </a:cubicBezTo>
                  <a:cubicBezTo>
                    <a:pt x="125552" y="1466321"/>
                    <a:pt x="150356" y="1508549"/>
                    <a:pt x="192970" y="1531357"/>
                  </a:cubicBezTo>
                  <a:cubicBezTo>
                    <a:pt x="152061" y="1569780"/>
                    <a:pt x="138761" y="1625502"/>
                    <a:pt x="159110" y="1673200"/>
                  </a:cubicBezTo>
                  <a:cubicBezTo>
                    <a:pt x="182949" y="1729040"/>
                    <a:pt x="246957" y="1760259"/>
                    <a:pt x="313268" y="1748377"/>
                  </a:cubicBezTo>
                  <a:cubicBezTo>
                    <a:pt x="313920" y="1749239"/>
                    <a:pt x="314598" y="1750071"/>
                    <a:pt x="315250" y="1750934"/>
                  </a:cubicBezTo>
                  <a:cubicBezTo>
                    <a:pt x="322345" y="1810449"/>
                    <a:pt x="358506" y="1862457"/>
                    <a:pt x="413858" y="1892803"/>
                  </a:cubicBezTo>
                  <a:cubicBezTo>
                    <a:pt x="501310" y="1940725"/>
                    <a:pt x="617225" y="1924772"/>
                    <a:pt x="692343" y="1854511"/>
                  </a:cubicBezTo>
                  <a:lnTo>
                    <a:pt x="692420" y="1854555"/>
                  </a:lnTo>
                  <a:lnTo>
                    <a:pt x="760743" y="1893788"/>
                  </a:lnTo>
                  <a:cubicBezTo>
                    <a:pt x="836402" y="1915959"/>
                    <a:pt x="927203" y="1887694"/>
                    <a:pt x="973417" y="1816977"/>
                  </a:cubicBezTo>
                  <a:lnTo>
                    <a:pt x="974663" y="1817727"/>
                  </a:lnTo>
                  <a:lnTo>
                    <a:pt x="1029415" y="1850660"/>
                  </a:lnTo>
                  <a:cubicBezTo>
                    <a:pt x="1050763" y="1857342"/>
                    <a:pt x="1074162" y="1859279"/>
                    <a:pt x="1097724" y="1855875"/>
                  </a:cubicBezTo>
                  <a:cubicBezTo>
                    <a:pt x="1136626" y="1850262"/>
                    <a:pt x="1171651" y="1830755"/>
                    <a:pt x="1195484" y="1802579"/>
                  </a:cubicBezTo>
                  <a:lnTo>
                    <a:pt x="1214161" y="1773504"/>
                  </a:lnTo>
                  <a:lnTo>
                    <a:pt x="1215316" y="1771707"/>
                  </a:lnTo>
                  <a:cubicBezTo>
                    <a:pt x="1258183" y="1797492"/>
                    <a:pt x="1312479" y="1801166"/>
                    <a:pt x="1360647" y="1783852"/>
                  </a:cubicBezTo>
                  <a:cubicBezTo>
                    <a:pt x="1376704" y="1778081"/>
                    <a:pt x="1392079" y="1769977"/>
                    <a:pt x="1406123" y="1759583"/>
                  </a:cubicBezTo>
                  <a:lnTo>
                    <a:pt x="1420967" y="1745686"/>
                  </a:lnTo>
                  <a:lnTo>
                    <a:pt x="1441999" y="1750272"/>
                  </a:lnTo>
                  <a:cubicBezTo>
                    <a:pt x="1454548" y="1750989"/>
                    <a:pt x="1467262" y="1749702"/>
                    <a:pt x="1479762" y="1746263"/>
                  </a:cubicBezTo>
                  <a:cubicBezTo>
                    <a:pt x="1538300" y="1730142"/>
                    <a:pt x="1577834" y="1670908"/>
                    <a:pt x="1574969" y="1603602"/>
                  </a:cubicBezTo>
                  <a:cubicBezTo>
                    <a:pt x="1575911" y="1603072"/>
                    <a:pt x="1576827" y="1602512"/>
                    <a:pt x="1577769" y="1601981"/>
                  </a:cubicBezTo>
                  <a:cubicBezTo>
                    <a:pt x="1637698" y="1602947"/>
                    <a:pt x="1694092" y="1574101"/>
                    <a:pt x="1731599" y="1523327"/>
                  </a:cubicBezTo>
                  <a:cubicBezTo>
                    <a:pt x="1790836" y="1443106"/>
                    <a:pt x="1790600" y="1326099"/>
                    <a:pt x="1731068" y="1242222"/>
                  </a:cubicBezTo>
                  <a:lnTo>
                    <a:pt x="1731122" y="1242152"/>
                  </a:lnTo>
                  <a:lnTo>
                    <a:pt x="1779179" y="1179719"/>
                  </a:lnTo>
                  <a:cubicBezTo>
                    <a:pt x="1811313" y="1107724"/>
                    <a:pt x="1795503" y="1013949"/>
                    <a:pt x="1731636" y="958654"/>
                  </a:cubicBezTo>
                  <a:lnTo>
                    <a:pt x="1732546" y="957520"/>
                  </a:lnTo>
                  <a:lnTo>
                    <a:pt x="1772537" y="907688"/>
                  </a:lnTo>
                  <a:cubicBezTo>
                    <a:pt x="1782026" y="887432"/>
                    <a:pt x="1787090" y="864505"/>
                    <a:pt x="1786882" y="840699"/>
                  </a:cubicBezTo>
                  <a:cubicBezTo>
                    <a:pt x="1786545" y="801396"/>
                    <a:pt x="1771922" y="764068"/>
                    <a:pt x="1747203" y="736666"/>
                  </a:cubicBezTo>
                  <a:lnTo>
                    <a:pt x="1720900" y="714252"/>
                  </a:lnTo>
                  <a:lnTo>
                    <a:pt x="1719275" y="712866"/>
                  </a:lnTo>
                  <a:cubicBezTo>
                    <a:pt x="1750585" y="673851"/>
                    <a:pt x="1761520" y="620542"/>
                    <a:pt x="1750834" y="570484"/>
                  </a:cubicBez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6129DB94-84EA-60ED-D3CC-3296B221E8BF}"/>
                </a:ext>
              </a:extLst>
            </p:cNvPr>
            <p:cNvSpPr/>
            <p:nvPr/>
          </p:nvSpPr>
          <p:spPr>
            <a:xfrm rot="4050661">
              <a:off x="9927312" y="5860680"/>
              <a:ext cx="442782" cy="683615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A744E7ED-BE3C-B514-9285-DF299B94F3EE}"/>
                </a:ext>
              </a:extLst>
            </p:cNvPr>
            <p:cNvSpPr/>
            <p:nvPr/>
          </p:nvSpPr>
          <p:spPr>
            <a:xfrm rot="4050661">
              <a:off x="9272646" y="5869346"/>
              <a:ext cx="451737" cy="665992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DC834C66-7A54-8E3A-41B2-A715BA45851D}"/>
                </a:ext>
              </a:extLst>
            </p:cNvPr>
            <p:cNvSpPr/>
            <p:nvPr/>
          </p:nvSpPr>
          <p:spPr>
            <a:xfrm rot="19831309">
              <a:off x="10509216" y="3664935"/>
              <a:ext cx="368087" cy="785003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68A095B2-3B28-DA52-A573-61DBE8B81626}"/>
                </a:ext>
              </a:extLst>
            </p:cNvPr>
            <p:cNvSpPr/>
            <p:nvPr/>
          </p:nvSpPr>
          <p:spPr>
            <a:xfrm rot="1631163">
              <a:off x="8801664" y="3696206"/>
              <a:ext cx="381474" cy="748573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Trapezoid 60">
              <a:extLst>
                <a:ext uri="{FF2B5EF4-FFF2-40B4-BE49-F238E27FC236}">
                  <a16:creationId xmlns:a16="http://schemas.microsoft.com/office/drawing/2014/main" id="{7FD52BFB-AA84-CC44-FB44-1F8680E27FB3}"/>
                </a:ext>
              </a:extLst>
            </p:cNvPr>
            <p:cNvSpPr/>
            <p:nvPr/>
          </p:nvSpPr>
          <p:spPr>
            <a:xfrm rot="20029742">
              <a:off x="10026511" y="2572024"/>
              <a:ext cx="741412" cy="1627555"/>
            </a:xfrm>
            <a:prstGeom prst="trapezoid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Trapezoid 61">
              <a:extLst>
                <a:ext uri="{FF2B5EF4-FFF2-40B4-BE49-F238E27FC236}">
                  <a16:creationId xmlns:a16="http://schemas.microsoft.com/office/drawing/2014/main" id="{8CBB4C71-2807-234B-9260-8137600D3FFF}"/>
                </a:ext>
              </a:extLst>
            </p:cNvPr>
            <p:cNvSpPr/>
            <p:nvPr/>
          </p:nvSpPr>
          <p:spPr>
            <a:xfrm rot="1905609">
              <a:off x="8950690" y="2588671"/>
              <a:ext cx="741412" cy="1605427"/>
            </a:xfrm>
            <a:prstGeom prst="trapezoid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Trapezoid 62">
              <a:extLst>
                <a:ext uri="{FF2B5EF4-FFF2-40B4-BE49-F238E27FC236}">
                  <a16:creationId xmlns:a16="http://schemas.microsoft.com/office/drawing/2014/main" id="{000FF9C9-1E8D-0BCF-C83A-4BAA845B7DE7}"/>
                </a:ext>
              </a:extLst>
            </p:cNvPr>
            <p:cNvSpPr/>
            <p:nvPr/>
          </p:nvSpPr>
          <p:spPr>
            <a:xfrm>
              <a:off x="9263450" y="2569340"/>
              <a:ext cx="1231428" cy="2054822"/>
            </a:xfrm>
            <a:prstGeom prst="trapezoid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Isosceles Triangle 63">
              <a:extLst>
                <a:ext uri="{FF2B5EF4-FFF2-40B4-BE49-F238E27FC236}">
                  <a16:creationId xmlns:a16="http://schemas.microsoft.com/office/drawing/2014/main" id="{C536E5ED-0D24-251F-672D-950A9E30925D}"/>
                </a:ext>
              </a:extLst>
            </p:cNvPr>
            <p:cNvSpPr/>
            <p:nvPr/>
          </p:nvSpPr>
          <p:spPr>
            <a:xfrm rot="10800000">
              <a:off x="9375978" y="2365785"/>
              <a:ext cx="871204" cy="751245"/>
            </a:xfrm>
            <a:prstGeom prst="triangle">
              <a:avLst>
                <a:gd name="adj" fmla="val 46522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411BD625-E900-8B1B-F993-18456EB187D1}"/>
                </a:ext>
              </a:extLst>
            </p:cNvPr>
            <p:cNvGrpSpPr/>
            <p:nvPr/>
          </p:nvGrpSpPr>
          <p:grpSpPr>
            <a:xfrm>
              <a:off x="9096136" y="4251472"/>
              <a:ext cx="1566230" cy="1878109"/>
              <a:chOff x="778397" y="4180297"/>
              <a:chExt cx="1465792" cy="1757671"/>
            </a:xfrm>
            <a:grpFill/>
          </p:grpSpPr>
          <p:sp>
            <p:nvSpPr>
              <p:cNvPr id="79" name="Trapezoid 78">
                <a:extLst>
                  <a:ext uri="{FF2B5EF4-FFF2-40B4-BE49-F238E27FC236}">
                    <a16:creationId xmlns:a16="http://schemas.microsoft.com/office/drawing/2014/main" id="{8A1836D5-E806-4CF7-CA39-B426CABA625D}"/>
                  </a:ext>
                </a:extLst>
              </p:cNvPr>
              <p:cNvSpPr/>
              <p:nvPr/>
            </p:nvSpPr>
            <p:spPr>
              <a:xfrm>
                <a:off x="778397" y="4180297"/>
                <a:ext cx="1465792" cy="1757671"/>
              </a:xfrm>
              <a:prstGeom prst="trapezoid">
                <a:avLst>
                  <a:gd name="adj" fmla="val 15985"/>
                </a:avLst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80" name="Straight Connector 79">
                <a:extLst>
                  <a:ext uri="{FF2B5EF4-FFF2-40B4-BE49-F238E27FC236}">
                    <a16:creationId xmlns:a16="http://schemas.microsoft.com/office/drawing/2014/main" id="{33715BB6-090E-6F25-BAD2-4A6D560165C3}"/>
                  </a:ext>
                </a:extLst>
              </p:cNvPr>
              <p:cNvCxnSpPr>
                <a:stCxn id="79" idx="2"/>
              </p:cNvCxnSpPr>
              <p:nvPr/>
            </p:nvCxnSpPr>
            <p:spPr>
              <a:xfrm flipH="1" flipV="1">
                <a:off x="1511209" y="4850485"/>
                <a:ext cx="85" cy="1087483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7" name="Rectangle: Rounded Corners 66">
              <a:extLst>
                <a:ext uri="{FF2B5EF4-FFF2-40B4-BE49-F238E27FC236}">
                  <a16:creationId xmlns:a16="http://schemas.microsoft.com/office/drawing/2014/main" id="{684B2F49-3797-E6C5-7F5A-51854181AB9C}"/>
                </a:ext>
              </a:extLst>
            </p:cNvPr>
            <p:cNvSpPr/>
            <p:nvPr/>
          </p:nvSpPr>
          <p:spPr>
            <a:xfrm>
              <a:off x="9236680" y="4213110"/>
              <a:ext cx="1231428" cy="241785"/>
            </a:xfrm>
            <a:prstGeom prst="roundRect">
              <a:avLst/>
            </a:prstGeom>
            <a:grpFill/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Trapezoid 33">
              <a:extLst>
                <a:ext uri="{FF2B5EF4-FFF2-40B4-BE49-F238E27FC236}">
                  <a16:creationId xmlns:a16="http://schemas.microsoft.com/office/drawing/2014/main" id="{355A78BB-0593-41A3-07B0-8DE16C10EEF6}"/>
                </a:ext>
              </a:extLst>
            </p:cNvPr>
            <p:cNvSpPr/>
            <p:nvPr/>
          </p:nvSpPr>
          <p:spPr>
            <a:xfrm rot="334112">
              <a:off x="9256257" y="2645280"/>
              <a:ext cx="539274" cy="2142801"/>
            </a:xfrm>
            <a:custGeom>
              <a:avLst/>
              <a:gdLst>
                <a:gd name="connsiteX0" fmla="*/ 0 w 477824"/>
                <a:gd name="connsiteY0" fmla="*/ 1923052 h 1923052"/>
                <a:gd name="connsiteX1" fmla="*/ 119456 w 477824"/>
                <a:gd name="connsiteY1" fmla="*/ 0 h 1923052"/>
                <a:gd name="connsiteX2" fmla="*/ 358368 w 477824"/>
                <a:gd name="connsiteY2" fmla="*/ 0 h 1923052"/>
                <a:gd name="connsiteX3" fmla="*/ 477824 w 477824"/>
                <a:gd name="connsiteY3" fmla="*/ 1923052 h 1923052"/>
                <a:gd name="connsiteX4" fmla="*/ 0 w 477824"/>
                <a:gd name="connsiteY4" fmla="*/ 1923052 h 1923052"/>
                <a:gd name="connsiteX0" fmla="*/ 0 w 477824"/>
                <a:gd name="connsiteY0" fmla="*/ 1923052 h 1923052"/>
                <a:gd name="connsiteX1" fmla="*/ 119456 w 477824"/>
                <a:gd name="connsiteY1" fmla="*/ 0 h 1923052"/>
                <a:gd name="connsiteX2" fmla="*/ 358368 w 477824"/>
                <a:gd name="connsiteY2" fmla="*/ 0 h 1923052"/>
                <a:gd name="connsiteX3" fmla="*/ 477824 w 477824"/>
                <a:gd name="connsiteY3" fmla="*/ 1923052 h 1923052"/>
                <a:gd name="connsiteX4" fmla="*/ 0 w 477824"/>
                <a:gd name="connsiteY4" fmla="*/ 1923052 h 1923052"/>
                <a:gd name="connsiteX0" fmla="*/ 26868 w 504692"/>
                <a:gd name="connsiteY0" fmla="*/ 1923052 h 1923052"/>
                <a:gd name="connsiteX1" fmla="*/ 146324 w 504692"/>
                <a:gd name="connsiteY1" fmla="*/ 0 h 1923052"/>
                <a:gd name="connsiteX2" fmla="*/ 385236 w 504692"/>
                <a:gd name="connsiteY2" fmla="*/ 0 h 1923052"/>
                <a:gd name="connsiteX3" fmla="*/ 504692 w 504692"/>
                <a:gd name="connsiteY3" fmla="*/ 1923052 h 1923052"/>
                <a:gd name="connsiteX4" fmla="*/ 26868 w 504692"/>
                <a:gd name="connsiteY4" fmla="*/ 1923052 h 1923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4692" h="1923052">
                  <a:moveTo>
                    <a:pt x="26868" y="1923052"/>
                  </a:moveTo>
                  <a:cubicBezTo>
                    <a:pt x="66687" y="1282035"/>
                    <a:pt x="-119998" y="666184"/>
                    <a:pt x="146324" y="0"/>
                  </a:cubicBezTo>
                  <a:lnTo>
                    <a:pt x="385236" y="0"/>
                  </a:lnTo>
                  <a:cubicBezTo>
                    <a:pt x="223719" y="1538639"/>
                    <a:pt x="464873" y="1282035"/>
                    <a:pt x="504692" y="1923052"/>
                  </a:cubicBezTo>
                  <a:lnTo>
                    <a:pt x="26868" y="1923052"/>
                  </a:ln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Trapezoid 33">
              <a:extLst>
                <a:ext uri="{FF2B5EF4-FFF2-40B4-BE49-F238E27FC236}">
                  <a16:creationId xmlns:a16="http://schemas.microsoft.com/office/drawing/2014/main" id="{81A62A9F-3355-2FFC-A04D-6777F2CCDBD2}"/>
                </a:ext>
              </a:extLst>
            </p:cNvPr>
            <p:cNvSpPr/>
            <p:nvPr/>
          </p:nvSpPr>
          <p:spPr>
            <a:xfrm rot="21265888" flipH="1">
              <a:off x="9903920" y="2618645"/>
              <a:ext cx="539274" cy="2142801"/>
            </a:xfrm>
            <a:custGeom>
              <a:avLst/>
              <a:gdLst>
                <a:gd name="connsiteX0" fmla="*/ 0 w 477824"/>
                <a:gd name="connsiteY0" fmla="*/ 1923052 h 1923052"/>
                <a:gd name="connsiteX1" fmla="*/ 119456 w 477824"/>
                <a:gd name="connsiteY1" fmla="*/ 0 h 1923052"/>
                <a:gd name="connsiteX2" fmla="*/ 358368 w 477824"/>
                <a:gd name="connsiteY2" fmla="*/ 0 h 1923052"/>
                <a:gd name="connsiteX3" fmla="*/ 477824 w 477824"/>
                <a:gd name="connsiteY3" fmla="*/ 1923052 h 1923052"/>
                <a:gd name="connsiteX4" fmla="*/ 0 w 477824"/>
                <a:gd name="connsiteY4" fmla="*/ 1923052 h 1923052"/>
                <a:gd name="connsiteX0" fmla="*/ 0 w 477824"/>
                <a:gd name="connsiteY0" fmla="*/ 1923052 h 1923052"/>
                <a:gd name="connsiteX1" fmla="*/ 119456 w 477824"/>
                <a:gd name="connsiteY1" fmla="*/ 0 h 1923052"/>
                <a:gd name="connsiteX2" fmla="*/ 358368 w 477824"/>
                <a:gd name="connsiteY2" fmla="*/ 0 h 1923052"/>
                <a:gd name="connsiteX3" fmla="*/ 477824 w 477824"/>
                <a:gd name="connsiteY3" fmla="*/ 1923052 h 1923052"/>
                <a:gd name="connsiteX4" fmla="*/ 0 w 477824"/>
                <a:gd name="connsiteY4" fmla="*/ 1923052 h 1923052"/>
                <a:gd name="connsiteX0" fmla="*/ 26868 w 504692"/>
                <a:gd name="connsiteY0" fmla="*/ 1923052 h 1923052"/>
                <a:gd name="connsiteX1" fmla="*/ 146324 w 504692"/>
                <a:gd name="connsiteY1" fmla="*/ 0 h 1923052"/>
                <a:gd name="connsiteX2" fmla="*/ 385236 w 504692"/>
                <a:gd name="connsiteY2" fmla="*/ 0 h 1923052"/>
                <a:gd name="connsiteX3" fmla="*/ 504692 w 504692"/>
                <a:gd name="connsiteY3" fmla="*/ 1923052 h 1923052"/>
                <a:gd name="connsiteX4" fmla="*/ 26868 w 504692"/>
                <a:gd name="connsiteY4" fmla="*/ 1923052 h 1923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4692" h="1923052">
                  <a:moveTo>
                    <a:pt x="26868" y="1923052"/>
                  </a:moveTo>
                  <a:cubicBezTo>
                    <a:pt x="66687" y="1282035"/>
                    <a:pt x="-119998" y="666184"/>
                    <a:pt x="146324" y="0"/>
                  </a:cubicBezTo>
                  <a:lnTo>
                    <a:pt x="385236" y="0"/>
                  </a:lnTo>
                  <a:cubicBezTo>
                    <a:pt x="223719" y="1538639"/>
                    <a:pt x="464873" y="1282035"/>
                    <a:pt x="504692" y="1923052"/>
                  </a:cubicBezTo>
                  <a:lnTo>
                    <a:pt x="26868" y="1923052"/>
                  </a:ln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A884A15B-7AB2-54F6-1CC7-117BFF3DCC70}"/>
                </a:ext>
              </a:extLst>
            </p:cNvPr>
            <p:cNvCxnSpPr>
              <a:cxnSpLocks/>
              <a:stCxn id="72" idx="5"/>
              <a:endCxn id="67" idx="0"/>
            </p:cNvCxnSpPr>
            <p:nvPr/>
          </p:nvCxnSpPr>
          <p:spPr>
            <a:xfrm flipH="1">
              <a:off x="9852396" y="2984479"/>
              <a:ext cx="10863" cy="1228630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Parallelogram 70">
              <a:extLst>
                <a:ext uri="{FF2B5EF4-FFF2-40B4-BE49-F238E27FC236}">
                  <a16:creationId xmlns:a16="http://schemas.microsoft.com/office/drawing/2014/main" id="{C78018AC-6747-53CE-3252-920A13D10249}"/>
                </a:ext>
              </a:extLst>
            </p:cNvPr>
            <p:cNvSpPr/>
            <p:nvPr/>
          </p:nvSpPr>
          <p:spPr>
            <a:xfrm rot="12953250" flipV="1">
              <a:off x="9372171" y="2755131"/>
              <a:ext cx="596312" cy="205760"/>
            </a:xfrm>
            <a:prstGeom prst="parallelogram">
              <a:avLst>
                <a:gd name="adj" fmla="val 79860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Parallelogram 71">
              <a:extLst>
                <a:ext uri="{FF2B5EF4-FFF2-40B4-BE49-F238E27FC236}">
                  <a16:creationId xmlns:a16="http://schemas.microsoft.com/office/drawing/2014/main" id="{8936E8D7-519D-78B2-0BDC-599DB245073D}"/>
                </a:ext>
              </a:extLst>
            </p:cNvPr>
            <p:cNvSpPr/>
            <p:nvPr/>
          </p:nvSpPr>
          <p:spPr>
            <a:xfrm rot="8466287" flipH="1" flipV="1">
              <a:off x="9733209" y="2745975"/>
              <a:ext cx="596312" cy="205760"/>
            </a:xfrm>
            <a:prstGeom prst="parallelogram">
              <a:avLst>
                <a:gd name="adj" fmla="val 79860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66">
              <a:extLst>
                <a:ext uri="{FF2B5EF4-FFF2-40B4-BE49-F238E27FC236}">
                  <a16:creationId xmlns:a16="http://schemas.microsoft.com/office/drawing/2014/main" id="{46AC5093-1920-E4BB-FC0E-ACD87BEDD485}"/>
                </a:ext>
              </a:extLst>
            </p:cNvPr>
            <p:cNvSpPr/>
            <p:nvPr/>
          </p:nvSpPr>
          <p:spPr>
            <a:xfrm>
              <a:off x="9194179" y="1264871"/>
              <a:ext cx="1323123" cy="1556451"/>
            </a:xfrm>
            <a:custGeom>
              <a:avLst/>
              <a:gdLst>
                <a:gd name="connsiteX0" fmla="*/ 0 w 1223805"/>
                <a:gd name="connsiteY0" fmla="*/ 728320 h 1456639"/>
                <a:gd name="connsiteX1" fmla="*/ 611903 w 1223805"/>
                <a:gd name="connsiteY1" fmla="*/ 0 h 1456639"/>
                <a:gd name="connsiteX2" fmla="*/ 1223806 w 1223805"/>
                <a:gd name="connsiteY2" fmla="*/ 728320 h 1456639"/>
                <a:gd name="connsiteX3" fmla="*/ 611903 w 1223805"/>
                <a:gd name="connsiteY3" fmla="*/ 1456640 h 1456639"/>
                <a:gd name="connsiteX4" fmla="*/ 0 w 1223805"/>
                <a:gd name="connsiteY4" fmla="*/ 728320 h 1456639"/>
                <a:gd name="connsiteX0" fmla="*/ 0 w 1223806"/>
                <a:gd name="connsiteY0" fmla="*/ 728320 h 1456640"/>
                <a:gd name="connsiteX1" fmla="*/ 611903 w 1223806"/>
                <a:gd name="connsiteY1" fmla="*/ 0 h 1456640"/>
                <a:gd name="connsiteX2" fmla="*/ 1223806 w 1223806"/>
                <a:gd name="connsiteY2" fmla="*/ 728320 h 1456640"/>
                <a:gd name="connsiteX3" fmla="*/ 611903 w 1223806"/>
                <a:gd name="connsiteY3" fmla="*/ 1456640 h 1456640"/>
                <a:gd name="connsiteX4" fmla="*/ 0 w 1223806"/>
                <a:gd name="connsiteY4" fmla="*/ 728320 h 1456640"/>
                <a:gd name="connsiteX0" fmla="*/ 14469 w 1238275"/>
                <a:gd name="connsiteY0" fmla="*/ 728320 h 1456640"/>
                <a:gd name="connsiteX1" fmla="*/ 626372 w 1238275"/>
                <a:gd name="connsiteY1" fmla="*/ 0 h 1456640"/>
                <a:gd name="connsiteX2" fmla="*/ 1238275 w 1238275"/>
                <a:gd name="connsiteY2" fmla="*/ 728320 h 1456640"/>
                <a:gd name="connsiteX3" fmla="*/ 626372 w 1238275"/>
                <a:gd name="connsiteY3" fmla="*/ 1456640 h 1456640"/>
                <a:gd name="connsiteX4" fmla="*/ 14469 w 1238275"/>
                <a:gd name="connsiteY4" fmla="*/ 728320 h 14566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38275" h="1456640">
                  <a:moveTo>
                    <a:pt x="14469" y="728320"/>
                  </a:moveTo>
                  <a:cubicBezTo>
                    <a:pt x="-77810" y="359636"/>
                    <a:pt x="288427" y="0"/>
                    <a:pt x="626372" y="0"/>
                  </a:cubicBezTo>
                  <a:cubicBezTo>
                    <a:pt x="964317" y="0"/>
                    <a:pt x="1238275" y="326080"/>
                    <a:pt x="1238275" y="728320"/>
                  </a:cubicBezTo>
                  <a:cubicBezTo>
                    <a:pt x="1112440" y="1113782"/>
                    <a:pt x="964317" y="1456640"/>
                    <a:pt x="626372" y="1456640"/>
                  </a:cubicBezTo>
                  <a:cubicBezTo>
                    <a:pt x="288427" y="1456640"/>
                    <a:pt x="106748" y="1097004"/>
                    <a:pt x="14469" y="728320"/>
                  </a:cubicBez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4" name="Group 73">
              <a:extLst>
                <a:ext uri="{FF2B5EF4-FFF2-40B4-BE49-F238E27FC236}">
                  <a16:creationId xmlns:a16="http://schemas.microsoft.com/office/drawing/2014/main" id="{9E9363F9-3D52-D415-13C8-4A2608E7EE22}"/>
                </a:ext>
              </a:extLst>
            </p:cNvPr>
            <p:cNvGrpSpPr/>
            <p:nvPr/>
          </p:nvGrpSpPr>
          <p:grpSpPr>
            <a:xfrm>
              <a:off x="9803008" y="3182007"/>
              <a:ext cx="105284" cy="972421"/>
              <a:chOff x="2882166" y="1981525"/>
              <a:chExt cx="465808" cy="2639176"/>
            </a:xfrm>
            <a:grpFill/>
          </p:grpSpPr>
          <p:sp>
            <p:nvSpPr>
              <p:cNvPr id="75" name="Oval 74">
                <a:extLst>
                  <a:ext uri="{FF2B5EF4-FFF2-40B4-BE49-F238E27FC236}">
                    <a16:creationId xmlns:a16="http://schemas.microsoft.com/office/drawing/2014/main" id="{29809672-8D2C-AED9-6BEE-20118706848B}"/>
                  </a:ext>
                </a:extLst>
              </p:cNvPr>
              <p:cNvSpPr/>
              <p:nvPr/>
            </p:nvSpPr>
            <p:spPr>
              <a:xfrm>
                <a:off x="2882166" y="1981525"/>
                <a:ext cx="451642" cy="451642"/>
              </a:xfrm>
              <a:prstGeom prst="ellipse">
                <a:avLst/>
              </a:prstGeom>
              <a:grpFill/>
              <a:ln w="1270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Oval 75">
                <a:extLst>
                  <a:ext uri="{FF2B5EF4-FFF2-40B4-BE49-F238E27FC236}">
                    <a16:creationId xmlns:a16="http://schemas.microsoft.com/office/drawing/2014/main" id="{67238838-F87D-2F83-B440-6AEA4012811B}"/>
                  </a:ext>
                </a:extLst>
              </p:cNvPr>
              <p:cNvSpPr/>
              <p:nvPr/>
            </p:nvSpPr>
            <p:spPr>
              <a:xfrm>
                <a:off x="2896030" y="2702075"/>
                <a:ext cx="451642" cy="451642"/>
              </a:xfrm>
              <a:prstGeom prst="ellipse">
                <a:avLst/>
              </a:prstGeom>
              <a:grpFill/>
              <a:ln w="1270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Oval 76">
                <a:extLst>
                  <a:ext uri="{FF2B5EF4-FFF2-40B4-BE49-F238E27FC236}">
                    <a16:creationId xmlns:a16="http://schemas.microsoft.com/office/drawing/2014/main" id="{4EFAAC7D-E4C9-3625-CC08-582C50DAE070}"/>
                  </a:ext>
                </a:extLst>
              </p:cNvPr>
              <p:cNvSpPr/>
              <p:nvPr/>
            </p:nvSpPr>
            <p:spPr>
              <a:xfrm>
                <a:off x="2896332" y="3448509"/>
                <a:ext cx="451642" cy="451642"/>
              </a:xfrm>
              <a:prstGeom prst="ellipse">
                <a:avLst/>
              </a:prstGeom>
              <a:grpFill/>
              <a:ln w="1270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Oval 77">
                <a:extLst>
                  <a:ext uri="{FF2B5EF4-FFF2-40B4-BE49-F238E27FC236}">
                    <a16:creationId xmlns:a16="http://schemas.microsoft.com/office/drawing/2014/main" id="{F83A2FF9-51C9-9BB5-B18A-134F7188A6D2}"/>
                  </a:ext>
                </a:extLst>
              </p:cNvPr>
              <p:cNvSpPr/>
              <p:nvPr/>
            </p:nvSpPr>
            <p:spPr>
              <a:xfrm>
                <a:off x="2886532" y="4169059"/>
                <a:ext cx="451642" cy="451642"/>
              </a:xfrm>
              <a:prstGeom prst="ellipse">
                <a:avLst/>
              </a:prstGeom>
              <a:grpFill/>
              <a:ln w="1270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56625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421147-1D91-FC91-CFF0-934272F93C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4080F0DC-2FFF-D7BE-475B-CCF1DFD16E3A}"/>
              </a:ext>
            </a:extLst>
          </p:cNvPr>
          <p:cNvGrpSpPr/>
          <p:nvPr/>
        </p:nvGrpSpPr>
        <p:grpSpPr>
          <a:xfrm>
            <a:off x="426720" y="243840"/>
            <a:ext cx="975360" cy="1026160"/>
            <a:chOff x="426720" y="243840"/>
            <a:chExt cx="975360" cy="102616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A0A48E7A-9231-7C1C-5199-42F82D7AF380}"/>
                </a:ext>
              </a:extLst>
            </p:cNvPr>
            <p:cNvSpPr/>
            <p:nvPr/>
          </p:nvSpPr>
          <p:spPr>
            <a:xfrm>
              <a:off x="426720" y="294640"/>
              <a:ext cx="975360" cy="97536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F7E694C1-87B5-4539-2C73-6943B4F982A3}"/>
                </a:ext>
              </a:extLst>
            </p:cNvPr>
            <p:cNvSpPr txBox="1"/>
            <p:nvPr/>
          </p:nvSpPr>
          <p:spPr>
            <a:xfrm>
              <a:off x="584200" y="243840"/>
              <a:ext cx="74168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>
                  <a:latin typeface="Algerian" panose="04020705040A02060702" pitchFamily="82" charset="0"/>
                </a:rPr>
                <a:t>R</a:t>
              </a: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DD9CAC7F-5E89-99A6-8622-7045C0693188}"/>
              </a:ext>
            </a:extLst>
          </p:cNvPr>
          <p:cNvSpPr txBox="1"/>
          <p:nvPr/>
        </p:nvSpPr>
        <p:spPr>
          <a:xfrm>
            <a:off x="1676400" y="381401"/>
            <a:ext cx="28854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Shadrach Roundy</a:t>
            </a:r>
          </a:p>
          <a:p>
            <a:r>
              <a:rPr lang="en-US" sz="1100" dirty="0"/>
              <a:t>D&amp;C 124:141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000C07B-8A62-BDAB-3A7B-D86E8DCA8B7A}"/>
              </a:ext>
            </a:extLst>
          </p:cNvPr>
          <p:cNvSpPr txBox="1"/>
          <p:nvPr/>
        </p:nvSpPr>
        <p:spPr>
          <a:xfrm>
            <a:off x="4744722" y="294640"/>
            <a:ext cx="28854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Simonds Ryder/farmer</a:t>
            </a:r>
          </a:p>
          <a:p>
            <a:r>
              <a:rPr lang="en-US" sz="1100" dirty="0"/>
              <a:t>D&amp;C 52:37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8F38C55-3BBC-5BF3-9DAF-E8182150D84A}"/>
              </a:ext>
            </a:extLst>
          </p:cNvPr>
          <p:cNvGrpSpPr/>
          <p:nvPr/>
        </p:nvGrpSpPr>
        <p:grpSpPr>
          <a:xfrm>
            <a:off x="4836160" y="920010"/>
            <a:ext cx="2126277" cy="5453695"/>
            <a:chOff x="4562876" y="549413"/>
            <a:chExt cx="2126620" cy="5454575"/>
          </a:xfrm>
          <a:solidFill>
            <a:schemeClr val="bg1"/>
          </a:solidFill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4A7DF5E3-91F3-383E-CEEE-4925A402A010}"/>
                </a:ext>
              </a:extLst>
            </p:cNvPr>
            <p:cNvSpPr/>
            <p:nvPr/>
          </p:nvSpPr>
          <p:spPr>
            <a:xfrm rot="4050661">
              <a:off x="5795587" y="5452309"/>
              <a:ext cx="482266" cy="621092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EE2E43C9-E322-24CD-089A-53FCFABB96FA}"/>
                </a:ext>
              </a:extLst>
            </p:cNvPr>
            <p:cNvSpPr/>
            <p:nvPr/>
          </p:nvSpPr>
          <p:spPr>
            <a:xfrm rot="4050661">
              <a:off x="5053911" y="5452309"/>
              <a:ext cx="482266" cy="621092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03E1CF04-0EC0-60A3-5BB9-65A8410A5318}"/>
                </a:ext>
              </a:extLst>
            </p:cNvPr>
            <p:cNvSpPr/>
            <p:nvPr/>
          </p:nvSpPr>
          <p:spPr>
            <a:xfrm rot="20320050">
              <a:off x="6262629" y="3238063"/>
              <a:ext cx="349744" cy="876279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FC557F35-23A3-5CB7-B753-9B339C79E4B6}"/>
                </a:ext>
              </a:extLst>
            </p:cNvPr>
            <p:cNvSpPr/>
            <p:nvPr/>
          </p:nvSpPr>
          <p:spPr>
            <a:xfrm rot="1538128">
              <a:off x="4601545" y="3299009"/>
              <a:ext cx="347673" cy="876279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rapezoid 11">
              <a:extLst>
                <a:ext uri="{FF2B5EF4-FFF2-40B4-BE49-F238E27FC236}">
                  <a16:creationId xmlns:a16="http://schemas.microsoft.com/office/drawing/2014/main" id="{DC8E3F39-2715-D00D-35B1-45FB6ECE162E}"/>
                </a:ext>
              </a:extLst>
            </p:cNvPr>
            <p:cNvSpPr/>
            <p:nvPr/>
          </p:nvSpPr>
          <p:spPr>
            <a:xfrm rot="20029742">
              <a:off x="5787305" y="2424143"/>
              <a:ext cx="714472" cy="1486091"/>
            </a:xfrm>
            <a:prstGeom prst="trapezoid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rapezoid 12">
              <a:extLst>
                <a:ext uri="{FF2B5EF4-FFF2-40B4-BE49-F238E27FC236}">
                  <a16:creationId xmlns:a16="http://schemas.microsoft.com/office/drawing/2014/main" id="{F4BD6A5E-7AC8-5EDB-FF59-D8CD9FEB4AE5}"/>
                </a:ext>
              </a:extLst>
            </p:cNvPr>
            <p:cNvSpPr/>
            <p:nvPr/>
          </p:nvSpPr>
          <p:spPr>
            <a:xfrm rot="1905609">
              <a:off x="4723958" y="2459068"/>
              <a:ext cx="714472" cy="1530333"/>
            </a:xfrm>
            <a:prstGeom prst="trapezoid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rapezoid 13">
              <a:extLst>
                <a:ext uri="{FF2B5EF4-FFF2-40B4-BE49-F238E27FC236}">
                  <a16:creationId xmlns:a16="http://schemas.microsoft.com/office/drawing/2014/main" id="{29C924FB-FE16-D80F-740F-00F724A749B7}"/>
                </a:ext>
              </a:extLst>
            </p:cNvPr>
            <p:cNvSpPr/>
            <p:nvPr/>
          </p:nvSpPr>
          <p:spPr>
            <a:xfrm>
              <a:off x="5050762" y="2390650"/>
              <a:ext cx="1186682" cy="1752558"/>
            </a:xfrm>
            <a:prstGeom prst="trapezoid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788B4233-6A4D-D976-669F-520876189DCD}"/>
                </a:ext>
              </a:extLst>
            </p:cNvPr>
            <p:cNvSpPr/>
            <p:nvPr/>
          </p:nvSpPr>
          <p:spPr>
            <a:xfrm rot="10800000">
              <a:off x="5296149" y="2328622"/>
              <a:ext cx="635941" cy="701024"/>
            </a:xfrm>
            <a:prstGeom prst="triangle">
              <a:avLst>
                <a:gd name="adj" fmla="val 46522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rapezoid 15">
              <a:extLst>
                <a:ext uri="{FF2B5EF4-FFF2-40B4-BE49-F238E27FC236}">
                  <a16:creationId xmlns:a16="http://schemas.microsoft.com/office/drawing/2014/main" id="{848F6BE7-9370-F0D8-F136-0696FB3B7689}"/>
                </a:ext>
              </a:extLst>
            </p:cNvPr>
            <p:cNvSpPr/>
            <p:nvPr/>
          </p:nvSpPr>
          <p:spPr>
            <a:xfrm>
              <a:off x="4902426" y="3967953"/>
              <a:ext cx="1560744" cy="1752558"/>
            </a:xfrm>
            <a:prstGeom prst="trapezoid">
              <a:avLst>
                <a:gd name="adj" fmla="val 14055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9AE39F9E-D2C4-A1F4-21DF-623A8A2AC07C}"/>
                </a:ext>
              </a:extLst>
            </p:cNvPr>
            <p:cNvSpPr/>
            <p:nvPr/>
          </p:nvSpPr>
          <p:spPr>
            <a:xfrm>
              <a:off x="5050762" y="3875964"/>
              <a:ext cx="1186682" cy="267244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69824766-D5CF-0D5D-03CB-094BCFF5503F}"/>
                </a:ext>
              </a:extLst>
            </p:cNvPr>
            <p:cNvSpPr/>
            <p:nvPr/>
          </p:nvSpPr>
          <p:spPr>
            <a:xfrm>
              <a:off x="5502217" y="3838414"/>
              <a:ext cx="290221" cy="342892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F6F8B18C-7EAE-3D79-684C-FA5ED40434E8}"/>
                </a:ext>
              </a:extLst>
            </p:cNvPr>
            <p:cNvCxnSpPr/>
            <p:nvPr/>
          </p:nvCxnSpPr>
          <p:spPr>
            <a:xfrm flipH="1">
              <a:off x="5617946" y="4525136"/>
              <a:ext cx="16481" cy="1170526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ectangle: Diagonal Corners Snipped 19">
              <a:extLst>
                <a:ext uri="{FF2B5EF4-FFF2-40B4-BE49-F238E27FC236}">
                  <a16:creationId xmlns:a16="http://schemas.microsoft.com/office/drawing/2014/main" id="{061FF55A-C180-AB0A-728D-BBC3E47815F7}"/>
                </a:ext>
              </a:extLst>
            </p:cNvPr>
            <p:cNvSpPr/>
            <p:nvPr/>
          </p:nvSpPr>
          <p:spPr>
            <a:xfrm rot="19982265">
              <a:off x="5328064" y="2453846"/>
              <a:ext cx="175086" cy="653127"/>
            </a:xfrm>
            <a:prstGeom prst="snip2DiagRect">
              <a:avLst>
                <a:gd name="adj1" fmla="val 20794"/>
                <a:gd name="adj2" fmla="val 0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: Diagonal Corners Snipped 20">
              <a:extLst>
                <a:ext uri="{FF2B5EF4-FFF2-40B4-BE49-F238E27FC236}">
                  <a16:creationId xmlns:a16="http://schemas.microsoft.com/office/drawing/2014/main" id="{6E95E60B-6D7C-08C3-9CAA-1AF3195B563C}"/>
                </a:ext>
              </a:extLst>
            </p:cNvPr>
            <p:cNvSpPr/>
            <p:nvPr/>
          </p:nvSpPr>
          <p:spPr>
            <a:xfrm rot="1432984" flipH="1">
              <a:off x="5742733" y="2432892"/>
              <a:ext cx="200993" cy="653127"/>
            </a:xfrm>
            <a:prstGeom prst="snip2DiagRect">
              <a:avLst>
                <a:gd name="adj1" fmla="val 20794"/>
                <a:gd name="adj2" fmla="val 0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16CA0F6F-FE21-127B-7DFB-BE7E2EA5F2A6}"/>
                </a:ext>
              </a:extLst>
            </p:cNvPr>
            <p:cNvSpPr/>
            <p:nvPr/>
          </p:nvSpPr>
          <p:spPr>
            <a:xfrm rot="19503045">
              <a:off x="4813463" y="1657923"/>
              <a:ext cx="413778" cy="851549"/>
            </a:xfrm>
            <a:custGeom>
              <a:avLst/>
              <a:gdLst>
                <a:gd name="connsiteX0" fmla="*/ 413778 w 413778"/>
                <a:gd name="connsiteY0" fmla="*/ 0 h 851549"/>
                <a:gd name="connsiteX1" fmla="*/ 413778 w 413778"/>
                <a:gd name="connsiteY1" fmla="*/ 421574 h 851549"/>
                <a:gd name="connsiteX2" fmla="*/ 366711 w 413778"/>
                <a:gd name="connsiteY2" fmla="*/ 535205 h 851549"/>
                <a:gd name="connsiteX3" fmla="*/ 321397 w 413778"/>
                <a:gd name="connsiteY3" fmla="*/ 565757 h 851549"/>
                <a:gd name="connsiteX4" fmla="*/ 321397 w 413778"/>
                <a:gd name="connsiteY4" fmla="*/ 690850 h 851549"/>
                <a:gd name="connsiteX5" fmla="*/ 160698 w 413778"/>
                <a:gd name="connsiteY5" fmla="*/ 851549 h 851549"/>
                <a:gd name="connsiteX6" fmla="*/ 0 w 413778"/>
                <a:gd name="connsiteY6" fmla="*/ 851548 h 851549"/>
                <a:gd name="connsiteX7" fmla="*/ 0 w 413778"/>
                <a:gd name="connsiteY7" fmla="*/ 429975 h 851549"/>
                <a:gd name="connsiteX8" fmla="*/ 47068 w 413778"/>
                <a:gd name="connsiteY8" fmla="*/ 316344 h 851549"/>
                <a:gd name="connsiteX9" fmla="*/ 92381 w 413778"/>
                <a:gd name="connsiteY9" fmla="*/ 285793 h 851549"/>
                <a:gd name="connsiteX10" fmla="*/ 92381 w 413778"/>
                <a:gd name="connsiteY10" fmla="*/ 160699 h 851549"/>
                <a:gd name="connsiteX11" fmla="*/ 253080 w 413778"/>
                <a:gd name="connsiteY11" fmla="*/ 0 h 8515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13778" h="851549">
                  <a:moveTo>
                    <a:pt x="413778" y="0"/>
                  </a:moveTo>
                  <a:lnTo>
                    <a:pt x="413778" y="421574"/>
                  </a:lnTo>
                  <a:cubicBezTo>
                    <a:pt x="413778" y="465950"/>
                    <a:pt x="395791" y="506125"/>
                    <a:pt x="366711" y="535205"/>
                  </a:cubicBezTo>
                  <a:lnTo>
                    <a:pt x="321397" y="565757"/>
                  </a:lnTo>
                  <a:lnTo>
                    <a:pt x="321397" y="690850"/>
                  </a:lnTo>
                  <a:cubicBezTo>
                    <a:pt x="321397" y="779602"/>
                    <a:pt x="249450" y="851549"/>
                    <a:pt x="160698" y="851549"/>
                  </a:cubicBezTo>
                  <a:lnTo>
                    <a:pt x="0" y="851548"/>
                  </a:lnTo>
                  <a:lnTo>
                    <a:pt x="0" y="429975"/>
                  </a:lnTo>
                  <a:cubicBezTo>
                    <a:pt x="0" y="385599"/>
                    <a:pt x="17987" y="345425"/>
                    <a:pt x="47068" y="316344"/>
                  </a:cubicBezTo>
                  <a:lnTo>
                    <a:pt x="92381" y="285793"/>
                  </a:lnTo>
                  <a:lnTo>
                    <a:pt x="92381" y="160699"/>
                  </a:lnTo>
                  <a:cubicBezTo>
                    <a:pt x="92381" y="71947"/>
                    <a:pt x="164328" y="0"/>
                    <a:pt x="253080" y="0"/>
                  </a:cubicBez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6D032BB2-8850-BA88-5440-7FDDAFBA48A1}"/>
                </a:ext>
              </a:extLst>
            </p:cNvPr>
            <p:cNvSpPr/>
            <p:nvPr/>
          </p:nvSpPr>
          <p:spPr>
            <a:xfrm rot="2096955" flipH="1">
              <a:off x="6026251" y="1704617"/>
              <a:ext cx="413778" cy="851549"/>
            </a:xfrm>
            <a:custGeom>
              <a:avLst/>
              <a:gdLst>
                <a:gd name="connsiteX0" fmla="*/ 413778 w 413778"/>
                <a:gd name="connsiteY0" fmla="*/ 0 h 851549"/>
                <a:gd name="connsiteX1" fmla="*/ 413778 w 413778"/>
                <a:gd name="connsiteY1" fmla="*/ 421574 h 851549"/>
                <a:gd name="connsiteX2" fmla="*/ 366711 w 413778"/>
                <a:gd name="connsiteY2" fmla="*/ 535205 h 851549"/>
                <a:gd name="connsiteX3" fmla="*/ 321397 w 413778"/>
                <a:gd name="connsiteY3" fmla="*/ 565757 h 851549"/>
                <a:gd name="connsiteX4" fmla="*/ 321397 w 413778"/>
                <a:gd name="connsiteY4" fmla="*/ 690850 h 851549"/>
                <a:gd name="connsiteX5" fmla="*/ 160698 w 413778"/>
                <a:gd name="connsiteY5" fmla="*/ 851549 h 851549"/>
                <a:gd name="connsiteX6" fmla="*/ 0 w 413778"/>
                <a:gd name="connsiteY6" fmla="*/ 851548 h 851549"/>
                <a:gd name="connsiteX7" fmla="*/ 0 w 413778"/>
                <a:gd name="connsiteY7" fmla="*/ 429975 h 851549"/>
                <a:gd name="connsiteX8" fmla="*/ 47068 w 413778"/>
                <a:gd name="connsiteY8" fmla="*/ 316344 h 851549"/>
                <a:gd name="connsiteX9" fmla="*/ 92381 w 413778"/>
                <a:gd name="connsiteY9" fmla="*/ 285793 h 851549"/>
                <a:gd name="connsiteX10" fmla="*/ 92381 w 413778"/>
                <a:gd name="connsiteY10" fmla="*/ 160699 h 851549"/>
                <a:gd name="connsiteX11" fmla="*/ 253080 w 413778"/>
                <a:gd name="connsiteY11" fmla="*/ 0 h 8515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13778" h="851549">
                  <a:moveTo>
                    <a:pt x="413778" y="0"/>
                  </a:moveTo>
                  <a:lnTo>
                    <a:pt x="413778" y="421574"/>
                  </a:lnTo>
                  <a:cubicBezTo>
                    <a:pt x="413778" y="465950"/>
                    <a:pt x="395791" y="506125"/>
                    <a:pt x="366711" y="535205"/>
                  </a:cubicBezTo>
                  <a:lnTo>
                    <a:pt x="321397" y="565757"/>
                  </a:lnTo>
                  <a:lnTo>
                    <a:pt x="321397" y="690850"/>
                  </a:lnTo>
                  <a:cubicBezTo>
                    <a:pt x="321397" y="779602"/>
                    <a:pt x="249450" y="851549"/>
                    <a:pt x="160698" y="851549"/>
                  </a:cubicBezTo>
                  <a:lnTo>
                    <a:pt x="0" y="851548"/>
                  </a:lnTo>
                  <a:lnTo>
                    <a:pt x="0" y="429975"/>
                  </a:lnTo>
                  <a:cubicBezTo>
                    <a:pt x="0" y="385599"/>
                    <a:pt x="17987" y="345425"/>
                    <a:pt x="47068" y="316344"/>
                  </a:cubicBezTo>
                  <a:lnTo>
                    <a:pt x="92381" y="285793"/>
                  </a:lnTo>
                  <a:lnTo>
                    <a:pt x="92381" y="160699"/>
                  </a:lnTo>
                  <a:cubicBezTo>
                    <a:pt x="92381" y="71947"/>
                    <a:pt x="164328" y="0"/>
                    <a:pt x="253080" y="0"/>
                  </a:cubicBez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35F8A7C6-034E-D849-CD50-ECA68C5D1A8E}"/>
                </a:ext>
              </a:extLst>
            </p:cNvPr>
            <p:cNvSpPr/>
            <p:nvPr/>
          </p:nvSpPr>
          <p:spPr>
            <a:xfrm rot="15421596">
              <a:off x="5438768" y="2105522"/>
              <a:ext cx="413778" cy="851549"/>
            </a:xfrm>
            <a:custGeom>
              <a:avLst/>
              <a:gdLst>
                <a:gd name="connsiteX0" fmla="*/ 413778 w 413778"/>
                <a:gd name="connsiteY0" fmla="*/ 0 h 851549"/>
                <a:gd name="connsiteX1" fmla="*/ 413778 w 413778"/>
                <a:gd name="connsiteY1" fmla="*/ 421574 h 851549"/>
                <a:gd name="connsiteX2" fmla="*/ 366711 w 413778"/>
                <a:gd name="connsiteY2" fmla="*/ 535205 h 851549"/>
                <a:gd name="connsiteX3" fmla="*/ 321397 w 413778"/>
                <a:gd name="connsiteY3" fmla="*/ 565757 h 851549"/>
                <a:gd name="connsiteX4" fmla="*/ 321397 w 413778"/>
                <a:gd name="connsiteY4" fmla="*/ 690850 h 851549"/>
                <a:gd name="connsiteX5" fmla="*/ 160698 w 413778"/>
                <a:gd name="connsiteY5" fmla="*/ 851549 h 851549"/>
                <a:gd name="connsiteX6" fmla="*/ 0 w 413778"/>
                <a:gd name="connsiteY6" fmla="*/ 851548 h 851549"/>
                <a:gd name="connsiteX7" fmla="*/ 0 w 413778"/>
                <a:gd name="connsiteY7" fmla="*/ 429975 h 851549"/>
                <a:gd name="connsiteX8" fmla="*/ 47068 w 413778"/>
                <a:gd name="connsiteY8" fmla="*/ 316344 h 851549"/>
                <a:gd name="connsiteX9" fmla="*/ 92381 w 413778"/>
                <a:gd name="connsiteY9" fmla="*/ 285793 h 851549"/>
                <a:gd name="connsiteX10" fmla="*/ 92381 w 413778"/>
                <a:gd name="connsiteY10" fmla="*/ 160699 h 851549"/>
                <a:gd name="connsiteX11" fmla="*/ 253080 w 413778"/>
                <a:gd name="connsiteY11" fmla="*/ 0 h 8515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13778" h="851549">
                  <a:moveTo>
                    <a:pt x="413778" y="0"/>
                  </a:moveTo>
                  <a:lnTo>
                    <a:pt x="413778" y="421574"/>
                  </a:lnTo>
                  <a:cubicBezTo>
                    <a:pt x="413778" y="465950"/>
                    <a:pt x="395791" y="506125"/>
                    <a:pt x="366711" y="535205"/>
                  </a:cubicBezTo>
                  <a:lnTo>
                    <a:pt x="321397" y="565757"/>
                  </a:lnTo>
                  <a:lnTo>
                    <a:pt x="321397" y="690850"/>
                  </a:lnTo>
                  <a:cubicBezTo>
                    <a:pt x="321397" y="779602"/>
                    <a:pt x="249450" y="851549"/>
                    <a:pt x="160698" y="851549"/>
                  </a:cubicBezTo>
                  <a:lnTo>
                    <a:pt x="0" y="851548"/>
                  </a:lnTo>
                  <a:lnTo>
                    <a:pt x="0" y="429975"/>
                  </a:lnTo>
                  <a:cubicBezTo>
                    <a:pt x="0" y="385599"/>
                    <a:pt x="17987" y="345425"/>
                    <a:pt x="47068" y="316344"/>
                  </a:cubicBezTo>
                  <a:lnTo>
                    <a:pt x="92381" y="285793"/>
                  </a:lnTo>
                  <a:lnTo>
                    <a:pt x="92381" y="160699"/>
                  </a:lnTo>
                  <a:cubicBezTo>
                    <a:pt x="92381" y="71947"/>
                    <a:pt x="164328" y="0"/>
                    <a:pt x="253080" y="0"/>
                  </a:cubicBez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90C564A0-926A-F2F3-38DA-03C971999383}"/>
                </a:ext>
              </a:extLst>
            </p:cNvPr>
            <p:cNvSpPr/>
            <p:nvPr/>
          </p:nvSpPr>
          <p:spPr>
            <a:xfrm>
              <a:off x="4881701" y="646330"/>
              <a:ext cx="1483351" cy="1955069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1B656AE2-3787-0858-CDD2-21F919D29780}"/>
                </a:ext>
              </a:extLst>
            </p:cNvPr>
            <p:cNvSpPr/>
            <p:nvPr/>
          </p:nvSpPr>
          <p:spPr>
            <a:xfrm rot="21351986">
              <a:off x="4562876" y="549413"/>
              <a:ext cx="2126620" cy="1385646"/>
            </a:xfrm>
            <a:custGeom>
              <a:avLst/>
              <a:gdLst>
                <a:gd name="connsiteX0" fmla="*/ 925905 w 1809269"/>
                <a:gd name="connsiteY0" fmla="*/ 2 h 1178869"/>
                <a:gd name="connsiteX1" fmla="*/ 1141379 w 1809269"/>
                <a:gd name="connsiteY1" fmla="*/ 141517 h 1178869"/>
                <a:gd name="connsiteX2" fmla="*/ 1145935 w 1809269"/>
                <a:gd name="connsiteY2" fmla="*/ 152163 h 1178869"/>
                <a:gd name="connsiteX3" fmla="*/ 1436475 w 1809269"/>
                <a:gd name="connsiteY3" fmla="*/ 296983 h 1178869"/>
                <a:gd name="connsiteX4" fmla="*/ 1553583 w 1809269"/>
                <a:gd name="connsiteY4" fmla="*/ 431673 h 1178869"/>
                <a:gd name="connsiteX5" fmla="*/ 1557981 w 1809269"/>
                <a:gd name="connsiteY5" fmla="*/ 465100 h 1178869"/>
                <a:gd name="connsiteX6" fmla="*/ 1755002 w 1809269"/>
                <a:gd name="connsiteY6" fmla="*/ 700848 h 1178869"/>
                <a:gd name="connsiteX7" fmla="*/ 1725608 w 1809269"/>
                <a:gd name="connsiteY7" fmla="*/ 1029327 h 1178869"/>
                <a:gd name="connsiteX8" fmla="*/ 1546673 w 1809269"/>
                <a:gd name="connsiteY8" fmla="*/ 1178869 h 1178869"/>
                <a:gd name="connsiteX9" fmla="*/ 1322822 w 1809269"/>
                <a:gd name="connsiteY9" fmla="*/ 911018 h 1178869"/>
                <a:gd name="connsiteX10" fmla="*/ 1269488 w 1809269"/>
                <a:gd name="connsiteY10" fmla="*/ 740691 h 1178869"/>
                <a:gd name="connsiteX11" fmla="*/ 1270959 w 1809269"/>
                <a:gd name="connsiteY11" fmla="*/ 735605 h 1178869"/>
                <a:gd name="connsiteX12" fmla="*/ 1124706 w 1809269"/>
                <a:gd name="connsiteY12" fmla="*/ 662704 h 1178869"/>
                <a:gd name="connsiteX13" fmla="*/ 1007597 w 1809269"/>
                <a:gd name="connsiteY13" fmla="*/ 528015 h 1178869"/>
                <a:gd name="connsiteX14" fmla="*/ 998181 w 1809269"/>
                <a:gd name="connsiteY14" fmla="*/ 456443 h 1178869"/>
                <a:gd name="connsiteX15" fmla="*/ 912192 w 1809269"/>
                <a:gd name="connsiteY15" fmla="*/ 493238 h 1178869"/>
                <a:gd name="connsiteX16" fmla="*/ 693966 w 1809269"/>
                <a:gd name="connsiteY16" fmla="*/ 474787 h 1178869"/>
                <a:gd name="connsiteX17" fmla="*/ 693435 w 1809269"/>
                <a:gd name="connsiteY17" fmla="*/ 474368 h 1178869"/>
                <a:gd name="connsiteX18" fmla="*/ 640222 w 1809269"/>
                <a:gd name="connsiteY18" fmla="*/ 551624 h 1178869"/>
                <a:gd name="connsiteX19" fmla="*/ 490434 w 1809269"/>
                <a:gd name="connsiteY19" fmla="*/ 648678 h 1178869"/>
                <a:gd name="connsiteX20" fmla="*/ 466395 w 1809269"/>
                <a:gd name="connsiteY20" fmla="*/ 650767 h 1178869"/>
                <a:gd name="connsiteX21" fmla="*/ 466395 w 1809269"/>
                <a:gd name="connsiteY21" fmla="*/ 764547 h 1178869"/>
                <a:gd name="connsiteX22" fmla="*/ 233197 w 1809269"/>
                <a:gd name="connsiteY22" fmla="*/ 997745 h 1178869"/>
                <a:gd name="connsiteX23" fmla="*/ 0 w 1809269"/>
                <a:gd name="connsiteY23" fmla="*/ 997744 h 1178869"/>
                <a:gd name="connsiteX24" fmla="*/ 0 w 1809269"/>
                <a:gd name="connsiteY24" fmla="*/ 648670 h 1178869"/>
                <a:gd name="connsiteX25" fmla="*/ 142427 w 1809269"/>
                <a:gd name="connsiteY25" fmla="*/ 433798 h 1178869"/>
                <a:gd name="connsiteX26" fmla="*/ 158486 w 1809269"/>
                <a:gd name="connsiteY26" fmla="*/ 428813 h 1178869"/>
                <a:gd name="connsiteX27" fmla="*/ 321856 w 1809269"/>
                <a:gd name="connsiteY27" fmla="*/ 191630 h 1178869"/>
                <a:gd name="connsiteX28" fmla="*/ 516219 w 1809269"/>
                <a:gd name="connsiteY28" fmla="*/ 90702 h 1178869"/>
                <a:gd name="connsiteX29" fmla="*/ 583131 w 1809269"/>
                <a:gd name="connsiteY29" fmla="*/ 101161 h 1178869"/>
                <a:gd name="connsiteX30" fmla="*/ 611098 w 1809269"/>
                <a:gd name="connsiteY30" fmla="*/ 114778 h 1178869"/>
                <a:gd name="connsiteX31" fmla="*/ 835244 w 1809269"/>
                <a:gd name="connsiteY31" fmla="*/ 18864 h 1178869"/>
                <a:gd name="connsiteX32" fmla="*/ 925905 w 1809269"/>
                <a:gd name="connsiteY32" fmla="*/ 2 h 117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809269" h="1178869">
                  <a:moveTo>
                    <a:pt x="925905" y="2"/>
                  </a:moveTo>
                  <a:cubicBezTo>
                    <a:pt x="1016782" y="-378"/>
                    <a:pt x="1103379" y="52712"/>
                    <a:pt x="1141379" y="141517"/>
                  </a:cubicBezTo>
                  <a:lnTo>
                    <a:pt x="1145935" y="152163"/>
                  </a:lnTo>
                  <a:lnTo>
                    <a:pt x="1436475" y="296983"/>
                  </a:lnTo>
                  <a:cubicBezTo>
                    <a:pt x="1494108" y="325711"/>
                    <a:pt x="1534641" y="375079"/>
                    <a:pt x="1553583" y="431673"/>
                  </a:cubicBezTo>
                  <a:lnTo>
                    <a:pt x="1557981" y="465100"/>
                  </a:lnTo>
                  <a:lnTo>
                    <a:pt x="1755002" y="700848"/>
                  </a:lnTo>
                  <a:cubicBezTo>
                    <a:pt x="1837593" y="799672"/>
                    <a:pt x="1824433" y="946737"/>
                    <a:pt x="1725608" y="1029327"/>
                  </a:cubicBezTo>
                  <a:lnTo>
                    <a:pt x="1546673" y="1178869"/>
                  </a:lnTo>
                  <a:lnTo>
                    <a:pt x="1322822" y="911018"/>
                  </a:lnTo>
                  <a:cubicBezTo>
                    <a:pt x="1281526" y="861606"/>
                    <a:pt x="1264169" y="800134"/>
                    <a:pt x="1269488" y="740691"/>
                  </a:cubicBezTo>
                  <a:lnTo>
                    <a:pt x="1270959" y="735605"/>
                  </a:lnTo>
                  <a:lnTo>
                    <a:pt x="1124706" y="662704"/>
                  </a:lnTo>
                  <a:cubicBezTo>
                    <a:pt x="1067073" y="633977"/>
                    <a:pt x="1026540" y="584609"/>
                    <a:pt x="1007597" y="528015"/>
                  </a:cubicBezTo>
                  <a:lnTo>
                    <a:pt x="998181" y="456443"/>
                  </a:lnTo>
                  <a:lnTo>
                    <a:pt x="912192" y="493238"/>
                  </a:lnTo>
                  <a:cubicBezTo>
                    <a:pt x="838188" y="524905"/>
                    <a:pt x="756897" y="515330"/>
                    <a:pt x="693966" y="474787"/>
                  </a:cubicBezTo>
                  <a:lnTo>
                    <a:pt x="693435" y="474368"/>
                  </a:lnTo>
                  <a:lnTo>
                    <a:pt x="640222" y="551624"/>
                  </a:lnTo>
                  <a:cubicBezTo>
                    <a:pt x="603693" y="604657"/>
                    <a:pt x="549127" y="637863"/>
                    <a:pt x="490434" y="648678"/>
                  </a:cubicBezTo>
                  <a:lnTo>
                    <a:pt x="466395" y="650767"/>
                  </a:lnTo>
                  <a:lnTo>
                    <a:pt x="466395" y="764547"/>
                  </a:lnTo>
                  <a:cubicBezTo>
                    <a:pt x="466395" y="893339"/>
                    <a:pt x="361989" y="997745"/>
                    <a:pt x="233197" y="997745"/>
                  </a:cubicBezTo>
                  <a:lnTo>
                    <a:pt x="0" y="997744"/>
                  </a:lnTo>
                  <a:lnTo>
                    <a:pt x="0" y="648670"/>
                  </a:lnTo>
                  <a:cubicBezTo>
                    <a:pt x="0" y="552076"/>
                    <a:pt x="58729" y="469199"/>
                    <a:pt x="142427" y="433798"/>
                  </a:cubicBezTo>
                  <a:lnTo>
                    <a:pt x="158486" y="428813"/>
                  </a:lnTo>
                  <a:lnTo>
                    <a:pt x="321856" y="191630"/>
                  </a:lnTo>
                  <a:cubicBezTo>
                    <a:pt x="367517" y="125339"/>
                    <a:pt x="441362" y="90027"/>
                    <a:pt x="516219" y="90702"/>
                  </a:cubicBezTo>
                  <a:cubicBezTo>
                    <a:pt x="538677" y="90904"/>
                    <a:pt x="561225" y="94346"/>
                    <a:pt x="583131" y="101161"/>
                  </a:cubicBezTo>
                  <a:lnTo>
                    <a:pt x="611098" y="114778"/>
                  </a:lnTo>
                  <a:lnTo>
                    <a:pt x="835244" y="18864"/>
                  </a:lnTo>
                  <a:cubicBezTo>
                    <a:pt x="864845" y="6197"/>
                    <a:pt x="895613" y="129"/>
                    <a:pt x="925905" y="2"/>
                  </a:cubicBez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8F897A63-E875-BAB7-F56C-82D64160EE4E}"/>
              </a:ext>
            </a:extLst>
          </p:cNvPr>
          <p:cNvGrpSpPr/>
          <p:nvPr/>
        </p:nvGrpSpPr>
        <p:grpSpPr>
          <a:xfrm>
            <a:off x="1440507" y="1127262"/>
            <a:ext cx="1940613" cy="5330496"/>
            <a:chOff x="1440507" y="1127262"/>
            <a:chExt cx="1940613" cy="5330496"/>
          </a:xfrm>
          <a:solidFill>
            <a:schemeClr val="bg1"/>
          </a:solidFill>
        </p:grpSpPr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7E7B9DFD-61EA-0135-32F3-947351C9FAA5}"/>
                </a:ext>
              </a:extLst>
            </p:cNvPr>
            <p:cNvSpPr/>
            <p:nvPr/>
          </p:nvSpPr>
          <p:spPr>
            <a:xfrm rot="8635486">
              <a:off x="1584338" y="1127262"/>
              <a:ext cx="1567756" cy="1501806"/>
            </a:xfrm>
            <a:custGeom>
              <a:avLst/>
              <a:gdLst>
                <a:gd name="connsiteX0" fmla="*/ 413711 w 1567756"/>
                <a:gd name="connsiteY0" fmla="*/ 0 h 1501806"/>
                <a:gd name="connsiteX1" fmla="*/ 413711 w 1567756"/>
                <a:gd name="connsiteY1" fmla="*/ 421506 h 1501806"/>
                <a:gd name="connsiteX2" fmla="*/ 366651 w 1567756"/>
                <a:gd name="connsiteY2" fmla="*/ 535119 h 1501806"/>
                <a:gd name="connsiteX3" fmla="*/ 321345 w 1567756"/>
                <a:gd name="connsiteY3" fmla="*/ 565666 h 1501806"/>
                <a:gd name="connsiteX4" fmla="*/ 321345 w 1567756"/>
                <a:gd name="connsiteY4" fmla="*/ 690739 h 1501806"/>
                <a:gd name="connsiteX5" fmla="*/ 274285 w 1567756"/>
                <a:gd name="connsiteY5" fmla="*/ 804352 h 1501806"/>
                <a:gd name="connsiteX6" fmla="*/ 230556 w 1567756"/>
                <a:gd name="connsiteY6" fmla="*/ 833835 h 1501806"/>
                <a:gd name="connsiteX7" fmla="*/ 536458 w 1567756"/>
                <a:gd name="connsiteY7" fmla="*/ 957277 h 1501806"/>
                <a:gd name="connsiteX8" fmla="*/ 624206 w 1567756"/>
                <a:gd name="connsiteY8" fmla="*/ 1043433 h 1501806"/>
                <a:gd name="connsiteX9" fmla="*/ 635578 w 1567756"/>
                <a:gd name="connsiteY9" fmla="*/ 1096879 h 1501806"/>
                <a:gd name="connsiteX10" fmla="*/ 751564 w 1567756"/>
                <a:gd name="connsiteY10" fmla="*/ 1143683 h 1501806"/>
                <a:gd name="connsiteX11" fmla="*/ 804836 w 1567756"/>
                <a:gd name="connsiteY11" fmla="*/ 1178796 h 1501806"/>
                <a:gd name="connsiteX12" fmla="*/ 816512 w 1567756"/>
                <a:gd name="connsiteY12" fmla="*/ 1196084 h 1501806"/>
                <a:gd name="connsiteX13" fmla="*/ 831394 w 1567756"/>
                <a:gd name="connsiteY13" fmla="*/ 1175532 h 1501806"/>
                <a:gd name="connsiteX14" fmla="*/ 885787 w 1567756"/>
                <a:gd name="connsiteY14" fmla="*/ 1142180 h 1501806"/>
                <a:gd name="connsiteX15" fmla="*/ 1003241 w 1567756"/>
                <a:gd name="connsiteY15" fmla="*/ 1099194 h 1501806"/>
                <a:gd name="connsiteX16" fmla="*/ 1016356 w 1567756"/>
                <a:gd name="connsiteY16" fmla="*/ 1046149 h 1501806"/>
                <a:gd name="connsiteX17" fmla="*/ 1106875 w 1567756"/>
                <a:gd name="connsiteY17" fmla="*/ 962909 h 1501806"/>
                <a:gd name="connsiteX18" fmla="*/ 1502705 w 1567756"/>
                <a:gd name="connsiteY18" fmla="*/ 818044 h 1501806"/>
                <a:gd name="connsiteX19" fmla="*/ 1557926 w 1567756"/>
                <a:gd name="connsiteY19" fmla="*/ 968929 h 1501806"/>
                <a:gd name="connsiteX20" fmla="*/ 1462260 w 1567756"/>
                <a:gd name="connsiteY20" fmla="*/ 1175035 h 1501806"/>
                <a:gd name="connsiteX21" fmla="*/ 1344805 w 1567756"/>
                <a:gd name="connsiteY21" fmla="*/ 1218021 h 1501806"/>
                <a:gd name="connsiteX22" fmla="*/ 1331690 w 1567756"/>
                <a:gd name="connsiteY22" fmla="*/ 1271065 h 1501806"/>
                <a:gd name="connsiteX23" fmla="*/ 1241173 w 1567756"/>
                <a:gd name="connsiteY23" fmla="*/ 1354306 h 1501806"/>
                <a:gd name="connsiteX24" fmla="*/ 845343 w 1567756"/>
                <a:gd name="connsiteY24" fmla="*/ 1499170 h 1501806"/>
                <a:gd name="connsiteX25" fmla="*/ 814919 w 1567756"/>
                <a:gd name="connsiteY25" fmla="*/ 1416041 h 1501806"/>
                <a:gd name="connsiteX26" fmla="*/ 780309 w 1567756"/>
                <a:gd name="connsiteY26" fmla="*/ 1501806 h 1501806"/>
                <a:gd name="connsiteX27" fmla="*/ 389430 w 1567756"/>
                <a:gd name="connsiteY27" fmla="*/ 1344072 h 1501806"/>
                <a:gd name="connsiteX28" fmla="*/ 301683 w 1567756"/>
                <a:gd name="connsiteY28" fmla="*/ 1257915 h 1501806"/>
                <a:gd name="connsiteX29" fmla="*/ 290311 w 1567756"/>
                <a:gd name="connsiteY29" fmla="*/ 1204471 h 1501806"/>
                <a:gd name="connsiteX30" fmla="*/ 174324 w 1567756"/>
                <a:gd name="connsiteY30" fmla="*/ 1157665 h 1501806"/>
                <a:gd name="connsiteX31" fmla="*/ 85452 w 1567756"/>
                <a:gd name="connsiteY31" fmla="*/ 948541 h 1501806"/>
                <a:gd name="connsiteX32" fmla="*/ 124647 w 1567756"/>
                <a:gd name="connsiteY32" fmla="*/ 851412 h 1501806"/>
                <a:gd name="connsiteX33" fmla="*/ 0 w 1567756"/>
                <a:gd name="connsiteY33" fmla="*/ 851411 h 1501806"/>
                <a:gd name="connsiteX34" fmla="*/ 0 w 1567756"/>
                <a:gd name="connsiteY34" fmla="*/ 429906 h 1501806"/>
                <a:gd name="connsiteX35" fmla="*/ 47060 w 1567756"/>
                <a:gd name="connsiteY35" fmla="*/ 316293 h 1501806"/>
                <a:gd name="connsiteX36" fmla="*/ 92366 w 1567756"/>
                <a:gd name="connsiteY36" fmla="*/ 285747 h 1501806"/>
                <a:gd name="connsiteX37" fmla="*/ 92366 w 1567756"/>
                <a:gd name="connsiteY37" fmla="*/ 160673 h 1501806"/>
                <a:gd name="connsiteX38" fmla="*/ 253039 w 1567756"/>
                <a:gd name="connsiteY38" fmla="*/ 0 h 15018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1567756" h="1501806">
                  <a:moveTo>
                    <a:pt x="413711" y="0"/>
                  </a:moveTo>
                  <a:lnTo>
                    <a:pt x="413711" y="421506"/>
                  </a:lnTo>
                  <a:cubicBezTo>
                    <a:pt x="413711" y="465875"/>
                    <a:pt x="395727" y="506043"/>
                    <a:pt x="366651" y="535119"/>
                  </a:cubicBezTo>
                  <a:lnTo>
                    <a:pt x="321345" y="565666"/>
                  </a:lnTo>
                  <a:lnTo>
                    <a:pt x="321345" y="690739"/>
                  </a:lnTo>
                  <a:cubicBezTo>
                    <a:pt x="321345" y="735108"/>
                    <a:pt x="303361" y="775276"/>
                    <a:pt x="274285" y="804352"/>
                  </a:cubicBezTo>
                  <a:lnTo>
                    <a:pt x="230556" y="833835"/>
                  </a:lnTo>
                  <a:lnTo>
                    <a:pt x="536458" y="957277"/>
                  </a:lnTo>
                  <a:cubicBezTo>
                    <a:pt x="577603" y="973880"/>
                    <a:pt x="608123" y="1005590"/>
                    <a:pt x="624206" y="1043433"/>
                  </a:cubicBezTo>
                  <a:lnTo>
                    <a:pt x="635578" y="1096879"/>
                  </a:lnTo>
                  <a:lnTo>
                    <a:pt x="751564" y="1143683"/>
                  </a:lnTo>
                  <a:cubicBezTo>
                    <a:pt x="772137" y="1151985"/>
                    <a:pt x="790053" y="1164063"/>
                    <a:pt x="804836" y="1178796"/>
                  </a:cubicBezTo>
                  <a:lnTo>
                    <a:pt x="816512" y="1196084"/>
                  </a:lnTo>
                  <a:lnTo>
                    <a:pt x="831394" y="1175532"/>
                  </a:lnTo>
                  <a:cubicBezTo>
                    <a:pt x="846652" y="1161290"/>
                    <a:pt x="864953" y="1149804"/>
                    <a:pt x="885787" y="1142180"/>
                  </a:cubicBezTo>
                  <a:lnTo>
                    <a:pt x="1003241" y="1099194"/>
                  </a:lnTo>
                  <a:lnTo>
                    <a:pt x="1016356" y="1046149"/>
                  </a:lnTo>
                  <a:cubicBezTo>
                    <a:pt x="1033668" y="1008852"/>
                    <a:pt x="1065209" y="978158"/>
                    <a:pt x="1106875" y="962909"/>
                  </a:cubicBezTo>
                  <a:lnTo>
                    <a:pt x="1502705" y="818044"/>
                  </a:lnTo>
                  <a:lnTo>
                    <a:pt x="1557926" y="968929"/>
                  </a:lnTo>
                  <a:cubicBezTo>
                    <a:pt x="1588423" y="1052261"/>
                    <a:pt x="1545593" y="1144538"/>
                    <a:pt x="1462260" y="1175035"/>
                  </a:cubicBezTo>
                  <a:lnTo>
                    <a:pt x="1344805" y="1218021"/>
                  </a:lnTo>
                  <a:lnTo>
                    <a:pt x="1331690" y="1271065"/>
                  </a:lnTo>
                  <a:cubicBezTo>
                    <a:pt x="1314379" y="1308364"/>
                    <a:pt x="1282838" y="1339057"/>
                    <a:pt x="1241173" y="1354306"/>
                  </a:cubicBezTo>
                  <a:lnTo>
                    <a:pt x="845343" y="1499170"/>
                  </a:lnTo>
                  <a:lnTo>
                    <a:pt x="814919" y="1416041"/>
                  </a:lnTo>
                  <a:lnTo>
                    <a:pt x="780309" y="1501806"/>
                  </a:lnTo>
                  <a:lnTo>
                    <a:pt x="389430" y="1344072"/>
                  </a:lnTo>
                  <a:cubicBezTo>
                    <a:pt x="348285" y="1327468"/>
                    <a:pt x="317766" y="1295759"/>
                    <a:pt x="301683" y="1257915"/>
                  </a:cubicBezTo>
                  <a:lnTo>
                    <a:pt x="290311" y="1204471"/>
                  </a:lnTo>
                  <a:lnTo>
                    <a:pt x="174324" y="1157665"/>
                  </a:lnTo>
                  <a:cubicBezTo>
                    <a:pt x="92034" y="1124459"/>
                    <a:pt x="52244" y="1030831"/>
                    <a:pt x="85452" y="948541"/>
                  </a:cubicBezTo>
                  <a:lnTo>
                    <a:pt x="124647" y="851412"/>
                  </a:lnTo>
                  <a:lnTo>
                    <a:pt x="0" y="851411"/>
                  </a:lnTo>
                  <a:lnTo>
                    <a:pt x="0" y="429906"/>
                  </a:lnTo>
                  <a:cubicBezTo>
                    <a:pt x="0" y="385537"/>
                    <a:pt x="17984" y="345370"/>
                    <a:pt x="47060" y="316293"/>
                  </a:cubicBezTo>
                  <a:lnTo>
                    <a:pt x="92366" y="285747"/>
                  </a:lnTo>
                  <a:lnTo>
                    <a:pt x="92366" y="160673"/>
                  </a:lnTo>
                  <a:cubicBezTo>
                    <a:pt x="92366" y="71935"/>
                    <a:pt x="164301" y="0"/>
                    <a:pt x="253039" y="0"/>
                  </a:cubicBez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5FF14443-D759-42F3-099C-23569CC948AC}"/>
                </a:ext>
              </a:extLst>
            </p:cNvPr>
            <p:cNvSpPr/>
            <p:nvPr/>
          </p:nvSpPr>
          <p:spPr>
            <a:xfrm rot="4050661">
              <a:off x="2524714" y="5979486"/>
              <a:ext cx="331634" cy="624910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A0C5E929-0349-26F8-F6CE-8CEE4F3DCEF2}"/>
                </a:ext>
              </a:extLst>
            </p:cNvPr>
            <p:cNvSpPr/>
            <p:nvPr/>
          </p:nvSpPr>
          <p:spPr>
            <a:xfrm rot="4050661">
              <a:off x="1938793" y="5988244"/>
              <a:ext cx="311570" cy="608801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520E4FBB-5DE5-2795-5504-B4929CD271BE}"/>
                </a:ext>
              </a:extLst>
            </p:cNvPr>
            <p:cNvSpPr/>
            <p:nvPr/>
          </p:nvSpPr>
          <p:spPr>
            <a:xfrm rot="19831309">
              <a:off x="3044642" y="3885566"/>
              <a:ext cx="336478" cy="756926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C3D32389-3C6E-BBE0-FF93-6BB64500FA6B}"/>
                </a:ext>
              </a:extLst>
            </p:cNvPr>
            <p:cNvSpPr/>
            <p:nvPr/>
          </p:nvSpPr>
          <p:spPr>
            <a:xfrm rot="1631163">
              <a:off x="1440507" y="3898107"/>
              <a:ext cx="348715" cy="721797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Trapezoid 37">
              <a:extLst>
                <a:ext uri="{FF2B5EF4-FFF2-40B4-BE49-F238E27FC236}">
                  <a16:creationId xmlns:a16="http://schemas.microsoft.com/office/drawing/2014/main" id="{FD20948A-5350-CD74-2F65-C811C771A331}"/>
                </a:ext>
              </a:extLst>
            </p:cNvPr>
            <p:cNvSpPr/>
            <p:nvPr/>
          </p:nvSpPr>
          <p:spPr>
            <a:xfrm rot="20029742">
              <a:off x="2512267" y="2833516"/>
              <a:ext cx="677744" cy="1569339"/>
            </a:xfrm>
            <a:prstGeom prst="trapezoid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rapezoid 38">
              <a:extLst>
                <a:ext uri="{FF2B5EF4-FFF2-40B4-BE49-F238E27FC236}">
                  <a16:creationId xmlns:a16="http://schemas.microsoft.com/office/drawing/2014/main" id="{162D5208-8693-7EA9-AFE1-E503FCA74251}"/>
                </a:ext>
              </a:extLst>
            </p:cNvPr>
            <p:cNvSpPr/>
            <p:nvPr/>
          </p:nvSpPr>
          <p:spPr>
            <a:xfrm rot="1905609">
              <a:off x="1656124" y="2847800"/>
              <a:ext cx="677744" cy="1548003"/>
            </a:xfrm>
            <a:prstGeom prst="trapezoid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Trapezoid 39">
              <a:extLst>
                <a:ext uri="{FF2B5EF4-FFF2-40B4-BE49-F238E27FC236}">
                  <a16:creationId xmlns:a16="http://schemas.microsoft.com/office/drawing/2014/main" id="{3D975942-42AE-A74B-A199-55E0A5FC9E1E}"/>
                </a:ext>
              </a:extLst>
            </p:cNvPr>
            <p:cNvSpPr/>
            <p:nvPr/>
          </p:nvSpPr>
          <p:spPr>
            <a:xfrm>
              <a:off x="1934849" y="2811546"/>
              <a:ext cx="1053469" cy="1780154"/>
            </a:xfrm>
            <a:prstGeom prst="trapezoid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Isosceles Triangle 40">
              <a:extLst>
                <a:ext uri="{FF2B5EF4-FFF2-40B4-BE49-F238E27FC236}">
                  <a16:creationId xmlns:a16="http://schemas.microsoft.com/office/drawing/2014/main" id="{7BA99F0D-D548-B1F5-48E3-18EAE4C33991}"/>
                </a:ext>
              </a:extLst>
            </p:cNvPr>
            <p:cNvSpPr/>
            <p:nvPr/>
          </p:nvSpPr>
          <p:spPr>
            <a:xfrm rot="10800000">
              <a:off x="2156149" y="2780051"/>
              <a:ext cx="471213" cy="724375"/>
            </a:xfrm>
            <a:prstGeom prst="triangle">
              <a:avLst>
                <a:gd name="adj" fmla="val 46522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Trapezoid 41">
              <a:extLst>
                <a:ext uri="{FF2B5EF4-FFF2-40B4-BE49-F238E27FC236}">
                  <a16:creationId xmlns:a16="http://schemas.microsoft.com/office/drawing/2014/main" id="{E860F07F-720C-B306-7B30-6EAC6923AC14}"/>
                </a:ext>
              </a:extLst>
            </p:cNvPr>
            <p:cNvSpPr/>
            <p:nvPr/>
          </p:nvSpPr>
          <p:spPr>
            <a:xfrm>
              <a:off x="1826715" y="4384624"/>
              <a:ext cx="1239109" cy="1810932"/>
            </a:xfrm>
            <a:prstGeom prst="trapezoid">
              <a:avLst>
                <a:gd name="adj" fmla="val 7736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6705A539-EDBD-2ECC-68CE-AC3452A45645}"/>
                </a:ext>
              </a:extLst>
            </p:cNvPr>
            <p:cNvSpPr/>
            <p:nvPr/>
          </p:nvSpPr>
          <p:spPr>
            <a:xfrm>
              <a:off x="1909781" y="4361660"/>
              <a:ext cx="1077628" cy="255969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Parallelogram 46">
              <a:extLst>
                <a:ext uri="{FF2B5EF4-FFF2-40B4-BE49-F238E27FC236}">
                  <a16:creationId xmlns:a16="http://schemas.microsoft.com/office/drawing/2014/main" id="{4B01432C-134C-3A8E-94A5-B282D8998CC9}"/>
                </a:ext>
              </a:extLst>
            </p:cNvPr>
            <p:cNvSpPr/>
            <p:nvPr/>
          </p:nvSpPr>
          <p:spPr>
            <a:xfrm rot="19688384">
              <a:off x="2080781" y="2829132"/>
              <a:ext cx="285791" cy="729481"/>
            </a:xfrm>
            <a:prstGeom prst="parallelogram">
              <a:avLst>
                <a:gd name="adj" fmla="val 38683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Parallelogram 47">
              <a:extLst>
                <a:ext uri="{FF2B5EF4-FFF2-40B4-BE49-F238E27FC236}">
                  <a16:creationId xmlns:a16="http://schemas.microsoft.com/office/drawing/2014/main" id="{C4F4243B-CCDE-7EE0-7C82-73C7EED333A0}"/>
                </a:ext>
              </a:extLst>
            </p:cNvPr>
            <p:cNvSpPr/>
            <p:nvPr/>
          </p:nvSpPr>
          <p:spPr>
            <a:xfrm rot="12500563" flipH="1">
              <a:off x="2437384" y="2863367"/>
              <a:ext cx="285346" cy="685429"/>
            </a:xfrm>
            <a:prstGeom prst="parallelogram">
              <a:avLst>
                <a:gd name="adj" fmla="val 44802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1C375089-534F-F878-4D97-DF050C29A05F}"/>
                </a:ext>
              </a:extLst>
            </p:cNvPr>
            <p:cNvSpPr/>
            <p:nvPr/>
          </p:nvSpPr>
          <p:spPr>
            <a:xfrm>
              <a:off x="1710107" y="1263388"/>
              <a:ext cx="1418918" cy="1729254"/>
            </a:xfrm>
            <a:custGeom>
              <a:avLst/>
              <a:gdLst>
                <a:gd name="connsiteX0" fmla="*/ 0 w 1407098"/>
                <a:gd name="connsiteY0" fmla="*/ 864627 h 1729253"/>
                <a:gd name="connsiteX1" fmla="*/ 703549 w 1407098"/>
                <a:gd name="connsiteY1" fmla="*/ 0 h 1729253"/>
                <a:gd name="connsiteX2" fmla="*/ 1407098 w 1407098"/>
                <a:gd name="connsiteY2" fmla="*/ 864627 h 1729253"/>
                <a:gd name="connsiteX3" fmla="*/ 703549 w 1407098"/>
                <a:gd name="connsiteY3" fmla="*/ 1729254 h 1729253"/>
                <a:gd name="connsiteX4" fmla="*/ 0 w 1407098"/>
                <a:gd name="connsiteY4" fmla="*/ 864627 h 1729253"/>
                <a:gd name="connsiteX0" fmla="*/ 11820 w 1418918"/>
                <a:gd name="connsiteY0" fmla="*/ 864627 h 1729254"/>
                <a:gd name="connsiteX1" fmla="*/ 715369 w 1418918"/>
                <a:gd name="connsiteY1" fmla="*/ 0 h 1729254"/>
                <a:gd name="connsiteX2" fmla="*/ 1418918 w 1418918"/>
                <a:gd name="connsiteY2" fmla="*/ 864627 h 1729254"/>
                <a:gd name="connsiteX3" fmla="*/ 715369 w 1418918"/>
                <a:gd name="connsiteY3" fmla="*/ 1729254 h 1729254"/>
                <a:gd name="connsiteX4" fmla="*/ 11820 w 1418918"/>
                <a:gd name="connsiteY4" fmla="*/ 864627 h 1729254"/>
                <a:gd name="connsiteX0" fmla="*/ 11820 w 1418918"/>
                <a:gd name="connsiteY0" fmla="*/ 864627 h 1729254"/>
                <a:gd name="connsiteX1" fmla="*/ 715369 w 1418918"/>
                <a:gd name="connsiteY1" fmla="*/ 0 h 1729254"/>
                <a:gd name="connsiteX2" fmla="*/ 1418918 w 1418918"/>
                <a:gd name="connsiteY2" fmla="*/ 864627 h 1729254"/>
                <a:gd name="connsiteX3" fmla="*/ 715369 w 1418918"/>
                <a:gd name="connsiteY3" fmla="*/ 1729254 h 1729254"/>
                <a:gd name="connsiteX4" fmla="*/ 11820 w 1418918"/>
                <a:gd name="connsiteY4" fmla="*/ 864627 h 17292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8918" h="1729254">
                  <a:moveTo>
                    <a:pt x="11820" y="864627"/>
                  </a:moveTo>
                  <a:cubicBezTo>
                    <a:pt x="-74444" y="412986"/>
                    <a:pt x="326810" y="0"/>
                    <a:pt x="715369" y="0"/>
                  </a:cubicBezTo>
                  <a:cubicBezTo>
                    <a:pt x="1103928" y="0"/>
                    <a:pt x="1418918" y="387107"/>
                    <a:pt x="1418918" y="864627"/>
                  </a:cubicBezTo>
                  <a:cubicBezTo>
                    <a:pt x="1315401" y="1264509"/>
                    <a:pt x="1103928" y="1729254"/>
                    <a:pt x="715369" y="1729254"/>
                  </a:cubicBezTo>
                  <a:cubicBezTo>
                    <a:pt x="326810" y="1729254"/>
                    <a:pt x="98084" y="1316268"/>
                    <a:pt x="11820" y="864627"/>
                  </a:cubicBez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Arrow: Pentagon 50">
              <a:extLst>
                <a:ext uri="{FF2B5EF4-FFF2-40B4-BE49-F238E27FC236}">
                  <a16:creationId xmlns:a16="http://schemas.microsoft.com/office/drawing/2014/main" id="{F5515E3B-BDE2-07DE-B037-06154A3E46D9}"/>
                </a:ext>
              </a:extLst>
            </p:cNvPr>
            <p:cNvSpPr/>
            <p:nvPr/>
          </p:nvSpPr>
          <p:spPr>
            <a:xfrm rot="5400000">
              <a:off x="2555931" y="3596838"/>
              <a:ext cx="242884" cy="229795"/>
            </a:xfrm>
            <a:prstGeom prst="homePlat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46EAC632-A01E-4562-F1C5-AD110544D31E}"/>
                </a:ext>
              </a:extLst>
            </p:cNvPr>
            <p:cNvGrpSpPr/>
            <p:nvPr/>
          </p:nvGrpSpPr>
          <p:grpSpPr>
            <a:xfrm>
              <a:off x="2402405" y="3631900"/>
              <a:ext cx="45719" cy="453176"/>
              <a:chOff x="2882166" y="1981525"/>
              <a:chExt cx="465808" cy="2639176"/>
            </a:xfrm>
            <a:grpFill/>
          </p:grpSpPr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7DB9B00C-0773-57D5-8FE0-1838DBB6C11F}"/>
                  </a:ext>
                </a:extLst>
              </p:cNvPr>
              <p:cNvSpPr/>
              <p:nvPr/>
            </p:nvSpPr>
            <p:spPr>
              <a:xfrm>
                <a:off x="2882166" y="1981525"/>
                <a:ext cx="451642" cy="451642"/>
              </a:xfrm>
              <a:prstGeom prst="ellipse">
                <a:avLst/>
              </a:prstGeom>
              <a:grpFill/>
              <a:ln w="1270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Oval 30">
                <a:extLst>
                  <a:ext uri="{FF2B5EF4-FFF2-40B4-BE49-F238E27FC236}">
                    <a16:creationId xmlns:a16="http://schemas.microsoft.com/office/drawing/2014/main" id="{4E6E799D-59E3-898A-D387-346C2441BC2D}"/>
                  </a:ext>
                </a:extLst>
              </p:cNvPr>
              <p:cNvSpPr/>
              <p:nvPr/>
            </p:nvSpPr>
            <p:spPr>
              <a:xfrm>
                <a:off x="2896030" y="2702075"/>
                <a:ext cx="451642" cy="451642"/>
              </a:xfrm>
              <a:prstGeom prst="ellipse">
                <a:avLst/>
              </a:prstGeom>
              <a:grpFill/>
              <a:ln w="1270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Oval 31">
                <a:extLst>
                  <a:ext uri="{FF2B5EF4-FFF2-40B4-BE49-F238E27FC236}">
                    <a16:creationId xmlns:a16="http://schemas.microsoft.com/office/drawing/2014/main" id="{167FBC50-3E3E-E724-31B2-F7F43E415E64}"/>
                  </a:ext>
                </a:extLst>
              </p:cNvPr>
              <p:cNvSpPr/>
              <p:nvPr/>
            </p:nvSpPr>
            <p:spPr>
              <a:xfrm>
                <a:off x="2896332" y="3448509"/>
                <a:ext cx="451642" cy="451642"/>
              </a:xfrm>
              <a:prstGeom prst="ellipse">
                <a:avLst/>
              </a:prstGeom>
              <a:grpFill/>
              <a:ln w="1270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Oval 32">
                <a:extLst>
                  <a:ext uri="{FF2B5EF4-FFF2-40B4-BE49-F238E27FC236}">
                    <a16:creationId xmlns:a16="http://schemas.microsoft.com/office/drawing/2014/main" id="{C8E6FE7C-9057-5499-722D-80F5328A64EF}"/>
                  </a:ext>
                </a:extLst>
              </p:cNvPr>
              <p:cNvSpPr/>
              <p:nvPr/>
            </p:nvSpPr>
            <p:spPr>
              <a:xfrm>
                <a:off x="2886532" y="4169059"/>
                <a:ext cx="451642" cy="451642"/>
              </a:xfrm>
              <a:prstGeom prst="ellipse">
                <a:avLst/>
              </a:prstGeom>
              <a:grpFill/>
              <a:ln w="1270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6C46A7E6-BF16-DEEA-86B3-52C98F24170C}"/>
                </a:ext>
              </a:extLst>
            </p:cNvPr>
            <p:cNvCxnSpPr>
              <a:cxnSpLocks/>
              <a:endCxn id="42" idx="2"/>
            </p:cNvCxnSpPr>
            <p:nvPr/>
          </p:nvCxnSpPr>
          <p:spPr>
            <a:xfrm>
              <a:off x="2424569" y="4968304"/>
              <a:ext cx="21701" cy="1227252"/>
            </a:xfrm>
            <a:prstGeom prst="lin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Frame 59">
              <a:extLst>
                <a:ext uri="{FF2B5EF4-FFF2-40B4-BE49-F238E27FC236}">
                  <a16:creationId xmlns:a16="http://schemas.microsoft.com/office/drawing/2014/main" id="{51BE6284-6D28-52AE-976D-9CAFF228CF13}"/>
                </a:ext>
              </a:extLst>
            </p:cNvPr>
            <p:cNvSpPr/>
            <p:nvPr/>
          </p:nvSpPr>
          <p:spPr>
            <a:xfrm>
              <a:off x="2291785" y="4374703"/>
              <a:ext cx="288272" cy="252533"/>
            </a:xfrm>
            <a:prstGeom prst="frame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0616CBA7-2F7B-705B-85A4-1DF4EB4CBAFB}"/>
              </a:ext>
            </a:extLst>
          </p:cNvPr>
          <p:cNvSpPr txBox="1"/>
          <p:nvPr/>
        </p:nvSpPr>
        <p:spPr>
          <a:xfrm>
            <a:off x="5761277" y="4172687"/>
            <a:ext cx="4357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Niagara Engraved" panose="04020502070703030202" pitchFamily="82" charset="0"/>
              </a:rPr>
              <a:t>SR</a:t>
            </a:r>
          </a:p>
        </p:txBody>
      </p:sp>
    </p:spTree>
    <p:extLst>
      <p:ext uri="{BB962C8B-B14F-4D97-AF65-F5344CB8AC3E}">
        <p14:creationId xmlns:p14="http://schemas.microsoft.com/office/powerpoint/2010/main" val="42100239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725968" y="6460937"/>
            <a:ext cx="4009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333333"/>
                </a:solidFill>
                <a:latin typeface="Open Sans"/>
              </a:rPr>
              <a:t>Mary Elizabeth and Caroline Rollins </a:t>
            </a:r>
            <a:endParaRPr lang="en-US" dirty="0"/>
          </a:p>
        </p:txBody>
      </p:sp>
      <p:grpSp>
        <p:nvGrpSpPr>
          <p:cNvPr id="123" name="Group 122"/>
          <p:cNvGrpSpPr/>
          <p:nvPr/>
        </p:nvGrpSpPr>
        <p:grpSpPr>
          <a:xfrm>
            <a:off x="1386381" y="965723"/>
            <a:ext cx="1839807" cy="5312091"/>
            <a:chOff x="1377390" y="1267876"/>
            <a:chExt cx="1373520" cy="3563547"/>
          </a:xfrm>
          <a:solidFill>
            <a:schemeClr val="bg1"/>
          </a:solidFill>
        </p:grpSpPr>
        <p:sp>
          <p:nvSpPr>
            <p:cNvPr id="11" name="Oval 10"/>
            <p:cNvSpPr/>
            <p:nvPr/>
          </p:nvSpPr>
          <p:spPr>
            <a:xfrm rot="4050661">
              <a:off x="2064092" y="4394429"/>
              <a:ext cx="317455" cy="556534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 rot="4050661">
              <a:off x="1683094" y="4394428"/>
              <a:ext cx="317455" cy="556534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ardrop 4"/>
            <p:cNvSpPr/>
            <p:nvPr/>
          </p:nvSpPr>
          <p:spPr>
            <a:xfrm rot="8137994">
              <a:off x="1377390" y="1267876"/>
              <a:ext cx="1373520" cy="1423527"/>
            </a:xfrm>
            <a:custGeom>
              <a:avLst/>
              <a:gdLst>
                <a:gd name="connsiteX0" fmla="*/ 0 w 1600200"/>
                <a:gd name="connsiteY0" fmla="*/ 782803 h 1565606"/>
                <a:gd name="connsiteX1" fmla="*/ 800100 w 1600200"/>
                <a:gd name="connsiteY1" fmla="*/ 0 h 1565606"/>
                <a:gd name="connsiteX2" fmla="*/ 1600200 w 1600200"/>
                <a:gd name="connsiteY2" fmla="*/ 0 h 1565606"/>
                <a:gd name="connsiteX3" fmla="*/ 1600200 w 1600200"/>
                <a:gd name="connsiteY3" fmla="*/ 782803 h 1565606"/>
                <a:gd name="connsiteX4" fmla="*/ 800100 w 1600200"/>
                <a:gd name="connsiteY4" fmla="*/ 1565606 h 1565606"/>
                <a:gd name="connsiteX5" fmla="*/ 0 w 1600200"/>
                <a:gd name="connsiteY5" fmla="*/ 782803 h 1565606"/>
                <a:gd name="connsiteX0" fmla="*/ 0 w 1600200"/>
                <a:gd name="connsiteY0" fmla="*/ 782803 h 1565606"/>
                <a:gd name="connsiteX1" fmla="*/ 800100 w 1600200"/>
                <a:gd name="connsiteY1" fmla="*/ 0 h 1565606"/>
                <a:gd name="connsiteX2" fmla="*/ 1600200 w 1600200"/>
                <a:gd name="connsiteY2" fmla="*/ 0 h 1565606"/>
                <a:gd name="connsiteX3" fmla="*/ 1600200 w 1600200"/>
                <a:gd name="connsiteY3" fmla="*/ 782803 h 1565606"/>
                <a:gd name="connsiteX4" fmla="*/ 800100 w 1600200"/>
                <a:gd name="connsiteY4" fmla="*/ 1565606 h 1565606"/>
                <a:gd name="connsiteX5" fmla="*/ 0 w 1600200"/>
                <a:gd name="connsiteY5" fmla="*/ 782803 h 15656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600200" h="1565606">
                  <a:moveTo>
                    <a:pt x="0" y="782803"/>
                  </a:moveTo>
                  <a:cubicBezTo>
                    <a:pt x="0" y="350473"/>
                    <a:pt x="530404" y="242933"/>
                    <a:pt x="800100" y="0"/>
                  </a:cubicBezTo>
                  <a:lnTo>
                    <a:pt x="1600200" y="0"/>
                  </a:lnTo>
                  <a:lnTo>
                    <a:pt x="1600200" y="782803"/>
                  </a:lnTo>
                  <a:cubicBezTo>
                    <a:pt x="1600200" y="1215133"/>
                    <a:pt x="1241983" y="1565606"/>
                    <a:pt x="800100" y="1565606"/>
                  </a:cubicBezTo>
                  <a:cubicBezTo>
                    <a:pt x="358217" y="1565606"/>
                    <a:pt x="0" y="1215133"/>
                    <a:pt x="0" y="782803"/>
                  </a:cubicBez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 rot="20380359">
              <a:off x="2440609" y="3384029"/>
              <a:ext cx="269387" cy="499719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 rot="1398018">
              <a:off x="1383409" y="3384921"/>
              <a:ext cx="265443" cy="499719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rapezoid 7"/>
            <p:cNvSpPr/>
            <p:nvPr/>
          </p:nvSpPr>
          <p:spPr>
            <a:xfrm rot="20029742">
              <a:off x="2107363" y="2658351"/>
              <a:ext cx="456721" cy="1016003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rapezoid 8"/>
            <p:cNvSpPr/>
            <p:nvPr/>
          </p:nvSpPr>
          <p:spPr>
            <a:xfrm rot="1403006">
              <a:off x="1453509" y="2756000"/>
              <a:ext cx="456721" cy="942857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rapezoid 9"/>
            <p:cNvSpPr/>
            <p:nvPr/>
          </p:nvSpPr>
          <p:spPr>
            <a:xfrm>
              <a:off x="1579218" y="2799135"/>
              <a:ext cx="948222" cy="1798988"/>
            </a:xfrm>
            <a:prstGeom prst="trapezoi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Chord 12"/>
            <p:cNvSpPr/>
            <p:nvPr/>
          </p:nvSpPr>
          <p:spPr>
            <a:xfrm rot="19522476">
              <a:off x="1767447" y="2746178"/>
              <a:ext cx="287301" cy="440919"/>
            </a:xfrm>
            <a:prstGeom prst="chor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Chord 13"/>
            <p:cNvSpPr/>
            <p:nvPr/>
          </p:nvSpPr>
          <p:spPr>
            <a:xfrm rot="2077524" flipH="1">
              <a:off x="2051912" y="2746178"/>
              <a:ext cx="287301" cy="440919"/>
            </a:xfrm>
            <a:prstGeom prst="chor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oup 143"/>
            <p:cNvGrpSpPr/>
            <p:nvPr/>
          </p:nvGrpSpPr>
          <p:grpSpPr>
            <a:xfrm>
              <a:off x="1768863" y="3998460"/>
              <a:ext cx="189644" cy="199888"/>
              <a:chOff x="1524000" y="2401957"/>
              <a:chExt cx="314739" cy="341243"/>
            </a:xfrm>
            <a:grpFill/>
          </p:grpSpPr>
          <p:sp>
            <p:nvSpPr>
              <p:cNvPr id="58" name="Oval 57"/>
              <p:cNvSpPr/>
              <p:nvPr/>
            </p:nvSpPr>
            <p:spPr>
              <a:xfrm>
                <a:off x="1524000" y="2438400"/>
                <a:ext cx="152400" cy="1524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Oval 58"/>
              <p:cNvSpPr/>
              <p:nvPr/>
            </p:nvSpPr>
            <p:spPr>
              <a:xfrm>
                <a:off x="1686339" y="2401957"/>
                <a:ext cx="152400" cy="1524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Oval 59"/>
              <p:cNvSpPr/>
              <p:nvPr/>
            </p:nvSpPr>
            <p:spPr>
              <a:xfrm>
                <a:off x="1676400" y="2590800"/>
                <a:ext cx="152400" cy="1524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Oval 60"/>
              <p:cNvSpPr/>
              <p:nvPr/>
            </p:nvSpPr>
            <p:spPr>
              <a:xfrm>
                <a:off x="1600200" y="2514600"/>
                <a:ext cx="145774" cy="53009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6" name="Group 148"/>
            <p:cNvGrpSpPr/>
            <p:nvPr/>
          </p:nvGrpSpPr>
          <p:grpSpPr>
            <a:xfrm>
              <a:off x="1958507" y="3598685"/>
              <a:ext cx="189644" cy="199888"/>
              <a:chOff x="1524000" y="2401957"/>
              <a:chExt cx="314739" cy="341243"/>
            </a:xfrm>
            <a:grpFill/>
          </p:grpSpPr>
          <p:sp>
            <p:nvSpPr>
              <p:cNvPr id="54" name="Oval 53"/>
              <p:cNvSpPr/>
              <p:nvPr/>
            </p:nvSpPr>
            <p:spPr>
              <a:xfrm>
                <a:off x="1524000" y="2438400"/>
                <a:ext cx="152400" cy="1524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Oval 54"/>
              <p:cNvSpPr/>
              <p:nvPr/>
            </p:nvSpPr>
            <p:spPr>
              <a:xfrm>
                <a:off x="1686339" y="2401957"/>
                <a:ext cx="152400" cy="1524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Oval 55"/>
              <p:cNvSpPr/>
              <p:nvPr/>
            </p:nvSpPr>
            <p:spPr>
              <a:xfrm>
                <a:off x="1676400" y="2590800"/>
                <a:ext cx="152400" cy="1524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Oval 56"/>
              <p:cNvSpPr/>
              <p:nvPr/>
            </p:nvSpPr>
            <p:spPr>
              <a:xfrm>
                <a:off x="1600200" y="2514600"/>
                <a:ext cx="145774" cy="53009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7" name="Group 153"/>
            <p:cNvGrpSpPr/>
            <p:nvPr/>
          </p:nvGrpSpPr>
          <p:grpSpPr>
            <a:xfrm>
              <a:off x="2148152" y="4098404"/>
              <a:ext cx="189644" cy="199888"/>
              <a:chOff x="1524000" y="2401957"/>
              <a:chExt cx="314739" cy="341243"/>
            </a:xfrm>
            <a:grpFill/>
          </p:grpSpPr>
          <p:sp>
            <p:nvSpPr>
              <p:cNvPr id="50" name="Oval 49"/>
              <p:cNvSpPr/>
              <p:nvPr/>
            </p:nvSpPr>
            <p:spPr>
              <a:xfrm>
                <a:off x="1524000" y="2438400"/>
                <a:ext cx="152400" cy="1524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Oval 50"/>
              <p:cNvSpPr/>
              <p:nvPr/>
            </p:nvSpPr>
            <p:spPr>
              <a:xfrm>
                <a:off x="1686339" y="2401957"/>
                <a:ext cx="152400" cy="1524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Oval 51"/>
              <p:cNvSpPr/>
              <p:nvPr/>
            </p:nvSpPr>
            <p:spPr>
              <a:xfrm>
                <a:off x="1676400" y="2590800"/>
                <a:ext cx="152400" cy="1524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Oval 52"/>
              <p:cNvSpPr/>
              <p:nvPr/>
            </p:nvSpPr>
            <p:spPr>
              <a:xfrm>
                <a:off x="1600200" y="2514600"/>
                <a:ext cx="145774" cy="53009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8" name="Group 158"/>
            <p:cNvGrpSpPr/>
            <p:nvPr/>
          </p:nvGrpSpPr>
          <p:grpSpPr>
            <a:xfrm>
              <a:off x="1484396" y="3298854"/>
              <a:ext cx="189644" cy="199888"/>
              <a:chOff x="1524000" y="2401957"/>
              <a:chExt cx="314739" cy="341243"/>
            </a:xfrm>
            <a:grpFill/>
          </p:grpSpPr>
          <p:sp>
            <p:nvSpPr>
              <p:cNvPr id="46" name="Oval 45"/>
              <p:cNvSpPr/>
              <p:nvPr/>
            </p:nvSpPr>
            <p:spPr>
              <a:xfrm>
                <a:off x="1524000" y="2438400"/>
                <a:ext cx="152400" cy="1524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Oval 46"/>
              <p:cNvSpPr/>
              <p:nvPr/>
            </p:nvSpPr>
            <p:spPr>
              <a:xfrm>
                <a:off x="1686339" y="2401957"/>
                <a:ext cx="152400" cy="1524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Oval 47"/>
              <p:cNvSpPr/>
              <p:nvPr/>
            </p:nvSpPr>
            <p:spPr>
              <a:xfrm>
                <a:off x="1676400" y="2590800"/>
                <a:ext cx="152400" cy="1524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Oval 48"/>
              <p:cNvSpPr/>
              <p:nvPr/>
            </p:nvSpPr>
            <p:spPr>
              <a:xfrm>
                <a:off x="1600200" y="2514600"/>
                <a:ext cx="145774" cy="53009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9" name="Group 163"/>
            <p:cNvGrpSpPr/>
            <p:nvPr/>
          </p:nvGrpSpPr>
          <p:grpSpPr>
            <a:xfrm>
              <a:off x="1863685" y="3198910"/>
              <a:ext cx="189644" cy="199888"/>
              <a:chOff x="1524000" y="2401957"/>
              <a:chExt cx="314739" cy="341243"/>
            </a:xfrm>
            <a:grpFill/>
          </p:grpSpPr>
          <p:sp>
            <p:nvSpPr>
              <p:cNvPr id="42" name="Oval 41"/>
              <p:cNvSpPr/>
              <p:nvPr/>
            </p:nvSpPr>
            <p:spPr>
              <a:xfrm>
                <a:off x="1524000" y="2438400"/>
                <a:ext cx="152400" cy="1524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Oval 42"/>
              <p:cNvSpPr/>
              <p:nvPr/>
            </p:nvSpPr>
            <p:spPr>
              <a:xfrm>
                <a:off x="1686339" y="2401957"/>
                <a:ext cx="152400" cy="1524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Oval 43"/>
              <p:cNvSpPr/>
              <p:nvPr/>
            </p:nvSpPr>
            <p:spPr>
              <a:xfrm>
                <a:off x="1676400" y="2590800"/>
                <a:ext cx="152400" cy="1524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Oval 44"/>
              <p:cNvSpPr/>
              <p:nvPr/>
            </p:nvSpPr>
            <p:spPr>
              <a:xfrm>
                <a:off x="1600200" y="2514600"/>
                <a:ext cx="145774" cy="53009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0" name="Group 168"/>
            <p:cNvGrpSpPr/>
            <p:nvPr/>
          </p:nvGrpSpPr>
          <p:grpSpPr>
            <a:xfrm>
              <a:off x="2432619" y="3298854"/>
              <a:ext cx="189644" cy="199888"/>
              <a:chOff x="1524000" y="2401957"/>
              <a:chExt cx="314739" cy="341243"/>
            </a:xfrm>
            <a:grpFill/>
          </p:grpSpPr>
          <p:sp>
            <p:nvSpPr>
              <p:cNvPr id="38" name="Oval 37"/>
              <p:cNvSpPr/>
              <p:nvPr/>
            </p:nvSpPr>
            <p:spPr>
              <a:xfrm>
                <a:off x="1524000" y="2438400"/>
                <a:ext cx="152400" cy="1524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Oval 38"/>
              <p:cNvSpPr/>
              <p:nvPr/>
            </p:nvSpPr>
            <p:spPr>
              <a:xfrm>
                <a:off x="1686339" y="2401957"/>
                <a:ext cx="152400" cy="1524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Oval 39"/>
              <p:cNvSpPr/>
              <p:nvPr/>
            </p:nvSpPr>
            <p:spPr>
              <a:xfrm>
                <a:off x="1676400" y="2590800"/>
                <a:ext cx="152400" cy="1524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Oval 40"/>
              <p:cNvSpPr/>
              <p:nvPr/>
            </p:nvSpPr>
            <p:spPr>
              <a:xfrm>
                <a:off x="1600200" y="2514600"/>
                <a:ext cx="145774" cy="53009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1" name="Group 173"/>
            <p:cNvGrpSpPr/>
            <p:nvPr/>
          </p:nvGrpSpPr>
          <p:grpSpPr>
            <a:xfrm>
              <a:off x="1674041" y="4298291"/>
              <a:ext cx="189644" cy="199888"/>
              <a:chOff x="1524000" y="2401957"/>
              <a:chExt cx="314739" cy="341243"/>
            </a:xfrm>
            <a:grpFill/>
          </p:grpSpPr>
          <p:sp>
            <p:nvSpPr>
              <p:cNvPr id="34" name="Oval 33"/>
              <p:cNvSpPr/>
              <p:nvPr/>
            </p:nvSpPr>
            <p:spPr>
              <a:xfrm>
                <a:off x="1524000" y="2438400"/>
                <a:ext cx="152400" cy="1524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Oval 34"/>
              <p:cNvSpPr/>
              <p:nvPr/>
            </p:nvSpPr>
            <p:spPr>
              <a:xfrm>
                <a:off x="1686339" y="2401957"/>
                <a:ext cx="152400" cy="1524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Oval 35"/>
              <p:cNvSpPr/>
              <p:nvPr/>
            </p:nvSpPr>
            <p:spPr>
              <a:xfrm>
                <a:off x="1676400" y="2590800"/>
                <a:ext cx="152400" cy="1524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1600200" y="2514600"/>
                <a:ext cx="145774" cy="53009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6" name="Group 65"/>
            <p:cNvGrpSpPr/>
            <p:nvPr/>
          </p:nvGrpSpPr>
          <p:grpSpPr>
            <a:xfrm>
              <a:off x="1752600" y="2209800"/>
              <a:ext cx="762000" cy="1607206"/>
              <a:chOff x="3940275" y="2242083"/>
              <a:chExt cx="922928" cy="1607206"/>
            </a:xfrm>
            <a:grpFill/>
          </p:grpSpPr>
          <p:sp>
            <p:nvSpPr>
              <p:cNvPr id="28" name="Diagonal Stripe 27"/>
              <p:cNvSpPr/>
              <p:nvPr/>
            </p:nvSpPr>
            <p:spPr>
              <a:xfrm flipH="1">
                <a:off x="4359318" y="3136006"/>
                <a:ext cx="98755" cy="713283"/>
              </a:xfrm>
              <a:prstGeom prst="diagStrip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Diagonal Stripe 28"/>
              <p:cNvSpPr/>
              <p:nvPr/>
            </p:nvSpPr>
            <p:spPr>
              <a:xfrm>
                <a:off x="4260562" y="3136006"/>
                <a:ext cx="98755" cy="713283"/>
              </a:xfrm>
              <a:prstGeom prst="diagStrip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5" name="Freeform: Shape 64"/>
              <p:cNvSpPr/>
              <p:nvPr/>
            </p:nvSpPr>
            <p:spPr>
              <a:xfrm rot="18802910">
                <a:off x="3917577" y="2264781"/>
                <a:ext cx="968324" cy="922928"/>
              </a:xfrm>
              <a:custGeom>
                <a:avLst/>
                <a:gdLst>
                  <a:gd name="connsiteX0" fmla="*/ 968324 w 968324"/>
                  <a:gd name="connsiteY0" fmla="*/ 525153 h 922928"/>
                  <a:gd name="connsiteX1" fmla="*/ 539762 w 968324"/>
                  <a:gd name="connsiteY1" fmla="*/ 922381 h 922928"/>
                  <a:gd name="connsiteX2" fmla="*/ 258561 w 968324"/>
                  <a:gd name="connsiteY2" fmla="*/ 784810 h 922928"/>
                  <a:gd name="connsiteX3" fmla="*/ 252626 w 968324"/>
                  <a:gd name="connsiteY3" fmla="*/ 776563 h 922928"/>
                  <a:gd name="connsiteX4" fmla="*/ 224259 w 968324"/>
                  <a:gd name="connsiteY4" fmla="*/ 766990 h 922928"/>
                  <a:gd name="connsiteX5" fmla="*/ 0 w 968324"/>
                  <a:gd name="connsiteY5" fmla="*/ 399180 h 922928"/>
                  <a:gd name="connsiteX6" fmla="*/ 367184 w 968324"/>
                  <a:gd name="connsiteY6" fmla="*/ 0 h 922928"/>
                  <a:gd name="connsiteX7" fmla="*/ 130655 w 968324"/>
                  <a:gd name="connsiteY7" fmla="*/ 399179 h 922928"/>
                  <a:gd name="connsiteX8" fmla="*/ 147357 w 968324"/>
                  <a:gd name="connsiteY8" fmla="*/ 524104 h 922928"/>
                  <a:gd name="connsiteX9" fmla="*/ 158186 w 968324"/>
                  <a:gd name="connsiteY9" fmla="*/ 555372 h 922928"/>
                  <a:gd name="connsiteX10" fmla="*/ 154875 w 968324"/>
                  <a:gd name="connsiteY10" fmla="*/ 482702 h 922928"/>
                  <a:gd name="connsiteX11" fmla="*/ 546938 w 968324"/>
                  <a:gd name="connsiteY11" fmla="*/ 784877 h 922928"/>
                  <a:gd name="connsiteX12" fmla="*/ 968324 w 968324"/>
                  <a:gd name="connsiteY12" fmla="*/ 525153 h 9229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968324" h="922928">
                    <a:moveTo>
                      <a:pt x="968324" y="525153"/>
                    </a:moveTo>
                    <a:cubicBezTo>
                      <a:pt x="956264" y="756259"/>
                      <a:pt x="764389" y="934104"/>
                      <a:pt x="539762" y="922381"/>
                    </a:cubicBezTo>
                    <a:cubicBezTo>
                      <a:pt x="427448" y="916520"/>
                      <a:pt x="328212" y="864377"/>
                      <a:pt x="258561" y="784810"/>
                    </a:cubicBezTo>
                    <a:lnTo>
                      <a:pt x="252626" y="776563"/>
                    </a:lnTo>
                    <a:lnTo>
                      <a:pt x="224259" y="766990"/>
                    </a:lnTo>
                    <a:cubicBezTo>
                      <a:pt x="92472" y="706392"/>
                      <a:pt x="0" y="564526"/>
                      <a:pt x="0" y="399180"/>
                    </a:cubicBezTo>
                    <a:cubicBezTo>
                      <a:pt x="0" y="178719"/>
                      <a:pt x="164394" y="0"/>
                      <a:pt x="367184" y="0"/>
                    </a:cubicBezTo>
                    <a:cubicBezTo>
                      <a:pt x="223147" y="71108"/>
                      <a:pt x="130655" y="227202"/>
                      <a:pt x="130655" y="399179"/>
                    </a:cubicBezTo>
                    <a:cubicBezTo>
                      <a:pt x="130655" y="442173"/>
                      <a:pt x="136436" y="484175"/>
                      <a:pt x="147357" y="524104"/>
                    </a:cubicBezTo>
                    <a:lnTo>
                      <a:pt x="158186" y="555372"/>
                    </a:lnTo>
                    <a:lnTo>
                      <a:pt x="154875" y="482702"/>
                    </a:lnTo>
                    <a:cubicBezTo>
                      <a:pt x="213561" y="656154"/>
                      <a:pt x="368494" y="775565"/>
                      <a:pt x="546938" y="784877"/>
                    </a:cubicBezTo>
                    <a:cubicBezTo>
                      <a:pt x="725382" y="794189"/>
                      <a:pt x="891903" y="691553"/>
                      <a:pt x="968324" y="525153"/>
                    </a:cubicBez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32" name="Flowchart: Collate 31"/>
              <p:cNvSpPr/>
              <p:nvPr/>
            </p:nvSpPr>
            <p:spPr>
              <a:xfrm rot="5400000">
                <a:off x="4175509" y="3007074"/>
                <a:ext cx="392306" cy="222200"/>
              </a:xfrm>
              <a:prstGeom prst="flowChartCollat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3" name="Rounded Rectangle 137"/>
              <p:cNvSpPr/>
              <p:nvPr/>
            </p:nvSpPr>
            <p:spPr>
              <a:xfrm>
                <a:off x="4309940" y="2993350"/>
                <a:ext cx="98755" cy="213985"/>
              </a:xfrm>
              <a:prstGeom prst="round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3" name="Oval 22"/>
            <p:cNvSpPr/>
            <p:nvPr/>
          </p:nvSpPr>
          <p:spPr>
            <a:xfrm>
              <a:off x="1579218" y="1499866"/>
              <a:ext cx="948222" cy="1499156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: Shape 62"/>
            <p:cNvSpPr/>
            <p:nvPr/>
          </p:nvSpPr>
          <p:spPr>
            <a:xfrm rot="16200000">
              <a:off x="1184364" y="1941596"/>
              <a:ext cx="1573026" cy="1111179"/>
            </a:xfrm>
            <a:custGeom>
              <a:avLst/>
              <a:gdLst>
                <a:gd name="connsiteX0" fmla="*/ 1573026 w 1573026"/>
                <a:gd name="connsiteY0" fmla="*/ 845447 h 1111179"/>
                <a:gd name="connsiteX1" fmla="*/ 1531100 w 1573026"/>
                <a:gd name="connsiteY1" fmla="*/ 878583 h 1111179"/>
                <a:gd name="connsiteX2" fmla="*/ 1531100 w 1573026"/>
                <a:gd name="connsiteY2" fmla="*/ 880818 h 1111179"/>
                <a:gd name="connsiteX3" fmla="*/ 1468427 w 1573026"/>
                <a:gd name="connsiteY3" fmla="*/ 943491 h 1111179"/>
                <a:gd name="connsiteX4" fmla="*/ 1448973 w 1573026"/>
                <a:gd name="connsiteY4" fmla="*/ 943491 h 1111179"/>
                <a:gd name="connsiteX5" fmla="*/ 1258421 w 1573026"/>
                <a:gd name="connsiteY5" fmla="*/ 1094090 h 1111179"/>
                <a:gd name="connsiteX6" fmla="*/ 629210 w 1573026"/>
                <a:gd name="connsiteY6" fmla="*/ 1094090 h 1111179"/>
                <a:gd name="connsiteX7" fmla="*/ 0 w 1573026"/>
                <a:gd name="connsiteY7" fmla="*/ 1094090 h 1111179"/>
                <a:gd name="connsiteX8" fmla="*/ 314605 w 1573026"/>
                <a:gd name="connsiteY8" fmla="*/ 845447 h 1111179"/>
                <a:gd name="connsiteX9" fmla="*/ 943816 w 1573026"/>
                <a:gd name="connsiteY9" fmla="*/ 845447 h 1111179"/>
                <a:gd name="connsiteX10" fmla="*/ 1101118 w 1573026"/>
                <a:gd name="connsiteY10" fmla="*/ 828797 h 1111179"/>
                <a:gd name="connsiteX11" fmla="*/ 1155069 w 1573026"/>
                <a:gd name="connsiteY11" fmla="*/ 833080 h 1111179"/>
                <a:gd name="connsiteX12" fmla="*/ 1155069 w 1573026"/>
                <a:gd name="connsiteY12" fmla="*/ 266493 h 1111179"/>
                <a:gd name="connsiteX13" fmla="*/ 1127616 w 1573026"/>
                <a:gd name="connsiteY13" fmla="*/ 272650 h 1111179"/>
                <a:gd name="connsiteX14" fmla="*/ 918076 w 1573026"/>
                <a:gd name="connsiteY14" fmla="*/ 277531 h 1111179"/>
                <a:gd name="connsiteX15" fmla="*/ 361318 w 1573026"/>
                <a:gd name="connsiteY15" fmla="*/ 318175 h 1111179"/>
                <a:gd name="connsiteX16" fmla="*/ 64870 w 1573026"/>
                <a:gd name="connsiteY16" fmla="*/ 90970 h 1111179"/>
                <a:gd name="connsiteX17" fmla="*/ 621628 w 1573026"/>
                <a:gd name="connsiteY17" fmla="*/ 50327 h 1111179"/>
                <a:gd name="connsiteX18" fmla="*/ 1178385 w 1573026"/>
                <a:gd name="connsiteY18" fmla="*/ 9683 h 1111179"/>
                <a:gd name="connsiteX19" fmla="*/ 1407017 w 1573026"/>
                <a:gd name="connsiteY19" fmla="*/ 184913 h 1111179"/>
                <a:gd name="connsiteX20" fmla="*/ 1468427 w 1573026"/>
                <a:gd name="connsiteY20" fmla="*/ 184913 h 1111179"/>
                <a:gd name="connsiteX21" fmla="*/ 1531100 w 1573026"/>
                <a:gd name="connsiteY21" fmla="*/ 247586 h 1111179"/>
                <a:gd name="connsiteX22" fmla="*/ 1531100 w 1573026"/>
                <a:gd name="connsiteY22" fmla="*/ 853213 h 11111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573026" h="1111179">
                  <a:moveTo>
                    <a:pt x="1573026" y="845447"/>
                  </a:moveTo>
                  <a:lnTo>
                    <a:pt x="1531100" y="878583"/>
                  </a:lnTo>
                  <a:lnTo>
                    <a:pt x="1531100" y="880818"/>
                  </a:lnTo>
                  <a:cubicBezTo>
                    <a:pt x="1531100" y="915431"/>
                    <a:pt x="1503040" y="943491"/>
                    <a:pt x="1468427" y="943491"/>
                  </a:cubicBezTo>
                  <a:lnTo>
                    <a:pt x="1448973" y="943491"/>
                  </a:lnTo>
                  <a:lnTo>
                    <a:pt x="1258421" y="1094090"/>
                  </a:lnTo>
                  <a:cubicBezTo>
                    <a:pt x="1048684" y="1153290"/>
                    <a:pt x="838947" y="1034889"/>
                    <a:pt x="629210" y="1094090"/>
                  </a:cubicBezTo>
                  <a:cubicBezTo>
                    <a:pt x="419474" y="1153290"/>
                    <a:pt x="209737" y="1034889"/>
                    <a:pt x="0" y="1094090"/>
                  </a:cubicBezTo>
                  <a:lnTo>
                    <a:pt x="314605" y="845447"/>
                  </a:lnTo>
                  <a:cubicBezTo>
                    <a:pt x="524342" y="786247"/>
                    <a:pt x="734079" y="904648"/>
                    <a:pt x="943816" y="845447"/>
                  </a:cubicBezTo>
                  <a:cubicBezTo>
                    <a:pt x="996250" y="830647"/>
                    <a:pt x="1048684" y="826947"/>
                    <a:pt x="1101118" y="828797"/>
                  </a:cubicBezTo>
                  <a:lnTo>
                    <a:pt x="1155069" y="833080"/>
                  </a:lnTo>
                  <a:lnTo>
                    <a:pt x="1155069" y="266493"/>
                  </a:lnTo>
                  <a:lnTo>
                    <a:pt x="1127616" y="272650"/>
                  </a:lnTo>
                  <a:cubicBezTo>
                    <a:pt x="1058677" y="286709"/>
                    <a:pt x="989284" y="294552"/>
                    <a:pt x="918076" y="277531"/>
                  </a:cubicBezTo>
                  <a:cubicBezTo>
                    <a:pt x="728188" y="232145"/>
                    <a:pt x="551207" y="363562"/>
                    <a:pt x="361318" y="318175"/>
                  </a:cubicBezTo>
                  <a:lnTo>
                    <a:pt x="64870" y="90970"/>
                  </a:lnTo>
                  <a:cubicBezTo>
                    <a:pt x="254759" y="136358"/>
                    <a:pt x="431740" y="4940"/>
                    <a:pt x="621628" y="50327"/>
                  </a:cubicBezTo>
                  <a:cubicBezTo>
                    <a:pt x="811515" y="95714"/>
                    <a:pt x="988497" y="-35703"/>
                    <a:pt x="1178385" y="9683"/>
                  </a:cubicBezTo>
                  <a:lnTo>
                    <a:pt x="1407017" y="184913"/>
                  </a:lnTo>
                  <a:lnTo>
                    <a:pt x="1468427" y="184913"/>
                  </a:lnTo>
                  <a:cubicBezTo>
                    <a:pt x="1503040" y="184913"/>
                    <a:pt x="1531100" y="212973"/>
                    <a:pt x="1531100" y="247586"/>
                  </a:cubicBezTo>
                  <a:lnTo>
                    <a:pt x="1531100" y="853213"/>
                  </a:ln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7" name="Moon 26"/>
            <p:cNvSpPr/>
            <p:nvPr/>
          </p:nvSpPr>
          <p:spPr>
            <a:xfrm rot="5619258">
              <a:off x="1574630" y="1283115"/>
              <a:ext cx="837479" cy="1088758"/>
            </a:xfrm>
            <a:prstGeom prst="moon">
              <a:avLst>
                <a:gd name="adj" fmla="val 49526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2" name="Group 121"/>
          <p:cNvGrpSpPr/>
          <p:nvPr/>
        </p:nvGrpSpPr>
        <p:grpSpPr>
          <a:xfrm>
            <a:off x="4104535" y="1377330"/>
            <a:ext cx="2380597" cy="4836810"/>
            <a:chOff x="4191000" y="1981200"/>
            <a:chExt cx="1577941" cy="3048000"/>
          </a:xfrm>
          <a:solidFill>
            <a:schemeClr val="bg1"/>
          </a:solidFill>
        </p:grpSpPr>
        <p:sp>
          <p:nvSpPr>
            <p:cNvPr id="120" name="Oval 119"/>
            <p:cNvSpPr/>
            <p:nvPr/>
          </p:nvSpPr>
          <p:spPr>
            <a:xfrm rot="3203438" flipH="1">
              <a:off x="4648200" y="4648200"/>
              <a:ext cx="228600" cy="5334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Oval 120"/>
            <p:cNvSpPr/>
            <p:nvPr/>
          </p:nvSpPr>
          <p:spPr>
            <a:xfrm rot="18674876" flipH="1">
              <a:off x="4962182" y="4643279"/>
              <a:ext cx="228600" cy="5334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Oval 117"/>
            <p:cNvSpPr/>
            <p:nvPr/>
          </p:nvSpPr>
          <p:spPr>
            <a:xfrm rot="20477541" flipH="1">
              <a:off x="5261102" y="3756370"/>
              <a:ext cx="228600" cy="5334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Oval 118"/>
            <p:cNvSpPr/>
            <p:nvPr/>
          </p:nvSpPr>
          <p:spPr>
            <a:xfrm rot="1039131" flipH="1">
              <a:off x="4417611" y="3755733"/>
              <a:ext cx="228600" cy="5334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Trapezoid 84"/>
            <p:cNvSpPr/>
            <p:nvPr/>
          </p:nvSpPr>
          <p:spPr>
            <a:xfrm rot="972547">
              <a:off x="4456940" y="3252223"/>
              <a:ext cx="497229" cy="884300"/>
            </a:xfrm>
            <a:prstGeom prst="trapezoid">
              <a:avLst>
                <a:gd name="adj" fmla="val 38256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Trapezoid 67"/>
            <p:cNvSpPr/>
            <p:nvPr/>
          </p:nvSpPr>
          <p:spPr>
            <a:xfrm>
              <a:off x="4572000" y="3200400"/>
              <a:ext cx="762000" cy="1676400"/>
            </a:xfrm>
            <a:prstGeom prst="trapezoid">
              <a:avLst>
                <a:gd name="adj" fmla="val 41311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Trapezoid 85"/>
            <p:cNvSpPr/>
            <p:nvPr/>
          </p:nvSpPr>
          <p:spPr>
            <a:xfrm rot="20302542">
              <a:off x="5031614" y="3253891"/>
              <a:ext cx="459186" cy="884300"/>
            </a:xfrm>
            <a:prstGeom prst="trapezoid">
              <a:avLst>
                <a:gd name="adj" fmla="val 38256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1" name="Group 110"/>
            <p:cNvGrpSpPr/>
            <p:nvPr/>
          </p:nvGrpSpPr>
          <p:grpSpPr>
            <a:xfrm>
              <a:off x="4648200" y="3276600"/>
              <a:ext cx="701398" cy="1447800"/>
              <a:chOff x="6369190" y="2895600"/>
              <a:chExt cx="1193904" cy="2464412"/>
            </a:xfrm>
            <a:grpFill/>
          </p:grpSpPr>
          <p:sp>
            <p:nvSpPr>
              <p:cNvPr id="109" name="Freeform: Shape 108"/>
              <p:cNvSpPr/>
              <p:nvPr/>
            </p:nvSpPr>
            <p:spPr>
              <a:xfrm rot="17515565">
                <a:off x="6315762" y="4112681"/>
                <a:ext cx="1300759" cy="1193904"/>
              </a:xfrm>
              <a:custGeom>
                <a:avLst/>
                <a:gdLst>
                  <a:gd name="connsiteX0" fmla="*/ 1051305 w 1300759"/>
                  <a:gd name="connsiteY0" fmla="*/ 0 h 1193904"/>
                  <a:gd name="connsiteX1" fmla="*/ 1300759 w 1300759"/>
                  <a:gd name="connsiteY1" fmla="*/ 619720 h 1193904"/>
                  <a:gd name="connsiteX2" fmla="*/ 590990 w 1300759"/>
                  <a:gd name="connsiteY2" fmla="*/ 1144629 h 1193904"/>
                  <a:gd name="connsiteX3" fmla="*/ 598524 w 1300759"/>
                  <a:gd name="connsiteY3" fmla="*/ 1161103 h 1193904"/>
                  <a:gd name="connsiteX4" fmla="*/ 431221 w 1300759"/>
                  <a:gd name="connsiteY4" fmla="*/ 1179397 h 1193904"/>
                  <a:gd name="connsiteX5" fmla="*/ 359405 w 1300759"/>
                  <a:gd name="connsiteY5" fmla="*/ 1034582 h 1193904"/>
                  <a:gd name="connsiteX6" fmla="*/ 376354 w 1300759"/>
                  <a:gd name="connsiteY6" fmla="*/ 1004422 h 1193904"/>
                  <a:gd name="connsiteX7" fmla="*/ 352414 w 1300759"/>
                  <a:gd name="connsiteY7" fmla="*/ 997386 h 1193904"/>
                  <a:gd name="connsiteX8" fmla="*/ 280598 w 1300759"/>
                  <a:gd name="connsiteY8" fmla="*/ 852571 h 1193904"/>
                  <a:gd name="connsiteX9" fmla="*/ 301056 w 1300759"/>
                  <a:gd name="connsiteY9" fmla="*/ 816167 h 1193904"/>
                  <a:gd name="connsiteX10" fmla="*/ 314073 w 1300759"/>
                  <a:gd name="connsiteY10" fmla="*/ 804701 h 1193904"/>
                  <a:gd name="connsiteX11" fmla="*/ 306830 w 1300759"/>
                  <a:gd name="connsiteY11" fmla="*/ 804552 h 1193904"/>
                  <a:gd name="connsiteX12" fmla="*/ 264028 w 1300759"/>
                  <a:gd name="connsiteY12" fmla="*/ 791973 h 1193904"/>
                  <a:gd name="connsiteX13" fmla="*/ 192213 w 1300759"/>
                  <a:gd name="connsiteY13" fmla="*/ 647157 h 1193904"/>
                  <a:gd name="connsiteX14" fmla="*/ 212670 w 1300759"/>
                  <a:gd name="connsiteY14" fmla="*/ 610754 h 1193904"/>
                  <a:gd name="connsiteX15" fmla="*/ 241554 w 1300759"/>
                  <a:gd name="connsiteY15" fmla="*/ 585313 h 1193904"/>
                  <a:gd name="connsiteX16" fmla="*/ 211575 w 1300759"/>
                  <a:gd name="connsiteY16" fmla="*/ 584695 h 1193904"/>
                  <a:gd name="connsiteX17" fmla="*/ 168774 w 1300759"/>
                  <a:gd name="connsiteY17" fmla="*/ 572116 h 1193904"/>
                  <a:gd name="connsiteX18" fmla="*/ 96957 w 1300759"/>
                  <a:gd name="connsiteY18" fmla="*/ 427301 h 1193904"/>
                  <a:gd name="connsiteX19" fmla="*/ 117416 w 1300759"/>
                  <a:gd name="connsiteY19" fmla="*/ 390896 h 1193904"/>
                  <a:gd name="connsiteX20" fmla="*/ 140308 w 1300759"/>
                  <a:gd name="connsiteY20" fmla="*/ 370733 h 1193904"/>
                  <a:gd name="connsiteX21" fmla="*/ 120479 w 1300759"/>
                  <a:gd name="connsiteY21" fmla="*/ 370325 h 1193904"/>
                  <a:gd name="connsiteX22" fmla="*/ 77679 w 1300759"/>
                  <a:gd name="connsiteY22" fmla="*/ 357746 h 1193904"/>
                  <a:gd name="connsiteX23" fmla="*/ 5864 w 1300759"/>
                  <a:gd name="connsiteY23" fmla="*/ 212929 h 1193904"/>
                  <a:gd name="connsiteX24" fmla="*/ 99380 w 1300759"/>
                  <a:gd name="connsiteY24" fmla="*/ 129855 h 1193904"/>
                  <a:gd name="connsiteX25" fmla="*/ 116891 w 1300759"/>
                  <a:gd name="connsiteY25" fmla="*/ 127408 h 1193904"/>
                  <a:gd name="connsiteX26" fmla="*/ 114370 w 1300759"/>
                  <a:gd name="connsiteY26" fmla="*/ 121145 h 11939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1300759" h="1193904">
                    <a:moveTo>
                      <a:pt x="1051305" y="0"/>
                    </a:moveTo>
                    <a:lnTo>
                      <a:pt x="1300759" y="619720"/>
                    </a:lnTo>
                    <a:lnTo>
                      <a:pt x="590990" y="1144629"/>
                    </a:lnTo>
                    <a:lnTo>
                      <a:pt x="598524" y="1161103"/>
                    </a:lnTo>
                    <a:cubicBezTo>
                      <a:pt x="552935" y="1196771"/>
                      <a:pt x="485909" y="1204100"/>
                      <a:pt x="431221" y="1179397"/>
                    </a:cubicBezTo>
                    <a:cubicBezTo>
                      <a:pt x="369993" y="1151740"/>
                      <a:pt x="339996" y="1091252"/>
                      <a:pt x="359405" y="1034582"/>
                    </a:cubicBezTo>
                    <a:lnTo>
                      <a:pt x="376354" y="1004422"/>
                    </a:lnTo>
                    <a:lnTo>
                      <a:pt x="352414" y="997386"/>
                    </a:lnTo>
                    <a:cubicBezTo>
                      <a:pt x="291186" y="969729"/>
                      <a:pt x="261189" y="909241"/>
                      <a:pt x="280598" y="852571"/>
                    </a:cubicBezTo>
                    <a:cubicBezTo>
                      <a:pt x="285145" y="839294"/>
                      <a:pt x="292126" y="827056"/>
                      <a:pt x="301056" y="816167"/>
                    </a:cubicBezTo>
                    <a:lnTo>
                      <a:pt x="314073" y="804701"/>
                    </a:lnTo>
                    <a:lnTo>
                      <a:pt x="306830" y="804552"/>
                    </a:lnTo>
                    <a:cubicBezTo>
                      <a:pt x="292143" y="802323"/>
                      <a:pt x="277701" y="798149"/>
                      <a:pt x="264028" y="791973"/>
                    </a:cubicBezTo>
                    <a:cubicBezTo>
                      <a:pt x="202801" y="764317"/>
                      <a:pt x="172804" y="703827"/>
                      <a:pt x="192213" y="647157"/>
                    </a:cubicBezTo>
                    <a:cubicBezTo>
                      <a:pt x="196759" y="633882"/>
                      <a:pt x="203742" y="621643"/>
                      <a:pt x="212670" y="610754"/>
                    </a:cubicBezTo>
                    <a:lnTo>
                      <a:pt x="241554" y="585313"/>
                    </a:lnTo>
                    <a:lnTo>
                      <a:pt x="211575" y="584695"/>
                    </a:lnTo>
                    <a:cubicBezTo>
                      <a:pt x="196889" y="582466"/>
                      <a:pt x="182446" y="578292"/>
                      <a:pt x="168774" y="572116"/>
                    </a:cubicBezTo>
                    <a:cubicBezTo>
                      <a:pt x="107546" y="544459"/>
                      <a:pt x="77549" y="483970"/>
                      <a:pt x="96957" y="427301"/>
                    </a:cubicBezTo>
                    <a:cubicBezTo>
                      <a:pt x="101505" y="414024"/>
                      <a:pt x="108487" y="401787"/>
                      <a:pt x="117416" y="390896"/>
                    </a:cubicBezTo>
                    <a:lnTo>
                      <a:pt x="140308" y="370733"/>
                    </a:lnTo>
                    <a:lnTo>
                      <a:pt x="120479" y="370325"/>
                    </a:lnTo>
                    <a:cubicBezTo>
                      <a:pt x="105794" y="368095"/>
                      <a:pt x="91352" y="363920"/>
                      <a:pt x="77679" y="357746"/>
                    </a:cubicBezTo>
                    <a:cubicBezTo>
                      <a:pt x="16451" y="330088"/>
                      <a:pt x="-13546" y="269599"/>
                      <a:pt x="5864" y="212929"/>
                    </a:cubicBezTo>
                    <a:cubicBezTo>
                      <a:pt x="19503" y="173103"/>
                      <a:pt x="55058" y="142611"/>
                      <a:pt x="99380" y="129855"/>
                    </a:cubicBezTo>
                    <a:lnTo>
                      <a:pt x="116891" y="127408"/>
                    </a:lnTo>
                    <a:lnTo>
                      <a:pt x="114370" y="121145"/>
                    </a:ln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Rectangle 94"/>
              <p:cNvSpPr/>
              <p:nvPr/>
            </p:nvSpPr>
            <p:spPr>
              <a:xfrm>
                <a:off x="6579833" y="2895600"/>
                <a:ext cx="76200" cy="5334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Rectangle 95"/>
              <p:cNvSpPr/>
              <p:nvPr/>
            </p:nvSpPr>
            <p:spPr>
              <a:xfrm>
                <a:off x="7167239" y="2897079"/>
                <a:ext cx="76200" cy="5334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Freeform: Shape 93"/>
              <p:cNvSpPr/>
              <p:nvPr/>
            </p:nvSpPr>
            <p:spPr>
              <a:xfrm rot="6774245">
                <a:off x="6441920" y="3297012"/>
                <a:ext cx="971082" cy="898636"/>
              </a:xfrm>
              <a:custGeom>
                <a:avLst/>
                <a:gdLst>
                  <a:gd name="connsiteX0" fmla="*/ 77730 w 971082"/>
                  <a:gd name="connsiteY0" fmla="*/ 600783 h 898636"/>
                  <a:gd name="connsiteX1" fmla="*/ 71818 w 971082"/>
                  <a:gd name="connsiteY1" fmla="*/ 507112 h 898636"/>
                  <a:gd name="connsiteX2" fmla="*/ 88039 w 971082"/>
                  <a:gd name="connsiteY2" fmla="*/ 475986 h 898636"/>
                  <a:gd name="connsiteX3" fmla="*/ 71540 w 971082"/>
                  <a:gd name="connsiteY3" fmla="*/ 470757 h 898636"/>
                  <a:gd name="connsiteX4" fmla="*/ 5400 w 971082"/>
                  <a:gd name="connsiteY4" fmla="*/ 326940 h 898636"/>
                  <a:gd name="connsiteX5" fmla="*/ 134587 w 971082"/>
                  <a:gd name="connsiteY5" fmla="*/ 237950 h 898636"/>
                  <a:gd name="connsiteX6" fmla="*/ 135559 w 971082"/>
                  <a:gd name="connsiteY6" fmla="*/ 240241 h 898636"/>
                  <a:gd name="connsiteX7" fmla="*/ 704175 w 971082"/>
                  <a:gd name="connsiteY7" fmla="*/ 0 h 898636"/>
                  <a:gd name="connsiteX8" fmla="*/ 971082 w 971082"/>
                  <a:gd name="connsiteY8" fmla="*/ 631730 h 898636"/>
                  <a:gd name="connsiteX9" fmla="*/ 339352 w 971082"/>
                  <a:gd name="connsiteY9" fmla="*/ 898636 h 898636"/>
                  <a:gd name="connsiteX10" fmla="*/ 333669 w 971082"/>
                  <a:gd name="connsiteY10" fmla="*/ 885186 h 898636"/>
                  <a:gd name="connsiteX11" fmla="*/ 290354 w 971082"/>
                  <a:gd name="connsiteY11" fmla="*/ 884138 h 898636"/>
                  <a:gd name="connsiteX12" fmla="*/ 247741 w 971082"/>
                  <a:gd name="connsiteY12" fmla="*/ 870022 h 898636"/>
                  <a:gd name="connsiteX13" fmla="*/ 178218 w 971082"/>
                  <a:gd name="connsiteY13" fmla="*/ 714668 h 898636"/>
                  <a:gd name="connsiteX14" fmla="*/ 193546 w 971082"/>
                  <a:gd name="connsiteY14" fmla="*/ 684177 h 898636"/>
                  <a:gd name="connsiteX15" fmla="*/ 191361 w 971082"/>
                  <a:gd name="connsiteY15" fmla="*/ 684128 h 898636"/>
                  <a:gd name="connsiteX16" fmla="*/ 146720 w 971082"/>
                  <a:gd name="connsiteY16" fmla="*/ 669981 h 898636"/>
                  <a:gd name="connsiteX17" fmla="*/ 77730 w 971082"/>
                  <a:gd name="connsiteY17" fmla="*/ 600783 h 8986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971082" h="898636">
                    <a:moveTo>
                      <a:pt x="77730" y="600783"/>
                    </a:moveTo>
                    <a:cubicBezTo>
                      <a:pt x="64457" y="571920"/>
                      <a:pt x="61696" y="538980"/>
                      <a:pt x="71818" y="507112"/>
                    </a:cubicBezTo>
                    <a:lnTo>
                      <a:pt x="88039" y="475986"/>
                    </a:lnTo>
                    <a:lnTo>
                      <a:pt x="71540" y="470757"/>
                    </a:lnTo>
                    <a:cubicBezTo>
                      <a:pt x="15152" y="443291"/>
                      <a:pt x="-12474" y="383220"/>
                      <a:pt x="5400" y="326940"/>
                    </a:cubicBezTo>
                    <a:cubicBezTo>
                      <a:pt x="22149" y="274204"/>
                      <a:pt x="74780" y="237950"/>
                      <a:pt x="134587" y="237950"/>
                    </a:cubicBezTo>
                    <a:lnTo>
                      <a:pt x="135559" y="240241"/>
                    </a:lnTo>
                    <a:lnTo>
                      <a:pt x="704175" y="0"/>
                    </a:lnTo>
                    <a:lnTo>
                      <a:pt x="971082" y="631730"/>
                    </a:lnTo>
                    <a:lnTo>
                      <a:pt x="339352" y="898636"/>
                    </a:lnTo>
                    <a:lnTo>
                      <a:pt x="333669" y="885186"/>
                    </a:lnTo>
                    <a:lnTo>
                      <a:pt x="290354" y="884138"/>
                    </a:lnTo>
                    <a:cubicBezTo>
                      <a:pt x="275714" y="881629"/>
                      <a:pt x="261328" y="876946"/>
                      <a:pt x="247741" y="870022"/>
                    </a:cubicBezTo>
                    <a:cubicBezTo>
                      <a:pt x="188689" y="839932"/>
                      <a:pt x="159792" y="775359"/>
                      <a:pt x="178218" y="714668"/>
                    </a:cubicBezTo>
                    <a:lnTo>
                      <a:pt x="193546" y="684177"/>
                    </a:lnTo>
                    <a:lnTo>
                      <a:pt x="191361" y="684128"/>
                    </a:lnTo>
                    <a:cubicBezTo>
                      <a:pt x="176043" y="681620"/>
                      <a:pt x="160979" y="676926"/>
                      <a:pt x="146720" y="669981"/>
                    </a:cubicBezTo>
                    <a:cubicBezTo>
                      <a:pt x="114790" y="654428"/>
                      <a:pt x="91004" y="629645"/>
                      <a:pt x="77730" y="600783"/>
                    </a:cubicBez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Rectangle 109"/>
              <p:cNvSpPr/>
              <p:nvPr/>
            </p:nvSpPr>
            <p:spPr>
              <a:xfrm rot="5400000">
                <a:off x="6837655" y="3763023"/>
                <a:ext cx="152400" cy="6858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82" name="Chord 81"/>
            <p:cNvSpPr/>
            <p:nvPr/>
          </p:nvSpPr>
          <p:spPr>
            <a:xfrm rot="16200000">
              <a:off x="4940582" y="3060419"/>
              <a:ext cx="304800" cy="279962"/>
            </a:xfrm>
            <a:prstGeom prst="chor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Chord 83"/>
            <p:cNvSpPr/>
            <p:nvPr/>
          </p:nvSpPr>
          <p:spPr>
            <a:xfrm rot="19065548">
              <a:off x="4711981" y="3060419"/>
              <a:ext cx="304800" cy="279962"/>
            </a:xfrm>
            <a:prstGeom prst="chord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3" name="Group 82"/>
            <p:cNvGrpSpPr/>
            <p:nvPr/>
          </p:nvGrpSpPr>
          <p:grpSpPr>
            <a:xfrm>
              <a:off x="4191000" y="1981200"/>
              <a:ext cx="1577941" cy="1622829"/>
              <a:chOff x="4109229" y="1950341"/>
              <a:chExt cx="1577941" cy="1622829"/>
            </a:xfrm>
            <a:grpFill/>
          </p:grpSpPr>
          <p:sp>
            <p:nvSpPr>
              <p:cNvPr id="67" name="Oval 66"/>
              <p:cNvSpPr/>
              <p:nvPr/>
            </p:nvSpPr>
            <p:spPr>
              <a:xfrm>
                <a:off x="4572000" y="2133600"/>
                <a:ext cx="685800" cy="10668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Freeform: Shape 80"/>
              <p:cNvSpPr/>
              <p:nvPr/>
            </p:nvSpPr>
            <p:spPr>
              <a:xfrm rot="18358226">
                <a:off x="4086785" y="1972785"/>
                <a:ext cx="1622829" cy="1577941"/>
              </a:xfrm>
              <a:custGeom>
                <a:avLst/>
                <a:gdLst>
                  <a:gd name="connsiteX0" fmla="*/ 1528806 w 1622829"/>
                  <a:gd name="connsiteY0" fmla="*/ 279331 h 1577941"/>
                  <a:gd name="connsiteX1" fmla="*/ 1560082 w 1622829"/>
                  <a:gd name="connsiteY1" fmla="*/ 409262 h 1577941"/>
                  <a:gd name="connsiteX2" fmla="*/ 1541813 w 1622829"/>
                  <a:gd name="connsiteY2" fmla="*/ 712169 h 1577941"/>
                  <a:gd name="connsiteX3" fmla="*/ 1561943 w 1622829"/>
                  <a:gd name="connsiteY3" fmla="*/ 729866 h 1577941"/>
                  <a:gd name="connsiteX4" fmla="*/ 1580172 w 1622829"/>
                  <a:gd name="connsiteY4" fmla="*/ 1018207 h 1577941"/>
                  <a:gd name="connsiteX5" fmla="*/ 1437862 w 1622829"/>
                  <a:gd name="connsiteY5" fmla="*/ 1217252 h 1577941"/>
                  <a:gd name="connsiteX6" fmla="*/ 1422545 w 1622829"/>
                  <a:gd name="connsiteY6" fmla="*/ 1293119 h 1577941"/>
                  <a:gd name="connsiteX7" fmla="*/ 1211910 w 1622829"/>
                  <a:gd name="connsiteY7" fmla="*/ 1432738 h 1577941"/>
                  <a:gd name="connsiteX8" fmla="*/ 964742 w 1622829"/>
                  <a:gd name="connsiteY8" fmla="*/ 1432738 h 1577941"/>
                  <a:gd name="connsiteX9" fmla="*/ 963008 w 1622829"/>
                  <a:gd name="connsiteY9" fmla="*/ 1438322 h 1577941"/>
                  <a:gd name="connsiteX10" fmla="*/ 752373 w 1622829"/>
                  <a:gd name="connsiteY10" fmla="*/ 1577941 h 1577941"/>
                  <a:gd name="connsiteX11" fmla="*/ 447573 w 1622829"/>
                  <a:gd name="connsiteY11" fmla="*/ 1577941 h 1577941"/>
                  <a:gd name="connsiteX12" fmla="*/ 447573 w 1622829"/>
                  <a:gd name="connsiteY12" fmla="*/ 1349341 h 1577941"/>
                  <a:gd name="connsiteX13" fmla="*/ 676173 w 1622829"/>
                  <a:gd name="connsiteY13" fmla="*/ 1120741 h 1577941"/>
                  <a:gd name="connsiteX14" fmla="*/ 924800 w 1622829"/>
                  <a:gd name="connsiteY14" fmla="*/ 1120741 h 1577941"/>
                  <a:gd name="connsiteX15" fmla="*/ 946152 w 1622829"/>
                  <a:gd name="connsiteY15" fmla="*/ 1076325 h 1577941"/>
                  <a:gd name="connsiteX16" fmla="*/ 1046729 w 1622829"/>
                  <a:gd name="connsiteY16" fmla="*/ 993503 h 1577941"/>
                  <a:gd name="connsiteX17" fmla="*/ 1124578 w 1622829"/>
                  <a:gd name="connsiteY17" fmla="*/ 977785 h 1577941"/>
                  <a:gd name="connsiteX18" fmla="*/ 1126796 w 1622829"/>
                  <a:gd name="connsiteY18" fmla="*/ 897117 h 1577941"/>
                  <a:gd name="connsiteX19" fmla="*/ 1163934 w 1622829"/>
                  <a:gd name="connsiteY19" fmla="*/ 814285 h 1577941"/>
                  <a:gd name="connsiteX20" fmla="*/ 1255720 w 1622829"/>
                  <a:gd name="connsiteY20" fmla="*/ 685906 h 1577941"/>
                  <a:gd name="connsiteX21" fmla="*/ 1235925 w 1622829"/>
                  <a:gd name="connsiteY21" fmla="*/ 681168 h 1577941"/>
                  <a:gd name="connsiteX22" fmla="*/ 1100986 w 1622829"/>
                  <a:gd name="connsiteY22" fmla="*/ 504066 h 1577941"/>
                  <a:gd name="connsiteX23" fmla="*/ 1099193 w 1622829"/>
                  <a:gd name="connsiteY23" fmla="*/ 459521 h 1577941"/>
                  <a:gd name="connsiteX24" fmla="*/ 1077456 w 1622829"/>
                  <a:gd name="connsiteY24" fmla="*/ 475296 h 1577941"/>
                  <a:gd name="connsiteX25" fmla="*/ 864843 w 1622829"/>
                  <a:gd name="connsiteY25" fmla="*/ 505068 h 1577941"/>
                  <a:gd name="connsiteX26" fmla="*/ 839615 w 1622829"/>
                  <a:gd name="connsiteY26" fmla="*/ 493015 h 1577941"/>
                  <a:gd name="connsiteX27" fmla="*/ 791707 w 1622829"/>
                  <a:gd name="connsiteY27" fmla="*/ 564071 h 1577941"/>
                  <a:gd name="connsiteX28" fmla="*/ 630064 w 1622829"/>
                  <a:gd name="connsiteY28" fmla="*/ 631027 h 1577941"/>
                  <a:gd name="connsiteX29" fmla="*/ 533400 w 1622829"/>
                  <a:gd name="connsiteY29" fmla="*/ 631027 h 1577941"/>
                  <a:gd name="connsiteX30" fmla="*/ 533400 w 1622829"/>
                  <a:gd name="connsiteY30" fmla="*/ 732640 h 1577941"/>
                  <a:gd name="connsiteX31" fmla="*/ 304800 w 1622829"/>
                  <a:gd name="connsiteY31" fmla="*/ 961240 h 1577941"/>
                  <a:gd name="connsiteX32" fmla="*/ 0 w 1622829"/>
                  <a:gd name="connsiteY32" fmla="*/ 961240 h 1577941"/>
                  <a:gd name="connsiteX33" fmla="*/ 0 w 1622829"/>
                  <a:gd name="connsiteY33" fmla="*/ 732640 h 1577941"/>
                  <a:gd name="connsiteX34" fmla="*/ 228600 w 1622829"/>
                  <a:gd name="connsiteY34" fmla="*/ 504040 h 1577941"/>
                  <a:gd name="connsiteX35" fmla="*/ 325262 w 1622829"/>
                  <a:gd name="connsiteY35" fmla="*/ 504040 h 1577941"/>
                  <a:gd name="connsiteX36" fmla="*/ 325262 w 1622829"/>
                  <a:gd name="connsiteY36" fmla="*/ 402426 h 1577941"/>
                  <a:gd name="connsiteX37" fmla="*/ 553863 w 1622829"/>
                  <a:gd name="connsiteY37" fmla="*/ 173826 h 1577941"/>
                  <a:gd name="connsiteX38" fmla="*/ 584726 w 1622829"/>
                  <a:gd name="connsiteY38" fmla="*/ 173826 h 1577941"/>
                  <a:gd name="connsiteX39" fmla="*/ 764154 w 1622829"/>
                  <a:gd name="connsiteY39" fmla="*/ 43605 h 1577941"/>
                  <a:gd name="connsiteX40" fmla="*/ 1083437 w 1622829"/>
                  <a:gd name="connsiteY40" fmla="*/ 94344 h 1577941"/>
                  <a:gd name="connsiteX41" fmla="*/ 1126816 w 1622829"/>
                  <a:gd name="connsiteY41" fmla="*/ 154116 h 1577941"/>
                  <a:gd name="connsiteX42" fmla="*/ 1345659 w 1622829"/>
                  <a:gd name="connsiteY42" fmla="*/ 167314 h 1577941"/>
                  <a:gd name="connsiteX43" fmla="*/ 1528806 w 1622829"/>
                  <a:gd name="connsiteY43" fmla="*/ 279331 h 15779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</a:cxnLst>
                <a:rect l="l" t="t" r="r" b="b"/>
                <a:pathLst>
                  <a:path w="1622829" h="1577941">
                    <a:moveTo>
                      <a:pt x="1528806" y="279331"/>
                    </a:moveTo>
                    <a:cubicBezTo>
                      <a:pt x="1551214" y="317234"/>
                      <a:pt x="1562933" y="362003"/>
                      <a:pt x="1560082" y="409262"/>
                    </a:cubicBezTo>
                    <a:lnTo>
                      <a:pt x="1541813" y="712169"/>
                    </a:lnTo>
                    <a:lnTo>
                      <a:pt x="1561943" y="729866"/>
                    </a:lnTo>
                    <a:cubicBezTo>
                      <a:pt x="1634284" y="807791"/>
                      <a:pt x="1644422" y="928343"/>
                      <a:pt x="1580172" y="1018207"/>
                    </a:cubicBezTo>
                    <a:lnTo>
                      <a:pt x="1437862" y="1217252"/>
                    </a:lnTo>
                    <a:lnTo>
                      <a:pt x="1422545" y="1293119"/>
                    </a:lnTo>
                    <a:cubicBezTo>
                      <a:pt x="1387842" y="1375167"/>
                      <a:pt x="1306599" y="1432738"/>
                      <a:pt x="1211910" y="1432738"/>
                    </a:cubicBezTo>
                    <a:lnTo>
                      <a:pt x="964742" y="1432738"/>
                    </a:lnTo>
                    <a:lnTo>
                      <a:pt x="963008" y="1438322"/>
                    </a:lnTo>
                    <a:cubicBezTo>
                      <a:pt x="928305" y="1520370"/>
                      <a:pt x="847062" y="1577941"/>
                      <a:pt x="752373" y="1577941"/>
                    </a:cubicBezTo>
                    <a:lnTo>
                      <a:pt x="447573" y="1577941"/>
                    </a:lnTo>
                    <a:lnTo>
                      <a:pt x="447573" y="1349341"/>
                    </a:lnTo>
                    <a:cubicBezTo>
                      <a:pt x="447573" y="1223089"/>
                      <a:pt x="549921" y="1120741"/>
                      <a:pt x="676173" y="1120741"/>
                    </a:cubicBezTo>
                    <a:lnTo>
                      <a:pt x="924800" y="1120741"/>
                    </a:lnTo>
                    <a:lnTo>
                      <a:pt x="946152" y="1076325"/>
                    </a:lnTo>
                    <a:cubicBezTo>
                      <a:pt x="970800" y="1039841"/>
                      <a:pt x="1005705" y="1010855"/>
                      <a:pt x="1046729" y="993503"/>
                    </a:cubicBezTo>
                    <a:lnTo>
                      <a:pt x="1124578" y="977785"/>
                    </a:lnTo>
                    <a:lnTo>
                      <a:pt x="1126796" y="897117"/>
                    </a:lnTo>
                    <a:cubicBezTo>
                      <a:pt x="1133292" y="868142"/>
                      <a:pt x="1145577" y="839961"/>
                      <a:pt x="1163934" y="814285"/>
                    </a:cubicBezTo>
                    <a:lnTo>
                      <a:pt x="1255720" y="685906"/>
                    </a:lnTo>
                    <a:lnTo>
                      <a:pt x="1235925" y="681168"/>
                    </a:lnTo>
                    <a:cubicBezTo>
                      <a:pt x="1164151" y="649869"/>
                      <a:pt x="1112241" y="583014"/>
                      <a:pt x="1100986" y="504066"/>
                    </a:cubicBezTo>
                    <a:lnTo>
                      <a:pt x="1099193" y="459521"/>
                    </a:lnTo>
                    <a:lnTo>
                      <a:pt x="1077456" y="475296"/>
                    </a:lnTo>
                    <a:cubicBezTo>
                      <a:pt x="1013594" y="521645"/>
                      <a:pt x="933807" y="530152"/>
                      <a:pt x="864843" y="505068"/>
                    </a:cubicBezTo>
                    <a:lnTo>
                      <a:pt x="839615" y="493015"/>
                    </a:lnTo>
                    <a:lnTo>
                      <a:pt x="791707" y="564071"/>
                    </a:lnTo>
                    <a:cubicBezTo>
                      <a:pt x="750339" y="605439"/>
                      <a:pt x="693189" y="631027"/>
                      <a:pt x="630064" y="631027"/>
                    </a:cubicBezTo>
                    <a:lnTo>
                      <a:pt x="533400" y="631027"/>
                    </a:lnTo>
                    <a:lnTo>
                      <a:pt x="533400" y="732640"/>
                    </a:lnTo>
                    <a:cubicBezTo>
                      <a:pt x="533400" y="858892"/>
                      <a:pt x="431052" y="961240"/>
                      <a:pt x="304800" y="961240"/>
                    </a:cubicBezTo>
                    <a:lnTo>
                      <a:pt x="0" y="961240"/>
                    </a:lnTo>
                    <a:lnTo>
                      <a:pt x="0" y="732640"/>
                    </a:lnTo>
                    <a:cubicBezTo>
                      <a:pt x="0" y="606388"/>
                      <a:pt x="102348" y="504040"/>
                      <a:pt x="228600" y="504040"/>
                    </a:cubicBezTo>
                    <a:lnTo>
                      <a:pt x="325262" y="504040"/>
                    </a:lnTo>
                    <a:lnTo>
                      <a:pt x="325262" y="402426"/>
                    </a:lnTo>
                    <a:cubicBezTo>
                      <a:pt x="325263" y="276174"/>
                      <a:pt x="427611" y="173826"/>
                      <a:pt x="553863" y="173826"/>
                    </a:cubicBezTo>
                    <a:lnTo>
                      <a:pt x="584726" y="173826"/>
                    </a:lnTo>
                    <a:lnTo>
                      <a:pt x="764154" y="43605"/>
                    </a:lnTo>
                    <a:cubicBezTo>
                      <a:pt x="866332" y="-30551"/>
                      <a:pt x="1009281" y="-7834"/>
                      <a:pt x="1083437" y="94344"/>
                    </a:cubicBezTo>
                    <a:lnTo>
                      <a:pt x="1126816" y="154116"/>
                    </a:lnTo>
                    <a:lnTo>
                      <a:pt x="1345659" y="167314"/>
                    </a:lnTo>
                    <a:cubicBezTo>
                      <a:pt x="1424424" y="172064"/>
                      <a:pt x="1491461" y="216160"/>
                      <a:pt x="1528806" y="279331"/>
                    </a:cubicBez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87" name="Group 86">
            <a:extLst>
              <a:ext uri="{FF2B5EF4-FFF2-40B4-BE49-F238E27FC236}">
                <a16:creationId xmlns:a16="http://schemas.microsoft.com/office/drawing/2014/main" id="{678B7FAE-259C-4B78-89B7-0BD86B23C4A4}"/>
              </a:ext>
            </a:extLst>
          </p:cNvPr>
          <p:cNvGrpSpPr/>
          <p:nvPr/>
        </p:nvGrpSpPr>
        <p:grpSpPr>
          <a:xfrm>
            <a:off x="8123562" y="551827"/>
            <a:ext cx="2059134" cy="5847428"/>
            <a:chOff x="1356164" y="445335"/>
            <a:chExt cx="2059134" cy="5847428"/>
          </a:xfrm>
          <a:solidFill>
            <a:schemeClr val="bg1"/>
          </a:solidFill>
        </p:grpSpPr>
        <p:sp>
          <p:nvSpPr>
            <p:cNvPr id="88" name="Oval 87">
              <a:extLst>
                <a:ext uri="{FF2B5EF4-FFF2-40B4-BE49-F238E27FC236}">
                  <a16:creationId xmlns:a16="http://schemas.microsoft.com/office/drawing/2014/main" id="{A4CAE1A9-0C87-44D0-B1E2-0F2243D3C799}"/>
                </a:ext>
              </a:extLst>
            </p:cNvPr>
            <p:cNvSpPr/>
            <p:nvPr/>
          </p:nvSpPr>
          <p:spPr>
            <a:xfrm rot="2987278">
              <a:off x="1828080" y="5454288"/>
              <a:ext cx="457390" cy="863491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793D1956-3727-46A0-94EA-A17AE86E65FD}"/>
                </a:ext>
              </a:extLst>
            </p:cNvPr>
            <p:cNvSpPr/>
            <p:nvPr/>
          </p:nvSpPr>
          <p:spPr>
            <a:xfrm rot="19816830">
              <a:off x="2543898" y="5429272"/>
              <a:ext cx="457390" cy="863491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F4BA88D3-8976-4343-8547-91DA44BA5BE5}"/>
                </a:ext>
              </a:extLst>
            </p:cNvPr>
            <p:cNvSpPr/>
            <p:nvPr/>
          </p:nvSpPr>
          <p:spPr>
            <a:xfrm rot="727541">
              <a:off x="1356164" y="4240400"/>
              <a:ext cx="362993" cy="68528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Oval 90">
              <a:extLst>
                <a:ext uri="{FF2B5EF4-FFF2-40B4-BE49-F238E27FC236}">
                  <a16:creationId xmlns:a16="http://schemas.microsoft.com/office/drawing/2014/main" id="{0AE176A7-9D87-4585-BA04-6F4A21060F7C}"/>
                </a:ext>
              </a:extLst>
            </p:cNvPr>
            <p:cNvSpPr/>
            <p:nvPr/>
          </p:nvSpPr>
          <p:spPr>
            <a:xfrm rot="20564860">
              <a:off x="3052305" y="4110151"/>
              <a:ext cx="362993" cy="685282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Trapezoid 24">
              <a:extLst>
                <a:ext uri="{FF2B5EF4-FFF2-40B4-BE49-F238E27FC236}">
                  <a16:creationId xmlns:a16="http://schemas.microsoft.com/office/drawing/2014/main" id="{4884C012-2851-4C23-B2D2-2EECAB975E58}"/>
                </a:ext>
              </a:extLst>
            </p:cNvPr>
            <p:cNvSpPr/>
            <p:nvPr/>
          </p:nvSpPr>
          <p:spPr>
            <a:xfrm rot="1022361" flipH="1">
              <a:off x="1466216" y="2517432"/>
              <a:ext cx="841095" cy="2090751"/>
            </a:xfrm>
            <a:custGeom>
              <a:avLst/>
              <a:gdLst>
                <a:gd name="connsiteX0" fmla="*/ 0 w 1062202"/>
                <a:gd name="connsiteY0" fmla="*/ 2097622 h 2097622"/>
                <a:gd name="connsiteX1" fmla="*/ 355222 w 1062202"/>
                <a:gd name="connsiteY1" fmla="*/ 0 h 2097622"/>
                <a:gd name="connsiteX2" fmla="*/ 706980 w 1062202"/>
                <a:gd name="connsiteY2" fmla="*/ 0 h 2097622"/>
                <a:gd name="connsiteX3" fmla="*/ 1062202 w 1062202"/>
                <a:gd name="connsiteY3" fmla="*/ 2097622 h 2097622"/>
                <a:gd name="connsiteX4" fmla="*/ 0 w 1062202"/>
                <a:gd name="connsiteY4" fmla="*/ 2097622 h 2097622"/>
                <a:gd name="connsiteX0" fmla="*/ 0 w 1062202"/>
                <a:gd name="connsiteY0" fmla="*/ 2100489 h 2100489"/>
                <a:gd name="connsiteX1" fmla="*/ 355222 w 1062202"/>
                <a:gd name="connsiteY1" fmla="*/ 2867 h 2100489"/>
                <a:gd name="connsiteX2" fmla="*/ 706980 w 1062202"/>
                <a:gd name="connsiteY2" fmla="*/ 2867 h 2100489"/>
                <a:gd name="connsiteX3" fmla="*/ 1062202 w 1062202"/>
                <a:gd name="connsiteY3" fmla="*/ 2100489 h 2100489"/>
                <a:gd name="connsiteX4" fmla="*/ 0 w 1062202"/>
                <a:gd name="connsiteY4" fmla="*/ 2100489 h 2100489"/>
                <a:gd name="connsiteX0" fmla="*/ 0 w 1065074"/>
                <a:gd name="connsiteY0" fmla="*/ 2100508 h 2100508"/>
                <a:gd name="connsiteX1" fmla="*/ 355222 w 1065074"/>
                <a:gd name="connsiteY1" fmla="*/ 2886 h 2100508"/>
                <a:gd name="connsiteX2" fmla="*/ 706980 w 1065074"/>
                <a:gd name="connsiteY2" fmla="*/ 2886 h 2100508"/>
                <a:gd name="connsiteX3" fmla="*/ 1065074 w 1065074"/>
                <a:gd name="connsiteY3" fmla="*/ 2090398 h 2100508"/>
                <a:gd name="connsiteX4" fmla="*/ 0 w 1065074"/>
                <a:gd name="connsiteY4" fmla="*/ 2100508 h 2100508"/>
                <a:gd name="connsiteX0" fmla="*/ 0 w 1196317"/>
                <a:gd name="connsiteY0" fmla="*/ 2100861 h 2100861"/>
                <a:gd name="connsiteX1" fmla="*/ 355222 w 1196317"/>
                <a:gd name="connsiteY1" fmla="*/ 3239 h 2100861"/>
                <a:gd name="connsiteX2" fmla="*/ 706980 w 1196317"/>
                <a:gd name="connsiteY2" fmla="*/ 3239 h 2100861"/>
                <a:gd name="connsiteX3" fmla="*/ 1065074 w 1196317"/>
                <a:gd name="connsiteY3" fmla="*/ 2090751 h 2100861"/>
                <a:gd name="connsiteX4" fmla="*/ 0 w 1196317"/>
                <a:gd name="connsiteY4" fmla="*/ 2100861 h 2100861"/>
                <a:gd name="connsiteX0" fmla="*/ 246681 w 841095"/>
                <a:gd name="connsiteY0" fmla="*/ 2020531 h 2090751"/>
                <a:gd name="connsiteX1" fmla="*/ 0 w 841095"/>
                <a:gd name="connsiteY1" fmla="*/ 3239 h 2090751"/>
                <a:gd name="connsiteX2" fmla="*/ 351758 w 841095"/>
                <a:gd name="connsiteY2" fmla="*/ 3239 h 2090751"/>
                <a:gd name="connsiteX3" fmla="*/ 709852 w 841095"/>
                <a:gd name="connsiteY3" fmla="*/ 2090751 h 2090751"/>
                <a:gd name="connsiteX4" fmla="*/ 246681 w 841095"/>
                <a:gd name="connsiteY4" fmla="*/ 2020531 h 20907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41095" h="2090751">
                  <a:moveTo>
                    <a:pt x="246681" y="2020531"/>
                  </a:moveTo>
                  <a:lnTo>
                    <a:pt x="0" y="3239"/>
                  </a:lnTo>
                  <a:lnTo>
                    <a:pt x="351758" y="3239"/>
                  </a:lnTo>
                  <a:cubicBezTo>
                    <a:pt x="777927" y="-73299"/>
                    <a:pt x="999755" y="1223446"/>
                    <a:pt x="709852" y="2090751"/>
                  </a:cubicBezTo>
                  <a:lnTo>
                    <a:pt x="246681" y="2020531"/>
                  </a:lnTo>
                  <a:close/>
                </a:path>
              </a:pathLst>
            </a:custGeom>
            <a:grp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Trapezoid 24">
              <a:extLst>
                <a:ext uri="{FF2B5EF4-FFF2-40B4-BE49-F238E27FC236}">
                  <a16:creationId xmlns:a16="http://schemas.microsoft.com/office/drawing/2014/main" id="{9EDE8EC3-51AA-405F-A8A9-E0F352BA1392}"/>
                </a:ext>
              </a:extLst>
            </p:cNvPr>
            <p:cNvSpPr/>
            <p:nvPr/>
          </p:nvSpPr>
          <p:spPr>
            <a:xfrm rot="20227369">
              <a:off x="2417933" y="2513645"/>
              <a:ext cx="841095" cy="2090751"/>
            </a:xfrm>
            <a:custGeom>
              <a:avLst/>
              <a:gdLst>
                <a:gd name="connsiteX0" fmla="*/ 0 w 1062202"/>
                <a:gd name="connsiteY0" fmla="*/ 2097622 h 2097622"/>
                <a:gd name="connsiteX1" fmla="*/ 355222 w 1062202"/>
                <a:gd name="connsiteY1" fmla="*/ 0 h 2097622"/>
                <a:gd name="connsiteX2" fmla="*/ 706980 w 1062202"/>
                <a:gd name="connsiteY2" fmla="*/ 0 h 2097622"/>
                <a:gd name="connsiteX3" fmla="*/ 1062202 w 1062202"/>
                <a:gd name="connsiteY3" fmla="*/ 2097622 h 2097622"/>
                <a:gd name="connsiteX4" fmla="*/ 0 w 1062202"/>
                <a:gd name="connsiteY4" fmla="*/ 2097622 h 2097622"/>
                <a:gd name="connsiteX0" fmla="*/ 0 w 1062202"/>
                <a:gd name="connsiteY0" fmla="*/ 2100489 h 2100489"/>
                <a:gd name="connsiteX1" fmla="*/ 355222 w 1062202"/>
                <a:gd name="connsiteY1" fmla="*/ 2867 h 2100489"/>
                <a:gd name="connsiteX2" fmla="*/ 706980 w 1062202"/>
                <a:gd name="connsiteY2" fmla="*/ 2867 h 2100489"/>
                <a:gd name="connsiteX3" fmla="*/ 1062202 w 1062202"/>
                <a:gd name="connsiteY3" fmla="*/ 2100489 h 2100489"/>
                <a:gd name="connsiteX4" fmla="*/ 0 w 1062202"/>
                <a:gd name="connsiteY4" fmla="*/ 2100489 h 2100489"/>
                <a:gd name="connsiteX0" fmla="*/ 0 w 1065074"/>
                <a:gd name="connsiteY0" fmla="*/ 2100508 h 2100508"/>
                <a:gd name="connsiteX1" fmla="*/ 355222 w 1065074"/>
                <a:gd name="connsiteY1" fmla="*/ 2886 h 2100508"/>
                <a:gd name="connsiteX2" fmla="*/ 706980 w 1065074"/>
                <a:gd name="connsiteY2" fmla="*/ 2886 h 2100508"/>
                <a:gd name="connsiteX3" fmla="*/ 1065074 w 1065074"/>
                <a:gd name="connsiteY3" fmla="*/ 2090398 h 2100508"/>
                <a:gd name="connsiteX4" fmla="*/ 0 w 1065074"/>
                <a:gd name="connsiteY4" fmla="*/ 2100508 h 2100508"/>
                <a:gd name="connsiteX0" fmla="*/ 0 w 1196317"/>
                <a:gd name="connsiteY0" fmla="*/ 2100861 h 2100861"/>
                <a:gd name="connsiteX1" fmla="*/ 355222 w 1196317"/>
                <a:gd name="connsiteY1" fmla="*/ 3239 h 2100861"/>
                <a:gd name="connsiteX2" fmla="*/ 706980 w 1196317"/>
                <a:gd name="connsiteY2" fmla="*/ 3239 h 2100861"/>
                <a:gd name="connsiteX3" fmla="*/ 1065074 w 1196317"/>
                <a:gd name="connsiteY3" fmla="*/ 2090751 h 2100861"/>
                <a:gd name="connsiteX4" fmla="*/ 0 w 1196317"/>
                <a:gd name="connsiteY4" fmla="*/ 2100861 h 2100861"/>
                <a:gd name="connsiteX0" fmla="*/ 246681 w 841095"/>
                <a:gd name="connsiteY0" fmla="*/ 2020531 h 2090751"/>
                <a:gd name="connsiteX1" fmla="*/ 0 w 841095"/>
                <a:gd name="connsiteY1" fmla="*/ 3239 h 2090751"/>
                <a:gd name="connsiteX2" fmla="*/ 351758 w 841095"/>
                <a:gd name="connsiteY2" fmla="*/ 3239 h 2090751"/>
                <a:gd name="connsiteX3" fmla="*/ 709852 w 841095"/>
                <a:gd name="connsiteY3" fmla="*/ 2090751 h 2090751"/>
                <a:gd name="connsiteX4" fmla="*/ 246681 w 841095"/>
                <a:gd name="connsiteY4" fmla="*/ 2020531 h 20907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41095" h="2090751">
                  <a:moveTo>
                    <a:pt x="246681" y="2020531"/>
                  </a:moveTo>
                  <a:lnTo>
                    <a:pt x="0" y="3239"/>
                  </a:lnTo>
                  <a:lnTo>
                    <a:pt x="351758" y="3239"/>
                  </a:lnTo>
                  <a:cubicBezTo>
                    <a:pt x="777927" y="-73299"/>
                    <a:pt x="999755" y="1223446"/>
                    <a:pt x="709852" y="2090751"/>
                  </a:cubicBezTo>
                  <a:lnTo>
                    <a:pt x="246681" y="2020531"/>
                  </a:lnTo>
                  <a:close/>
                </a:path>
              </a:pathLst>
            </a:custGeom>
            <a:grp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Trapezoid 96">
              <a:extLst>
                <a:ext uri="{FF2B5EF4-FFF2-40B4-BE49-F238E27FC236}">
                  <a16:creationId xmlns:a16="http://schemas.microsoft.com/office/drawing/2014/main" id="{26EE7B87-147E-4E6C-8B72-E34F0D19EB3B}"/>
                </a:ext>
              </a:extLst>
            </p:cNvPr>
            <p:cNvSpPr/>
            <p:nvPr/>
          </p:nvSpPr>
          <p:spPr>
            <a:xfrm>
              <a:off x="1601653" y="2359455"/>
              <a:ext cx="1577313" cy="3390018"/>
            </a:xfrm>
            <a:prstGeom prst="trapezoid">
              <a:avLst>
                <a:gd name="adj" fmla="val 33442"/>
              </a:avLst>
            </a:prstGeom>
            <a:grp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Moon 97">
              <a:extLst>
                <a:ext uri="{FF2B5EF4-FFF2-40B4-BE49-F238E27FC236}">
                  <a16:creationId xmlns:a16="http://schemas.microsoft.com/office/drawing/2014/main" id="{3F053164-C53C-4A18-B4CD-3DCDDA8F51C2}"/>
                </a:ext>
              </a:extLst>
            </p:cNvPr>
            <p:cNvSpPr/>
            <p:nvPr/>
          </p:nvSpPr>
          <p:spPr>
            <a:xfrm rot="16200000">
              <a:off x="2028928" y="1942417"/>
              <a:ext cx="819807" cy="1057725"/>
            </a:xfrm>
            <a:prstGeom prst="moon">
              <a:avLst>
                <a:gd name="adj" fmla="val 18269"/>
              </a:avLst>
            </a:prstGeom>
            <a:grp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Teardrop 98">
              <a:extLst>
                <a:ext uri="{FF2B5EF4-FFF2-40B4-BE49-F238E27FC236}">
                  <a16:creationId xmlns:a16="http://schemas.microsoft.com/office/drawing/2014/main" id="{010F053E-EC09-40E7-A904-A60714BD3097}"/>
                </a:ext>
              </a:extLst>
            </p:cNvPr>
            <p:cNvSpPr/>
            <p:nvPr/>
          </p:nvSpPr>
          <p:spPr>
            <a:xfrm rot="7795916">
              <a:off x="1586140" y="459520"/>
              <a:ext cx="1705385" cy="1677016"/>
            </a:xfrm>
            <a:prstGeom prst="teardrop">
              <a:avLst/>
            </a:prstGeom>
            <a:grp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0" name="Group 99">
              <a:extLst>
                <a:ext uri="{FF2B5EF4-FFF2-40B4-BE49-F238E27FC236}">
                  <a16:creationId xmlns:a16="http://schemas.microsoft.com/office/drawing/2014/main" id="{524A430B-8007-47DB-8DDA-E6773B2A7B6D}"/>
                </a:ext>
              </a:extLst>
            </p:cNvPr>
            <p:cNvGrpSpPr/>
            <p:nvPr/>
          </p:nvGrpSpPr>
          <p:grpSpPr>
            <a:xfrm>
              <a:off x="2017987" y="2800244"/>
              <a:ext cx="520178" cy="987392"/>
              <a:chOff x="3806335" y="1355834"/>
              <a:chExt cx="774980" cy="1471053"/>
            </a:xfrm>
            <a:grpFill/>
          </p:grpSpPr>
          <p:sp>
            <p:nvSpPr>
              <p:cNvPr id="125" name="Diagonal Stripe 124">
                <a:extLst>
                  <a:ext uri="{FF2B5EF4-FFF2-40B4-BE49-F238E27FC236}">
                    <a16:creationId xmlns:a16="http://schemas.microsoft.com/office/drawing/2014/main" id="{4B0160A5-0CDC-40A5-A7C3-CEFD9FB54990}"/>
                  </a:ext>
                </a:extLst>
              </p:cNvPr>
              <p:cNvSpPr/>
              <p:nvPr/>
            </p:nvSpPr>
            <p:spPr>
              <a:xfrm>
                <a:off x="3806335" y="1623918"/>
                <a:ext cx="554700" cy="1192924"/>
              </a:xfrm>
              <a:prstGeom prst="diagStripe">
                <a:avLst>
                  <a:gd name="adj" fmla="val 60573"/>
                </a:avLst>
              </a:prstGeom>
              <a:grpFill/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6" name="Diagonal Stripe 125">
                <a:extLst>
                  <a:ext uri="{FF2B5EF4-FFF2-40B4-BE49-F238E27FC236}">
                    <a16:creationId xmlns:a16="http://schemas.microsoft.com/office/drawing/2014/main" id="{5CD14A3A-CB23-43E4-8C31-09EE3C2B91CC}"/>
                  </a:ext>
                </a:extLst>
              </p:cNvPr>
              <p:cNvSpPr/>
              <p:nvPr/>
            </p:nvSpPr>
            <p:spPr>
              <a:xfrm rot="20431520">
                <a:off x="4026615" y="1633963"/>
                <a:ext cx="554700" cy="1192924"/>
              </a:xfrm>
              <a:prstGeom prst="diagStripe">
                <a:avLst>
                  <a:gd name="adj" fmla="val 60573"/>
                </a:avLst>
              </a:prstGeom>
              <a:grpFill/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7" name="Rectangle: Rounded Corners 126">
                <a:extLst>
                  <a:ext uri="{FF2B5EF4-FFF2-40B4-BE49-F238E27FC236}">
                    <a16:creationId xmlns:a16="http://schemas.microsoft.com/office/drawing/2014/main" id="{9004332D-9E5D-44D3-886A-E669F4E38DF9}"/>
                  </a:ext>
                </a:extLst>
              </p:cNvPr>
              <p:cNvSpPr/>
              <p:nvPr/>
            </p:nvSpPr>
            <p:spPr>
              <a:xfrm>
                <a:off x="3959853" y="1355834"/>
                <a:ext cx="507916" cy="457200"/>
              </a:xfrm>
              <a:prstGeom prst="roundRect">
                <a:avLst>
                  <a:gd name="adj" fmla="val 23598"/>
                </a:avLst>
              </a:prstGeom>
              <a:grpFill/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1" name="Group 100">
              <a:extLst>
                <a:ext uri="{FF2B5EF4-FFF2-40B4-BE49-F238E27FC236}">
                  <a16:creationId xmlns:a16="http://schemas.microsoft.com/office/drawing/2014/main" id="{AC8A1820-7FB8-439B-B649-21379DD76AD6}"/>
                </a:ext>
              </a:extLst>
            </p:cNvPr>
            <p:cNvGrpSpPr/>
            <p:nvPr/>
          </p:nvGrpSpPr>
          <p:grpSpPr>
            <a:xfrm>
              <a:off x="1617534" y="4123169"/>
              <a:ext cx="1527565" cy="1467115"/>
              <a:chOff x="1617534" y="4123169"/>
              <a:chExt cx="1527565" cy="1467115"/>
            </a:xfrm>
            <a:grpFill/>
          </p:grpSpPr>
          <p:sp>
            <p:nvSpPr>
              <p:cNvPr id="108" name="Freeform: Shape 107">
                <a:extLst>
                  <a:ext uri="{FF2B5EF4-FFF2-40B4-BE49-F238E27FC236}">
                    <a16:creationId xmlns:a16="http://schemas.microsoft.com/office/drawing/2014/main" id="{03C70D6C-EAA1-420F-995C-6383F1267388}"/>
                  </a:ext>
                </a:extLst>
              </p:cNvPr>
              <p:cNvSpPr/>
              <p:nvPr/>
            </p:nvSpPr>
            <p:spPr>
              <a:xfrm>
                <a:off x="1617534" y="5068782"/>
                <a:ext cx="1527565" cy="521502"/>
              </a:xfrm>
              <a:custGeom>
                <a:avLst/>
                <a:gdLst>
                  <a:gd name="connsiteX0" fmla="*/ 235708 w 2112480"/>
                  <a:gd name="connsiteY0" fmla="*/ 0 h 697890"/>
                  <a:gd name="connsiteX1" fmla="*/ 431161 w 2112480"/>
                  <a:gd name="connsiteY1" fmla="*/ 151067 h 697890"/>
                  <a:gd name="connsiteX2" fmla="*/ 448309 w 2112480"/>
                  <a:gd name="connsiteY2" fmla="*/ 196993 h 697890"/>
                  <a:gd name="connsiteX3" fmla="*/ 464170 w 2112480"/>
                  <a:gd name="connsiteY3" fmla="*/ 154513 h 697890"/>
                  <a:gd name="connsiteX4" fmla="*/ 659623 w 2112480"/>
                  <a:gd name="connsiteY4" fmla="*/ 3446 h 697890"/>
                  <a:gd name="connsiteX5" fmla="*/ 855076 w 2112480"/>
                  <a:gd name="connsiteY5" fmla="*/ 154513 h 697890"/>
                  <a:gd name="connsiteX6" fmla="*/ 874198 w 2112480"/>
                  <a:gd name="connsiteY6" fmla="*/ 205726 h 697890"/>
                  <a:gd name="connsiteX7" fmla="*/ 889899 w 2112480"/>
                  <a:gd name="connsiteY7" fmla="*/ 163675 h 697890"/>
                  <a:gd name="connsiteX8" fmla="*/ 1085352 w 2112480"/>
                  <a:gd name="connsiteY8" fmla="*/ 12608 h 697890"/>
                  <a:gd name="connsiteX9" fmla="*/ 1280805 w 2112480"/>
                  <a:gd name="connsiteY9" fmla="*/ 163675 h 697890"/>
                  <a:gd name="connsiteX10" fmla="*/ 1293704 w 2112480"/>
                  <a:gd name="connsiteY10" fmla="*/ 198222 h 697890"/>
                  <a:gd name="connsiteX11" fmla="*/ 1308238 w 2112480"/>
                  <a:gd name="connsiteY11" fmla="*/ 159297 h 697890"/>
                  <a:gd name="connsiteX12" fmla="*/ 1503691 w 2112480"/>
                  <a:gd name="connsiteY12" fmla="*/ 8230 h 697890"/>
                  <a:gd name="connsiteX13" fmla="*/ 1670362 w 2112480"/>
                  <a:gd name="connsiteY13" fmla="*/ 108588 h 697890"/>
                  <a:gd name="connsiteX14" fmla="*/ 1687896 w 2112480"/>
                  <a:gd name="connsiteY14" fmla="*/ 139480 h 697890"/>
                  <a:gd name="connsiteX15" fmla="*/ 1710101 w 2112480"/>
                  <a:gd name="connsiteY15" fmla="*/ 100358 h 697890"/>
                  <a:gd name="connsiteX16" fmla="*/ 1876772 w 2112480"/>
                  <a:gd name="connsiteY16" fmla="*/ 0 h 697890"/>
                  <a:gd name="connsiteX17" fmla="*/ 2112480 w 2112480"/>
                  <a:gd name="connsiteY17" fmla="*/ 342641 h 697890"/>
                  <a:gd name="connsiteX18" fmla="*/ 1876772 w 2112480"/>
                  <a:gd name="connsiteY18" fmla="*/ 685282 h 697890"/>
                  <a:gd name="connsiteX19" fmla="*/ 1710101 w 2112480"/>
                  <a:gd name="connsiteY19" fmla="*/ 584925 h 697890"/>
                  <a:gd name="connsiteX20" fmla="*/ 1692567 w 2112480"/>
                  <a:gd name="connsiteY20" fmla="*/ 554032 h 697890"/>
                  <a:gd name="connsiteX21" fmla="*/ 1670362 w 2112480"/>
                  <a:gd name="connsiteY21" fmla="*/ 593155 h 697890"/>
                  <a:gd name="connsiteX22" fmla="*/ 1503691 w 2112480"/>
                  <a:gd name="connsiteY22" fmla="*/ 693512 h 697890"/>
                  <a:gd name="connsiteX23" fmla="*/ 1308238 w 2112480"/>
                  <a:gd name="connsiteY23" fmla="*/ 542445 h 697890"/>
                  <a:gd name="connsiteX24" fmla="*/ 1295339 w 2112480"/>
                  <a:gd name="connsiteY24" fmla="*/ 507898 h 697890"/>
                  <a:gd name="connsiteX25" fmla="*/ 1280805 w 2112480"/>
                  <a:gd name="connsiteY25" fmla="*/ 546823 h 697890"/>
                  <a:gd name="connsiteX26" fmla="*/ 1085352 w 2112480"/>
                  <a:gd name="connsiteY26" fmla="*/ 697890 h 697890"/>
                  <a:gd name="connsiteX27" fmla="*/ 889899 w 2112480"/>
                  <a:gd name="connsiteY27" fmla="*/ 546823 h 697890"/>
                  <a:gd name="connsiteX28" fmla="*/ 870777 w 2112480"/>
                  <a:gd name="connsiteY28" fmla="*/ 495610 h 697890"/>
                  <a:gd name="connsiteX29" fmla="*/ 855076 w 2112480"/>
                  <a:gd name="connsiteY29" fmla="*/ 537661 h 697890"/>
                  <a:gd name="connsiteX30" fmla="*/ 659623 w 2112480"/>
                  <a:gd name="connsiteY30" fmla="*/ 688728 h 697890"/>
                  <a:gd name="connsiteX31" fmla="*/ 464170 w 2112480"/>
                  <a:gd name="connsiteY31" fmla="*/ 537661 h 697890"/>
                  <a:gd name="connsiteX32" fmla="*/ 447022 w 2112480"/>
                  <a:gd name="connsiteY32" fmla="*/ 491735 h 697890"/>
                  <a:gd name="connsiteX33" fmla="*/ 431161 w 2112480"/>
                  <a:gd name="connsiteY33" fmla="*/ 534215 h 697890"/>
                  <a:gd name="connsiteX34" fmla="*/ 235708 w 2112480"/>
                  <a:gd name="connsiteY34" fmla="*/ 685282 h 697890"/>
                  <a:gd name="connsiteX35" fmla="*/ 0 w 2112480"/>
                  <a:gd name="connsiteY35" fmla="*/ 342641 h 697890"/>
                  <a:gd name="connsiteX36" fmla="*/ 235708 w 2112480"/>
                  <a:gd name="connsiteY36" fmla="*/ 0 h 697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</a:cxnLst>
                <a:rect l="l" t="t" r="r" b="b"/>
                <a:pathLst>
                  <a:path w="2112480" h="697890">
                    <a:moveTo>
                      <a:pt x="235708" y="0"/>
                    </a:moveTo>
                    <a:cubicBezTo>
                      <a:pt x="317069" y="0"/>
                      <a:pt x="388802" y="59924"/>
                      <a:pt x="431161" y="151067"/>
                    </a:cubicBezTo>
                    <a:lnTo>
                      <a:pt x="448309" y="196993"/>
                    </a:lnTo>
                    <a:lnTo>
                      <a:pt x="464170" y="154513"/>
                    </a:lnTo>
                    <a:cubicBezTo>
                      <a:pt x="506529" y="63370"/>
                      <a:pt x="578262" y="3446"/>
                      <a:pt x="659623" y="3446"/>
                    </a:cubicBezTo>
                    <a:cubicBezTo>
                      <a:pt x="740984" y="3446"/>
                      <a:pt x="812717" y="63370"/>
                      <a:pt x="855076" y="154513"/>
                    </a:cubicBezTo>
                    <a:lnTo>
                      <a:pt x="874198" y="205726"/>
                    </a:lnTo>
                    <a:lnTo>
                      <a:pt x="889899" y="163675"/>
                    </a:lnTo>
                    <a:cubicBezTo>
                      <a:pt x="932257" y="72532"/>
                      <a:pt x="1003991" y="12608"/>
                      <a:pt x="1085352" y="12608"/>
                    </a:cubicBezTo>
                    <a:cubicBezTo>
                      <a:pt x="1166713" y="12608"/>
                      <a:pt x="1238446" y="72532"/>
                      <a:pt x="1280805" y="163675"/>
                    </a:cubicBezTo>
                    <a:lnTo>
                      <a:pt x="1293704" y="198222"/>
                    </a:lnTo>
                    <a:lnTo>
                      <a:pt x="1308238" y="159297"/>
                    </a:lnTo>
                    <a:cubicBezTo>
                      <a:pt x="1350596" y="68154"/>
                      <a:pt x="1422330" y="8230"/>
                      <a:pt x="1503691" y="8230"/>
                    </a:cubicBezTo>
                    <a:cubicBezTo>
                      <a:pt x="1568780" y="8230"/>
                      <a:pt x="1627707" y="46582"/>
                      <a:pt x="1670362" y="108588"/>
                    </a:cubicBezTo>
                    <a:lnTo>
                      <a:pt x="1687896" y="139480"/>
                    </a:lnTo>
                    <a:lnTo>
                      <a:pt x="1710101" y="100358"/>
                    </a:lnTo>
                    <a:cubicBezTo>
                      <a:pt x="1752756" y="38352"/>
                      <a:pt x="1811683" y="0"/>
                      <a:pt x="1876772" y="0"/>
                    </a:cubicBezTo>
                    <a:cubicBezTo>
                      <a:pt x="2006950" y="0"/>
                      <a:pt x="2112480" y="153406"/>
                      <a:pt x="2112480" y="342641"/>
                    </a:cubicBezTo>
                    <a:cubicBezTo>
                      <a:pt x="2112480" y="531876"/>
                      <a:pt x="2006950" y="685282"/>
                      <a:pt x="1876772" y="685282"/>
                    </a:cubicBezTo>
                    <a:cubicBezTo>
                      <a:pt x="1811683" y="685282"/>
                      <a:pt x="1752756" y="646931"/>
                      <a:pt x="1710101" y="584925"/>
                    </a:cubicBezTo>
                    <a:lnTo>
                      <a:pt x="1692567" y="554032"/>
                    </a:lnTo>
                    <a:lnTo>
                      <a:pt x="1670362" y="593155"/>
                    </a:lnTo>
                    <a:cubicBezTo>
                      <a:pt x="1627707" y="655161"/>
                      <a:pt x="1568780" y="693512"/>
                      <a:pt x="1503691" y="693512"/>
                    </a:cubicBezTo>
                    <a:cubicBezTo>
                      <a:pt x="1422330" y="693512"/>
                      <a:pt x="1350596" y="633588"/>
                      <a:pt x="1308238" y="542445"/>
                    </a:cubicBezTo>
                    <a:lnTo>
                      <a:pt x="1295339" y="507898"/>
                    </a:lnTo>
                    <a:lnTo>
                      <a:pt x="1280805" y="546823"/>
                    </a:lnTo>
                    <a:cubicBezTo>
                      <a:pt x="1238446" y="637966"/>
                      <a:pt x="1166713" y="697890"/>
                      <a:pt x="1085352" y="697890"/>
                    </a:cubicBezTo>
                    <a:cubicBezTo>
                      <a:pt x="1003991" y="697890"/>
                      <a:pt x="932257" y="637966"/>
                      <a:pt x="889899" y="546823"/>
                    </a:cubicBezTo>
                    <a:lnTo>
                      <a:pt x="870777" y="495610"/>
                    </a:lnTo>
                    <a:lnTo>
                      <a:pt x="855076" y="537661"/>
                    </a:lnTo>
                    <a:cubicBezTo>
                      <a:pt x="812717" y="628804"/>
                      <a:pt x="740984" y="688728"/>
                      <a:pt x="659623" y="688728"/>
                    </a:cubicBezTo>
                    <a:cubicBezTo>
                      <a:pt x="578262" y="688728"/>
                      <a:pt x="506529" y="628804"/>
                      <a:pt x="464170" y="537661"/>
                    </a:cubicBezTo>
                    <a:lnTo>
                      <a:pt x="447022" y="491735"/>
                    </a:lnTo>
                    <a:lnTo>
                      <a:pt x="431161" y="534215"/>
                    </a:lnTo>
                    <a:cubicBezTo>
                      <a:pt x="388802" y="625358"/>
                      <a:pt x="317069" y="685282"/>
                      <a:pt x="235708" y="685282"/>
                    </a:cubicBezTo>
                    <a:cubicBezTo>
                      <a:pt x="105530" y="685282"/>
                      <a:pt x="0" y="531876"/>
                      <a:pt x="0" y="342641"/>
                    </a:cubicBezTo>
                    <a:cubicBezTo>
                      <a:pt x="0" y="153406"/>
                      <a:pt x="105530" y="0"/>
                      <a:pt x="235708" y="0"/>
                    </a:cubicBez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24" name="Trapezoid 123">
                <a:extLst>
                  <a:ext uri="{FF2B5EF4-FFF2-40B4-BE49-F238E27FC236}">
                    <a16:creationId xmlns:a16="http://schemas.microsoft.com/office/drawing/2014/main" id="{C21819E1-3D08-49B4-ADBD-87A45B411AA0}"/>
                  </a:ext>
                </a:extLst>
              </p:cNvPr>
              <p:cNvSpPr/>
              <p:nvPr/>
            </p:nvSpPr>
            <p:spPr>
              <a:xfrm>
                <a:off x="1617534" y="4123169"/>
                <a:ext cx="1527565" cy="1170742"/>
              </a:xfrm>
              <a:prstGeom prst="trapezoid">
                <a:avLst>
                  <a:gd name="adj" fmla="val 19078"/>
                </a:avLst>
              </a:prstGeom>
              <a:grpFill/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2" name="Rectangle: Diagonal Corners Rounded 101">
              <a:extLst>
                <a:ext uri="{FF2B5EF4-FFF2-40B4-BE49-F238E27FC236}">
                  <a16:creationId xmlns:a16="http://schemas.microsoft.com/office/drawing/2014/main" id="{9CF39D97-74BD-4B8C-A188-56F4B68B8C4C}"/>
                </a:ext>
              </a:extLst>
            </p:cNvPr>
            <p:cNvSpPr/>
            <p:nvPr/>
          </p:nvSpPr>
          <p:spPr>
            <a:xfrm>
              <a:off x="1820949" y="4103907"/>
              <a:ext cx="1146745" cy="106013"/>
            </a:xfrm>
            <a:prstGeom prst="round2DiagRect">
              <a:avLst/>
            </a:prstGeom>
            <a:grp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E68D606F-FA2E-4552-BFD5-C2281D4E284B}"/>
                </a:ext>
              </a:extLst>
            </p:cNvPr>
            <p:cNvSpPr/>
            <p:nvPr/>
          </p:nvSpPr>
          <p:spPr>
            <a:xfrm rot="18663331">
              <a:off x="1585526" y="1955028"/>
              <a:ext cx="829158" cy="757975"/>
            </a:xfrm>
            <a:custGeom>
              <a:avLst/>
              <a:gdLst>
                <a:gd name="connsiteX0" fmla="*/ 1876247 w 1876247"/>
                <a:gd name="connsiteY0" fmla="*/ 0 h 1608096"/>
                <a:gd name="connsiteX1" fmla="*/ 1876247 w 1876247"/>
                <a:gd name="connsiteY1" fmla="*/ 300931 h 1608096"/>
                <a:gd name="connsiteX2" fmla="*/ 1575316 w 1876247"/>
                <a:gd name="connsiteY2" fmla="*/ 601862 h 1608096"/>
                <a:gd name="connsiteX3" fmla="*/ 1540219 w 1876247"/>
                <a:gd name="connsiteY3" fmla="*/ 601862 h 1608096"/>
                <a:gd name="connsiteX4" fmla="*/ 1540004 w 1876247"/>
                <a:gd name="connsiteY4" fmla="*/ 603996 h 1608096"/>
                <a:gd name="connsiteX5" fmla="*/ 1245187 w 1876247"/>
                <a:gd name="connsiteY5" fmla="*/ 844279 h 1608096"/>
                <a:gd name="connsiteX6" fmla="*/ 1180828 w 1876247"/>
                <a:gd name="connsiteY6" fmla="*/ 844279 h 1608096"/>
                <a:gd name="connsiteX7" fmla="*/ 1176025 w 1876247"/>
                <a:gd name="connsiteY7" fmla="*/ 891919 h 1608096"/>
                <a:gd name="connsiteX8" fmla="*/ 881208 w 1876247"/>
                <a:gd name="connsiteY8" fmla="*/ 1132202 h 1608096"/>
                <a:gd name="connsiteX9" fmla="*/ 682159 w 1876247"/>
                <a:gd name="connsiteY9" fmla="*/ 1132201 h 1608096"/>
                <a:gd name="connsiteX10" fmla="*/ 682159 w 1876247"/>
                <a:gd name="connsiteY10" fmla="*/ 1307165 h 1608096"/>
                <a:gd name="connsiteX11" fmla="*/ 381228 w 1876247"/>
                <a:gd name="connsiteY11" fmla="*/ 1608096 h 1608096"/>
                <a:gd name="connsiteX12" fmla="*/ 0 w 1876247"/>
                <a:gd name="connsiteY12" fmla="*/ 1608095 h 1608096"/>
                <a:gd name="connsiteX13" fmla="*/ 0 w 1876247"/>
                <a:gd name="connsiteY13" fmla="*/ 1307165 h 1608096"/>
                <a:gd name="connsiteX14" fmla="*/ 300931 w 1876247"/>
                <a:gd name="connsiteY14" fmla="*/ 1006234 h 1608096"/>
                <a:gd name="connsiteX15" fmla="*/ 499980 w 1876247"/>
                <a:gd name="connsiteY15" fmla="*/ 1006234 h 1608096"/>
                <a:gd name="connsiteX16" fmla="*/ 499980 w 1876247"/>
                <a:gd name="connsiteY16" fmla="*/ 831271 h 1608096"/>
                <a:gd name="connsiteX17" fmla="*/ 800911 w 1876247"/>
                <a:gd name="connsiteY17" fmla="*/ 530340 h 1608096"/>
                <a:gd name="connsiteX18" fmla="*/ 865270 w 1876247"/>
                <a:gd name="connsiteY18" fmla="*/ 530340 h 1608096"/>
                <a:gd name="connsiteX19" fmla="*/ 870073 w 1876247"/>
                <a:gd name="connsiteY19" fmla="*/ 482700 h 1608096"/>
                <a:gd name="connsiteX20" fmla="*/ 1164890 w 1876247"/>
                <a:gd name="connsiteY20" fmla="*/ 242417 h 1608096"/>
                <a:gd name="connsiteX21" fmla="*/ 1199986 w 1876247"/>
                <a:gd name="connsiteY21" fmla="*/ 242417 h 1608096"/>
                <a:gd name="connsiteX22" fmla="*/ 1200202 w 1876247"/>
                <a:gd name="connsiteY22" fmla="*/ 240283 h 1608096"/>
                <a:gd name="connsiteX23" fmla="*/ 1495019 w 1876247"/>
                <a:gd name="connsiteY23" fmla="*/ 0 h 1608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1876247" h="1608096">
                  <a:moveTo>
                    <a:pt x="1876247" y="0"/>
                  </a:moveTo>
                  <a:lnTo>
                    <a:pt x="1876247" y="300931"/>
                  </a:lnTo>
                  <a:cubicBezTo>
                    <a:pt x="1876247" y="467131"/>
                    <a:pt x="1741516" y="601862"/>
                    <a:pt x="1575316" y="601862"/>
                  </a:cubicBezTo>
                  <a:lnTo>
                    <a:pt x="1540219" y="601862"/>
                  </a:lnTo>
                  <a:lnTo>
                    <a:pt x="1540004" y="603996"/>
                  </a:lnTo>
                  <a:cubicBezTo>
                    <a:pt x="1511944" y="741126"/>
                    <a:pt x="1390612" y="844279"/>
                    <a:pt x="1245187" y="844279"/>
                  </a:cubicBezTo>
                  <a:lnTo>
                    <a:pt x="1180828" y="844279"/>
                  </a:lnTo>
                  <a:lnTo>
                    <a:pt x="1176025" y="891919"/>
                  </a:lnTo>
                  <a:cubicBezTo>
                    <a:pt x="1147964" y="1029049"/>
                    <a:pt x="1026633" y="1132202"/>
                    <a:pt x="881208" y="1132202"/>
                  </a:cubicBezTo>
                  <a:lnTo>
                    <a:pt x="682159" y="1132201"/>
                  </a:lnTo>
                  <a:lnTo>
                    <a:pt x="682159" y="1307165"/>
                  </a:lnTo>
                  <a:cubicBezTo>
                    <a:pt x="682159" y="1473365"/>
                    <a:pt x="547428" y="1608096"/>
                    <a:pt x="381228" y="1608096"/>
                  </a:cubicBezTo>
                  <a:lnTo>
                    <a:pt x="0" y="1608095"/>
                  </a:lnTo>
                  <a:lnTo>
                    <a:pt x="0" y="1307165"/>
                  </a:lnTo>
                  <a:cubicBezTo>
                    <a:pt x="0" y="1140965"/>
                    <a:pt x="134731" y="1006234"/>
                    <a:pt x="300931" y="1006234"/>
                  </a:cubicBezTo>
                  <a:lnTo>
                    <a:pt x="499980" y="1006234"/>
                  </a:lnTo>
                  <a:lnTo>
                    <a:pt x="499980" y="831271"/>
                  </a:lnTo>
                  <a:cubicBezTo>
                    <a:pt x="499980" y="665071"/>
                    <a:pt x="634711" y="530340"/>
                    <a:pt x="800911" y="530340"/>
                  </a:cubicBezTo>
                  <a:lnTo>
                    <a:pt x="865270" y="530340"/>
                  </a:lnTo>
                  <a:lnTo>
                    <a:pt x="870073" y="482700"/>
                  </a:lnTo>
                  <a:cubicBezTo>
                    <a:pt x="898133" y="345570"/>
                    <a:pt x="1019465" y="242417"/>
                    <a:pt x="1164890" y="242417"/>
                  </a:cubicBezTo>
                  <a:lnTo>
                    <a:pt x="1199986" y="242417"/>
                  </a:lnTo>
                  <a:lnTo>
                    <a:pt x="1200202" y="240283"/>
                  </a:lnTo>
                  <a:cubicBezTo>
                    <a:pt x="1228262" y="103153"/>
                    <a:pt x="1349594" y="0"/>
                    <a:pt x="1495019" y="0"/>
                  </a:cubicBezTo>
                  <a:close/>
                </a:path>
              </a:pathLst>
            </a:custGeom>
            <a:grp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3DF8D61B-5FC0-496A-813E-5E496239688E}"/>
                </a:ext>
              </a:extLst>
            </p:cNvPr>
            <p:cNvSpPr/>
            <p:nvPr/>
          </p:nvSpPr>
          <p:spPr>
            <a:xfrm rot="18663331">
              <a:off x="2503436" y="1970009"/>
              <a:ext cx="829158" cy="757975"/>
            </a:xfrm>
            <a:custGeom>
              <a:avLst/>
              <a:gdLst>
                <a:gd name="connsiteX0" fmla="*/ 1876247 w 1876247"/>
                <a:gd name="connsiteY0" fmla="*/ 0 h 1608096"/>
                <a:gd name="connsiteX1" fmla="*/ 1876247 w 1876247"/>
                <a:gd name="connsiteY1" fmla="*/ 300931 h 1608096"/>
                <a:gd name="connsiteX2" fmla="*/ 1575316 w 1876247"/>
                <a:gd name="connsiteY2" fmla="*/ 601862 h 1608096"/>
                <a:gd name="connsiteX3" fmla="*/ 1540219 w 1876247"/>
                <a:gd name="connsiteY3" fmla="*/ 601862 h 1608096"/>
                <a:gd name="connsiteX4" fmla="*/ 1540004 w 1876247"/>
                <a:gd name="connsiteY4" fmla="*/ 603996 h 1608096"/>
                <a:gd name="connsiteX5" fmla="*/ 1245187 w 1876247"/>
                <a:gd name="connsiteY5" fmla="*/ 844279 h 1608096"/>
                <a:gd name="connsiteX6" fmla="*/ 1180828 w 1876247"/>
                <a:gd name="connsiteY6" fmla="*/ 844279 h 1608096"/>
                <a:gd name="connsiteX7" fmla="*/ 1176025 w 1876247"/>
                <a:gd name="connsiteY7" fmla="*/ 891919 h 1608096"/>
                <a:gd name="connsiteX8" fmla="*/ 881208 w 1876247"/>
                <a:gd name="connsiteY8" fmla="*/ 1132202 h 1608096"/>
                <a:gd name="connsiteX9" fmla="*/ 682159 w 1876247"/>
                <a:gd name="connsiteY9" fmla="*/ 1132201 h 1608096"/>
                <a:gd name="connsiteX10" fmla="*/ 682159 w 1876247"/>
                <a:gd name="connsiteY10" fmla="*/ 1307165 h 1608096"/>
                <a:gd name="connsiteX11" fmla="*/ 381228 w 1876247"/>
                <a:gd name="connsiteY11" fmla="*/ 1608096 h 1608096"/>
                <a:gd name="connsiteX12" fmla="*/ 0 w 1876247"/>
                <a:gd name="connsiteY12" fmla="*/ 1608095 h 1608096"/>
                <a:gd name="connsiteX13" fmla="*/ 0 w 1876247"/>
                <a:gd name="connsiteY13" fmla="*/ 1307165 h 1608096"/>
                <a:gd name="connsiteX14" fmla="*/ 300931 w 1876247"/>
                <a:gd name="connsiteY14" fmla="*/ 1006234 h 1608096"/>
                <a:gd name="connsiteX15" fmla="*/ 499980 w 1876247"/>
                <a:gd name="connsiteY15" fmla="*/ 1006234 h 1608096"/>
                <a:gd name="connsiteX16" fmla="*/ 499980 w 1876247"/>
                <a:gd name="connsiteY16" fmla="*/ 831271 h 1608096"/>
                <a:gd name="connsiteX17" fmla="*/ 800911 w 1876247"/>
                <a:gd name="connsiteY17" fmla="*/ 530340 h 1608096"/>
                <a:gd name="connsiteX18" fmla="*/ 865270 w 1876247"/>
                <a:gd name="connsiteY18" fmla="*/ 530340 h 1608096"/>
                <a:gd name="connsiteX19" fmla="*/ 870073 w 1876247"/>
                <a:gd name="connsiteY19" fmla="*/ 482700 h 1608096"/>
                <a:gd name="connsiteX20" fmla="*/ 1164890 w 1876247"/>
                <a:gd name="connsiteY20" fmla="*/ 242417 h 1608096"/>
                <a:gd name="connsiteX21" fmla="*/ 1199986 w 1876247"/>
                <a:gd name="connsiteY21" fmla="*/ 242417 h 1608096"/>
                <a:gd name="connsiteX22" fmla="*/ 1200202 w 1876247"/>
                <a:gd name="connsiteY22" fmla="*/ 240283 h 1608096"/>
                <a:gd name="connsiteX23" fmla="*/ 1495019 w 1876247"/>
                <a:gd name="connsiteY23" fmla="*/ 0 h 1608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1876247" h="1608096">
                  <a:moveTo>
                    <a:pt x="1876247" y="0"/>
                  </a:moveTo>
                  <a:lnTo>
                    <a:pt x="1876247" y="300931"/>
                  </a:lnTo>
                  <a:cubicBezTo>
                    <a:pt x="1876247" y="467131"/>
                    <a:pt x="1741516" y="601862"/>
                    <a:pt x="1575316" y="601862"/>
                  </a:cubicBezTo>
                  <a:lnTo>
                    <a:pt x="1540219" y="601862"/>
                  </a:lnTo>
                  <a:lnTo>
                    <a:pt x="1540004" y="603996"/>
                  </a:lnTo>
                  <a:cubicBezTo>
                    <a:pt x="1511944" y="741126"/>
                    <a:pt x="1390612" y="844279"/>
                    <a:pt x="1245187" y="844279"/>
                  </a:cubicBezTo>
                  <a:lnTo>
                    <a:pt x="1180828" y="844279"/>
                  </a:lnTo>
                  <a:lnTo>
                    <a:pt x="1176025" y="891919"/>
                  </a:lnTo>
                  <a:cubicBezTo>
                    <a:pt x="1147964" y="1029049"/>
                    <a:pt x="1026633" y="1132202"/>
                    <a:pt x="881208" y="1132202"/>
                  </a:cubicBezTo>
                  <a:lnTo>
                    <a:pt x="682159" y="1132201"/>
                  </a:lnTo>
                  <a:lnTo>
                    <a:pt x="682159" y="1307165"/>
                  </a:lnTo>
                  <a:cubicBezTo>
                    <a:pt x="682159" y="1473365"/>
                    <a:pt x="547428" y="1608096"/>
                    <a:pt x="381228" y="1608096"/>
                  </a:cubicBezTo>
                  <a:lnTo>
                    <a:pt x="0" y="1608095"/>
                  </a:lnTo>
                  <a:lnTo>
                    <a:pt x="0" y="1307165"/>
                  </a:lnTo>
                  <a:cubicBezTo>
                    <a:pt x="0" y="1140965"/>
                    <a:pt x="134731" y="1006234"/>
                    <a:pt x="300931" y="1006234"/>
                  </a:cubicBezTo>
                  <a:lnTo>
                    <a:pt x="499980" y="1006234"/>
                  </a:lnTo>
                  <a:lnTo>
                    <a:pt x="499980" y="831271"/>
                  </a:lnTo>
                  <a:cubicBezTo>
                    <a:pt x="499980" y="665071"/>
                    <a:pt x="634711" y="530340"/>
                    <a:pt x="800911" y="530340"/>
                  </a:cubicBezTo>
                  <a:lnTo>
                    <a:pt x="865270" y="530340"/>
                  </a:lnTo>
                  <a:lnTo>
                    <a:pt x="870073" y="482700"/>
                  </a:lnTo>
                  <a:cubicBezTo>
                    <a:pt x="898133" y="345570"/>
                    <a:pt x="1019465" y="242417"/>
                    <a:pt x="1164890" y="242417"/>
                  </a:cubicBezTo>
                  <a:lnTo>
                    <a:pt x="1199986" y="242417"/>
                  </a:lnTo>
                  <a:lnTo>
                    <a:pt x="1200202" y="240283"/>
                  </a:lnTo>
                  <a:cubicBezTo>
                    <a:pt x="1228262" y="103153"/>
                    <a:pt x="1349594" y="0"/>
                    <a:pt x="1495019" y="0"/>
                  </a:cubicBezTo>
                  <a:close/>
                </a:path>
              </a:pathLst>
            </a:custGeom>
            <a:grp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5" name="Oval 104">
              <a:extLst>
                <a:ext uri="{FF2B5EF4-FFF2-40B4-BE49-F238E27FC236}">
                  <a16:creationId xmlns:a16="http://schemas.microsoft.com/office/drawing/2014/main" id="{0798FAD8-B812-4CA3-B6E3-F525B38994EC}"/>
                </a:ext>
              </a:extLst>
            </p:cNvPr>
            <p:cNvSpPr/>
            <p:nvPr/>
          </p:nvSpPr>
          <p:spPr>
            <a:xfrm>
              <a:off x="1909972" y="1108527"/>
              <a:ext cx="1057726" cy="1708315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id="{6792D2F3-2A16-4ECB-9A85-FB965DF9E366}"/>
                </a:ext>
              </a:extLst>
            </p:cNvPr>
            <p:cNvSpPr/>
            <p:nvPr/>
          </p:nvSpPr>
          <p:spPr>
            <a:xfrm rot="13310408">
              <a:off x="2120213" y="1123607"/>
              <a:ext cx="683477" cy="695637"/>
            </a:xfrm>
            <a:custGeom>
              <a:avLst/>
              <a:gdLst>
                <a:gd name="connsiteX0" fmla="*/ 1876247 w 1876247"/>
                <a:gd name="connsiteY0" fmla="*/ 0 h 1608096"/>
                <a:gd name="connsiteX1" fmla="*/ 1876247 w 1876247"/>
                <a:gd name="connsiteY1" fmla="*/ 300931 h 1608096"/>
                <a:gd name="connsiteX2" fmla="*/ 1575316 w 1876247"/>
                <a:gd name="connsiteY2" fmla="*/ 601862 h 1608096"/>
                <a:gd name="connsiteX3" fmla="*/ 1540219 w 1876247"/>
                <a:gd name="connsiteY3" fmla="*/ 601862 h 1608096"/>
                <a:gd name="connsiteX4" fmla="*/ 1540004 w 1876247"/>
                <a:gd name="connsiteY4" fmla="*/ 603996 h 1608096"/>
                <a:gd name="connsiteX5" fmla="*/ 1245187 w 1876247"/>
                <a:gd name="connsiteY5" fmla="*/ 844279 h 1608096"/>
                <a:gd name="connsiteX6" fmla="*/ 1180828 w 1876247"/>
                <a:gd name="connsiteY6" fmla="*/ 844279 h 1608096"/>
                <a:gd name="connsiteX7" fmla="*/ 1176025 w 1876247"/>
                <a:gd name="connsiteY7" fmla="*/ 891919 h 1608096"/>
                <a:gd name="connsiteX8" fmla="*/ 881208 w 1876247"/>
                <a:gd name="connsiteY8" fmla="*/ 1132202 h 1608096"/>
                <a:gd name="connsiteX9" fmla="*/ 682159 w 1876247"/>
                <a:gd name="connsiteY9" fmla="*/ 1132201 h 1608096"/>
                <a:gd name="connsiteX10" fmla="*/ 682159 w 1876247"/>
                <a:gd name="connsiteY10" fmla="*/ 1307165 h 1608096"/>
                <a:gd name="connsiteX11" fmla="*/ 381228 w 1876247"/>
                <a:gd name="connsiteY11" fmla="*/ 1608096 h 1608096"/>
                <a:gd name="connsiteX12" fmla="*/ 0 w 1876247"/>
                <a:gd name="connsiteY12" fmla="*/ 1608095 h 1608096"/>
                <a:gd name="connsiteX13" fmla="*/ 0 w 1876247"/>
                <a:gd name="connsiteY13" fmla="*/ 1307165 h 1608096"/>
                <a:gd name="connsiteX14" fmla="*/ 300931 w 1876247"/>
                <a:gd name="connsiteY14" fmla="*/ 1006234 h 1608096"/>
                <a:gd name="connsiteX15" fmla="*/ 499980 w 1876247"/>
                <a:gd name="connsiteY15" fmla="*/ 1006234 h 1608096"/>
                <a:gd name="connsiteX16" fmla="*/ 499980 w 1876247"/>
                <a:gd name="connsiteY16" fmla="*/ 831271 h 1608096"/>
                <a:gd name="connsiteX17" fmla="*/ 800911 w 1876247"/>
                <a:gd name="connsiteY17" fmla="*/ 530340 h 1608096"/>
                <a:gd name="connsiteX18" fmla="*/ 865270 w 1876247"/>
                <a:gd name="connsiteY18" fmla="*/ 530340 h 1608096"/>
                <a:gd name="connsiteX19" fmla="*/ 870073 w 1876247"/>
                <a:gd name="connsiteY19" fmla="*/ 482700 h 1608096"/>
                <a:gd name="connsiteX20" fmla="*/ 1164890 w 1876247"/>
                <a:gd name="connsiteY20" fmla="*/ 242417 h 1608096"/>
                <a:gd name="connsiteX21" fmla="*/ 1199986 w 1876247"/>
                <a:gd name="connsiteY21" fmla="*/ 242417 h 1608096"/>
                <a:gd name="connsiteX22" fmla="*/ 1200202 w 1876247"/>
                <a:gd name="connsiteY22" fmla="*/ 240283 h 1608096"/>
                <a:gd name="connsiteX23" fmla="*/ 1495019 w 1876247"/>
                <a:gd name="connsiteY23" fmla="*/ 0 h 1608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1876247" h="1608096">
                  <a:moveTo>
                    <a:pt x="1876247" y="0"/>
                  </a:moveTo>
                  <a:lnTo>
                    <a:pt x="1876247" y="300931"/>
                  </a:lnTo>
                  <a:cubicBezTo>
                    <a:pt x="1876247" y="467131"/>
                    <a:pt x="1741516" y="601862"/>
                    <a:pt x="1575316" y="601862"/>
                  </a:cubicBezTo>
                  <a:lnTo>
                    <a:pt x="1540219" y="601862"/>
                  </a:lnTo>
                  <a:lnTo>
                    <a:pt x="1540004" y="603996"/>
                  </a:lnTo>
                  <a:cubicBezTo>
                    <a:pt x="1511944" y="741126"/>
                    <a:pt x="1390612" y="844279"/>
                    <a:pt x="1245187" y="844279"/>
                  </a:cubicBezTo>
                  <a:lnTo>
                    <a:pt x="1180828" y="844279"/>
                  </a:lnTo>
                  <a:lnTo>
                    <a:pt x="1176025" y="891919"/>
                  </a:lnTo>
                  <a:cubicBezTo>
                    <a:pt x="1147964" y="1029049"/>
                    <a:pt x="1026633" y="1132202"/>
                    <a:pt x="881208" y="1132202"/>
                  </a:cubicBezTo>
                  <a:lnTo>
                    <a:pt x="682159" y="1132201"/>
                  </a:lnTo>
                  <a:lnTo>
                    <a:pt x="682159" y="1307165"/>
                  </a:lnTo>
                  <a:cubicBezTo>
                    <a:pt x="682159" y="1473365"/>
                    <a:pt x="547428" y="1608096"/>
                    <a:pt x="381228" y="1608096"/>
                  </a:cubicBezTo>
                  <a:lnTo>
                    <a:pt x="0" y="1608095"/>
                  </a:lnTo>
                  <a:lnTo>
                    <a:pt x="0" y="1307165"/>
                  </a:lnTo>
                  <a:cubicBezTo>
                    <a:pt x="0" y="1140965"/>
                    <a:pt x="134731" y="1006234"/>
                    <a:pt x="300931" y="1006234"/>
                  </a:cubicBezTo>
                  <a:lnTo>
                    <a:pt x="499980" y="1006234"/>
                  </a:lnTo>
                  <a:lnTo>
                    <a:pt x="499980" y="831271"/>
                  </a:lnTo>
                  <a:cubicBezTo>
                    <a:pt x="499980" y="665071"/>
                    <a:pt x="634711" y="530340"/>
                    <a:pt x="800911" y="530340"/>
                  </a:cubicBezTo>
                  <a:lnTo>
                    <a:pt x="865270" y="530340"/>
                  </a:lnTo>
                  <a:lnTo>
                    <a:pt x="870073" y="482700"/>
                  </a:lnTo>
                  <a:cubicBezTo>
                    <a:pt x="898133" y="345570"/>
                    <a:pt x="1019465" y="242417"/>
                    <a:pt x="1164890" y="242417"/>
                  </a:cubicBezTo>
                  <a:lnTo>
                    <a:pt x="1199986" y="242417"/>
                  </a:lnTo>
                  <a:lnTo>
                    <a:pt x="1200202" y="240283"/>
                  </a:lnTo>
                  <a:cubicBezTo>
                    <a:pt x="1228262" y="103153"/>
                    <a:pt x="1349594" y="0"/>
                    <a:pt x="1495019" y="0"/>
                  </a:cubicBezTo>
                  <a:close/>
                </a:path>
              </a:pathLst>
            </a:custGeom>
            <a:grp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7" name="Moon 106">
              <a:extLst>
                <a:ext uri="{FF2B5EF4-FFF2-40B4-BE49-F238E27FC236}">
                  <a16:creationId xmlns:a16="http://schemas.microsoft.com/office/drawing/2014/main" id="{ED489B0A-E831-4FFA-BAB1-B5F14E452FD8}"/>
                </a:ext>
              </a:extLst>
            </p:cNvPr>
            <p:cNvSpPr/>
            <p:nvPr/>
          </p:nvSpPr>
          <p:spPr>
            <a:xfrm rot="5400000">
              <a:off x="2028932" y="769165"/>
              <a:ext cx="819807" cy="1057725"/>
            </a:xfrm>
            <a:prstGeom prst="moon">
              <a:avLst>
                <a:gd name="adj" fmla="val 61859"/>
              </a:avLst>
            </a:prstGeom>
            <a:grp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Rectangle 3">
            <a:extLst>
              <a:ext uri="{FF2B5EF4-FFF2-40B4-BE49-F238E27FC236}">
                <a16:creationId xmlns:a16="http://schemas.microsoft.com/office/drawing/2014/main" id="{32B94157-6F8C-4DF0-92A5-F37073FBC67A}"/>
              </a:ext>
            </a:extLst>
          </p:cNvPr>
          <p:cNvSpPr/>
          <p:nvPr/>
        </p:nvSpPr>
        <p:spPr>
          <a:xfrm>
            <a:off x="8227886" y="6392807"/>
            <a:ext cx="23695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333333"/>
                </a:solidFill>
                <a:latin typeface="Open Sans"/>
              </a:rPr>
              <a:t>Sally Carlisle Randall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1830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165</Words>
  <Application>Microsoft Office PowerPoint</Application>
  <PresentationFormat>Widescreen</PresentationFormat>
  <Paragraphs>49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Algerian</vt:lpstr>
      <vt:lpstr>Arial</vt:lpstr>
      <vt:lpstr>Calibri</vt:lpstr>
      <vt:lpstr>Calibri Light</vt:lpstr>
      <vt:lpstr>Niagara Engraved</vt:lpstr>
      <vt:lpstr>Open Sans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Brad Blau</dc:creator>
  <cp:lastModifiedBy>Brad Blau</cp:lastModifiedBy>
  <cp:revision>6</cp:revision>
  <dcterms:created xsi:type="dcterms:W3CDTF">2023-11-02T15:42:24Z</dcterms:created>
  <dcterms:modified xsi:type="dcterms:W3CDTF">2024-12-28T15:42:59Z</dcterms:modified>
</cp:coreProperties>
</file>