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76" r:id="rId4"/>
    <p:sldId id="277" r:id="rId5"/>
    <p:sldId id="278" r:id="rId6"/>
    <p:sldId id="279" r:id="rId7"/>
    <p:sldId id="280" r:id="rId8"/>
    <p:sldId id="288" r:id="rId9"/>
    <p:sldId id="289" r:id="rId10"/>
    <p:sldId id="290" r:id="rId11"/>
    <p:sldId id="291" r:id="rId12"/>
    <p:sldId id="302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360D"/>
    <a:srgbClr val="F1EBDB"/>
    <a:srgbClr val="FDDBF6"/>
    <a:srgbClr val="856E33"/>
    <a:srgbClr val="C2731C"/>
    <a:srgbClr val="E3D7B7"/>
    <a:srgbClr val="C37196"/>
    <a:srgbClr val="DECC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981DB-2B12-BE28-0CC9-AE1208201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AF3263-BCCF-F098-46C6-4540E7E777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CAE1E-DA0C-6F13-6EB4-384631C07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9652-BB08-4102-8CDA-726F8B744D94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20CC3-BF57-3CAC-FF87-0F1F14F59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FC9FD-6E62-5599-3644-78C4240DB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D410-E591-46B5-837A-A66A6EF0B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5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39234-C386-BDE1-F21F-A70BB337D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D8E56A-2C57-852A-CDA2-406A695254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7FCE5-E18D-9EF6-B20D-23DF2AD89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9652-BB08-4102-8CDA-726F8B744D94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4CF4E-4207-2F2B-97C1-294A1713E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02DA3-091D-1189-E7BB-736EEF652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D410-E591-46B5-837A-A66A6EF0B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7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20987E-7B20-B681-21BB-A74D5540FC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3C7FA8-2BDE-9023-A56B-DDFF9A194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1B877-BED6-3E08-4783-F9C9C2F19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9652-BB08-4102-8CDA-726F8B744D94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EDC45-C733-34E9-E647-79A03770F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0C2FF-8A2F-E231-6463-D6D4DABCF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D410-E591-46B5-837A-A66A6EF0B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61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9B24B-326C-8A28-1F7A-0F8AE42CA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90244-4D88-18AF-C9C7-756948AB1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F142C-2E7C-7ADA-C290-878777C94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9652-BB08-4102-8CDA-726F8B744D94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9190F-D723-FF82-35EA-392FBBDCF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FEEBF-E148-57A5-C557-00ABBE9E8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D410-E591-46B5-837A-A66A6EF0B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20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8EE10-ABB8-75A8-2584-80AB0CC2B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D75CB-7F78-8EBF-BE07-BE27F465A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55B61-A4F2-110A-A079-1833F1F4A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9652-BB08-4102-8CDA-726F8B744D94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7E80A-6FAA-2169-F0E5-BB91F3FA3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D8EE2-8572-30BF-4C6A-0EEFE707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D410-E591-46B5-837A-A66A6EF0B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5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39A90-25A0-B141-EEE5-D6EB37B3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9C80A-2624-D0B2-A019-B91DAF4D8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0279B9-CA6F-ECB4-FDBE-57E33F6CA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A46C1-86C3-AFAE-93B3-A1BFEA03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9652-BB08-4102-8CDA-726F8B744D94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B4678-23E2-C2F3-C315-27206B0D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0A78E9-87AA-28D8-FA0E-84F635AE3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D410-E591-46B5-837A-A66A6EF0B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90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27CCC-B295-90D5-B4E0-1F9BC0E5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27087-A8CE-85AC-6EFF-0834410FC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45999-CE8C-5A19-9D86-4A8F1C6A2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CD2406-D00E-4217-549F-D369CD9A64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3DCECD-DB82-54E8-AD20-4599AE9360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D9AC59-46B7-6CC5-8089-CB7F795CE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9652-BB08-4102-8CDA-726F8B744D94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1E701A-0F31-FCD1-8271-3DF97B0AA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2E4655-1DFC-CEF9-7EDB-AC212504E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D410-E591-46B5-837A-A66A6EF0B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6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2C272-F5A6-4419-99A8-961553F36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A27831-C430-95DB-5449-7197A9BBA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9652-BB08-4102-8CDA-726F8B744D94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3470D9-E256-FFF6-7E1F-DC1F6A722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078A57-B1F2-A6C9-12F6-7CCD84D5A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D410-E591-46B5-837A-A66A6EF0B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9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5AE954-3981-541C-0664-D63D34F72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9652-BB08-4102-8CDA-726F8B744D94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5D6F2E-267C-939C-5414-23898EB19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AC27A-E58F-12EC-0A9D-B6461292D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D410-E591-46B5-837A-A66A6EF0B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9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5C63-E777-6DDE-27D0-06BB0F79E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B7161-B6CF-6857-86FB-ADBB5A7B9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19E9F3-6CB0-C902-0E2B-41C46FAA4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1C8DD5-6910-1EEE-390F-06A2AEBCB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9652-BB08-4102-8CDA-726F8B744D94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41E754-9D56-6658-C495-9E53D64B7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40F21-2C73-3E4E-3CFB-A8D6086AB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D410-E591-46B5-837A-A66A6EF0B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65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43184-3EF3-9815-0BD4-5F9A950C4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3014AD-FA13-E51C-5C2F-3971C8EEB1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2E6C85-DEA5-FAB3-B479-994E788130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85C24A-69A3-5AE0-F3D9-93D8AE4D4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9652-BB08-4102-8CDA-726F8B744D94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6F3BBE-73B2-26BE-5D34-CD90F0282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B57D21-D72A-7F64-1BDE-DF04EDEA2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D410-E591-46B5-837A-A66A6EF0B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1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0519C3-4956-D7BE-C283-A4368F6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E4E3F-1C09-BC10-B159-9D02A0BAA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71A91-9A63-74D6-D9A8-03DEEA1033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09652-BB08-4102-8CDA-726F8B744D94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9DD55-A09A-1107-0DD5-1D2373969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C7CC9-54EF-8CD8-617E-55673DE8E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D410-E591-46B5-837A-A66A6EF0B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5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426766-530B-4A77-93FC-66FFF46E101B}"/>
              </a:ext>
            </a:extLst>
          </p:cNvPr>
          <p:cNvSpPr txBox="1"/>
          <p:nvPr/>
        </p:nvSpPr>
        <p:spPr>
          <a:xfrm>
            <a:off x="3584028" y="409904"/>
            <a:ext cx="52026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Doctrine and Covenants</a:t>
            </a:r>
          </a:p>
          <a:p>
            <a:pPr algn="ctr"/>
            <a:r>
              <a:rPr lang="en-US" sz="3600" dirty="0"/>
              <a:t>Popsicle Stick Figures</a:t>
            </a:r>
          </a:p>
          <a:p>
            <a:pPr algn="ctr"/>
            <a:r>
              <a:rPr lang="en-US" sz="3600"/>
              <a:t>The </a:t>
            </a:r>
            <a:r>
              <a:rPr lang="en-US" sz="3600" dirty="0"/>
              <a:t>S</a:t>
            </a:r>
            <a:r>
              <a:rPr lang="en-US" sz="3600"/>
              <a:t> </a:t>
            </a:r>
            <a:r>
              <a:rPr lang="en-US" sz="3600" dirty="0"/>
              <a:t>List</a:t>
            </a:r>
          </a:p>
          <a:p>
            <a:pPr algn="ctr"/>
            <a:endParaRPr lang="en-US" sz="36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998D629-A9A5-4502-BFF4-15A80BF74CAD}"/>
              </a:ext>
            </a:extLst>
          </p:cNvPr>
          <p:cNvSpPr/>
          <p:nvPr/>
        </p:nvSpPr>
        <p:spPr>
          <a:xfrm>
            <a:off x="2869422" y="4112515"/>
            <a:ext cx="258417" cy="2027582"/>
          </a:xfrm>
          <a:prstGeom prst="roundRect">
            <a:avLst>
              <a:gd name="adj" fmla="val 50000"/>
            </a:avLst>
          </a:prstGeom>
          <a:solidFill>
            <a:srgbClr val="EABC6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E3F4FCD-AC5D-485E-95C1-163788977AD3}"/>
              </a:ext>
            </a:extLst>
          </p:cNvPr>
          <p:cNvSpPr/>
          <p:nvPr/>
        </p:nvSpPr>
        <p:spPr>
          <a:xfrm>
            <a:off x="5966791" y="4139773"/>
            <a:ext cx="258417" cy="2027582"/>
          </a:xfrm>
          <a:prstGeom prst="roundRect">
            <a:avLst>
              <a:gd name="adj" fmla="val 50000"/>
            </a:avLst>
          </a:prstGeom>
          <a:solidFill>
            <a:srgbClr val="EABC6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BE9811-EC91-47E2-9702-8CB66B7811F1}"/>
              </a:ext>
            </a:extLst>
          </p:cNvPr>
          <p:cNvSpPr/>
          <p:nvPr/>
        </p:nvSpPr>
        <p:spPr>
          <a:xfrm>
            <a:off x="8719998" y="4112515"/>
            <a:ext cx="258417" cy="2027582"/>
          </a:xfrm>
          <a:prstGeom prst="roundRect">
            <a:avLst>
              <a:gd name="adj" fmla="val 50000"/>
            </a:avLst>
          </a:prstGeom>
          <a:solidFill>
            <a:srgbClr val="EABC6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0D9194A-21B7-CC0B-B811-CD1E90753674}"/>
              </a:ext>
            </a:extLst>
          </p:cNvPr>
          <p:cNvGrpSpPr/>
          <p:nvPr/>
        </p:nvGrpSpPr>
        <p:grpSpPr>
          <a:xfrm>
            <a:off x="5543216" y="2358994"/>
            <a:ext cx="1179170" cy="2874210"/>
            <a:chOff x="2971800" y="2321674"/>
            <a:chExt cx="1711151" cy="4170906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234CBFCE-E0DB-3F2B-7656-ACC5013798A5}"/>
                </a:ext>
              </a:extLst>
            </p:cNvPr>
            <p:cNvSpPr/>
            <p:nvPr/>
          </p:nvSpPr>
          <p:spPr>
            <a:xfrm rot="2039619">
              <a:off x="2971800" y="4565258"/>
              <a:ext cx="304154" cy="36921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2B554BCD-3524-6622-D283-A8DE6B27E405}"/>
                </a:ext>
              </a:extLst>
            </p:cNvPr>
            <p:cNvSpPr/>
            <p:nvPr/>
          </p:nvSpPr>
          <p:spPr>
            <a:xfrm rot="19220872">
              <a:off x="4378797" y="4565257"/>
              <a:ext cx="304154" cy="36921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8B13CBD4-FE6F-71B7-9FD2-218E2ABFC0E1}"/>
                </a:ext>
              </a:extLst>
            </p:cNvPr>
            <p:cNvSpPr/>
            <p:nvPr/>
          </p:nvSpPr>
          <p:spPr>
            <a:xfrm rot="2175294">
              <a:off x="3322262" y="5895159"/>
              <a:ext cx="405033" cy="596803"/>
            </a:xfrm>
            <a:prstGeom prst="ellipse">
              <a:avLst/>
            </a:prstGeom>
            <a:solidFill>
              <a:srgbClr val="6C24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B50B2F28-23D3-2927-07DF-8174B0CBE37C}"/>
                </a:ext>
              </a:extLst>
            </p:cNvPr>
            <p:cNvSpPr/>
            <p:nvPr/>
          </p:nvSpPr>
          <p:spPr>
            <a:xfrm rot="2175294">
              <a:off x="3801881" y="5895777"/>
              <a:ext cx="405033" cy="596803"/>
            </a:xfrm>
            <a:prstGeom prst="ellipse">
              <a:avLst/>
            </a:prstGeom>
            <a:solidFill>
              <a:srgbClr val="6C24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Trapezoid 127">
              <a:extLst>
                <a:ext uri="{FF2B5EF4-FFF2-40B4-BE49-F238E27FC236}">
                  <a16:creationId xmlns:a16="http://schemas.microsoft.com/office/drawing/2014/main" id="{B2CA9F7A-3F33-A735-6794-B45409353568}"/>
                </a:ext>
              </a:extLst>
            </p:cNvPr>
            <p:cNvSpPr/>
            <p:nvPr/>
          </p:nvSpPr>
          <p:spPr>
            <a:xfrm>
              <a:off x="3307305" y="4677243"/>
              <a:ext cx="619718" cy="1504139"/>
            </a:xfrm>
            <a:prstGeom prst="trapezoid">
              <a:avLst>
                <a:gd name="adj" fmla="val 13205"/>
              </a:avLst>
            </a:prstGeom>
            <a:solidFill>
              <a:srgbClr val="6F530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Trapezoid 128">
              <a:extLst>
                <a:ext uri="{FF2B5EF4-FFF2-40B4-BE49-F238E27FC236}">
                  <a16:creationId xmlns:a16="http://schemas.microsoft.com/office/drawing/2014/main" id="{7B0BD6B5-36B5-D403-3FA2-152FB7FE70DD}"/>
                </a:ext>
              </a:extLst>
            </p:cNvPr>
            <p:cNvSpPr/>
            <p:nvPr/>
          </p:nvSpPr>
          <p:spPr>
            <a:xfrm>
              <a:off x="3777234" y="4683401"/>
              <a:ext cx="550937" cy="1504139"/>
            </a:xfrm>
            <a:prstGeom prst="trapezoid">
              <a:avLst>
                <a:gd name="adj" fmla="val 13205"/>
              </a:avLst>
            </a:prstGeom>
            <a:solidFill>
              <a:srgbClr val="6F530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80661BBF-552D-8206-6DE0-51530EFA1D68}"/>
                </a:ext>
              </a:extLst>
            </p:cNvPr>
            <p:cNvSpPr/>
            <p:nvPr/>
          </p:nvSpPr>
          <p:spPr>
            <a:xfrm>
              <a:off x="3702498" y="4742784"/>
              <a:ext cx="276118" cy="596803"/>
            </a:xfrm>
            <a:prstGeom prst="ellipse">
              <a:avLst/>
            </a:prstGeom>
            <a:solidFill>
              <a:srgbClr val="7457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Trapezoid 130">
              <a:extLst>
                <a:ext uri="{FF2B5EF4-FFF2-40B4-BE49-F238E27FC236}">
                  <a16:creationId xmlns:a16="http://schemas.microsoft.com/office/drawing/2014/main" id="{06227630-F027-78C0-90F6-DE83DFA6F0B7}"/>
                </a:ext>
              </a:extLst>
            </p:cNvPr>
            <p:cNvSpPr/>
            <p:nvPr/>
          </p:nvSpPr>
          <p:spPr>
            <a:xfrm rot="1375821">
              <a:off x="3127318" y="3522706"/>
              <a:ext cx="455727" cy="1270035"/>
            </a:xfrm>
            <a:prstGeom prst="trapezoid">
              <a:avLst/>
            </a:prstGeom>
            <a:solidFill>
              <a:srgbClr val="6F530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Trapezoid 131">
              <a:extLst>
                <a:ext uri="{FF2B5EF4-FFF2-40B4-BE49-F238E27FC236}">
                  <a16:creationId xmlns:a16="http://schemas.microsoft.com/office/drawing/2014/main" id="{150D6700-8FB5-7CBD-9DDF-BF841A191B61}"/>
                </a:ext>
              </a:extLst>
            </p:cNvPr>
            <p:cNvSpPr/>
            <p:nvPr/>
          </p:nvSpPr>
          <p:spPr>
            <a:xfrm rot="20337671">
              <a:off x="4084806" y="3547753"/>
              <a:ext cx="455727" cy="1243510"/>
            </a:xfrm>
            <a:prstGeom prst="trapezoid">
              <a:avLst/>
            </a:prstGeom>
            <a:solidFill>
              <a:srgbClr val="6F530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Trapezoid 132">
              <a:extLst>
                <a:ext uri="{FF2B5EF4-FFF2-40B4-BE49-F238E27FC236}">
                  <a16:creationId xmlns:a16="http://schemas.microsoft.com/office/drawing/2014/main" id="{E1027396-F729-7185-3745-EFE7D32F2280}"/>
                </a:ext>
              </a:extLst>
            </p:cNvPr>
            <p:cNvSpPr/>
            <p:nvPr/>
          </p:nvSpPr>
          <p:spPr>
            <a:xfrm>
              <a:off x="3314455" y="3534492"/>
              <a:ext cx="1012724" cy="1587420"/>
            </a:xfrm>
            <a:prstGeom prst="trapezoid">
              <a:avLst/>
            </a:prstGeom>
            <a:solidFill>
              <a:srgbClr val="6F530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3245F28D-3CB4-1012-C2A2-E3B280E3EEDB}"/>
                </a:ext>
              </a:extLst>
            </p:cNvPr>
            <p:cNvSpPr/>
            <p:nvPr/>
          </p:nvSpPr>
          <p:spPr>
            <a:xfrm>
              <a:off x="3593173" y="3079755"/>
              <a:ext cx="484046" cy="76055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lowchart: Manual Input 134">
              <a:extLst>
                <a:ext uri="{FF2B5EF4-FFF2-40B4-BE49-F238E27FC236}">
                  <a16:creationId xmlns:a16="http://schemas.microsoft.com/office/drawing/2014/main" id="{54068764-29E7-F4E7-E45C-64CFE3494A24}"/>
                </a:ext>
              </a:extLst>
            </p:cNvPr>
            <p:cNvSpPr/>
            <p:nvPr/>
          </p:nvSpPr>
          <p:spPr>
            <a:xfrm rot="7269359" flipV="1">
              <a:off x="3772897" y="3586306"/>
              <a:ext cx="509395" cy="249338"/>
            </a:xfrm>
            <a:prstGeom prst="flowChartManualInpu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lowchart: Manual Input 135">
              <a:extLst>
                <a:ext uri="{FF2B5EF4-FFF2-40B4-BE49-F238E27FC236}">
                  <a16:creationId xmlns:a16="http://schemas.microsoft.com/office/drawing/2014/main" id="{EBF49E32-7A1B-4DED-434F-91157AA39C4C}"/>
                </a:ext>
              </a:extLst>
            </p:cNvPr>
            <p:cNvSpPr/>
            <p:nvPr/>
          </p:nvSpPr>
          <p:spPr>
            <a:xfrm rot="14330641" flipH="1" flipV="1">
              <a:off x="3454658" y="3536679"/>
              <a:ext cx="442913" cy="300788"/>
            </a:xfrm>
            <a:prstGeom prst="flowChartManualInpu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31BDFA16-CDF2-2DAF-8187-18BBB2FA147B}"/>
                </a:ext>
              </a:extLst>
            </p:cNvPr>
            <p:cNvSpPr/>
            <p:nvPr/>
          </p:nvSpPr>
          <p:spPr>
            <a:xfrm>
              <a:off x="3370161" y="2509956"/>
              <a:ext cx="962089" cy="117229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1A45A7C9-F4F7-2A14-AB34-9B382EE82D17}"/>
                </a:ext>
              </a:extLst>
            </p:cNvPr>
            <p:cNvCxnSpPr>
              <a:endCxn id="133" idx="2"/>
            </p:cNvCxnSpPr>
            <p:nvPr/>
          </p:nvCxnSpPr>
          <p:spPr>
            <a:xfrm flipH="1">
              <a:off x="3820817" y="3877685"/>
              <a:ext cx="30388" cy="124422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11AAA34-EE9C-EB44-738F-19A3F4C8A29B}"/>
                </a:ext>
              </a:extLst>
            </p:cNvPr>
            <p:cNvSpPr/>
            <p:nvPr/>
          </p:nvSpPr>
          <p:spPr>
            <a:xfrm rot="711584">
              <a:off x="3300059" y="2321674"/>
              <a:ext cx="1041038" cy="958243"/>
            </a:xfrm>
            <a:custGeom>
              <a:avLst/>
              <a:gdLst>
                <a:gd name="connsiteX0" fmla="*/ 446237 w 1041038"/>
                <a:gd name="connsiteY0" fmla="*/ 50308 h 958243"/>
                <a:gd name="connsiteX1" fmla="*/ 1041038 w 1041038"/>
                <a:gd name="connsiteY1" fmla="*/ 0 h 958243"/>
                <a:gd name="connsiteX2" fmla="*/ 946348 w 1041038"/>
                <a:gd name="connsiteY2" fmla="*/ 436079 h 958243"/>
                <a:gd name="connsiteX3" fmla="*/ 396376 w 1041038"/>
                <a:gd name="connsiteY3" fmla="*/ 478121 h 958243"/>
                <a:gd name="connsiteX4" fmla="*/ 354454 w 1041038"/>
                <a:gd name="connsiteY4" fmla="*/ 485851 h 958243"/>
                <a:gd name="connsiteX5" fmla="*/ 354454 w 1041038"/>
                <a:gd name="connsiteY5" fmla="*/ 601459 h 958243"/>
                <a:gd name="connsiteX6" fmla="*/ 177227 w 1041038"/>
                <a:gd name="connsiteY6" fmla="*/ 958243 h 958243"/>
                <a:gd name="connsiteX7" fmla="*/ 0 w 1041038"/>
                <a:gd name="connsiteY7" fmla="*/ 601459 h 958243"/>
                <a:gd name="connsiteX8" fmla="*/ 1 w 1041038"/>
                <a:gd name="connsiteY8" fmla="*/ 601459 h 958243"/>
                <a:gd name="connsiteX9" fmla="*/ 177228 w 1041038"/>
                <a:gd name="connsiteY9" fmla="*/ 244675 h 958243"/>
                <a:gd name="connsiteX10" fmla="*/ 306852 w 1041038"/>
                <a:gd name="connsiteY10" fmla="*/ 244675 h 958243"/>
                <a:gd name="connsiteX11" fmla="*/ 327441 w 1041038"/>
                <a:gd name="connsiteY11" fmla="*/ 149854 h 958243"/>
                <a:gd name="connsiteX12" fmla="*/ 446237 w 1041038"/>
                <a:gd name="connsiteY12" fmla="*/ 50308 h 95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1038" h="958243">
                  <a:moveTo>
                    <a:pt x="446237" y="50308"/>
                  </a:moveTo>
                  <a:cubicBezTo>
                    <a:pt x="635835" y="-7743"/>
                    <a:pt x="890451" y="243817"/>
                    <a:pt x="1041038" y="0"/>
                  </a:cubicBezTo>
                  <a:lnTo>
                    <a:pt x="946348" y="436079"/>
                  </a:lnTo>
                  <a:cubicBezTo>
                    <a:pt x="807344" y="661141"/>
                    <a:pt x="579700" y="464107"/>
                    <a:pt x="396376" y="478121"/>
                  </a:cubicBezTo>
                  <a:lnTo>
                    <a:pt x="354454" y="485851"/>
                  </a:lnTo>
                  <a:lnTo>
                    <a:pt x="354454" y="601459"/>
                  </a:lnTo>
                  <a:cubicBezTo>
                    <a:pt x="354454" y="798505"/>
                    <a:pt x="275107" y="958243"/>
                    <a:pt x="177227" y="958243"/>
                  </a:cubicBezTo>
                  <a:cubicBezTo>
                    <a:pt x="79347" y="958243"/>
                    <a:pt x="0" y="798505"/>
                    <a:pt x="0" y="601459"/>
                  </a:cubicBezTo>
                  <a:lnTo>
                    <a:pt x="1" y="601459"/>
                  </a:lnTo>
                  <a:cubicBezTo>
                    <a:pt x="1" y="404413"/>
                    <a:pt x="79348" y="244675"/>
                    <a:pt x="177228" y="244675"/>
                  </a:cubicBezTo>
                  <a:lnTo>
                    <a:pt x="306852" y="244675"/>
                  </a:lnTo>
                  <a:lnTo>
                    <a:pt x="327441" y="149854"/>
                  </a:lnTo>
                  <a:cubicBezTo>
                    <a:pt x="362192" y="93589"/>
                    <a:pt x="402483" y="63704"/>
                    <a:pt x="446237" y="50308"/>
                  </a:cubicBezTo>
                  <a:close/>
                </a:path>
              </a:pathLst>
            </a:custGeom>
            <a:solidFill>
              <a:srgbClr val="A15F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35FF4606-5D17-E967-E822-990D49BC6F64}"/>
                </a:ext>
              </a:extLst>
            </p:cNvPr>
            <p:cNvGrpSpPr/>
            <p:nvPr/>
          </p:nvGrpSpPr>
          <p:grpSpPr>
            <a:xfrm>
              <a:off x="3717561" y="3670407"/>
              <a:ext cx="325774" cy="405167"/>
              <a:chOff x="4043055" y="557960"/>
              <a:chExt cx="986145" cy="981216"/>
            </a:xfrm>
            <a:solidFill>
              <a:schemeClr val="tx1"/>
            </a:solidFill>
          </p:grpSpPr>
          <p:sp>
            <p:nvSpPr>
              <p:cNvPr id="141" name="Trapezoid 140">
                <a:extLst>
                  <a:ext uri="{FF2B5EF4-FFF2-40B4-BE49-F238E27FC236}">
                    <a16:creationId xmlns:a16="http://schemas.microsoft.com/office/drawing/2014/main" id="{98FBE6CE-36A7-1131-A047-D87CDC47BA07}"/>
                  </a:ext>
                </a:extLst>
              </p:cNvPr>
              <p:cNvSpPr/>
              <p:nvPr/>
            </p:nvSpPr>
            <p:spPr>
              <a:xfrm rot="19467352">
                <a:off x="4495800" y="838200"/>
                <a:ext cx="533400" cy="685800"/>
              </a:xfrm>
              <a:prstGeom prst="trapezoi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rapezoid 141">
                <a:extLst>
                  <a:ext uri="{FF2B5EF4-FFF2-40B4-BE49-F238E27FC236}">
                    <a16:creationId xmlns:a16="http://schemas.microsoft.com/office/drawing/2014/main" id="{0F6D4C01-15DB-3E04-37C4-05DBDE68CA1E}"/>
                  </a:ext>
                </a:extLst>
              </p:cNvPr>
              <p:cNvSpPr/>
              <p:nvPr/>
            </p:nvSpPr>
            <p:spPr>
              <a:xfrm rot="2357494">
                <a:off x="4043055" y="853376"/>
                <a:ext cx="533400" cy="685800"/>
              </a:xfrm>
              <a:prstGeom prst="trapezoi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ounded Rectangle 141">
                <a:extLst>
                  <a:ext uri="{FF2B5EF4-FFF2-40B4-BE49-F238E27FC236}">
                    <a16:creationId xmlns:a16="http://schemas.microsoft.com/office/drawing/2014/main" id="{C9262704-33AB-6B2A-7001-5111AADBDDE5}"/>
                  </a:ext>
                </a:extLst>
              </p:cNvPr>
              <p:cNvSpPr/>
              <p:nvPr/>
            </p:nvSpPr>
            <p:spPr>
              <a:xfrm>
                <a:off x="4174092" y="557960"/>
                <a:ext cx="533399" cy="533401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817B3F6-DE7A-F5DE-36CB-EBD29A2FA7FD}"/>
              </a:ext>
            </a:extLst>
          </p:cNvPr>
          <p:cNvGrpSpPr/>
          <p:nvPr/>
        </p:nvGrpSpPr>
        <p:grpSpPr>
          <a:xfrm>
            <a:off x="8308605" y="2432639"/>
            <a:ext cx="1078881" cy="2618144"/>
            <a:chOff x="4534577" y="1981200"/>
            <a:chExt cx="2018623" cy="4314367"/>
          </a:xfrm>
        </p:grpSpPr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6AE15B48-4CB1-6D98-744D-91FFE802F868}"/>
                </a:ext>
              </a:extLst>
            </p:cNvPr>
            <p:cNvSpPr/>
            <p:nvPr/>
          </p:nvSpPr>
          <p:spPr>
            <a:xfrm>
              <a:off x="5715000" y="2133600"/>
              <a:ext cx="838200" cy="1295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Cloud 145">
              <a:extLst>
                <a:ext uri="{FF2B5EF4-FFF2-40B4-BE49-F238E27FC236}">
                  <a16:creationId xmlns:a16="http://schemas.microsoft.com/office/drawing/2014/main" id="{E3C68FB6-42DE-9465-4320-773D4320B215}"/>
                </a:ext>
              </a:extLst>
            </p:cNvPr>
            <p:cNvSpPr/>
            <p:nvPr/>
          </p:nvSpPr>
          <p:spPr>
            <a:xfrm rot="16564297">
              <a:off x="4345638" y="2712538"/>
              <a:ext cx="1704490" cy="771004"/>
            </a:xfrm>
            <a:prstGeom prst="clou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E8172576-4D4B-C5F3-343A-01B0DAC10F7A}"/>
                </a:ext>
              </a:extLst>
            </p:cNvPr>
            <p:cNvSpPr/>
            <p:nvPr/>
          </p:nvSpPr>
          <p:spPr>
            <a:xfrm rot="4050661">
              <a:off x="5685057" y="5765382"/>
              <a:ext cx="269323" cy="768100"/>
            </a:xfrm>
            <a:prstGeom prst="ellipse">
              <a:avLst/>
            </a:prstGeom>
            <a:solidFill>
              <a:srgbClr val="1D0E0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C508E64F-C592-0B79-2EB7-81CAEB6E0AD5}"/>
                </a:ext>
              </a:extLst>
            </p:cNvPr>
            <p:cNvSpPr/>
            <p:nvPr/>
          </p:nvSpPr>
          <p:spPr>
            <a:xfrm rot="4050661">
              <a:off x="5016467" y="5791874"/>
              <a:ext cx="290157" cy="717229"/>
            </a:xfrm>
            <a:prstGeom prst="ellipse">
              <a:avLst/>
            </a:prstGeom>
            <a:solidFill>
              <a:srgbClr val="1D0E0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1B2A7A4D-6CBC-417A-65E6-3F0500D8F5FA}"/>
                </a:ext>
              </a:extLst>
            </p:cNvPr>
            <p:cNvSpPr/>
            <p:nvPr/>
          </p:nvSpPr>
          <p:spPr>
            <a:xfrm rot="20877455">
              <a:off x="6161226" y="4446330"/>
              <a:ext cx="361346" cy="70270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43FA3DDC-9356-F7F3-EB9C-C880F6E95CC4}"/>
                </a:ext>
              </a:extLst>
            </p:cNvPr>
            <p:cNvSpPr/>
            <p:nvPr/>
          </p:nvSpPr>
          <p:spPr>
            <a:xfrm rot="1053833">
              <a:off x="4534577" y="4467322"/>
              <a:ext cx="403455" cy="70270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Trapezoid 150">
              <a:extLst>
                <a:ext uri="{FF2B5EF4-FFF2-40B4-BE49-F238E27FC236}">
                  <a16:creationId xmlns:a16="http://schemas.microsoft.com/office/drawing/2014/main" id="{CB346623-8D67-5639-7814-CF7ED5793C46}"/>
                </a:ext>
              </a:extLst>
            </p:cNvPr>
            <p:cNvSpPr/>
            <p:nvPr/>
          </p:nvSpPr>
          <p:spPr>
            <a:xfrm rot="20029742">
              <a:off x="5667534" y="3370347"/>
              <a:ext cx="674207" cy="1637185"/>
            </a:xfrm>
            <a:prstGeom prst="trapezoi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Trapezoid 151">
              <a:extLst>
                <a:ext uri="{FF2B5EF4-FFF2-40B4-BE49-F238E27FC236}">
                  <a16:creationId xmlns:a16="http://schemas.microsoft.com/office/drawing/2014/main" id="{D1D37F71-03E2-FB54-BB7B-F494A590546C}"/>
                </a:ext>
              </a:extLst>
            </p:cNvPr>
            <p:cNvSpPr/>
            <p:nvPr/>
          </p:nvSpPr>
          <p:spPr>
            <a:xfrm rot="1403006">
              <a:off x="4620484" y="3512079"/>
              <a:ext cx="674207" cy="1478582"/>
            </a:xfrm>
            <a:prstGeom prst="trapezoi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rapezoid 152">
              <a:extLst>
                <a:ext uri="{FF2B5EF4-FFF2-40B4-BE49-F238E27FC236}">
                  <a16:creationId xmlns:a16="http://schemas.microsoft.com/office/drawing/2014/main" id="{E855A5D7-CA0A-AF1B-DA89-3A6D4CA54C90}"/>
                </a:ext>
              </a:extLst>
            </p:cNvPr>
            <p:cNvSpPr/>
            <p:nvPr/>
          </p:nvSpPr>
          <p:spPr>
            <a:xfrm>
              <a:off x="4838570" y="3579005"/>
              <a:ext cx="1399758" cy="2529733"/>
            </a:xfrm>
            <a:prstGeom prst="trapezoi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CAAC6D42-4741-FBDF-6C94-F4BEFF7DDC9E}"/>
                </a:ext>
              </a:extLst>
            </p:cNvPr>
            <p:cNvGrpSpPr/>
            <p:nvPr/>
          </p:nvGrpSpPr>
          <p:grpSpPr>
            <a:xfrm>
              <a:off x="4876800" y="3276600"/>
              <a:ext cx="1248228" cy="1208918"/>
              <a:chOff x="7445829" y="1534282"/>
              <a:chExt cx="1248228" cy="1208918"/>
            </a:xfrm>
          </p:grpSpPr>
          <p:sp>
            <p:nvSpPr>
              <p:cNvPr id="159" name="Isosceles Triangle 158">
                <a:extLst>
                  <a:ext uri="{FF2B5EF4-FFF2-40B4-BE49-F238E27FC236}">
                    <a16:creationId xmlns:a16="http://schemas.microsoft.com/office/drawing/2014/main" id="{7A66515A-90B0-7FEE-FE53-307FBE08FC41}"/>
                  </a:ext>
                </a:extLst>
              </p:cNvPr>
              <p:cNvSpPr/>
              <p:nvPr/>
            </p:nvSpPr>
            <p:spPr>
              <a:xfrm rot="10800000">
                <a:off x="7649397" y="1726115"/>
                <a:ext cx="838200" cy="685800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0" name="Chord 159">
                <a:extLst>
                  <a:ext uri="{FF2B5EF4-FFF2-40B4-BE49-F238E27FC236}">
                    <a16:creationId xmlns:a16="http://schemas.microsoft.com/office/drawing/2014/main" id="{6190AD32-0658-45D2-8818-5F93BB693714}"/>
                  </a:ext>
                </a:extLst>
              </p:cNvPr>
              <p:cNvSpPr/>
              <p:nvPr/>
            </p:nvSpPr>
            <p:spPr>
              <a:xfrm rot="1059312">
                <a:off x="7520333" y="1534282"/>
                <a:ext cx="744614" cy="1122435"/>
              </a:xfrm>
              <a:prstGeom prst="chord">
                <a:avLst>
                  <a:gd name="adj1" fmla="val 2700000"/>
                  <a:gd name="adj2" fmla="val 13413489"/>
                </a:avLst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Chord 160">
                <a:extLst>
                  <a:ext uri="{FF2B5EF4-FFF2-40B4-BE49-F238E27FC236}">
                    <a16:creationId xmlns:a16="http://schemas.microsoft.com/office/drawing/2014/main" id="{0F631846-C740-9283-7D69-392A2F26B2DC}"/>
                  </a:ext>
                </a:extLst>
              </p:cNvPr>
              <p:cNvSpPr/>
              <p:nvPr/>
            </p:nvSpPr>
            <p:spPr>
              <a:xfrm rot="20540688" flipH="1">
                <a:off x="7846905" y="1556053"/>
                <a:ext cx="744614" cy="1122435"/>
              </a:xfrm>
              <a:prstGeom prst="chord">
                <a:avLst>
                  <a:gd name="adj1" fmla="val 2700000"/>
                  <a:gd name="adj2" fmla="val 13413489"/>
                </a:avLst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CB1F0A13-CBD0-BCC6-3D4B-D6AF1E9D7701}"/>
                  </a:ext>
                </a:extLst>
              </p:cNvPr>
              <p:cNvGrpSpPr/>
              <p:nvPr/>
            </p:nvGrpSpPr>
            <p:grpSpPr>
              <a:xfrm>
                <a:off x="7445829" y="1930400"/>
                <a:ext cx="1248228" cy="812800"/>
                <a:chOff x="1790203" y="1022292"/>
                <a:chExt cx="5523076" cy="3396303"/>
              </a:xfrm>
            </p:grpSpPr>
            <p:grpSp>
              <p:nvGrpSpPr>
                <p:cNvPr id="163" name="Group 1">
                  <a:extLst>
                    <a:ext uri="{FF2B5EF4-FFF2-40B4-BE49-F238E27FC236}">
                      <a16:creationId xmlns:a16="http://schemas.microsoft.com/office/drawing/2014/main" id="{A83AB203-B2E3-ADB0-862A-ED5ED9431983}"/>
                    </a:ext>
                  </a:extLst>
                </p:cNvPr>
                <p:cNvGrpSpPr/>
                <p:nvPr/>
              </p:nvGrpSpPr>
              <p:grpSpPr>
                <a:xfrm rot="2680637">
                  <a:off x="1790203" y="1142805"/>
                  <a:ext cx="1524000" cy="1600200"/>
                  <a:chOff x="2286000" y="457200"/>
                  <a:chExt cx="1524000" cy="1600200"/>
                </a:xfrm>
              </p:grpSpPr>
              <p:sp>
                <p:nvSpPr>
                  <p:cNvPr id="180" name="Quad Arrow 2">
                    <a:extLst>
                      <a:ext uri="{FF2B5EF4-FFF2-40B4-BE49-F238E27FC236}">
                        <a16:creationId xmlns:a16="http://schemas.microsoft.com/office/drawing/2014/main" id="{409D5CED-D6D0-4044-C6D7-A42302225518}"/>
                      </a:ext>
                    </a:extLst>
                  </p:cNvPr>
                  <p:cNvSpPr/>
                  <p:nvPr/>
                </p:nvSpPr>
                <p:spPr>
                  <a:xfrm>
                    <a:off x="2286000" y="457200"/>
                    <a:ext cx="1524000" cy="1600200"/>
                  </a:xfrm>
                  <a:prstGeom prst="quadArrow">
                    <a:avLst>
                      <a:gd name="adj1" fmla="val 35833"/>
                      <a:gd name="adj2" fmla="val 22500"/>
                      <a:gd name="adj3" fmla="val 22500"/>
                    </a:avLst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" name="Quad Arrow 3">
                    <a:extLst>
                      <a:ext uri="{FF2B5EF4-FFF2-40B4-BE49-F238E27FC236}">
                        <a16:creationId xmlns:a16="http://schemas.microsoft.com/office/drawing/2014/main" id="{D0DBC75B-D234-CF7D-5747-9C9B47F53392}"/>
                      </a:ext>
                    </a:extLst>
                  </p:cNvPr>
                  <p:cNvSpPr/>
                  <p:nvPr/>
                </p:nvSpPr>
                <p:spPr>
                  <a:xfrm>
                    <a:off x="2514600" y="667657"/>
                    <a:ext cx="1088571" cy="1143000"/>
                  </a:xfrm>
                  <a:prstGeom prst="quadArrow">
                    <a:avLst>
                      <a:gd name="adj1" fmla="val 35833"/>
                      <a:gd name="adj2" fmla="val 22500"/>
                      <a:gd name="adj3" fmla="val 22500"/>
                    </a:avLst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" name="Diamond 4">
                    <a:extLst>
                      <a:ext uri="{FF2B5EF4-FFF2-40B4-BE49-F238E27FC236}">
                        <a16:creationId xmlns:a16="http://schemas.microsoft.com/office/drawing/2014/main" id="{DD47418E-6760-481F-F638-AFD5467C3499}"/>
                      </a:ext>
                    </a:extLst>
                  </p:cNvPr>
                  <p:cNvSpPr/>
                  <p:nvPr/>
                </p:nvSpPr>
                <p:spPr>
                  <a:xfrm>
                    <a:off x="2895600" y="914400"/>
                    <a:ext cx="304800" cy="609600"/>
                  </a:xfrm>
                  <a:prstGeom prst="diamond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4" name="Group 5">
                  <a:extLst>
                    <a:ext uri="{FF2B5EF4-FFF2-40B4-BE49-F238E27FC236}">
                      <a16:creationId xmlns:a16="http://schemas.microsoft.com/office/drawing/2014/main" id="{0FCCAB1C-644C-771C-4AF7-9CF9F1F062EE}"/>
                    </a:ext>
                  </a:extLst>
                </p:cNvPr>
                <p:cNvGrpSpPr/>
                <p:nvPr/>
              </p:nvGrpSpPr>
              <p:grpSpPr>
                <a:xfrm rot="2149962">
                  <a:off x="2824256" y="2000084"/>
                  <a:ext cx="1524000" cy="1600200"/>
                  <a:chOff x="2286000" y="457200"/>
                  <a:chExt cx="1524000" cy="1600200"/>
                </a:xfrm>
              </p:grpSpPr>
              <p:sp>
                <p:nvSpPr>
                  <p:cNvPr id="177" name="Quad Arrow 6">
                    <a:extLst>
                      <a:ext uri="{FF2B5EF4-FFF2-40B4-BE49-F238E27FC236}">
                        <a16:creationId xmlns:a16="http://schemas.microsoft.com/office/drawing/2014/main" id="{4C31D287-56B6-F1C8-C502-897797DE30E6}"/>
                      </a:ext>
                    </a:extLst>
                  </p:cNvPr>
                  <p:cNvSpPr/>
                  <p:nvPr/>
                </p:nvSpPr>
                <p:spPr>
                  <a:xfrm>
                    <a:off x="2286000" y="457200"/>
                    <a:ext cx="1524000" cy="1600200"/>
                  </a:xfrm>
                  <a:prstGeom prst="quadArrow">
                    <a:avLst>
                      <a:gd name="adj1" fmla="val 35833"/>
                      <a:gd name="adj2" fmla="val 22500"/>
                      <a:gd name="adj3" fmla="val 22500"/>
                    </a:avLst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Quad Arrow 69">
                    <a:extLst>
                      <a:ext uri="{FF2B5EF4-FFF2-40B4-BE49-F238E27FC236}">
                        <a16:creationId xmlns:a16="http://schemas.microsoft.com/office/drawing/2014/main" id="{2735B1D7-623D-9522-BE3B-260F10DE8476}"/>
                      </a:ext>
                    </a:extLst>
                  </p:cNvPr>
                  <p:cNvSpPr/>
                  <p:nvPr/>
                </p:nvSpPr>
                <p:spPr>
                  <a:xfrm>
                    <a:off x="2514600" y="667657"/>
                    <a:ext cx="1088571" cy="1143000"/>
                  </a:xfrm>
                  <a:prstGeom prst="quadArrow">
                    <a:avLst>
                      <a:gd name="adj1" fmla="val 35833"/>
                      <a:gd name="adj2" fmla="val 22500"/>
                      <a:gd name="adj3" fmla="val 22500"/>
                    </a:avLst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9" name="Diamond 178">
                    <a:extLst>
                      <a:ext uri="{FF2B5EF4-FFF2-40B4-BE49-F238E27FC236}">
                        <a16:creationId xmlns:a16="http://schemas.microsoft.com/office/drawing/2014/main" id="{7F82B0D0-0257-6ADB-C336-5CC1DD3A35DC}"/>
                      </a:ext>
                    </a:extLst>
                  </p:cNvPr>
                  <p:cNvSpPr/>
                  <p:nvPr/>
                </p:nvSpPr>
                <p:spPr>
                  <a:xfrm>
                    <a:off x="2895600" y="914400"/>
                    <a:ext cx="304800" cy="609600"/>
                  </a:xfrm>
                  <a:prstGeom prst="diamond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5" name="Group 9">
                  <a:extLst>
                    <a:ext uri="{FF2B5EF4-FFF2-40B4-BE49-F238E27FC236}">
                      <a16:creationId xmlns:a16="http://schemas.microsoft.com/office/drawing/2014/main" id="{D1D2FEF2-04C4-EF98-5B56-0BB2CFAB20FA}"/>
                    </a:ext>
                  </a:extLst>
                </p:cNvPr>
                <p:cNvGrpSpPr/>
                <p:nvPr/>
              </p:nvGrpSpPr>
              <p:grpSpPr>
                <a:xfrm>
                  <a:off x="3795818" y="2818395"/>
                  <a:ext cx="1524000" cy="1600200"/>
                  <a:chOff x="2286000" y="457200"/>
                  <a:chExt cx="1524000" cy="1600200"/>
                </a:xfrm>
              </p:grpSpPr>
              <p:sp>
                <p:nvSpPr>
                  <p:cNvPr id="174" name="Quad Arrow 65">
                    <a:extLst>
                      <a:ext uri="{FF2B5EF4-FFF2-40B4-BE49-F238E27FC236}">
                        <a16:creationId xmlns:a16="http://schemas.microsoft.com/office/drawing/2014/main" id="{04FB6EE8-42EA-55BD-6792-D78610B539B4}"/>
                      </a:ext>
                    </a:extLst>
                  </p:cNvPr>
                  <p:cNvSpPr/>
                  <p:nvPr/>
                </p:nvSpPr>
                <p:spPr>
                  <a:xfrm>
                    <a:off x="2286000" y="457200"/>
                    <a:ext cx="1524000" cy="1600200"/>
                  </a:xfrm>
                  <a:prstGeom prst="quadArrow">
                    <a:avLst>
                      <a:gd name="adj1" fmla="val 35833"/>
                      <a:gd name="adj2" fmla="val 22500"/>
                      <a:gd name="adj3" fmla="val 22500"/>
                    </a:avLst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Quad Arrow 66">
                    <a:extLst>
                      <a:ext uri="{FF2B5EF4-FFF2-40B4-BE49-F238E27FC236}">
                        <a16:creationId xmlns:a16="http://schemas.microsoft.com/office/drawing/2014/main" id="{404CA678-42ED-4245-F954-CA7728840F51}"/>
                      </a:ext>
                    </a:extLst>
                  </p:cNvPr>
                  <p:cNvSpPr/>
                  <p:nvPr/>
                </p:nvSpPr>
                <p:spPr>
                  <a:xfrm>
                    <a:off x="2514600" y="667657"/>
                    <a:ext cx="1088571" cy="1143000"/>
                  </a:xfrm>
                  <a:prstGeom prst="quadArrow">
                    <a:avLst>
                      <a:gd name="adj1" fmla="val 35833"/>
                      <a:gd name="adj2" fmla="val 22500"/>
                      <a:gd name="adj3" fmla="val 22500"/>
                    </a:avLst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" name="Diamond 175">
                    <a:extLst>
                      <a:ext uri="{FF2B5EF4-FFF2-40B4-BE49-F238E27FC236}">
                        <a16:creationId xmlns:a16="http://schemas.microsoft.com/office/drawing/2014/main" id="{07061231-BD45-1403-F5F2-BD1205339236}"/>
                      </a:ext>
                    </a:extLst>
                  </p:cNvPr>
                  <p:cNvSpPr/>
                  <p:nvPr/>
                </p:nvSpPr>
                <p:spPr>
                  <a:xfrm>
                    <a:off x="2895600" y="914400"/>
                    <a:ext cx="304800" cy="609600"/>
                  </a:xfrm>
                  <a:prstGeom prst="diamond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6" name="Group 13">
                  <a:extLst>
                    <a:ext uri="{FF2B5EF4-FFF2-40B4-BE49-F238E27FC236}">
                      <a16:creationId xmlns:a16="http://schemas.microsoft.com/office/drawing/2014/main" id="{A8849478-B762-60FE-D11D-93D87A404BD9}"/>
                    </a:ext>
                  </a:extLst>
                </p:cNvPr>
                <p:cNvGrpSpPr/>
                <p:nvPr/>
              </p:nvGrpSpPr>
              <p:grpSpPr>
                <a:xfrm rot="19268318">
                  <a:off x="4752958" y="1977419"/>
                  <a:ext cx="1524000" cy="1600200"/>
                  <a:chOff x="2286000" y="457200"/>
                  <a:chExt cx="1524000" cy="1600200"/>
                </a:xfrm>
              </p:grpSpPr>
              <p:sp>
                <p:nvSpPr>
                  <p:cNvPr id="171" name="Quad Arrow 62">
                    <a:extLst>
                      <a:ext uri="{FF2B5EF4-FFF2-40B4-BE49-F238E27FC236}">
                        <a16:creationId xmlns:a16="http://schemas.microsoft.com/office/drawing/2014/main" id="{A5F68E28-D79C-C830-EC3C-D2FF20A62951}"/>
                      </a:ext>
                    </a:extLst>
                  </p:cNvPr>
                  <p:cNvSpPr/>
                  <p:nvPr/>
                </p:nvSpPr>
                <p:spPr>
                  <a:xfrm>
                    <a:off x="2286000" y="457200"/>
                    <a:ext cx="1524000" cy="1600200"/>
                  </a:xfrm>
                  <a:prstGeom prst="quadArrow">
                    <a:avLst>
                      <a:gd name="adj1" fmla="val 35833"/>
                      <a:gd name="adj2" fmla="val 22500"/>
                      <a:gd name="adj3" fmla="val 22500"/>
                    </a:avLst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" name="Quad Arrow 63">
                    <a:extLst>
                      <a:ext uri="{FF2B5EF4-FFF2-40B4-BE49-F238E27FC236}">
                        <a16:creationId xmlns:a16="http://schemas.microsoft.com/office/drawing/2014/main" id="{66B4DECB-8BA9-7D2B-EC71-82742445195B}"/>
                      </a:ext>
                    </a:extLst>
                  </p:cNvPr>
                  <p:cNvSpPr/>
                  <p:nvPr/>
                </p:nvSpPr>
                <p:spPr>
                  <a:xfrm>
                    <a:off x="2514600" y="667657"/>
                    <a:ext cx="1088571" cy="1143000"/>
                  </a:xfrm>
                  <a:prstGeom prst="quadArrow">
                    <a:avLst>
                      <a:gd name="adj1" fmla="val 35833"/>
                      <a:gd name="adj2" fmla="val 22500"/>
                      <a:gd name="adj3" fmla="val 22500"/>
                    </a:avLst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3" name="Diamond 172">
                    <a:extLst>
                      <a:ext uri="{FF2B5EF4-FFF2-40B4-BE49-F238E27FC236}">
                        <a16:creationId xmlns:a16="http://schemas.microsoft.com/office/drawing/2014/main" id="{8A2D32F8-2F7A-7052-8D32-4DB391E1271A}"/>
                      </a:ext>
                    </a:extLst>
                  </p:cNvPr>
                  <p:cNvSpPr/>
                  <p:nvPr/>
                </p:nvSpPr>
                <p:spPr>
                  <a:xfrm>
                    <a:off x="2895600" y="914400"/>
                    <a:ext cx="304800" cy="609600"/>
                  </a:xfrm>
                  <a:prstGeom prst="diamond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7" name="Group 17">
                  <a:extLst>
                    <a:ext uri="{FF2B5EF4-FFF2-40B4-BE49-F238E27FC236}">
                      <a16:creationId xmlns:a16="http://schemas.microsoft.com/office/drawing/2014/main" id="{F453D503-40DF-5BBA-5507-48E41190B8A4}"/>
                    </a:ext>
                  </a:extLst>
                </p:cNvPr>
                <p:cNvGrpSpPr/>
                <p:nvPr/>
              </p:nvGrpSpPr>
              <p:grpSpPr>
                <a:xfrm rot="18613410">
                  <a:off x="5751179" y="984192"/>
                  <a:ext cx="1524000" cy="1600200"/>
                  <a:chOff x="2286000" y="457200"/>
                  <a:chExt cx="1524000" cy="1600200"/>
                </a:xfrm>
              </p:grpSpPr>
              <p:sp>
                <p:nvSpPr>
                  <p:cNvPr id="168" name="Quad Arrow 59">
                    <a:extLst>
                      <a:ext uri="{FF2B5EF4-FFF2-40B4-BE49-F238E27FC236}">
                        <a16:creationId xmlns:a16="http://schemas.microsoft.com/office/drawing/2014/main" id="{FD0EF351-4FFB-74E4-70AB-0FBF5506CA3A}"/>
                      </a:ext>
                    </a:extLst>
                  </p:cNvPr>
                  <p:cNvSpPr/>
                  <p:nvPr/>
                </p:nvSpPr>
                <p:spPr>
                  <a:xfrm>
                    <a:off x="2286000" y="457200"/>
                    <a:ext cx="1524000" cy="1600200"/>
                  </a:xfrm>
                  <a:prstGeom prst="quadArrow">
                    <a:avLst>
                      <a:gd name="adj1" fmla="val 35833"/>
                      <a:gd name="adj2" fmla="val 22500"/>
                      <a:gd name="adj3" fmla="val 22500"/>
                    </a:avLst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Quad Arrow 60">
                    <a:extLst>
                      <a:ext uri="{FF2B5EF4-FFF2-40B4-BE49-F238E27FC236}">
                        <a16:creationId xmlns:a16="http://schemas.microsoft.com/office/drawing/2014/main" id="{0FCF16BB-0796-D26C-034F-7F0ECD2B2219}"/>
                      </a:ext>
                    </a:extLst>
                  </p:cNvPr>
                  <p:cNvSpPr/>
                  <p:nvPr/>
                </p:nvSpPr>
                <p:spPr>
                  <a:xfrm>
                    <a:off x="2514600" y="667657"/>
                    <a:ext cx="1088571" cy="1143000"/>
                  </a:xfrm>
                  <a:prstGeom prst="quadArrow">
                    <a:avLst>
                      <a:gd name="adj1" fmla="val 35833"/>
                      <a:gd name="adj2" fmla="val 22500"/>
                      <a:gd name="adj3" fmla="val 22500"/>
                    </a:avLst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Diamond 169">
                    <a:extLst>
                      <a:ext uri="{FF2B5EF4-FFF2-40B4-BE49-F238E27FC236}">
                        <a16:creationId xmlns:a16="http://schemas.microsoft.com/office/drawing/2014/main" id="{D5184E46-4728-124C-9159-17FD94DE3DDE}"/>
                      </a:ext>
                    </a:extLst>
                  </p:cNvPr>
                  <p:cNvSpPr/>
                  <p:nvPr/>
                </p:nvSpPr>
                <p:spPr>
                  <a:xfrm>
                    <a:off x="2895600" y="914400"/>
                    <a:ext cx="304800" cy="609600"/>
                  </a:xfrm>
                  <a:prstGeom prst="diamond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178E566A-4E51-7185-A2D7-883AFC174E22}"/>
                </a:ext>
              </a:extLst>
            </p:cNvPr>
            <p:cNvSpPr/>
            <p:nvPr/>
          </p:nvSpPr>
          <p:spPr>
            <a:xfrm>
              <a:off x="4997903" y="2497354"/>
              <a:ext cx="989736" cy="13376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BA96766E-8387-2A54-8B2D-B4DF62714EFE}"/>
                </a:ext>
              </a:extLst>
            </p:cNvPr>
            <p:cNvSpPr/>
            <p:nvPr/>
          </p:nvSpPr>
          <p:spPr>
            <a:xfrm>
              <a:off x="4876800" y="1981200"/>
              <a:ext cx="838200" cy="685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0A68931-CB92-A30D-B509-E918ED27FB1D}"/>
                </a:ext>
              </a:extLst>
            </p:cNvPr>
            <p:cNvSpPr/>
            <p:nvPr/>
          </p:nvSpPr>
          <p:spPr>
            <a:xfrm>
              <a:off x="5450114" y="2017486"/>
              <a:ext cx="631372" cy="685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Cloud 157">
              <a:extLst>
                <a:ext uri="{FF2B5EF4-FFF2-40B4-BE49-F238E27FC236}">
                  <a16:creationId xmlns:a16="http://schemas.microsoft.com/office/drawing/2014/main" id="{93C0837D-ADAB-4F8E-A303-4C541E296DAF}"/>
                </a:ext>
              </a:extLst>
            </p:cNvPr>
            <p:cNvSpPr/>
            <p:nvPr/>
          </p:nvSpPr>
          <p:spPr>
            <a:xfrm rot="16564297">
              <a:off x="5257320" y="2772473"/>
              <a:ext cx="1507787" cy="588647"/>
            </a:xfrm>
            <a:prstGeom prst="clou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81D76238-0824-87D2-8A15-B378D404126C}"/>
              </a:ext>
            </a:extLst>
          </p:cNvPr>
          <p:cNvGrpSpPr/>
          <p:nvPr/>
        </p:nvGrpSpPr>
        <p:grpSpPr>
          <a:xfrm>
            <a:off x="2374591" y="2248418"/>
            <a:ext cx="1202157" cy="2847366"/>
            <a:chOff x="476418" y="723624"/>
            <a:chExt cx="2279374" cy="5398805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1BFD06DF-7458-5C29-1EAE-F01875DA0C07}"/>
                </a:ext>
              </a:extLst>
            </p:cNvPr>
            <p:cNvGrpSpPr/>
            <p:nvPr/>
          </p:nvGrpSpPr>
          <p:grpSpPr>
            <a:xfrm>
              <a:off x="792166" y="990990"/>
              <a:ext cx="1763476" cy="5131439"/>
              <a:chOff x="6831468" y="1098535"/>
              <a:chExt cx="1389035" cy="4041876"/>
            </a:xfrm>
          </p:grpSpPr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426A5D59-0099-79BB-52AA-5B2280E184F2}"/>
                  </a:ext>
                </a:extLst>
              </p:cNvPr>
              <p:cNvGrpSpPr/>
              <p:nvPr/>
            </p:nvGrpSpPr>
            <p:grpSpPr>
              <a:xfrm>
                <a:off x="6831468" y="1098535"/>
                <a:ext cx="1281814" cy="1078716"/>
                <a:chOff x="5729819" y="430212"/>
                <a:chExt cx="1210540" cy="1078716"/>
              </a:xfrm>
            </p:grpSpPr>
            <p:grpSp>
              <p:nvGrpSpPr>
                <p:cNvPr id="223" name="Group 222">
                  <a:extLst>
                    <a:ext uri="{FF2B5EF4-FFF2-40B4-BE49-F238E27FC236}">
                      <a16:creationId xmlns:a16="http://schemas.microsoft.com/office/drawing/2014/main" id="{F94762F1-01BC-5FFB-3312-27F1CFAE5C5C}"/>
                    </a:ext>
                  </a:extLst>
                </p:cNvPr>
                <p:cNvGrpSpPr/>
                <p:nvPr/>
              </p:nvGrpSpPr>
              <p:grpSpPr>
                <a:xfrm>
                  <a:off x="5729819" y="430212"/>
                  <a:ext cx="1210540" cy="1078716"/>
                  <a:chOff x="5699404" y="23186"/>
                  <a:chExt cx="1210540" cy="1078716"/>
                </a:xfrm>
                <a:solidFill>
                  <a:srgbClr val="9C6F34"/>
                </a:solidFill>
              </p:grpSpPr>
              <p:grpSp>
                <p:nvGrpSpPr>
                  <p:cNvPr id="225" name="Group 224">
                    <a:extLst>
                      <a:ext uri="{FF2B5EF4-FFF2-40B4-BE49-F238E27FC236}">
                        <a16:creationId xmlns:a16="http://schemas.microsoft.com/office/drawing/2014/main" id="{AE5BA006-E540-22BF-0A5A-1EDC67211869}"/>
                      </a:ext>
                    </a:extLst>
                  </p:cNvPr>
                  <p:cNvGrpSpPr/>
                  <p:nvPr/>
                </p:nvGrpSpPr>
                <p:grpSpPr>
                  <a:xfrm>
                    <a:off x="5699404" y="23186"/>
                    <a:ext cx="1210540" cy="1078716"/>
                    <a:chOff x="6869325" y="1077146"/>
                    <a:chExt cx="1210540" cy="1078716"/>
                  </a:xfrm>
                  <a:grpFill/>
                </p:grpSpPr>
                <p:grpSp>
                  <p:nvGrpSpPr>
                    <p:cNvPr id="227" name="Group 226">
                      <a:extLst>
                        <a:ext uri="{FF2B5EF4-FFF2-40B4-BE49-F238E27FC236}">
                          <a16:creationId xmlns:a16="http://schemas.microsoft.com/office/drawing/2014/main" id="{4A30F177-E50F-8325-6FF9-DCE580BBDDE9}"/>
                        </a:ext>
                      </a:extLst>
                    </p:cNvPr>
                    <p:cNvGrpSpPr/>
                    <p:nvPr/>
                  </p:nvGrpSpPr>
                  <p:grpSpPr>
                    <a:xfrm rot="3172924" flipH="1">
                      <a:off x="7291238" y="1367235"/>
                      <a:ext cx="1078716" cy="498538"/>
                      <a:chOff x="5860313" y="1169413"/>
                      <a:chExt cx="806731" cy="498538"/>
                    </a:xfrm>
                    <a:grpFill/>
                  </p:grpSpPr>
                  <p:sp>
                    <p:nvSpPr>
                      <p:cNvPr id="237" name="Round Diagonal Corner Rectangle 41">
                        <a:extLst>
                          <a:ext uri="{FF2B5EF4-FFF2-40B4-BE49-F238E27FC236}">
                            <a16:creationId xmlns:a16="http://schemas.microsoft.com/office/drawing/2014/main" id="{AE4E62B4-81E7-A986-8116-91473627AC9A}"/>
                          </a:ext>
                        </a:extLst>
                      </p:cNvPr>
                      <p:cNvSpPr/>
                      <p:nvPr/>
                    </p:nvSpPr>
                    <p:spPr>
                      <a:xfrm rot="4044659">
                        <a:off x="6266327" y="1221777"/>
                        <a:ext cx="453081" cy="348353"/>
                      </a:xfrm>
                      <a:prstGeom prst="round2DiagRect">
                        <a:avLst>
                          <a:gd name="adj1" fmla="val 50000"/>
                          <a:gd name="adj2" fmla="val 0"/>
                        </a:avLst>
                      </a:prstGeom>
                      <a:solidFill>
                        <a:srgbClr val="6C24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" name="Round Diagonal Corner Rectangle 42">
                        <a:extLst>
                          <a:ext uri="{FF2B5EF4-FFF2-40B4-BE49-F238E27FC236}">
                            <a16:creationId xmlns:a16="http://schemas.microsoft.com/office/drawing/2014/main" id="{66B40B64-41DB-7128-D83E-ED3E8CB89CFD}"/>
                          </a:ext>
                        </a:extLst>
                      </p:cNvPr>
                      <p:cNvSpPr/>
                      <p:nvPr/>
                    </p:nvSpPr>
                    <p:spPr>
                      <a:xfrm rot="19599230">
                        <a:off x="5860313" y="1319598"/>
                        <a:ext cx="580329" cy="348353"/>
                      </a:xfrm>
                      <a:prstGeom prst="round2DiagRect">
                        <a:avLst>
                          <a:gd name="adj1" fmla="val 50000"/>
                          <a:gd name="adj2" fmla="val 0"/>
                        </a:avLst>
                      </a:prstGeom>
                      <a:solidFill>
                        <a:srgbClr val="6C24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9" name="Oval 238">
                        <a:extLst>
                          <a:ext uri="{FF2B5EF4-FFF2-40B4-BE49-F238E27FC236}">
                            <a16:creationId xmlns:a16="http://schemas.microsoft.com/office/drawing/2014/main" id="{9D7CCE51-2212-E8D2-9427-74688B000C4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16742" y="1242536"/>
                        <a:ext cx="176125" cy="306834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8" name="Group 227">
                      <a:extLst>
                        <a:ext uri="{FF2B5EF4-FFF2-40B4-BE49-F238E27FC236}">
                          <a16:creationId xmlns:a16="http://schemas.microsoft.com/office/drawing/2014/main" id="{48A315A4-89B3-E3CC-5B01-FA54CFBE3B5A}"/>
                        </a:ext>
                      </a:extLst>
                    </p:cNvPr>
                    <p:cNvGrpSpPr/>
                    <p:nvPr/>
                  </p:nvGrpSpPr>
                  <p:grpSpPr>
                    <a:xfrm rot="19049039">
                      <a:off x="6869325" y="1291085"/>
                      <a:ext cx="705317" cy="767237"/>
                      <a:chOff x="5955111" y="1134801"/>
                      <a:chExt cx="711933" cy="767237"/>
                    </a:xfrm>
                    <a:grpFill/>
                  </p:grpSpPr>
                  <p:sp>
                    <p:nvSpPr>
                      <p:cNvPr id="234" name="Round Diagonal Corner Rectangle 38">
                        <a:extLst>
                          <a:ext uri="{FF2B5EF4-FFF2-40B4-BE49-F238E27FC236}">
                            <a16:creationId xmlns:a16="http://schemas.microsoft.com/office/drawing/2014/main" id="{38FD1C01-309B-DAB9-C8B8-9248E91A5FB3}"/>
                          </a:ext>
                        </a:extLst>
                      </p:cNvPr>
                      <p:cNvSpPr/>
                      <p:nvPr/>
                    </p:nvSpPr>
                    <p:spPr>
                      <a:xfrm rot="4044659">
                        <a:off x="6266327" y="1221777"/>
                        <a:ext cx="453081" cy="348353"/>
                      </a:xfrm>
                      <a:prstGeom prst="round2DiagRect">
                        <a:avLst>
                          <a:gd name="adj1" fmla="val 50000"/>
                          <a:gd name="adj2" fmla="val 0"/>
                        </a:avLst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5" name="Round Diagonal Corner Rectangle 39">
                        <a:extLst>
                          <a:ext uri="{FF2B5EF4-FFF2-40B4-BE49-F238E27FC236}">
                            <a16:creationId xmlns:a16="http://schemas.microsoft.com/office/drawing/2014/main" id="{C1DA73D4-3D36-48F8-E6F6-158CC80D1FE7}"/>
                          </a:ext>
                        </a:extLst>
                      </p:cNvPr>
                      <p:cNvSpPr/>
                      <p:nvPr/>
                    </p:nvSpPr>
                    <p:spPr>
                      <a:xfrm rot="18750961">
                        <a:off x="5737527" y="1352385"/>
                        <a:ext cx="767237" cy="332069"/>
                      </a:xfrm>
                      <a:prstGeom prst="round2DiagRect">
                        <a:avLst>
                          <a:gd name="adj1" fmla="val 50000"/>
                          <a:gd name="adj2" fmla="val 0"/>
                        </a:avLst>
                      </a:prstGeom>
                      <a:solidFill>
                        <a:srgbClr val="6C24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" name="Oval 235">
                        <a:extLst>
                          <a:ext uri="{FF2B5EF4-FFF2-40B4-BE49-F238E27FC236}">
                            <a16:creationId xmlns:a16="http://schemas.microsoft.com/office/drawing/2014/main" id="{878848AE-C58A-526E-FAF3-FF70D6AFFE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16742" y="1242536"/>
                        <a:ext cx="176125" cy="306834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9" name="Group 228">
                      <a:extLst>
                        <a:ext uri="{FF2B5EF4-FFF2-40B4-BE49-F238E27FC236}">
                          <a16:creationId xmlns:a16="http://schemas.microsoft.com/office/drawing/2014/main" id="{171C0468-91D6-2F22-A8AA-1857673BA310}"/>
                        </a:ext>
                      </a:extLst>
                    </p:cNvPr>
                    <p:cNvGrpSpPr/>
                    <p:nvPr/>
                  </p:nvGrpSpPr>
                  <p:grpSpPr>
                    <a:xfrm rot="763921">
                      <a:off x="7053669" y="1189298"/>
                      <a:ext cx="946298" cy="453081"/>
                      <a:chOff x="5959344" y="1169413"/>
                      <a:chExt cx="707700" cy="453081"/>
                    </a:xfrm>
                    <a:grpFill/>
                  </p:grpSpPr>
                  <p:sp>
                    <p:nvSpPr>
                      <p:cNvPr id="231" name="Round Diagonal Corner Rectangle 35">
                        <a:extLst>
                          <a:ext uri="{FF2B5EF4-FFF2-40B4-BE49-F238E27FC236}">
                            <a16:creationId xmlns:a16="http://schemas.microsoft.com/office/drawing/2014/main" id="{43685C29-C5D0-BDAB-B624-FEE824E1B37B}"/>
                          </a:ext>
                        </a:extLst>
                      </p:cNvPr>
                      <p:cNvSpPr/>
                      <p:nvPr/>
                    </p:nvSpPr>
                    <p:spPr>
                      <a:xfrm rot="4044659">
                        <a:off x="6266327" y="1221777"/>
                        <a:ext cx="453081" cy="348353"/>
                      </a:xfrm>
                      <a:prstGeom prst="round2DiagRect">
                        <a:avLst>
                          <a:gd name="adj1" fmla="val 50000"/>
                          <a:gd name="adj2" fmla="val 0"/>
                        </a:avLst>
                      </a:prstGeom>
                      <a:solidFill>
                        <a:srgbClr val="6C24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2" name="Round Diagonal Corner Rectangle 36">
                        <a:extLst>
                          <a:ext uri="{FF2B5EF4-FFF2-40B4-BE49-F238E27FC236}">
                            <a16:creationId xmlns:a16="http://schemas.microsoft.com/office/drawing/2014/main" id="{B06CA751-C8A0-7A25-104C-FCB7B59ADAB0}"/>
                          </a:ext>
                        </a:extLst>
                      </p:cNvPr>
                      <p:cNvSpPr/>
                      <p:nvPr/>
                    </p:nvSpPr>
                    <p:spPr>
                      <a:xfrm rot="21002302">
                        <a:off x="5959344" y="1259791"/>
                        <a:ext cx="453081" cy="348353"/>
                      </a:xfrm>
                      <a:prstGeom prst="round2DiagRect">
                        <a:avLst>
                          <a:gd name="adj1" fmla="val 44704"/>
                          <a:gd name="adj2" fmla="val 0"/>
                        </a:avLst>
                      </a:prstGeom>
                      <a:solidFill>
                        <a:srgbClr val="6C24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3" name="Oval 232">
                        <a:extLst>
                          <a:ext uri="{FF2B5EF4-FFF2-40B4-BE49-F238E27FC236}">
                            <a16:creationId xmlns:a16="http://schemas.microsoft.com/office/drawing/2014/main" id="{B14C5F47-97A3-F8BD-05B0-25945A21F4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16742" y="1242536"/>
                        <a:ext cx="176125" cy="306834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30" name="Oval 229">
                      <a:extLst>
                        <a:ext uri="{FF2B5EF4-FFF2-40B4-BE49-F238E27FC236}">
                          <a16:creationId xmlns:a16="http://schemas.microsoft.com/office/drawing/2014/main" id="{BEFB67C1-9162-B6D4-CA3F-D58353230878}"/>
                        </a:ext>
                      </a:extLst>
                    </p:cNvPr>
                    <p:cNvSpPr/>
                    <p:nvPr/>
                  </p:nvSpPr>
                  <p:spPr>
                    <a:xfrm rot="3824772" flipH="1">
                      <a:off x="7378775" y="1149607"/>
                      <a:ext cx="454908" cy="436549"/>
                    </a:xfrm>
                    <a:prstGeom prst="ellipse">
                      <a:avLst/>
                    </a:prstGeom>
                    <a:solidFill>
                      <a:srgbClr val="6C24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26" name="Oval 225">
                    <a:extLst>
                      <a:ext uri="{FF2B5EF4-FFF2-40B4-BE49-F238E27FC236}">
                        <a16:creationId xmlns:a16="http://schemas.microsoft.com/office/drawing/2014/main" id="{CEBC1373-B278-F2A4-0CFE-4E628A1644F8}"/>
                      </a:ext>
                    </a:extLst>
                  </p:cNvPr>
                  <p:cNvSpPr/>
                  <p:nvPr/>
                </p:nvSpPr>
                <p:spPr>
                  <a:xfrm rot="3824772" flipH="1">
                    <a:off x="5912012" y="287106"/>
                    <a:ext cx="312901" cy="436549"/>
                  </a:xfrm>
                  <a:prstGeom prst="ellipse">
                    <a:avLst/>
                  </a:prstGeom>
                  <a:solidFill>
                    <a:srgbClr val="6C24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8F81A34E-8716-F816-D8EF-96ECDA2209F5}"/>
                    </a:ext>
                  </a:extLst>
                </p:cNvPr>
                <p:cNvSpPr/>
                <p:nvPr/>
              </p:nvSpPr>
              <p:spPr>
                <a:xfrm rot="3824772" flipH="1">
                  <a:off x="6512670" y="884792"/>
                  <a:ext cx="407864" cy="305295"/>
                </a:xfrm>
                <a:prstGeom prst="ellipse">
                  <a:avLst/>
                </a:prstGeom>
                <a:solidFill>
                  <a:srgbClr val="6C24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B2D12AFE-2D99-0809-C58B-90974FE1599A}"/>
                  </a:ext>
                </a:extLst>
              </p:cNvPr>
              <p:cNvSpPr/>
              <p:nvPr/>
            </p:nvSpPr>
            <p:spPr>
              <a:xfrm rot="2843460">
                <a:off x="7090631" y="4713381"/>
                <a:ext cx="315517" cy="44062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901E27A5-9A7E-914E-1798-9B27A7399AC1}"/>
                  </a:ext>
                </a:extLst>
              </p:cNvPr>
              <p:cNvSpPr/>
              <p:nvPr/>
            </p:nvSpPr>
            <p:spPr>
              <a:xfrm rot="19900530">
                <a:off x="7612461" y="4699789"/>
                <a:ext cx="315517" cy="44062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D0948E52-0404-2D9A-C399-5B0D0265F3A7}"/>
                  </a:ext>
                </a:extLst>
              </p:cNvPr>
              <p:cNvSpPr/>
              <p:nvPr/>
            </p:nvSpPr>
            <p:spPr>
              <a:xfrm>
                <a:off x="6841412" y="3393931"/>
                <a:ext cx="239296" cy="34140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2765BDC4-2B15-1561-725E-E5DCD2D39230}"/>
                  </a:ext>
                </a:extLst>
              </p:cNvPr>
              <p:cNvSpPr/>
              <p:nvPr/>
            </p:nvSpPr>
            <p:spPr>
              <a:xfrm rot="20689303">
                <a:off x="7981207" y="3400807"/>
                <a:ext cx="239296" cy="34140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Trapezoid 204">
                <a:extLst>
                  <a:ext uri="{FF2B5EF4-FFF2-40B4-BE49-F238E27FC236}">
                    <a16:creationId xmlns:a16="http://schemas.microsoft.com/office/drawing/2014/main" id="{27DD3CD9-7238-7260-A65B-26D5E310CCDD}"/>
                  </a:ext>
                </a:extLst>
              </p:cNvPr>
              <p:cNvSpPr/>
              <p:nvPr/>
            </p:nvSpPr>
            <p:spPr>
              <a:xfrm rot="20203792">
                <a:off x="7561339" y="2245245"/>
                <a:ext cx="567223" cy="1380364"/>
              </a:xfrm>
              <a:prstGeom prst="trapezoid">
                <a:avLst>
                  <a:gd name="adj" fmla="val 17618"/>
                </a:avLst>
              </a:prstGeom>
              <a:solidFill>
                <a:srgbClr val="D3AD7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6" name="Trapezoid 205">
                <a:extLst>
                  <a:ext uri="{FF2B5EF4-FFF2-40B4-BE49-F238E27FC236}">
                    <a16:creationId xmlns:a16="http://schemas.microsoft.com/office/drawing/2014/main" id="{58166225-E06D-3CFF-1411-F6375FAFF1FA}"/>
                  </a:ext>
                </a:extLst>
              </p:cNvPr>
              <p:cNvSpPr/>
              <p:nvPr/>
            </p:nvSpPr>
            <p:spPr>
              <a:xfrm rot="1050082">
                <a:off x="6940436" y="2218848"/>
                <a:ext cx="567223" cy="1380364"/>
              </a:xfrm>
              <a:prstGeom prst="trapezoid">
                <a:avLst>
                  <a:gd name="adj" fmla="val 17618"/>
                </a:avLst>
              </a:prstGeom>
              <a:solidFill>
                <a:srgbClr val="D3AD7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7" name="Trapezoid 206">
                <a:extLst>
                  <a:ext uri="{FF2B5EF4-FFF2-40B4-BE49-F238E27FC236}">
                    <a16:creationId xmlns:a16="http://schemas.microsoft.com/office/drawing/2014/main" id="{08B5E95C-820D-32E0-A1D7-8A9704910C25}"/>
                  </a:ext>
                </a:extLst>
              </p:cNvPr>
              <p:cNvSpPr/>
              <p:nvPr/>
            </p:nvSpPr>
            <p:spPr>
              <a:xfrm>
                <a:off x="7109361" y="2252451"/>
                <a:ext cx="834915" cy="1457217"/>
              </a:xfrm>
              <a:prstGeom prst="trapezoid">
                <a:avLst/>
              </a:prstGeom>
              <a:solidFill>
                <a:srgbClr val="D3AD7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BF1816DE-E4C6-6FA5-11A7-C59D959F75A3}"/>
                  </a:ext>
                </a:extLst>
              </p:cNvPr>
              <p:cNvSpPr/>
              <p:nvPr/>
            </p:nvSpPr>
            <p:spPr>
              <a:xfrm>
                <a:off x="7441703" y="2891620"/>
                <a:ext cx="88386" cy="7547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49BA4F3E-C501-7E4A-3518-E112CE4C56D3}"/>
                  </a:ext>
                </a:extLst>
              </p:cNvPr>
              <p:cNvSpPr/>
              <p:nvPr/>
            </p:nvSpPr>
            <p:spPr>
              <a:xfrm>
                <a:off x="7448992" y="3092455"/>
                <a:ext cx="88386" cy="7547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15C11942-ECEC-96DC-CB7A-661D2A6DD50F}"/>
                  </a:ext>
                </a:extLst>
              </p:cNvPr>
              <p:cNvSpPr/>
              <p:nvPr/>
            </p:nvSpPr>
            <p:spPr>
              <a:xfrm>
                <a:off x="7460283" y="3306604"/>
                <a:ext cx="88386" cy="7547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1021CE94-8842-4786-DB7A-E67099393861}"/>
                  </a:ext>
                </a:extLst>
              </p:cNvPr>
              <p:cNvSpPr/>
              <p:nvPr/>
            </p:nvSpPr>
            <p:spPr>
              <a:xfrm>
                <a:off x="7463370" y="3496039"/>
                <a:ext cx="88386" cy="7547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Trapezoid 211">
                <a:extLst>
                  <a:ext uri="{FF2B5EF4-FFF2-40B4-BE49-F238E27FC236}">
                    <a16:creationId xmlns:a16="http://schemas.microsoft.com/office/drawing/2014/main" id="{2231B690-91E7-A325-1EC2-B89F7D29BAE5}"/>
                  </a:ext>
                </a:extLst>
              </p:cNvPr>
              <p:cNvSpPr/>
              <p:nvPr/>
            </p:nvSpPr>
            <p:spPr>
              <a:xfrm>
                <a:off x="7066096" y="3614242"/>
                <a:ext cx="567223" cy="1267229"/>
              </a:xfrm>
              <a:prstGeom prst="trapezoid">
                <a:avLst>
                  <a:gd name="adj" fmla="val 17618"/>
                </a:avLst>
              </a:prstGeom>
              <a:solidFill>
                <a:srgbClr val="6633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3" name="Trapezoid 212">
                <a:extLst>
                  <a:ext uri="{FF2B5EF4-FFF2-40B4-BE49-F238E27FC236}">
                    <a16:creationId xmlns:a16="http://schemas.microsoft.com/office/drawing/2014/main" id="{106B9CE6-7B2D-2C83-5C23-9DAEF49E156B}"/>
                  </a:ext>
                </a:extLst>
              </p:cNvPr>
              <p:cNvSpPr/>
              <p:nvPr/>
            </p:nvSpPr>
            <p:spPr>
              <a:xfrm rot="21416046">
                <a:off x="7465391" y="3614243"/>
                <a:ext cx="567223" cy="1267228"/>
              </a:xfrm>
              <a:prstGeom prst="trapezoid">
                <a:avLst>
                  <a:gd name="adj" fmla="val 17618"/>
                </a:avLst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D98E84E7-4230-FCA6-BA1D-EBE3408A1181}"/>
                  </a:ext>
                </a:extLst>
              </p:cNvPr>
              <p:cNvSpPr/>
              <p:nvPr/>
            </p:nvSpPr>
            <p:spPr>
              <a:xfrm>
                <a:off x="7270320" y="3641343"/>
                <a:ext cx="525326" cy="440786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ounded Rectangle 18">
                <a:extLst>
                  <a:ext uri="{FF2B5EF4-FFF2-40B4-BE49-F238E27FC236}">
                    <a16:creationId xmlns:a16="http://schemas.microsoft.com/office/drawing/2014/main" id="{DF51983B-2951-27CD-EBAA-FD0D00524CFF}"/>
                  </a:ext>
                </a:extLst>
              </p:cNvPr>
              <p:cNvSpPr/>
              <p:nvPr/>
            </p:nvSpPr>
            <p:spPr>
              <a:xfrm>
                <a:off x="7109361" y="3571511"/>
                <a:ext cx="834915" cy="138157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Frame 215">
                <a:extLst>
                  <a:ext uri="{FF2B5EF4-FFF2-40B4-BE49-F238E27FC236}">
                    <a16:creationId xmlns:a16="http://schemas.microsoft.com/office/drawing/2014/main" id="{C72090B1-5D47-94E3-5570-C5BF5E636BB6}"/>
                  </a:ext>
                </a:extLst>
              </p:cNvPr>
              <p:cNvSpPr/>
              <p:nvPr/>
            </p:nvSpPr>
            <p:spPr>
              <a:xfrm>
                <a:off x="7369976" y="3557319"/>
                <a:ext cx="286782" cy="175893"/>
              </a:xfrm>
              <a:prstGeom prst="fram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7" name="Isosceles Triangle 216">
                <a:extLst>
                  <a:ext uri="{FF2B5EF4-FFF2-40B4-BE49-F238E27FC236}">
                    <a16:creationId xmlns:a16="http://schemas.microsoft.com/office/drawing/2014/main" id="{9F4EB9EC-BAAA-7B75-2181-D92E0CC24A3B}"/>
                  </a:ext>
                </a:extLst>
              </p:cNvPr>
              <p:cNvSpPr/>
              <p:nvPr/>
            </p:nvSpPr>
            <p:spPr>
              <a:xfrm rot="10800000">
                <a:off x="7181810" y="2140670"/>
                <a:ext cx="642553" cy="485151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Chord 217">
                <a:extLst>
                  <a:ext uri="{FF2B5EF4-FFF2-40B4-BE49-F238E27FC236}">
                    <a16:creationId xmlns:a16="http://schemas.microsoft.com/office/drawing/2014/main" id="{12E30EB1-34E6-77BF-DE1B-3241434BE02B}"/>
                  </a:ext>
                </a:extLst>
              </p:cNvPr>
              <p:cNvSpPr/>
              <p:nvPr/>
            </p:nvSpPr>
            <p:spPr>
              <a:xfrm rot="20214723">
                <a:off x="7239260" y="2245473"/>
                <a:ext cx="230660" cy="473508"/>
              </a:xfrm>
              <a:prstGeom prst="chord">
                <a:avLst/>
              </a:prstGeom>
              <a:solidFill>
                <a:srgbClr val="D3AD7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Chord 218">
                <a:extLst>
                  <a:ext uri="{FF2B5EF4-FFF2-40B4-BE49-F238E27FC236}">
                    <a16:creationId xmlns:a16="http://schemas.microsoft.com/office/drawing/2014/main" id="{77D90B1C-A90F-0B26-A9CA-610E1A04D6FF}"/>
                  </a:ext>
                </a:extLst>
              </p:cNvPr>
              <p:cNvSpPr/>
              <p:nvPr/>
            </p:nvSpPr>
            <p:spPr>
              <a:xfrm rot="1385277" flipH="1">
                <a:off x="7538453" y="2266832"/>
                <a:ext cx="221041" cy="443829"/>
              </a:xfrm>
              <a:prstGeom prst="chord">
                <a:avLst/>
              </a:prstGeom>
              <a:solidFill>
                <a:srgbClr val="D3AD7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A7F5F850-45EE-4022-1E35-199392555D52}"/>
                  </a:ext>
                </a:extLst>
              </p:cNvPr>
              <p:cNvSpPr/>
              <p:nvPr/>
            </p:nvSpPr>
            <p:spPr>
              <a:xfrm>
                <a:off x="7019509" y="1282245"/>
                <a:ext cx="947351" cy="106268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EAA35C13-EE6A-C48F-EB84-52F994E0A983}"/>
                  </a:ext>
                </a:extLst>
              </p:cNvPr>
              <p:cNvCxnSpPr>
                <a:stCxn id="219" idx="0"/>
                <a:endCxn id="211" idx="0"/>
              </p:cNvCxnSpPr>
              <p:nvPr/>
            </p:nvCxnSpPr>
            <p:spPr>
              <a:xfrm flipH="1">
                <a:off x="7507563" y="2540957"/>
                <a:ext cx="11609" cy="9550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2" name="Pentagon 26">
                <a:extLst>
                  <a:ext uri="{FF2B5EF4-FFF2-40B4-BE49-F238E27FC236}">
                    <a16:creationId xmlns:a16="http://schemas.microsoft.com/office/drawing/2014/main" id="{8DF9425E-7E9A-C19A-FB8E-F3DE45D2012E}"/>
                  </a:ext>
                </a:extLst>
              </p:cNvPr>
              <p:cNvSpPr/>
              <p:nvPr/>
            </p:nvSpPr>
            <p:spPr>
              <a:xfrm rot="5400000">
                <a:off x="7553312" y="2849689"/>
                <a:ext cx="267533" cy="198908"/>
              </a:xfrm>
              <a:prstGeom prst="homePlate">
                <a:avLst/>
              </a:prstGeom>
              <a:solidFill>
                <a:srgbClr val="D3AD7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5" name="Group 113">
              <a:extLst>
                <a:ext uri="{FF2B5EF4-FFF2-40B4-BE49-F238E27FC236}">
                  <a16:creationId xmlns:a16="http://schemas.microsoft.com/office/drawing/2014/main" id="{903DB262-F322-E9FF-7A92-707C7B03D69A}"/>
                </a:ext>
              </a:extLst>
            </p:cNvPr>
            <p:cNvGrpSpPr/>
            <p:nvPr/>
          </p:nvGrpSpPr>
          <p:grpSpPr>
            <a:xfrm>
              <a:off x="476418" y="723624"/>
              <a:ext cx="2279374" cy="899312"/>
              <a:chOff x="5257800" y="1210603"/>
              <a:chExt cx="1364974" cy="843484"/>
            </a:xfrm>
          </p:grpSpPr>
          <p:grpSp>
            <p:nvGrpSpPr>
              <p:cNvPr id="193" name="Group 111">
                <a:extLst>
                  <a:ext uri="{FF2B5EF4-FFF2-40B4-BE49-F238E27FC236}">
                    <a16:creationId xmlns:a16="http://schemas.microsoft.com/office/drawing/2014/main" id="{79D63369-24CF-1FAA-53C3-0150ACF13416}"/>
                  </a:ext>
                </a:extLst>
              </p:cNvPr>
              <p:cNvGrpSpPr/>
              <p:nvPr/>
            </p:nvGrpSpPr>
            <p:grpSpPr>
              <a:xfrm>
                <a:off x="5257800" y="1295400"/>
                <a:ext cx="1364974" cy="758687"/>
                <a:chOff x="3657600" y="990600"/>
                <a:chExt cx="2637183" cy="1395537"/>
              </a:xfrm>
            </p:grpSpPr>
            <p:sp>
              <p:nvSpPr>
                <p:cNvPr id="195" name="Teardrop 194">
                  <a:extLst>
                    <a:ext uri="{FF2B5EF4-FFF2-40B4-BE49-F238E27FC236}">
                      <a16:creationId xmlns:a16="http://schemas.microsoft.com/office/drawing/2014/main" id="{1BC57BA7-1A43-58DB-E0E7-3AF7DC9C985C}"/>
                    </a:ext>
                  </a:extLst>
                </p:cNvPr>
                <p:cNvSpPr/>
                <p:nvPr/>
              </p:nvSpPr>
              <p:spPr>
                <a:xfrm rot="11051829">
                  <a:off x="4876800" y="1828799"/>
                  <a:ext cx="1417983" cy="556591"/>
                </a:xfrm>
                <a:prstGeom prst="teardrop">
                  <a:avLst/>
                </a:prstGeom>
                <a:solidFill>
                  <a:srgbClr val="F3CB67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Teardrop 195">
                  <a:extLst>
                    <a:ext uri="{FF2B5EF4-FFF2-40B4-BE49-F238E27FC236}">
                      <a16:creationId xmlns:a16="http://schemas.microsoft.com/office/drawing/2014/main" id="{D42214A0-5CF7-4543-F374-E391E2290CFB}"/>
                    </a:ext>
                  </a:extLst>
                </p:cNvPr>
                <p:cNvSpPr/>
                <p:nvPr/>
              </p:nvSpPr>
              <p:spPr>
                <a:xfrm>
                  <a:off x="3657600" y="1905000"/>
                  <a:ext cx="1371600" cy="457200"/>
                </a:xfrm>
                <a:prstGeom prst="teardrop">
                  <a:avLst/>
                </a:prstGeom>
                <a:solidFill>
                  <a:srgbClr val="F3CB67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Moon 196">
                  <a:extLst>
                    <a:ext uri="{FF2B5EF4-FFF2-40B4-BE49-F238E27FC236}">
                      <a16:creationId xmlns:a16="http://schemas.microsoft.com/office/drawing/2014/main" id="{9BAE5E14-0DAE-DC3F-0A08-D4EDA8361E71}"/>
                    </a:ext>
                  </a:extLst>
                </p:cNvPr>
                <p:cNvSpPr/>
                <p:nvPr/>
              </p:nvSpPr>
              <p:spPr>
                <a:xfrm rot="5400000">
                  <a:off x="4914864" y="1369979"/>
                  <a:ext cx="305546" cy="172677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0BE4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Trapezoid 197">
                  <a:extLst>
                    <a:ext uri="{FF2B5EF4-FFF2-40B4-BE49-F238E27FC236}">
                      <a16:creationId xmlns:a16="http://schemas.microsoft.com/office/drawing/2014/main" id="{5B4F97A4-B78D-9ACA-BD10-BDA46552BE08}"/>
                    </a:ext>
                  </a:extLst>
                </p:cNvPr>
                <p:cNvSpPr/>
                <p:nvPr/>
              </p:nvSpPr>
              <p:spPr>
                <a:xfrm>
                  <a:off x="4343400" y="990600"/>
                  <a:ext cx="1371600" cy="914400"/>
                </a:xfrm>
                <a:prstGeom prst="trapezoid">
                  <a:avLst>
                    <a:gd name="adj" fmla="val 38725"/>
                  </a:avLst>
                </a:prstGeom>
                <a:solidFill>
                  <a:srgbClr val="F3CB67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Moon 198">
                  <a:extLst>
                    <a:ext uri="{FF2B5EF4-FFF2-40B4-BE49-F238E27FC236}">
                      <a16:creationId xmlns:a16="http://schemas.microsoft.com/office/drawing/2014/main" id="{DD90740F-DAC7-761A-9655-FFE40BB30D8F}"/>
                    </a:ext>
                  </a:extLst>
                </p:cNvPr>
                <p:cNvSpPr/>
                <p:nvPr/>
              </p:nvSpPr>
              <p:spPr>
                <a:xfrm rot="5400000" flipH="1" flipV="1">
                  <a:off x="4914901" y="1257299"/>
                  <a:ext cx="228598" cy="1371600"/>
                </a:xfrm>
                <a:prstGeom prst="moon">
                  <a:avLst>
                    <a:gd name="adj" fmla="val 8750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06A7CFBF-693A-4C9D-A390-81F7B600F396}"/>
                  </a:ext>
                </a:extLst>
              </p:cNvPr>
              <p:cNvSpPr/>
              <p:nvPr/>
            </p:nvSpPr>
            <p:spPr>
              <a:xfrm>
                <a:off x="5701023" y="1210603"/>
                <a:ext cx="533400" cy="228600"/>
              </a:xfrm>
              <a:prstGeom prst="ellipse">
                <a:avLst/>
              </a:prstGeom>
              <a:solidFill>
                <a:srgbClr val="F3CB6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1CA41933-1F50-DA91-8BFD-87E2CAECDFAE}"/>
                </a:ext>
              </a:extLst>
            </p:cNvPr>
            <p:cNvGrpSpPr/>
            <p:nvPr/>
          </p:nvGrpSpPr>
          <p:grpSpPr>
            <a:xfrm rot="19318348">
              <a:off x="1501619" y="2247129"/>
              <a:ext cx="740931" cy="947879"/>
              <a:chOff x="2764269" y="1828263"/>
              <a:chExt cx="1502931" cy="1922711"/>
            </a:xfrm>
          </p:grpSpPr>
          <p:sp>
            <p:nvSpPr>
              <p:cNvPr id="187" name="Isosceles Triangle 186">
                <a:extLst>
                  <a:ext uri="{FF2B5EF4-FFF2-40B4-BE49-F238E27FC236}">
                    <a16:creationId xmlns:a16="http://schemas.microsoft.com/office/drawing/2014/main" id="{AD8A07F4-1179-293A-F3BF-B7ABBC73FAC6}"/>
                  </a:ext>
                </a:extLst>
              </p:cNvPr>
              <p:cNvSpPr/>
              <p:nvPr/>
            </p:nvSpPr>
            <p:spPr>
              <a:xfrm>
                <a:off x="2764269" y="1828263"/>
                <a:ext cx="1274332" cy="914937"/>
              </a:xfrm>
              <a:prstGeom prst="triangle">
                <a:avLst>
                  <a:gd name="adj" fmla="val 12597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8" name="Group 187">
                <a:extLst>
                  <a:ext uri="{FF2B5EF4-FFF2-40B4-BE49-F238E27FC236}">
                    <a16:creationId xmlns:a16="http://schemas.microsoft.com/office/drawing/2014/main" id="{8A27AE4A-1A0B-1F72-0054-2E88E76B2135}"/>
                  </a:ext>
                </a:extLst>
              </p:cNvPr>
              <p:cNvGrpSpPr/>
              <p:nvPr/>
            </p:nvGrpSpPr>
            <p:grpSpPr>
              <a:xfrm>
                <a:off x="3622586" y="2455965"/>
                <a:ext cx="644614" cy="1295009"/>
                <a:chOff x="3622586" y="2455966"/>
                <a:chExt cx="565083" cy="1135234"/>
              </a:xfrm>
            </p:grpSpPr>
            <p:sp>
              <p:nvSpPr>
                <p:cNvPr id="189" name="Isosceles Triangle 188">
                  <a:extLst>
                    <a:ext uri="{FF2B5EF4-FFF2-40B4-BE49-F238E27FC236}">
                      <a16:creationId xmlns:a16="http://schemas.microsoft.com/office/drawing/2014/main" id="{370FB360-260D-9A20-3C34-D0734AEC3CCC}"/>
                    </a:ext>
                  </a:extLst>
                </p:cNvPr>
                <p:cNvSpPr/>
                <p:nvPr/>
              </p:nvSpPr>
              <p:spPr>
                <a:xfrm rot="10800000">
                  <a:off x="3653245" y="2716659"/>
                  <a:ext cx="383004" cy="874541"/>
                </a:xfrm>
                <a:prstGeom prst="triangle">
                  <a:avLst>
                    <a:gd name="adj" fmla="val 12597"/>
                  </a:avLst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Isosceles Triangle 189">
                  <a:extLst>
                    <a:ext uri="{FF2B5EF4-FFF2-40B4-BE49-F238E27FC236}">
                      <a16:creationId xmlns:a16="http://schemas.microsoft.com/office/drawing/2014/main" id="{C9BE58B8-2526-3CBA-3740-5496C3FAE929}"/>
                    </a:ext>
                  </a:extLst>
                </p:cNvPr>
                <p:cNvSpPr/>
                <p:nvPr/>
              </p:nvSpPr>
              <p:spPr>
                <a:xfrm rot="9129202">
                  <a:off x="3804665" y="2644330"/>
                  <a:ext cx="383004" cy="874541"/>
                </a:xfrm>
                <a:prstGeom prst="triangle">
                  <a:avLst>
                    <a:gd name="adj" fmla="val 12597"/>
                  </a:avLst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Oval 190">
                  <a:extLst>
                    <a:ext uri="{FF2B5EF4-FFF2-40B4-BE49-F238E27FC236}">
                      <a16:creationId xmlns:a16="http://schemas.microsoft.com/office/drawing/2014/main" id="{4BAC7874-E54F-90E2-687F-5109D44BBA7B}"/>
                    </a:ext>
                  </a:extLst>
                </p:cNvPr>
                <p:cNvSpPr/>
                <p:nvPr/>
              </p:nvSpPr>
              <p:spPr>
                <a:xfrm>
                  <a:off x="3622586" y="2455966"/>
                  <a:ext cx="413663" cy="4740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Moon 191">
                  <a:extLst>
                    <a:ext uri="{FF2B5EF4-FFF2-40B4-BE49-F238E27FC236}">
                      <a16:creationId xmlns:a16="http://schemas.microsoft.com/office/drawing/2014/main" id="{A624DD61-7092-A790-53A0-E39772A82123}"/>
                    </a:ext>
                  </a:extLst>
                </p:cNvPr>
                <p:cNvSpPr/>
                <p:nvPr/>
              </p:nvSpPr>
              <p:spPr>
                <a:xfrm rot="15291721">
                  <a:off x="3748906" y="2518505"/>
                  <a:ext cx="216729" cy="427607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07B3364-690B-D200-8217-562876803971}"/>
              </a:ext>
            </a:extLst>
          </p:cNvPr>
          <p:cNvGrpSpPr/>
          <p:nvPr/>
        </p:nvGrpSpPr>
        <p:grpSpPr>
          <a:xfrm>
            <a:off x="426720" y="243840"/>
            <a:ext cx="975360" cy="1026160"/>
            <a:chOff x="426720" y="243840"/>
            <a:chExt cx="975360" cy="10261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1BD1B19-E6CC-BF03-A296-3CD716525E4E}"/>
                </a:ext>
              </a:extLst>
            </p:cNvPr>
            <p:cNvSpPr/>
            <p:nvPr/>
          </p:nvSpPr>
          <p:spPr>
            <a:xfrm>
              <a:off x="426720" y="294640"/>
              <a:ext cx="975360" cy="9753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738E602-1E5E-3E8D-E10E-1334E94FA14E}"/>
                </a:ext>
              </a:extLst>
            </p:cNvPr>
            <p:cNvSpPr txBox="1"/>
            <p:nvPr/>
          </p:nvSpPr>
          <p:spPr>
            <a:xfrm>
              <a:off x="584200" y="243840"/>
              <a:ext cx="741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Algerian" panose="04020705040A02060702" pitchFamily="82" charset="0"/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977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0A63CF-6D43-C7C9-055B-EAC0796E55C1}"/>
              </a:ext>
            </a:extLst>
          </p:cNvPr>
          <p:cNvGrpSpPr/>
          <p:nvPr/>
        </p:nvGrpSpPr>
        <p:grpSpPr>
          <a:xfrm>
            <a:off x="426720" y="243840"/>
            <a:ext cx="975360" cy="1026160"/>
            <a:chOff x="426720" y="243840"/>
            <a:chExt cx="975360" cy="10261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0138D1-B9F0-C2B1-3F94-2427BF2C30E5}"/>
                </a:ext>
              </a:extLst>
            </p:cNvPr>
            <p:cNvSpPr/>
            <p:nvPr/>
          </p:nvSpPr>
          <p:spPr>
            <a:xfrm>
              <a:off x="426720" y="294640"/>
              <a:ext cx="975360" cy="9753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9D68967-65BB-C7FB-3F56-81E631959BE6}"/>
                </a:ext>
              </a:extLst>
            </p:cNvPr>
            <p:cNvSpPr txBox="1"/>
            <p:nvPr/>
          </p:nvSpPr>
          <p:spPr>
            <a:xfrm>
              <a:off x="584200" y="243840"/>
              <a:ext cx="741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Algerian" panose="04020705040A02060702" pitchFamily="82" charset="0"/>
                </a:rPr>
                <a:t>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600EE10-F456-13ED-DE97-56314D9DC9D5}"/>
              </a:ext>
            </a:extLst>
          </p:cNvPr>
          <p:cNvSpPr txBox="1"/>
          <p:nvPr/>
        </p:nvSpPr>
        <p:spPr>
          <a:xfrm>
            <a:off x="1676400" y="381401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Erastus Snow</a:t>
            </a:r>
          </a:p>
          <a:p>
            <a:r>
              <a:rPr lang="en-US" sz="1100" dirty="0"/>
              <a:t>D&amp;C 136:12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DC993A-9A8D-E9E8-51AA-53C15818DCD2}"/>
              </a:ext>
            </a:extLst>
          </p:cNvPr>
          <p:cNvSpPr txBox="1"/>
          <p:nvPr/>
        </p:nvSpPr>
        <p:spPr>
          <a:xfrm>
            <a:off x="4651380" y="189253"/>
            <a:ext cx="288544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Lorenzo Snow</a:t>
            </a:r>
          </a:p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Pres. of church</a:t>
            </a:r>
          </a:p>
          <a:p>
            <a:r>
              <a:rPr lang="en-US" sz="1100" dirty="0"/>
              <a:t>Official Declaration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94EE5A-1F6D-8215-6226-2F8E59184843}"/>
              </a:ext>
            </a:extLst>
          </p:cNvPr>
          <p:cNvSpPr txBox="1"/>
          <p:nvPr/>
        </p:nvSpPr>
        <p:spPr>
          <a:xfrm>
            <a:off x="9072880" y="381401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Solomon</a:t>
            </a:r>
          </a:p>
          <a:p>
            <a:r>
              <a:rPr lang="en-US" sz="1100" dirty="0"/>
              <a:t>2 Samuel 5:14, 12:24; D&amp;C 132:1-2, 38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A4E3397-2F13-086A-2AC5-AB2D3C57C29D}"/>
              </a:ext>
            </a:extLst>
          </p:cNvPr>
          <p:cNvGrpSpPr/>
          <p:nvPr/>
        </p:nvGrpSpPr>
        <p:grpSpPr>
          <a:xfrm>
            <a:off x="8867168" y="1019060"/>
            <a:ext cx="2240224" cy="5457539"/>
            <a:chOff x="2438400" y="723529"/>
            <a:chExt cx="2438400" cy="5296271"/>
          </a:xfrm>
        </p:grpSpPr>
        <p:sp>
          <p:nvSpPr>
            <p:cNvPr id="9" name="Moon 8">
              <a:extLst>
                <a:ext uri="{FF2B5EF4-FFF2-40B4-BE49-F238E27FC236}">
                  <a16:creationId xmlns:a16="http://schemas.microsoft.com/office/drawing/2014/main" id="{6FDCD6C3-C8B4-2757-A1A4-63983D96E7D2}"/>
                </a:ext>
              </a:extLst>
            </p:cNvPr>
            <p:cNvSpPr/>
            <p:nvPr/>
          </p:nvSpPr>
          <p:spPr>
            <a:xfrm rot="601563" flipH="1">
              <a:off x="4103670" y="1509948"/>
              <a:ext cx="373518" cy="942968"/>
            </a:xfrm>
            <a:prstGeom prst="moon">
              <a:avLst>
                <a:gd name="adj" fmla="val 87500"/>
              </a:avLst>
            </a:prstGeom>
            <a:solidFill>
              <a:srgbClr val="BA781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oon 9">
              <a:extLst>
                <a:ext uri="{FF2B5EF4-FFF2-40B4-BE49-F238E27FC236}">
                  <a16:creationId xmlns:a16="http://schemas.microsoft.com/office/drawing/2014/main" id="{10DEB3CD-1706-8FA5-16F2-2FC821A8207B}"/>
                </a:ext>
              </a:extLst>
            </p:cNvPr>
            <p:cNvSpPr/>
            <p:nvPr/>
          </p:nvSpPr>
          <p:spPr>
            <a:xfrm rot="20998437">
              <a:off x="2797243" y="1512606"/>
              <a:ext cx="373518" cy="942968"/>
            </a:xfrm>
            <a:prstGeom prst="moon">
              <a:avLst>
                <a:gd name="adj" fmla="val 87500"/>
              </a:avLst>
            </a:prstGeom>
            <a:solidFill>
              <a:srgbClr val="BA781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8F1F5D5-25BE-0A9A-3C3C-901AF89751C7}"/>
                </a:ext>
              </a:extLst>
            </p:cNvPr>
            <p:cNvSpPr/>
            <p:nvPr/>
          </p:nvSpPr>
          <p:spPr>
            <a:xfrm rot="19907266">
              <a:off x="4456327" y="3699061"/>
              <a:ext cx="420473" cy="79884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C19E3B6-7448-00A0-E19D-FB77E2274032}"/>
                </a:ext>
              </a:extLst>
            </p:cNvPr>
            <p:cNvSpPr/>
            <p:nvPr/>
          </p:nvSpPr>
          <p:spPr>
            <a:xfrm rot="1645044">
              <a:off x="2438400" y="3714762"/>
              <a:ext cx="461865" cy="79884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129C514-90BB-D3E2-2483-759BE4ED5052}"/>
                </a:ext>
              </a:extLst>
            </p:cNvPr>
            <p:cNvSpPr/>
            <p:nvPr/>
          </p:nvSpPr>
          <p:spPr>
            <a:xfrm rot="1442075">
              <a:off x="3176509" y="5286108"/>
              <a:ext cx="413710" cy="718960"/>
            </a:xfrm>
            <a:prstGeom prst="ellipse">
              <a:avLst/>
            </a:prstGeom>
            <a:solidFill>
              <a:srgbClr val="8C430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6A23C02-F326-4B68-3D5C-98BC448DDAA0}"/>
                </a:ext>
              </a:extLst>
            </p:cNvPr>
            <p:cNvSpPr/>
            <p:nvPr/>
          </p:nvSpPr>
          <p:spPr>
            <a:xfrm rot="18928376">
              <a:off x="3841033" y="5300840"/>
              <a:ext cx="395751" cy="718960"/>
            </a:xfrm>
            <a:prstGeom prst="ellipse">
              <a:avLst/>
            </a:prstGeom>
            <a:solidFill>
              <a:srgbClr val="8C430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apezoid 14">
              <a:extLst>
                <a:ext uri="{FF2B5EF4-FFF2-40B4-BE49-F238E27FC236}">
                  <a16:creationId xmlns:a16="http://schemas.microsoft.com/office/drawing/2014/main" id="{5012B404-0B34-C0A8-29CF-49FAC32209B4}"/>
                </a:ext>
              </a:extLst>
            </p:cNvPr>
            <p:cNvSpPr/>
            <p:nvPr/>
          </p:nvSpPr>
          <p:spPr>
            <a:xfrm rot="1440561">
              <a:off x="2453941" y="2752448"/>
              <a:ext cx="1007123" cy="1513146"/>
            </a:xfrm>
            <a:prstGeom prst="trapezoid">
              <a:avLst>
                <a:gd name="adj" fmla="val 30077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rapezoid 15">
              <a:extLst>
                <a:ext uri="{FF2B5EF4-FFF2-40B4-BE49-F238E27FC236}">
                  <a16:creationId xmlns:a16="http://schemas.microsoft.com/office/drawing/2014/main" id="{ABD3527B-6F24-1CA7-3B23-0C00D7F009CA}"/>
                </a:ext>
              </a:extLst>
            </p:cNvPr>
            <p:cNvSpPr/>
            <p:nvPr/>
          </p:nvSpPr>
          <p:spPr>
            <a:xfrm rot="1585184">
              <a:off x="2554235" y="2485023"/>
              <a:ext cx="1001178" cy="1685818"/>
            </a:xfrm>
            <a:prstGeom prst="trapezoid">
              <a:avLst>
                <a:gd name="adj" fmla="val 31003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rapezoid 16">
              <a:extLst>
                <a:ext uri="{FF2B5EF4-FFF2-40B4-BE49-F238E27FC236}">
                  <a16:creationId xmlns:a16="http://schemas.microsoft.com/office/drawing/2014/main" id="{41F324EA-A01E-239B-54FA-D85720E595F2}"/>
                </a:ext>
              </a:extLst>
            </p:cNvPr>
            <p:cNvSpPr/>
            <p:nvPr/>
          </p:nvSpPr>
          <p:spPr>
            <a:xfrm rot="19870960">
              <a:off x="4018933" y="2734655"/>
              <a:ext cx="721879" cy="1513146"/>
            </a:xfrm>
            <a:prstGeom prst="trapezoid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12465491-80E3-E68C-FB7C-FA9D3478D94F}"/>
                </a:ext>
              </a:extLst>
            </p:cNvPr>
            <p:cNvSpPr/>
            <p:nvPr/>
          </p:nvSpPr>
          <p:spPr>
            <a:xfrm rot="20036208">
              <a:off x="3706614" y="2498914"/>
              <a:ext cx="969876" cy="1648410"/>
            </a:xfrm>
            <a:prstGeom prst="trapezoid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E96B6B09-BCA3-2EDA-E857-D7F799E3AB85}"/>
                </a:ext>
              </a:extLst>
            </p:cNvPr>
            <p:cNvSpPr/>
            <p:nvPr/>
          </p:nvSpPr>
          <p:spPr>
            <a:xfrm>
              <a:off x="2930579" y="2540062"/>
              <a:ext cx="1443876" cy="3035610"/>
            </a:xfrm>
            <a:prstGeom prst="trapezoid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id="{57061C9B-C6E8-AA03-82D4-676290CC2C95}"/>
                </a:ext>
              </a:extLst>
            </p:cNvPr>
            <p:cNvSpPr/>
            <p:nvPr/>
          </p:nvSpPr>
          <p:spPr>
            <a:xfrm rot="21186724">
              <a:off x="3681833" y="2392221"/>
              <a:ext cx="697204" cy="3039085"/>
            </a:xfrm>
            <a:prstGeom prst="trapezoid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B0B6EC84-9C31-A809-3627-F1310E29EE99}"/>
                </a:ext>
              </a:extLst>
            </p:cNvPr>
            <p:cNvSpPr/>
            <p:nvPr/>
          </p:nvSpPr>
          <p:spPr>
            <a:xfrm rot="353417">
              <a:off x="2907986" y="2458956"/>
              <a:ext cx="697204" cy="3019163"/>
            </a:xfrm>
            <a:prstGeom prst="trapezoid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907BCD10-35E5-2373-6E3A-30F93E01E4DC}"/>
                </a:ext>
              </a:extLst>
            </p:cNvPr>
            <p:cNvSpPr/>
            <p:nvPr/>
          </p:nvSpPr>
          <p:spPr>
            <a:xfrm rot="10800000">
              <a:off x="3490629" y="2350452"/>
              <a:ext cx="286560" cy="718960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18">
              <a:extLst>
                <a:ext uri="{FF2B5EF4-FFF2-40B4-BE49-F238E27FC236}">
                  <a16:creationId xmlns:a16="http://schemas.microsoft.com/office/drawing/2014/main" id="{9B56226E-CBB0-CC43-7C93-5FEF13FA8602}"/>
                </a:ext>
              </a:extLst>
            </p:cNvPr>
            <p:cNvGrpSpPr/>
            <p:nvPr/>
          </p:nvGrpSpPr>
          <p:grpSpPr>
            <a:xfrm>
              <a:off x="2936095" y="1055024"/>
              <a:ext cx="1396267" cy="1618711"/>
              <a:chOff x="2816664" y="1199148"/>
              <a:chExt cx="1866748" cy="1544052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C24A9739-F511-7831-876E-CD4163CDD2E3}"/>
                  </a:ext>
                </a:extLst>
              </p:cNvPr>
              <p:cNvSpPr/>
              <p:nvPr/>
            </p:nvSpPr>
            <p:spPr>
              <a:xfrm>
                <a:off x="2819400" y="1199148"/>
                <a:ext cx="1828800" cy="154405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0A8E7C12-307F-943A-2104-D262364A882C}"/>
                  </a:ext>
                </a:extLst>
              </p:cNvPr>
              <p:cNvSpPr/>
              <p:nvPr/>
            </p:nvSpPr>
            <p:spPr>
              <a:xfrm>
                <a:off x="2816664" y="1357300"/>
                <a:ext cx="1866748" cy="644741"/>
              </a:xfrm>
              <a:prstGeom prst="ellipse">
                <a:avLst/>
              </a:prstGeom>
              <a:solidFill>
                <a:srgbClr val="BA781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1A00058-84CF-FBF2-54BD-AFDD7A7421F1}"/>
                </a:ext>
              </a:extLst>
            </p:cNvPr>
            <p:cNvGrpSpPr/>
            <p:nvPr/>
          </p:nvGrpSpPr>
          <p:grpSpPr>
            <a:xfrm>
              <a:off x="2844429" y="970098"/>
              <a:ext cx="1530612" cy="1216308"/>
              <a:chOff x="5148189" y="2884583"/>
              <a:chExt cx="1202145" cy="1160209"/>
            </a:xfrm>
            <a:solidFill>
              <a:schemeClr val="bg2">
                <a:lumMod val="75000"/>
              </a:schemeClr>
            </a:solidFill>
          </p:grpSpPr>
          <p:sp>
            <p:nvSpPr>
              <p:cNvPr id="82" name="Chord 81">
                <a:extLst>
                  <a:ext uri="{FF2B5EF4-FFF2-40B4-BE49-F238E27FC236}">
                    <a16:creationId xmlns:a16="http://schemas.microsoft.com/office/drawing/2014/main" id="{AB00D5BC-0977-CD0F-4680-6FA9E8C859FF}"/>
                  </a:ext>
                </a:extLst>
              </p:cNvPr>
              <p:cNvSpPr/>
              <p:nvPr/>
            </p:nvSpPr>
            <p:spPr>
              <a:xfrm rot="4451877">
                <a:off x="5147312" y="2891018"/>
                <a:ext cx="1160209" cy="1147340"/>
              </a:xfrm>
              <a:prstGeom prst="chord">
                <a:avLst>
                  <a:gd name="adj1" fmla="val 7288814"/>
                  <a:gd name="adj2" fmla="val 16200000"/>
                </a:avLst>
              </a:prstGeom>
              <a:solidFill>
                <a:srgbClr val="BA781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lowchart: Stored Data 82">
                <a:extLst>
                  <a:ext uri="{FF2B5EF4-FFF2-40B4-BE49-F238E27FC236}">
                    <a16:creationId xmlns:a16="http://schemas.microsoft.com/office/drawing/2014/main" id="{17B671BA-7D9D-CF31-8819-B428FE844995}"/>
                  </a:ext>
                </a:extLst>
              </p:cNvPr>
              <p:cNvSpPr/>
              <p:nvPr/>
            </p:nvSpPr>
            <p:spPr>
              <a:xfrm rot="5400000">
                <a:off x="5603915" y="2798785"/>
                <a:ext cx="290693" cy="1202145"/>
              </a:xfrm>
              <a:prstGeom prst="flowChartOnlineStorag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DBA23DB-0BF7-3A73-A3FA-17C6A1CFD21B}"/>
                </a:ext>
              </a:extLst>
            </p:cNvPr>
            <p:cNvGrpSpPr/>
            <p:nvPr/>
          </p:nvGrpSpPr>
          <p:grpSpPr>
            <a:xfrm>
              <a:off x="3056850" y="1168774"/>
              <a:ext cx="1124877" cy="334242"/>
              <a:chOff x="4953000" y="1968708"/>
              <a:chExt cx="5056682" cy="1751350"/>
            </a:xfrm>
            <a:solidFill>
              <a:srgbClr val="FFC000"/>
            </a:solidFill>
          </p:grpSpPr>
          <p:sp>
            <p:nvSpPr>
              <p:cNvPr id="79" name="Quad Arrow 252">
                <a:extLst>
                  <a:ext uri="{FF2B5EF4-FFF2-40B4-BE49-F238E27FC236}">
                    <a16:creationId xmlns:a16="http://schemas.microsoft.com/office/drawing/2014/main" id="{A3ABD6C2-825D-6E4E-978C-7A51F11E91C5}"/>
                  </a:ext>
                </a:extLst>
              </p:cNvPr>
              <p:cNvSpPr/>
              <p:nvPr/>
            </p:nvSpPr>
            <p:spPr>
              <a:xfrm>
                <a:off x="4953000" y="1981201"/>
                <a:ext cx="1681398" cy="1721367"/>
              </a:xfrm>
              <a:prstGeom prst="quadArrow">
                <a:avLst>
                  <a:gd name="adj1" fmla="val 43217"/>
                  <a:gd name="adj2" fmla="val 22500"/>
                  <a:gd name="adj3" fmla="val 22500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Quad Arrow 250">
                <a:extLst>
                  <a:ext uri="{FF2B5EF4-FFF2-40B4-BE49-F238E27FC236}">
                    <a16:creationId xmlns:a16="http://schemas.microsoft.com/office/drawing/2014/main" id="{25282E08-5A5A-9756-5836-ECB19B67222E}"/>
                  </a:ext>
                </a:extLst>
              </p:cNvPr>
              <p:cNvSpPr/>
              <p:nvPr/>
            </p:nvSpPr>
            <p:spPr>
              <a:xfrm>
                <a:off x="6634398" y="1968708"/>
                <a:ext cx="1681398" cy="1721367"/>
              </a:xfrm>
              <a:prstGeom prst="quadArrow">
                <a:avLst>
                  <a:gd name="adj1" fmla="val 43217"/>
                  <a:gd name="adj2" fmla="val 22500"/>
                  <a:gd name="adj3" fmla="val 22500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Quad Arrow 248">
                <a:extLst>
                  <a:ext uri="{FF2B5EF4-FFF2-40B4-BE49-F238E27FC236}">
                    <a16:creationId xmlns:a16="http://schemas.microsoft.com/office/drawing/2014/main" id="{36F86452-8D62-FDF4-E26E-99F5470D6E07}"/>
                  </a:ext>
                </a:extLst>
              </p:cNvPr>
              <p:cNvSpPr/>
              <p:nvPr/>
            </p:nvSpPr>
            <p:spPr>
              <a:xfrm>
                <a:off x="8328284" y="1998691"/>
                <a:ext cx="1681398" cy="1721367"/>
              </a:xfrm>
              <a:prstGeom prst="quadArrow">
                <a:avLst>
                  <a:gd name="adj1" fmla="val 43217"/>
                  <a:gd name="adj2" fmla="val 22500"/>
                  <a:gd name="adj3" fmla="val 22500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C867CC8-34B0-20F0-88B5-09804C4D429C}"/>
                </a:ext>
              </a:extLst>
            </p:cNvPr>
            <p:cNvSpPr/>
            <p:nvPr/>
          </p:nvSpPr>
          <p:spPr>
            <a:xfrm>
              <a:off x="3271292" y="2412415"/>
              <a:ext cx="683686" cy="442605"/>
            </a:xfrm>
            <a:prstGeom prst="ellipse">
              <a:avLst/>
            </a:prstGeom>
            <a:solidFill>
              <a:srgbClr val="BA781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429A2BC-068C-6872-8448-5A99DA1171E3}"/>
                </a:ext>
              </a:extLst>
            </p:cNvPr>
            <p:cNvSpPr/>
            <p:nvPr/>
          </p:nvSpPr>
          <p:spPr>
            <a:xfrm>
              <a:off x="3516628" y="2462654"/>
              <a:ext cx="199007" cy="12345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A296657-D06F-6BBB-F42F-F453A009C1DA}"/>
                </a:ext>
              </a:extLst>
            </p:cNvPr>
            <p:cNvGrpSpPr/>
            <p:nvPr/>
          </p:nvGrpSpPr>
          <p:grpSpPr>
            <a:xfrm rot="5041480">
              <a:off x="3381929" y="4438337"/>
              <a:ext cx="1455123" cy="432142"/>
              <a:chOff x="5021877" y="1970119"/>
              <a:chExt cx="5024985" cy="1492320"/>
            </a:xfrm>
          </p:grpSpPr>
          <p:sp>
            <p:nvSpPr>
              <p:cNvPr id="67" name="Quad Arrow Callout 19">
                <a:extLst>
                  <a:ext uri="{FF2B5EF4-FFF2-40B4-BE49-F238E27FC236}">
                    <a16:creationId xmlns:a16="http://schemas.microsoft.com/office/drawing/2014/main" id="{A0E6B079-8145-5DFC-C7B1-5E050C5C2DC5}"/>
                  </a:ext>
                </a:extLst>
              </p:cNvPr>
              <p:cNvSpPr/>
              <p:nvPr/>
            </p:nvSpPr>
            <p:spPr>
              <a:xfrm>
                <a:off x="5021877" y="1988654"/>
                <a:ext cx="1447800" cy="1473785"/>
              </a:xfrm>
              <a:prstGeom prst="quadArrowCallout">
                <a:avLst>
                  <a:gd name="adj1" fmla="val 35585"/>
                  <a:gd name="adj2" fmla="val 18515"/>
                  <a:gd name="adj3" fmla="val 18515"/>
                  <a:gd name="adj4" fmla="val 48123"/>
                </a:avLst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Quad Arrow Callout 247">
                <a:extLst>
                  <a:ext uri="{FF2B5EF4-FFF2-40B4-BE49-F238E27FC236}">
                    <a16:creationId xmlns:a16="http://schemas.microsoft.com/office/drawing/2014/main" id="{F79590F4-0F33-10CF-ED52-EFEADED65A64}"/>
                  </a:ext>
                </a:extLst>
              </p:cNvPr>
              <p:cNvSpPr/>
              <p:nvPr/>
            </p:nvSpPr>
            <p:spPr>
              <a:xfrm>
                <a:off x="6227580" y="1970119"/>
                <a:ext cx="1447800" cy="1473785"/>
              </a:xfrm>
              <a:prstGeom prst="quadArrowCallout">
                <a:avLst>
                  <a:gd name="adj1" fmla="val 35585"/>
                  <a:gd name="adj2" fmla="val 18515"/>
                  <a:gd name="adj3" fmla="val 18515"/>
                  <a:gd name="adj4" fmla="val 48123"/>
                </a:avLst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Quad Arrow Callout 297">
                <a:extLst>
                  <a:ext uri="{FF2B5EF4-FFF2-40B4-BE49-F238E27FC236}">
                    <a16:creationId xmlns:a16="http://schemas.microsoft.com/office/drawing/2014/main" id="{768AF6D1-CA83-43E5-C2CA-222029D67D2C}"/>
                  </a:ext>
                </a:extLst>
              </p:cNvPr>
              <p:cNvSpPr/>
              <p:nvPr/>
            </p:nvSpPr>
            <p:spPr>
              <a:xfrm>
                <a:off x="7413321" y="1979386"/>
                <a:ext cx="1447800" cy="1473785"/>
              </a:xfrm>
              <a:prstGeom prst="quadArrowCallout">
                <a:avLst>
                  <a:gd name="adj1" fmla="val 35585"/>
                  <a:gd name="adj2" fmla="val 18515"/>
                  <a:gd name="adj3" fmla="val 18515"/>
                  <a:gd name="adj4" fmla="val 48123"/>
                </a:avLst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Quad Arrow Callout 299">
                <a:extLst>
                  <a:ext uri="{FF2B5EF4-FFF2-40B4-BE49-F238E27FC236}">
                    <a16:creationId xmlns:a16="http://schemas.microsoft.com/office/drawing/2014/main" id="{FE1C72E0-E220-1BC7-D39B-0A3FBF2E0B33}"/>
                  </a:ext>
                </a:extLst>
              </p:cNvPr>
              <p:cNvSpPr/>
              <p:nvPr/>
            </p:nvSpPr>
            <p:spPr>
              <a:xfrm>
                <a:off x="8599062" y="1979385"/>
                <a:ext cx="1447800" cy="1473785"/>
              </a:xfrm>
              <a:prstGeom prst="quadArrowCallout">
                <a:avLst>
                  <a:gd name="adj1" fmla="val 35585"/>
                  <a:gd name="adj2" fmla="val 18515"/>
                  <a:gd name="adj3" fmla="val 18515"/>
                  <a:gd name="adj4" fmla="val 48123"/>
                </a:avLst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Quad Arrow 25">
                <a:extLst>
                  <a:ext uri="{FF2B5EF4-FFF2-40B4-BE49-F238E27FC236}">
                    <a16:creationId xmlns:a16="http://schemas.microsoft.com/office/drawing/2014/main" id="{86D70779-17B7-259A-6419-53C359068895}"/>
                  </a:ext>
                </a:extLst>
              </p:cNvPr>
              <p:cNvSpPr/>
              <p:nvPr/>
            </p:nvSpPr>
            <p:spPr>
              <a:xfrm>
                <a:off x="5236551" y="2212456"/>
                <a:ext cx="1029444" cy="1026179"/>
              </a:xfrm>
              <a:prstGeom prst="quadArrow">
                <a:avLst>
                  <a:gd name="adj1" fmla="val 45000"/>
                  <a:gd name="adj2" fmla="val 22500"/>
                  <a:gd name="adj3" fmla="val 22500"/>
                </a:avLst>
              </a:prstGeom>
              <a:solidFill>
                <a:schemeClr val="accent2">
                  <a:lumMod val="5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Quad Arrow 300">
                <a:extLst>
                  <a:ext uri="{FF2B5EF4-FFF2-40B4-BE49-F238E27FC236}">
                    <a16:creationId xmlns:a16="http://schemas.microsoft.com/office/drawing/2014/main" id="{ACEA3AB6-6315-A05B-4DED-8F416FB02B57}"/>
                  </a:ext>
                </a:extLst>
              </p:cNvPr>
              <p:cNvSpPr/>
              <p:nvPr/>
            </p:nvSpPr>
            <p:spPr>
              <a:xfrm>
                <a:off x="6426777" y="2193921"/>
                <a:ext cx="1029444" cy="1026179"/>
              </a:xfrm>
              <a:prstGeom prst="quadArrow">
                <a:avLst>
                  <a:gd name="adj1" fmla="val 45000"/>
                  <a:gd name="adj2" fmla="val 22500"/>
                  <a:gd name="adj3" fmla="val 22500"/>
                </a:avLst>
              </a:prstGeom>
              <a:solidFill>
                <a:schemeClr val="accent2">
                  <a:lumMod val="5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Quad Arrow 301">
                <a:extLst>
                  <a:ext uri="{FF2B5EF4-FFF2-40B4-BE49-F238E27FC236}">
                    <a16:creationId xmlns:a16="http://schemas.microsoft.com/office/drawing/2014/main" id="{CBBC073E-AA53-FF4A-9BB5-51EE5890BE52}"/>
                  </a:ext>
                </a:extLst>
              </p:cNvPr>
              <p:cNvSpPr/>
              <p:nvPr/>
            </p:nvSpPr>
            <p:spPr>
              <a:xfrm>
                <a:off x="7631973" y="2193920"/>
                <a:ext cx="1029444" cy="1026179"/>
              </a:xfrm>
              <a:prstGeom prst="quadArrow">
                <a:avLst>
                  <a:gd name="adj1" fmla="val 45000"/>
                  <a:gd name="adj2" fmla="val 22500"/>
                  <a:gd name="adj3" fmla="val 22500"/>
                </a:avLst>
              </a:prstGeom>
              <a:solidFill>
                <a:schemeClr val="accent2">
                  <a:lumMod val="5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Quad Arrow 302">
                <a:extLst>
                  <a:ext uri="{FF2B5EF4-FFF2-40B4-BE49-F238E27FC236}">
                    <a16:creationId xmlns:a16="http://schemas.microsoft.com/office/drawing/2014/main" id="{1BB9B64A-5ACA-ADE7-E02D-E4769B572BDD}"/>
                  </a:ext>
                </a:extLst>
              </p:cNvPr>
              <p:cNvSpPr/>
              <p:nvPr/>
            </p:nvSpPr>
            <p:spPr>
              <a:xfrm>
                <a:off x="8817714" y="2219181"/>
                <a:ext cx="1029444" cy="1026179"/>
              </a:xfrm>
              <a:prstGeom prst="quadArrow">
                <a:avLst>
                  <a:gd name="adj1" fmla="val 45000"/>
                  <a:gd name="adj2" fmla="val 22500"/>
                  <a:gd name="adj3" fmla="val 22500"/>
                </a:avLst>
              </a:prstGeom>
              <a:solidFill>
                <a:schemeClr val="accent2">
                  <a:lumMod val="5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Quad Arrow Callout 303">
                <a:extLst>
                  <a:ext uri="{FF2B5EF4-FFF2-40B4-BE49-F238E27FC236}">
                    <a16:creationId xmlns:a16="http://schemas.microsoft.com/office/drawing/2014/main" id="{9D4A0948-7B30-8B30-7565-CAF8BF0FE19F}"/>
                  </a:ext>
                </a:extLst>
              </p:cNvPr>
              <p:cNvSpPr/>
              <p:nvPr/>
            </p:nvSpPr>
            <p:spPr>
              <a:xfrm>
                <a:off x="5454722" y="2410556"/>
                <a:ext cx="581638" cy="592077"/>
              </a:xfrm>
              <a:prstGeom prst="quadArrowCallout">
                <a:avLst>
                  <a:gd name="adj1" fmla="val 29895"/>
                  <a:gd name="adj2" fmla="val 27619"/>
                  <a:gd name="adj3" fmla="val 18515"/>
                  <a:gd name="adj4" fmla="val 48123"/>
                </a:avLst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Quad Arrow Callout 304">
                <a:extLst>
                  <a:ext uri="{FF2B5EF4-FFF2-40B4-BE49-F238E27FC236}">
                    <a16:creationId xmlns:a16="http://schemas.microsoft.com/office/drawing/2014/main" id="{EE8C1CDD-3633-2303-5D3C-6C959E3D28C9}"/>
                  </a:ext>
                </a:extLst>
              </p:cNvPr>
              <p:cNvSpPr/>
              <p:nvPr/>
            </p:nvSpPr>
            <p:spPr>
              <a:xfrm>
                <a:off x="6638679" y="2407046"/>
                <a:ext cx="581638" cy="592077"/>
              </a:xfrm>
              <a:prstGeom prst="quadArrowCallout">
                <a:avLst>
                  <a:gd name="adj1" fmla="val 29895"/>
                  <a:gd name="adj2" fmla="val 27619"/>
                  <a:gd name="adj3" fmla="val 18515"/>
                  <a:gd name="adj4" fmla="val 48123"/>
                </a:avLst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Quad Arrow Callout 306">
                <a:extLst>
                  <a:ext uri="{FF2B5EF4-FFF2-40B4-BE49-F238E27FC236}">
                    <a16:creationId xmlns:a16="http://schemas.microsoft.com/office/drawing/2014/main" id="{8B4A57D8-71B1-BEF5-F060-4F9DC542D128}"/>
                  </a:ext>
                </a:extLst>
              </p:cNvPr>
              <p:cNvSpPr/>
              <p:nvPr/>
            </p:nvSpPr>
            <p:spPr>
              <a:xfrm>
                <a:off x="7848755" y="2413893"/>
                <a:ext cx="581638" cy="592077"/>
              </a:xfrm>
              <a:prstGeom prst="quadArrowCallout">
                <a:avLst>
                  <a:gd name="adj1" fmla="val 29895"/>
                  <a:gd name="adj2" fmla="val 27619"/>
                  <a:gd name="adj3" fmla="val 18515"/>
                  <a:gd name="adj4" fmla="val 48123"/>
                </a:avLst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Quad Arrow Callout 307">
                <a:extLst>
                  <a:ext uri="{FF2B5EF4-FFF2-40B4-BE49-F238E27FC236}">
                    <a16:creationId xmlns:a16="http://schemas.microsoft.com/office/drawing/2014/main" id="{B3E6E336-A255-26B0-D594-F75D47C4DD25}"/>
                  </a:ext>
                </a:extLst>
              </p:cNvPr>
              <p:cNvSpPr/>
              <p:nvPr/>
            </p:nvSpPr>
            <p:spPr>
              <a:xfrm>
                <a:off x="9041617" y="2431151"/>
                <a:ext cx="581638" cy="592077"/>
              </a:xfrm>
              <a:prstGeom prst="quadArrowCallout">
                <a:avLst>
                  <a:gd name="adj1" fmla="val 29895"/>
                  <a:gd name="adj2" fmla="val 27619"/>
                  <a:gd name="adj3" fmla="val 18515"/>
                  <a:gd name="adj4" fmla="val 48123"/>
                </a:avLst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82B8E2E-20EF-F54E-8702-DC88E020BFC5}"/>
                </a:ext>
              </a:extLst>
            </p:cNvPr>
            <p:cNvGrpSpPr/>
            <p:nvPr/>
          </p:nvGrpSpPr>
          <p:grpSpPr>
            <a:xfrm rot="16558520" flipH="1">
              <a:off x="2432099" y="4439645"/>
              <a:ext cx="1455123" cy="432142"/>
              <a:chOff x="5021877" y="1970119"/>
              <a:chExt cx="5024985" cy="1492320"/>
            </a:xfrm>
          </p:grpSpPr>
          <p:sp>
            <p:nvSpPr>
              <p:cNvPr id="55" name="Quad Arrow Callout 325">
                <a:extLst>
                  <a:ext uri="{FF2B5EF4-FFF2-40B4-BE49-F238E27FC236}">
                    <a16:creationId xmlns:a16="http://schemas.microsoft.com/office/drawing/2014/main" id="{CB95B231-FFD9-8F47-F8AB-DF4CA11444DF}"/>
                  </a:ext>
                </a:extLst>
              </p:cNvPr>
              <p:cNvSpPr/>
              <p:nvPr/>
            </p:nvSpPr>
            <p:spPr>
              <a:xfrm>
                <a:off x="5021877" y="1988654"/>
                <a:ext cx="1447800" cy="1473785"/>
              </a:xfrm>
              <a:prstGeom prst="quadArrowCallout">
                <a:avLst>
                  <a:gd name="adj1" fmla="val 35585"/>
                  <a:gd name="adj2" fmla="val 18515"/>
                  <a:gd name="adj3" fmla="val 18515"/>
                  <a:gd name="adj4" fmla="val 48123"/>
                </a:avLst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Quad Arrow Callout 332">
                <a:extLst>
                  <a:ext uri="{FF2B5EF4-FFF2-40B4-BE49-F238E27FC236}">
                    <a16:creationId xmlns:a16="http://schemas.microsoft.com/office/drawing/2014/main" id="{EFDF5F17-5059-91EA-3B33-EDBD1D17AA7C}"/>
                  </a:ext>
                </a:extLst>
              </p:cNvPr>
              <p:cNvSpPr/>
              <p:nvPr/>
            </p:nvSpPr>
            <p:spPr>
              <a:xfrm>
                <a:off x="6227580" y="1970119"/>
                <a:ext cx="1447800" cy="1473785"/>
              </a:xfrm>
              <a:prstGeom prst="quadArrowCallout">
                <a:avLst>
                  <a:gd name="adj1" fmla="val 35585"/>
                  <a:gd name="adj2" fmla="val 18515"/>
                  <a:gd name="adj3" fmla="val 18515"/>
                  <a:gd name="adj4" fmla="val 48123"/>
                </a:avLst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Quad Arrow Callout 333">
                <a:extLst>
                  <a:ext uri="{FF2B5EF4-FFF2-40B4-BE49-F238E27FC236}">
                    <a16:creationId xmlns:a16="http://schemas.microsoft.com/office/drawing/2014/main" id="{C3EE2935-BB27-2DA8-C8F6-A69BBA613184}"/>
                  </a:ext>
                </a:extLst>
              </p:cNvPr>
              <p:cNvSpPr/>
              <p:nvPr/>
            </p:nvSpPr>
            <p:spPr>
              <a:xfrm>
                <a:off x="7413321" y="1979386"/>
                <a:ext cx="1447800" cy="1473785"/>
              </a:xfrm>
              <a:prstGeom prst="quadArrowCallout">
                <a:avLst>
                  <a:gd name="adj1" fmla="val 35585"/>
                  <a:gd name="adj2" fmla="val 18515"/>
                  <a:gd name="adj3" fmla="val 18515"/>
                  <a:gd name="adj4" fmla="val 48123"/>
                </a:avLst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Quad Arrow Callout 334">
                <a:extLst>
                  <a:ext uri="{FF2B5EF4-FFF2-40B4-BE49-F238E27FC236}">
                    <a16:creationId xmlns:a16="http://schemas.microsoft.com/office/drawing/2014/main" id="{5049DD66-D689-63F5-F97A-C7AB14C21AB9}"/>
                  </a:ext>
                </a:extLst>
              </p:cNvPr>
              <p:cNvSpPr/>
              <p:nvPr/>
            </p:nvSpPr>
            <p:spPr>
              <a:xfrm>
                <a:off x="8599062" y="1979385"/>
                <a:ext cx="1447800" cy="1473785"/>
              </a:xfrm>
              <a:prstGeom prst="quadArrowCallout">
                <a:avLst>
                  <a:gd name="adj1" fmla="val 35585"/>
                  <a:gd name="adj2" fmla="val 18515"/>
                  <a:gd name="adj3" fmla="val 18515"/>
                  <a:gd name="adj4" fmla="val 48123"/>
                </a:avLst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Quad Arrow 335">
                <a:extLst>
                  <a:ext uri="{FF2B5EF4-FFF2-40B4-BE49-F238E27FC236}">
                    <a16:creationId xmlns:a16="http://schemas.microsoft.com/office/drawing/2014/main" id="{19A89788-8753-CB01-0B5E-B9C416C121AF}"/>
                  </a:ext>
                </a:extLst>
              </p:cNvPr>
              <p:cNvSpPr/>
              <p:nvPr/>
            </p:nvSpPr>
            <p:spPr>
              <a:xfrm>
                <a:off x="5236551" y="2212456"/>
                <a:ext cx="1029444" cy="1026179"/>
              </a:xfrm>
              <a:prstGeom prst="quadArrow">
                <a:avLst>
                  <a:gd name="adj1" fmla="val 45000"/>
                  <a:gd name="adj2" fmla="val 22500"/>
                  <a:gd name="adj3" fmla="val 22500"/>
                </a:avLst>
              </a:prstGeom>
              <a:solidFill>
                <a:schemeClr val="accent2">
                  <a:lumMod val="5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Quad Arrow 336">
                <a:extLst>
                  <a:ext uri="{FF2B5EF4-FFF2-40B4-BE49-F238E27FC236}">
                    <a16:creationId xmlns:a16="http://schemas.microsoft.com/office/drawing/2014/main" id="{46157B37-42DA-9FA6-13DE-9CB168AE32EA}"/>
                  </a:ext>
                </a:extLst>
              </p:cNvPr>
              <p:cNvSpPr/>
              <p:nvPr/>
            </p:nvSpPr>
            <p:spPr>
              <a:xfrm>
                <a:off x="6426777" y="2193921"/>
                <a:ext cx="1029444" cy="1026179"/>
              </a:xfrm>
              <a:prstGeom prst="quadArrow">
                <a:avLst>
                  <a:gd name="adj1" fmla="val 45000"/>
                  <a:gd name="adj2" fmla="val 22500"/>
                  <a:gd name="adj3" fmla="val 22500"/>
                </a:avLst>
              </a:prstGeom>
              <a:solidFill>
                <a:schemeClr val="accent2">
                  <a:lumMod val="5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Quad Arrow 337">
                <a:extLst>
                  <a:ext uri="{FF2B5EF4-FFF2-40B4-BE49-F238E27FC236}">
                    <a16:creationId xmlns:a16="http://schemas.microsoft.com/office/drawing/2014/main" id="{2DA1564E-29A1-A0E8-29FC-E3B3F6FC259A}"/>
                  </a:ext>
                </a:extLst>
              </p:cNvPr>
              <p:cNvSpPr/>
              <p:nvPr/>
            </p:nvSpPr>
            <p:spPr>
              <a:xfrm>
                <a:off x="7631973" y="2193920"/>
                <a:ext cx="1029444" cy="1026179"/>
              </a:xfrm>
              <a:prstGeom prst="quadArrow">
                <a:avLst>
                  <a:gd name="adj1" fmla="val 45000"/>
                  <a:gd name="adj2" fmla="val 22500"/>
                  <a:gd name="adj3" fmla="val 22500"/>
                </a:avLst>
              </a:prstGeom>
              <a:solidFill>
                <a:schemeClr val="accent2">
                  <a:lumMod val="5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Quad Arrow 338">
                <a:extLst>
                  <a:ext uri="{FF2B5EF4-FFF2-40B4-BE49-F238E27FC236}">
                    <a16:creationId xmlns:a16="http://schemas.microsoft.com/office/drawing/2014/main" id="{B19FDE9F-660E-9A48-336B-69EE3CB6B2FA}"/>
                  </a:ext>
                </a:extLst>
              </p:cNvPr>
              <p:cNvSpPr/>
              <p:nvPr/>
            </p:nvSpPr>
            <p:spPr>
              <a:xfrm>
                <a:off x="8817714" y="2219181"/>
                <a:ext cx="1029444" cy="1026179"/>
              </a:xfrm>
              <a:prstGeom prst="quadArrow">
                <a:avLst>
                  <a:gd name="adj1" fmla="val 45000"/>
                  <a:gd name="adj2" fmla="val 22500"/>
                  <a:gd name="adj3" fmla="val 22500"/>
                </a:avLst>
              </a:prstGeom>
              <a:solidFill>
                <a:schemeClr val="accent2">
                  <a:lumMod val="5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Quad Arrow Callout 339">
                <a:extLst>
                  <a:ext uri="{FF2B5EF4-FFF2-40B4-BE49-F238E27FC236}">
                    <a16:creationId xmlns:a16="http://schemas.microsoft.com/office/drawing/2014/main" id="{5D7526DB-5E48-04AD-6484-E6476A88D2B0}"/>
                  </a:ext>
                </a:extLst>
              </p:cNvPr>
              <p:cNvSpPr/>
              <p:nvPr/>
            </p:nvSpPr>
            <p:spPr>
              <a:xfrm>
                <a:off x="5454722" y="2410556"/>
                <a:ext cx="581638" cy="592077"/>
              </a:xfrm>
              <a:prstGeom prst="quadArrowCallout">
                <a:avLst>
                  <a:gd name="adj1" fmla="val 29895"/>
                  <a:gd name="adj2" fmla="val 27619"/>
                  <a:gd name="adj3" fmla="val 18515"/>
                  <a:gd name="adj4" fmla="val 48123"/>
                </a:avLst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Quad Arrow Callout 340">
                <a:extLst>
                  <a:ext uri="{FF2B5EF4-FFF2-40B4-BE49-F238E27FC236}">
                    <a16:creationId xmlns:a16="http://schemas.microsoft.com/office/drawing/2014/main" id="{BC02A4A6-B7B2-921C-0952-E3B19AD3EE75}"/>
                  </a:ext>
                </a:extLst>
              </p:cNvPr>
              <p:cNvSpPr/>
              <p:nvPr/>
            </p:nvSpPr>
            <p:spPr>
              <a:xfrm>
                <a:off x="6638679" y="2407046"/>
                <a:ext cx="581638" cy="592077"/>
              </a:xfrm>
              <a:prstGeom prst="quadArrowCallout">
                <a:avLst>
                  <a:gd name="adj1" fmla="val 29895"/>
                  <a:gd name="adj2" fmla="val 27619"/>
                  <a:gd name="adj3" fmla="val 18515"/>
                  <a:gd name="adj4" fmla="val 48123"/>
                </a:avLst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Quad Arrow Callout 341">
                <a:extLst>
                  <a:ext uri="{FF2B5EF4-FFF2-40B4-BE49-F238E27FC236}">
                    <a16:creationId xmlns:a16="http://schemas.microsoft.com/office/drawing/2014/main" id="{8D7D1859-6204-F384-36BE-8679015EBB67}"/>
                  </a:ext>
                </a:extLst>
              </p:cNvPr>
              <p:cNvSpPr/>
              <p:nvPr/>
            </p:nvSpPr>
            <p:spPr>
              <a:xfrm>
                <a:off x="7848755" y="2413893"/>
                <a:ext cx="581638" cy="592077"/>
              </a:xfrm>
              <a:prstGeom prst="quadArrowCallout">
                <a:avLst>
                  <a:gd name="adj1" fmla="val 29895"/>
                  <a:gd name="adj2" fmla="val 27619"/>
                  <a:gd name="adj3" fmla="val 18515"/>
                  <a:gd name="adj4" fmla="val 48123"/>
                </a:avLst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Quad Arrow Callout 342">
                <a:extLst>
                  <a:ext uri="{FF2B5EF4-FFF2-40B4-BE49-F238E27FC236}">
                    <a16:creationId xmlns:a16="http://schemas.microsoft.com/office/drawing/2014/main" id="{C0061B67-E83D-00FB-46DD-CEB625FAC068}"/>
                  </a:ext>
                </a:extLst>
              </p:cNvPr>
              <p:cNvSpPr/>
              <p:nvPr/>
            </p:nvSpPr>
            <p:spPr>
              <a:xfrm>
                <a:off x="9041617" y="2431151"/>
                <a:ext cx="581638" cy="592077"/>
              </a:xfrm>
              <a:prstGeom prst="quadArrowCallout">
                <a:avLst>
                  <a:gd name="adj1" fmla="val 29895"/>
                  <a:gd name="adj2" fmla="val 27619"/>
                  <a:gd name="adj3" fmla="val 18515"/>
                  <a:gd name="adj4" fmla="val 48123"/>
                </a:avLst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Moon 29">
              <a:extLst>
                <a:ext uri="{FF2B5EF4-FFF2-40B4-BE49-F238E27FC236}">
                  <a16:creationId xmlns:a16="http://schemas.microsoft.com/office/drawing/2014/main" id="{D4B891E6-AE47-DB67-EA08-DC6E92B613BD}"/>
                </a:ext>
              </a:extLst>
            </p:cNvPr>
            <p:cNvSpPr/>
            <p:nvPr/>
          </p:nvSpPr>
          <p:spPr>
            <a:xfrm rot="5400000">
              <a:off x="3511545" y="2863666"/>
              <a:ext cx="210587" cy="516731"/>
            </a:xfrm>
            <a:prstGeom prst="moon">
              <a:avLst>
                <a:gd name="adj" fmla="val 87500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45D9A28-2DDA-7701-3DA1-77510ECF9733}"/>
                </a:ext>
              </a:extLst>
            </p:cNvPr>
            <p:cNvGrpSpPr/>
            <p:nvPr/>
          </p:nvGrpSpPr>
          <p:grpSpPr>
            <a:xfrm>
              <a:off x="3153002" y="2959256"/>
              <a:ext cx="412622" cy="420028"/>
              <a:chOff x="5111812" y="2300860"/>
              <a:chExt cx="653976" cy="665714"/>
            </a:xfrm>
          </p:grpSpPr>
          <p:sp>
            <p:nvSpPr>
              <p:cNvPr id="53" name="Quad Arrow Callout 343">
                <a:extLst>
                  <a:ext uri="{FF2B5EF4-FFF2-40B4-BE49-F238E27FC236}">
                    <a16:creationId xmlns:a16="http://schemas.microsoft.com/office/drawing/2014/main" id="{C194F33F-CE98-2075-78EA-1B8B41A65E4F}"/>
                  </a:ext>
                </a:extLst>
              </p:cNvPr>
              <p:cNvSpPr/>
              <p:nvPr/>
            </p:nvSpPr>
            <p:spPr>
              <a:xfrm>
                <a:off x="5111812" y="2300860"/>
                <a:ext cx="653976" cy="665714"/>
              </a:xfrm>
              <a:prstGeom prst="quadArrowCallout">
                <a:avLst>
                  <a:gd name="adj1" fmla="val 35585"/>
                  <a:gd name="adj2" fmla="val 18515"/>
                  <a:gd name="adj3" fmla="val 18515"/>
                  <a:gd name="adj4" fmla="val 48123"/>
                </a:avLst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Quad Arrow 344">
                <a:extLst>
                  <a:ext uri="{FF2B5EF4-FFF2-40B4-BE49-F238E27FC236}">
                    <a16:creationId xmlns:a16="http://schemas.microsoft.com/office/drawing/2014/main" id="{166B0F41-E1AA-3747-0834-601F81159433}"/>
                  </a:ext>
                </a:extLst>
              </p:cNvPr>
              <p:cNvSpPr/>
              <p:nvPr/>
            </p:nvSpPr>
            <p:spPr>
              <a:xfrm>
                <a:off x="5297145" y="2460377"/>
                <a:ext cx="305806" cy="304836"/>
              </a:xfrm>
              <a:prstGeom prst="quadArrow">
                <a:avLst>
                  <a:gd name="adj1" fmla="val 45000"/>
                  <a:gd name="adj2" fmla="val 22500"/>
                  <a:gd name="adj3" fmla="val 22500"/>
                </a:avLst>
              </a:prstGeom>
              <a:solidFill>
                <a:schemeClr val="accent2">
                  <a:lumMod val="5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554FB0B-CA9B-251F-A401-C0C955F45393}"/>
                </a:ext>
              </a:extLst>
            </p:cNvPr>
            <p:cNvGrpSpPr/>
            <p:nvPr/>
          </p:nvGrpSpPr>
          <p:grpSpPr>
            <a:xfrm>
              <a:off x="3710267" y="2972278"/>
              <a:ext cx="412622" cy="420028"/>
              <a:chOff x="5111812" y="2300860"/>
              <a:chExt cx="653976" cy="665714"/>
            </a:xfrm>
          </p:grpSpPr>
          <p:sp>
            <p:nvSpPr>
              <p:cNvPr id="51" name="Quad Arrow Callout 346">
                <a:extLst>
                  <a:ext uri="{FF2B5EF4-FFF2-40B4-BE49-F238E27FC236}">
                    <a16:creationId xmlns:a16="http://schemas.microsoft.com/office/drawing/2014/main" id="{405ECA69-AB69-FE40-1BD3-610A9F7F0695}"/>
                  </a:ext>
                </a:extLst>
              </p:cNvPr>
              <p:cNvSpPr/>
              <p:nvPr/>
            </p:nvSpPr>
            <p:spPr>
              <a:xfrm>
                <a:off x="5111812" y="2300860"/>
                <a:ext cx="653976" cy="665714"/>
              </a:xfrm>
              <a:prstGeom prst="quadArrowCallout">
                <a:avLst>
                  <a:gd name="adj1" fmla="val 35585"/>
                  <a:gd name="adj2" fmla="val 18515"/>
                  <a:gd name="adj3" fmla="val 18515"/>
                  <a:gd name="adj4" fmla="val 48123"/>
                </a:avLst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Quad Arrow 347">
                <a:extLst>
                  <a:ext uri="{FF2B5EF4-FFF2-40B4-BE49-F238E27FC236}">
                    <a16:creationId xmlns:a16="http://schemas.microsoft.com/office/drawing/2014/main" id="{853927F6-725D-540A-2B31-5DED0E6D71EE}"/>
                  </a:ext>
                </a:extLst>
              </p:cNvPr>
              <p:cNvSpPr/>
              <p:nvPr/>
            </p:nvSpPr>
            <p:spPr>
              <a:xfrm>
                <a:off x="5283884" y="2471463"/>
                <a:ext cx="305805" cy="304835"/>
              </a:xfrm>
              <a:prstGeom prst="quadArrow">
                <a:avLst>
                  <a:gd name="adj1" fmla="val 45000"/>
                  <a:gd name="adj2" fmla="val 22500"/>
                  <a:gd name="adj3" fmla="val 22500"/>
                </a:avLst>
              </a:prstGeom>
              <a:solidFill>
                <a:schemeClr val="accent2">
                  <a:lumMod val="5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Moon 32">
              <a:extLst>
                <a:ext uri="{FF2B5EF4-FFF2-40B4-BE49-F238E27FC236}">
                  <a16:creationId xmlns:a16="http://schemas.microsoft.com/office/drawing/2014/main" id="{1C814E83-C3B9-DD1A-04B1-1F911A950B69}"/>
                </a:ext>
              </a:extLst>
            </p:cNvPr>
            <p:cNvSpPr/>
            <p:nvPr/>
          </p:nvSpPr>
          <p:spPr>
            <a:xfrm rot="5400000">
              <a:off x="3525460" y="3370562"/>
              <a:ext cx="210587" cy="516731"/>
            </a:xfrm>
            <a:prstGeom prst="moon">
              <a:avLst>
                <a:gd name="adj" fmla="val 87500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FEDA258-2C9E-FFFE-EB92-4E99C95D57DB}"/>
                </a:ext>
              </a:extLst>
            </p:cNvPr>
            <p:cNvGrpSpPr/>
            <p:nvPr/>
          </p:nvGrpSpPr>
          <p:grpSpPr>
            <a:xfrm>
              <a:off x="3166917" y="3466152"/>
              <a:ext cx="412622" cy="420028"/>
              <a:chOff x="5111812" y="2300860"/>
              <a:chExt cx="653976" cy="665714"/>
            </a:xfrm>
          </p:grpSpPr>
          <p:sp>
            <p:nvSpPr>
              <p:cNvPr id="49" name="Quad Arrow Callout 350">
                <a:extLst>
                  <a:ext uri="{FF2B5EF4-FFF2-40B4-BE49-F238E27FC236}">
                    <a16:creationId xmlns:a16="http://schemas.microsoft.com/office/drawing/2014/main" id="{68CF476B-3B53-7007-F12B-4AA79DE6EB67}"/>
                  </a:ext>
                </a:extLst>
              </p:cNvPr>
              <p:cNvSpPr/>
              <p:nvPr/>
            </p:nvSpPr>
            <p:spPr>
              <a:xfrm>
                <a:off x="5111812" y="2300860"/>
                <a:ext cx="653976" cy="665714"/>
              </a:xfrm>
              <a:prstGeom prst="quadArrowCallout">
                <a:avLst>
                  <a:gd name="adj1" fmla="val 35585"/>
                  <a:gd name="adj2" fmla="val 18515"/>
                  <a:gd name="adj3" fmla="val 18515"/>
                  <a:gd name="adj4" fmla="val 48123"/>
                </a:avLst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Quad Arrow 366">
                <a:extLst>
                  <a:ext uri="{FF2B5EF4-FFF2-40B4-BE49-F238E27FC236}">
                    <a16:creationId xmlns:a16="http://schemas.microsoft.com/office/drawing/2014/main" id="{9A461B97-DEE3-2AA3-CF71-8EE4C3CF7E89}"/>
                  </a:ext>
                </a:extLst>
              </p:cNvPr>
              <p:cNvSpPr/>
              <p:nvPr/>
            </p:nvSpPr>
            <p:spPr>
              <a:xfrm>
                <a:off x="5297145" y="2460377"/>
                <a:ext cx="305806" cy="304836"/>
              </a:xfrm>
              <a:prstGeom prst="quadArrow">
                <a:avLst>
                  <a:gd name="adj1" fmla="val 45000"/>
                  <a:gd name="adj2" fmla="val 22500"/>
                  <a:gd name="adj3" fmla="val 22500"/>
                </a:avLst>
              </a:prstGeom>
              <a:solidFill>
                <a:schemeClr val="accent2">
                  <a:lumMod val="5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2B59074-2BCC-24EA-C16F-86A9F724822D}"/>
                </a:ext>
              </a:extLst>
            </p:cNvPr>
            <p:cNvGrpSpPr/>
            <p:nvPr/>
          </p:nvGrpSpPr>
          <p:grpSpPr>
            <a:xfrm>
              <a:off x="3724182" y="3479174"/>
              <a:ext cx="412622" cy="420028"/>
              <a:chOff x="5111812" y="2300860"/>
              <a:chExt cx="653976" cy="665714"/>
            </a:xfrm>
          </p:grpSpPr>
          <p:sp>
            <p:nvSpPr>
              <p:cNvPr id="47" name="Quad Arrow Callout 368">
                <a:extLst>
                  <a:ext uri="{FF2B5EF4-FFF2-40B4-BE49-F238E27FC236}">
                    <a16:creationId xmlns:a16="http://schemas.microsoft.com/office/drawing/2014/main" id="{1A57AC52-8924-8AC5-4ED9-4B1110CF0CC4}"/>
                  </a:ext>
                </a:extLst>
              </p:cNvPr>
              <p:cNvSpPr/>
              <p:nvPr/>
            </p:nvSpPr>
            <p:spPr>
              <a:xfrm>
                <a:off x="5111812" y="2300860"/>
                <a:ext cx="653976" cy="665714"/>
              </a:xfrm>
              <a:prstGeom prst="quadArrowCallout">
                <a:avLst>
                  <a:gd name="adj1" fmla="val 35585"/>
                  <a:gd name="adj2" fmla="val 18515"/>
                  <a:gd name="adj3" fmla="val 18515"/>
                  <a:gd name="adj4" fmla="val 48123"/>
                </a:avLst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Quad Arrow 369">
                <a:extLst>
                  <a:ext uri="{FF2B5EF4-FFF2-40B4-BE49-F238E27FC236}">
                    <a16:creationId xmlns:a16="http://schemas.microsoft.com/office/drawing/2014/main" id="{F8011271-0D37-325B-165A-CFCCB8F6E8AD}"/>
                  </a:ext>
                </a:extLst>
              </p:cNvPr>
              <p:cNvSpPr/>
              <p:nvPr/>
            </p:nvSpPr>
            <p:spPr>
              <a:xfrm>
                <a:off x="5271332" y="2460263"/>
                <a:ext cx="305805" cy="304835"/>
              </a:xfrm>
              <a:prstGeom prst="quadArrow">
                <a:avLst>
                  <a:gd name="adj1" fmla="val 45000"/>
                  <a:gd name="adj2" fmla="val 22500"/>
                  <a:gd name="adj3" fmla="val 22500"/>
                </a:avLst>
              </a:prstGeom>
              <a:solidFill>
                <a:schemeClr val="accent2">
                  <a:lumMod val="5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350630B-870C-576B-A813-F8D268DF9153}"/>
                </a:ext>
              </a:extLst>
            </p:cNvPr>
            <p:cNvGrpSpPr/>
            <p:nvPr/>
          </p:nvGrpSpPr>
          <p:grpSpPr>
            <a:xfrm>
              <a:off x="3136609" y="970134"/>
              <a:ext cx="969887" cy="433050"/>
              <a:chOff x="3305402" y="3111656"/>
              <a:chExt cx="969887" cy="433050"/>
            </a:xfrm>
          </p:grpSpPr>
          <p:sp>
            <p:nvSpPr>
              <p:cNvPr id="40" name="Moon 39">
                <a:extLst>
                  <a:ext uri="{FF2B5EF4-FFF2-40B4-BE49-F238E27FC236}">
                    <a16:creationId xmlns:a16="http://schemas.microsoft.com/office/drawing/2014/main" id="{F6C3A8A6-FBF1-F709-EA10-304F68BED46C}"/>
                  </a:ext>
                </a:extLst>
              </p:cNvPr>
              <p:cNvSpPr/>
              <p:nvPr/>
            </p:nvSpPr>
            <p:spPr>
              <a:xfrm rot="5400000">
                <a:off x="3663945" y="3016066"/>
                <a:ext cx="210587" cy="516731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52F5F4A8-940F-9326-B858-C2929637F814}"/>
                  </a:ext>
                </a:extLst>
              </p:cNvPr>
              <p:cNvGrpSpPr/>
              <p:nvPr/>
            </p:nvGrpSpPr>
            <p:grpSpPr>
              <a:xfrm>
                <a:off x="3305402" y="3111656"/>
                <a:ext cx="412622" cy="420028"/>
                <a:chOff x="5111812" y="2300860"/>
                <a:chExt cx="653976" cy="665714"/>
              </a:xfrm>
            </p:grpSpPr>
            <p:sp>
              <p:nvSpPr>
                <p:cNvPr id="45" name="Quad Arrow Callout 372">
                  <a:extLst>
                    <a:ext uri="{FF2B5EF4-FFF2-40B4-BE49-F238E27FC236}">
                      <a16:creationId xmlns:a16="http://schemas.microsoft.com/office/drawing/2014/main" id="{A30318F5-DBB9-7FF1-EFB5-ED6DCBA4718E}"/>
                    </a:ext>
                  </a:extLst>
                </p:cNvPr>
                <p:cNvSpPr/>
                <p:nvPr/>
              </p:nvSpPr>
              <p:spPr>
                <a:xfrm>
                  <a:off x="5111812" y="2300860"/>
                  <a:ext cx="653976" cy="665714"/>
                </a:xfrm>
                <a:prstGeom prst="quadArrowCallout">
                  <a:avLst>
                    <a:gd name="adj1" fmla="val 35585"/>
                    <a:gd name="adj2" fmla="val 18515"/>
                    <a:gd name="adj3" fmla="val 18515"/>
                    <a:gd name="adj4" fmla="val 48123"/>
                  </a:avLst>
                </a:prstGeom>
                <a:solidFill>
                  <a:srgbClr val="FFC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Quad Arrow 373">
                  <a:extLst>
                    <a:ext uri="{FF2B5EF4-FFF2-40B4-BE49-F238E27FC236}">
                      <a16:creationId xmlns:a16="http://schemas.microsoft.com/office/drawing/2014/main" id="{895BF705-1C83-B6D7-B821-6551C66520D5}"/>
                    </a:ext>
                  </a:extLst>
                </p:cNvPr>
                <p:cNvSpPr/>
                <p:nvPr/>
              </p:nvSpPr>
              <p:spPr>
                <a:xfrm>
                  <a:off x="5297145" y="2460377"/>
                  <a:ext cx="305806" cy="304836"/>
                </a:xfrm>
                <a:prstGeom prst="quadArrow">
                  <a:avLst>
                    <a:gd name="adj1" fmla="val 45000"/>
                    <a:gd name="adj2" fmla="val 22500"/>
                    <a:gd name="adj3" fmla="val 22500"/>
                  </a:avLst>
                </a:prstGeom>
                <a:solidFill>
                  <a:schemeClr val="accent2">
                    <a:lumMod val="5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BEC4C6A5-EC0B-F2E7-18B8-67F814468BC2}"/>
                  </a:ext>
                </a:extLst>
              </p:cNvPr>
              <p:cNvGrpSpPr/>
              <p:nvPr/>
            </p:nvGrpSpPr>
            <p:grpSpPr>
              <a:xfrm>
                <a:off x="3862667" y="3124678"/>
                <a:ext cx="412622" cy="420028"/>
                <a:chOff x="5111812" y="2300860"/>
                <a:chExt cx="653976" cy="665714"/>
              </a:xfrm>
            </p:grpSpPr>
            <p:sp>
              <p:nvSpPr>
                <p:cNvPr id="43" name="Quad Arrow Callout 375">
                  <a:extLst>
                    <a:ext uri="{FF2B5EF4-FFF2-40B4-BE49-F238E27FC236}">
                      <a16:creationId xmlns:a16="http://schemas.microsoft.com/office/drawing/2014/main" id="{2EC10737-CACE-E3CE-3E40-E76AF9CAAC5A}"/>
                    </a:ext>
                  </a:extLst>
                </p:cNvPr>
                <p:cNvSpPr/>
                <p:nvPr/>
              </p:nvSpPr>
              <p:spPr>
                <a:xfrm>
                  <a:off x="5111812" y="2300860"/>
                  <a:ext cx="653976" cy="665714"/>
                </a:xfrm>
                <a:prstGeom prst="quadArrowCallout">
                  <a:avLst>
                    <a:gd name="adj1" fmla="val 35585"/>
                    <a:gd name="adj2" fmla="val 18515"/>
                    <a:gd name="adj3" fmla="val 18515"/>
                    <a:gd name="adj4" fmla="val 48123"/>
                  </a:avLst>
                </a:prstGeom>
                <a:solidFill>
                  <a:srgbClr val="FFC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Quad Arrow 376">
                  <a:extLst>
                    <a:ext uri="{FF2B5EF4-FFF2-40B4-BE49-F238E27FC236}">
                      <a16:creationId xmlns:a16="http://schemas.microsoft.com/office/drawing/2014/main" id="{809665B9-6A1F-EA10-1767-E77143CC247E}"/>
                    </a:ext>
                  </a:extLst>
                </p:cNvPr>
                <p:cNvSpPr/>
                <p:nvPr/>
              </p:nvSpPr>
              <p:spPr>
                <a:xfrm>
                  <a:off x="5297145" y="2460377"/>
                  <a:ext cx="305806" cy="304836"/>
                </a:xfrm>
                <a:prstGeom prst="quadArrow">
                  <a:avLst>
                    <a:gd name="adj1" fmla="val 45000"/>
                    <a:gd name="adj2" fmla="val 22500"/>
                    <a:gd name="adj3" fmla="val 22500"/>
                  </a:avLst>
                </a:prstGeom>
                <a:solidFill>
                  <a:schemeClr val="accent2">
                    <a:lumMod val="5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37ABA24-DABA-A2D9-2C7E-AD0846B2B32E}"/>
                </a:ext>
              </a:extLst>
            </p:cNvPr>
            <p:cNvGrpSpPr/>
            <p:nvPr/>
          </p:nvGrpSpPr>
          <p:grpSpPr>
            <a:xfrm>
              <a:off x="3410527" y="723529"/>
              <a:ext cx="412622" cy="420028"/>
              <a:chOff x="5111812" y="2300860"/>
              <a:chExt cx="653976" cy="665714"/>
            </a:xfrm>
          </p:grpSpPr>
          <p:sp>
            <p:nvSpPr>
              <p:cNvPr id="38" name="Quad Arrow Callout 378">
                <a:extLst>
                  <a:ext uri="{FF2B5EF4-FFF2-40B4-BE49-F238E27FC236}">
                    <a16:creationId xmlns:a16="http://schemas.microsoft.com/office/drawing/2014/main" id="{7681466C-70CE-F69F-23B8-FFB239616C6E}"/>
                  </a:ext>
                </a:extLst>
              </p:cNvPr>
              <p:cNvSpPr/>
              <p:nvPr/>
            </p:nvSpPr>
            <p:spPr>
              <a:xfrm>
                <a:off x="5111812" y="2300860"/>
                <a:ext cx="653976" cy="665714"/>
              </a:xfrm>
              <a:prstGeom prst="quadArrowCallout">
                <a:avLst>
                  <a:gd name="adj1" fmla="val 35585"/>
                  <a:gd name="adj2" fmla="val 18515"/>
                  <a:gd name="adj3" fmla="val 18515"/>
                  <a:gd name="adj4" fmla="val 48123"/>
                </a:avLst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Quad Arrow 379">
                <a:extLst>
                  <a:ext uri="{FF2B5EF4-FFF2-40B4-BE49-F238E27FC236}">
                    <a16:creationId xmlns:a16="http://schemas.microsoft.com/office/drawing/2014/main" id="{9FB31382-73CF-0013-5EAB-DF0EE6B72656}"/>
                  </a:ext>
                </a:extLst>
              </p:cNvPr>
              <p:cNvSpPr/>
              <p:nvPr/>
            </p:nvSpPr>
            <p:spPr>
              <a:xfrm>
                <a:off x="5297145" y="2460377"/>
                <a:ext cx="305806" cy="304836"/>
              </a:xfrm>
              <a:prstGeom prst="quadArrow">
                <a:avLst>
                  <a:gd name="adj1" fmla="val 45000"/>
                  <a:gd name="adj2" fmla="val 22500"/>
                  <a:gd name="adj3" fmla="val 22500"/>
                </a:avLst>
              </a:prstGeom>
              <a:solidFill>
                <a:schemeClr val="accent2">
                  <a:lumMod val="5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F960092-5247-C008-D7B8-84E8B209FCCE}"/>
              </a:ext>
            </a:extLst>
          </p:cNvPr>
          <p:cNvGrpSpPr/>
          <p:nvPr/>
        </p:nvGrpSpPr>
        <p:grpSpPr>
          <a:xfrm>
            <a:off x="1318561" y="1164196"/>
            <a:ext cx="2151388" cy="5309462"/>
            <a:chOff x="5309546" y="1676305"/>
            <a:chExt cx="1764034" cy="4353501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029B47C1-42A7-EB78-264A-01534C15EE3A}"/>
                </a:ext>
              </a:extLst>
            </p:cNvPr>
            <p:cNvSpPr/>
            <p:nvPr/>
          </p:nvSpPr>
          <p:spPr>
            <a:xfrm rot="630947">
              <a:off x="5309546" y="4243846"/>
              <a:ext cx="301993" cy="6500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26E06EDB-D7F9-53A6-C481-FD31601B6064}"/>
                </a:ext>
              </a:extLst>
            </p:cNvPr>
            <p:cNvSpPr/>
            <p:nvPr/>
          </p:nvSpPr>
          <p:spPr>
            <a:xfrm rot="20963383">
              <a:off x="6727677" y="4191043"/>
              <a:ext cx="345903" cy="68419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2AE63966-5944-FABC-A3EA-5CD6C90E6DD2}"/>
                </a:ext>
              </a:extLst>
            </p:cNvPr>
            <p:cNvSpPr/>
            <p:nvPr/>
          </p:nvSpPr>
          <p:spPr>
            <a:xfrm rot="2704841" flipH="1">
              <a:off x="5668900" y="5512295"/>
              <a:ext cx="329602" cy="672909"/>
            </a:xfrm>
            <a:prstGeom prst="ellipse">
              <a:avLst/>
            </a:prstGeom>
            <a:solidFill>
              <a:srgbClr val="1D0E0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75D4EF4-2B06-D4AB-AEF9-97A8287B66A4}"/>
                </a:ext>
              </a:extLst>
            </p:cNvPr>
            <p:cNvSpPr/>
            <p:nvPr/>
          </p:nvSpPr>
          <p:spPr>
            <a:xfrm rot="17610301" flipH="1">
              <a:off x="6331528" y="5533503"/>
              <a:ext cx="319697" cy="672909"/>
            </a:xfrm>
            <a:prstGeom prst="ellipse">
              <a:avLst/>
            </a:prstGeom>
            <a:solidFill>
              <a:srgbClr val="1D0E0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500FEF0E-F900-B73A-3CE2-4F454900CF93}"/>
                </a:ext>
              </a:extLst>
            </p:cNvPr>
            <p:cNvGrpSpPr/>
            <p:nvPr/>
          </p:nvGrpSpPr>
          <p:grpSpPr>
            <a:xfrm>
              <a:off x="5527505" y="4428288"/>
              <a:ext cx="1259455" cy="1437867"/>
              <a:chOff x="5511780" y="4421886"/>
              <a:chExt cx="1324321" cy="1437867"/>
            </a:xfrm>
          </p:grpSpPr>
          <p:sp>
            <p:nvSpPr>
              <p:cNvPr id="115" name="Trapezoid 114">
                <a:extLst>
                  <a:ext uri="{FF2B5EF4-FFF2-40B4-BE49-F238E27FC236}">
                    <a16:creationId xmlns:a16="http://schemas.microsoft.com/office/drawing/2014/main" id="{538C9E41-3C1F-1D36-CEE1-670250685C09}"/>
                  </a:ext>
                </a:extLst>
              </p:cNvPr>
              <p:cNvSpPr/>
              <p:nvPr/>
            </p:nvSpPr>
            <p:spPr>
              <a:xfrm>
                <a:off x="5511780" y="4421886"/>
                <a:ext cx="1324321" cy="1437867"/>
              </a:xfrm>
              <a:prstGeom prst="trapezoid">
                <a:avLst>
                  <a:gd name="adj" fmla="val 12303"/>
                </a:avLst>
              </a:prstGeom>
              <a:solidFill>
                <a:srgbClr val="5B360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46E5D542-5A4E-84EB-5499-9B4CC2569865}"/>
                  </a:ext>
                </a:extLst>
              </p:cNvPr>
              <p:cNvCxnSpPr>
                <a:cxnSpLocks/>
                <a:endCxn id="115" idx="2"/>
              </p:cNvCxnSpPr>
              <p:nvPr/>
            </p:nvCxnSpPr>
            <p:spPr>
              <a:xfrm>
                <a:off x="6173941" y="4993923"/>
                <a:ext cx="0" cy="86583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Trapezoid 100">
              <a:extLst>
                <a:ext uri="{FF2B5EF4-FFF2-40B4-BE49-F238E27FC236}">
                  <a16:creationId xmlns:a16="http://schemas.microsoft.com/office/drawing/2014/main" id="{8EBD318C-729C-66CE-1D37-A013E298B063}"/>
                </a:ext>
              </a:extLst>
            </p:cNvPr>
            <p:cNvSpPr/>
            <p:nvPr/>
          </p:nvSpPr>
          <p:spPr>
            <a:xfrm rot="20493424" flipH="1">
              <a:off x="6305662" y="3009406"/>
              <a:ext cx="609671" cy="1761047"/>
            </a:xfrm>
            <a:custGeom>
              <a:avLst/>
              <a:gdLst>
                <a:gd name="connsiteX0" fmla="*/ 0 w 720128"/>
                <a:gd name="connsiteY0" fmla="*/ 1200167 h 1200167"/>
                <a:gd name="connsiteX1" fmla="*/ 126872 w 720128"/>
                <a:gd name="connsiteY1" fmla="*/ 0 h 1200167"/>
                <a:gd name="connsiteX2" fmla="*/ 593256 w 720128"/>
                <a:gd name="connsiteY2" fmla="*/ 0 h 1200167"/>
                <a:gd name="connsiteX3" fmla="*/ 720128 w 720128"/>
                <a:gd name="connsiteY3" fmla="*/ 1200167 h 1200167"/>
                <a:gd name="connsiteX4" fmla="*/ 0 w 720128"/>
                <a:gd name="connsiteY4" fmla="*/ 1200167 h 1200167"/>
                <a:gd name="connsiteX0" fmla="*/ 0 w 593256"/>
                <a:gd name="connsiteY0" fmla="*/ 1200167 h 1200167"/>
                <a:gd name="connsiteX1" fmla="*/ 126872 w 593256"/>
                <a:gd name="connsiteY1" fmla="*/ 0 h 1200167"/>
                <a:gd name="connsiteX2" fmla="*/ 593256 w 593256"/>
                <a:gd name="connsiteY2" fmla="*/ 0 h 1200167"/>
                <a:gd name="connsiteX3" fmla="*/ 440801 w 593256"/>
                <a:gd name="connsiteY3" fmla="*/ 1111384 h 1200167"/>
                <a:gd name="connsiteX4" fmla="*/ 0 w 593256"/>
                <a:gd name="connsiteY4" fmla="*/ 1200167 h 120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256" h="1200167">
                  <a:moveTo>
                    <a:pt x="0" y="1200167"/>
                  </a:moveTo>
                  <a:lnTo>
                    <a:pt x="126872" y="0"/>
                  </a:lnTo>
                  <a:lnTo>
                    <a:pt x="593256" y="0"/>
                  </a:lnTo>
                  <a:lnTo>
                    <a:pt x="440801" y="1111384"/>
                  </a:lnTo>
                  <a:lnTo>
                    <a:pt x="0" y="1200167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A456679-3DD2-3CD4-7C8A-F1EAEB909E67}"/>
                </a:ext>
              </a:extLst>
            </p:cNvPr>
            <p:cNvSpPr/>
            <p:nvPr/>
          </p:nvSpPr>
          <p:spPr>
            <a:xfrm rot="20326236">
              <a:off x="5327009" y="1676305"/>
              <a:ext cx="1633839" cy="1276533"/>
            </a:xfrm>
            <a:custGeom>
              <a:avLst/>
              <a:gdLst>
                <a:gd name="connsiteX0" fmla="*/ 1375324 w 1589849"/>
                <a:gd name="connsiteY0" fmla="*/ 117489 h 1321684"/>
                <a:gd name="connsiteX1" fmla="*/ 1458128 w 1589849"/>
                <a:gd name="connsiteY1" fmla="*/ 306688 h 1321684"/>
                <a:gd name="connsiteX2" fmla="*/ 1549796 w 1589849"/>
                <a:gd name="connsiteY2" fmla="*/ 390912 h 1321684"/>
                <a:gd name="connsiteX3" fmla="*/ 1512090 w 1589849"/>
                <a:gd name="connsiteY3" fmla="*/ 584648 h 1321684"/>
                <a:gd name="connsiteX4" fmla="*/ 1589574 w 1589849"/>
                <a:gd name="connsiteY4" fmla="*/ 750865 h 1321684"/>
                <a:gd name="connsiteX5" fmla="*/ 1467033 w 1589849"/>
                <a:gd name="connsiteY5" fmla="*/ 932380 h 1321684"/>
                <a:gd name="connsiteX6" fmla="*/ 1319508 w 1589849"/>
                <a:gd name="connsiteY6" fmla="*/ 1211188 h 1321684"/>
                <a:gd name="connsiteX7" fmla="*/ 1208510 w 1589849"/>
                <a:gd name="connsiteY7" fmla="*/ 1321506 h 1321684"/>
                <a:gd name="connsiteX8" fmla="*/ 1112977 w 1589849"/>
                <a:gd name="connsiteY8" fmla="*/ 1266223 h 1321684"/>
                <a:gd name="connsiteX9" fmla="*/ 991681 w 1589849"/>
                <a:gd name="connsiteY9" fmla="*/ 1297064 h 1321684"/>
                <a:gd name="connsiteX10" fmla="*/ 926414 w 1589849"/>
                <a:gd name="connsiteY10" fmla="*/ 1164482 h 1321684"/>
                <a:gd name="connsiteX11" fmla="*/ 924212 w 1589849"/>
                <a:gd name="connsiteY11" fmla="*/ 1162794 h 1321684"/>
                <a:gd name="connsiteX12" fmla="*/ 802139 w 1589849"/>
                <a:gd name="connsiteY12" fmla="*/ 1079006 h 1321684"/>
                <a:gd name="connsiteX13" fmla="*/ 833351 w 1589849"/>
                <a:gd name="connsiteY13" fmla="*/ 837606 h 1321684"/>
                <a:gd name="connsiteX14" fmla="*/ 833313 w 1589849"/>
                <a:gd name="connsiteY14" fmla="*/ 837541 h 1321684"/>
                <a:gd name="connsiteX15" fmla="*/ 799320 w 1589849"/>
                <a:gd name="connsiteY15" fmla="*/ 778844 h 1321684"/>
                <a:gd name="connsiteX16" fmla="*/ 793722 w 1589849"/>
                <a:gd name="connsiteY16" fmla="*/ 735746 h 1321684"/>
                <a:gd name="connsiteX17" fmla="*/ 770446 w 1589849"/>
                <a:gd name="connsiteY17" fmla="*/ 760956 h 1321684"/>
                <a:gd name="connsiteX18" fmla="*/ 682412 w 1589849"/>
                <a:gd name="connsiteY18" fmla="*/ 803141 h 1321684"/>
                <a:gd name="connsiteX19" fmla="*/ 475502 w 1589849"/>
                <a:gd name="connsiteY19" fmla="*/ 731360 h 1321684"/>
                <a:gd name="connsiteX20" fmla="*/ 168147 w 1589849"/>
                <a:gd name="connsiteY20" fmla="*/ 660439 h 1321684"/>
                <a:gd name="connsiteX21" fmla="*/ 33009 w 1589849"/>
                <a:gd name="connsiteY21" fmla="*/ 581518 h 1321684"/>
                <a:gd name="connsiteX22" fmla="*/ 61885 w 1589849"/>
                <a:gd name="connsiteY22" fmla="*/ 474987 h 1321684"/>
                <a:gd name="connsiteX23" fmla="*/ 909 w 1589849"/>
                <a:gd name="connsiteY23" fmla="*/ 365690 h 1321684"/>
                <a:gd name="connsiteX24" fmla="*/ 112266 w 1589849"/>
                <a:gd name="connsiteY24" fmla="*/ 268543 h 1321684"/>
                <a:gd name="connsiteX25" fmla="*/ 113332 w 1589849"/>
                <a:gd name="connsiteY25" fmla="*/ 265982 h 1321684"/>
                <a:gd name="connsiteX26" fmla="*/ 162936 w 1589849"/>
                <a:gd name="connsiteY26" fmla="*/ 126477 h 1321684"/>
                <a:gd name="connsiteX27" fmla="*/ 404249 w 1589849"/>
                <a:gd name="connsiteY27" fmla="*/ 94605 h 1321684"/>
                <a:gd name="connsiteX28" fmla="*/ 404303 w 1589849"/>
                <a:gd name="connsiteY28" fmla="*/ 94552 h 1321684"/>
                <a:gd name="connsiteX29" fmla="*/ 452292 w 1589849"/>
                <a:gd name="connsiteY29" fmla="*/ 46617 h 1321684"/>
                <a:gd name="connsiteX30" fmla="*/ 647548 w 1589849"/>
                <a:gd name="connsiteY30" fmla="*/ 61519 h 1321684"/>
                <a:gd name="connsiteX31" fmla="*/ 648415 w 1589849"/>
                <a:gd name="connsiteY31" fmla="*/ 60617 h 1321684"/>
                <a:gd name="connsiteX32" fmla="*/ 686529 w 1589849"/>
                <a:gd name="connsiteY32" fmla="*/ 20972 h 1321684"/>
                <a:gd name="connsiteX33" fmla="*/ 742352 w 1589849"/>
                <a:gd name="connsiteY33" fmla="*/ 1104 h 1321684"/>
                <a:gd name="connsiteX34" fmla="*/ 807682 w 1589849"/>
                <a:gd name="connsiteY34" fmla="*/ 8312 h 1321684"/>
                <a:gd name="connsiteX35" fmla="*/ 858413 w 1589849"/>
                <a:gd name="connsiteY35" fmla="*/ 42715 h 1321684"/>
                <a:gd name="connsiteX36" fmla="*/ 859928 w 1589849"/>
                <a:gd name="connsiteY36" fmla="*/ 43742 h 1321684"/>
                <a:gd name="connsiteX37" fmla="*/ 978452 w 1589849"/>
                <a:gd name="connsiteY37" fmla="*/ 605 h 1321684"/>
                <a:gd name="connsiteX38" fmla="*/ 1022012 w 1589849"/>
                <a:gd name="connsiteY38" fmla="*/ 10263 h 1321684"/>
                <a:gd name="connsiteX39" fmla="*/ 1076140 w 1589849"/>
                <a:gd name="connsiteY39" fmla="*/ 46817 h 1321684"/>
                <a:gd name="connsiteX40" fmla="*/ 1100185 w 1589849"/>
                <a:gd name="connsiteY40" fmla="*/ 93749 h 1321684"/>
                <a:gd name="connsiteX41" fmla="*/ 1132755 w 1589849"/>
                <a:gd name="connsiteY41" fmla="*/ 83790 h 1321684"/>
                <a:gd name="connsiteX42" fmla="*/ 1224433 w 1589849"/>
                <a:gd name="connsiteY42" fmla="*/ 113054 h 1321684"/>
                <a:gd name="connsiteX43" fmla="*/ 1375324 w 1589849"/>
                <a:gd name="connsiteY43" fmla="*/ 117489 h 132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589849" h="1321684">
                  <a:moveTo>
                    <a:pt x="1375324" y="117489"/>
                  </a:moveTo>
                  <a:cubicBezTo>
                    <a:pt x="1435979" y="153577"/>
                    <a:pt x="1468707" y="228354"/>
                    <a:pt x="1458128" y="306688"/>
                  </a:cubicBezTo>
                  <a:cubicBezTo>
                    <a:pt x="1498986" y="317940"/>
                    <a:pt x="1532403" y="348662"/>
                    <a:pt x="1549796" y="390912"/>
                  </a:cubicBezTo>
                  <a:cubicBezTo>
                    <a:pt x="1576226" y="455106"/>
                    <a:pt x="1560939" y="533619"/>
                    <a:pt x="1512090" y="584648"/>
                  </a:cubicBezTo>
                  <a:cubicBezTo>
                    <a:pt x="1563546" y="619034"/>
                    <a:pt x="1593043" y="682317"/>
                    <a:pt x="1589574" y="750865"/>
                  </a:cubicBezTo>
                  <a:cubicBezTo>
                    <a:pt x="1585484" y="831640"/>
                    <a:pt x="1536590" y="904075"/>
                    <a:pt x="1467033" y="932380"/>
                  </a:cubicBezTo>
                  <a:cubicBezTo>
                    <a:pt x="1494589" y="1050168"/>
                    <a:pt x="1428050" y="1175942"/>
                    <a:pt x="1319508" y="1211188"/>
                  </a:cubicBezTo>
                  <a:cubicBezTo>
                    <a:pt x="1309957" y="1271624"/>
                    <a:pt x="1263025" y="1318277"/>
                    <a:pt x="1208510" y="1321506"/>
                  </a:cubicBezTo>
                  <a:cubicBezTo>
                    <a:pt x="1169065" y="1323856"/>
                    <a:pt x="1132754" y="1302851"/>
                    <a:pt x="1112977" y="1266223"/>
                  </a:cubicBezTo>
                  <a:cubicBezTo>
                    <a:pt x="1080301" y="1302040"/>
                    <a:pt x="1032650" y="1314155"/>
                    <a:pt x="991681" y="1297064"/>
                  </a:cubicBezTo>
                  <a:cubicBezTo>
                    <a:pt x="943717" y="1277041"/>
                    <a:pt x="916614" y="1221992"/>
                    <a:pt x="926414" y="1164482"/>
                  </a:cubicBezTo>
                  <a:cubicBezTo>
                    <a:pt x="925671" y="1163927"/>
                    <a:pt x="924954" y="1163349"/>
                    <a:pt x="924212" y="1162794"/>
                  </a:cubicBezTo>
                  <a:cubicBezTo>
                    <a:pt x="873196" y="1157302"/>
                    <a:pt x="828446" y="1126575"/>
                    <a:pt x="802139" y="1079006"/>
                  </a:cubicBezTo>
                  <a:cubicBezTo>
                    <a:pt x="760595" y="1003851"/>
                    <a:pt x="773600" y="903372"/>
                    <a:pt x="833351" y="837606"/>
                  </a:cubicBezTo>
                  <a:lnTo>
                    <a:pt x="833313" y="837541"/>
                  </a:lnTo>
                  <a:lnTo>
                    <a:pt x="799320" y="778844"/>
                  </a:lnTo>
                  <a:lnTo>
                    <a:pt x="793722" y="735746"/>
                  </a:lnTo>
                  <a:lnTo>
                    <a:pt x="770446" y="760956"/>
                  </a:lnTo>
                  <a:cubicBezTo>
                    <a:pt x="746159" y="781252"/>
                    <a:pt x="715981" y="796009"/>
                    <a:pt x="682412" y="803141"/>
                  </a:cubicBezTo>
                  <a:cubicBezTo>
                    <a:pt x="603299" y="819946"/>
                    <a:pt x="520731" y="791308"/>
                    <a:pt x="475502" y="731360"/>
                  </a:cubicBezTo>
                  <a:cubicBezTo>
                    <a:pt x="368752" y="788261"/>
                    <a:pt x="230102" y="756278"/>
                    <a:pt x="168147" y="660439"/>
                  </a:cubicBezTo>
                  <a:cubicBezTo>
                    <a:pt x="107286" y="666739"/>
                    <a:pt x="50139" y="633372"/>
                    <a:pt x="33009" y="581518"/>
                  </a:cubicBezTo>
                  <a:cubicBezTo>
                    <a:pt x="20601" y="544001"/>
                    <a:pt x="31570" y="503512"/>
                    <a:pt x="61885" y="474987"/>
                  </a:cubicBezTo>
                  <a:cubicBezTo>
                    <a:pt x="18874" y="452612"/>
                    <a:pt x="-5079" y="409674"/>
                    <a:pt x="909" y="365690"/>
                  </a:cubicBezTo>
                  <a:cubicBezTo>
                    <a:pt x="7934" y="314191"/>
                    <a:pt x="54170" y="273852"/>
                    <a:pt x="112266" y="268543"/>
                  </a:cubicBezTo>
                  <a:cubicBezTo>
                    <a:pt x="112612" y="267683"/>
                    <a:pt x="112986" y="266842"/>
                    <a:pt x="113332" y="265982"/>
                  </a:cubicBezTo>
                  <a:cubicBezTo>
                    <a:pt x="105530" y="215268"/>
                    <a:pt x="123725" y="164124"/>
                    <a:pt x="162936" y="126477"/>
                  </a:cubicBezTo>
                  <a:cubicBezTo>
                    <a:pt x="224891" y="67015"/>
                    <a:pt x="325337" y="53762"/>
                    <a:pt x="404249" y="94605"/>
                  </a:cubicBezTo>
                  <a:lnTo>
                    <a:pt x="404303" y="94552"/>
                  </a:lnTo>
                  <a:lnTo>
                    <a:pt x="452292" y="46617"/>
                  </a:lnTo>
                  <a:cubicBezTo>
                    <a:pt x="510342" y="11087"/>
                    <a:pt x="592661" y="13712"/>
                    <a:pt x="647548" y="61519"/>
                  </a:cubicBezTo>
                  <a:lnTo>
                    <a:pt x="648415" y="60617"/>
                  </a:lnTo>
                  <a:lnTo>
                    <a:pt x="686529" y="20972"/>
                  </a:lnTo>
                  <a:cubicBezTo>
                    <a:pt x="702810" y="10595"/>
                    <a:pt x="721897" y="3664"/>
                    <a:pt x="742352" y="1104"/>
                  </a:cubicBezTo>
                  <a:cubicBezTo>
                    <a:pt x="764865" y="-1719"/>
                    <a:pt x="787364" y="945"/>
                    <a:pt x="807682" y="8312"/>
                  </a:cubicBezTo>
                  <a:lnTo>
                    <a:pt x="858413" y="42715"/>
                  </a:lnTo>
                  <a:lnTo>
                    <a:pt x="859928" y="43742"/>
                  </a:lnTo>
                  <a:cubicBezTo>
                    <a:pt x="889768" y="12702"/>
                    <a:pt x="934248" y="-2702"/>
                    <a:pt x="978452" y="605"/>
                  </a:cubicBezTo>
                  <a:cubicBezTo>
                    <a:pt x="993187" y="1707"/>
                    <a:pt x="1007891" y="4889"/>
                    <a:pt x="1022012" y="10263"/>
                  </a:cubicBezTo>
                  <a:cubicBezTo>
                    <a:pt x="1043532" y="18451"/>
                    <a:pt x="1062008" y="31115"/>
                    <a:pt x="1076140" y="46817"/>
                  </a:cubicBezTo>
                  <a:lnTo>
                    <a:pt x="1100185" y="93749"/>
                  </a:lnTo>
                  <a:lnTo>
                    <a:pt x="1132755" y="83790"/>
                  </a:lnTo>
                  <a:cubicBezTo>
                    <a:pt x="1166188" y="80556"/>
                    <a:pt x="1198800" y="90956"/>
                    <a:pt x="1224433" y="113054"/>
                  </a:cubicBezTo>
                  <a:cubicBezTo>
                    <a:pt x="1274119" y="88701"/>
                    <a:pt x="1329699" y="90343"/>
                    <a:pt x="1375324" y="11748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Trapezoid 100">
              <a:extLst>
                <a:ext uri="{FF2B5EF4-FFF2-40B4-BE49-F238E27FC236}">
                  <a16:creationId xmlns:a16="http://schemas.microsoft.com/office/drawing/2014/main" id="{4FE7F8F9-960A-C51A-179B-99DA48A95E0E}"/>
                </a:ext>
              </a:extLst>
            </p:cNvPr>
            <p:cNvSpPr/>
            <p:nvPr/>
          </p:nvSpPr>
          <p:spPr>
            <a:xfrm rot="1050082">
              <a:off x="5447545" y="2992623"/>
              <a:ext cx="609671" cy="1761047"/>
            </a:xfrm>
            <a:custGeom>
              <a:avLst/>
              <a:gdLst>
                <a:gd name="connsiteX0" fmla="*/ 0 w 720128"/>
                <a:gd name="connsiteY0" fmla="*/ 1200167 h 1200167"/>
                <a:gd name="connsiteX1" fmla="*/ 126872 w 720128"/>
                <a:gd name="connsiteY1" fmla="*/ 0 h 1200167"/>
                <a:gd name="connsiteX2" fmla="*/ 593256 w 720128"/>
                <a:gd name="connsiteY2" fmla="*/ 0 h 1200167"/>
                <a:gd name="connsiteX3" fmla="*/ 720128 w 720128"/>
                <a:gd name="connsiteY3" fmla="*/ 1200167 h 1200167"/>
                <a:gd name="connsiteX4" fmla="*/ 0 w 720128"/>
                <a:gd name="connsiteY4" fmla="*/ 1200167 h 1200167"/>
                <a:gd name="connsiteX0" fmla="*/ 0 w 593256"/>
                <a:gd name="connsiteY0" fmla="*/ 1200167 h 1200167"/>
                <a:gd name="connsiteX1" fmla="*/ 126872 w 593256"/>
                <a:gd name="connsiteY1" fmla="*/ 0 h 1200167"/>
                <a:gd name="connsiteX2" fmla="*/ 593256 w 593256"/>
                <a:gd name="connsiteY2" fmla="*/ 0 h 1200167"/>
                <a:gd name="connsiteX3" fmla="*/ 440801 w 593256"/>
                <a:gd name="connsiteY3" fmla="*/ 1111384 h 1200167"/>
                <a:gd name="connsiteX4" fmla="*/ 0 w 593256"/>
                <a:gd name="connsiteY4" fmla="*/ 1200167 h 120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256" h="1200167">
                  <a:moveTo>
                    <a:pt x="0" y="1200167"/>
                  </a:moveTo>
                  <a:lnTo>
                    <a:pt x="126872" y="0"/>
                  </a:lnTo>
                  <a:lnTo>
                    <a:pt x="593256" y="0"/>
                  </a:lnTo>
                  <a:lnTo>
                    <a:pt x="440801" y="1111384"/>
                  </a:lnTo>
                  <a:lnTo>
                    <a:pt x="0" y="1200167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Trapezoid 94">
              <a:extLst>
                <a:ext uri="{FF2B5EF4-FFF2-40B4-BE49-F238E27FC236}">
                  <a16:creationId xmlns:a16="http://schemas.microsoft.com/office/drawing/2014/main" id="{A7854EF8-A1F0-5AFD-6D0A-35668D12A4C1}"/>
                </a:ext>
              </a:extLst>
            </p:cNvPr>
            <p:cNvSpPr/>
            <p:nvPr/>
          </p:nvSpPr>
          <p:spPr>
            <a:xfrm>
              <a:off x="5620905" y="3037718"/>
              <a:ext cx="1089311" cy="1678206"/>
            </a:xfrm>
            <a:prstGeom prst="trapezoid">
              <a:avLst>
                <a:gd name="adj" fmla="val 18839"/>
              </a:avLst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7A4B936D-1CD2-8786-C1D3-9262FE6AA2EB}"/>
                </a:ext>
              </a:extLst>
            </p:cNvPr>
            <p:cNvSpPr/>
            <p:nvPr/>
          </p:nvSpPr>
          <p:spPr>
            <a:xfrm>
              <a:off x="6099575" y="3811542"/>
              <a:ext cx="115317" cy="9254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Isosceles Triangle 96">
              <a:extLst>
                <a:ext uri="{FF2B5EF4-FFF2-40B4-BE49-F238E27FC236}">
                  <a16:creationId xmlns:a16="http://schemas.microsoft.com/office/drawing/2014/main" id="{20BFEAFF-41D3-6F2B-CF9A-E2702A85622C}"/>
                </a:ext>
              </a:extLst>
            </p:cNvPr>
            <p:cNvSpPr/>
            <p:nvPr/>
          </p:nvSpPr>
          <p:spPr>
            <a:xfrm rot="10800000">
              <a:off x="5715429" y="2900652"/>
              <a:ext cx="838336" cy="594891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Chord 97">
              <a:extLst>
                <a:ext uri="{FF2B5EF4-FFF2-40B4-BE49-F238E27FC236}">
                  <a16:creationId xmlns:a16="http://schemas.microsoft.com/office/drawing/2014/main" id="{1B68722E-64D8-DC72-77FC-F91C5F071747}"/>
                </a:ext>
              </a:extLst>
            </p:cNvPr>
            <p:cNvSpPr/>
            <p:nvPr/>
          </p:nvSpPr>
          <p:spPr>
            <a:xfrm rot="20214723">
              <a:off x="5854608" y="3032126"/>
              <a:ext cx="300942" cy="511086"/>
            </a:xfrm>
            <a:prstGeom prst="chor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Chord 98">
              <a:extLst>
                <a:ext uri="{FF2B5EF4-FFF2-40B4-BE49-F238E27FC236}">
                  <a16:creationId xmlns:a16="http://schemas.microsoft.com/office/drawing/2014/main" id="{11DC714F-44C1-84FB-BC66-6DB5E3D6A49D}"/>
                </a:ext>
              </a:extLst>
            </p:cNvPr>
            <p:cNvSpPr/>
            <p:nvPr/>
          </p:nvSpPr>
          <p:spPr>
            <a:xfrm rot="1385277" flipH="1">
              <a:off x="6158353" y="3078064"/>
              <a:ext cx="300942" cy="461146"/>
            </a:xfrm>
            <a:prstGeom prst="chor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A1C3171C-FD1A-507F-FC54-ED68C695842D}"/>
                </a:ext>
              </a:extLst>
            </p:cNvPr>
            <p:cNvGrpSpPr/>
            <p:nvPr/>
          </p:nvGrpSpPr>
          <p:grpSpPr>
            <a:xfrm rot="10407971">
              <a:off x="6039978" y="3299709"/>
              <a:ext cx="234925" cy="220791"/>
              <a:chOff x="3124200" y="4782301"/>
              <a:chExt cx="920754" cy="8564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EBBD6F13-60F9-59E1-B69A-2F9A85BBD523}"/>
                  </a:ext>
                </a:extLst>
              </p:cNvPr>
              <p:cNvGrpSpPr/>
              <p:nvPr/>
            </p:nvGrpSpPr>
            <p:grpSpPr>
              <a:xfrm>
                <a:off x="3124200" y="4800600"/>
                <a:ext cx="604516" cy="838200"/>
                <a:chOff x="3124200" y="4800600"/>
                <a:chExt cx="604516" cy="838200"/>
              </a:xfrm>
            </p:grpSpPr>
            <p:sp>
              <p:nvSpPr>
                <p:cNvPr id="112" name="Donut 140">
                  <a:extLst>
                    <a:ext uri="{FF2B5EF4-FFF2-40B4-BE49-F238E27FC236}">
                      <a16:creationId xmlns:a16="http://schemas.microsoft.com/office/drawing/2014/main" id="{05B75C7E-6C37-4AFF-4E98-9177DF53D485}"/>
                    </a:ext>
                  </a:extLst>
                </p:cNvPr>
                <p:cNvSpPr/>
                <p:nvPr/>
              </p:nvSpPr>
              <p:spPr>
                <a:xfrm rot="19835971">
                  <a:off x="3124200" y="4800600"/>
                  <a:ext cx="228600" cy="685800"/>
                </a:xfrm>
                <a:prstGeom prst="donut">
                  <a:avLst/>
                </a:prstGeom>
                <a:solidFill>
                  <a:srgbClr val="6F530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3" name="Donut 141">
                  <a:extLst>
                    <a:ext uri="{FF2B5EF4-FFF2-40B4-BE49-F238E27FC236}">
                      <a16:creationId xmlns:a16="http://schemas.microsoft.com/office/drawing/2014/main" id="{A941AE22-AD66-CE1D-765D-A270CB9FDC4E}"/>
                    </a:ext>
                  </a:extLst>
                </p:cNvPr>
                <p:cNvSpPr/>
                <p:nvPr/>
              </p:nvSpPr>
              <p:spPr>
                <a:xfrm rot="19288814">
                  <a:off x="3276600" y="4953000"/>
                  <a:ext cx="228600" cy="685800"/>
                </a:xfrm>
                <a:prstGeom prst="donut">
                  <a:avLst/>
                </a:prstGeom>
                <a:solidFill>
                  <a:srgbClr val="6F530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4" name="Donut 142">
                  <a:extLst>
                    <a:ext uri="{FF2B5EF4-FFF2-40B4-BE49-F238E27FC236}">
                      <a16:creationId xmlns:a16="http://schemas.microsoft.com/office/drawing/2014/main" id="{8E4B5390-D003-306B-2433-352D5F798C0E}"/>
                    </a:ext>
                  </a:extLst>
                </p:cNvPr>
                <p:cNvSpPr/>
                <p:nvPr/>
              </p:nvSpPr>
              <p:spPr>
                <a:xfrm rot="18839447">
                  <a:off x="3365907" y="5136179"/>
                  <a:ext cx="219199" cy="506418"/>
                </a:xfrm>
                <a:prstGeom prst="donut">
                  <a:avLst/>
                </a:prstGeom>
                <a:solidFill>
                  <a:srgbClr val="6F530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23270BE1-61D2-1EC6-D3F5-945D3E1DE1B2}"/>
                  </a:ext>
                </a:extLst>
              </p:cNvPr>
              <p:cNvGrpSpPr/>
              <p:nvPr/>
            </p:nvGrpSpPr>
            <p:grpSpPr>
              <a:xfrm rot="20808811" flipH="1">
                <a:off x="3440438" y="4782301"/>
                <a:ext cx="604516" cy="838200"/>
                <a:chOff x="3124200" y="4800600"/>
                <a:chExt cx="604516" cy="838200"/>
              </a:xfrm>
            </p:grpSpPr>
            <p:sp>
              <p:nvSpPr>
                <p:cNvPr id="109" name="Donut 137">
                  <a:extLst>
                    <a:ext uri="{FF2B5EF4-FFF2-40B4-BE49-F238E27FC236}">
                      <a16:creationId xmlns:a16="http://schemas.microsoft.com/office/drawing/2014/main" id="{37F835E9-0130-A333-928C-CBA2DE3D2E33}"/>
                    </a:ext>
                  </a:extLst>
                </p:cNvPr>
                <p:cNvSpPr/>
                <p:nvPr/>
              </p:nvSpPr>
              <p:spPr>
                <a:xfrm rot="19835971">
                  <a:off x="3124200" y="4800600"/>
                  <a:ext cx="228600" cy="685800"/>
                </a:xfrm>
                <a:prstGeom prst="donut">
                  <a:avLst/>
                </a:prstGeom>
                <a:solidFill>
                  <a:srgbClr val="6F530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0" name="Donut 138">
                  <a:extLst>
                    <a:ext uri="{FF2B5EF4-FFF2-40B4-BE49-F238E27FC236}">
                      <a16:creationId xmlns:a16="http://schemas.microsoft.com/office/drawing/2014/main" id="{CD0BA0D1-BD8B-7AA0-4445-2EB16ACD8C2D}"/>
                    </a:ext>
                  </a:extLst>
                </p:cNvPr>
                <p:cNvSpPr/>
                <p:nvPr/>
              </p:nvSpPr>
              <p:spPr>
                <a:xfrm rot="19288814">
                  <a:off x="3276600" y="4953000"/>
                  <a:ext cx="228600" cy="685800"/>
                </a:xfrm>
                <a:prstGeom prst="donut">
                  <a:avLst/>
                </a:prstGeom>
                <a:solidFill>
                  <a:srgbClr val="6F530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1" name="Donut 139">
                  <a:extLst>
                    <a:ext uri="{FF2B5EF4-FFF2-40B4-BE49-F238E27FC236}">
                      <a16:creationId xmlns:a16="http://schemas.microsoft.com/office/drawing/2014/main" id="{6C338F01-28C7-8958-AEB6-7AF9BC91DC15}"/>
                    </a:ext>
                  </a:extLst>
                </p:cNvPr>
                <p:cNvSpPr/>
                <p:nvPr/>
              </p:nvSpPr>
              <p:spPr>
                <a:xfrm rot="18839447">
                  <a:off x="3365907" y="5136179"/>
                  <a:ext cx="219199" cy="506418"/>
                </a:xfrm>
                <a:prstGeom prst="donut">
                  <a:avLst/>
                </a:prstGeom>
                <a:solidFill>
                  <a:srgbClr val="6F530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8" name="Donut 136">
                <a:extLst>
                  <a:ext uri="{FF2B5EF4-FFF2-40B4-BE49-F238E27FC236}">
                    <a16:creationId xmlns:a16="http://schemas.microsoft.com/office/drawing/2014/main" id="{AD1AB840-FCEB-6D21-75E7-CF1B4D237693}"/>
                  </a:ext>
                </a:extLst>
              </p:cNvPr>
              <p:cNvSpPr/>
              <p:nvPr/>
            </p:nvSpPr>
            <p:spPr>
              <a:xfrm rot="16200000">
                <a:off x="3543300" y="5295900"/>
                <a:ext cx="228600" cy="304800"/>
              </a:xfrm>
              <a:prstGeom prst="donut">
                <a:avLst/>
              </a:prstGeom>
              <a:solidFill>
                <a:srgbClr val="6F5305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1" name="Rounded Rectangle 143">
              <a:extLst>
                <a:ext uri="{FF2B5EF4-FFF2-40B4-BE49-F238E27FC236}">
                  <a16:creationId xmlns:a16="http://schemas.microsoft.com/office/drawing/2014/main" id="{7F14561C-0C68-12ED-A5D4-D7BDCA3296B4}"/>
                </a:ext>
              </a:extLst>
            </p:cNvPr>
            <p:cNvSpPr/>
            <p:nvPr/>
          </p:nvSpPr>
          <p:spPr>
            <a:xfrm>
              <a:off x="6247260" y="3686626"/>
              <a:ext cx="269039" cy="44157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Cloud 101">
              <a:extLst>
                <a:ext uri="{FF2B5EF4-FFF2-40B4-BE49-F238E27FC236}">
                  <a16:creationId xmlns:a16="http://schemas.microsoft.com/office/drawing/2014/main" id="{3B3CD591-241D-9464-2091-E8CE6FC0ED81}"/>
                </a:ext>
              </a:extLst>
            </p:cNvPr>
            <p:cNvSpPr/>
            <p:nvPr/>
          </p:nvSpPr>
          <p:spPr>
            <a:xfrm rot="16819530">
              <a:off x="5594476" y="2169963"/>
              <a:ext cx="1059992" cy="1279399"/>
            </a:xfrm>
            <a:prstGeom prst="clou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862C8494-B26E-DC0E-B4B1-1E88D42DB777}"/>
                </a:ext>
              </a:extLst>
            </p:cNvPr>
            <p:cNvSpPr/>
            <p:nvPr/>
          </p:nvSpPr>
          <p:spPr>
            <a:xfrm>
              <a:off x="5493869" y="1838618"/>
              <a:ext cx="1260448" cy="1303057"/>
            </a:xfrm>
            <a:custGeom>
              <a:avLst/>
              <a:gdLst>
                <a:gd name="connsiteX0" fmla="*/ 0 w 1507412"/>
                <a:gd name="connsiteY0" fmla="*/ 794594 h 1589188"/>
                <a:gd name="connsiteX1" fmla="*/ 753706 w 1507412"/>
                <a:gd name="connsiteY1" fmla="*/ 0 h 1589188"/>
                <a:gd name="connsiteX2" fmla="*/ 1507412 w 1507412"/>
                <a:gd name="connsiteY2" fmla="*/ 794594 h 1589188"/>
                <a:gd name="connsiteX3" fmla="*/ 753706 w 1507412"/>
                <a:gd name="connsiteY3" fmla="*/ 1589188 h 1589188"/>
                <a:gd name="connsiteX4" fmla="*/ 0 w 1507412"/>
                <a:gd name="connsiteY4" fmla="*/ 794594 h 1589188"/>
                <a:gd name="connsiteX0" fmla="*/ 29810 w 1537222"/>
                <a:gd name="connsiteY0" fmla="*/ 794594 h 1589188"/>
                <a:gd name="connsiteX1" fmla="*/ 783516 w 1537222"/>
                <a:gd name="connsiteY1" fmla="*/ 0 h 1589188"/>
                <a:gd name="connsiteX2" fmla="*/ 1537222 w 1537222"/>
                <a:gd name="connsiteY2" fmla="*/ 794594 h 1589188"/>
                <a:gd name="connsiteX3" fmla="*/ 783516 w 1537222"/>
                <a:gd name="connsiteY3" fmla="*/ 1589188 h 1589188"/>
                <a:gd name="connsiteX4" fmla="*/ 29810 w 1537222"/>
                <a:gd name="connsiteY4" fmla="*/ 794594 h 1589188"/>
                <a:gd name="connsiteX0" fmla="*/ 29810 w 1537222"/>
                <a:gd name="connsiteY0" fmla="*/ 794594 h 1589188"/>
                <a:gd name="connsiteX1" fmla="*/ 783516 w 1537222"/>
                <a:gd name="connsiteY1" fmla="*/ 0 h 1589188"/>
                <a:gd name="connsiteX2" fmla="*/ 1537222 w 1537222"/>
                <a:gd name="connsiteY2" fmla="*/ 794594 h 1589188"/>
                <a:gd name="connsiteX3" fmla="*/ 783516 w 1537222"/>
                <a:gd name="connsiteY3" fmla="*/ 1589188 h 1589188"/>
                <a:gd name="connsiteX4" fmla="*/ 29810 w 1537222"/>
                <a:gd name="connsiteY4" fmla="*/ 794594 h 158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7222" h="1589188">
                  <a:moveTo>
                    <a:pt x="29810" y="794594"/>
                  </a:moveTo>
                  <a:cubicBezTo>
                    <a:pt x="186828" y="374225"/>
                    <a:pt x="367256" y="0"/>
                    <a:pt x="783516" y="0"/>
                  </a:cubicBezTo>
                  <a:cubicBezTo>
                    <a:pt x="1199776" y="0"/>
                    <a:pt x="1444858" y="392697"/>
                    <a:pt x="1537222" y="794594"/>
                  </a:cubicBezTo>
                  <a:cubicBezTo>
                    <a:pt x="1537222" y="1233436"/>
                    <a:pt x="1199776" y="1589188"/>
                    <a:pt x="783516" y="1589188"/>
                  </a:cubicBezTo>
                  <a:cubicBezTo>
                    <a:pt x="367256" y="1589188"/>
                    <a:pt x="-127208" y="1214963"/>
                    <a:pt x="29810" y="794594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DE71FDB9-75A5-D3F8-369A-31ECE28C6904}"/>
                </a:ext>
              </a:extLst>
            </p:cNvPr>
            <p:cNvSpPr/>
            <p:nvPr/>
          </p:nvSpPr>
          <p:spPr>
            <a:xfrm>
              <a:off x="6099575" y="3590752"/>
              <a:ext cx="115317" cy="9254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E0588F90-80C4-6585-746A-89ABA8B22E94}"/>
                </a:ext>
              </a:extLst>
            </p:cNvPr>
            <p:cNvCxnSpPr>
              <a:cxnSpLocks/>
              <a:endCxn id="95" idx="2"/>
            </p:cNvCxnSpPr>
            <p:nvPr/>
          </p:nvCxnSpPr>
          <p:spPr>
            <a:xfrm>
              <a:off x="6157233" y="3442075"/>
              <a:ext cx="8328" cy="12738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BA2EB01-F307-DB82-07CF-690617100CAB}"/>
              </a:ext>
            </a:extLst>
          </p:cNvPr>
          <p:cNvGrpSpPr/>
          <p:nvPr/>
        </p:nvGrpSpPr>
        <p:grpSpPr>
          <a:xfrm>
            <a:off x="4780533" y="948384"/>
            <a:ext cx="2317541" cy="5656106"/>
            <a:chOff x="4780533" y="948384"/>
            <a:chExt cx="2317541" cy="5656106"/>
          </a:xfrm>
        </p:grpSpPr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D2A52BF9-C8D3-1041-D602-513436574663}"/>
                </a:ext>
              </a:extLst>
            </p:cNvPr>
            <p:cNvSpPr/>
            <p:nvPr/>
          </p:nvSpPr>
          <p:spPr>
            <a:xfrm>
              <a:off x="5064876" y="948384"/>
              <a:ext cx="1839179" cy="1481590"/>
            </a:xfrm>
            <a:custGeom>
              <a:avLst/>
              <a:gdLst>
                <a:gd name="connsiteX0" fmla="*/ 977855 w 1970528"/>
                <a:gd name="connsiteY0" fmla="*/ 0 h 1056805"/>
                <a:gd name="connsiteX1" fmla="*/ 1359092 w 1970528"/>
                <a:gd name="connsiteY1" fmla="*/ 79541 h 1056805"/>
                <a:gd name="connsiteX2" fmla="*/ 1388654 w 1970528"/>
                <a:gd name="connsiteY2" fmla="*/ 97589 h 1056805"/>
                <a:gd name="connsiteX3" fmla="*/ 1407073 w 1970528"/>
                <a:gd name="connsiteY3" fmla="*/ 95723 h 1056805"/>
                <a:gd name="connsiteX4" fmla="*/ 1580142 w 1970528"/>
                <a:gd name="connsiteY4" fmla="*/ 186676 h 1056805"/>
                <a:gd name="connsiteX5" fmla="*/ 1970528 w 1970528"/>
                <a:gd name="connsiteY5" fmla="*/ 759452 h 1056805"/>
                <a:gd name="connsiteX6" fmla="*/ 1614122 w 1970528"/>
                <a:gd name="connsiteY6" fmla="*/ 1002367 h 1056805"/>
                <a:gd name="connsiteX7" fmla="*/ 1324848 w 1970528"/>
                <a:gd name="connsiteY7" fmla="*/ 947589 h 1056805"/>
                <a:gd name="connsiteX8" fmla="*/ 1046803 w 1970528"/>
                <a:gd name="connsiteY8" fmla="*/ 539641 h 1056805"/>
                <a:gd name="connsiteX9" fmla="*/ 977855 w 1970528"/>
                <a:gd name="connsiteY9" fmla="*/ 543142 h 1056805"/>
                <a:gd name="connsiteX10" fmla="*/ 904331 w 1970528"/>
                <a:gd name="connsiteY10" fmla="*/ 539409 h 1056805"/>
                <a:gd name="connsiteX11" fmla="*/ 655739 w 1970528"/>
                <a:gd name="connsiteY11" fmla="*/ 955386 h 1056805"/>
                <a:gd name="connsiteX12" fmla="*/ 370240 w 1970528"/>
                <a:gd name="connsiteY12" fmla="*/ 1027295 h 1056805"/>
                <a:gd name="connsiteX13" fmla="*/ 0 w 1970528"/>
                <a:gd name="connsiteY13" fmla="*/ 806036 h 1056805"/>
                <a:gd name="connsiteX14" fmla="*/ 355582 w 1970528"/>
                <a:gd name="connsiteY14" fmla="*/ 211027 h 1056805"/>
                <a:gd name="connsiteX15" fmla="*/ 522927 w 1970528"/>
                <a:gd name="connsiteY15" fmla="*/ 109928 h 1056805"/>
                <a:gd name="connsiteX16" fmla="*/ 545325 w 1970528"/>
                <a:gd name="connsiteY16" fmla="*/ 110856 h 1056805"/>
                <a:gd name="connsiteX17" fmla="*/ 596619 w 1970528"/>
                <a:gd name="connsiteY17" fmla="*/ 79541 h 1056805"/>
                <a:gd name="connsiteX18" fmla="*/ 977855 w 1970528"/>
                <a:gd name="connsiteY18" fmla="*/ 0 h 1056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70528" h="1056805">
                  <a:moveTo>
                    <a:pt x="977855" y="0"/>
                  </a:moveTo>
                  <a:cubicBezTo>
                    <a:pt x="1126737" y="0"/>
                    <a:pt x="1261525" y="30397"/>
                    <a:pt x="1359092" y="79541"/>
                  </a:cubicBezTo>
                  <a:lnTo>
                    <a:pt x="1388654" y="97589"/>
                  </a:lnTo>
                  <a:lnTo>
                    <a:pt x="1407073" y="95723"/>
                  </a:lnTo>
                  <a:cubicBezTo>
                    <a:pt x="1473903" y="95449"/>
                    <a:pt x="1539670" y="127296"/>
                    <a:pt x="1580142" y="186676"/>
                  </a:cubicBezTo>
                  <a:lnTo>
                    <a:pt x="1970528" y="759452"/>
                  </a:lnTo>
                  <a:lnTo>
                    <a:pt x="1614122" y="1002367"/>
                  </a:lnTo>
                  <a:cubicBezTo>
                    <a:pt x="1519115" y="1067122"/>
                    <a:pt x="1389602" y="1042596"/>
                    <a:pt x="1324848" y="947589"/>
                  </a:cubicBezTo>
                  <a:lnTo>
                    <a:pt x="1046803" y="539641"/>
                  </a:lnTo>
                  <a:lnTo>
                    <a:pt x="977855" y="543142"/>
                  </a:lnTo>
                  <a:lnTo>
                    <a:pt x="904331" y="539409"/>
                  </a:lnTo>
                  <a:lnTo>
                    <a:pt x="655739" y="955386"/>
                  </a:lnTo>
                  <a:cubicBezTo>
                    <a:pt x="596758" y="1054081"/>
                    <a:pt x="468936" y="1086276"/>
                    <a:pt x="370240" y="1027295"/>
                  </a:cubicBezTo>
                  <a:lnTo>
                    <a:pt x="0" y="806036"/>
                  </a:lnTo>
                  <a:lnTo>
                    <a:pt x="355582" y="211027"/>
                  </a:lnTo>
                  <a:cubicBezTo>
                    <a:pt x="392445" y="149343"/>
                    <a:pt x="456200" y="113635"/>
                    <a:pt x="522927" y="109928"/>
                  </a:cubicBezTo>
                  <a:lnTo>
                    <a:pt x="545325" y="110856"/>
                  </a:lnTo>
                  <a:lnTo>
                    <a:pt x="596619" y="79541"/>
                  </a:lnTo>
                  <a:cubicBezTo>
                    <a:pt x="694186" y="30397"/>
                    <a:pt x="828973" y="0"/>
                    <a:pt x="9778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5D07CB0B-3FD2-2A98-FCFC-4987BF1BF6F4}"/>
                </a:ext>
              </a:extLst>
            </p:cNvPr>
            <p:cNvSpPr/>
            <p:nvPr/>
          </p:nvSpPr>
          <p:spPr>
            <a:xfrm rot="2704841" flipH="1">
              <a:off x="5461575" y="5996425"/>
              <a:ext cx="490609" cy="6880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3E9C8F5B-351B-BBD7-A5CA-F374BDC8082D}"/>
                </a:ext>
              </a:extLst>
            </p:cNvPr>
            <p:cNvSpPr/>
            <p:nvPr/>
          </p:nvSpPr>
          <p:spPr>
            <a:xfrm rot="17610301" flipH="1">
              <a:off x="6211976" y="6015179"/>
              <a:ext cx="490609" cy="6880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rapezoid 156">
              <a:extLst>
                <a:ext uri="{FF2B5EF4-FFF2-40B4-BE49-F238E27FC236}">
                  <a16:creationId xmlns:a16="http://schemas.microsoft.com/office/drawing/2014/main" id="{8A0CD032-2CEF-7B71-2B1C-975DAC8B4367}"/>
                </a:ext>
              </a:extLst>
            </p:cNvPr>
            <p:cNvSpPr/>
            <p:nvPr/>
          </p:nvSpPr>
          <p:spPr>
            <a:xfrm>
              <a:off x="5319966" y="4546979"/>
              <a:ext cx="1524463" cy="1753600"/>
            </a:xfrm>
            <a:prstGeom prst="trapezoid">
              <a:avLst>
                <a:gd name="adj" fmla="val 14003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">
              <a:extLst>
                <a:ext uri="{FF2B5EF4-FFF2-40B4-BE49-F238E27FC236}">
                  <a16:creationId xmlns:a16="http://schemas.microsoft.com/office/drawing/2014/main" id="{8B21BA7B-2CFF-9C84-FFD1-2B75570EB346}"/>
                </a:ext>
              </a:extLst>
            </p:cNvPr>
            <p:cNvSpPr/>
            <p:nvPr/>
          </p:nvSpPr>
          <p:spPr>
            <a:xfrm>
              <a:off x="5780989" y="2492481"/>
              <a:ext cx="444688" cy="37545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5344854B-9BA6-BEB1-834D-458686E745EC}"/>
                </a:ext>
              </a:extLst>
            </p:cNvPr>
            <p:cNvSpPr/>
            <p:nvPr/>
          </p:nvSpPr>
          <p:spPr>
            <a:xfrm rot="1499614">
              <a:off x="4780533" y="3997350"/>
              <a:ext cx="397934" cy="6995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0D55A790-B375-4915-B76B-80F17BFAFEE0}"/>
                </a:ext>
              </a:extLst>
            </p:cNvPr>
            <p:cNvSpPr/>
            <p:nvPr/>
          </p:nvSpPr>
          <p:spPr>
            <a:xfrm rot="20218618">
              <a:off x="6700140" y="4036416"/>
              <a:ext cx="397934" cy="6995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rapezoid 134">
              <a:extLst>
                <a:ext uri="{FF2B5EF4-FFF2-40B4-BE49-F238E27FC236}">
                  <a16:creationId xmlns:a16="http://schemas.microsoft.com/office/drawing/2014/main" id="{39B0CCA5-E18A-5139-6B8F-29824020405B}"/>
                </a:ext>
              </a:extLst>
            </p:cNvPr>
            <p:cNvSpPr/>
            <p:nvPr/>
          </p:nvSpPr>
          <p:spPr>
            <a:xfrm rot="1523448">
              <a:off x="5042121" y="2701428"/>
              <a:ext cx="601133" cy="1869866"/>
            </a:xfrm>
            <a:prstGeom prst="trapezoid">
              <a:avLst>
                <a:gd name="adj" fmla="val 31694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Trapezoid 135">
              <a:extLst>
                <a:ext uri="{FF2B5EF4-FFF2-40B4-BE49-F238E27FC236}">
                  <a16:creationId xmlns:a16="http://schemas.microsoft.com/office/drawing/2014/main" id="{676C88ED-E968-0FDE-3F6B-19C97C57B386}"/>
                </a:ext>
              </a:extLst>
            </p:cNvPr>
            <p:cNvSpPr/>
            <p:nvPr/>
          </p:nvSpPr>
          <p:spPr>
            <a:xfrm rot="20233202">
              <a:off x="6337800" y="2692400"/>
              <a:ext cx="568478" cy="1868916"/>
            </a:xfrm>
            <a:prstGeom prst="trapezoid">
              <a:avLst>
                <a:gd name="adj" fmla="val 32353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rapezoid 137">
              <a:extLst>
                <a:ext uri="{FF2B5EF4-FFF2-40B4-BE49-F238E27FC236}">
                  <a16:creationId xmlns:a16="http://schemas.microsoft.com/office/drawing/2014/main" id="{9E7B6106-E886-6E58-88DC-EAA2BD10223E}"/>
                </a:ext>
              </a:extLst>
            </p:cNvPr>
            <p:cNvSpPr/>
            <p:nvPr/>
          </p:nvSpPr>
          <p:spPr>
            <a:xfrm>
              <a:off x="5478250" y="2896438"/>
              <a:ext cx="1136956" cy="1610687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Moon 142">
              <a:extLst>
                <a:ext uri="{FF2B5EF4-FFF2-40B4-BE49-F238E27FC236}">
                  <a16:creationId xmlns:a16="http://schemas.microsoft.com/office/drawing/2014/main" id="{A890CBE8-DBD5-F833-FAF2-203CF1180A65}"/>
                </a:ext>
              </a:extLst>
            </p:cNvPr>
            <p:cNvSpPr/>
            <p:nvPr/>
          </p:nvSpPr>
          <p:spPr>
            <a:xfrm rot="16200000">
              <a:off x="5383504" y="3559662"/>
              <a:ext cx="1326448" cy="568478"/>
            </a:xfrm>
            <a:prstGeom prst="moon">
              <a:avLst>
                <a:gd name="adj" fmla="val 60084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rapezoid 143">
              <a:extLst>
                <a:ext uri="{FF2B5EF4-FFF2-40B4-BE49-F238E27FC236}">
                  <a16:creationId xmlns:a16="http://schemas.microsoft.com/office/drawing/2014/main" id="{63FD3D32-4E20-742E-0F54-343AADDB14D5}"/>
                </a:ext>
              </a:extLst>
            </p:cNvPr>
            <p:cNvSpPr/>
            <p:nvPr/>
          </p:nvSpPr>
          <p:spPr>
            <a:xfrm rot="21392271">
              <a:off x="6049100" y="2793951"/>
              <a:ext cx="607663" cy="1610687"/>
            </a:xfrm>
            <a:prstGeom prst="trapezoid">
              <a:avLst>
                <a:gd name="adj" fmla="val 36962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rapezoid 144">
              <a:extLst>
                <a:ext uri="{FF2B5EF4-FFF2-40B4-BE49-F238E27FC236}">
                  <a16:creationId xmlns:a16="http://schemas.microsoft.com/office/drawing/2014/main" id="{7C9203B9-003B-49F4-D983-0DE9B5B8866B}"/>
                </a:ext>
              </a:extLst>
            </p:cNvPr>
            <p:cNvSpPr/>
            <p:nvPr/>
          </p:nvSpPr>
          <p:spPr>
            <a:xfrm rot="171878">
              <a:off x="5415988" y="2812519"/>
              <a:ext cx="568478" cy="1610687"/>
            </a:xfrm>
            <a:prstGeom prst="trapezoid">
              <a:avLst>
                <a:gd name="adj" fmla="val 32353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D58A0B06-1410-37A8-1D80-1F3E1DCE4001}"/>
                </a:ext>
              </a:extLst>
            </p:cNvPr>
            <p:cNvSpPr/>
            <p:nvPr/>
          </p:nvSpPr>
          <p:spPr>
            <a:xfrm>
              <a:off x="5478119" y="4391539"/>
              <a:ext cx="1149161" cy="15581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27B79918-FEA9-E650-D491-45A2140642F7}"/>
                </a:ext>
              </a:extLst>
            </p:cNvPr>
            <p:cNvSpPr/>
            <p:nvPr/>
          </p:nvSpPr>
          <p:spPr>
            <a:xfrm>
              <a:off x="5951981" y="3749154"/>
              <a:ext cx="167200" cy="167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76E5BD54-35D9-1D8E-6513-E8FED986FE36}"/>
                </a:ext>
              </a:extLst>
            </p:cNvPr>
            <p:cNvSpPr/>
            <p:nvPr/>
          </p:nvSpPr>
          <p:spPr>
            <a:xfrm>
              <a:off x="5951981" y="4128139"/>
              <a:ext cx="167200" cy="167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5">
              <a:extLst>
                <a:ext uri="{FF2B5EF4-FFF2-40B4-BE49-F238E27FC236}">
                  <a16:creationId xmlns:a16="http://schemas.microsoft.com/office/drawing/2014/main" id="{9238AF73-7AC3-256F-79EB-628E76B9D26E}"/>
                </a:ext>
              </a:extLst>
            </p:cNvPr>
            <p:cNvSpPr/>
            <p:nvPr/>
          </p:nvSpPr>
          <p:spPr>
            <a:xfrm>
              <a:off x="5367029" y="1098947"/>
              <a:ext cx="1270681" cy="159597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5E8FC4AA-2E6F-989D-472D-B1D5E87C68BA}"/>
                </a:ext>
              </a:extLst>
            </p:cNvPr>
            <p:cNvSpPr/>
            <p:nvPr/>
          </p:nvSpPr>
          <p:spPr>
            <a:xfrm>
              <a:off x="5658513" y="2171656"/>
              <a:ext cx="670508" cy="1140962"/>
            </a:xfrm>
            <a:custGeom>
              <a:avLst/>
              <a:gdLst>
                <a:gd name="connsiteX0" fmla="*/ 325317 w 670508"/>
                <a:gd name="connsiteY0" fmla="*/ 104108 h 1140962"/>
                <a:gd name="connsiteX1" fmla="*/ 239004 w 670508"/>
                <a:gd name="connsiteY1" fmla="*/ 199568 h 1140962"/>
                <a:gd name="connsiteX2" fmla="*/ 325317 w 670508"/>
                <a:gd name="connsiteY2" fmla="*/ 295028 h 1140962"/>
                <a:gd name="connsiteX3" fmla="*/ 411630 w 670508"/>
                <a:gd name="connsiteY3" fmla="*/ 199568 h 1140962"/>
                <a:gd name="connsiteX4" fmla="*/ 325317 w 670508"/>
                <a:gd name="connsiteY4" fmla="*/ 104108 h 1140962"/>
                <a:gd name="connsiteX5" fmla="*/ 335254 w 670508"/>
                <a:gd name="connsiteY5" fmla="*/ 0 h 1140962"/>
                <a:gd name="connsiteX6" fmla="*/ 670508 w 670508"/>
                <a:gd name="connsiteY6" fmla="*/ 570481 h 1140962"/>
                <a:gd name="connsiteX7" fmla="*/ 335254 w 670508"/>
                <a:gd name="connsiteY7" fmla="*/ 1140962 h 1140962"/>
                <a:gd name="connsiteX8" fmla="*/ 0 w 670508"/>
                <a:gd name="connsiteY8" fmla="*/ 570481 h 1140962"/>
                <a:gd name="connsiteX9" fmla="*/ 335254 w 670508"/>
                <a:gd name="connsiteY9" fmla="*/ 0 h 114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0508" h="1140962">
                  <a:moveTo>
                    <a:pt x="325317" y="104108"/>
                  </a:moveTo>
                  <a:cubicBezTo>
                    <a:pt x="277648" y="104108"/>
                    <a:pt x="239004" y="146847"/>
                    <a:pt x="239004" y="199568"/>
                  </a:cubicBezTo>
                  <a:cubicBezTo>
                    <a:pt x="239004" y="252289"/>
                    <a:pt x="277648" y="295028"/>
                    <a:pt x="325317" y="295028"/>
                  </a:cubicBezTo>
                  <a:cubicBezTo>
                    <a:pt x="372986" y="295028"/>
                    <a:pt x="411630" y="252289"/>
                    <a:pt x="411630" y="199568"/>
                  </a:cubicBezTo>
                  <a:cubicBezTo>
                    <a:pt x="411630" y="146847"/>
                    <a:pt x="372986" y="104108"/>
                    <a:pt x="325317" y="104108"/>
                  </a:cubicBezTo>
                  <a:close/>
                  <a:moveTo>
                    <a:pt x="335254" y="0"/>
                  </a:moveTo>
                  <a:cubicBezTo>
                    <a:pt x="520410" y="0"/>
                    <a:pt x="670508" y="255413"/>
                    <a:pt x="670508" y="570481"/>
                  </a:cubicBezTo>
                  <a:cubicBezTo>
                    <a:pt x="670508" y="885549"/>
                    <a:pt x="520410" y="1140962"/>
                    <a:pt x="335254" y="1140962"/>
                  </a:cubicBezTo>
                  <a:cubicBezTo>
                    <a:pt x="150098" y="1140962"/>
                    <a:pt x="0" y="885549"/>
                    <a:pt x="0" y="570481"/>
                  </a:cubicBezTo>
                  <a:cubicBezTo>
                    <a:pt x="0" y="255413"/>
                    <a:pt x="150098" y="0"/>
                    <a:pt x="33525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58661CCB-8D10-6D39-A0D0-13DD3D5FED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62856" y="4974952"/>
              <a:ext cx="31244" cy="13256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3717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0A63CF-6D43-C7C9-055B-EAC0796E55C1}"/>
              </a:ext>
            </a:extLst>
          </p:cNvPr>
          <p:cNvGrpSpPr/>
          <p:nvPr/>
        </p:nvGrpSpPr>
        <p:grpSpPr>
          <a:xfrm>
            <a:off x="426720" y="243840"/>
            <a:ext cx="975360" cy="1026160"/>
            <a:chOff x="426720" y="243840"/>
            <a:chExt cx="975360" cy="10261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0138D1-B9F0-C2B1-3F94-2427BF2C30E5}"/>
                </a:ext>
              </a:extLst>
            </p:cNvPr>
            <p:cNvSpPr/>
            <p:nvPr/>
          </p:nvSpPr>
          <p:spPr>
            <a:xfrm>
              <a:off x="426720" y="294640"/>
              <a:ext cx="975360" cy="9753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9D68967-65BB-C7FB-3F56-81E631959BE6}"/>
                </a:ext>
              </a:extLst>
            </p:cNvPr>
            <p:cNvSpPr txBox="1"/>
            <p:nvPr/>
          </p:nvSpPr>
          <p:spPr>
            <a:xfrm>
              <a:off x="584200" y="243840"/>
              <a:ext cx="741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Algerian" panose="04020705040A02060702" pitchFamily="82" charset="0"/>
                </a:rPr>
                <a:t>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600EE10-F456-13ED-DE97-56314D9DC9D5}"/>
              </a:ext>
            </a:extLst>
          </p:cNvPr>
          <p:cNvSpPr txBox="1"/>
          <p:nvPr/>
        </p:nvSpPr>
        <p:spPr>
          <a:xfrm>
            <a:off x="1676400" y="381401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Son </a:t>
            </a:r>
            <a:r>
              <a:rPr lang="en-US" dirty="0" err="1"/>
              <a:t>Ahman</a:t>
            </a:r>
            <a:r>
              <a:rPr lang="en-US" dirty="0"/>
              <a:t>/Savior</a:t>
            </a:r>
          </a:p>
          <a:p>
            <a:r>
              <a:rPr lang="en-US" sz="1100" dirty="0"/>
              <a:t>D&amp;C 78:20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DC993A-9A8D-E9E8-51AA-53C15818DCD2}"/>
              </a:ext>
            </a:extLst>
          </p:cNvPr>
          <p:cNvSpPr txBox="1"/>
          <p:nvPr/>
        </p:nvSpPr>
        <p:spPr>
          <a:xfrm>
            <a:off x="5419909" y="354097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Daniel Stanton</a:t>
            </a:r>
          </a:p>
          <a:p>
            <a:r>
              <a:rPr lang="en-US" sz="1100" dirty="0"/>
              <a:t>D&amp;C 75:33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94EE5A-1F6D-8215-6226-2F8E59184843}"/>
              </a:ext>
            </a:extLst>
          </p:cNvPr>
          <p:cNvSpPr txBox="1"/>
          <p:nvPr/>
        </p:nvSpPr>
        <p:spPr>
          <a:xfrm>
            <a:off x="9072880" y="381401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Northrop Sweet</a:t>
            </a:r>
          </a:p>
          <a:p>
            <a:r>
              <a:rPr lang="en-US" sz="1100" dirty="0"/>
              <a:t>D&amp;C 33:1-2, 8-10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80BE1C5-ABAA-1957-2B33-2DBD16595029}"/>
              </a:ext>
            </a:extLst>
          </p:cNvPr>
          <p:cNvGrpSpPr/>
          <p:nvPr/>
        </p:nvGrpSpPr>
        <p:grpSpPr>
          <a:xfrm>
            <a:off x="5234588" y="1250711"/>
            <a:ext cx="1925534" cy="5434644"/>
            <a:chOff x="4856347" y="1325010"/>
            <a:chExt cx="1925534" cy="5434644"/>
          </a:xfrm>
        </p:grpSpPr>
        <p:sp>
          <p:nvSpPr>
            <p:cNvPr id="35" name="Oval 13">
              <a:extLst>
                <a:ext uri="{FF2B5EF4-FFF2-40B4-BE49-F238E27FC236}">
                  <a16:creationId xmlns:a16="http://schemas.microsoft.com/office/drawing/2014/main" id="{E8FB7C86-ECFD-ABC1-4C59-A727A8AC2A0C}"/>
                </a:ext>
              </a:extLst>
            </p:cNvPr>
            <p:cNvSpPr/>
            <p:nvPr/>
          </p:nvSpPr>
          <p:spPr>
            <a:xfrm rot="18591141">
              <a:off x="5960504" y="6187923"/>
              <a:ext cx="430538" cy="712923"/>
            </a:xfrm>
            <a:custGeom>
              <a:avLst/>
              <a:gdLst>
                <a:gd name="connsiteX0" fmla="*/ 0 w 430483"/>
                <a:gd name="connsiteY0" fmla="*/ 300587 h 601174"/>
                <a:gd name="connsiteX1" fmla="*/ 215242 w 430483"/>
                <a:gd name="connsiteY1" fmla="*/ 0 h 601174"/>
                <a:gd name="connsiteX2" fmla="*/ 430484 w 430483"/>
                <a:gd name="connsiteY2" fmla="*/ 300587 h 601174"/>
                <a:gd name="connsiteX3" fmla="*/ 215242 w 430483"/>
                <a:gd name="connsiteY3" fmla="*/ 601174 h 601174"/>
                <a:gd name="connsiteX4" fmla="*/ 0 w 430483"/>
                <a:gd name="connsiteY4" fmla="*/ 300587 h 601174"/>
                <a:gd name="connsiteX0" fmla="*/ 54 w 430538"/>
                <a:gd name="connsiteY0" fmla="*/ 300587 h 712923"/>
                <a:gd name="connsiteX1" fmla="*/ 215296 w 430538"/>
                <a:gd name="connsiteY1" fmla="*/ 0 h 712923"/>
                <a:gd name="connsiteX2" fmla="*/ 430538 w 430538"/>
                <a:gd name="connsiteY2" fmla="*/ 300587 h 712923"/>
                <a:gd name="connsiteX3" fmla="*/ 200352 w 430538"/>
                <a:gd name="connsiteY3" fmla="*/ 712923 h 712923"/>
                <a:gd name="connsiteX4" fmla="*/ 54 w 430538"/>
                <a:gd name="connsiteY4" fmla="*/ 300587 h 7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538" h="712923">
                  <a:moveTo>
                    <a:pt x="54" y="300587"/>
                  </a:moveTo>
                  <a:cubicBezTo>
                    <a:pt x="2545" y="181767"/>
                    <a:pt x="96421" y="0"/>
                    <a:pt x="215296" y="0"/>
                  </a:cubicBezTo>
                  <a:cubicBezTo>
                    <a:pt x="334171" y="0"/>
                    <a:pt x="430538" y="134577"/>
                    <a:pt x="430538" y="300587"/>
                  </a:cubicBezTo>
                  <a:cubicBezTo>
                    <a:pt x="430538" y="466597"/>
                    <a:pt x="319227" y="712923"/>
                    <a:pt x="200352" y="712923"/>
                  </a:cubicBezTo>
                  <a:cubicBezTo>
                    <a:pt x="81477" y="712923"/>
                    <a:pt x="-2437" y="419407"/>
                    <a:pt x="54" y="300587"/>
                  </a:cubicBez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E2C0954-52C6-7349-3036-A368A2991F6B}"/>
                </a:ext>
              </a:extLst>
            </p:cNvPr>
            <p:cNvSpPr/>
            <p:nvPr/>
          </p:nvSpPr>
          <p:spPr>
            <a:xfrm rot="3770622" flipH="1">
              <a:off x="5013335" y="1200299"/>
              <a:ext cx="1418919" cy="1732896"/>
            </a:xfrm>
            <a:custGeom>
              <a:avLst/>
              <a:gdLst>
                <a:gd name="connsiteX0" fmla="*/ 1379701 w 1648192"/>
                <a:gd name="connsiteY0" fmla="*/ 376149 h 2012902"/>
                <a:gd name="connsiteX1" fmla="*/ 1024367 w 1648192"/>
                <a:gd name="connsiteY1" fmla="*/ 175583 h 2012902"/>
                <a:gd name="connsiteX2" fmla="*/ 960149 w 1648192"/>
                <a:gd name="connsiteY2" fmla="*/ 180181 h 2012902"/>
                <a:gd name="connsiteX3" fmla="*/ 960149 w 1648192"/>
                <a:gd name="connsiteY3" fmla="*/ 0 h 2012902"/>
                <a:gd name="connsiteX4" fmla="*/ 292294 w 1648192"/>
                <a:gd name="connsiteY4" fmla="*/ 0 h 2012902"/>
                <a:gd name="connsiteX5" fmla="*/ 0 w 1648192"/>
                <a:gd name="connsiteY5" fmla="*/ 292294 h 2012902"/>
                <a:gd name="connsiteX6" fmla="*/ 0 w 1648192"/>
                <a:gd name="connsiteY6" fmla="*/ 584587 h 2012902"/>
                <a:gd name="connsiteX7" fmla="*/ 667855 w 1648192"/>
                <a:gd name="connsiteY7" fmla="*/ 584588 h 2012902"/>
                <a:gd name="connsiteX8" fmla="*/ 683379 w 1648192"/>
                <a:gd name="connsiteY8" fmla="*/ 581454 h 2012902"/>
                <a:gd name="connsiteX9" fmla="*/ 684147 w 1648192"/>
                <a:gd name="connsiteY9" fmla="*/ 592176 h 2012902"/>
                <a:gd name="connsiteX10" fmla="*/ 810622 w 1648192"/>
                <a:gd name="connsiteY10" fmla="*/ 844786 h 2012902"/>
                <a:gd name="connsiteX11" fmla="*/ 819398 w 1648192"/>
                <a:gd name="connsiteY11" fmla="*/ 851030 h 2012902"/>
                <a:gd name="connsiteX12" fmla="*/ 855853 w 1648192"/>
                <a:gd name="connsiteY12" fmla="*/ 968076 h 2012902"/>
                <a:gd name="connsiteX13" fmla="*/ 884333 w 1648192"/>
                <a:gd name="connsiteY13" fmla="*/ 1034991 h 2012902"/>
                <a:gd name="connsiteX14" fmla="*/ 911449 w 1648192"/>
                <a:gd name="connsiteY14" fmla="*/ 1074380 h 2012902"/>
                <a:gd name="connsiteX15" fmla="*/ 901001 w 1648192"/>
                <a:gd name="connsiteY15" fmla="*/ 1147745 h 2012902"/>
                <a:gd name="connsiteX16" fmla="*/ 970000 w 1648192"/>
                <a:gd name="connsiteY16" fmla="*/ 1327728 h 2012902"/>
                <a:gd name="connsiteX17" fmla="*/ 975156 w 1648192"/>
                <a:gd name="connsiteY17" fmla="*/ 1332656 h 2012902"/>
                <a:gd name="connsiteX18" fmla="*/ 952772 w 1648192"/>
                <a:gd name="connsiteY18" fmla="*/ 1349031 h 2012902"/>
                <a:gd name="connsiteX19" fmla="*/ 887208 w 1648192"/>
                <a:gd name="connsiteY19" fmla="*/ 1436877 h 2012902"/>
                <a:gd name="connsiteX20" fmla="*/ 683100 w 1648192"/>
                <a:gd name="connsiteY20" fmla="*/ 1868255 h 2012902"/>
                <a:gd name="connsiteX21" fmla="*/ 932620 w 1648192"/>
                <a:gd name="connsiteY21" fmla="*/ 1986316 h 2012902"/>
                <a:gd name="connsiteX22" fmla="*/ 1300201 w 1648192"/>
                <a:gd name="connsiteY22" fmla="*/ 1854858 h 2012902"/>
                <a:gd name="connsiteX23" fmla="*/ 1491352 w 1648192"/>
                <a:gd name="connsiteY23" fmla="*/ 1450864 h 2012902"/>
                <a:gd name="connsiteX24" fmla="*/ 1528364 w 1648192"/>
                <a:gd name="connsiteY24" fmla="*/ 1403404 h 2012902"/>
                <a:gd name="connsiteX25" fmla="*/ 1582679 w 1648192"/>
                <a:gd name="connsiteY25" fmla="*/ 1162395 h 2012902"/>
                <a:gd name="connsiteX26" fmla="*/ 1567508 w 1648192"/>
                <a:gd name="connsiteY26" fmla="*/ 1122468 h 2012902"/>
                <a:gd name="connsiteX27" fmla="*/ 1648192 w 1648192"/>
                <a:gd name="connsiteY27" fmla="*/ 1097339 h 2012902"/>
                <a:gd name="connsiteX28" fmla="*/ 1522511 w 1648192"/>
                <a:gd name="connsiteY28" fmla="*/ 693809 h 2012902"/>
                <a:gd name="connsiteX29" fmla="*/ 1494031 w 1648192"/>
                <a:gd name="connsiteY29" fmla="*/ 626894 h 2012902"/>
                <a:gd name="connsiteX30" fmla="*/ 1459588 w 1648192"/>
                <a:gd name="connsiteY30" fmla="*/ 575522 h 2012902"/>
                <a:gd name="connsiteX31" fmla="*/ 1420101 w 1648192"/>
                <a:gd name="connsiteY31" fmla="*/ 534212 h 2012902"/>
                <a:gd name="connsiteX32" fmla="*/ 1418896 w 1648192"/>
                <a:gd name="connsiteY32" fmla="*/ 517383 h 2012902"/>
                <a:gd name="connsiteX33" fmla="*/ 1379701 w 1648192"/>
                <a:gd name="connsiteY33" fmla="*/ 376149 h 20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48192" h="2012902">
                  <a:moveTo>
                    <a:pt x="1379701" y="376149"/>
                  </a:moveTo>
                  <a:cubicBezTo>
                    <a:pt x="1314349" y="248011"/>
                    <a:pt x="1176866" y="164662"/>
                    <a:pt x="1024367" y="175583"/>
                  </a:cubicBezTo>
                  <a:lnTo>
                    <a:pt x="960149" y="180181"/>
                  </a:lnTo>
                  <a:lnTo>
                    <a:pt x="960149" y="0"/>
                  </a:lnTo>
                  <a:lnTo>
                    <a:pt x="292294" y="0"/>
                  </a:lnTo>
                  <a:cubicBezTo>
                    <a:pt x="130864" y="0"/>
                    <a:pt x="0" y="130864"/>
                    <a:pt x="0" y="292294"/>
                  </a:cubicBezTo>
                  <a:lnTo>
                    <a:pt x="0" y="584587"/>
                  </a:lnTo>
                  <a:lnTo>
                    <a:pt x="667855" y="584588"/>
                  </a:lnTo>
                  <a:lnTo>
                    <a:pt x="683379" y="581454"/>
                  </a:lnTo>
                  <a:lnTo>
                    <a:pt x="684147" y="592176"/>
                  </a:lnTo>
                  <a:cubicBezTo>
                    <a:pt x="691427" y="693842"/>
                    <a:pt x="739227" y="782932"/>
                    <a:pt x="810622" y="844786"/>
                  </a:cubicBezTo>
                  <a:lnTo>
                    <a:pt x="819398" y="851030"/>
                  </a:lnTo>
                  <a:lnTo>
                    <a:pt x="855853" y="968076"/>
                  </a:lnTo>
                  <a:cubicBezTo>
                    <a:pt x="863223" y="991740"/>
                    <a:pt x="872817" y="1014098"/>
                    <a:pt x="884333" y="1034991"/>
                  </a:cubicBezTo>
                  <a:lnTo>
                    <a:pt x="911449" y="1074380"/>
                  </a:lnTo>
                  <a:lnTo>
                    <a:pt x="901001" y="1147745"/>
                  </a:lnTo>
                  <a:cubicBezTo>
                    <a:pt x="902795" y="1212621"/>
                    <a:pt x="926275" y="1276508"/>
                    <a:pt x="970000" y="1327728"/>
                  </a:cubicBezTo>
                  <a:lnTo>
                    <a:pt x="975156" y="1332656"/>
                  </a:lnTo>
                  <a:lnTo>
                    <a:pt x="952772" y="1349031"/>
                  </a:lnTo>
                  <a:cubicBezTo>
                    <a:pt x="926020" y="1372909"/>
                    <a:pt x="903509" y="1402426"/>
                    <a:pt x="887208" y="1436877"/>
                  </a:cubicBezTo>
                  <a:lnTo>
                    <a:pt x="683100" y="1868255"/>
                  </a:lnTo>
                  <a:lnTo>
                    <a:pt x="932620" y="1986316"/>
                  </a:lnTo>
                  <a:cubicBezTo>
                    <a:pt x="1070426" y="2051520"/>
                    <a:pt x="1234998" y="1992663"/>
                    <a:pt x="1300201" y="1854858"/>
                  </a:cubicBezTo>
                  <a:lnTo>
                    <a:pt x="1491352" y="1450864"/>
                  </a:lnTo>
                  <a:lnTo>
                    <a:pt x="1528364" y="1403404"/>
                  </a:lnTo>
                  <a:cubicBezTo>
                    <a:pt x="1583686" y="1332464"/>
                    <a:pt x="1600768" y="1243854"/>
                    <a:pt x="1582679" y="1162395"/>
                  </a:cubicBezTo>
                  <a:lnTo>
                    <a:pt x="1567508" y="1122468"/>
                  </a:lnTo>
                  <a:lnTo>
                    <a:pt x="1648192" y="1097339"/>
                  </a:lnTo>
                  <a:lnTo>
                    <a:pt x="1522511" y="693809"/>
                  </a:lnTo>
                  <a:cubicBezTo>
                    <a:pt x="1515141" y="670144"/>
                    <a:pt x="1505547" y="647787"/>
                    <a:pt x="1494031" y="626894"/>
                  </a:cubicBezTo>
                  <a:cubicBezTo>
                    <a:pt x="1483954" y="608613"/>
                    <a:pt x="1472406" y="591454"/>
                    <a:pt x="1459588" y="575522"/>
                  </a:cubicBezTo>
                  <a:lnTo>
                    <a:pt x="1420101" y="534212"/>
                  </a:lnTo>
                  <a:lnTo>
                    <a:pt x="1418896" y="517383"/>
                  </a:lnTo>
                  <a:cubicBezTo>
                    <a:pt x="1415256" y="466550"/>
                    <a:pt x="1401486" y="418861"/>
                    <a:pt x="1379701" y="37614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208C3B3-4C98-D5F9-F325-E7DD2C5A6E0B}"/>
                </a:ext>
              </a:extLst>
            </p:cNvPr>
            <p:cNvSpPr/>
            <p:nvPr/>
          </p:nvSpPr>
          <p:spPr>
            <a:xfrm rot="20689303">
              <a:off x="6455391" y="4421581"/>
              <a:ext cx="326490" cy="4658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555C7C17-5DFD-4AB7-CF1D-53FFC27ADA7D}"/>
                </a:ext>
              </a:extLst>
            </p:cNvPr>
            <p:cNvSpPr/>
            <p:nvPr/>
          </p:nvSpPr>
          <p:spPr>
            <a:xfrm rot="20203792">
              <a:off x="5870572" y="2917305"/>
              <a:ext cx="711669" cy="1819354"/>
            </a:xfrm>
            <a:prstGeom prst="trapezoid">
              <a:avLst>
                <a:gd name="adj" fmla="val 17618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0E021-8887-FD59-2F57-594AF664466A}"/>
                </a:ext>
              </a:extLst>
            </p:cNvPr>
            <p:cNvSpPr/>
            <p:nvPr/>
          </p:nvSpPr>
          <p:spPr>
            <a:xfrm rot="2843460">
              <a:off x="5254070" y="6148180"/>
              <a:ext cx="430538" cy="712923"/>
            </a:xfrm>
            <a:custGeom>
              <a:avLst/>
              <a:gdLst>
                <a:gd name="connsiteX0" fmla="*/ 0 w 430483"/>
                <a:gd name="connsiteY0" fmla="*/ 300587 h 601174"/>
                <a:gd name="connsiteX1" fmla="*/ 215242 w 430483"/>
                <a:gd name="connsiteY1" fmla="*/ 0 h 601174"/>
                <a:gd name="connsiteX2" fmla="*/ 430484 w 430483"/>
                <a:gd name="connsiteY2" fmla="*/ 300587 h 601174"/>
                <a:gd name="connsiteX3" fmla="*/ 215242 w 430483"/>
                <a:gd name="connsiteY3" fmla="*/ 601174 h 601174"/>
                <a:gd name="connsiteX4" fmla="*/ 0 w 430483"/>
                <a:gd name="connsiteY4" fmla="*/ 300587 h 601174"/>
                <a:gd name="connsiteX0" fmla="*/ 54 w 430538"/>
                <a:gd name="connsiteY0" fmla="*/ 300587 h 712923"/>
                <a:gd name="connsiteX1" fmla="*/ 215296 w 430538"/>
                <a:gd name="connsiteY1" fmla="*/ 0 h 712923"/>
                <a:gd name="connsiteX2" fmla="*/ 430538 w 430538"/>
                <a:gd name="connsiteY2" fmla="*/ 300587 h 712923"/>
                <a:gd name="connsiteX3" fmla="*/ 200352 w 430538"/>
                <a:gd name="connsiteY3" fmla="*/ 712923 h 712923"/>
                <a:gd name="connsiteX4" fmla="*/ 54 w 430538"/>
                <a:gd name="connsiteY4" fmla="*/ 300587 h 7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538" h="712923">
                  <a:moveTo>
                    <a:pt x="54" y="300587"/>
                  </a:moveTo>
                  <a:cubicBezTo>
                    <a:pt x="2545" y="181767"/>
                    <a:pt x="96421" y="0"/>
                    <a:pt x="215296" y="0"/>
                  </a:cubicBezTo>
                  <a:cubicBezTo>
                    <a:pt x="334171" y="0"/>
                    <a:pt x="430538" y="134577"/>
                    <a:pt x="430538" y="300587"/>
                  </a:cubicBezTo>
                  <a:cubicBezTo>
                    <a:pt x="430538" y="466597"/>
                    <a:pt x="319227" y="712923"/>
                    <a:pt x="200352" y="712923"/>
                  </a:cubicBezTo>
                  <a:cubicBezTo>
                    <a:pt x="81477" y="712923"/>
                    <a:pt x="-2437" y="419407"/>
                    <a:pt x="54" y="300587"/>
                  </a:cubicBez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051E7CA-C600-E961-B469-A75E46124EE8}"/>
                </a:ext>
              </a:extLst>
            </p:cNvPr>
            <p:cNvSpPr/>
            <p:nvPr/>
          </p:nvSpPr>
          <p:spPr>
            <a:xfrm>
              <a:off x="4878423" y="4475147"/>
              <a:ext cx="326490" cy="4658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rapezoid 16">
              <a:extLst>
                <a:ext uri="{FF2B5EF4-FFF2-40B4-BE49-F238E27FC236}">
                  <a16:creationId xmlns:a16="http://schemas.microsoft.com/office/drawing/2014/main" id="{D3CFB30C-E06C-64EA-C14D-F92ABF281175}"/>
                </a:ext>
              </a:extLst>
            </p:cNvPr>
            <p:cNvSpPr/>
            <p:nvPr/>
          </p:nvSpPr>
          <p:spPr>
            <a:xfrm rot="1050082">
              <a:off x="5013529" y="2871893"/>
              <a:ext cx="773905" cy="1883334"/>
            </a:xfrm>
            <a:prstGeom prst="trapezoid">
              <a:avLst>
                <a:gd name="adj" fmla="val 17618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A28DB723-A128-F826-AB30-89592B9E16FA}"/>
                </a:ext>
              </a:extLst>
            </p:cNvPr>
            <p:cNvSpPr/>
            <p:nvPr/>
          </p:nvSpPr>
          <p:spPr>
            <a:xfrm>
              <a:off x="5244006" y="2917740"/>
              <a:ext cx="1139137" cy="1799693"/>
            </a:xfrm>
            <a:prstGeom prst="trapezoid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6557F71-F16B-DA0C-36D8-11D46C364C92}"/>
                </a:ext>
              </a:extLst>
            </p:cNvPr>
            <p:cNvSpPr/>
            <p:nvPr/>
          </p:nvSpPr>
          <p:spPr>
            <a:xfrm>
              <a:off x="5669414" y="3789906"/>
              <a:ext cx="120591" cy="1029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9FA2BE-7FB1-A75B-4C46-997F815BE662}"/>
                </a:ext>
              </a:extLst>
            </p:cNvPr>
            <p:cNvSpPr/>
            <p:nvPr/>
          </p:nvSpPr>
          <p:spPr>
            <a:xfrm>
              <a:off x="5679572" y="4072903"/>
              <a:ext cx="120591" cy="1029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E5B7EBE-5ACA-0A47-7D05-35CFF93677E4}"/>
                </a:ext>
              </a:extLst>
            </p:cNvPr>
            <p:cNvSpPr/>
            <p:nvPr/>
          </p:nvSpPr>
          <p:spPr>
            <a:xfrm>
              <a:off x="5681918" y="4356000"/>
              <a:ext cx="120591" cy="1029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EE9F8C6-978C-79C7-327E-182A2FB8B336}"/>
                </a:ext>
              </a:extLst>
            </p:cNvPr>
            <p:cNvSpPr/>
            <p:nvPr/>
          </p:nvSpPr>
          <p:spPr>
            <a:xfrm>
              <a:off x="5727007" y="4614461"/>
              <a:ext cx="120591" cy="1029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B61F03E8-8C0D-9795-D371-4D0217652314}"/>
                </a:ext>
              </a:extLst>
            </p:cNvPr>
            <p:cNvSpPr/>
            <p:nvPr/>
          </p:nvSpPr>
          <p:spPr>
            <a:xfrm>
              <a:off x="5061251" y="4775734"/>
              <a:ext cx="1476466" cy="1728975"/>
            </a:xfrm>
            <a:prstGeom prst="trapezoid">
              <a:avLst>
                <a:gd name="adj" fmla="val 13865"/>
              </a:avLst>
            </a:prstGeom>
            <a:solidFill>
              <a:schemeClr val="accent3">
                <a:lumMod val="50000"/>
              </a:schemeClr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ounded Rectangle 62">
              <a:extLst>
                <a:ext uri="{FF2B5EF4-FFF2-40B4-BE49-F238E27FC236}">
                  <a16:creationId xmlns:a16="http://schemas.microsoft.com/office/drawing/2014/main" id="{16CD7F38-5998-9403-D31C-10EB08F6CC5E}"/>
                </a:ext>
              </a:extLst>
            </p:cNvPr>
            <p:cNvSpPr/>
            <p:nvPr/>
          </p:nvSpPr>
          <p:spPr>
            <a:xfrm>
              <a:off x="5232940" y="4578512"/>
              <a:ext cx="1139137" cy="188498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ame 24">
              <a:extLst>
                <a:ext uri="{FF2B5EF4-FFF2-40B4-BE49-F238E27FC236}">
                  <a16:creationId xmlns:a16="http://schemas.microsoft.com/office/drawing/2014/main" id="{FDD8257E-5F34-AE1A-B729-944A3D0F3EB6}"/>
                </a:ext>
              </a:extLst>
            </p:cNvPr>
            <p:cNvSpPr/>
            <p:nvPr/>
          </p:nvSpPr>
          <p:spPr>
            <a:xfrm>
              <a:off x="5593311" y="4544165"/>
              <a:ext cx="391278" cy="239984"/>
            </a:xfrm>
            <a:prstGeom prst="frame">
              <a:avLst/>
            </a:prstGeom>
            <a:solidFill>
              <a:srgbClr val="FFC0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23C71683-68B4-7297-80EA-BA30A38C3A9C}"/>
                </a:ext>
              </a:extLst>
            </p:cNvPr>
            <p:cNvSpPr/>
            <p:nvPr/>
          </p:nvSpPr>
          <p:spPr>
            <a:xfrm rot="10800000">
              <a:off x="5342853" y="2765229"/>
              <a:ext cx="876683" cy="661928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hord 26">
              <a:extLst>
                <a:ext uri="{FF2B5EF4-FFF2-40B4-BE49-F238E27FC236}">
                  <a16:creationId xmlns:a16="http://schemas.microsoft.com/office/drawing/2014/main" id="{71E96D72-5EB9-2F94-C3ED-EB53F6EF6A28}"/>
                </a:ext>
              </a:extLst>
            </p:cNvPr>
            <p:cNvSpPr/>
            <p:nvPr/>
          </p:nvSpPr>
          <p:spPr>
            <a:xfrm rot="20214723">
              <a:off x="5421237" y="2908219"/>
              <a:ext cx="314707" cy="646043"/>
            </a:xfrm>
            <a:prstGeom prst="chor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hord 27">
              <a:extLst>
                <a:ext uri="{FF2B5EF4-FFF2-40B4-BE49-F238E27FC236}">
                  <a16:creationId xmlns:a16="http://schemas.microsoft.com/office/drawing/2014/main" id="{1D2A6DA7-E166-54A8-55C1-9A541A5D9322}"/>
                </a:ext>
              </a:extLst>
            </p:cNvPr>
            <p:cNvSpPr/>
            <p:nvPr/>
          </p:nvSpPr>
          <p:spPr>
            <a:xfrm rot="1385277" flipH="1">
              <a:off x="5827870" y="2900358"/>
              <a:ext cx="314707" cy="646043"/>
            </a:xfrm>
            <a:prstGeom prst="chor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E45AE20-A172-F525-18AD-F094B97D5566}"/>
                </a:ext>
              </a:extLst>
            </p:cNvPr>
            <p:cNvCxnSpPr>
              <a:cxnSpLocks/>
              <a:endCxn id="25" idx="0"/>
            </p:cNvCxnSpPr>
            <p:nvPr/>
          </p:nvCxnSpPr>
          <p:spPr>
            <a:xfrm>
              <a:off x="5775189" y="3327180"/>
              <a:ext cx="13761" cy="12169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Pentagon 70">
              <a:extLst>
                <a:ext uri="{FF2B5EF4-FFF2-40B4-BE49-F238E27FC236}">
                  <a16:creationId xmlns:a16="http://schemas.microsoft.com/office/drawing/2014/main" id="{C7AA6BC8-8453-918F-8348-9C7370F53037}"/>
                </a:ext>
              </a:extLst>
            </p:cNvPr>
            <p:cNvSpPr/>
            <p:nvPr/>
          </p:nvSpPr>
          <p:spPr>
            <a:xfrm rot="5400000">
              <a:off x="5849722" y="3732597"/>
              <a:ext cx="365016" cy="271385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5F9136C-1DCD-868A-5024-4B3A6AB7D3A2}"/>
                </a:ext>
              </a:extLst>
            </p:cNvPr>
            <p:cNvCxnSpPr/>
            <p:nvPr/>
          </p:nvCxnSpPr>
          <p:spPr>
            <a:xfrm flipH="1">
              <a:off x="5773627" y="5183499"/>
              <a:ext cx="3295" cy="12793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1B0DD88-F32B-0360-9896-DE533C20CFF1}"/>
                </a:ext>
              </a:extLst>
            </p:cNvPr>
            <p:cNvCxnSpPr/>
            <p:nvPr/>
          </p:nvCxnSpPr>
          <p:spPr>
            <a:xfrm flipH="1">
              <a:off x="5762523" y="5212955"/>
              <a:ext cx="3295" cy="12793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D9BB648F-DA8B-DA75-91C7-39045FBD27E7}"/>
                </a:ext>
              </a:extLst>
            </p:cNvPr>
            <p:cNvSpPr/>
            <p:nvPr/>
          </p:nvSpPr>
          <p:spPr>
            <a:xfrm>
              <a:off x="5041668" y="1457662"/>
              <a:ext cx="1385049" cy="1715303"/>
            </a:xfrm>
            <a:custGeom>
              <a:avLst/>
              <a:gdLst>
                <a:gd name="connsiteX0" fmla="*/ 0 w 1371600"/>
                <a:gd name="connsiteY0" fmla="*/ 803123 h 1606246"/>
                <a:gd name="connsiteX1" fmla="*/ 685800 w 1371600"/>
                <a:gd name="connsiteY1" fmla="*/ 0 h 1606246"/>
                <a:gd name="connsiteX2" fmla="*/ 1371600 w 1371600"/>
                <a:gd name="connsiteY2" fmla="*/ 803123 h 1606246"/>
                <a:gd name="connsiteX3" fmla="*/ 685800 w 1371600"/>
                <a:gd name="connsiteY3" fmla="*/ 1606246 h 1606246"/>
                <a:gd name="connsiteX4" fmla="*/ 0 w 1371600"/>
                <a:gd name="connsiteY4" fmla="*/ 803123 h 1606246"/>
                <a:gd name="connsiteX0" fmla="*/ 0 w 1371600"/>
                <a:gd name="connsiteY0" fmla="*/ 803123 h 1715303"/>
                <a:gd name="connsiteX1" fmla="*/ 685800 w 1371600"/>
                <a:gd name="connsiteY1" fmla="*/ 0 h 1715303"/>
                <a:gd name="connsiteX2" fmla="*/ 1371600 w 1371600"/>
                <a:gd name="connsiteY2" fmla="*/ 803123 h 1715303"/>
                <a:gd name="connsiteX3" fmla="*/ 685800 w 1371600"/>
                <a:gd name="connsiteY3" fmla="*/ 1715303 h 1715303"/>
                <a:gd name="connsiteX4" fmla="*/ 0 w 1371600"/>
                <a:gd name="connsiteY4" fmla="*/ 803123 h 1715303"/>
                <a:gd name="connsiteX0" fmla="*/ 0 w 1371600"/>
                <a:gd name="connsiteY0" fmla="*/ 803123 h 1715303"/>
                <a:gd name="connsiteX1" fmla="*/ 685800 w 1371600"/>
                <a:gd name="connsiteY1" fmla="*/ 0 h 1715303"/>
                <a:gd name="connsiteX2" fmla="*/ 1371600 w 1371600"/>
                <a:gd name="connsiteY2" fmla="*/ 803123 h 1715303"/>
                <a:gd name="connsiteX3" fmla="*/ 685800 w 1371600"/>
                <a:gd name="connsiteY3" fmla="*/ 1715303 h 1715303"/>
                <a:gd name="connsiteX4" fmla="*/ 0 w 1371600"/>
                <a:gd name="connsiteY4" fmla="*/ 803123 h 1715303"/>
                <a:gd name="connsiteX0" fmla="*/ 13449 w 1385049"/>
                <a:gd name="connsiteY0" fmla="*/ 803123 h 1715303"/>
                <a:gd name="connsiteX1" fmla="*/ 699249 w 1385049"/>
                <a:gd name="connsiteY1" fmla="*/ 0 h 1715303"/>
                <a:gd name="connsiteX2" fmla="*/ 1385049 w 1385049"/>
                <a:gd name="connsiteY2" fmla="*/ 803123 h 1715303"/>
                <a:gd name="connsiteX3" fmla="*/ 699249 w 1385049"/>
                <a:gd name="connsiteY3" fmla="*/ 1715303 h 1715303"/>
                <a:gd name="connsiteX4" fmla="*/ 13449 w 1385049"/>
                <a:gd name="connsiteY4" fmla="*/ 803123 h 171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5049" h="1715303">
                  <a:moveTo>
                    <a:pt x="13449" y="803123"/>
                  </a:moveTo>
                  <a:cubicBezTo>
                    <a:pt x="-78829" y="525628"/>
                    <a:pt x="320492" y="0"/>
                    <a:pt x="699249" y="0"/>
                  </a:cubicBezTo>
                  <a:cubicBezTo>
                    <a:pt x="1078006" y="0"/>
                    <a:pt x="1385049" y="359570"/>
                    <a:pt x="1385049" y="803123"/>
                  </a:cubicBezTo>
                  <a:cubicBezTo>
                    <a:pt x="1250825" y="1187953"/>
                    <a:pt x="1078006" y="1715303"/>
                    <a:pt x="699249" y="1715303"/>
                  </a:cubicBezTo>
                  <a:cubicBezTo>
                    <a:pt x="320492" y="1715303"/>
                    <a:pt x="105727" y="1080618"/>
                    <a:pt x="13449" y="803123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: Diagonal Corners Rounded 36">
              <a:extLst>
                <a:ext uri="{FF2B5EF4-FFF2-40B4-BE49-F238E27FC236}">
                  <a16:creationId xmlns:a16="http://schemas.microsoft.com/office/drawing/2014/main" id="{A294BC49-259E-2E57-D4D1-48B7315B11DC}"/>
                </a:ext>
              </a:extLst>
            </p:cNvPr>
            <p:cNvSpPr/>
            <p:nvPr/>
          </p:nvSpPr>
          <p:spPr>
            <a:xfrm rot="2519471">
              <a:off x="5306420" y="1325010"/>
              <a:ext cx="814764" cy="59845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1139CC2-0161-5FEA-9CB0-59642A5CA665}"/>
              </a:ext>
            </a:extLst>
          </p:cNvPr>
          <p:cNvGrpSpPr/>
          <p:nvPr/>
        </p:nvGrpSpPr>
        <p:grpSpPr>
          <a:xfrm>
            <a:off x="872070" y="1190354"/>
            <a:ext cx="3365154" cy="5373006"/>
            <a:chOff x="23539" y="1287948"/>
            <a:chExt cx="2999432" cy="4916728"/>
          </a:xfrm>
        </p:grpSpPr>
        <p:sp>
          <p:nvSpPr>
            <p:cNvPr id="41" name="Oval 45">
              <a:extLst>
                <a:ext uri="{FF2B5EF4-FFF2-40B4-BE49-F238E27FC236}">
                  <a16:creationId xmlns:a16="http://schemas.microsoft.com/office/drawing/2014/main" id="{2158AF9E-C10D-3F7F-FA0C-EE401873A894}"/>
                </a:ext>
              </a:extLst>
            </p:cNvPr>
            <p:cNvSpPr/>
            <p:nvPr/>
          </p:nvSpPr>
          <p:spPr>
            <a:xfrm>
              <a:off x="23539" y="2738695"/>
              <a:ext cx="2999432" cy="3176772"/>
            </a:xfrm>
            <a:custGeom>
              <a:avLst/>
              <a:gdLst>
                <a:gd name="connsiteX0" fmla="*/ 0 w 2822097"/>
                <a:gd name="connsiteY0" fmla="*/ 1892774 h 3785548"/>
                <a:gd name="connsiteX1" fmla="*/ 1411049 w 2822097"/>
                <a:gd name="connsiteY1" fmla="*/ 0 h 3785548"/>
                <a:gd name="connsiteX2" fmla="*/ 2822098 w 2822097"/>
                <a:gd name="connsiteY2" fmla="*/ 1892774 h 3785548"/>
                <a:gd name="connsiteX3" fmla="*/ 1411049 w 2822097"/>
                <a:gd name="connsiteY3" fmla="*/ 3785548 h 3785548"/>
                <a:gd name="connsiteX4" fmla="*/ 0 w 2822097"/>
                <a:gd name="connsiteY4" fmla="*/ 1892774 h 3785548"/>
                <a:gd name="connsiteX0" fmla="*/ 4207 w 2830512"/>
                <a:gd name="connsiteY0" fmla="*/ 1892774 h 3865518"/>
                <a:gd name="connsiteX1" fmla="*/ 1415256 w 2830512"/>
                <a:gd name="connsiteY1" fmla="*/ 0 h 3865518"/>
                <a:gd name="connsiteX2" fmla="*/ 2826305 w 2830512"/>
                <a:gd name="connsiteY2" fmla="*/ 1892774 h 3865518"/>
                <a:gd name="connsiteX3" fmla="*/ 1415256 w 2830512"/>
                <a:gd name="connsiteY3" fmla="*/ 3785548 h 3865518"/>
                <a:gd name="connsiteX4" fmla="*/ 4207 w 2830512"/>
                <a:gd name="connsiteY4" fmla="*/ 1892774 h 3865518"/>
                <a:gd name="connsiteX0" fmla="*/ 9785 w 2841668"/>
                <a:gd name="connsiteY0" fmla="*/ 1892774 h 3804969"/>
                <a:gd name="connsiteX1" fmla="*/ 1420834 w 2841668"/>
                <a:gd name="connsiteY1" fmla="*/ 0 h 3804969"/>
                <a:gd name="connsiteX2" fmla="*/ 2831883 w 2841668"/>
                <a:gd name="connsiteY2" fmla="*/ 1892774 h 3804969"/>
                <a:gd name="connsiteX3" fmla="*/ 1420834 w 2841668"/>
                <a:gd name="connsiteY3" fmla="*/ 3785548 h 3804969"/>
                <a:gd name="connsiteX4" fmla="*/ 9785 w 2841668"/>
                <a:gd name="connsiteY4" fmla="*/ 1892774 h 3804969"/>
                <a:gd name="connsiteX0" fmla="*/ 9785 w 2841668"/>
                <a:gd name="connsiteY0" fmla="*/ 1892774 h 3785832"/>
                <a:gd name="connsiteX1" fmla="*/ 1420834 w 2841668"/>
                <a:gd name="connsiteY1" fmla="*/ 0 h 3785832"/>
                <a:gd name="connsiteX2" fmla="*/ 2831883 w 2841668"/>
                <a:gd name="connsiteY2" fmla="*/ 1892774 h 3785832"/>
                <a:gd name="connsiteX3" fmla="*/ 1420834 w 2841668"/>
                <a:gd name="connsiteY3" fmla="*/ 3785548 h 3785832"/>
                <a:gd name="connsiteX4" fmla="*/ 9785 w 2841668"/>
                <a:gd name="connsiteY4" fmla="*/ 1892774 h 3785832"/>
                <a:gd name="connsiteX0" fmla="*/ 97929 w 2929812"/>
                <a:gd name="connsiteY0" fmla="*/ 1892774 h 3785832"/>
                <a:gd name="connsiteX1" fmla="*/ 1508978 w 2929812"/>
                <a:gd name="connsiteY1" fmla="*/ 0 h 3785832"/>
                <a:gd name="connsiteX2" fmla="*/ 2920027 w 2929812"/>
                <a:gd name="connsiteY2" fmla="*/ 1892774 h 3785832"/>
                <a:gd name="connsiteX3" fmla="*/ 1508978 w 2929812"/>
                <a:gd name="connsiteY3" fmla="*/ 3785548 h 3785832"/>
                <a:gd name="connsiteX4" fmla="*/ 97929 w 2929812"/>
                <a:gd name="connsiteY4" fmla="*/ 1892774 h 3785832"/>
                <a:gd name="connsiteX0" fmla="*/ 205284 w 3037167"/>
                <a:gd name="connsiteY0" fmla="*/ 1892774 h 3785790"/>
                <a:gd name="connsiteX1" fmla="*/ 1616333 w 3037167"/>
                <a:gd name="connsiteY1" fmla="*/ 0 h 3785790"/>
                <a:gd name="connsiteX2" fmla="*/ 3027382 w 3037167"/>
                <a:gd name="connsiteY2" fmla="*/ 1892774 h 3785790"/>
                <a:gd name="connsiteX3" fmla="*/ 1616333 w 3037167"/>
                <a:gd name="connsiteY3" fmla="*/ 3785548 h 3785790"/>
                <a:gd name="connsiteX4" fmla="*/ 205284 w 3037167"/>
                <a:gd name="connsiteY4" fmla="*/ 1892774 h 3785790"/>
                <a:gd name="connsiteX0" fmla="*/ 205284 w 3037167"/>
                <a:gd name="connsiteY0" fmla="*/ 1892774 h 3785790"/>
                <a:gd name="connsiteX1" fmla="*/ 1616333 w 3037167"/>
                <a:gd name="connsiteY1" fmla="*/ 0 h 3785790"/>
                <a:gd name="connsiteX2" fmla="*/ 3027382 w 3037167"/>
                <a:gd name="connsiteY2" fmla="*/ 1892774 h 3785790"/>
                <a:gd name="connsiteX3" fmla="*/ 1616333 w 3037167"/>
                <a:gd name="connsiteY3" fmla="*/ 3785548 h 3785790"/>
                <a:gd name="connsiteX4" fmla="*/ 205284 w 3037167"/>
                <a:gd name="connsiteY4" fmla="*/ 1892774 h 3785790"/>
                <a:gd name="connsiteX0" fmla="*/ 90760 w 2931146"/>
                <a:gd name="connsiteY0" fmla="*/ 1892789 h 3785581"/>
                <a:gd name="connsiteX1" fmla="*/ 1501809 w 2931146"/>
                <a:gd name="connsiteY1" fmla="*/ 15 h 3785581"/>
                <a:gd name="connsiteX2" fmla="*/ 2931146 w 2931146"/>
                <a:gd name="connsiteY2" fmla="*/ 1920221 h 3785581"/>
                <a:gd name="connsiteX3" fmla="*/ 1501809 w 2931146"/>
                <a:gd name="connsiteY3" fmla="*/ 3785563 h 3785581"/>
                <a:gd name="connsiteX4" fmla="*/ 90760 w 2931146"/>
                <a:gd name="connsiteY4" fmla="*/ 1892789 h 3785581"/>
                <a:gd name="connsiteX0" fmla="*/ 90760 w 2999432"/>
                <a:gd name="connsiteY0" fmla="*/ 1892789 h 3785578"/>
                <a:gd name="connsiteX1" fmla="*/ 1501809 w 2999432"/>
                <a:gd name="connsiteY1" fmla="*/ 15 h 3785578"/>
                <a:gd name="connsiteX2" fmla="*/ 2931146 w 2999432"/>
                <a:gd name="connsiteY2" fmla="*/ 1920221 h 3785578"/>
                <a:gd name="connsiteX3" fmla="*/ 1501809 w 2999432"/>
                <a:gd name="connsiteY3" fmla="*/ 3785563 h 3785578"/>
                <a:gd name="connsiteX4" fmla="*/ 90760 w 2999432"/>
                <a:gd name="connsiteY4" fmla="*/ 1892789 h 3785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9432" h="3785578">
                  <a:moveTo>
                    <a:pt x="90760" y="1892789"/>
                  </a:moveTo>
                  <a:cubicBezTo>
                    <a:pt x="547960" y="1002887"/>
                    <a:pt x="1028411" y="-4557"/>
                    <a:pt x="1501809" y="15"/>
                  </a:cubicBezTo>
                  <a:cubicBezTo>
                    <a:pt x="1975207" y="4587"/>
                    <a:pt x="2537954" y="1021175"/>
                    <a:pt x="2931146" y="1920221"/>
                  </a:cubicBezTo>
                  <a:cubicBezTo>
                    <a:pt x="3315194" y="2773547"/>
                    <a:pt x="1975207" y="3790135"/>
                    <a:pt x="1501809" y="3785563"/>
                  </a:cubicBezTo>
                  <a:cubicBezTo>
                    <a:pt x="1028411" y="3780991"/>
                    <a:pt x="-366440" y="2782691"/>
                    <a:pt x="90760" y="189278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5">
              <a:extLst>
                <a:ext uri="{FF2B5EF4-FFF2-40B4-BE49-F238E27FC236}">
                  <a16:creationId xmlns:a16="http://schemas.microsoft.com/office/drawing/2014/main" id="{F1E3E05D-515A-2E07-7FFD-C069A887AC0B}"/>
                </a:ext>
              </a:extLst>
            </p:cNvPr>
            <p:cNvSpPr/>
            <p:nvPr/>
          </p:nvSpPr>
          <p:spPr>
            <a:xfrm rot="20061683">
              <a:off x="2244964" y="4093205"/>
              <a:ext cx="415101" cy="64084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088BB96-4637-5567-B6E7-4DC4949A399D}"/>
                </a:ext>
              </a:extLst>
            </p:cNvPr>
            <p:cNvSpPr/>
            <p:nvPr/>
          </p:nvSpPr>
          <p:spPr>
            <a:xfrm rot="10800000">
              <a:off x="482396" y="1287948"/>
              <a:ext cx="2066750" cy="2203008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Trapezoid 43">
              <a:extLst>
                <a:ext uri="{FF2B5EF4-FFF2-40B4-BE49-F238E27FC236}">
                  <a16:creationId xmlns:a16="http://schemas.microsoft.com/office/drawing/2014/main" id="{6C284C52-05FD-A725-FF46-0C1F4A466AFF}"/>
                </a:ext>
              </a:extLst>
            </p:cNvPr>
            <p:cNvSpPr/>
            <p:nvPr/>
          </p:nvSpPr>
          <p:spPr>
            <a:xfrm rot="20726610" flipH="1">
              <a:off x="1579161" y="2798381"/>
              <a:ext cx="971198" cy="1673457"/>
            </a:xfrm>
            <a:prstGeom prst="trapezoid">
              <a:avLst>
                <a:gd name="adj" fmla="val 45207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61B5B2C-2098-2536-32D2-993A365C3FC8}"/>
                </a:ext>
              </a:extLst>
            </p:cNvPr>
            <p:cNvSpPr/>
            <p:nvPr/>
          </p:nvSpPr>
          <p:spPr>
            <a:xfrm rot="976600">
              <a:off x="467058" y="4037024"/>
              <a:ext cx="449222" cy="65036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rapezoid 45">
              <a:extLst>
                <a:ext uri="{FF2B5EF4-FFF2-40B4-BE49-F238E27FC236}">
                  <a16:creationId xmlns:a16="http://schemas.microsoft.com/office/drawing/2014/main" id="{5519CABF-ECC7-298C-90EE-D830D2545E0E}"/>
                </a:ext>
              </a:extLst>
            </p:cNvPr>
            <p:cNvSpPr/>
            <p:nvPr/>
          </p:nvSpPr>
          <p:spPr>
            <a:xfrm rot="808127">
              <a:off x="488827" y="2706164"/>
              <a:ext cx="1123505" cy="1747081"/>
            </a:xfrm>
            <a:prstGeom prst="trapezoid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D542EFC-B214-FEC3-E3F9-F84AE2844A5F}"/>
                </a:ext>
              </a:extLst>
            </p:cNvPr>
            <p:cNvSpPr/>
            <p:nvPr/>
          </p:nvSpPr>
          <p:spPr>
            <a:xfrm rot="886948" flipH="1">
              <a:off x="1487855" y="5728273"/>
              <a:ext cx="597118" cy="47640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437A699-AC59-773E-B113-E1C6FC652F60}"/>
                </a:ext>
              </a:extLst>
            </p:cNvPr>
            <p:cNvSpPr/>
            <p:nvPr/>
          </p:nvSpPr>
          <p:spPr>
            <a:xfrm rot="20713052">
              <a:off x="763009" y="5728273"/>
              <a:ext cx="597118" cy="47640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rapezoid 48">
              <a:extLst>
                <a:ext uri="{FF2B5EF4-FFF2-40B4-BE49-F238E27FC236}">
                  <a16:creationId xmlns:a16="http://schemas.microsoft.com/office/drawing/2014/main" id="{A07EFB32-92D8-66D0-392A-F055407B94BC}"/>
                </a:ext>
              </a:extLst>
            </p:cNvPr>
            <p:cNvSpPr/>
            <p:nvPr/>
          </p:nvSpPr>
          <p:spPr>
            <a:xfrm>
              <a:off x="495635" y="2799211"/>
              <a:ext cx="2120175" cy="3228831"/>
            </a:xfrm>
            <a:prstGeom prst="trapezoid">
              <a:avLst>
                <a:gd name="adj" fmla="val 34948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BE7AD68-A1D3-6250-1EA7-3A51F1BA1BAB}"/>
                </a:ext>
              </a:extLst>
            </p:cNvPr>
            <p:cNvSpPr/>
            <p:nvPr/>
          </p:nvSpPr>
          <p:spPr>
            <a:xfrm>
              <a:off x="933997" y="4015516"/>
              <a:ext cx="1279358" cy="1777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10">
              <a:extLst>
                <a:ext uri="{FF2B5EF4-FFF2-40B4-BE49-F238E27FC236}">
                  <a16:creationId xmlns:a16="http://schemas.microsoft.com/office/drawing/2014/main" id="{1E318B2B-FC23-D673-4818-6FEFEF5F0109}"/>
                </a:ext>
              </a:extLst>
            </p:cNvPr>
            <p:cNvSpPr/>
            <p:nvPr/>
          </p:nvSpPr>
          <p:spPr>
            <a:xfrm>
              <a:off x="984555" y="4152135"/>
              <a:ext cx="163091" cy="90407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11">
              <a:extLst>
                <a:ext uri="{FF2B5EF4-FFF2-40B4-BE49-F238E27FC236}">
                  <a16:creationId xmlns:a16="http://schemas.microsoft.com/office/drawing/2014/main" id="{DCA50EF4-0CE2-FF6A-EF47-8E45F1F04519}"/>
                </a:ext>
              </a:extLst>
            </p:cNvPr>
            <p:cNvSpPr/>
            <p:nvPr/>
          </p:nvSpPr>
          <p:spPr>
            <a:xfrm rot="20563410">
              <a:off x="1097978" y="4059700"/>
              <a:ext cx="172389" cy="109780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12">
              <a:extLst>
                <a:ext uri="{FF2B5EF4-FFF2-40B4-BE49-F238E27FC236}">
                  <a16:creationId xmlns:a16="http://schemas.microsoft.com/office/drawing/2014/main" id="{C739D194-5670-4D55-F366-35A47B61FC08}"/>
                </a:ext>
              </a:extLst>
            </p:cNvPr>
            <p:cNvSpPr/>
            <p:nvPr/>
          </p:nvSpPr>
          <p:spPr>
            <a:xfrm>
              <a:off x="930192" y="4022984"/>
              <a:ext cx="217454" cy="193728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13">
              <a:extLst>
                <a:ext uri="{FF2B5EF4-FFF2-40B4-BE49-F238E27FC236}">
                  <a16:creationId xmlns:a16="http://schemas.microsoft.com/office/drawing/2014/main" id="{F4FC2DDD-DC20-5D5F-BE63-24B935D47B10}"/>
                </a:ext>
              </a:extLst>
            </p:cNvPr>
            <p:cNvSpPr/>
            <p:nvPr/>
          </p:nvSpPr>
          <p:spPr>
            <a:xfrm flipH="1">
              <a:off x="1298467" y="2002975"/>
              <a:ext cx="424191" cy="1189266"/>
            </a:xfrm>
            <a:custGeom>
              <a:avLst/>
              <a:gdLst>
                <a:gd name="connsiteX0" fmla="*/ 0 w 491120"/>
                <a:gd name="connsiteY0" fmla="*/ 489477 h 978954"/>
                <a:gd name="connsiteX1" fmla="*/ 245560 w 491120"/>
                <a:gd name="connsiteY1" fmla="*/ 0 h 978954"/>
                <a:gd name="connsiteX2" fmla="*/ 491120 w 491120"/>
                <a:gd name="connsiteY2" fmla="*/ 489477 h 978954"/>
                <a:gd name="connsiteX3" fmla="*/ 245560 w 491120"/>
                <a:gd name="connsiteY3" fmla="*/ 978954 h 978954"/>
                <a:gd name="connsiteX4" fmla="*/ 0 w 491120"/>
                <a:gd name="connsiteY4" fmla="*/ 489477 h 978954"/>
                <a:gd name="connsiteX0" fmla="*/ 16 w 491136"/>
                <a:gd name="connsiteY0" fmla="*/ 489477 h 1189266"/>
                <a:gd name="connsiteX1" fmla="*/ 245576 w 491136"/>
                <a:gd name="connsiteY1" fmla="*/ 0 h 1189266"/>
                <a:gd name="connsiteX2" fmla="*/ 491136 w 491136"/>
                <a:gd name="connsiteY2" fmla="*/ 489477 h 1189266"/>
                <a:gd name="connsiteX3" fmla="*/ 236432 w 491136"/>
                <a:gd name="connsiteY3" fmla="*/ 1189266 h 1189266"/>
                <a:gd name="connsiteX4" fmla="*/ 16 w 491136"/>
                <a:gd name="connsiteY4" fmla="*/ 489477 h 1189266"/>
                <a:gd name="connsiteX0" fmla="*/ 12 w 491132"/>
                <a:gd name="connsiteY0" fmla="*/ 489477 h 1189266"/>
                <a:gd name="connsiteX1" fmla="*/ 245572 w 491132"/>
                <a:gd name="connsiteY1" fmla="*/ 0 h 1189266"/>
                <a:gd name="connsiteX2" fmla="*/ 491132 w 491132"/>
                <a:gd name="connsiteY2" fmla="*/ 489477 h 1189266"/>
                <a:gd name="connsiteX3" fmla="*/ 236428 w 491132"/>
                <a:gd name="connsiteY3" fmla="*/ 1189266 h 1189266"/>
                <a:gd name="connsiteX4" fmla="*/ 12 w 491132"/>
                <a:gd name="connsiteY4" fmla="*/ 489477 h 118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132" h="1189266">
                  <a:moveTo>
                    <a:pt x="12" y="489477"/>
                  </a:moveTo>
                  <a:cubicBezTo>
                    <a:pt x="1536" y="291266"/>
                    <a:pt x="163719" y="0"/>
                    <a:pt x="245572" y="0"/>
                  </a:cubicBezTo>
                  <a:cubicBezTo>
                    <a:pt x="327425" y="0"/>
                    <a:pt x="491132" y="219146"/>
                    <a:pt x="491132" y="489477"/>
                  </a:cubicBezTo>
                  <a:cubicBezTo>
                    <a:pt x="491132" y="759808"/>
                    <a:pt x="318281" y="1189266"/>
                    <a:pt x="236428" y="1189266"/>
                  </a:cubicBezTo>
                  <a:cubicBezTo>
                    <a:pt x="154575" y="1189266"/>
                    <a:pt x="-1512" y="687688"/>
                    <a:pt x="12" y="48947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5AB6756-5B79-D7D7-300F-3DBCDDEEFD25}"/>
                </a:ext>
              </a:extLst>
            </p:cNvPr>
            <p:cNvSpPr/>
            <p:nvPr/>
          </p:nvSpPr>
          <p:spPr>
            <a:xfrm>
              <a:off x="1013288" y="1459929"/>
              <a:ext cx="994550" cy="146183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1B4C22B-E9AD-43D1-5593-81E381E6F38F}"/>
                </a:ext>
              </a:extLst>
            </p:cNvPr>
            <p:cNvSpPr/>
            <p:nvPr/>
          </p:nvSpPr>
          <p:spPr>
            <a:xfrm>
              <a:off x="805794" y="1812508"/>
              <a:ext cx="132329" cy="1180262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rgbClr val="99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2481033-8752-5A58-8440-ECD7164A3B85}"/>
                </a:ext>
              </a:extLst>
            </p:cNvPr>
            <p:cNvSpPr/>
            <p:nvPr/>
          </p:nvSpPr>
          <p:spPr>
            <a:xfrm rot="407483">
              <a:off x="1022149" y="2393814"/>
              <a:ext cx="980609" cy="626291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03C55EA2-61BD-7C4D-8268-2135F155107A}"/>
                </a:ext>
              </a:extLst>
            </p:cNvPr>
            <p:cNvSpPr/>
            <p:nvPr/>
          </p:nvSpPr>
          <p:spPr>
            <a:xfrm>
              <a:off x="1321656" y="2473764"/>
              <a:ext cx="301951" cy="15001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7E558CF-C3DC-B338-2AAA-02A63280843D}"/>
                </a:ext>
              </a:extLst>
            </p:cNvPr>
            <p:cNvSpPr/>
            <p:nvPr/>
          </p:nvSpPr>
          <p:spPr>
            <a:xfrm rot="10800000">
              <a:off x="1050579" y="1298662"/>
              <a:ext cx="940271" cy="572359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4354672-B577-A832-B5F2-E1643395457A}"/>
                </a:ext>
              </a:extLst>
            </p:cNvPr>
            <p:cNvSpPr/>
            <p:nvPr/>
          </p:nvSpPr>
          <p:spPr>
            <a:xfrm rot="886948" flipH="1">
              <a:off x="1673209" y="1327086"/>
              <a:ext cx="424890" cy="428918"/>
            </a:xfrm>
            <a:prstGeom prst="ellipse">
              <a:avLst/>
            </a:prstGeom>
            <a:solidFill>
              <a:srgbClr val="99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76000FB-304D-5697-A4AB-3DBB7B4587D9}"/>
                </a:ext>
              </a:extLst>
            </p:cNvPr>
            <p:cNvSpPr/>
            <p:nvPr/>
          </p:nvSpPr>
          <p:spPr>
            <a:xfrm rot="886948" flipH="1">
              <a:off x="924297" y="1318967"/>
              <a:ext cx="424890" cy="428918"/>
            </a:xfrm>
            <a:prstGeom prst="ellipse">
              <a:avLst/>
            </a:prstGeom>
            <a:solidFill>
              <a:srgbClr val="99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2D78290-48A7-18D2-A1C9-60A11BD8D3DC}"/>
              </a:ext>
            </a:extLst>
          </p:cNvPr>
          <p:cNvGrpSpPr/>
          <p:nvPr/>
        </p:nvGrpSpPr>
        <p:grpSpPr>
          <a:xfrm>
            <a:off x="8891656" y="1009791"/>
            <a:ext cx="2111262" cy="5591599"/>
            <a:chOff x="8579632" y="942145"/>
            <a:chExt cx="2111262" cy="5591599"/>
          </a:xfrm>
        </p:grpSpPr>
        <p:sp>
          <p:nvSpPr>
            <p:cNvPr id="63" name="Rounded Rectangle 110">
              <a:extLst>
                <a:ext uri="{FF2B5EF4-FFF2-40B4-BE49-F238E27FC236}">
                  <a16:creationId xmlns:a16="http://schemas.microsoft.com/office/drawing/2014/main" id="{317B9B7B-46E1-A916-549C-B64606116537}"/>
                </a:ext>
              </a:extLst>
            </p:cNvPr>
            <p:cNvSpPr/>
            <p:nvPr/>
          </p:nvSpPr>
          <p:spPr>
            <a:xfrm flipH="1">
              <a:off x="8900089" y="1101737"/>
              <a:ext cx="1501912" cy="1106514"/>
            </a:xfrm>
            <a:prstGeom prst="roundRect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">
              <a:extLst>
                <a:ext uri="{FF2B5EF4-FFF2-40B4-BE49-F238E27FC236}">
                  <a16:creationId xmlns:a16="http://schemas.microsoft.com/office/drawing/2014/main" id="{F576F30C-1724-FEF0-DD22-3D015553D482}"/>
                </a:ext>
              </a:extLst>
            </p:cNvPr>
            <p:cNvSpPr/>
            <p:nvPr/>
          </p:nvSpPr>
          <p:spPr>
            <a:xfrm rot="18629426" flipH="1">
              <a:off x="9778647" y="5948869"/>
              <a:ext cx="480346" cy="644168"/>
            </a:xfrm>
            <a:prstGeom prst="ellipse">
              <a:avLst/>
            </a:prstGeom>
            <a:solidFill>
              <a:srgbClr val="C6802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7">
              <a:extLst>
                <a:ext uri="{FF2B5EF4-FFF2-40B4-BE49-F238E27FC236}">
                  <a16:creationId xmlns:a16="http://schemas.microsoft.com/office/drawing/2014/main" id="{8E492CB5-7EE4-F0CF-8666-AA1C6401DFC2}"/>
                </a:ext>
              </a:extLst>
            </p:cNvPr>
            <p:cNvSpPr/>
            <p:nvPr/>
          </p:nvSpPr>
          <p:spPr>
            <a:xfrm rot="3210367" flipH="1">
              <a:off x="9143300" y="6017299"/>
              <a:ext cx="388722" cy="644168"/>
            </a:xfrm>
            <a:prstGeom prst="ellipse">
              <a:avLst/>
            </a:prstGeom>
            <a:solidFill>
              <a:srgbClr val="C6802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rapezoid 12">
              <a:extLst>
                <a:ext uri="{FF2B5EF4-FFF2-40B4-BE49-F238E27FC236}">
                  <a16:creationId xmlns:a16="http://schemas.microsoft.com/office/drawing/2014/main" id="{79668A41-812E-DD51-E628-15D4ED0F48F1}"/>
                </a:ext>
              </a:extLst>
            </p:cNvPr>
            <p:cNvSpPr/>
            <p:nvPr/>
          </p:nvSpPr>
          <p:spPr>
            <a:xfrm flipH="1">
              <a:off x="8900090" y="4128280"/>
              <a:ext cx="1522265" cy="2171564"/>
            </a:xfrm>
            <a:prstGeom prst="trapezoid">
              <a:avLst>
                <a:gd name="adj" fmla="val 17112"/>
              </a:avLst>
            </a:prstGeom>
            <a:solidFill>
              <a:srgbClr val="74570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4">
              <a:extLst>
                <a:ext uri="{FF2B5EF4-FFF2-40B4-BE49-F238E27FC236}">
                  <a16:creationId xmlns:a16="http://schemas.microsoft.com/office/drawing/2014/main" id="{E74E3D4E-C0E1-5D13-409E-D07F8A8E8BF0}"/>
                </a:ext>
              </a:extLst>
            </p:cNvPr>
            <p:cNvSpPr/>
            <p:nvPr/>
          </p:nvSpPr>
          <p:spPr>
            <a:xfrm rot="1372564" flipH="1">
              <a:off x="8579632" y="3889844"/>
              <a:ext cx="352511" cy="65565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5">
              <a:extLst>
                <a:ext uri="{FF2B5EF4-FFF2-40B4-BE49-F238E27FC236}">
                  <a16:creationId xmlns:a16="http://schemas.microsoft.com/office/drawing/2014/main" id="{DE063B88-D765-2F7B-848B-E4EF8B4074D7}"/>
                </a:ext>
              </a:extLst>
            </p:cNvPr>
            <p:cNvSpPr/>
            <p:nvPr/>
          </p:nvSpPr>
          <p:spPr>
            <a:xfrm rot="20566649" flipH="1">
              <a:off x="10321451" y="3742842"/>
              <a:ext cx="369443" cy="72722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rapezoid 9">
              <a:extLst>
                <a:ext uri="{FF2B5EF4-FFF2-40B4-BE49-F238E27FC236}">
                  <a16:creationId xmlns:a16="http://schemas.microsoft.com/office/drawing/2014/main" id="{3C563A5E-3A2A-3BB8-F35F-FD6CF3227A8F}"/>
                </a:ext>
              </a:extLst>
            </p:cNvPr>
            <p:cNvSpPr/>
            <p:nvPr/>
          </p:nvSpPr>
          <p:spPr>
            <a:xfrm rot="20302965" flipH="1">
              <a:off x="9767916" y="2488289"/>
              <a:ext cx="850586" cy="1825308"/>
            </a:xfrm>
            <a:prstGeom prst="trapezoid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rapezoid 11">
              <a:extLst>
                <a:ext uri="{FF2B5EF4-FFF2-40B4-BE49-F238E27FC236}">
                  <a16:creationId xmlns:a16="http://schemas.microsoft.com/office/drawing/2014/main" id="{21BDA665-2DD7-9ED6-D208-F0BBA2EF232B}"/>
                </a:ext>
              </a:extLst>
            </p:cNvPr>
            <p:cNvSpPr/>
            <p:nvPr/>
          </p:nvSpPr>
          <p:spPr>
            <a:xfrm rot="1563792" flipH="1">
              <a:off x="8662154" y="2490637"/>
              <a:ext cx="850586" cy="1882393"/>
            </a:xfrm>
            <a:prstGeom prst="trapezoid">
              <a:avLst>
                <a:gd name="adj" fmla="val 37098"/>
              </a:avLst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rapezoid 12">
              <a:extLst>
                <a:ext uri="{FF2B5EF4-FFF2-40B4-BE49-F238E27FC236}">
                  <a16:creationId xmlns:a16="http://schemas.microsoft.com/office/drawing/2014/main" id="{33CCD416-DF61-5DF2-CF5D-449AF3030ED5}"/>
                </a:ext>
              </a:extLst>
            </p:cNvPr>
            <p:cNvSpPr/>
            <p:nvPr/>
          </p:nvSpPr>
          <p:spPr>
            <a:xfrm flipH="1">
              <a:off x="9024103" y="2694389"/>
              <a:ext cx="1226694" cy="2049160"/>
            </a:xfrm>
            <a:prstGeom prst="trapezoid">
              <a:avLst>
                <a:gd name="adj" fmla="val 31777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13">
              <a:extLst>
                <a:ext uri="{FF2B5EF4-FFF2-40B4-BE49-F238E27FC236}">
                  <a16:creationId xmlns:a16="http://schemas.microsoft.com/office/drawing/2014/main" id="{F319D0CE-20F1-FDF0-7EFA-967BAF4ADFD4}"/>
                </a:ext>
              </a:extLst>
            </p:cNvPr>
            <p:cNvSpPr/>
            <p:nvPr/>
          </p:nvSpPr>
          <p:spPr>
            <a:xfrm flipH="1">
              <a:off x="9375296" y="2230230"/>
              <a:ext cx="508034" cy="57259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rapezoid 14">
              <a:extLst>
                <a:ext uri="{FF2B5EF4-FFF2-40B4-BE49-F238E27FC236}">
                  <a16:creationId xmlns:a16="http://schemas.microsoft.com/office/drawing/2014/main" id="{18A5AAB7-6B5F-8647-6E86-EE7008A8B382}"/>
                </a:ext>
              </a:extLst>
            </p:cNvPr>
            <p:cNvSpPr/>
            <p:nvPr/>
          </p:nvSpPr>
          <p:spPr>
            <a:xfrm rot="491015" flipH="1">
              <a:off x="9056690" y="2621057"/>
              <a:ext cx="592335" cy="2242391"/>
            </a:xfrm>
            <a:prstGeom prst="trapezoid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rapezoid 15">
              <a:extLst>
                <a:ext uri="{FF2B5EF4-FFF2-40B4-BE49-F238E27FC236}">
                  <a16:creationId xmlns:a16="http://schemas.microsoft.com/office/drawing/2014/main" id="{85C5CB3D-BBD1-BAD6-5AA1-547E96CFDAD1}"/>
                </a:ext>
              </a:extLst>
            </p:cNvPr>
            <p:cNvSpPr/>
            <p:nvPr/>
          </p:nvSpPr>
          <p:spPr>
            <a:xfrm rot="20963427" flipH="1">
              <a:off x="9681247" y="2572086"/>
              <a:ext cx="592335" cy="2305010"/>
            </a:xfrm>
            <a:prstGeom prst="trapezoid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uble Wave 75">
              <a:extLst>
                <a:ext uri="{FF2B5EF4-FFF2-40B4-BE49-F238E27FC236}">
                  <a16:creationId xmlns:a16="http://schemas.microsoft.com/office/drawing/2014/main" id="{9C01F13B-3596-2FF2-59DC-10DB965D550C}"/>
                </a:ext>
              </a:extLst>
            </p:cNvPr>
            <p:cNvSpPr/>
            <p:nvPr/>
          </p:nvSpPr>
          <p:spPr>
            <a:xfrm rot="1055355" flipH="1">
              <a:off x="9603449" y="2831890"/>
              <a:ext cx="504708" cy="168236"/>
            </a:xfrm>
            <a:prstGeom prst="doubleWave">
              <a:avLst>
                <a:gd name="adj1" fmla="val 6250"/>
                <a:gd name="adj2" fmla="val -1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uble Wave 76">
              <a:extLst>
                <a:ext uri="{FF2B5EF4-FFF2-40B4-BE49-F238E27FC236}">
                  <a16:creationId xmlns:a16="http://schemas.microsoft.com/office/drawing/2014/main" id="{156D6421-BA4C-1862-5B7C-C200CFDA8438}"/>
                </a:ext>
              </a:extLst>
            </p:cNvPr>
            <p:cNvSpPr/>
            <p:nvPr/>
          </p:nvSpPr>
          <p:spPr>
            <a:xfrm rot="19750269" flipH="1">
              <a:off x="9187039" y="2878508"/>
              <a:ext cx="504708" cy="154993"/>
            </a:xfrm>
            <a:prstGeom prst="doubleWave">
              <a:avLst>
                <a:gd name="adj1" fmla="val 6250"/>
                <a:gd name="adj2" fmla="val -1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98784ED-E2D6-8BBC-01D4-6764019F499F}"/>
                </a:ext>
              </a:extLst>
            </p:cNvPr>
            <p:cNvSpPr/>
            <p:nvPr/>
          </p:nvSpPr>
          <p:spPr>
            <a:xfrm flipH="1">
              <a:off x="9533280" y="2655049"/>
              <a:ext cx="247894" cy="23509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">
              <a:extLst>
                <a:ext uri="{FF2B5EF4-FFF2-40B4-BE49-F238E27FC236}">
                  <a16:creationId xmlns:a16="http://schemas.microsoft.com/office/drawing/2014/main" id="{29DBAFE1-5A6A-70FC-92B2-B201D74D1CAD}"/>
                </a:ext>
              </a:extLst>
            </p:cNvPr>
            <p:cNvSpPr/>
            <p:nvPr/>
          </p:nvSpPr>
          <p:spPr>
            <a:xfrm>
              <a:off x="8940232" y="942145"/>
              <a:ext cx="1355378" cy="1752786"/>
            </a:xfrm>
            <a:custGeom>
              <a:avLst/>
              <a:gdLst>
                <a:gd name="connsiteX0" fmla="*/ 0 w 1371600"/>
                <a:gd name="connsiteY0" fmla="*/ 658512 h 1317024"/>
                <a:gd name="connsiteX1" fmla="*/ 685800 w 1371600"/>
                <a:gd name="connsiteY1" fmla="*/ 0 h 1317024"/>
                <a:gd name="connsiteX2" fmla="*/ 1371600 w 1371600"/>
                <a:gd name="connsiteY2" fmla="*/ 658512 h 1317024"/>
                <a:gd name="connsiteX3" fmla="*/ 685800 w 1371600"/>
                <a:gd name="connsiteY3" fmla="*/ 1317024 h 1317024"/>
                <a:gd name="connsiteX4" fmla="*/ 0 w 1371600"/>
                <a:gd name="connsiteY4" fmla="*/ 658512 h 1317024"/>
                <a:gd name="connsiteX0" fmla="*/ 32108 w 1403708"/>
                <a:gd name="connsiteY0" fmla="*/ 658512 h 1317024"/>
                <a:gd name="connsiteX1" fmla="*/ 717908 w 1403708"/>
                <a:gd name="connsiteY1" fmla="*/ 0 h 1317024"/>
                <a:gd name="connsiteX2" fmla="*/ 1403708 w 1403708"/>
                <a:gd name="connsiteY2" fmla="*/ 658512 h 1317024"/>
                <a:gd name="connsiteX3" fmla="*/ 717908 w 1403708"/>
                <a:gd name="connsiteY3" fmla="*/ 1317024 h 1317024"/>
                <a:gd name="connsiteX4" fmla="*/ 32108 w 1403708"/>
                <a:gd name="connsiteY4" fmla="*/ 658512 h 1317024"/>
                <a:gd name="connsiteX0" fmla="*/ 32108 w 1403708"/>
                <a:gd name="connsiteY0" fmla="*/ 658512 h 1317024"/>
                <a:gd name="connsiteX1" fmla="*/ 717908 w 1403708"/>
                <a:gd name="connsiteY1" fmla="*/ 0 h 1317024"/>
                <a:gd name="connsiteX2" fmla="*/ 1403708 w 1403708"/>
                <a:gd name="connsiteY2" fmla="*/ 658512 h 1317024"/>
                <a:gd name="connsiteX3" fmla="*/ 717908 w 1403708"/>
                <a:gd name="connsiteY3" fmla="*/ 1317024 h 1317024"/>
                <a:gd name="connsiteX4" fmla="*/ 32108 w 1403708"/>
                <a:gd name="connsiteY4" fmla="*/ 658512 h 131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3708" h="1317024">
                  <a:moveTo>
                    <a:pt x="32108" y="658512"/>
                  </a:moveTo>
                  <a:cubicBezTo>
                    <a:pt x="-127283" y="328382"/>
                    <a:pt x="339151" y="0"/>
                    <a:pt x="717908" y="0"/>
                  </a:cubicBezTo>
                  <a:cubicBezTo>
                    <a:pt x="1096665" y="0"/>
                    <a:pt x="1403708" y="294826"/>
                    <a:pt x="1403708" y="658512"/>
                  </a:cubicBezTo>
                  <a:cubicBezTo>
                    <a:pt x="1269484" y="929919"/>
                    <a:pt x="1096665" y="1317024"/>
                    <a:pt x="717908" y="1317024"/>
                  </a:cubicBezTo>
                  <a:cubicBezTo>
                    <a:pt x="339151" y="1317024"/>
                    <a:pt x="191499" y="988642"/>
                    <a:pt x="32108" y="65851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0C94FD5-3AD3-B823-AF04-521395C90A6C}"/>
                </a:ext>
              </a:extLst>
            </p:cNvPr>
            <p:cNvCxnSpPr>
              <a:cxnSpLocks/>
            </p:cNvCxnSpPr>
            <p:nvPr/>
          </p:nvCxnSpPr>
          <p:spPr>
            <a:xfrm>
              <a:off x="9695956" y="5193093"/>
              <a:ext cx="0" cy="11189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8EDCA50-1402-573E-721B-5E2EC58E1E85}"/>
                </a:ext>
              </a:extLst>
            </p:cNvPr>
            <p:cNvGrpSpPr/>
            <p:nvPr/>
          </p:nvGrpSpPr>
          <p:grpSpPr>
            <a:xfrm>
              <a:off x="9638362" y="2919882"/>
              <a:ext cx="45719" cy="1790668"/>
              <a:chOff x="10958741" y="2271916"/>
              <a:chExt cx="140374" cy="1790668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0464BE67-1221-34DE-708A-E689DA7614C1}"/>
                  </a:ext>
                </a:extLst>
              </p:cNvPr>
              <p:cNvGrpSpPr/>
              <p:nvPr/>
            </p:nvGrpSpPr>
            <p:grpSpPr>
              <a:xfrm flipH="1">
                <a:off x="10958741" y="2271916"/>
                <a:ext cx="140374" cy="777630"/>
                <a:chOff x="2895600" y="3429000"/>
                <a:chExt cx="457200" cy="2532740"/>
              </a:xfrm>
            </p:grpSpPr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209E00A3-81E0-5DB1-5F20-5DE4D6589F5B}"/>
                    </a:ext>
                  </a:extLst>
                </p:cNvPr>
                <p:cNvSpPr/>
                <p:nvPr/>
              </p:nvSpPr>
              <p:spPr>
                <a:xfrm>
                  <a:off x="2895600" y="3429000"/>
                  <a:ext cx="457200" cy="4572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275FCD50-721E-CF67-F47D-22E1669D4BA8}"/>
                    </a:ext>
                  </a:extLst>
                </p:cNvPr>
                <p:cNvSpPr/>
                <p:nvPr/>
              </p:nvSpPr>
              <p:spPr>
                <a:xfrm>
                  <a:off x="2895600" y="4430442"/>
                  <a:ext cx="457200" cy="4572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DEDDA197-05BB-EA90-8689-E2E1A396E088}"/>
                    </a:ext>
                  </a:extLst>
                </p:cNvPr>
                <p:cNvSpPr/>
                <p:nvPr/>
              </p:nvSpPr>
              <p:spPr>
                <a:xfrm>
                  <a:off x="2895600" y="5504540"/>
                  <a:ext cx="457200" cy="4572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EA2ED388-8F65-F28E-8A2D-3DD26BF9D45A}"/>
                  </a:ext>
                </a:extLst>
              </p:cNvPr>
              <p:cNvGrpSpPr/>
              <p:nvPr/>
            </p:nvGrpSpPr>
            <p:grpSpPr>
              <a:xfrm flipH="1">
                <a:off x="10958741" y="3284954"/>
                <a:ext cx="140374" cy="777630"/>
                <a:chOff x="2895600" y="3429000"/>
                <a:chExt cx="457200" cy="2532740"/>
              </a:xfrm>
            </p:grpSpPr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2D336F51-F35E-E074-C23A-749AE072A7C7}"/>
                    </a:ext>
                  </a:extLst>
                </p:cNvPr>
                <p:cNvSpPr/>
                <p:nvPr/>
              </p:nvSpPr>
              <p:spPr>
                <a:xfrm>
                  <a:off x="2895600" y="3429000"/>
                  <a:ext cx="457200" cy="4572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3B76B5EF-B006-2D71-FB62-30162CAB9257}"/>
                    </a:ext>
                  </a:extLst>
                </p:cNvPr>
                <p:cNvSpPr/>
                <p:nvPr/>
              </p:nvSpPr>
              <p:spPr>
                <a:xfrm>
                  <a:off x="2895600" y="4430442"/>
                  <a:ext cx="457200" cy="4572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0C1DB9FA-69C2-E9C1-A6EC-5C2E291A061C}"/>
                    </a:ext>
                  </a:extLst>
                </p:cNvPr>
                <p:cNvSpPr/>
                <p:nvPr/>
              </p:nvSpPr>
              <p:spPr>
                <a:xfrm>
                  <a:off x="2895600" y="5504540"/>
                  <a:ext cx="457200" cy="4572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0026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39A85CF-D342-9EDA-BBBB-44B87EB9E129}"/>
              </a:ext>
            </a:extLst>
          </p:cNvPr>
          <p:cNvGrpSpPr/>
          <p:nvPr/>
        </p:nvGrpSpPr>
        <p:grpSpPr>
          <a:xfrm>
            <a:off x="1325880" y="875953"/>
            <a:ext cx="2130726" cy="5106093"/>
            <a:chOff x="1061048" y="2715734"/>
            <a:chExt cx="1394738" cy="334236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8B638E4-B949-E578-B976-89194638CA08}"/>
                </a:ext>
              </a:extLst>
            </p:cNvPr>
            <p:cNvSpPr/>
            <p:nvPr/>
          </p:nvSpPr>
          <p:spPr>
            <a:xfrm rot="2182983">
              <a:off x="2065274" y="5408673"/>
              <a:ext cx="309887" cy="502068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42FC48C-1306-5AB5-054F-C35DAB0425EE}"/>
                </a:ext>
              </a:extLst>
            </p:cNvPr>
            <p:cNvSpPr/>
            <p:nvPr/>
          </p:nvSpPr>
          <p:spPr>
            <a:xfrm>
              <a:off x="1646401" y="5304996"/>
              <a:ext cx="540735" cy="712937"/>
            </a:xfrm>
            <a:prstGeom prst="ellipse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9FC9ECB-B54A-B74F-C3ED-44C32F31EE11}"/>
                </a:ext>
              </a:extLst>
            </p:cNvPr>
            <p:cNvSpPr/>
            <p:nvPr/>
          </p:nvSpPr>
          <p:spPr>
            <a:xfrm>
              <a:off x="1195788" y="5355203"/>
              <a:ext cx="585797" cy="702895"/>
            </a:xfrm>
            <a:prstGeom prst="ellipse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id="{0561412E-31CF-7F29-BA39-9A0130C39B7B}"/>
                </a:ext>
              </a:extLst>
            </p:cNvPr>
            <p:cNvSpPr/>
            <p:nvPr/>
          </p:nvSpPr>
          <p:spPr>
            <a:xfrm rot="1375821">
              <a:off x="1166305" y="3899334"/>
              <a:ext cx="405552" cy="953929"/>
            </a:xfrm>
            <a:prstGeom prst="trapezoid">
              <a:avLst/>
            </a:prstGeom>
            <a:solidFill>
              <a:srgbClr val="DDCEA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apezoid 6">
              <a:extLst>
                <a:ext uri="{FF2B5EF4-FFF2-40B4-BE49-F238E27FC236}">
                  <a16:creationId xmlns:a16="http://schemas.microsoft.com/office/drawing/2014/main" id="{0686CE7F-5649-F81E-27B3-FAE6DC1D9C37}"/>
                </a:ext>
              </a:extLst>
            </p:cNvPr>
            <p:cNvSpPr/>
            <p:nvPr/>
          </p:nvSpPr>
          <p:spPr>
            <a:xfrm rot="20337671">
              <a:off x="1932881" y="3921300"/>
              <a:ext cx="405552" cy="953929"/>
            </a:xfrm>
            <a:prstGeom prst="trapezoid">
              <a:avLst/>
            </a:prstGeom>
            <a:solidFill>
              <a:srgbClr val="DDCEA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8E70D823-65C8-579E-BC35-493337DEBDB5}"/>
                </a:ext>
              </a:extLst>
            </p:cNvPr>
            <p:cNvSpPr/>
            <p:nvPr/>
          </p:nvSpPr>
          <p:spPr>
            <a:xfrm>
              <a:off x="1285910" y="3899205"/>
              <a:ext cx="901226" cy="1656825"/>
            </a:xfrm>
            <a:prstGeom prst="trapezoid">
              <a:avLst/>
            </a:prstGeom>
            <a:solidFill>
              <a:srgbClr val="DDCEA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C68E9E5-B3FC-8E4D-5388-3B77E317F51B}"/>
                </a:ext>
              </a:extLst>
            </p:cNvPr>
            <p:cNvSpPr/>
            <p:nvPr/>
          </p:nvSpPr>
          <p:spPr>
            <a:xfrm>
              <a:off x="1376033" y="3045690"/>
              <a:ext cx="720981" cy="115475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Manual Input 9">
              <a:extLst>
                <a:ext uri="{FF2B5EF4-FFF2-40B4-BE49-F238E27FC236}">
                  <a16:creationId xmlns:a16="http://schemas.microsoft.com/office/drawing/2014/main" id="{4CFF9DE3-68F4-5300-2564-9F685B74392C}"/>
                </a:ext>
              </a:extLst>
            </p:cNvPr>
            <p:cNvSpPr/>
            <p:nvPr/>
          </p:nvSpPr>
          <p:spPr>
            <a:xfrm rot="7269359" flipV="1">
              <a:off x="1654570" y="3950012"/>
              <a:ext cx="544708" cy="149421"/>
            </a:xfrm>
            <a:prstGeom prst="flowChartManualInput">
              <a:avLst/>
            </a:prstGeom>
            <a:solidFill>
              <a:srgbClr val="DDCEA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Manual Input 10">
              <a:extLst>
                <a:ext uri="{FF2B5EF4-FFF2-40B4-BE49-F238E27FC236}">
                  <a16:creationId xmlns:a16="http://schemas.microsoft.com/office/drawing/2014/main" id="{39497918-ADDC-C056-DF5D-A49246395FB9}"/>
                </a:ext>
              </a:extLst>
            </p:cNvPr>
            <p:cNvSpPr/>
            <p:nvPr/>
          </p:nvSpPr>
          <p:spPr>
            <a:xfrm rot="14330641" flipH="1" flipV="1">
              <a:off x="1294080" y="3950011"/>
              <a:ext cx="544708" cy="149421"/>
            </a:xfrm>
            <a:prstGeom prst="flowChartManualInput">
              <a:avLst/>
            </a:prstGeom>
            <a:solidFill>
              <a:srgbClr val="DDCEA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12E8CC9-7F42-DFF3-3D0B-9C047E86CAD4}"/>
                </a:ext>
              </a:extLst>
            </p:cNvPr>
            <p:cNvSpPr/>
            <p:nvPr/>
          </p:nvSpPr>
          <p:spPr>
            <a:xfrm>
              <a:off x="1330972" y="2895069"/>
              <a:ext cx="856165" cy="115475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6B969B1-5957-6843-D25B-D38419F8DD37}"/>
                </a:ext>
              </a:extLst>
            </p:cNvPr>
            <p:cNvCxnSpPr>
              <a:endCxn id="8" idx="2"/>
            </p:cNvCxnSpPr>
            <p:nvPr/>
          </p:nvCxnSpPr>
          <p:spPr>
            <a:xfrm flipH="1">
              <a:off x="1736523" y="4237265"/>
              <a:ext cx="27037" cy="13187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47D062E3-84CF-7D05-1FC4-FDB5641D781A}"/>
                </a:ext>
              </a:extLst>
            </p:cNvPr>
            <p:cNvSpPr/>
            <p:nvPr/>
          </p:nvSpPr>
          <p:spPr>
            <a:xfrm>
              <a:off x="1240849" y="5154376"/>
              <a:ext cx="946287" cy="401654"/>
            </a:xfrm>
            <a:prstGeom prst="trapezoid">
              <a:avLst>
                <a:gd name="adj" fmla="val 21666"/>
              </a:avLst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78D76CF-635B-A547-3103-6761D7920BB2}"/>
                </a:ext>
              </a:extLst>
            </p:cNvPr>
            <p:cNvSpPr/>
            <p:nvPr/>
          </p:nvSpPr>
          <p:spPr>
            <a:xfrm>
              <a:off x="1376033" y="5204582"/>
              <a:ext cx="360490" cy="502068"/>
            </a:xfrm>
            <a:prstGeom prst="ellipse">
              <a:avLst/>
            </a:prstGeom>
            <a:solidFill>
              <a:srgbClr val="663300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35CC1FA-5827-8659-0716-A19789D3D5B8}"/>
                </a:ext>
              </a:extLst>
            </p:cNvPr>
            <p:cNvSpPr/>
            <p:nvPr/>
          </p:nvSpPr>
          <p:spPr>
            <a:xfrm>
              <a:off x="1826646" y="5254789"/>
              <a:ext cx="270368" cy="502068"/>
            </a:xfrm>
            <a:prstGeom prst="ellipse">
              <a:avLst/>
            </a:prstGeom>
            <a:solidFill>
              <a:srgbClr val="663300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rapezoid 16">
              <a:extLst>
                <a:ext uri="{FF2B5EF4-FFF2-40B4-BE49-F238E27FC236}">
                  <a16:creationId xmlns:a16="http://schemas.microsoft.com/office/drawing/2014/main" id="{9E77EC68-CD99-C960-DA10-A711911F40CC}"/>
                </a:ext>
              </a:extLst>
            </p:cNvPr>
            <p:cNvSpPr/>
            <p:nvPr/>
          </p:nvSpPr>
          <p:spPr>
            <a:xfrm>
              <a:off x="1285910" y="5053962"/>
              <a:ext cx="901226" cy="251034"/>
            </a:xfrm>
            <a:prstGeom prst="trapezoid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ame 17">
              <a:extLst>
                <a:ext uri="{FF2B5EF4-FFF2-40B4-BE49-F238E27FC236}">
                  <a16:creationId xmlns:a16="http://schemas.microsoft.com/office/drawing/2014/main" id="{0E61D781-433C-1DD0-0ED5-E362BC4BBBF2}"/>
                </a:ext>
              </a:extLst>
            </p:cNvPr>
            <p:cNvSpPr/>
            <p:nvPr/>
          </p:nvSpPr>
          <p:spPr>
            <a:xfrm>
              <a:off x="1646401" y="5053962"/>
              <a:ext cx="135184" cy="251034"/>
            </a:xfrm>
            <a:prstGeom prst="frame">
              <a:avLst/>
            </a:prstGeom>
            <a:solidFill>
              <a:srgbClr val="BF7717"/>
            </a:solidFill>
            <a:ln>
              <a:solidFill>
                <a:srgbClr val="AC6E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8CE018B-6CBD-10BC-A0DB-707B38D0411D}"/>
                </a:ext>
              </a:extLst>
            </p:cNvPr>
            <p:cNvSpPr/>
            <p:nvPr/>
          </p:nvSpPr>
          <p:spPr>
            <a:xfrm rot="3091974">
              <a:off x="1449045" y="4401089"/>
              <a:ext cx="266462" cy="35380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39">
              <a:extLst>
                <a:ext uri="{FF2B5EF4-FFF2-40B4-BE49-F238E27FC236}">
                  <a16:creationId xmlns:a16="http://schemas.microsoft.com/office/drawing/2014/main" id="{A202AC13-1453-54F1-36DC-33610C287A71}"/>
                </a:ext>
              </a:extLst>
            </p:cNvPr>
            <p:cNvSpPr/>
            <p:nvPr/>
          </p:nvSpPr>
          <p:spPr>
            <a:xfrm rot="3635941">
              <a:off x="1133161" y="4492295"/>
              <a:ext cx="351448" cy="495674"/>
            </a:xfrm>
            <a:prstGeom prst="roundRect">
              <a:avLst/>
            </a:prstGeom>
            <a:solidFill>
              <a:srgbClr val="DDCEA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3DE436C-45AA-61F8-F076-A110DE56A6F1}"/>
                </a:ext>
              </a:extLst>
            </p:cNvPr>
            <p:cNvSpPr/>
            <p:nvPr/>
          </p:nvSpPr>
          <p:spPr>
            <a:xfrm rot="19692462">
              <a:off x="1777388" y="4459797"/>
              <a:ext cx="282512" cy="32516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41">
              <a:extLst>
                <a:ext uri="{FF2B5EF4-FFF2-40B4-BE49-F238E27FC236}">
                  <a16:creationId xmlns:a16="http://schemas.microsoft.com/office/drawing/2014/main" id="{DD902745-7CFF-8110-522E-9D23A30E5635}"/>
                </a:ext>
              </a:extLst>
            </p:cNvPr>
            <p:cNvSpPr/>
            <p:nvPr/>
          </p:nvSpPr>
          <p:spPr>
            <a:xfrm rot="17692115">
              <a:off x="2032225" y="4529406"/>
              <a:ext cx="351448" cy="495674"/>
            </a:xfrm>
            <a:prstGeom prst="roundRect">
              <a:avLst/>
            </a:prstGeom>
            <a:solidFill>
              <a:srgbClr val="DDCEA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73A8FDD-12CB-36F2-FB89-6CA60215F116}"/>
                </a:ext>
              </a:extLst>
            </p:cNvPr>
            <p:cNvSpPr/>
            <p:nvPr/>
          </p:nvSpPr>
          <p:spPr>
            <a:xfrm rot="711584">
              <a:off x="1273630" y="2715734"/>
              <a:ext cx="918383" cy="924965"/>
            </a:xfrm>
            <a:custGeom>
              <a:avLst/>
              <a:gdLst>
                <a:gd name="connsiteX0" fmla="*/ 387641 w 918383"/>
                <a:gd name="connsiteY0" fmla="*/ 37972 h 924965"/>
                <a:gd name="connsiteX1" fmla="*/ 918383 w 918383"/>
                <a:gd name="connsiteY1" fmla="*/ 0 h 924965"/>
                <a:gd name="connsiteX2" fmla="*/ 842082 w 918383"/>
                <a:gd name="connsiteY2" fmla="*/ 425991 h 924965"/>
                <a:gd name="connsiteX3" fmla="*/ 351256 w 918383"/>
                <a:gd name="connsiteY3" fmla="*/ 456711 h 924965"/>
                <a:gd name="connsiteX4" fmla="*/ 315430 w 918383"/>
                <a:gd name="connsiteY4" fmla="*/ 463220 h 924965"/>
                <a:gd name="connsiteX5" fmla="*/ 315430 w 918383"/>
                <a:gd name="connsiteY5" fmla="*/ 573517 h 924965"/>
                <a:gd name="connsiteX6" fmla="*/ 157715 w 918383"/>
                <a:gd name="connsiteY6" fmla="*/ 924965 h 924965"/>
                <a:gd name="connsiteX7" fmla="*/ 0 w 918383"/>
                <a:gd name="connsiteY7" fmla="*/ 573517 h 924965"/>
                <a:gd name="connsiteX8" fmla="*/ 1 w 918383"/>
                <a:gd name="connsiteY8" fmla="*/ 573517 h 924965"/>
                <a:gd name="connsiteX9" fmla="*/ 157716 w 918383"/>
                <a:gd name="connsiteY9" fmla="*/ 222069 h 924965"/>
                <a:gd name="connsiteX10" fmla="*/ 267463 w 918383"/>
                <a:gd name="connsiteY10" fmla="*/ 222069 h 924965"/>
                <a:gd name="connsiteX11" fmla="*/ 283353 w 918383"/>
                <a:gd name="connsiteY11" fmla="*/ 133356 h 924965"/>
                <a:gd name="connsiteX12" fmla="*/ 387641 w 918383"/>
                <a:gd name="connsiteY12" fmla="*/ 37972 h 92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8383" h="924965">
                  <a:moveTo>
                    <a:pt x="387641" y="37972"/>
                  </a:moveTo>
                  <a:cubicBezTo>
                    <a:pt x="556016" y="-15350"/>
                    <a:pt x="788436" y="236309"/>
                    <a:pt x="918383" y="0"/>
                  </a:cubicBezTo>
                  <a:lnTo>
                    <a:pt x="842082" y="425991"/>
                  </a:lnTo>
                  <a:cubicBezTo>
                    <a:pt x="722130" y="644123"/>
                    <a:pt x="514865" y="446471"/>
                    <a:pt x="351256" y="456711"/>
                  </a:cubicBezTo>
                  <a:lnTo>
                    <a:pt x="315430" y="463220"/>
                  </a:lnTo>
                  <a:lnTo>
                    <a:pt x="315430" y="573517"/>
                  </a:lnTo>
                  <a:cubicBezTo>
                    <a:pt x="315430" y="767616"/>
                    <a:pt x="244819" y="924965"/>
                    <a:pt x="157715" y="924965"/>
                  </a:cubicBezTo>
                  <a:cubicBezTo>
                    <a:pt x="70611" y="924965"/>
                    <a:pt x="0" y="767616"/>
                    <a:pt x="0" y="573517"/>
                  </a:cubicBezTo>
                  <a:lnTo>
                    <a:pt x="1" y="573517"/>
                  </a:lnTo>
                  <a:cubicBezTo>
                    <a:pt x="1" y="379418"/>
                    <a:pt x="70612" y="222069"/>
                    <a:pt x="157716" y="222069"/>
                  </a:cubicBezTo>
                  <a:lnTo>
                    <a:pt x="267463" y="222069"/>
                  </a:lnTo>
                  <a:lnTo>
                    <a:pt x="283353" y="133356"/>
                  </a:lnTo>
                  <a:cubicBezTo>
                    <a:pt x="313340" y="78823"/>
                    <a:pt x="348785" y="50276"/>
                    <a:pt x="387641" y="37972"/>
                  </a:cubicBezTo>
                  <a:close/>
                </a:path>
              </a:pathLst>
            </a:custGeom>
            <a:solidFill>
              <a:srgbClr val="AC6E2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C6B489C-2D75-4709-8A1C-0B845BB6E78A}"/>
              </a:ext>
            </a:extLst>
          </p:cNvPr>
          <p:cNvGrpSpPr/>
          <p:nvPr/>
        </p:nvGrpSpPr>
        <p:grpSpPr>
          <a:xfrm>
            <a:off x="426720" y="243840"/>
            <a:ext cx="975360" cy="1026160"/>
            <a:chOff x="426720" y="243840"/>
            <a:chExt cx="975360" cy="102616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AB98DFF-271E-2715-EFB3-7BB564F18CC2}"/>
                </a:ext>
              </a:extLst>
            </p:cNvPr>
            <p:cNvSpPr/>
            <p:nvPr/>
          </p:nvSpPr>
          <p:spPr>
            <a:xfrm>
              <a:off x="426720" y="294640"/>
              <a:ext cx="975360" cy="9753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A1349FA-C422-E7D5-AF9B-0B4630AEA4CB}"/>
                </a:ext>
              </a:extLst>
            </p:cNvPr>
            <p:cNvSpPr txBox="1"/>
            <p:nvPr/>
          </p:nvSpPr>
          <p:spPr>
            <a:xfrm>
              <a:off x="584200" y="243840"/>
              <a:ext cx="741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Algerian" panose="04020705040A02060702" pitchFamily="82" charset="0"/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1358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0A63CF-6D43-C7C9-055B-EAC0796E55C1}"/>
              </a:ext>
            </a:extLst>
          </p:cNvPr>
          <p:cNvGrpSpPr/>
          <p:nvPr/>
        </p:nvGrpSpPr>
        <p:grpSpPr>
          <a:xfrm>
            <a:off x="426720" y="243840"/>
            <a:ext cx="975360" cy="1026160"/>
            <a:chOff x="426720" y="243840"/>
            <a:chExt cx="975360" cy="10261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0138D1-B9F0-C2B1-3F94-2427BF2C30E5}"/>
                </a:ext>
              </a:extLst>
            </p:cNvPr>
            <p:cNvSpPr/>
            <p:nvPr/>
          </p:nvSpPr>
          <p:spPr>
            <a:xfrm>
              <a:off x="426720" y="294640"/>
              <a:ext cx="975360" cy="9753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9D68967-65BB-C7FB-3F56-81E631959BE6}"/>
                </a:ext>
              </a:extLst>
            </p:cNvPr>
            <p:cNvSpPr txBox="1"/>
            <p:nvPr/>
          </p:nvSpPr>
          <p:spPr>
            <a:xfrm>
              <a:off x="584200" y="243840"/>
              <a:ext cx="741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Algerian" panose="04020705040A02060702" pitchFamily="82" charset="0"/>
                </a:rPr>
                <a:t>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600EE10-F456-13ED-DE97-56314D9DC9D5}"/>
              </a:ext>
            </a:extLst>
          </p:cNvPr>
          <p:cNvSpPr txBox="1"/>
          <p:nvPr/>
        </p:nvSpPr>
        <p:spPr>
          <a:xfrm>
            <a:off x="1676400" y="381401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Sarah</a:t>
            </a:r>
          </a:p>
          <a:p>
            <a:r>
              <a:rPr lang="en-US" sz="1100" dirty="0"/>
              <a:t>D&amp;C 132:34, 65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61F3D1-27AB-206E-4054-995C2CBE21DE}"/>
              </a:ext>
            </a:extLst>
          </p:cNvPr>
          <p:cNvSpPr txBox="1"/>
          <p:nvPr/>
        </p:nvSpPr>
        <p:spPr>
          <a:xfrm>
            <a:off x="4744722" y="294640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Satan</a:t>
            </a:r>
          </a:p>
          <a:p>
            <a:r>
              <a:rPr lang="en-US" sz="1100" dirty="0"/>
              <a:t>D&amp;C 29:36; 76:25-28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6594BA-AC36-2623-A67E-641F47932D55}"/>
              </a:ext>
            </a:extLst>
          </p:cNvPr>
          <p:cNvSpPr txBox="1"/>
          <p:nvPr/>
        </p:nvSpPr>
        <p:spPr>
          <a:xfrm>
            <a:off x="9072880" y="243840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Jacob Scott</a:t>
            </a:r>
          </a:p>
          <a:p>
            <a:r>
              <a:rPr lang="en-US" sz="1100" dirty="0"/>
              <a:t>D&amp;C 52:28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94087D-ED19-2085-DCA0-AC2CDC3B9492}"/>
              </a:ext>
            </a:extLst>
          </p:cNvPr>
          <p:cNvGrpSpPr/>
          <p:nvPr/>
        </p:nvGrpSpPr>
        <p:grpSpPr>
          <a:xfrm>
            <a:off x="955040" y="1259503"/>
            <a:ext cx="2554608" cy="5116432"/>
            <a:chOff x="6271588" y="553998"/>
            <a:chExt cx="2022382" cy="4050477"/>
          </a:xfrm>
          <a:solidFill>
            <a:schemeClr val="bg1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957CBEA-32E5-572D-4E15-F6BB245CF707}"/>
                </a:ext>
              </a:extLst>
            </p:cNvPr>
            <p:cNvSpPr/>
            <p:nvPr/>
          </p:nvSpPr>
          <p:spPr>
            <a:xfrm rot="3435232" flipH="1">
              <a:off x="7628211" y="2857125"/>
              <a:ext cx="443101" cy="369813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9A5B69A-687F-AEFE-1738-B5E37EE36D2F}"/>
                </a:ext>
              </a:extLst>
            </p:cNvPr>
            <p:cNvSpPr/>
            <p:nvPr/>
          </p:nvSpPr>
          <p:spPr>
            <a:xfrm rot="18164768">
              <a:off x="6368103" y="2888603"/>
              <a:ext cx="443101" cy="34775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id="{96159604-51E0-EB6D-07E4-AC5AE217B19A}"/>
                </a:ext>
              </a:extLst>
            </p:cNvPr>
            <p:cNvSpPr/>
            <p:nvPr/>
          </p:nvSpPr>
          <p:spPr>
            <a:xfrm rot="20676161" flipH="1">
              <a:off x="7372186" y="1974798"/>
              <a:ext cx="673694" cy="1094323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id="{0EDA3489-EC73-D44B-1018-A51B9C0B02E8}"/>
                </a:ext>
              </a:extLst>
            </p:cNvPr>
            <p:cNvSpPr/>
            <p:nvPr/>
          </p:nvSpPr>
          <p:spPr>
            <a:xfrm rot="996339">
              <a:off x="6443725" y="1860386"/>
              <a:ext cx="673694" cy="1228244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EEFF4637-B3D4-4554-4E82-B95A2AF51601}"/>
                </a:ext>
              </a:extLst>
            </p:cNvPr>
            <p:cNvSpPr/>
            <p:nvPr/>
          </p:nvSpPr>
          <p:spPr>
            <a:xfrm rot="10800000">
              <a:off x="6392471" y="611603"/>
              <a:ext cx="1730753" cy="2102597"/>
            </a:xfrm>
            <a:prstGeom prst="clou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C0E5925-1FCC-66B3-A081-7C3DE93048FD}"/>
                </a:ext>
              </a:extLst>
            </p:cNvPr>
            <p:cNvSpPr/>
            <p:nvPr/>
          </p:nvSpPr>
          <p:spPr>
            <a:xfrm rot="20260128">
              <a:off x="6680599" y="4303028"/>
              <a:ext cx="618126" cy="29450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5A14C7D-A01A-C967-542C-58F0AAEDE0C5}"/>
                </a:ext>
              </a:extLst>
            </p:cNvPr>
            <p:cNvSpPr/>
            <p:nvPr/>
          </p:nvSpPr>
          <p:spPr>
            <a:xfrm rot="2101605">
              <a:off x="7069614" y="4267296"/>
              <a:ext cx="618126" cy="33717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rapezoid 15">
              <a:extLst>
                <a:ext uri="{FF2B5EF4-FFF2-40B4-BE49-F238E27FC236}">
                  <a16:creationId xmlns:a16="http://schemas.microsoft.com/office/drawing/2014/main" id="{044B6807-A99B-A093-8FB4-7A777D5EA927}"/>
                </a:ext>
              </a:extLst>
            </p:cNvPr>
            <p:cNvSpPr/>
            <p:nvPr/>
          </p:nvSpPr>
          <p:spPr>
            <a:xfrm>
              <a:off x="6629400" y="2667000"/>
              <a:ext cx="1143000" cy="1759854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rapezoid 16">
              <a:extLst>
                <a:ext uri="{FF2B5EF4-FFF2-40B4-BE49-F238E27FC236}">
                  <a16:creationId xmlns:a16="http://schemas.microsoft.com/office/drawing/2014/main" id="{C142CA0A-B369-B2FE-0C17-042ED330BEE3}"/>
                </a:ext>
              </a:extLst>
            </p:cNvPr>
            <p:cNvSpPr/>
            <p:nvPr/>
          </p:nvSpPr>
          <p:spPr>
            <a:xfrm>
              <a:off x="6705600" y="2057399"/>
              <a:ext cx="989002" cy="1759853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4D72C9A-6CD3-48D2-5741-9F9E7B9F111B}"/>
                </a:ext>
              </a:extLst>
            </p:cNvPr>
            <p:cNvGrpSpPr/>
            <p:nvPr/>
          </p:nvGrpSpPr>
          <p:grpSpPr>
            <a:xfrm>
              <a:off x="6840178" y="1496996"/>
              <a:ext cx="805783" cy="1219200"/>
              <a:chOff x="6859404" y="1496996"/>
              <a:chExt cx="920895" cy="1219200"/>
            </a:xfrm>
            <a:grpFill/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F919879F-F0CD-AAC1-8BDE-3CF33E8AD169}"/>
                  </a:ext>
                </a:extLst>
              </p:cNvPr>
              <p:cNvSpPr/>
              <p:nvPr/>
            </p:nvSpPr>
            <p:spPr>
              <a:xfrm>
                <a:off x="6859404" y="1496996"/>
                <a:ext cx="920895" cy="12192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4B9A8792-BD5C-F8AE-CA3B-55AAB7FAA41D}"/>
                  </a:ext>
                </a:extLst>
              </p:cNvPr>
              <p:cNvSpPr/>
              <p:nvPr/>
            </p:nvSpPr>
            <p:spPr>
              <a:xfrm>
                <a:off x="7051097" y="1606717"/>
                <a:ext cx="571290" cy="685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15DB250-72DC-3A8D-2B18-D2654B4D4463}"/>
                </a:ext>
              </a:extLst>
            </p:cNvPr>
            <p:cNvSpPr/>
            <p:nvPr/>
          </p:nvSpPr>
          <p:spPr>
            <a:xfrm>
              <a:off x="6705600" y="914400"/>
              <a:ext cx="1236252" cy="124068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FE3B97B-5517-B02A-8622-8935D3C898A0}"/>
                </a:ext>
              </a:extLst>
            </p:cNvPr>
            <p:cNvGrpSpPr/>
            <p:nvPr/>
          </p:nvGrpSpPr>
          <p:grpSpPr>
            <a:xfrm>
              <a:off x="6661727" y="3902364"/>
              <a:ext cx="1066800" cy="228600"/>
              <a:chOff x="5562600" y="5257800"/>
              <a:chExt cx="2743200" cy="533400"/>
            </a:xfrm>
            <a:grpFill/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11F0068-00E9-522E-2A80-F926D1F371A3}"/>
                  </a:ext>
                </a:extLst>
              </p:cNvPr>
              <p:cNvGrpSpPr/>
              <p:nvPr/>
            </p:nvGrpSpPr>
            <p:grpSpPr>
              <a:xfrm>
                <a:off x="5562600" y="5257800"/>
                <a:ext cx="685800" cy="533400"/>
                <a:chOff x="5562600" y="5257800"/>
                <a:chExt cx="685800" cy="533400"/>
              </a:xfrm>
              <a:grpFill/>
            </p:grpSpPr>
            <p:sp>
              <p:nvSpPr>
                <p:cNvPr id="61" name="Hexagon 60">
                  <a:extLst>
                    <a:ext uri="{FF2B5EF4-FFF2-40B4-BE49-F238E27FC236}">
                      <a16:creationId xmlns:a16="http://schemas.microsoft.com/office/drawing/2014/main" id="{D2221E19-F97B-642B-A700-C24DD0B8A739}"/>
                    </a:ext>
                  </a:extLst>
                </p:cNvPr>
                <p:cNvSpPr/>
                <p:nvPr/>
              </p:nvSpPr>
              <p:spPr>
                <a:xfrm>
                  <a:off x="5562600" y="5257800"/>
                  <a:ext cx="685800" cy="533400"/>
                </a:xfrm>
                <a:prstGeom prst="hexagon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Cross 61">
                  <a:extLst>
                    <a:ext uri="{FF2B5EF4-FFF2-40B4-BE49-F238E27FC236}">
                      <a16:creationId xmlns:a16="http://schemas.microsoft.com/office/drawing/2014/main" id="{B5C13BDC-40DC-3D13-E3B1-627B2EC67F6C}"/>
                    </a:ext>
                  </a:extLst>
                </p:cNvPr>
                <p:cNvSpPr/>
                <p:nvPr/>
              </p:nvSpPr>
              <p:spPr>
                <a:xfrm>
                  <a:off x="5740400" y="5380182"/>
                  <a:ext cx="304800" cy="304800"/>
                </a:xfrm>
                <a:prstGeom prst="plus">
                  <a:avLst>
                    <a:gd name="adj" fmla="val 25000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CAC86A8D-1474-BB98-46A7-87C0CC828627}"/>
                  </a:ext>
                </a:extLst>
              </p:cNvPr>
              <p:cNvGrpSpPr/>
              <p:nvPr/>
            </p:nvGrpSpPr>
            <p:grpSpPr>
              <a:xfrm>
                <a:off x="6248400" y="5257800"/>
                <a:ext cx="685800" cy="533400"/>
                <a:chOff x="5562600" y="5257800"/>
                <a:chExt cx="685800" cy="533400"/>
              </a:xfrm>
              <a:grpFill/>
            </p:grpSpPr>
            <p:sp>
              <p:nvSpPr>
                <p:cNvPr id="59" name="Hexagon 58">
                  <a:extLst>
                    <a:ext uri="{FF2B5EF4-FFF2-40B4-BE49-F238E27FC236}">
                      <a16:creationId xmlns:a16="http://schemas.microsoft.com/office/drawing/2014/main" id="{73380BB4-5BD2-DE62-DABF-6038C8B13F25}"/>
                    </a:ext>
                  </a:extLst>
                </p:cNvPr>
                <p:cNvSpPr/>
                <p:nvPr/>
              </p:nvSpPr>
              <p:spPr>
                <a:xfrm>
                  <a:off x="5562600" y="5257800"/>
                  <a:ext cx="685800" cy="533400"/>
                </a:xfrm>
                <a:prstGeom prst="hexagon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Cross 59">
                  <a:extLst>
                    <a:ext uri="{FF2B5EF4-FFF2-40B4-BE49-F238E27FC236}">
                      <a16:creationId xmlns:a16="http://schemas.microsoft.com/office/drawing/2014/main" id="{F2A7F6B3-97C7-1847-F618-F664761DFB73}"/>
                    </a:ext>
                  </a:extLst>
                </p:cNvPr>
                <p:cNvSpPr/>
                <p:nvPr/>
              </p:nvSpPr>
              <p:spPr>
                <a:xfrm>
                  <a:off x="5740400" y="5380182"/>
                  <a:ext cx="304800" cy="304800"/>
                </a:xfrm>
                <a:prstGeom prst="plus">
                  <a:avLst>
                    <a:gd name="adj" fmla="val 25000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E2E70C39-AE0F-E008-A4AC-9BC53573EDC3}"/>
                  </a:ext>
                </a:extLst>
              </p:cNvPr>
              <p:cNvGrpSpPr/>
              <p:nvPr/>
            </p:nvGrpSpPr>
            <p:grpSpPr>
              <a:xfrm>
                <a:off x="6934200" y="5257800"/>
                <a:ext cx="685800" cy="533400"/>
                <a:chOff x="5562600" y="5257800"/>
                <a:chExt cx="685800" cy="533400"/>
              </a:xfrm>
              <a:grpFill/>
            </p:grpSpPr>
            <p:sp>
              <p:nvSpPr>
                <p:cNvPr id="57" name="Hexagon 56">
                  <a:extLst>
                    <a:ext uri="{FF2B5EF4-FFF2-40B4-BE49-F238E27FC236}">
                      <a16:creationId xmlns:a16="http://schemas.microsoft.com/office/drawing/2014/main" id="{D2B3601B-7D50-4045-6698-C1F11712ED4A}"/>
                    </a:ext>
                  </a:extLst>
                </p:cNvPr>
                <p:cNvSpPr/>
                <p:nvPr/>
              </p:nvSpPr>
              <p:spPr>
                <a:xfrm>
                  <a:off x="5562600" y="5257800"/>
                  <a:ext cx="685800" cy="533400"/>
                </a:xfrm>
                <a:prstGeom prst="hexagon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Cross 57">
                  <a:extLst>
                    <a:ext uri="{FF2B5EF4-FFF2-40B4-BE49-F238E27FC236}">
                      <a16:creationId xmlns:a16="http://schemas.microsoft.com/office/drawing/2014/main" id="{D4A909E8-0F14-102B-0484-6FFD85B78581}"/>
                    </a:ext>
                  </a:extLst>
                </p:cNvPr>
                <p:cNvSpPr/>
                <p:nvPr/>
              </p:nvSpPr>
              <p:spPr>
                <a:xfrm>
                  <a:off x="5740400" y="5380182"/>
                  <a:ext cx="304800" cy="304800"/>
                </a:xfrm>
                <a:prstGeom prst="plus">
                  <a:avLst>
                    <a:gd name="adj" fmla="val 25000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CCD3C11E-F0A0-447F-1BC1-443D13E8215A}"/>
                  </a:ext>
                </a:extLst>
              </p:cNvPr>
              <p:cNvGrpSpPr/>
              <p:nvPr/>
            </p:nvGrpSpPr>
            <p:grpSpPr>
              <a:xfrm>
                <a:off x="7620000" y="5257800"/>
                <a:ext cx="685800" cy="533400"/>
                <a:chOff x="5562600" y="5257800"/>
                <a:chExt cx="685800" cy="533400"/>
              </a:xfrm>
              <a:grpFill/>
            </p:grpSpPr>
            <p:sp>
              <p:nvSpPr>
                <p:cNvPr id="55" name="Hexagon 54">
                  <a:extLst>
                    <a:ext uri="{FF2B5EF4-FFF2-40B4-BE49-F238E27FC236}">
                      <a16:creationId xmlns:a16="http://schemas.microsoft.com/office/drawing/2014/main" id="{EAC7BEA2-9DD3-B068-F0C3-26DBD706D7B9}"/>
                    </a:ext>
                  </a:extLst>
                </p:cNvPr>
                <p:cNvSpPr/>
                <p:nvPr/>
              </p:nvSpPr>
              <p:spPr>
                <a:xfrm>
                  <a:off x="5562600" y="5257800"/>
                  <a:ext cx="685800" cy="533400"/>
                </a:xfrm>
                <a:prstGeom prst="hexagon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Cross 55">
                  <a:extLst>
                    <a:ext uri="{FF2B5EF4-FFF2-40B4-BE49-F238E27FC236}">
                      <a16:creationId xmlns:a16="http://schemas.microsoft.com/office/drawing/2014/main" id="{670707E1-F4F5-AF88-3B22-59F57F1204A6}"/>
                    </a:ext>
                  </a:extLst>
                </p:cNvPr>
                <p:cNvSpPr/>
                <p:nvPr/>
              </p:nvSpPr>
              <p:spPr>
                <a:xfrm>
                  <a:off x="5740400" y="5380182"/>
                  <a:ext cx="304800" cy="304800"/>
                </a:xfrm>
                <a:prstGeom prst="plus">
                  <a:avLst>
                    <a:gd name="adj" fmla="val 25000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1" name="Cloud 20">
              <a:extLst>
                <a:ext uri="{FF2B5EF4-FFF2-40B4-BE49-F238E27FC236}">
                  <a16:creationId xmlns:a16="http://schemas.microsoft.com/office/drawing/2014/main" id="{695A9838-312E-4F4A-3403-AB48A81804B1}"/>
                </a:ext>
              </a:extLst>
            </p:cNvPr>
            <p:cNvSpPr/>
            <p:nvPr/>
          </p:nvSpPr>
          <p:spPr>
            <a:xfrm>
              <a:off x="6781800" y="553998"/>
              <a:ext cx="1143000" cy="893802"/>
            </a:xfrm>
            <a:prstGeom prst="clou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0A83B3A-7321-F0ED-07EA-A6085A4FD5F8}"/>
                </a:ext>
              </a:extLst>
            </p:cNvPr>
            <p:cNvGrpSpPr/>
            <p:nvPr/>
          </p:nvGrpSpPr>
          <p:grpSpPr>
            <a:xfrm>
              <a:off x="6553201" y="990600"/>
              <a:ext cx="1447800" cy="279400"/>
              <a:chOff x="4950691" y="2343727"/>
              <a:chExt cx="1208937" cy="279400"/>
            </a:xfrm>
            <a:grpFill/>
          </p:grpSpPr>
          <p:sp>
            <p:nvSpPr>
              <p:cNvPr id="37" name="Cross 36">
                <a:extLst>
                  <a:ext uri="{FF2B5EF4-FFF2-40B4-BE49-F238E27FC236}">
                    <a16:creationId xmlns:a16="http://schemas.microsoft.com/office/drawing/2014/main" id="{CA111DF7-52CB-0F41-1BF3-5C2780CA5D95}"/>
                  </a:ext>
                </a:extLst>
              </p:cNvPr>
              <p:cNvSpPr/>
              <p:nvPr/>
            </p:nvSpPr>
            <p:spPr>
              <a:xfrm>
                <a:off x="4950691" y="2343727"/>
                <a:ext cx="1208937" cy="279400"/>
              </a:xfrm>
              <a:prstGeom prst="plus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5795D41F-B245-B372-47A1-E6EA1093E20F}"/>
                  </a:ext>
                </a:extLst>
              </p:cNvPr>
              <p:cNvGrpSpPr/>
              <p:nvPr/>
            </p:nvGrpSpPr>
            <p:grpSpPr>
              <a:xfrm>
                <a:off x="5029200" y="2362200"/>
                <a:ext cx="1066800" cy="228600"/>
                <a:chOff x="5562600" y="5257800"/>
                <a:chExt cx="2743200" cy="533400"/>
              </a:xfrm>
              <a:grpFill/>
            </p:grpSpPr>
            <p:grpSp>
              <p:nvGrpSpPr>
                <p:cNvPr id="39" name="Group 335">
                  <a:extLst>
                    <a:ext uri="{FF2B5EF4-FFF2-40B4-BE49-F238E27FC236}">
                      <a16:creationId xmlns:a16="http://schemas.microsoft.com/office/drawing/2014/main" id="{155D0527-7409-5BEB-3635-E515CFE740B1}"/>
                    </a:ext>
                  </a:extLst>
                </p:cNvPr>
                <p:cNvGrpSpPr/>
                <p:nvPr/>
              </p:nvGrpSpPr>
              <p:grpSpPr>
                <a:xfrm>
                  <a:off x="5562600" y="5257800"/>
                  <a:ext cx="685800" cy="533400"/>
                  <a:chOff x="5562600" y="5257800"/>
                  <a:chExt cx="685800" cy="533400"/>
                </a:xfrm>
                <a:grpFill/>
              </p:grpSpPr>
              <p:sp>
                <p:nvSpPr>
                  <p:cNvPr id="49" name="Hexagon 48">
                    <a:extLst>
                      <a:ext uri="{FF2B5EF4-FFF2-40B4-BE49-F238E27FC236}">
                        <a16:creationId xmlns:a16="http://schemas.microsoft.com/office/drawing/2014/main" id="{5D96A56B-FCD4-8FF5-442C-3CB23CB7FE4E}"/>
                      </a:ext>
                    </a:extLst>
                  </p:cNvPr>
                  <p:cNvSpPr/>
                  <p:nvPr/>
                </p:nvSpPr>
                <p:spPr>
                  <a:xfrm>
                    <a:off x="5562600" y="5257800"/>
                    <a:ext cx="685800" cy="533400"/>
                  </a:xfrm>
                  <a:prstGeom prst="hexagon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Cross 49">
                    <a:extLst>
                      <a:ext uri="{FF2B5EF4-FFF2-40B4-BE49-F238E27FC236}">
                        <a16:creationId xmlns:a16="http://schemas.microsoft.com/office/drawing/2014/main" id="{E50E4836-8219-6DE8-7CE5-0298CB2E011C}"/>
                      </a:ext>
                    </a:extLst>
                  </p:cNvPr>
                  <p:cNvSpPr/>
                  <p:nvPr/>
                </p:nvSpPr>
                <p:spPr>
                  <a:xfrm>
                    <a:off x="5740400" y="5380182"/>
                    <a:ext cx="304800" cy="304800"/>
                  </a:xfrm>
                  <a:prstGeom prst="plus">
                    <a:avLst>
                      <a:gd name="adj" fmla="val 25000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" name="Group 336">
                  <a:extLst>
                    <a:ext uri="{FF2B5EF4-FFF2-40B4-BE49-F238E27FC236}">
                      <a16:creationId xmlns:a16="http://schemas.microsoft.com/office/drawing/2014/main" id="{925A4325-2E12-5DF5-24D4-462770936461}"/>
                    </a:ext>
                  </a:extLst>
                </p:cNvPr>
                <p:cNvGrpSpPr/>
                <p:nvPr/>
              </p:nvGrpSpPr>
              <p:grpSpPr>
                <a:xfrm>
                  <a:off x="6248400" y="5257800"/>
                  <a:ext cx="685800" cy="533400"/>
                  <a:chOff x="5562600" y="5257800"/>
                  <a:chExt cx="685800" cy="533400"/>
                </a:xfrm>
                <a:grpFill/>
              </p:grpSpPr>
              <p:sp>
                <p:nvSpPr>
                  <p:cNvPr id="47" name="Hexagon 46">
                    <a:extLst>
                      <a:ext uri="{FF2B5EF4-FFF2-40B4-BE49-F238E27FC236}">
                        <a16:creationId xmlns:a16="http://schemas.microsoft.com/office/drawing/2014/main" id="{D23453FE-57F0-8362-9AB0-F3AB1D8C6917}"/>
                      </a:ext>
                    </a:extLst>
                  </p:cNvPr>
                  <p:cNvSpPr/>
                  <p:nvPr/>
                </p:nvSpPr>
                <p:spPr>
                  <a:xfrm>
                    <a:off x="5562600" y="5257800"/>
                    <a:ext cx="685800" cy="533400"/>
                  </a:xfrm>
                  <a:prstGeom prst="hexagon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Cross 47">
                    <a:extLst>
                      <a:ext uri="{FF2B5EF4-FFF2-40B4-BE49-F238E27FC236}">
                        <a16:creationId xmlns:a16="http://schemas.microsoft.com/office/drawing/2014/main" id="{6D34B854-EE65-0344-E3B6-FF7F19C62D9D}"/>
                      </a:ext>
                    </a:extLst>
                  </p:cNvPr>
                  <p:cNvSpPr/>
                  <p:nvPr/>
                </p:nvSpPr>
                <p:spPr>
                  <a:xfrm>
                    <a:off x="5740400" y="5380182"/>
                    <a:ext cx="304800" cy="304800"/>
                  </a:xfrm>
                  <a:prstGeom prst="plus">
                    <a:avLst>
                      <a:gd name="adj" fmla="val 25000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" name="Group 339">
                  <a:extLst>
                    <a:ext uri="{FF2B5EF4-FFF2-40B4-BE49-F238E27FC236}">
                      <a16:creationId xmlns:a16="http://schemas.microsoft.com/office/drawing/2014/main" id="{09999913-ABCE-E233-65D5-49EE8243C128}"/>
                    </a:ext>
                  </a:extLst>
                </p:cNvPr>
                <p:cNvGrpSpPr/>
                <p:nvPr/>
              </p:nvGrpSpPr>
              <p:grpSpPr>
                <a:xfrm>
                  <a:off x="6934200" y="5257800"/>
                  <a:ext cx="685800" cy="533400"/>
                  <a:chOff x="5562600" y="5257800"/>
                  <a:chExt cx="685800" cy="533400"/>
                </a:xfrm>
                <a:grpFill/>
              </p:grpSpPr>
              <p:sp>
                <p:nvSpPr>
                  <p:cNvPr id="45" name="Hexagon 44">
                    <a:extLst>
                      <a:ext uri="{FF2B5EF4-FFF2-40B4-BE49-F238E27FC236}">
                        <a16:creationId xmlns:a16="http://schemas.microsoft.com/office/drawing/2014/main" id="{9EB4CAA7-2BA7-D50E-4B4D-FA55E62E452C}"/>
                      </a:ext>
                    </a:extLst>
                  </p:cNvPr>
                  <p:cNvSpPr/>
                  <p:nvPr/>
                </p:nvSpPr>
                <p:spPr>
                  <a:xfrm>
                    <a:off x="5562600" y="5257800"/>
                    <a:ext cx="685800" cy="533400"/>
                  </a:xfrm>
                  <a:prstGeom prst="hexagon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Cross 45">
                    <a:extLst>
                      <a:ext uri="{FF2B5EF4-FFF2-40B4-BE49-F238E27FC236}">
                        <a16:creationId xmlns:a16="http://schemas.microsoft.com/office/drawing/2014/main" id="{92A2EF33-C2DD-2032-E7F2-5085D7F0AF38}"/>
                      </a:ext>
                    </a:extLst>
                  </p:cNvPr>
                  <p:cNvSpPr/>
                  <p:nvPr/>
                </p:nvSpPr>
                <p:spPr>
                  <a:xfrm>
                    <a:off x="5740400" y="5380182"/>
                    <a:ext cx="304800" cy="304800"/>
                  </a:xfrm>
                  <a:prstGeom prst="plus">
                    <a:avLst>
                      <a:gd name="adj" fmla="val 25000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" name="Group 342">
                  <a:extLst>
                    <a:ext uri="{FF2B5EF4-FFF2-40B4-BE49-F238E27FC236}">
                      <a16:creationId xmlns:a16="http://schemas.microsoft.com/office/drawing/2014/main" id="{2A3C015D-381F-7DE9-0FDD-0A32164ADE8C}"/>
                    </a:ext>
                  </a:extLst>
                </p:cNvPr>
                <p:cNvGrpSpPr/>
                <p:nvPr/>
              </p:nvGrpSpPr>
              <p:grpSpPr>
                <a:xfrm>
                  <a:off x="7620000" y="5257800"/>
                  <a:ext cx="685800" cy="533400"/>
                  <a:chOff x="5562600" y="5257800"/>
                  <a:chExt cx="685800" cy="533400"/>
                </a:xfrm>
                <a:grpFill/>
              </p:grpSpPr>
              <p:sp>
                <p:nvSpPr>
                  <p:cNvPr id="43" name="Hexagon 42">
                    <a:extLst>
                      <a:ext uri="{FF2B5EF4-FFF2-40B4-BE49-F238E27FC236}">
                        <a16:creationId xmlns:a16="http://schemas.microsoft.com/office/drawing/2014/main" id="{453CB2D8-0D2E-35FE-698F-AD2A252547BC}"/>
                      </a:ext>
                    </a:extLst>
                  </p:cNvPr>
                  <p:cNvSpPr/>
                  <p:nvPr/>
                </p:nvSpPr>
                <p:spPr>
                  <a:xfrm>
                    <a:off x="5562600" y="5257800"/>
                    <a:ext cx="685800" cy="533400"/>
                  </a:xfrm>
                  <a:prstGeom prst="hexagon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Cross 43">
                    <a:extLst>
                      <a:ext uri="{FF2B5EF4-FFF2-40B4-BE49-F238E27FC236}">
                        <a16:creationId xmlns:a16="http://schemas.microsoft.com/office/drawing/2014/main" id="{0AE6D6D5-FBDE-2135-3A97-C0A2DD9AA552}"/>
                      </a:ext>
                    </a:extLst>
                  </p:cNvPr>
                  <p:cNvSpPr/>
                  <p:nvPr/>
                </p:nvSpPr>
                <p:spPr>
                  <a:xfrm>
                    <a:off x="5740400" y="5380182"/>
                    <a:ext cx="304800" cy="304800"/>
                  </a:xfrm>
                  <a:prstGeom prst="plus">
                    <a:avLst>
                      <a:gd name="adj" fmla="val 25000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62899FCD-1629-D3EF-C89A-002BDD9B4CE1}"/>
                </a:ext>
              </a:extLst>
            </p:cNvPr>
            <p:cNvSpPr/>
            <p:nvPr/>
          </p:nvSpPr>
          <p:spPr>
            <a:xfrm>
              <a:off x="7912970" y="1148134"/>
              <a:ext cx="381000" cy="1471460"/>
            </a:xfrm>
            <a:prstGeom prst="triangle">
              <a:avLst>
                <a:gd name="adj" fmla="val 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A07FA03D-0B95-896F-8A37-8562F49F72E9}"/>
                </a:ext>
              </a:extLst>
            </p:cNvPr>
            <p:cNvSpPr/>
            <p:nvPr/>
          </p:nvSpPr>
          <p:spPr>
            <a:xfrm>
              <a:off x="6271588" y="1167856"/>
              <a:ext cx="390139" cy="1451738"/>
            </a:xfrm>
            <a:prstGeom prst="triangle">
              <a:avLst>
                <a:gd name="adj" fmla="val 1000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B96582-C937-ACCF-3A5E-4E0BDC85371D}"/>
                </a:ext>
              </a:extLst>
            </p:cNvPr>
            <p:cNvGrpSpPr/>
            <p:nvPr/>
          </p:nvGrpSpPr>
          <p:grpSpPr>
            <a:xfrm>
              <a:off x="6894801" y="2174967"/>
              <a:ext cx="238478" cy="260636"/>
              <a:chOff x="1756756" y="4876800"/>
              <a:chExt cx="1367444" cy="1295400"/>
            </a:xfrm>
            <a:grpFill/>
          </p:grpSpPr>
          <p:sp>
            <p:nvSpPr>
              <p:cNvPr id="34" name="Quad Arrow Callout 61">
                <a:extLst>
                  <a:ext uri="{FF2B5EF4-FFF2-40B4-BE49-F238E27FC236}">
                    <a16:creationId xmlns:a16="http://schemas.microsoft.com/office/drawing/2014/main" id="{25DA6284-9625-E693-D1E3-C0AFA2378704}"/>
                  </a:ext>
                </a:extLst>
              </p:cNvPr>
              <p:cNvSpPr/>
              <p:nvPr/>
            </p:nvSpPr>
            <p:spPr>
              <a:xfrm>
                <a:off x="1756756" y="4876800"/>
                <a:ext cx="1367444" cy="1295400"/>
              </a:xfrm>
              <a:prstGeom prst="quadArrowCallout">
                <a:avLst>
                  <a:gd name="adj1" fmla="val 37030"/>
                  <a:gd name="adj2" fmla="val 18515"/>
                  <a:gd name="adj3" fmla="val 18515"/>
                  <a:gd name="adj4" fmla="val 48123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Quad Arrow Callout 62">
                <a:extLst>
                  <a:ext uri="{FF2B5EF4-FFF2-40B4-BE49-F238E27FC236}">
                    <a16:creationId xmlns:a16="http://schemas.microsoft.com/office/drawing/2014/main" id="{57DAF8D7-5BAF-D1BB-2239-7FB66A4BB043}"/>
                  </a:ext>
                </a:extLst>
              </p:cNvPr>
              <p:cNvSpPr/>
              <p:nvPr/>
            </p:nvSpPr>
            <p:spPr>
              <a:xfrm>
                <a:off x="1978824" y="5098868"/>
                <a:ext cx="913939" cy="865788"/>
              </a:xfrm>
              <a:prstGeom prst="quadArrowCallout">
                <a:avLst>
                  <a:gd name="adj1" fmla="val 37030"/>
                  <a:gd name="adj2" fmla="val 18515"/>
                  <a:gd name="adj3" fmla="val 18515"/>
                  <a:gd name="adj4" fmla="val 48123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Quad Arrow Callout 63">
                <a:extLst>
                  <a:ext uri="{FF2B5EF4-FFF2-40B4-BE49-F238E27FC236}">
                    <a16:creationId xmlns:a16="http://schemas.microsoft.com/office/drawing/2014/main" id="{849F4AB6-529A-0EDB-80E0-61A5AAD28468}"/>
                  </a:ext>
                </a:extLst>
              </p:cNvPr>
              <p:cNvSpPr/>
              <p:nvPr/>
            </p:nvSpPr>
            <p:spPr>
              <a:xfrm>
                <a:off x="2186550" y="5282728"/>
                <a:ext cx="498486" cy="472223"/>
              </a:xfrm>
              <a:prstGeom prst="quadArrowCallout">
                <a:avLst>
                  <a:gd name="adj1" fmla="val 37030"/>
                  <a:gd name="adj2" fmla="val 18515"/>
                  <a:gd name="adj3" fmla="val 18515"/>
                  <a:gd name="adj4" fmla="val 48123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0550B35-35C7-7335-8895-48474B361B3E}"/>
                </a:ext>
              </a:extLst>
            </p:cNvPr>
            <p:cNvGrpSpPr/>
            <p:nvPr/>
          </p:nvGrpSpPr>
          <p:grpSpPr>
            <a:xfrm>
              <a:off x="7088428" y="2393269"/>
              <a:ext cx="308572" cy="337242"/>
              <a:chOff x="1756756" y="4876800"/>
              <a:chExt cx="1367444" cy="1295400"/>
            </a:xfrm>
            <a:grpFill/>
          </p:grpSpPr>
          <p:sp>
            <p:nvSpPr>
              <p:cNvPr id="31" name="Quad Arrow Callout 58">
                <a:extLst>
                  <a:ext uri="{FF2B5EF4-FFF2-40B4-BE49-F238E27FC236}">
                    <a16:creationId xmlns:a16="http://schemas.microsoft.com/office/drawing/2014/main" id="{62EE1F01-53A5-B2D6-921F-22B6852F2617}"/>
                  </a:ext>
                </a:extLst>
              </p:cNvPr>
              <p:cNvSpPr/>
              <p:nvPr/>
            </p:nvSpPr>
            <p:spPr>
              <a:xfrm>
                <a:off x="1756756" y="4876800"/>
                <a:ext cx="1367444" cy="1295400"/>
              </a:xfrm>
              <a:prstGeom prst="quadArrowCallout">
                <a:avLst>
                  <a:gd name="adj1" fmla="val 37030"/>
                  <a:gd name="adj2" fmla="val 18515"/>
                  <a:gd name="adj3" fmla="val 18515"/>
                  <a:gd name="adj4" fmla="val 48123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Quad Arrow Callout 59">
                <a:extLst>
                  <a:ext uri="{FF2B5EF4-FFF2-40B4-BE49-F238E27FC236}">
                    <a16:creationId xmlns:a16="http://schemas.microsoft.com/office/drawing/2014/main" id="{DAC59360-6194-7C72-9906-B67DA6B36EA7}"/>
                  </a:ext>
                </a:extLst>
              </p:cNvPr>
              <p:cNvSpPr/>
              <p:nvPr/>
            </p:nvSpPr>
            <p:spPr>
              <a:xfrm>
                <a:off x="1978824" y="5098868"/>
                <a:ext cx="913939" cy="865788"/>
              </a:xfrm>
              <a:prstGeom prst="quadArrowCallout">
                <a:avLst>
                  <a:gd name="adj1" fmla="val 37030"/>
                  <a:gd name="adj2" fmla="val 18515"/>
                  <a:gd name="adj3" fmla="val 18515"/>
                  <a:gd name="adj4" fmla="val 48123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Quad Arrow Callout 60">
                <a:extLst>
                  <a:ext uri="{FF2B5EF4-FFF2-40B4-BE49-F238E27FC236}">
                    <a16:creationId xmlns:a16="http://schemas.microsoft.com/office/drawing/2014/main" id="{65DA107C-5A16-CB6F-6268-EE66E8D083CB}"/>
                  </a:ext>
                </a:extLst>
              </p:cNvPr>
              <p:cNvSpPr/>
              <p:nvPr/>
            </p:nvSpPr>
            <p:spPr>
              <a:xfrm>
                <a:off x="2186550" y="5282728"/>
                <a:ext cx="498486" cy="472223"/>
              </a:xfrm>
              <a:prstGeom prst="quadArrowCallout">
                <a:avLst>
                  <a:gd name="adj1" fmla="val 37030"/>
                  <a:gd name="adj2" fmla="val 18515"/>
                  <a:gd name="adj3" fmla="val 18515"/>
                  <a:gd name="adj4" fmla="val 48123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87C1D90-6B60-F09C-452E-8ACE87A7A5B6}"/>
                </a:ext>
              </a:extLst>
            </p:cNvPr>
            <p:cNvGrpSpPr/>
            <p:nvPr/>
          </p:nvGrpSpPr>
          <p:grpSpPr>
            <a:xfrm>
              <a:off x="7335996" y="2164703"/>
              <a:ext cx="287568" cy="314287"/>
              <a:chOff x="1756756" y="4876800"/>
              <a:chExt cx="1367444" cy="1295400"/>
            </a:xfrm>
            <a:grpFill/>
          </p:grpSpPr>
          <p:sp>
            <p:nvSpPr>
              <p:cNvPr id="28" name="Quad Arrow Callout 55">
                <a:extLst>
                  <a:ext uri="{FF2B5EF4-FFF2-40B4-BE49-F238E27FC236}">
                    <a16:creationId xmlns:a16="http://schemas.microsoft.com/office/drawing/2014/main" id="{19E13905-0C65-2F7A-78A4-E91F922A5AE6}"/>
                  </a:ext>
                </a:extLst>
              </p:cNvPr>
              <p:cNvSpPr/>
              <p:nvPr/>
            </p:nvSpPr>
            <p:spPr>
              <a:xfrm>
                <a:off x="1756756" y="4876800"/>
                <a:ext cx="1367444" cy="1295400"/>
              </a:xfrm>
              <a:prstGeom prst="quadArrowCallout">
                <a:avLst>
                  <a:gd name="adj1" fmla="val 37030"/>
                  <a:gd name="adj2" fmla="val 18515"/>
                  <a:gd name="adj3" fmla="val 18515"/>
                  <a:gd name="adj4" fmla="val 48123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Quad Arrow Callout 56">
                <a:extLst>
                  <a:ext uri="{FF2B5EF4-FFF2-40B4-BE49-F238E27FC236}">
                    <a16:creationId xmlns:a16="http://schemas.microsoft.com/office/drawing/2014/main" id="{7BDCA425-F0B8-9FC1-CB95-AE88456C68D0}"/>
                  </a:ext>
                </a:extLst>
              </p:cNvPr>
              <p:cNvSpPr/>
              <p:nvPr/>
            </p:nvSpPr>
            <p:spPr>
              <a:xfrm>
                <a:off x="1978824" y="5098868"/>
                <a:ext cx="913939" cy="865788"/>
              </a:xfrm>
              <a:prstGeom prst="quadArrowCallout">
                <a:avLst>
                  <a:gd name="adj1" fmla="val 37030"/>
                  <a:gd name="adj2" fmla="val 18515"/>
                  <a:gd name="adj3" fmla="val 18515"/>
                  <a:gd name="adj4" fmla="val 48123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Quad Arrow Callout 57">
                <a:extLst>
                  <a:ext uri="{FF2B5EF4-FFF2-40B4-BE49-F238E27FC236}">
                    <a16:creationId xmlns:a16="http://schemas.microsoft.com/office/drawing/2014/main" id="{6BE03A51-BCA7-6F47-9D2A-7823ACB1FB61}"/>
                  </a:ext>
                </a:extLst>
              </p:cNvPr>
              <p:cNvSpPr/>
              <p:nvPr/>
            </p:nvSpPr>
            <p:spPr>
              <a:xfrm>
                <a:off x="2186550" y="5282728"/>
                <a:ext cx="498486" cy="472223"/>
              </a:xfrm>
              <a:prstGeom prst="quadArrowCallout">
                <a:avLst>
                  <a:gd name="adj1" fmla="val 37030"/>
                  <a:gd name="adj2" fmla="val 18515"/>
                  <a:gd name="adj3" fmla="val 18515"/>
                  <a:gd name="adj4" fmla="val 48123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1B009DB-70DB-39B9-F7AD-9B2DEA9E351B}"/>
              </a:ext>
            </a:extLst>
          </p:cNvPr>
          <p:cNvGrpSpPr/>
          <p:nvPr/>
        </p:nvGrpSpPr>
        <p:grpSpPr>
          <a:xfrm>
            <a:off x="4561840" y="1259503"/>
            <a:ext cx="2714381" cy="5328232"/>
            <a:chOff x="6014594" y="3657600"/>
            <a:chExt cx="1281022" cy="2514600"/>
          </a:xfrm>
          <a:solidFill>
            <a:schemeClr val="bg1"/>
          </a:solidFill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B600728-104D-1158-BA2A-25189FE62943}"/>
                </a:ext>
              </a:extLst>
            </p:cNvPr>
            <p:cNvSpPr/>
            <p:nvPr/>
          </p:nvSpPr>
          <p:spPr>
            <a:xfrm rot="2741041">
              <a:off x="6251821" y="5792638"/>
              <a:ext cx="332117" cy="427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6394E76-C3D2-9063-B03F-08070F7E3DA4}"/>
                </a:ext>
              </a:extLst>
            </p:cNvPr>
            <p:cNvSpPr/>
            <p:nvPr/>
          </p:nvSpPr>
          <p:spPr>
            <a:xfrm rot="18253901">
              <a:off x="6640367" y="5789086"/>
              <a:ext cx="332117" cy="427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Cloud 67">
              <a:extLst>
                <a:ext uri="{FF2B5EF4-FFF2-40B4-BE49-F238E27FC236}">
                  <a16:creationId xmlns:a16="http://schemas.microsoft.com/office/drawing/2014/main" id="{5CE258A2-3A7D-9B4C-2F84-E6C709BE6BD2}"/>
                </a:ext>
              </a:extLst>
            </p:cNvPr>
            <p:cNvSpPr/>
            <p:nvPr/>
          </p:nvSpPr>
          <p:spPr>
            <a:xfrm>
              <a:off x="6014594" y="3752491"/>
              <a:ext cx="1233577" cy="996351"/>
            </a:xfrm>
            <a:prstGeom prst="clou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1C59DDB-D21B-E972-BCC4-11852CE5B480}"/>
                </a:ext>
              </a:extLst>
            </p:cNvPr>
            <p:cNvSpPr/>
            <p:nvPr/>
          </p:nvSpPr>
          <p:spPr>
            <a:xfrm>
              <a:off x="6014594" y="5033513"/>
              <a:ext cx="237226" cy="33211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4A12FCA-2F82-BA43-028C-F8396C34D2F4}"/>
                </a:ext>
              </a:extLst>
            </p:cNvPr>
            <p:cNvSpPr/>
            <p:nvPr/>
          </p:nvSpPr>
          <p:spPr>
            <a:xfrm>
              <a:off x="7058390" y="5033513"/>
              <a:ext cx="237226" cy="33211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rapezoid 70">
              <a:extLst>
                <a:ext uri="{FF2B5EF4-FFF2-40B4-BE49-F238E27FC236}">
                  <a16:creationId xmlns:a16="http://schemas.microsoft.com/office/drawing/2014/main" id="{CF84E9E8-5D26-A7A7-500C-3A11157D2B6D}"/>
                </a:ext>
              </a:extLst>
            </p:cNvPr>
            <p:cNvSpPr/>
            <p:nvPr/>
          </p:nvSpPr>
          <p:spPr>
            <a:xfrm rot="20160541">
              <a:off x="6642090" y="4389797"/>
              <a:ext cx="517627" cy="862792"/>
            </a:xfrm>
            <a:prstGeom prst="trapezoid">
              <a:avLst>
                <a:gd name="adj" fmla="val 32869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rapezoid 71">
              <a:extLst>
                <a:ext uri="{FF2B5EF4-FFF2-40B4-BE49-F238E27FC236}">
                  <a16:creationId xmlns:a16="http://schemas.microsoft.com/office/drawing/2014/main" id="{85D83B3D-A979-65B0-25EC-2C479A849B2F}"/>
                </a:ext>
              </a:extLst>
            </p:cNvPr>
            <p:cNvSpPr/>
            <p:nvPr/>
          </p:nvSpPr>
          <p:spPr>
            <a:xfrm rot="1387770">
              <a:off x="6101331" y="4439229"/>
              <a:ext cx="517627" cy="789111"/>
            </a:xfrm>
            <a:prstGeom prst="trapezoid">
              <a:avLst>
                <a:gd name="adj" fmla="val 32869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rapezoid 72">
              <a:extLst>
                <a:ext uri="{FF2B5EF4-FFF2-40B4-BE49-F238E27FC236}">
                  <a16:creationId xmlns:a16="http://schemas.microsoft.com/office/drawing/2014/main" id="{496AECC8-711E-4FAF-2F65-0E0129E3F529}"/>
                </a:ext>
              </a:extLst>
            </p:cNvPr>
            <p:cNvSpPr/>
            <p:nvPr/>
          </p:nvSpPr>
          <p:spPr>
            <a:xfrm>
              <a:off x="6128152" y="4429169"/>
              <a:ext cx="948906" cy="1553250"/>
            </a:xfrm>
            <a:prstGeom prst="trapezoid">
              <a:avLst>
                <a:gd name="adj" fmla="val 32869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rapezoid 73">
              <a:extLst>
                <a:ext uri="{FF2B5EF4-FFF2-40B4-BE49-F238E27FC236}">
                  <a16:creationId xmlns:a16="http://schemas.microsoft.com/office/drawing/2014/main" id="{FCD35BD1-F6D6-2F6D-1260-E7E7A999EF05}"/>
                </a:ext>
              </a:extLst>
            </p:cNvPr>
            <p:cNvSpPr/>
            <p:nvPr/>
          </p:nvSpPr>
          <p:spPr>
            <a:xfrm rot="379796">
              <a:off x="6142083" y="4359556"/>
              <a:ext cx="517627" cy="1734234"/>
            </a:xfrm>
            <a:prstGeom prst="trapezoid">
              <a:avLst>
                <a:gd name="adj" fmla="val 4183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rapezoid 74">
              <a:extLst>
                <a:ext uri="{FF2B5EF4-FFF2-40B4-BE49-F238E27FC236}">
                  <a16:creationId xmlns:a16="http://schemas.microsoft.com/office/drawing/2014/main" id="{AD9A9B7F-F378-1592-D902-9A6F8D40BB6D}"/>
                </a:ext>
              </a:extLst>
            </p:cNvPr>
            <p:cNvSpPr/>
            <p:nvPr/>
          </p:nvSpPr>
          <p:spPr>
            <a:xfrm rot="21033800">
              <a:off x="6660558" y="4317335"/>
              <a:ext cx="517627" cy="1723811"/>
            </a:xfrm>
            <a:prstGeom prst="trapezoid">
              <a:avLst>
                <a:gd name="adj" fmla="val 40202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gular Pentagon 107">
              <a:extLst>
                <a:ext uri="{FF2B5EF4-FFF2-40B4-BE49-F238E27FC236}">
                  <a16:creationId xmlns:a16="http://schemas.microsoft.com/office/drawing/2014/main" id="{DBE51648-3D61-BF11-47B2-8FEF01C8EF07}"/>
                </a:ext>
              </a:extLst>
            </p:cNvPr>
            <p:cNvSpPr/>
            <p:nvPr/>
          </p:nvSpPr>
          <p:spPr>
            <a:xfrm rot="10800000">
              <a:off x="6299266" y="3799936"/>
              <a:ext cx="664234" cy="854015"/>
            </a:xfrm>
            <a:prstGeom prst="pent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Cloud 76">
              <a:extLst>
                <a:ext uri="{FF2B5EF4-FFF2-40B4-BE49-F238E27FC236}">
                  <a16:creationId xmlns:a16="http://schemas.microsoft.com/office/drawing/2014/main" id="{2328ECE6-EA00-E47B-1064-D373EC884FDF}"/>
                </a:ext>
              </a:extLst>
            </p:cNvPr>
            <p:cNvSpPr/>
            <p:nvPr/>
          </p:nvSpPr>
          <p:spPr>
            <a:xfrm>
              <a:off x="6333760" y="3657600"/>
              <a:ext cx="569343" cy="474453"/>
            </a:xfrm>
            <a:prstGeom prst="clou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Cloud 77">
              <a:extLst>
                <a:ext uri="{FF2B5EF4-FFF2-40B4-BE49-F238E27FC236}">
                  <a16:creationId xmlns:a16="http://schemas.microsoft.com/office/drawing/2014/main" id="{E8CA93DD-BFB2-9CFF-374C-A9DC95CB8E44}"/>
                </a:ext>
              </a:extLst>
            </p:cNvPr>
            <p:cNvSpPr/>
            <p:nvPr/>
          </p:nvSpPr>
          <p:spPr>
            <a:xfrm rot="18167829">
              <a:off x="6009751" y="3924809"/>
              <a:ext cx="790979" cy="284672"/>
            </a:xfrm>
            <a:prstGeom prst="clou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Cloud 78">
              <a:extLst>
                <a:ext uri="{FF2B5EF4-FFF2-40B4-BE49-F238E27FC236}">
                  <a16:creationId xmlns:a16="http://schemas.microsoft.com/office/drawing/2014/main" id="{65884F31-158A-81AE-3957-A3293D306930}"/>
                </a:ext>
              </a:extLst>
            </p:cNvPr>
            <p:cNvSpPr/>
            <p:nvPr/>
          </p:nvSpPr>
          <p:spPr>
            <a:xfrm rot="14977688">
              <a:off x="6494049" y="3983011"/>
              <a:ext cx="790979" cy="284672"/>
            </a:xfrm>
            <a:prstGeom prst="clou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lowchart: Stored Data 79">
              <a:extLst>
                <a:ext uri="{FF2B5EF4-FFF2-40B4-BE49-F238E27FC236}">
                  <a16:creationId xmlns:a16="http://schemas.microsoft.com/office/drawing/2014/main" id="{9D14408B-3C13-7415-487D-B51FFDAA899D}"/>
                </a:ext>
              </a:extLst>
            </p:cNvPr>
            <p:cNvSpPr/>
            <p:nvPr/>
          </p:nvSpPr>
          <p:spPr>
            <a:xfrm rot="5400000">
              <a:off x="6465324" y="3349206"/>
              <a:ext cx="379562" cy="996351"/>
            </a:xfrm>
            <a:prstGeom prst="flowChartOnlineStorag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8">
              <a:extLst>
                <a:ext uri="{FF2B5EF4-FFF2-40B4-BE49-F238E27FC236}">
                  <a16:creationId xmlns:a16="http://schemas.microsoft.com/office/drawing/2014/main" id="{40F106F3-D998-BBBA-C2C4-23DEB50F60CD}"/>
                </a:ext>
              </a:extLst>
            </p:cNvPr>
            <p:cNvGrpSpPr/>
            <p:nvPr/>
          </p:nvGrpSpPr>
          <p:grpSpPr>
            <a:xfrm>
              <a:off x="6773719" y="4511615"/>
              <a:ext cx="178160" cy="1493964"/>
              <a:chOff x="6629400" y="1447800"/>
              <a:chExt cx="806264" cy="3603319"/>
            </a:xfrm>
            <a:grpFill/>
          </p:grpSpPr>
          <p:grpSp>
            <p:nvGrpSpPr>
              <p:cNvPr id="108" name="Group 79">
                <a:extLst>
                  <a:ext uri="{FF2B5EF4-FFF2-40B4-BE49-F238E27FC236}">
                    <a16:creationId xmlns:a16="http://schemas.microsoft.com/office/drawing/2014/main" id="{CA0BE607-211B-46B2-1184-04E55C7FACA4}"/>
                  </a:ext>
                </a:extLst>
              </p:cNvPr>
              <p:cNvGrpSpPr/>
              <p:nvPr/>
            </p:nvGrpSpPr>
            <p:grpSpPr>
              <a:xfrm>
                <a:off x="6629400" y="1447800"/>
                <a:ext cx="713825" cy="1174911"/>
                <a:chOff x="6629400" y="1447800"/>
                <a:chExt cx="713825" cy="1174911"/>
              </a:xfrm>
              <a:grpFill/>
            </p:grpSpPr>
            <p:sp>
              <p:nvSpPr>
                <p:cNvPr id="117" name="Regular Pentagon 148">
                  <a:extLst>
                    <a:ext uri="{FF2B5EF4-FFF2-40B4-BE49-F238E27FC236}">
                      <a16:creationId xmlns:a16="http://schemas.microsoft.com/office/drawing/2014/main" id="{7D339043-4982-2939-4333-857A614E5F8A}"/>
                    </a:ext>
                  </a:extLst>
                </p:cNvPr>
                <p:cNvSpPr/>
                <p:nvPr/>
              </p:nvSpPr>
              <p:spPr>
                <a:xfrm rot="10800000">
                  <a:off x="6629400" y="1447800"/>
                  <a:ext cx="685800" cy="609600"/>
                </a:xfrm>
                <a:prstGeom prst="pentagon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gular Pentagon 149">
                  <a:extLst>
                    <a:ext uri="{FF2B5EF4-FFF2-40B4-BE49-F238E27FC236}">
                      <a16:creationId xmlns:a16="http://schemas.microsoft.com/office/drawing/2014/main" id="{9E40BCEF-7C9F-6E2E-D1A7-E48BCD15BB92}"/>
                    </a:ext>
                  </a:extLst>
                </p:cNvPr>
                <p:cNvSpPr/>
                <p:nvPr/>
              </p:nvSpPr>
              <p:spPr>
                <a:xfrm>
                  <a:off x="6657425" y="2013111"/>
                  <a:ext cx="685800" cy="609600"/>
                </a:xfrm>
                <a:prstGeom prst="pentagon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80">
                <a:extLst>
                  <a:ext uri="{FF2B5EF4-FFF2-40B4-BE49-F238E27FC236}">
                    <a16:creationId xmlns:a16="http://schemas.microsoft.com/office/drawing/2014/main" id="{D4BEDD66-0ACC-35BD-2825-CB392F65ECA0}"/>
                  </a:ext>
                </a:extLst>
              </p:cNvPr>
              <p:cNvGrpSpPr/>
              <p:nvPr/>
            </p:nvGrpSpPr>
            <p:grpSpPr>
              <a:xfrm>
                <a:off x="6645639" y="2683240"/>
                <a:ext cx="713825" cy="1174911"/>
                <a:chOff x="6629400" y="1447800"/>
                <a:chExt cx="713825" cy="1174911"/>
              </a:xfrm>
              <a:grpFill/>
            </p:grpSpPr>
            <p:sp>
              <p:nvSpPr>
                <p:cNvPr id="115" name="Regular Pentagon 146">
                  <a:extLst>
                    <a:ext uri="{FF2B5EF4-FFF2-40B4-BE49-F238E27FC236}">
                      <a16:creationId xmlns:a16="http://schemas.microsoft.com/office/drawing/2014/main" id="{111BEB92-5CF9-0115-C54B-8A3316A765D9}"/>
                    </a:ext>
                  </a:extLst>
                </p:cNvPr>
                <p:cNvSpPr/>
                <p:nvPr/>
              </p:nvSpPr>
              <p:spPr>
                <a:xfrm rot="10800000">
                  <a:off x="6629400" y="1447800"/>
                  <a:ext cx="685800" cy="609600"/>
                </a:xfrm>
                <a:prstGeom prst="pentagon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gular Pentagon 147">
                  <a:extLst>
                    <a:ext uri="{FF2B5EF4-FFF2-40B4-BE49-F238E27FC236}">
                      <a16:creationId xmlns:a16="http://schemas.microsoft.com/office/drawing/2014/main" id="{4C759E35-D38D-64EB-736A-9E106332E48C}"/>
                    </a:ext>
                  </a:extLst>
                </p:cNvPr>
                <p:cNvSpPr/>
                <p:nvPr/>
              </p:nvSpPr>
              <p:spPr>
                <a:xfrm>
                  <a:off x="6657425" y="2013111"/>
                  <a:ext cx="685800" cy="609600"/>
                </a:xfrm>
                <a:prstGeom prst="pentagon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83">
                <a:extLst>
                  <a:ext uri="{FF2B5EF4-FFF2-40B4-BE49-F238E27FC236}">
                    <a16:creationId xmlns:a16="http://schemas.microsoft.com/office/drawing/2014/main" id="{B95F40C7-004C-9269-8DDE-50E8905A2EA4}"/>
                  </a:ext>
                </a:extLst>
              </p:cNvPr>
              <p:cNvGrpSpPr/>
              <p:nvPr/>
            </p:nvGrpSpPr>
            <p:grpSpPr>
              <a:xfrm>
                <a:off x="6721839" y="3876208"/>
                <a:ext cx="713825" cy="1174911"/>
                <a:chOff x="6629400" y="1447800"/>
                <a:chExt cx="713825" cy="1174911"/>
              </a:xfrm>
              <a:grpFill/>
            </p:grpSpPr>
            <p:sp>
              <p:nvSpPr>
                <p:cNvPr id="113" name="Regular Pentagon 144">
                  <a:extLst>
                    <a:ext uri="{FF2B5EF4-FFF2-40B4-BE49-F238E27FC236}">
                      <a16:creationId xmlns:a16="http://schemas.microsoft.com/office/drawing/2014/main" id="{8870EC70-DF0E-E6FB-A2BC-EB37B5F83474}"/>
                    </a:ext>
                  </a:extLst>
                </p:cNvPr>
                <p:cNvSpPr/>
                <p:nvPr/>
              </p:nvSpPr>
              <p:spPr>
                <a:xfrm rot="10800000">
                  <a:off x="6629400" y="1447800"/>
                  <a:ext cx="685800" cy="609600"/>
                </a:xfrm>
                <a:prstGeom prst="pentagon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gular Pentagon 145">
                  <a:extLst>
                    <a:ext uri="{FF2B5EF4-FFF2-40B4-BE49-F238E27FC236}">
                      <a16:creationId xmlns:a16="http://schemas.microsoft.com/office/drawing/2014/main" id="{B49520B0-A5D6-3662-4009-18C2F2294376}"/>
                    </a:ext>
                  </a:extLst>
                </p:cNvPr>
                <p:cNvSpPr/>
                <p:nvPr/>
              </p:nvSpPr>
              <p:spPr>
                <a:xfrm>
                  <a:off x="6657425" y="2013111"/>
                  <a:ext cx="685800" cy="609600"/>
                </a:xfrm>
                <a:prstGeom prst="pentagon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1" name="Quad Arrow 142">
                <a:extLst>
                  <a:ext uri="{FF2B5EF4-FFF2-40B4-BE49-F238E27FC236}">
                    <a16:creationId xmlns:a16="http://schemas.microsoft.com/office/drawing/2014/main" id="{61A747CB-2CDC-D345-281D-71179729A991}"/>
                  </a:ext>
                </a:extLst>
              </p:cNvPr>
              <p:cNvSpPr/>
              <p:nvPr/>
            </p:nvSpPr>
            <p:spPr>
              <a:xfrm>
                <a:off x="6781800" y="2362200"/>
                <a:ext cx="457200" cy="609600"/>
              </a:xfrm>
              <a:prstGeom prst="quadArrow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Quad Arrow 143">
                <a:extLst>
                  <a:ext uri="{FF2B5EF4-FFF2-40B4-BE49-F238E27FC236}">
                    <a16:creationId xmlns:a16="http://schemas.microsoft.com/office/drawing/2014/main" id="{80646EF6-685B-E431-C202-20401996277E}"/>
                  </a:ext>
                </a:extLst>
              </p:cNvPr>
              <p:cNvSpPr/>
              <p:nvPr/>
            </p:nvSpPr>
            <p:spPr>
              <a:xfrm>
                <a:off x="6783049" y="3582649"/>
                <a:ext cx="457200" cy="609600"/>
              </a:xfrm>
              <a:prstGeom prst="quadArrow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89">
              <a:extLst>
                <a:ext uri="{FF2B5EF4-FFF2-40B4-BE49-F238E27FC236}">
                  <a16:creationId xmlns:a16="http://schemas.microsoft.com/office/drawing/2014/main" id="{48DE80C1-0CC7-BBA6-3C2A-0B37370725A3}"/>
                </a:ext>
              </a:extLst>
            </p:cNvPr>
            <p:cNvGrpSpPr/>
            <p:nvPr/>
          </p:nvGrpSpPr>
          <p:grpSpPr>
            <a:xfrm>
              <a:off x="6346711" y="4511615"/>
              <a:ext cx="178160" cy="1493964"/>
              <a:chOff x="6629400" y="1447800"/>
              <a:chExt cx="806264" cy="3603319"/>
            </a:xfrm>
            <a:grpFill/>
          </p:grpSpPr>
          <p:grpSp>
            <p:nvGrpSpPr>
              <p:cNvPr id="97" name="Group 79">
                <a:extLst>
                  <a:ext uri="{FF2B5EF4-FFF2-40B4-BE49-F238E27FC236}">
                    <a16:creationId xmlns:a16="http://schemas.microsoft.com/office/drawing/2014/main" id="{1F3F3DA2-7032-CE68-1D9C-E7638E29022B}"/>
                  </a:ext>
                </a:extLst>
              </p:cNvPr>
              <p:cNvGrpSpPr/>
              <p:nvPr/>
            </p:nvGrpSpPr>
            <p:grpSpPr>
              <a:xfrm>
                <a:off x="6629400" y="1447800"/>
                <a:ext cx="713825" cy="1174911"/>
                <a:chOff x="6629400" y="1447800"/>
                <a:chExt cx="713825" cy="1174911"/>
              </a:xfrm>
              <a:grpFill/>
            </p:grpSpPr>
            <p:sp>
              <p:nvSpPr>
                <p:cNvPr id="106" name="Regular Pentagon 137">
                  <a:extLst>
                    <a:ext uri="{FF2B5EF4-FFF2-40B4-BE49-F238E27FC236}">
                      <a16:creationId xmlns:a16="http://schemas.microsoft.com/office/drawing/2014/main" id="{7C9E1992-ACA9-1B04-32CE-5E994F3BB55A}"/>
                    </a:ext>
                  </a:extLst>
                </p:cNvPr>
                <p:cNvSpPr/>
                <p:nvPr/>
              </p:nvSpPr>
              <p:spPr>
                <a:xfrm rot="10800000">
                  <a:off x="6629400" y="1447800"/>
                  <a:ext cx="685800" cy="609600"/>
                </a:xfrm>
                <a:prstGeom prst="pentagon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gular Pentagon 138">
                  <a:extLst>
                    <a:ext uri="{FF2B5EF4-FFF2-40B4-BE49-F238E27FC236}">
                      <a16:creationId xmlns:a16="http://schemas.microsoft.com/office/drawing/2014/main" id="{59F41209-4612-7B49-B4B7-474FB62D51BF}"/>
                    </a:ext>
                  </a:extLst>
                </p:cNvPr>
                <p:cNvSpPr/>
                <p:nvPr/>
              </p:nvSpPr>
              <p:spPr>
                <a:xfrm>
                  <a:off x="6657425" y="2013111"/>
                  <a:ext cx="685800" cy="609600"/>
                </a:xfrm>
                <a:prstGeom prst="pentagon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80">
                <a:extLst>
                  <a:ext uri="{FF2B5EF4-FFF2-40B4-BE49-F238E27FC236}">
                    <a16:creationId xmlns:a16="http://schemas.microsoft.com/office/drawing/2014/main" id="{685D1BAA-9FF9-06C6-AA2C-B3E3B3397424}"/>
                  </a:ext>
                </a:extLst>
              </p:cNvPr>
              <p:cNvGrpSpPr/>
              <p:nvPr/>
            </p:nvGrpSpPr>
            <p:grpSpPr>
              <a:xfrm>
                <a:off x="6645639" y="2683240"/>
                <a:ext cx="713825" cy="1174911"/>
                <a:chOff x="6629400" y="1447800"/>
                <a:chExt cx="713825" cy="1174911"/>
              </a:xfrm>
              <a:grpFill/>
            </p:grpSpPr>
            <p:sp>
              <p:nvSpPr>
                <p:cNvPr id="104" name="Regular Pentagon 135">
                  <a:extLst>
                    <a:ext uri="{FF2B5EF4-FFF2-40B4-BE49-F238E27FC236}">
                      <a16:creationId xmlns:a16="http://schemas.microsoft.com/office/drawing/2014/main" id="{3CD501B0-DD17-9675-D938-BB2B826A2FC3}"/>
                    </a:ext>
                  </a:extLst>
                </p:cNvPr>
                <p:cNvSpPr/>
                <p:nvPr/>
              </p:nvSpPr>
              <p:spPr>
                <a:xfrm rot="10800000">
                  <a:off x="6629400" y="1447800"/>
                  <a:ext cx="685800" cy="609600"/>
                </a:xfrm>
                <a:prstGeom prst="pentagon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gular Pentagon 136">
                  <a:extLst>
                    <a:ext uri="{FF2B5EF4-FFF2-40B4-BE49-F238E27FC236}">
                      <a16:creationId xmlns:a16="http://schemas.microsoft.com/office/drawing/2014/main" id="{FCD292C9-071A-290A-2610-5A1D0C255E80}"/>
                    </a:ext>
                  </a:extLst>
                </p:cNvPr>
                <p:cNvSpPr/>
                <p:nvPr/>
              </p:nvSpPr>
              <p:spPr>
                <a:xfrm>
                  <a:off x="6657425" y="2013111"/>
                  <a:ext cx="685800" cy="609600"/>
                </a:xfrm>
                <a:prstGeom prst="pentagon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9" name="Group 83">
                <a:extLst>
                  <a:ext uri="{FF2B5EF4-FFF2-40B4-BE49-F238E27FC236}">
                    <a16:creationId xmlns:a16="http://schemas.microsoft.com/office/drawing/2014/main" id="{375B0A35-AC98-11C7-D57C-D50C25301113}"/>
                  </a:ext>
                </a:extLst>
              </p:cNvPr>
              <p:cNvGrpSpPr/>
              <p:nvPr/>
            </p:nvGrpSpPr>
            <p:grpSpPr>
              <a:xfrm>
                <a:off x="6721839" y="3876208"/>
                <a:ext cx="713825" cy="1174911"/>
                <a:chOff x="6629400" y="1447800"/>
                <a:chExt cx="713825" cy="1174911"/>
              </a:xfrm>
              <a:grpFill/>
            </p:grpSpPr>
            <p:sp>
              <p:nvSpPr>
                <p:cNvPr id="102" name="Regular Pentagon 133">
                  <a:extLst>
                    <a:ext uri="{FF2B5EF4-FFF2-40B4-BE49-F238E27FC236}">
                      <a16:creationId xmlns:a16="http://schemas.microsoft.com/office/drawing/2014/main" id="{57B083BF-5C4C-F39D-301C-0FA1CAC9F0D4}"/>
                    </a:ext>
                  </a:extLst>
                </p:cNvPr>
                <p:cNvSpPr/>
                <p:nvPr/>
              </p:nvSpPr>
              <p:spPr>
                <a:xfrm rot="10800000">
                  <a:off x="6629400" y="1447800"/>
                  <a:ext cx="685800" cy="609600"/>
                </a:xfrm>
                <a:prstGeom prst="pentagon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gular Pentagon 134">
                  <a:extLst>
                    <a:ext uri="{FF2B5EF4-FFF2-40B4-BE49-F238E27FC236}">
                      <a16:creationId xmlns:a16="http://schemas.microsoft.com/office/drawing/2014/main" id="{37790AE3-A9A8-7559-97AA-446A93C19147}"/>
                    </a:ext>
                  </a:extLst>
                </p:cNvPr>
                <p:cNvSpPr/>
                <p:nvPr/>
              </p:nvSpPr>
              <p:spPr>
                <a:xfrm>
                  <a:off x="6657425" y="2013111"/>
                  <a:ext cx="685800" cy="609600"/>
                </a:xfrm>
                <a:prstGeom prst="pentagon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Quad Arrow 131">
                <a:extLst>
                  <a:ext uri="{FF2B5EF4-FFF2-40B4-BE49-F238E27FC236}">
                    <a16:creationId xmlns:a16="http://schemas.microsoft.com/office/drawing/2014/main" id="{428BC571-F1EA-911A-71E0-2770193833BE}"/>
                  </a:ext>
                </a:extLst>
              </p:cNvPr>
              <p:cNvSpPr/>
              <p:nvPr/>
            </p:nvSpPr>
            <p:spPr>
              <a:xfrm>
                <a:off x="6781800" y="2362200"/>
                <a:ext cx="457200" cy="609600"/>
              </a:xfrm>
              <a:prstGeom prst="quadArrow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Quad Arrow 132">
                <a:extLst>
                  <a:ext uri="{FF2B5EF4-FFF2-40B4-BE49-F238E27FC236}">
                    <a16:creationId xmlns:a16="http://schemas.microsoft.com/office/drawing/2014/main" id="{A1BA9CDA-50CC-D31B-DDA1-ACF0724336ED}"/>
                  </a:ext>
                </a:extLst>
              </p:cNvPr>
              <p:cNvSpPr/>
              <p:nvPr/>
            </p:nvSpPr>
            <p:spPr>
              <a:xfrm>
                <a:off x="6783049" y="3582649"/>
                <a:ext cx="457200" cy="609600"/>
              </a:xfrm>
              <a:prstGeom prst="quadArrow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" name="Group 101">
              <a:extLst>
                <a:ext uri="{FF2B5EF4-FFF2-40B4-BE49-F238E27FC236}">
                  <a16:creationId xmlns:a16="http://schemas.microsoft.com/office/drawing/2014/main" id="{ECF2B284-7B0D-44DD-AD9E-5E90C32D5395}"/>
                </a:ext>
              </a:extLst>
            </p:cNvPr>
            <p:cNvGrpSpPr/>
            <p:nvPr/>
          </p:nvGrpSpPr>
          <p:grpSpPr>
            <a:xfrm rot="16355409">
              <a:off x="6559288" y="3284183"/>
              <a:ext cx="209602" cy="1100863"/>
              <a:chOff x="6629400" y="1447800"/>
              <a:chExt cx="806264" cy="3603319"/>
            </a:xfrm>
            <a:grpFill/>
          </p:grpSpPr>
          <p:grpSp>
            <p:nvGrpSpPr>
              <p:cNvPr id="86" name="Group 79">
                <a:extLst>
                  <a:ext uri="{FF2B5EF4-FFF2-40B4-BE49-F238E27FC236}">
                    <a16:creationId xmlns:a16="http://schemas.microsoft.com/office/drawing/2014/main" id="{A9868794-08BC-5C0B-EFCE-91B1FF10DD05}"/>
                  </a:ext>
                </a:extLst>
              </p:cNvPr>
              <p:cNvGrpSpPr/>
              <p:nvPr/>
            </p:nvGrpSpPr>
            <p:grpSpPr>
              <a:xfrm>
                <a:off x="6629400" y="1447800"/>
                <a:ext cx="713825" cy="1174911"/>
                <a:chOff x="6629400" y="1447800"/>
                <a:chExt cx="713825" cy="1174911"/>
              </a:xfrm>
              <a:grpFill/>
            </p:grpSpPr>
            <p:sp>
              <p:nvSpPr>
                <p:cNvPr id="95" name="Regular Pentagon 126">
                  <a:extLst>
                    <a:ext uri="{FF2B5EF4-FFF2-40B4-BE49-F238E27FC236}">
                      <a16:creationId xmlns:a16="http://schemas.microsoft.com/office/drawing/2014/main" id="{18278C74-EDB0-3A84-18CE-7506F1520F3C}"/>
                    </a:ext>
                  </a:extLst>
                </p:cNvPr>
                <p:cNvSpPr/>
                <p:nvPr/>
              </p:nvSpPr>
              <p:spPr>
                <a:xfrm rot="10800000">
                  <a:off x="6629400" y="1447800"/>
                  <a:ext cx="685800" cy="609600"/>
                </a:xfrm>
                <a:prstGeom prst="pentagon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egular Pentagon 127">
                  <a:extLst>
                    <a:ext uri="{FF2B5EF4-FFF2-40B4-BE49-F238E27FC236}">
                      <a16:creationId xmlns:a16="http://schemas.microsoft.com/office/drawing/2014/main" id="{F4B54615-0FFC-EB9E-8686-747290027235}"/>
                    </a:ext>
                  </a:extLst>
                </p:cNvPr>
                <p:cNvSpPr/>
                <p:nvPr/>
              </p:nvSpPr>
              <p:spPr>
                <a:xfrm>
                  <a:off x="6657425" y="2013111"/>
                  <a:ext cx="685800" cy="609600"/>
                </a:xfrm>
                <a:prstGeom prst="pentagon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80">
                <a:extLst>
                  <a:ext uri="{FF2B5EF4-FFF2-40B4-BE49-F238E27FC236}">
                    <a16:creationId xmlns:a16="http://schemas.microsoft.com/office/drawing/2014/main" id="{101A31EC-158E-4D33-56ED-3A642084868E}"/>
                  </a:ext>
                </a:extLst>
              </p:cNvPr>
              <p:cNvGrpSpPr/>
              <p:nvPr/>
            </p:nvGrpSpPr>
            <p:grpSpPr>
              <a:xfrm>
                <a:off x="6645639" y="2683240"/>
                <a:ext cx="713825" cy="1174911"/>
                <a:chOff x="6629400" y="1447800"/>
                <a:chExt cx="713825" cy="1174911"/>
              </a:xfrm>
              <a:grpFill/>
            </p:grpSpPr>
            <p:sp>
              <p:nvSpPr>
                <p:cNvPr id="93" name="Regular Pentagon 124">
                  <a:extLst>
                    <a:ext uri="{FF2B5EF4-FFF2-40B4-BE49-F238E27FC236}">
                      <a16:creationId xmlns:a16="http://schemas.microsoft.com/office/drawing/2014/main" id="{9C6D6CC4-D0A7-5330-BB17-B60901630EDF}"/>
                    </a:ext>
                  </a:extLst>
                </p:cNvPr>
                <p:cNvSpPr/>
                <p:nvPr/>
              </p:nvSpPr>
              <p:spPr>
                <a:xfrm rot="10800000">
                  <a:off x="6629400" y="1447800"/>
                  <a:ext cx="685800" cy="609600"/>
                </a:xfrm>
                <a:prstGeom prst="pentagon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gular Pentagon 125">
                  <a:extLst>
                    <a:ext uri="{FF2B5EF4-FFF2-40B4-BE49-F238E27FC236}">
                      <a16:creationId xmlns:a16="http://schemas.microsoft.com/office/drawing/2014/main" id="{5E879150-7242-32DC-6605-0E09A02CEF4F}"/>
                    </a:ext>
                  </a:extLst>
                </p:cNvPr>
                <p:cNvSpPr/>
                <p:nvPr/>
              </p:nvSpPr>
              <p:spPr>
                <a:xfrm>
                  <a:off x="6657425" y="2013111"/>
                  <a:ext cx="685800" cy="609600"/>
                </a:xfrm>
                <a:prstGeom prst="pentagon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83">
                <a:extLst>
                  <a:ext uri="{FF2B5EF4-FFF2-40B4-BE49-F238E27FC236}">
                    <a16:creationId xmlns:a16="http://schemas.microsoft.com/office/drawing/2014/main" id="{FBD77D2C-30FB-E4E0-6EF4-882305532424}"/>
                  </a:ext>
                </a:extLst>
              </p:cNvPr>
              <p:cNvGrpSpPr/>
              <p:nvPr/>
            </p:nvGrpSpPr>
            <p:grpSpPr>
              <a:xfrm>
                <a:off x="6721839" y="3876208"/>
                <a:ext cx="713825" cy="1174911"/>
                <a:chOff x="6629400" y="1447800"/>
                <a:chExt cx="713825" cy="1174911"/>
              </a:xfrm>
              <a:grpFill/>
            </p:grpSpPr>
            <p:sp>
              <p:nvSpPr>
                <p:cNvPr id="91" name="Regular Pentagon 122">
                  <a:extLst>
                    <a:ext uri="{FF2B5EF4-FFF2-40B4-BE49-F238E27FC236}">
                      <a16:creationId xmlns:a16="http://schemas.microsoft.com/office/drawing/2014/main" id="{D44369DC-FEAB-A799-DA4B-DED6A7903A6D}"/>
                    </a:ext>
                  </a:extLst>
                </p:cNvPr>
                <p:cNvSpPr/>
                <p:nvPr/>
              </p:nvSpPr>
              <p:spPr>
                <a:xfrm rot="10800000">
                  <a:off x="6629400" y="1447800"/>
                  <a:ext cx="685800" cy="609600"/>
                </a:xfrm>
                <a:prstGeom prst="pentagon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gular Pentagon 123">
                  <a:extLst>
                    <a:ext uri="{FF2B5EF4-FFF2-40B4-BE49-F238E27FC236}">
                      <a16:creationId xmlns:a16="http://schemas.microsoft.com/office/drawing/2014/main" id="{B03F137B-FC3B-8CAB-CDB0-1F7BEBB2E674}"/>
                    </a:ext>
                  </a:extLst>
                </p:cNvPr>
                <p:cNvSpPr/>
                <p:nvPr/>
              </p:nvSpPr>
              <p:spPr>
                <a:xfrm>
                  <a:off x="6657425" y="2013111"/>
                  <a:ext cx="685800" cy="609600"/>
                </a:xfrm>
                <a:prstGeom prst="pentagon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9" name="Quad Arrow 120">
                <a:extLst>
                  <a:ext uri="{FF2B5EF4-FFF2-40B4-BE49-F238E27FC236}">
                    <a16:creationId xmlns:a16="http://schemas.microsoft.com/office/drawing/2014/main" id="{587EAEFE-DAD3-6CAC-7BFF-F7A9DD429019}"/>
                  </a:ext>
                </a:extLst>
              </p:cNvPr>
              <p:cNvSpPr/>
              <p:nvPr/>
            </p:nvSpPr>
            <p:spPr>
              <a:xfrm>
                <a:off x="6781800" y="2362200"/>
                <a:ext cx="457200" cy="609600"/>
              </a:xfrm>
              <a:prstGeom prst="quadArrow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Quad Arrow 121">
                <a:extLst>
                  <a:ext uri="{FF2B5EF4-FFF2-40B4-BE49-F238E27FC236}">
                    <a16:creationId xmlns:a16="http://schemas.microsoft.com/office/drawing/2014/main" id="{096CB712-4013-1B58-7ED7-F70A05C5E30F}"/>
                  </a:ext>
                </a:extLst>
              </p:cNvPr>
              <p:cNvSpPr/>
              <p:nvPr/>
            </p:nvSpPr>
            <p:spPr>
              <a:xfrm>
                <a:off x="6783049" y="3582649"/>
                <a:ext cx="457200" cy="609600"/>
              </a:xfrm>
              <a:prstGeom prst="quadArrow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Moon 83">
              <a:extLst>
                <a:ext uri="{FF2B5EF4-FFF2-40B4-BE49-F238E27FC236}">
                  <a16:creationId xmlns:a16="http://schemas.microsoft.com/office/drawing/2014/main" id="{28E5F9C0-1A1A-687C-9FC4-BCDAF6615FA6}"/>
                </a:ext>
              </a:extLst>
            </p:cNvPr>
            <p:cNvSpPr/>
            <p:nvPr/>
          </p:nvSpPr>
          <p:spPr>
            <a:xfrm rot="5207311">
              <a:off x="6245101" y="4107455"/>
              <a:ext cx="115993" cy="476366"/>
            </a:xfrm>
            <a:prstGeom prst="moon">
              <a:avLst>
                <a:gd name="adj" fmla="val 2362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Moon 84">
              <a:extLst>
                <a:ext uri="{FF2B5EF4-FFF2-40B4-BE49-F238E27FC236}">
                  <a16:creationId xmlns:a16="http://schemas.microsoft.com/office/drawing/2014/main" id="{F863D95C-9EA5-67F2-CA0E-4B98EE30CAB8}"/>
                </a:ext>
              </a:extLst>
            </p:cNvPr>
            <p:cNvSpPr/>
            <p:nvPr/>
          </p:nvSpPr>
          <p:spPr>
            <a:xfrm rot="5207311">
              <a:off x="6909335" y="4060009"/>
              <a:ext cx="115993" cy="476366"/>
            </a:xfrm>
            <a:prstGeom prst="moon">
              <a:avLst>
                <a:gd name="adj" fmla="val 2362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DEF5672C-2086-1E73-E847-9DDA7C982E8D}"/>
              </a:ext>
            </a:extLst>
          </p:cNvPr>
          <p:cNvGrpSpPr/>
          <p:nvPr/>
        </p:nvGrpSpPr>
        <p:grpSpPr>
          <a:xfrm>
            <a:off x="8659958" y="945479"/>
            <a:ext cx="2464951" cy="5723449"/>
            <a:chOff x="8943590" y="946534"/>
            <a:chExt cx="2323819" cy="5395751"/>
          </a:xfrm>
          <a:solidFill>
            <a:schemeClr val="bg1"/>
          </a:solidFill>
        </p:grpSpPr>
        <p:sp>
          <p:nvSpPr>
            <p:cNvPr id="120" name="Oval 28">
              <a:extLst>
                <a:ext uri="{FF2B5EF4-FFF2-40B4-BE49-F238E27FC236}">
                  <a16:creationId xmlns:a16="http://schemas.microsoft.com/office/drawing/2014/main" id="{CCDFC9AE-D66F-B08C-B6EE-CA4217158AA0}"/>
                </a:ext>
              </a:extLst>
            </p:cNvPr>
            <p:cNvSpPr/>
            <p:nvPr/>
          </p:nvSpPr>
          <p:spPr>
            <a:xfrm rot="3195096">
              <a:off x="9599056" y="5699271"/>
              <a:ext cx="441721" cy="769008"/>
            </a:xfrm>
            <a:custGeom>
              <a:avLst/>
              <a:gdLst>
                <a:gd name="connsiteX0" fmla="*/ 0 w 588141"/>
                <a:gd name="connsiteY0" fmla="*/ 532725 h 1065449"/>
                <a:gd name="connsiteX1" fmla="*/ 294071 w 588141"/>
                <a:gd name="connsiteY1" fmla="*/ 0 h 1065449"/>
                <a:gd name="connsiteX2" fmla="*/ 588142 w 588141"/>
                <a:gd name="connsiteY2" fmla="*/ 532725 h 1065449"/>
                <a:gd name="connsiteX3" fmla="*/ 294071 w 588141"/>
                <a:gd name="connsiteY3" fmla="*/ 1065450 h 1065449"/>
                <a:gd name="connsiteX4" fmla="*/ 0 w 588141"/>
                <a:gd name="connsiteY4" fmla="*/ 532725 h 1065449"/>
                <a:gd name="connsiteX0" fmla="*/ 0 w 588142"/>
                <a:gd name="connsiteY0" fmla="*/ 532725 h 1266786"/>
                <a:gd name="connsiteX1" fmla="*/ 294071 w 588142"/>
                <a:gd name="connsiteY1" fmla="*/ 0 h 1266786"/>
                <a:gd name="connsiteX2" fmla="*/ 588142 w 588142"/>
                <a:gd name="connsiteY2" fmla="*/ 532725 h 1266786"/>
                <a:gd name="connsiteX3" fmla="*/ 294071 w 588142"/>
                <a:gd name="connsiteY3" fmla="*/ 1266786 h 1266786"/>
                <a:gd name="connsiteX4" fmla="*/ 0 w 588142"/>
                <a:gd name="connsiteY4" fmla="*/ 532725 h 1266786"/>
                <a:gd name="connsiteX0" fmla="*/ 661 w 588803"/>
                <a:gd name="connsiteY0" fmla="*/ 291007 h 1025068"/>
                <a:gd name="connsiteX1" fmla="*/ 239877 w 588803"/>
                <a:gd name="connsiteY1" fmla="*/ 2 h 1025068"/>
                <a:gd name="connsiteX2" fmla="*/ 588803 w 588803"/>
                <a:gd name="connsiteY2" fmla="*/ 291007 h 1025068"/>
                <a:gd name="connsiteX3" fmla="*/ 294732 w 588803"/>
                <a:gd name="connsiteY3" fmla="*/ 1025068 h 1025068"/>
                <a:gd name="connsiteX4" fmla="*/ 661 w 588803"/>
                <a:gd name="connsiteY4" fmla="*/ 291007 h 102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8803" h="1025068">
                  <a:moveTo>
                    <a:pt x="661" y="291007"/>
                  </a:moveTo>
                  <a:cubicBezTo>
                    <a:pt x="-8481" y="120163"/>
                    <a:pt x="77466" y="2"/>
                    <a:pt x="239877" y="2"/>
                  </a:cubicBezTo>
                  <a:cubicBezTo>
                    <a:pt x="402288" y="2"/>
                    <a:pt x="588803" y="-3209"/>
                    <a:pt x="588803" y="291007"/>
                  </a:cubicBezTo>
                  <a:cubicBezTo>
                    <a:pt x="588803" y="585223"/>
                    <a:pt x="457143" y="1025068"/>
                    <a:pt x="294732" y="1025068"/>
                  </a:cubicBezTo>
                  <a:cubicBezTo>
                    <a:pt x="132321" y="1025068"/>
                    <a:pt x="9803" y="461851"/>
                    <a:pt x="661" y="291007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28">
              <a:extLst>
                <a:ext uri="{FF2B5EF4-FFF2-40B4-BE49-F238E27FC236}">
                  <a16:creationId xmlns:a16="http://schemas.microsoft.com/office/drawing/2014/main" id="{CE467A59-3AA9-2618-825C-88A0454BE593}"/>
                </a:ext>
              </a:extLst>
            </p:cNvPr>
            <p:cNvSpPr/>
            <p:nvPr/>
          </p:nvSpPr>
          <p:spPr>
            <a:xfrm rot="18868542">
              <a:off x="10186402" y="5736921"/>
              <a:ext cx="441721" cy="769008"/>
            </a:xfrm>
            <a:custGeom>
              <a:avLst/>
              <a:gdLst>
                <a:gd name="connsiteX0" fmla="*/ 0 w 588141"/>
                <a:gd name="connsiteY0" fmla="*/ 532725 h 1065449"/>
                <a:gd name="connsiteX1" fmla="*/ 294071 w 588141"/>
                <a:gd name="connsiteY1" fmla="*/ 0 h 1065449"/>
                <a:gd name="connsiteX2" fmla="*/ 588142 w 588141"/>
                <a:gd name="connsiteY2" fmla="*/ 532725 h 1065449"/>
                <a:gd name="connsiteX3" fmla="*/ 294071 w 588141"/>
                <a:gd name="connsiteY3" fmla="*/ 1065450 h 1065449"/>
                <a:gd name="connsiteX4" fmla="*/ 0 w 588141"/>
                <a:gd name="connsiteY4" fmla="*/ 532725 h 1065449"/>
                <a:gd name="connsiteX0" fmla="*/ 0 w 588142"/>
                <a:gd name="connsiteY0" fmla="*/ 532725 h 1266786"/>
                <a:gd name="connsiteX1" fmla="*/ 294071 w 588142"/>
                <a:gd name="connsiteY1" fmla="*/ 0 h 1266786"/>
                <a:gd name="connsiteX2" fmla="*/ 588142 w 588142"/>
                <a:gd name="connsiteY2" fmla="*/ 532725 h 1266786"/>
                <a:gd name="connsiteX3" fmla="*/ 294071 w 588142"/>
                <a:gd name="connsiteY3" fmla="*/ 1266786 h 1266786"/>
                <a:gd name="connsiteX4" fmla="*/ 0 w 588142"/>
                <a:gd name="connsiteY4" fmla="*/ 532725 h 1266786"/>
                <a:gd name="connsiteX0" fmla="*/ 661 w 588803"/>
                <a:gd name="connsiteY0" fmla="*/ 291007 h 1025068"/>
                <a:gd name="connsiteX1" fmla="*/ 239877 w 588803"/>
                <a:gd name="connsiteY1" fmla="*/ 2 h 1025068"/>
                <a:gd name="connsiteX2" fmla="*/ 588803 w 588803"/>
                <a:gd name="connsiteY2" fmla="*/ 291007 h 1025068"/>
                <a:gd name="connsiteX3" fmla="*/ 294732 w 588803"/>
                <a:gd name="connsiteY3" fmla="*/ 1025068 h 1025068"/>
                <a:gd name="connsiteX4" fmla="*/ 661 w 588803"/>
                <a:gd name="connsiteY4" fmla="*/ 291007 h 102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8803" h="1025068">
                  <a:moveTo>
                    <a:pt x="661" y="291007"/>
                  </a:moveTo>
                  <a:cubicBezTo>
                    <a:pt x="-8481" y="120163"/>
                    <a:pt x="77466" y="2"/>
                    <a:pt x="239877" y="2"/>
                  </a:cubicBezTo>
                  <a:cubicBezTo>
                    <a:pt x="402288" y="2"/>
                    <a:pt x="588803" y="-3209"/>
                    <a:pt x="588803" y="291007"/>
                  </a:cubicBezTo>
                  <a:cubicBezTo>
                    <a:pt x="588803" y="585223"/>
                    <a:pt x="457143" y="1025068"/>
                    <a:pt x="294732" y="1025068"/>
                  </a:cubicBezTo>
                  <a:cubicBezTo>
                    <a:pt x="132321" y="1025068"/>
                    <a:pt x="9803" y="461851"/>
                    <a:pt x="661" y="291007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rapezoid 152">
              <a:extLst>
                <a:ext uri="{FF2B5EF4-FFF2-40B4-BE49-F238E27FC236}">
                  <a16:creationId xmlns:a16="http://schemas.microsoft.com/office/drawing/2014/main" id="{2D09D4DF-894E-036F-4291-9564EF9164AF}"/>
                </a:ext>
              </a:extLst>
            </p:cNvPr>
            <p:cNvSpPr/>
            <p:nvPr/>
          </p:nvSpPr>
          <p:spPr>
            <a:xfrm>
              <a:off x="9439192" y="4162112"/>
              <a:ext cx="1409918" cy="1907817"/>
            </a:xfrm>
            <a:prstGeom prst="trapezoid">
              <a:avLst>
                <a:gd name="adj" fmla="val 898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76D17EE9-22B1-C751-1A85-153376A6F890}"/>
                </a:ext>
              </a:extLst>
            </p:cNvPr>
            <p:cNvCxnSpPr>
              <a:cxnSpLocks/>
              <a:endCxn id="153" idx="2"/>
            </p:cNvCxnSpPr>
            <p:nvPr/>
          </p:nvCxnSpPr>
          <p:spPr>
            <a:xfrm>
              <a:off x="10109230" y="4875596"/>
              <a:ext cx="34921" cy="1194333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0191A0B-4D13-4473-B5C3-BEE726BDE78E}"/>
                </a:ext>
              </a:extLst>
            </p:cNvPr>
            <p:cNvSpPr/>
            <p:nvPr/>
          </p:nvSpPr>
          <p:spPr>
            <a:xfrm rot="3435232" flipH="1">
              <a:off x="10711179" y="3846738"/>
              <a:ext cx="716191" cy="330172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9CDD3696-354A-0297-51A4-89C2D90137E5}"/>
                </a:ext>
              </a:extLst>
            </p:cNvPr>
            <p:cNvSpPr/>
            <p:nvPr/>
          </p:nvSpPr>
          <p:spPr>
            <a:xfrm rot="7275375" flipH="1">
              <a:off x="8779860" y="3797315"/>
              <a:ext cx="716191" cy="303732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822504DA-E38C-9ABB-6DE2-DC764EF6A3FE}"/>
                </a:ext>
              </a:extLst>
            </p:cNvPr>
            <p:cNvGrpSpPr/>
            <p:nvPr/>
          </p:nvGrpSpPr>
          <p:grpSpPr>
            <a:xfrm>
              <a:off x="8943590" y="2106081"/>
              <a:ext cx="2323819" cy="2104940"/>
              <a:chOff x="9255305" y="3159821"/>
              <a:chExt cx="1683032" cy="1524508"/>
            </a:xfrm>
            <a:grpFill/>
          </p:grpSpPr>
          <p:sp>
            <p:nvSpPr>
              <p:cNvPr id="140" name="Trapezoid 36">
                <a:extLst>
                  <a:ext uri="{FF2B5EF4-FFF2-40B4-BE49-F238E27FC236}">
                    <a16:creationId xmlns:a16="http://schemas.microsoft.com/office/drawing/2014/main" id="{D908B6C0-AB02-E9CB-3588-E3BB7F5D0E22}"/>
                  </a:ext>
                </a:extLst>
              </p:cNvPr>
              <p:cNvSpPr/>
              <p:nvPr/>
            </p:nvSpPr>
            <p:spPr>
              <a:xfrm rot="19904743">
                <a:off x="10367325" y="3388656"/>
                <a:ext cx="315282" cy="1208354"/>
              </a:xfrm>
              <a:custGeom>
                <a:avLst/>
                <a:gdLst>
                  <a:gd name="connsiteX0" fmla="*/ 0 w 464578"/>
                  <a:gd name="connsiteY0" fmla="*/ 1627863 h 1627863"/>
                  <a:gd name="connsiteX1" fmla="*/ 0 w 464578"/>
                  <a:gd name="connsiteY1" fmla="*/ 0 h 1627863"/>
                  <a:gd name="connsiteX2" fmla="*/ 464578 w 464578"/>
                  <a:gd name="connsiteY2" fmla="*/ 0 h 1627863"/>
                  <a:gd name="connsiteX3" fmla="*/ 464578 w 464578"/>
                  <a:gd name="connsiteY3" fmla="*/ 1627863 h 1627863"/>
                  <a:gd name="connsiteX4" fmla="*/ 0 w 464578"/>
                  <a:gd name="connsiteY4" fmla="*/ 1627863 h 1627863"/>
                  <a:gd name="connsiteX0" fmla="*/ 0 w 520256"/>
                  <a:gd name="connsiteY0" fmla="*/ 1627863 h 1627863"/>
                  <a:gd name="connsiteX1" fmla="*/ 0 w 520256"/>
                  <a:gd name="connsiteY1" fmla="*/ 0 h 1627863"/>
                  <a:gd name="connsiteX2" fmla="*/ 464578 w 520256"/>
                  <a:gd name="connsiteY2" fmla="*/ 0 h 1627863"/>
                  <a:gd name="connsiteX3" fmla="*/ 464578 w 520256"/>
                  <a:gd name="connsiteY3" fmla="*/ 1627863 h 1627863"/>
                  <a:gd name="connsiteX4" fmla="*/ 0 w 520256"/>
                  <a:gd name="connsiteY4" fmla="*/ 1627863 h 162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256" h="1627863">
                    <a:moveTo>
                      <a:pt x="0" y="1627863"/>
                    </a:moveTo>
                    <a:lnTo>
                      <a:pt x="0" y="0"/>
                    </a:lnTo>
                    <a:lnTo>
                      <a:pt x="464578" y="0"/>
                    </a:lnTo>
                    <a:cubicBezTo>
                      <a:pt x="589854" y="590807"/>
                      <a:pt x="464578" y="1085242"/>
                      <a:pt x="464578" y="1627863"/>
                    </a:cubicBezTo>
                    <a:lnTo>
                      <a:pt x="0" y="1627863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Trapezoid 140">
                <a:extLst>
                  <a:ext uri="{FF2B5EF4-FFF2-40B4-BE49-F238E27FC236}">
                    <a16:creationId xmlns:a16="http://schemas.microsoft.com/office/drawing/2014/main" id="{4AC75FFD-B686-D7A3-4C06-C5996CD68C5D}"/>
                  </a:ext>
                </a:extLst>
              </p:cNvPr>
              <p:cNvSpPr/>
              <p:nvPr/>
            </p:nvSpPr>
            <p:spPr>
              <a:xfrm rot="19904743">
                <a:off x="10656797" y="4478328"/>
                <a:ext cx="281540" cy="119434"/>
              </a:xfrm>
              <a:prstGeom prst="trapezoid">
                <a:avLst>
                  <a:gd name="adj" fmla="val 0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2" name="Trapezoid 36">
                <a:extLst>
                  <a:ext uri="{FF2B5EF4-FFF2-40B4-BE49-F238E27FC236}">
                    <a16:creationId xmlns:a16="http://schemas.microsoft.com/office/drawing/2014/main" id="{4F66598E-8E15-C420-146D-0FCA624EF86D}"/>
                  </a:ext>
                </a:extLst>
              </p:cNvPr>
              <p:cNvSpPr/>
              <p:nvPr/>
            </p:nvSpPr>
            <p:spPr>
              <a:xfrm rot="1763375" flipH="1">
                <a:off x="9509554" y="3377405"/>
                <a:ext cx="315282" cy="1221125"/>
              </a:xfrm>
              <a:custGeom>
                <a:avLst/>
                <a:gdLst>
                  <a:gd name="connsiteX0" fmla="*/ 0 w 464578"/>
                  <a:gd name="connsiteY0" fmla="*/ 1627863 h 1627863"/>
                  <a:gd name="connsiteX1" fmla="*/ 0 w 464578"/>
                  <a:gd name="connsiteY1" fmla="*/ 0 h 1627863"/>
                  <a:gd name="connsiteX2" fmla="*/ 464578 w 464578"/>
                  <a:gd name="connsiteY2" fmla="*/ 0 h 1627863"/>
                  <a:gd name="connsiteX3" fmla="*/ 464578 w 464578"/>
                  <a:gd name="connsiteY3" fmla="*/ 1627863 h 1627863"/>
                  <a:gd name="connsiteX4" fmla="*/ 0 w 464578"/>
                  <a:gd name="connsiteY4" fmla="*/ 1627863 h 1627863"/>
                  <a:gd name="connsiteX0" fmla="*/ 0 w 520256"/>
                  <a:gd name="connsiteY0" fmla="*/ 1627863 h 1627863"/>
                  <a:gd name="connsiteX1" fmla="*/ 0 w 520256"/>
                  <a:gd name="connsiteY1" fmla="*/ 0 h 1627863"/>
                  <a:gd name="connsiteX2" fmla="*/ 464578 w 520256"/>
                  <a:gd name="connsiteY2" fmla="*/ 0 h 1627863"/>
                  <a:gd name="connsiteX3" fmla="*/ 464578 w 520256"/>
                  <a:gd name="connsiteY3" fmla="*/ 1627863 h 1627863"/>
                  <a:gd name="connsiteX4" fmla="*/ 0 w 520256"/>
                  <a:gd name="connsiteY4" fmla="*/ 1627863 h 162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256" h="1627863">
                    <a:moveTo>
                      <a:pt x="0" y="1627863"/>
                    </a:moveTo>
                    <a:lnTo>
                      <a:pt x="0" y="0"/>
                    </a:lnTo>
                    <a:lnTo>
                      <a:pt x="464578" y="0"/>
                    </a:lnTo>
                    <a:cubicBezTo>
                      <a:pt x="589854" y="590807"/>
                      <a:pt x="464578" y="1085242"/>
                      <a:pt x="464578" y="1627863"/>
                    </a:cubicBezTo>
                    <a:lnTo>
                      <a:pt x="0" y="1627863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Trapezoid 142">
                <a:extLst>
                  <a:ext uri="{FF2B5EF4-FFF2-40B4-BE49-F238E27FC236}">
                    <a16:creationId xmlns:a16="http://schemas.microsoft.com/office/drawing/2014/main" id="{930DEC69-C057-DB7D-01D4-ABFB0E272806}"/>
                  </a:ext>
                </a:extLst>
              </p:cNvPr>
              <p:cNvSpPr/>
              <p:nvPr/>
            </p:nvSpPr>
            <p:spPr>
              <a:xfrm rot="1763375" flipH="1">
                <a:off x="9255305" y="4431480"/>
                <a:ext cx="281540" cy="126423"/>
              </a:xfrm>
              <a:prstGeom prst="trapezoid">
                <a:avLst>
                  <a:gd name="adj" fmla="val 0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Trapezoid 143">
                <a:extLst>
                  <a:ext uri="{FF2B5EF4-FFF2-40B4-BE49-F238E27FC236}">
                    <a16:creationId xmlns:a16="http://schemas.microsoft.com/office/drawing/2014/main" id="{9B9798A8-5F55-486C-304F-AD181E6A394A}"/>
                  </a:ext>
                </a:extLst>
              </p:cNvPr>
              <p:cNvSpPr/>
              <p:nvPr/>
            </p:nvSpPr>
            <p:spPr>
              <a:xfrm>
                <a:off x="9579247" y="3394299"/>
                <a:ext cx="1054802" cy="1281745"/>
              </a:xfrm>
              <a:prstGeom prst="trapezoid">
                <a:avLst>
                  <a:gd name="adj" fmla="val 26928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30BA6987-EDE9-33F3-3BC4-8FE9C3A38FA9}"/>
                  </a:ext>
                </a:extLst>
              </p:cNvPr>
              <p:cNvSpPr/>
              <p:nvPr/>
            </p:nvSpPr>
            <p:spPr>
              <a:xfrm>
                <a:off x="10044926" y="3391713"/>
                <a:ext cx="88750" cy="129261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CE72A54C-36AB-BFF7-3945-62C1396DDB3D}"/>
                  </a:ext>
                </a:extLst>
              </p:cNvPr>
              <p:cNvSpPr/>
              <p:nvPr/>
            </p:nvSpPr>
            <p:spPr>
              <a:xfrm>
                <a:off x="10070956" y="3571130"/>
                <a:ext cx="62720" cy="66796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DE24532E-8443-D382-B236-2AB7EA4BBA80}"/>
                  </a:ext>
                </a:extLst>
              </p:cNvPr>
              <p:cNvSpPr/>
              <p:nvPr/>
            </p:nvSpPr>
            <p:spPr>
              <a:xfrm>
                <a:off x="10066634" y="4069713"/>
                <a:ext cx="62720" cy="66796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CE74395A-43AB-3803-F322-C7D7E120C903}"/>
                  </a:ext>
                </a:extLst>
              </p:cNvPr>
              <p:cNvSpPr/>
              <p:nvPr/>
            </p:nvSpPr>
            <p:spPr>
              <a:xfrm>
                <a:off x="10066634" y="4400065"/>
                <a:ext cx="62720" cy="66796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04937FA3-41D7-43D7-DCE0-0D16C187D9D9}"/>
                  </a:ext>
                </a:extLst>
              </p:cNvPr>
              <p:cNvSpPr/>
              <p:nvPr/>
            </p:nvSpPr>
            <p:spPr>
              <a:xfrm rot="5184874" flipH="1">
                <a:off x="9927330" y="3126776"/>
                <a:ext cx="337120" cy="40321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64798505-5F4E-3C5D-C377-FC46215D521C}"/>
                  </a:ext>
                </a:extLst>
              </p:cNvPr>
              <p:cNvGrpSpPr/>
              <p:nvPr/>
            </p:nvGrpSpPr>
            <p:grpSpPr>
              <a:xfrm>
                <a:off x="9790489" y="3394299"/>
                <a:ext cx="610801" cy="116045"/>
                <a:chOff x="2213061" y="773705"/>
                <a:chExt cx="2274484" cy="432126"/>
              </a:xfrm>
              <a:grpFill/>
            </p:grpSpPr>
            <p:sp>
              <p:nvSpPr>
                <p:cNvPr id="151" name="Flowchart: Manual Input 150">
                  <a:extLst>
                    <a:ext uri="{FF2B5EF4-FFF2-40B4-BE49-F238E27FC236}">
                      <a16:creationId xmlns:a16="http://schemas.microsoft.com/office/drawing/2014/main" id="{C47ED9BB-DD83-A342-34FC-BC1B5750D2D0}"/>
                    </a:ext>
                  </a:extLst>
                </p:cNvPr>
                <p:cNvSpPr/>
                <p:nvPr/>
              </p:nvSpPr>
              <p:spPr>
                <a:xfrm rot="2450276">
                  <a:off x="2213061" y="773705"/>
                  <a:ext cx="1133980" cy="432126"/>
                </a:xfrm>
                <a:prstGeom prst="flowChartManualInput">
                  <a:avLst/>
                </a:prstGeom>
                <a:grp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Flowchart: Manual Input 151">
                  <a:extLst>
                    <a:ext uri="{FF2B5EF4-FFF2-40B4-BE49-F238E27FC236}">
                      <a16:creationId xmlns:a16="http://schemas.microsoft.com/office/drawing/2014/main" id="{6280F122-41BA-68D0-2977-768CE21FD72E}"/>
                    </a:ext>
                  </a:extLst>
                </p:cNvPr>
                <p:cNvSpPr/>
                <p:nvPr/>
              </p:nvSpPr>
              <p:spPr>
                <a:xfrm rot="19149724" flipH="1">
                  <a:off x="3353565" y="773705"/>
                  <a:ext cx="1133980" cy="432126"/>
                </a:xfrm>
                <a:prstGeom prst="flowChartManualInput">
                  <a:avLst/>
                </a:prstGeom>
                <a:grp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9" name="Oval 15">
              <a:extLst>
                <a:ext uri="{FF2B5EF4-FFF2-40B4-BE49-F238E27FC236}">
                  <a16:creationId xmlns:a16="http://schemas.microsoft.com/office/drawing/2014/main" id="{BC08EE52-72D3-55D4-28CE-0F9E9F263BF3}"/>
                </a:ext>
              </a:extLst>
            </p:cNvPr>
            <p:cNvSpPr/>
            <p:nvPr/>
          </p:nvSpPr>
          <p:spPr>
            <a:xfrm>
              <a:off x="9477571" y="1182504"/>
              <a:ext cx="1196681" cy="1303669"/>
            </a:xfrm>
            <a:custGeom>
              <a:avLst/>
              <a:gdLst>
                <a:gd name="connsiteX0" fmla="*/ 0 w 1371600"/>
                <a:gd name="connsiteY0" fmla="*/ 803123 h 1606246"/>
                <a:gd name="connsiteX1" fmla="*/ 685800 w 1371600"/>
                <a:gd name="connsiteY1" fmla="*/ 0 h 1606246"/>
                <a:gd name="connsiteX2" fmla="*/ 1371600 w 1371600"/>
                <a:gd name="connsiteY2" fmla="*/ 803123 h 1606246"/>
                <a:gd name="connsiteX3" fmla="*/ 685800 w 1371600"/>
                <a:gd name="connsiteY3" fmla="*/ 1606246 h 1606246"/>
                <a:gd name="connsiteX4" fmla="*/ 0 w 1371600"/>
                <a:gd name="connsiteY4" fmla="*/ 803123 h 1606246"/>
                <a:gd name="connsiteX0" fmla="*/ 42815 w 1414415"/>
                <a:gd name="connsiteY0" fmla="*/ 803123 h 1606246"/>
                <a:gd name="connsiteX1" fmla="*/ 728615 w 1414415"/>
                <a:gd name="connsiteY1" fmla="*/ 0 h 1606246"/>
                <a:gd name="connsiteX2" fmla="*/ 1414415 w 1414415"/>
                <a:gd name="connsiteY2" fmla="*/ 803123 h 1606246"/>
                <a:gd name="connsiteX3" fmla="*/ 728615 w 1414415"/>
                <a:gd name="connsiteY3" fmla="*/ 1606246 h 1606246"/>
                <a:gd name="connsiteX4" fmla="*/ 42815 w 1414415"/>
                <a:gd name="connsiteY4" fmla="*/ 803123 h 1606246"/>
                <a:gd name="connsiteX0" fmla="*/ 42815 w 1474426"/>
                <a:gd name="connsiteY0" fmla="*/ 803123 h 1606246"/>
                <a:gd name="connsiteX1" fmla="*/ 728615 w 1474426"/>
                <a:gd name="connsiteY1" fmla="*/ 0 h 1606246"/>
                <a:gd name="connsiteX2" fmla="*/ 1414415 w 1474426"/>
                <a:gd name="connsiteY2" fmla="*/ 803123 h 1606246"/>
                <a:gd name="connsiteX3" fmla="*/ 728615 w 1474426"/>
                <a:gd name="connsiteY3" fmla="*/ 1606246 h 1606246"/>
                <a:gd name="connsiteX4" fmla="*/ 42815 w 1474426"/>
                <a:gd name="connsiteY4" fmla="*/ 803123 h 160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4426" h="1606246">
                  <a:moveTo>
                    <a:pt x="42815" y="803123"/>
                  </a:moveTo>
                  <a:cubicBezTo>
                    <a:pt x="-150132" y="7232"/>
                    <a:pt x="349858" y="0"/>
                    <a:pt x="728615" y="0"/>
                  </a:cubicBezTo>
                  <a:cubicBezTo>
                    <a:pt x="1107372" y="0"/>
                    <a:pt x="1657696" y="65955"/>
                    <a:pt x="1414415" y="803123"/>
                  </a:cubicBezTo>
                  <a:cubicBezTo>
                    <a:pt x="1414415" y="1246676"/>
                    <a:pt x="1107372" y="1606246"/>
                    <a:pt x="728615" y="1606246"/>
                  </a:cubicBezTo>
                  <a:cubicBezTo>
                    <a:pt x="349858" y="1606246"/>
                    <a:pt x="235762" y="1599014"/>
                    <a:pt x="42815" y="80312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BF2A0FA1-CB9A-B6AE-9888-A0F6C2D9D891}"/>
                </a:ext>
              </a:extLst>
            </p:cNvPr>
            <p:cNvSpPr/>
            <p:nvPr/>
          </p:nvSpPr>
          <p:spPr>
            <a:xfrm rot="17243853" flipH="1">
              <a:off x="9681512" y="772060"/>
              <a:ext cx="848970" cy="1197917"/>
            </a:xfrm>
            <a:custGeom>
              <a:avLst/>
              <a:gdLst>
                <a:gd name="connsiteX0" fmla="*/ 3831 w 1303546"/>
                <a:gd name="connsiteY0" fmla="*/ 1205068 h 1839335"/>
                <a:gd name="connsiteX1" fmla="*/ 50618 w 1303546"/>
                <a:gd name="connsiteY1" fmla="*/ 1077256 h 1839335"/>
                <a:gd name="connsiteX2" fmla="*/ 347921 w 1303546"/>
                <a:gd name="connsiteY2" fmla="*/ 592471 h 1839335"/>
                <a:gd name="connsiteX3" fmla="*/ 347921 w 1303546"/>
                <a:gd name="connsiteY3" fmla="*/ 342750 h 1839335"/>
                <a:gd name="connsiteX4" fmla="*/ 690671 w 1303546"/>
                <a:gd name="connsiteY4" fmla="*/ 0 h 1839335"/>
                <a:gd name="connsiteX5" fmla="*/ 1303546 w 1303546"/>
                <a:gd name="connsiteY5" fmla="*/ 0 h 1839335"/>
                <a:gd name="connsiteX6" fmla="*/ 1303546 w 1303546"/>
                <a:gd name="connsiteY6" fmla="*/ 556078 h 1839335"/>
                <a:gd name="connsiteX7" fmla="*/ 960796 w 1303546"/>
                <a:gd name="connsiteY7" fmla="*/ 898828 h 1839335"/>
                <a:gd name="connsiteX8" fmla="*/ 910176 w 1303546"/>
                <a:gd name="connsiteY8" fmla="*/ 898828 h 1839335"/>
                <a:gd name="connsiteX9" fmla="*/ 944706 w 1303546"/>
                <a:gd name="connsiteY9" fmla="*/ 938224 h 1839335"/>
                <a:gd name="connsiteX10" fmla="*/ 958053 w 1303546"/>
                <a:gd name="connsiteY10" fmla="*/ 1316882 h 1839335"/>
                <a:gd name="connsiteX11" fmla="*/ 637649 w 1303546"/>
                <a:gd name="connsiteY11" fmla="*/ 1839335 h 1839335"/>
                <a:gd name="connsiteX12" fmla="*/ 163613 w 1303546"/>
                <a:gd name="connsiteY12" fmla="*/ 1548623 h 1839335"/>
                <a:gd name="connsiteX13" fmla="*/ 3831 w 1303546"/>
                <a:gd name="connsiteY13" fmla="*/ 1205068 h 1839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3546" h="1839335">
                  <a:moveTo>
                    <a:pt x="3831" y="1205068"/>
                  </a:moveTo>
                  <a:cubicBezTo>
                    <a:pt x="10483" y="1161045"/>
                    <a:pt x="25877" y="1117598"/>
                    <a:pt x="50618" y="1077256"/>
                  </a:cubicBezTo>
                  <a:lnTo>
                    <a:pt x="347921" y="592471"/>
                  </a:lnTo>
                  <a:lnTo>
                    <a:pt x="347921" y="342750"/>
                  </a:lnTo>
                  <a:cubicBezTo>
                    <a:pt x="347921" y="153454"/>
                    <a:pt x="501375" y="0"/>
                    <a:pt x="690671" y="0"/>
                  </a:cubicBezTo>
                  <a:lnTo>
                    <a:pt x="1303546" y="0"/>
                  </a:lnTo>
                  <a:lnTo>
                    <a:pt x="1303546" y="556078"/>
                  </a:lnTo>
                  <a:cubicBezTo>
                    <a:pt x="1303546" y="745374"/>
                    <a:pt x="1150092" y="898828"/>
                    <a:pt x="960796" y="898828"/>
                  </a:cubicBezTo>
                  <a:lnTo>
                    <a:pt x="910176" y="898828"/>
                  </a:lnTo>
                  <a:lnTo>
                    <a:pt x="944706" y="938224"/>
                  </a:lnTo>
                  <a:cubicBezTo>
                    <a:pt x="1022373" y="1046892"/>
                    <a:pt x="1032274" y="1195856"/>
                    <a:pt x="958053" y="1316882"/>
                  </a:cubicBezTo>
                  <a:lnTo>
                    <a:pt x="637649" y="1839335"/>
                  </a:lnTo>
                  <a:lnTo>
                    <a:pt x="163613" y="1548623"/>
                  </a:lnTo>
                  <a:cubicBezTo>
                    <a:pt x="42587" y="1474402"/>
                    <a:pt x="-16126" y="1337138"/>
                    <a:pt x="3831" y="1205068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2678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0A63CF-6D43-C7C9-055B-EAC0796E55C1}"/>
              </a:ext>
            </a:extLst>
          </p:cNvPr>
          <p:cNvGrpSpPr/>
          <p:nvPr/>
        </p:nvGrpSpPr>
        <p:grpSpPr>
          <a:xfrm>
            <a:off x="426720" y="243840"/>
            <a:ext cx="975360" cy="1026160"/>
            <a:chOff x="426720" y="243840"/>
            <a:chExt cx="975360" cy="10261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0138D1-B9F0-C2B1-3F94-2427BF2C30E5}"/>
                </a:ext>
              </a:extLst>
            </p:cNvPr>
            <p:cNvSpPr/>
            <p:nvPr/>
          </p:nvSpPr>
          <p:spPr>
            <a:xfrm>
              <a:off x="426720" y="294640"/>
              <a:ext cx="975360" cy="9753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9D68967-65BB-C7FB-3F56-81E631959BE6}"/>
                </a:ext>
              </a:extLst>
            </p:cNvPr>
            <p:cNvSpPr txBox="1"/>
            <p:nvPr/>
          </p:nvSpPr>
          <p:spPr>
            <a:xfrm>
              <a:off x="584200" y="243840"/>
              <a:ext cx="741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Algerian" panose="04020705040A02060702" pitchFamily="82" charset="0"/>
                </a:rPr>
                <a:t>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600EE10-F456-13ED-DE97-56314D9DC9D5}"/>
              </a:ext>
            </a:extLst>
          </p:cNvPr>
          <p:cNvSpPr txBox="1"/>
          <p:nvPr/>
        </p:nvSpPr>
        <p:spPr>
          <a:xfrm>
            <a:off x="1676400" y="381401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Seth</a:t>
            </a:r>
          </a:p>
          <a:p>
            <a:r>
              <a:rPr lang="en-US" sz="1100" dirty="0"/>
              <a:t>D&amp;C 107:41-43, 53; 138:40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61F3D1-27AB-206E-4054-995C2CBE21DE}"/>
              </a:ext>
            </a:extLst>
          </p:cNvPr>
          <p:cNvSpPr txBox="1"/>
          <p:nvPr/>
        </p:nvSpPr>
        <p:spPr>
          <a:xfrm>
            <a:off x="4744722" y="294640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Lyman Sherman</a:t>
            </a:r>
          </a:p>
          <a:p>
            <a:r>
              <a:rPr lang="en-US" sz="1100" dirty="0"/>
              <a:t>D&amp;C 108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0C90433-196E-C59D-5217-4CD531602444}"/>
              </a:ext>
            </a:extLst>
          </p:cNvPr>
          <p:cNvGrpSpPr/>
          <p:nvPr/>
        </p:nvGrpSpPr>
        <p:grpSpPr>
          <a:xfrm>
            <a:off x="5148471" y="920010"/>
            <a:ext cx="2077942" cy="5854420"/>
            <a:chOff x="8169644" y="731645"/>
            <a:chExt cx="2077942" cy="5854420"/>
          </a:xfrm>
          <a:solidFill>
            <a:schemeClr val="bg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FE7303A-81E5-FCA8-C39F-E1BF769D824A}"/>
                </a:ext>
              </a:extLst>
            </p:cNvPr>
            <p:cNvSpPr/>
            <p:nvPr/>
          </p:nvSpPr>
          <p:spPr>
            <a:xfrm rot="14895757">
              <a:off x="8376309" y="524980"/>
              <a:ext cx="1495663" cy="1908993"/>
            </a:xfrm>
            <a:custGeom>
              <a:avLst/>
              <a:gdLst>
                <a:gd name="connsiteX0" fmla="*/ 1448624 w 1495663"/>
                <a:gd name="connsiteY0" fmla="*/ 1471207 h 1908993"/>
                <a:gd name="connsiteX1" fmla="*/ 1259792 w 1495663"/>
                <a:gd name="connsiteY1" fmla="*/ 1621561 h 1908993"/>
                <a:gd name="connsiteX2" fmla="*/ 1192194 w 1495663"/>
                <a:gd name="connsiteY2" fmla="*/ 1750395 h 1908993"/>
                <a:gd name="connsiteX3" fmla="*/ 962043 w 1495663"/>
                <a:gd name="connsiteY3" fmla="*/ 1765994 h 1908993"/>
                <a:gd name="connsiteX4" fmla="*/ 797572 w 1495663"/>
                <a:gd name="connsiteY4" fmla="*/ 1903437 h 1908993"/>
                <a:gd name="connsiteX5" fmla="*/ 555746 w 1495663"/>
                <a:gd name="connsiteY5" fmla="*/ 1819542 h 1908993"/>
                <a:gd name="connsiteX6" fmla="*/ 196522 w 1495663"/>
                <a:gd name="connsiteY6" fmla="*/ 1736653 h 1908993"/>
                <a:gd name="connsiteX7" fmla="*/ 38579 w 1495663"/>
                <a:gd name="connsiteY7" fmla="*/ 1644413 h 1908993"/>
                <a:gd name="connsiteX8" fmla="*/ 72328 w 1495663"/>
                <a:gd name="connsiteY8" fmla="*/ 1519905 h 1908993"/>
                <a:gd name="connsiteX9" fmla="*/ 1062 w 1495663"/>
                <a:gd name="connsiteY9" fmla="*/ 1392163 h 1908993"/>
                <a:gd name="connsiteX10" fmla="*/ 131212 w 1495663"/>
                <a:gd name="connsiteY10" fmla="*/ 1278622 h 1908993"/>
                <a:gd name="connsiteX11" fmla="*/ 132456 w 1495663"/>
                <a:gd name="connsiteY11" fmla="*/ 1275629 h 1908993"/>
                <a:gd name="connsiteX12" fmla="*/ 190432 w 1495663"/>
                <a:gd name="connsiteY12" fmla="*/ 1112581 h 1908993"/>
                <a:gd name="connsiteX13" fmla="*/ 472467 w 1495663"/>
                <a:gd name="connsiteY13" fmla="*/ 1075331 h 1908993"/>
                <a:gd name="connsiteX14" fmla="*/ 472530 w 1495663"/>
                <a:gd name="connsiteY14" fmla="*/ 1075268 h 1908993"/>
                <a:gd name="connsiteX15" fmla="*/ 528619 w 1495663"/>
                <a:gd name="connsiteY15" fmla="*/ 1019244 h 1908993"/>
                <a:gd name="connsiteX16" fmla="*/ 583877 w 1495663"/>
                <a:gd name="connsiteY16" fmla="*/ 996590 h 1908993"/>
                <a:gd name="connsiteX17" fmla="*/ 617729 w 1495663"/>
                <a:gd name="connsiteY17" fmla="*/ 993688 h 1908993"/>
                <a:gd name="connsiteX18" fmla="*/ 576806 w 1495663"/>
                <a:gd name="connsiteY18" fmla="*/ 967722 h 1908993"/>
                <a:gd name="connsiteX19" fmla="*/ 509869 w 1495663"/>
                <a:gd name="connsiteY19" fmla="*/ 875327 h 1908993"/>
                <a:gd name="connsiteX20" fmla="*/ 549089 w 1495663"/>
                <a:gd name="connsiteY20" fmla="*/ 622384 h 1908993"/>
                <a:gd name="connsiteX21" fmla="*/ 566291 w 1495663"/>
                <a:gd name="connsiteY21" fmla="*/ 254122 h 1908993"/>
                <a:gd name="connsiteX22" fmla="*/ 628747 w 1495663"/>
                <a:gd name="connsiteY22" fmla="*/ 82212 h 1908993"/>
                <a:gd name="connsiteX23" fmla="*/ 757287 w 1495663"/>
                <a:gd name="connsiteY23" fmla="*/ 93112 h 1908993"/>
                <a:gd name="connsiteX24" fmla="*/ 870197 w 1495663"/>
                <a:gd name="connsiteY24" fmla="*/ 116 h 1908993"/>
                <a:gd name="connsiteX25" fmla="*/ 1005215 w 1495663"/>
                <a:gd name="connsiteY25" fmla="*/ 107823 h 1908993"/>
                <a:gd name="connsiteX26" fmla="*/ 1008383 w 1495663"/>
                <a:gd name="connsiteY26" fmla="*/ 108512 h 1908993"/>
                <a:gd name="connsiteX27" fmla="*/ 1179178 w 1495663"/>
                <a:gd name="connsiteY27" fmla="*/ 136343 h 1908993"/>
                <a:gd name="connsiteX28" fmla="*/ 1266345 w 1495663"/>
                <a:gd name="connsiteY28" fmla="*/ 407145 h 1908993"/>
                <a:gd name="connsiteX29" fmla="*/ 1266419 w 1495663"/>
                <a:gd name="connsiteY29" fmla="*/ 407196 h 1908993"/>
                <a:gd name="connsiteX30" fmla="*/ 1331583 w 1495663"/>
                <a:gd name="connsiteY30" fmla="*/ 452342 h 1908993"/>
                <a:gd name="connsiteX31" fmla="*/ 1355326 w 1495663"/>
                <a:gd name="connsiteY31" fmla="*/ 679977 h 1908993"/>
                <a:gd name="connsiteX32" fmla="*/ 1356544 w 1495663"/>
                <a:gd name="connsiteY32" fmla="*/ 680785 h 1908993"/>
                <a:gd name="connsiteX33" fmla="*/ 1410110 w 1495663"/>
                <a:gd name="connsiteY33" fmla="*/ 716310 h 1908993"/>
                <a:gd name="connsiteX34" fmla="*/ 1444642 w 1495663"/>
                <a:gd name="connsiteY34" fmla="*/ 776339 h 1908993"/>
                <a:gd name="connsiteX35" fmla="*/ 1439361 w 1495663"/>
                <a:gd name="connsiteY35" fmla="*/ 888852 h 1908993"/>
                <a:gd name="connsiteX36" fmla="*/ 1421343 w 1495663"/>
                <a:gd name="connsiteY36" fmla="*/ 918620 h 1908993"/>
                <a:gd name="connsiteX37" fmla="*/ 1420229 w 1495663"/>
                <a:gd name="connsiteY37" fmla="*/ 920460 h 1908993"/>
                <a:gd name="connsiteX38" fmla="*/ 1494644 w 1495663"/>
                <a:gd name="connsiteY38" fmla="*/ 1047715 h 1908993"/>
                <a:gd name="connsiteX39" fmla="*/ 1492658 w 1495663"/>
                <a:gd name="connsiteY39" fmla="*/ 1099825 h 1908993"/>
                <a:gd name="connsiteX40" fmla="*/ 1436185 w 1495663"/>
                <a:gd name="connsiteY40" fmla="*/ 1195528 h 1908993"/>
                <a:gd name="connsiteX41" fmla="*/ 1416875 w 1495663"/>
                <a:gd name="connsiteY41" fmla="*/ 1206575 h 1908993"/>
                <a:gd name="connsiteX42" fmla="*/ 1422681 w 1495663"/>
                <a:gd name="connsiteY42" fmla="*/ 1243723 h 1908993"/>
                <a:gd name="connsiteX43" fmla="*/ 1408314 w 1495663"/>
                <a:gd name="connsiteY43" fmla="*/ 1299442 h 1908993"/>
                <a:gd name="connsiteX44" fmla="*/ 1448624 w 1495663"/>
                <a:gd name="connsiteY44" fmla="*/ 1471207 h 1908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95663" h="1908993">
                  <a:moveTo>
                    <a:pt x="1448624" y="1471207"/>
                  </a:moveTo>
                  <a:cubicBezTo>
                    <a:pt x="1426080" y="1550557"/>
                    <a:pt x="1351449" y="1609982"/>
                    <a:pt x="1259792" y="1621561"/>
                  </a:cubicBezTo>
                  <a:cubicBezTo>
                    <a:pt x="1259355" y="1671089"/>
                    <a:pt x="1234691" y="1718061"/>
                    <a:pt x="1192194" y="1750395"/>
                  </a:cubicBezTo>
                  <a:cubicBezTo>
                    <a:pt x="1127624" y="1799530"/>
                    <a:pt x="1034352" y="1805844"/>
                    <a:pt x="962043" y="1765994"/>
                  </a:cubicBezTo>
                  <a:cubicBezTo>
                    <a:pt x="938658" y="1834442"/>
                    <a:pt x="876039" y="1886767"/>
                    <a:pt x="797572" y="1903437"/>
                  </a:cubicBezTo>
                  <a:cubicBezTo>
                    <a:pt x="705108" y="1923077"/>
                    <a:pt x="608606" y="1889607"/>
                    <a:pt x="555746" y="1819542"/>
                  </a:cubicBezTo>
                  <a:cubicBezTo>
                    <a:pt x="430980" y="1886046"/>
                    <a:pt x="268932" y="1848665"/>
                    <a:pt x="196522" y="1736653"/>
                  </a:cubicBezTo>
                  <a:cubicBezTo>
                    <a:pt x="125390" y="1744016"/>
                    <a:pt x="58600" y="1705018"/>
                    <a:pt x="38579" y="1644413"/>
                  </a:cubicBezTo>
                  <a:cubicBezTo>
                    <a:pt x="24077" y="1600565"/>
                    <a:pt x="36897" y="1553244"/>
                    <a:pt x="72328" y="1519905"/>
                  </a:cubicBezTo>
                  <a:cubicBezTo>
                    <a:pt x="22058" y="1493753"/>
                    <a:pt x="-5937" y="1443570"/>
                    <a:pt x="1062" y="1392163"/>
                  </a:cubicBezTo>
                  <a:cubicBezTo>
                    <a:pt x="9272" y="1331973"/>
                    <a:pt x="63310" y="1284826"/>
                    <a:pt x="131212" y="1278622"/>
                  </a:cubicBezTo>
                  <a:cubicBezTo>
                    <a:pt x="131615" y="1277617"/>
                    <a:pt x="132053" y="1276634"/>
                    <a:pt x="132456" y="1275629"/>
                  </a:cubicBezTo>
                  <a:cubicBezTo>
                    <a:pt x="123338" y="1216356"/>
                    <a:pt x="144603" y="1156582"/>
                    <a:pt x="190432" y="1112581"/>
                  </a:cubicBezTo>
                  <a:cubicBezTo>
                    <a:pt x="262842" y="1043084"/>
                    <a:pt x="380239" y="1027595"/>
                    <a:pt x="472467" y="1075331"/>
                  </a:cubicBezTo>
                  <a:lnTo>
                    <a:pt x="472530" y="1075268"/>
                  </a:lnTo>
                  <a:lnTo>
                    <a:pt x="528619" y="1019244"/>
                  </a:lnTo>
                  <a:cubicBezTo>
                    <a:pt x="545580" y="1008863"/>
                    <a:pt x="564314" y="1001269"/>
                    <a:pt x="583877" y="996590"/>
                  </a:cubicBezTo>
                  <a:lnTo>
                    <a:pt x="617729" y="993688"/>
                  </a:lnTo>
                  <a:lnTo>
                    <a:pt x="576806" y="967722"/>
                  </a:lnTo>
                  <a:cubicBezTo>
                    <a:pt x="548384" y="944044"/>
                    <a:pt x="525096" y="912433"/>
                    <a:pt x="509869" y="875327"/>
                  </a:cubicBezTo>
                  <a:cubicBezTo>
                    <a:pt x="473983" y="787877"/>
                    <a:pt x="489626" y="686940"/>
                    <a:pt x="549089" y="622384"/>
                  </a:cubicBezTo>
                  <a:cubicBezTo>
                    <a:pt x="461312" y="511548"/>
                    <a:pt x="469061" y="345426"/>
                    <a:pt x="566291" y="254122"/>
                  </a:cubicBezTo>
                  <a:cubicBezTo>
                    <a:pt x="546306" y="185460"/>
                    <a:pt x="572709" y="112764"/>
                    <a:pt x="628747" y="82212"/>
                  </a:cubicBezTo>
                  <a:cubicBezTo>
                    <a:pt x="669288" y="60090"/>
                    <a:pt x="718140" y="64226"/>
                    <a:pt x="757287" y="93112"/>
                  </a:cubicBezTo>
                  <a:cubicBezTo>
                    <a:pt x="774011" y="38971"/>
                    <a:pt x="818368" y="2440"/>
                    <a:pt x="870197" y="116"/>
                  </a:cubicBezTo>
                  <a:cubicBezTo>
                    <a:pt x="930884" y="-2588"/>
                    <a:pt x="986948" y="42132"/>
                    <a:pt x="1005215" y="107823"/>
                  </a:cubicBezTo>
                  <a:cubicBezTo>
                    <a:pt x="1006276" y="108041"/>
                    <a:pt x="1007322" y="108294"/>
                    <a:pt x="1008383" y="108512"/>
                  </a:cubicBezTo>
                  <a:cubicBezTo>
                    <a:pt x="1065063" y="88923"/>
                    <a:pt x="1127680" y="99138"/>
                    <a:pt x="1179178" y="136343"/>
                  </a:cubicBezTo>
                  <a:cubicBezTo>
                    <a:pt x="1260521" y="195134"/>
                    <a:pt x="1296789" y="307857"/>
                    <a:pt x="1266345" y="407145"/>
                  </a:cubicBezTo>
                  <a:lnTo>
                    <a:pt x="1266419" y="407196"/>
                  </a:lnTo>
                  <a:lnTo>
                    <a:pt x="1331583" y="452342"/>
                  </a:lnTo>
                  <a:cubicBezTo>
                    <a:pt x="1384590" y="511651"/>
                    <a:pt x="1398806" y="606856"/>
                    <a:pt x="1355326" y="679977"/>
                  </a:cubicBezTo>
                  <a:lnTo>
                    <a:pt x="1356544" y="680785"/>
                  </a:lnTo>
                  <a:lnTo>
                    <a:pt x="1410110" y="716310"/>
                  </a:lnTo>
                  <a:cubicBezTo>
                    <a:pt x="1425450" y="732858"/>
                    <a:pt x="1437415" y="753355"/>
                    <a:pt x="1444642" y="776339"/>
                  </a:cubicBezTo>
                  <a:cubicBezTo>
                    <a:pt x="1456580" y="814283"/>
                    <a:pt x="1454318" y="854774"/>
                    <a:pt x="1439361" y="888852"/>
                  </a:cubicBezTo>
                  <a:lnTo>
                    <a:pt x="1421343" y="918620"/>
                  </a:lnTo>
                  <a:lnTo>
                    <a:pt x="1420229" y="920460"/>
                  </a:lnTo>
                  <a:cubicBezTo>
                    <a:pt x="1462167" y="948274"/>
                    <a:pt x="1489192" y="996194"/>
                    <a:pt x="1494644" y="1047715"/>
                  </a:cubicBezTo>
                  <a:cubicBezTo>
                    <a:pt x="1496461" y="1064888"/>
                    <a:pt x="1495881" y="1082462"/>
                    <a:pt x="1492658" y="1099825"/>
                  </a:cubicBezTo>
                  <a:cubicBezTo>
                    <a:pt x="1485294" y="1139513"/>
                    <a:pt x="1464914" y="1173434"/>
                    <a:pt x="1436185" y="1195528"/>
                  </a:cubicBezTo>
                  <a:lnTo>
                    <a:pt x="1416875" y="1206575"/>
                  </a:lnTo>
                  <a:lnTo>
                    <a:pt x="1422681" y="1243723"/>
                  </a:lnTo>
                  <a:cubicBezTo>
                    <a:pt x="1421748" y="1262760"/>
                    <a:pt x="1416944" y="1281648"/>
                    <a:pt x="1408314" y="1299442"/>
                  </a:cubicBezTo>
                  <a:cubicBezTo>
                    <a:pt x="1450743" y="1348250"/>
                    <a:pt x="1465582" y="1411520"/>
                    <a:pt x="1448624" y="1471207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5D7CCB4-884D-9FD6-B2DB-5CC29D75A619}"/>
                </a:ext>
              </a:extLst>
            </p:cNvPr>
            <p:cNvSpPr/>
            <p:nvPr/>
          </p:nvSpPr>
          <p:spPr>
            <a:xfrm rot="2843460">
              <a:off x="8571065" y="5952431"/>
              <a:ext cx="468168" cy="653802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72F0655-4925-B2CA-0FF5-7B0E5810C966}"/>
                </a:ext>
              </a:extLst>
            </p:cNvPr>
            <p:cNvSpPr/>
            <p:nvPr/>
          </p:nvSpPr>
          <p:spPr>
            <a:xfrm rot="19900530">
              <a:off x="9345364" y="5932263"/>
              <a:ext cx="468168" cy="653802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7A8303F-D39B-F498-9E45-E317FD0D755A}"/>
                </a:ext>
              </a:extLst>
            </p:cNvPr>
            <p:cNvSpPr/>
            <p:nvPr/>
          </p:nvSpPr>
          <p:spPr>
            <a:xfrm>
              <a:off x="8201269" y="3994611"/>
              <a:ext cx="355071" cy="50658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7D18BC3-E002-D884-A83D-F0140B0D1DCA}"/>
                </a:ext>
              </a:extLst>
            </p:cNvPr>
            <p:cNvSpPr/>
            <p:nvPr/>
          </p:nvSpPr>
          <p:spPr>
            <a:xfrm rot="20689303">
              <a:off x="9892515" y="4004815"/>
              <a:ext cx="355071" cy="50658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7217859F-E943-E5F8-D7D9-500D8D4B0825}"/>
                </a:ext>
              </a:extLst>
            </p:cNvPr>
            <p:cNvSpPr/>
            <p:nvPr/>
          </p:nvSpPr>
          <p:spPr>
            <a:xfrm rot="20203792">
              <a:off x="9269508" y="2290174"/>
              <a:ext cx="841654" cy="2048206"/>
            </a:xfrm>
            <a:prstGeom prst="trapezoid">
              <a:avLst>
                <a:gd name="adj" fmla="val 17618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F96FE06A-DEE7-220D-ABDC-2F437FA86903}"/>
                </a:ext>
              </a:extLst>
            </p:cNvPr>
            <p:cNvSpPr/>
            <p:nvPr/>
          </p:nvSpPr>
          <p:spPr>
            <a:xfrm rot="1050082">
              <a:off x="8348203" y="2251006"/>
              <a:ext cx="841654" cy="2048206"/>
            </a:xfrm>
            <a:prstGeom prst="trapezoid">
              <a:avLst>
                <a:gd name="adj" fmla="val 17618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rapezoid 14">
              <a:extLst>
                <a:ext uri="{FF2B5EF4-FFF2-40B4-BE49-F238E27FC236}">
                  <a16:creationId xmlns:a16="http://schemas.microsoft.com/office/drawing/2014/main" id="{D475F947-E6F4-6493-65C5-D997EDBBAFDB}"/>
                </a:ext>
              </a:extLst>
            </p:cNvPr>
            <p:cNvSpPr/>
            <p:nvPr/>
          </p:nvSpPr>
          <p:spPr>
            <a:xfrm>
              <a:off x="8598856" y="2300866"/>
              <a:ext cx="1238860" cy="2162241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DB5A728-0A8A-03D5-C520-6EA1BD67CCC9}"/>
                </a:ext>
              </a:extLst>
            </p:cNvPr>
            <p:cNvSpPr/>
            <p:nvPr/>
          </p:nvSpPr>
          <p:spPr>
            <a:xfrm>
              <a:off x="9091991" y="3249275"/>
              <a:ext cx="131148" cy="111987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5390A26-B4FC-FB86-8030-FE4601C28A77}"/>
                </a:ext>
              </a:extLst>
            </p:cNvPr>
            <p:cNvSpPr/>
            <p:nvPr/>
          </p:nvSpPr>
          <p:spPr>
            <a:xfrm>
              <a:off x="9102806" y="3547277"/>
              <a:ext cx="131148" cy="111987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D0DD353-8FFA-557A-DEAB-F841018E2190}"/>
                </a:ext>
              </a:extLst>
            </p:cNvPr>
            <p:cNvSpPr/>
            <p:nvPr/>
          </p:nvSpPr>
          <p:spPr>
            <a:xfrm>
              <a:off x="9119560" y="3865034"/>
              <a:ext cx="131148" cy="111987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42B3E40-48DD-B57D-0455-B0CCB465FE40}"/>
                </a:ext>
              </a:extLst>
            </p:cNvPr>
            <p:cNvSpPr/>
            <p:nvPr/>
          </p:nvSpPr>
          <p:spPr>
            <a:xfrm>
              <a:off x="9124141" y="4146121"/>
              <a:ext cx="131148" cy="111987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id="{B4B68147-7902-E903-F23F-26A8A8E7DDEE}"/>
                </a:ext>
              </a:extLst>
            </p:cNvPr>
            <p:cNvSpPr/>
            <p:nvPr/>
          </p:nvSpPr>
          <p:spPr>
            <a:xfrm>
              <a:off x="8518125" y="4351891"/>
              <a:ext cx="841654" cy="1880334"/>
            </a:xfrm>
            <a:prstGeom prst="trapezoid">
              <a:avLst>
                <a:gd name="adj" fmla="val 17618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9C771BAA-C8E5-C2E5-42DC-35788EF1D55F}"/>
                </a:ext>
              </a:extLst>
            </p:cNvPr>
            <p:cNvSpPr/>
            <p:nvPr/>
          </p:nvSpPr>
          <p:spPr>
            <a:xfrm rot="21416046">
              <a:off x="9127140" y="4321513"/>
              <a:ext cx="841654" cy="1880333"/>
            </a:xfrm>
            <a:prstGeom prst="trapezoid">
              <a:avLst>
                <a:gd name="adj" fmla="val 17618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B591B39-ED38-55AA-476B-699E78E9336E}"/>
                </a:ext>
              </a:extLst>
            </p:cNvPr>
            <p:cNvSpPr/>
            <p:nvPr/>
          </p:nvSpPr>
          <p:spPr>
            <a:xfrm>
              <a:off x="8837690" y="4361726"/>
              <a:ext cx="779486" cy="6540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105">
              <a:extLst>
                <a:ext uri="{FF2B5EF4-FFF2-40B4-BE49-F238E27FC236}">
                  <a16:creationId xmlns:a16="http://schemas.microsoft.com/office/drawing/2014/main" id="{DC2A829A-7813-A4F5-DE3B-8F39880A1535}"/>
                </a:ext>
              </a:extLst>
            </p:cNvPr>
            <p:cNvSpPr/>
            <p:nvPr/>
          </p:nvSpPr>
          <p:spPr>
            <a:xfrm>
              <a:off x="8598856" y="4258107"/>
              <a:ext cx="1238860" cy="2050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E86B9244-2008-3E4F-7814-AD6E90F6582D}"/>
                </a:ext>
              </a:extLst>
            </p:cNvPr>
            <p:cNvSpPr/>
            <p:nvPr/>
          </p:nvSpPr>
          <p:spPr>
            <a:xfrm rot="10800000">
              <a:off x="8706357" y="2135003"/>
              <a:ext cx="953430" cy="71987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hord 24">
              <a:extLst>
                <a:ext uri="{FF2B5EF4-FFF2-40B4-BE49-F238E27FC236}">
                  <a16:creationId xmlns:a16="http://schemas.microsoft.com/office/drawing/2014/main" id="{9097E436-D750-1730-A0E9-EB03712A7952}"/>
                </a:ext>
              </a:extLst>
            </p:cNvPr>
            <p:cNvSpPr/>
            <p:nvPr/>
          </p:nvSpPr>
          <p:spPr>
            <a:xfrm rot="20214723">
              <a:off x="8864644" y="2294100"/>
              <a:ext cx="342257" cy="618462"/>
            </a:xfrm>
            <a:prstGeom prst="chor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hord 25">
              <a:extLst>
                <a:ext uri="{FF2B5EF4-FFF2-40B4-BE49-F238E27FC236}">
                  <a16:creationId xmlns:a16="http://schemas.microsoft.com/office/drawing/2014/main" id="{F26B12E4-9E40-31F6-FD45-BDBD1843EA56}"/>
                </a:ext>
              </a:extLst>
            </p:cNvPr>
            <p:cNvSpPr/>
            <p:nvPr/>
          </p:nvSpPr>
          <p:spPr>
            <a:xfrm rot="1385277" flipH="1">
              <a:off x="9210090" y="2349688"/>
              <a:ext cx="342257" cy="558031"/>
            </a:xfrm>
            <a:prstGeom prst="chor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1C63F38-2F94-29B8-CE95-C4117EA9A5B0}"/>
                </a:ext>
              </a:extLst>
            </p:cNvPr>
            <p:cNvCxnSpPr>
              <a:stCxn id="26" idx="0"/>
              <a:endCxn id="19" idx="0"/>
            </p:cNvCxnSpPr>
            <p:nvPr/>
          </p:nvCxnSpPr>
          <p:spPr>
            <a:xfrm flipH="1">
              <a:off x="9189715" y="2705691"/>
              <a:ext cx="106" cy="1440429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AECDB8C-A128-FBD7-6872-A4211B095B23}"/>
                </a:ext>
              </a:extLst>
            </p:cNvPr>
            <p:cNvGrpSpPr/>
            <p:nvPr/>
          </p:nvGrpSpPr>
          <p:grpSpPr>
            <a:xfrm rot="10407971">
              <a:off x="9075463" y="2617900"/>
              <a:ext cx="267178" cy="267178"/>
              <a:chOff x="3124200" y="4782301"/>
              <a:chExt cx="920754" cy="856499"/>
            </a:xfrm>
            <a:grpFill/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D64B4BB5-6D80-2252-F5BC-0687661083DC}"/>
                  </a:ext>
                </a:extLst>
              </p:cNvPr>
              <p:cNvGrpSpPr/>
              <p:nvPr/>
            </p:nvGrpSpPr>
            <p:grpSpPr>
              <a:xfrm>
                <a:off x="3124200" y="4800600"/>
                <a:ext cx="604516" cy="838200"/>
                <a:chOff x="3124200" y="4800600"/>
                <a:chExt cx="604516" cy="838200"/>
              </a:xfrm>
              <a:grpFill/>
            </p:grpSpPr>
            <p:sp>
              <p:nvSpPr>
                <p:cNvPr id="38" name="Donut 140">
                  <a:extLst>
                    <a:ext uri="{FF2B5EF4-FFF2-40B4-BE49-F238E27FC236}">
                      <a16:creationId xmlns:a16="http://schemas.microsoft.com/office/drawing/2014/main" id="{26D115D2-7DEE-3EFF-EA8C-249BA4C5ED62}"/>
                    </a:ext>
                  </a:extLst>
                </p:cNvPr>
                <p:cNvSpPr/>
                <p:nvPr/>
              </p:nvSpPr>
              <p:spPr>
                <a:xfrm rot="19835971">
                  <a:off x="3124200" y="4800600"/>
                  <a:ext cx="228600" cy="685800"/>
                </a:xfrm>
                <a:prstGeom prst="donu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Donut 141">
                  <a:extLst>
                    <a:ext uri="{FF2B5EF4-FFF2-40B4-BE49-F238E27FC236}">
                      <a16:creationId xmlns:a16="http://schemas.microsoft.com/office/drawing/2014/main" id="{9ABEC1D2-5FC7-E4D2-FB51-0650C706735B}"/>
                    </a:ext>
                  </a:extLst>
                </p:cNvPr>
                <p:cNvSpPr/>
                <p:nvPr/>
              </p:nvSpPr>
              <p:spPr>
                <a:xfrm rot="19288814">
                  <a:off x="3276600" y="4953000"/>
                  <a:ext cx="228600" cy="685800"/>
                </a:xfrm>
                <a:prstGeom prst="donu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Donut 142">
                  <a:extLst>
                    <a:ext uri="{FF2B5EF4-FFF2-40B4-BE49-F238E27FC236}">
                      <a16:creationId xmlns:a16="http://schemas.microsoft.com/office/drawing/2014/main" id="{EEB45678-FABB-4911-01ED-C7880B864D0E}"/>
                    </a:ext>
                  </a:extLst>
                </p:cNvPr>
                <p:cNvSpPr/>
                <p:nvPr/>
              </p:nvSpPr>
              <p:spPr>
                <a:xfrm rot="18839447">
                  <a:off x="3365907" y="5136179"/>
                  <a:ext cx="219199" cy="506418"/>
                </a:xfrm>
                <a:prstGeom prst="donu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A1D8D67-C992-0E87-4569-9C3638A343D4}"/>
                  </a:ext>
                </a:extLst>
              </p:cNvPr>
              <p:cNvGrpSpPr/>
              <p:nvPr/>
            </p:nvGrpSpPr>
            <p:grpSpPr>
              <a:xfrm rot="20808811" flipH="1">
                <a:off x="3440438" y="4782301"/>
                <a:ext cx="604516" cy="838200"/>
                <a:chOff x="3124200" y="4800600"/>
                <a:chExt cx="604516" cy="838200"/>
              </a:xfrm>
              <a:grpFill/>
            </p:grpSpPr>
            <p:sp>
              <p:nvSpPr>
                <p:cNvPr id="35" name="Donut 137">
                  <a:extLst>
                    <a:ext uri="{FF2B5EF4-FFF2-40B4-BE49-F238E27FC236}">
                      <a16:creationId xmlns:a16="http://schemas.microsoft.com/office/drawing/2014/main" id="{60F1D4CD-901D-8779-5A12-6BBC256CD6B3}"/>
                    </a:ext>
                  </a:extLst>
                </p:cNvPr>
                <p:cNvSpPr/>
                <p:nvPr/>
              </p:nvSpPr>
              <p:spPr>
                <a:xfrm rot="19835971">
                  <a:off x="3124200" y="4800600"/>
                  <a:ext cx="228600" cy="685800"/>
                </a:xfrm>
                <a:prstGeom prst="donu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Donut 138">
                  <a:extLst>
                    <a:ext uri="{FF2B5EF4-FFF2-40B4-BE49-F238E27FC236}">
                      <a16:creationId xmlns:a16="http://schemas.microsoft.com/office/drawing/2014/main" id="{41E99E1C-24FB-9453-3D63-873F223AC17D}"/>
                    </a:ext>
                  </a:extLst>
                </p:cNvPr>
                <p:cNvSpPr/>
                <p:nvPr/>
              </p:nvSpPr>
              <p:spPr>
                <a:xfrm rot="19288814">
                  <a:off x="3276600" y="4953000"/>
                  <a:ext cx="228600" cy="685800"/>
                </a:xfrm>
                <a:prstGeom prst="donu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Donut 139">
                  <a:extLst>
                    <a:ext uri="{FF2B5EF4-FFF2-40B4-BE49-F238E27FC236}">
                      <a16:creationId xmlns:a16="http://schemas.microsoft.com/office/drawing/2014/main" id="{0EABA74F-56FB-5B05-6D8A-DCB8BCDC3A65}"/>
                    </a:ext>
                  </a:extLst>
                </p:cNvPr>
                <p:cNvSpPr/>
                <p:nvPr/>
              </p:nvSpPr>
              <p:spPr>
                <a:xfrm rot="18839447">
                  <a:off x="3365907" y="5136179"/>
                  <a:ext cx="219199" cy="506418"/>
                </a:xfrm>
                <a:prstGeom prst="donu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4" name="Donut 136">
                <a:extLst>
                  <a:ext uri="{FF2B5EF4-FFF2-40B4-BE49-F238E27FC236}">
                    <a16:creationId xmlns:a16="http://schemas.microsoft.com/office/drawing/2014/main" id="{6ABA7505-F697-2C17-205E-0D9D11FB6706}"/>
                  </a:ext>
                </a:extLst>
              </p:cNvPr>
              <p:cNvSpPr/>
              <p:nvPr/>
            </p:nvSpPr>
            <p:spPr>
              <a:xfrm rot="16200000">
                <a:off x="3543300" y="5295900"/>
                <a:ext cx="228600" cy="304800"/>
              </a:xfrm>
              <a:prstGeom prst="donu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Rounded Rectangle 143">
              <a:extLst>
                <a:ext uri="{FF2B5EF4-FFF2-40B4-BE49-F238E27FC236}">
                  <a16:creationId xmlns:a16="http://schemas.microsoft.com/office/drawing/2014/main" id="{C97382A0-2A96-8F9C-4A25-779E64F7C1C4}"/>
                </a:ext>
              </a:extLst>
            </p:cNvPr>
            <p:cNvSpPr/>
            <p:nvPr/>
          </p:nvSpPr>
          <p:spPr>
            <a:xfrm>
              <a:off x="9311202" y="3086106"/>
              <a:ext cx="305974" cy="5343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>
              <a:extLst>
                <a:ext uri="{FF2B5EF4-FFF2-40B4-BE49-F238E27FC236}">
                  <a16:creationId xmlns:a16="http://schemas.microsoft.com/office/drawing/2014/main" id="{0AD1A183-718F-6CEE-6E4F-3DD157DCA7B2}"/>
                </a:ext>
              </a:extLst>
            </p:cNvPr>
            <p:cNvSpPr/>
            <p:nvPr/>
          </p:nvSpPr>
          <p:spPr>
            <a:xfrm>
              <a:off x="8433993" y="1196973"/>
              <a:ext cx="1453585" cy="1401895"/>
            </a:xfrm>
            <a:prstGeom prst="clou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A31DC79-E3D4-CD2E-6D97-9420892A9F94}"/>
                </a:ext>
              </a:extLst>
            </p:cNvPr>
            <p:cNvSpPr/>
            <p:nvPr/>
          </p:nvSpPr>
          <p:spPr>
            <a:xfrm>
              <a:off x="8465533" y="861259"/>
              <a:ext cx="1405694" cy="1576822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CAABF8E-FC16-DCDF-64CE-FDF2AE968A5E}"/>
              </a:ext>
            </a:extLst>
          </p:cNvPr>
          <p:cNvGrpSpPr/>
          <p:nvPr/>
        </p:nvGrpSpPr>
        <p:grpSpPr>
          <a:xfrm>
            <a:off x="9132086" y="1120084"/>
            <a:ext cx="2303137" cy="5455090"/>
            <a:chOff x="476418" y="723624"/>
            <a:chExt cx="2279374" cy="5398805"/>
          </a:xfrm>
          <a:solidFill>
            <a:schemeClr val="bg1"/>
          </a:solidFill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A4AE440-1A07-165C-228A-7E5CE122357D}"/>
                </a:ext>
              </a:extLst>
            </p:cNvPr>
            <p:cNvGrpSpPr/>
            <p:nvPr/>
          </p:nvGrpSpPr>
          <p:grpSpPr>
            <a:xfrm>
              <a:off x="792166" y="990990"/>
              <a:ext cx="1763476" cy="5131439"/>
              <a:chOff x="6831468" y="1098535"/>
              <a:chExt cx="1389035" cy="4041876"/>
            </a:xfrm>
            <a:grpFill/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434046FE-9EF4-9760-102C-4E3CB117D15D}"/>
                  </a:ext>
                </a:extLst>
              </p:cNvPr>
              <p:cNvGrpSpPr/>
              <p:nvPr/>
            </p:nvGrpSpPr>
            <p:grpSpPr>
              <a:xfrm>
                <a:off x="6831468" y="1098535"/>
                <a:ext cx="1281814" cy="1078716"/>
                <a:chOff x="5729819" y="430212"/>
                <a:chExt cx="1210540" cy="1078716"/>
              </a:xfrm>
              <a:grpFill/>
            </p:grpSpPr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66AEC8B4-1E67-29EF-E2F2-154C8B3B6FAB}"/>
                    </a:ext>
                  </a:extLst>
                </p:cNvPr>
                <p:cNvGrpSpPr/>
                <p:nvPr/>
              </p:nvGrpSpPr>
              <p:grpSpPr>
                <a:xfrm>
                  <a:off x="5729819" y="430212"/>
                  <a:ext cx="1210540" cy="1078716"/>
                  <a:chOff x="5699404" y="23186"/>
                  <a:chExt cx="1210540" cy="1078716"/>
                </a:xfrm>
                <a:grpFill/>
              </p:grpSpPr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EBAA47E2-107F-5305-CE0C-D064EEDE8ED0}"/>
                      </a:ext>
                    </a:extLst>
                  </p:cNvPr>
                  <p:cNvGrpSpPr/>
                  <p:nvPr/>
                </p:nvGrpSpPr>
                <p:grpSpPr>
                  <a:xfrm>
                    <a:off x="5699404" y="23186"/>
                    <a:ext cx="1210540" cy="1078716"/>
                    <a:chOff x="6869325" y="1077146"/>
                    <a:chExt cx="1210540" cy="1078716"/>
                  </a:xfrm>
                  <a:grpFill/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ACE0FBD4-FDB9-F14D-BF4F-A130917B2AAF}"/>
                        </a:ext>
                      </a:extLst>
                    </p:cNvPr>
                    <p:cNvGrpSpPr/>
                    <p:nvPr/>
                  </p:nvGrpSpPr>
                  <p:grpSpPr>
                    <a:xfrm rot="3172924" flipH="1">
                      <a:off x="7291238" y="1367235"/>
                      <a:ext cx="1078716" cy="498538"/>
                      <a:chOff x="5860313" y="1169413"/>
                      <a:chExt cx="806731" cy="498538"/>
                    </a:xfrm>
                    <a:grpFill/>
                  </p:grpSpPr>
                  <p:sp>
                    <p:nvSpPr>
                      <p:cNvPr id="95" name="Round Diagonal Corner Rectangle 41">
                        <a:extLst>
                          <a:ext uri="{FF2B5EF4-FFF2-40B4-BE49-F238E27FC236}">
                            <a16:creationId xmlns:a16="http://schemas.microsoft.com/office/drawing/2014/main" id="{C3E26A97-DA2B-904C-E1C1-91E1A7684756}"/>
                          </a:ext>
                        </a:extLst>
                      </p:cNvPr>
                      <p:cNvSpPr/>
                      <p:nvPr/>
                    </p:nvSpPr>
                    <p:spPr>
                      <a:xfrm rot="4044659">
                        <a:off x="6266327" y="1221777"/>
                        <a:ext cx="453081" cy="348353"/>
                      </a:xfrm>
                      <a:prstGeom prst="round2DiagRect">
                        <a:avLst>
                          <a:gd name="adj1" fmla="val 50000"/>
                          <a:gd name="adj2" fmla="val 0"/>
                        </a:avLst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6" name="Round Diagonal Corner Rectangle 42">
                        <a:extLst>
                          <a:ext uri="{FF2B5EF4-FFF2-40B4-BE49-F238E27FC236}">
                            <a16:creationId xmlns:a16="http://schemas.microsoft.com/office/drawing/2014/main" id="{790B30B6-7143-37AD-71C7-8A70F042413B}"/>
                          </a:ext>
                        </a:extLst>
                      </p:cNvPr>
                      <p:cNvSpPr/>
                      <p:nvPr/>
                    </p:nvSpPr>
                    <p:spPr>
                      <a:xfrm rot="19599230">
                        <a:off x="5860313" y="1319598"/>
                        <a:ext cx="580329" cy="348353"/>
                      </a:xfrm>
                      <a:prstGeom prst="round2DiagRect">
                        <a:avLst>
                          <a:gd name="adj1" fmla="val 50000"/>
                          <a:gd name="adj2" fmla="val 0"/>
                        </a:avLst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" name="Oval 96">
                        <a:extLst>
                          <a:ext uri="{FF2B5EF4-FFF2-40B4-BE49-F238E27FC236}">
                            <a16:creationId xmlns:a16="http://schemas.microsoft.com/office/drawing/2014/main" id="{7D532552-D2CF-3D4E-848C-447790FCAC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16742" y="1242536"/>
                        <a:ext cx="176125" cy="306834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6" name="Group 85">
                      <a:extLst>
                        <a:ext uri="{FF2B5EF4-FFF2-40B4-BE49-F238E27FC236}">
                          <a16:creationId xmlns:a16="http://schemas.microsoft.com/office/drawing/2014/main" id="{365F63CB-65B7-F1D9-E6D0-146119560398}"/>
                        </a:ext>
                      </a:extLst>
                    </p:cNvPr>
                    <p:cNvGrpSpPr/>
                    <p:nvPr/>
                  </p:nvGrpSpPr>
                  <p:grpSpPr>
                    <a:xfrm rot="19049039">
                      <a:off x="6869325" y="1291085"/>
                      <a:ext cx="705317" cy="767237"/>
                      <a:chOff x="5955111" y="1134801"/>
                      <a:chExt cx="711933" cy="767237"/>
                    </a:xfrm>
                    <a:grpFill/>
                  </p:grpSpPr>
                  <p:sp>
                    <p:nvSpPr>
                      <p:cNvPr id="92" name="Round Diagonal Corner Rectangle 38">
                        <a:extLst>
                          <a:ext uri="{FF2B5EF4-FFF2-40B4-BE49-F238E27FC236}">
                            <a16:creationId xmlns:a16="http://schemas.microsoft.com/office/drawing/2014/main" id="{FC75E71D-EFCC-5AC6-1158-147684496513}"/>
                          </a:ext>
                        </a:extLst>
                      </p:cNvPr>
                      <p:cNvSpPr/>
                      <p:nvPr/>
                    </p:nvSpPr>
                    <p:spPr>
                      <a:xfrm rot="4044659">
                        <a:off x="6266327" y="1221777"/>
                        <a:ext cx="453081" cy="348353"/>
                      </a:xfrm>
                      <a:prstGeom prst="round2DiagRect">
                        <a:avLst>
                          <a:gd name="adj1" fmla="val 50000"/>
                          <a:gd name="adj2" fmla="val 0"/>
                        </a:avLst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" name="Round Diagonal Corner Rectangle 39">
                        <a:extLst>
                          <a:ext uri="{FF2B5EF4-FFF2-40B4-BE49-F238E27FC236}">
                            <a16:creationId xmlns:a16="http://schemas.microsoft.com/office/drawing/2014/main" id="{F562A317-0655-BE56-033B-3BF3E65F0934}"/>
                          </a:ext>
                        </a:extLst>
                      </p:cNvPr>
                      <p:cNvSpPr/>
                      <p:nvPr/>
                    </p:nvSpPr>
                    <p:spPr>
                      <a:xfrm rot="18750961">
                        <a:off x="5737527" y="1352385"/>
                        <a:ext cx="767237" cy="332069"/>
                      </a:xfrm>
                      <a:prstGeom prst="round2DiagRect">
                        <a:avLst>
                          <a:gd name="adj1" fmla="val 50000"/>
                          <a:gd name="adj2" fmla="val 0"/>
                        </a:avLst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4" name="Oval 93">
                        <a:extLst>
                          <a:ext uri="{FF2B5EF4-FFF2-40B4-BE49-F238E27FC236}">
                            <a16:creationId xmlns:a16="http://schemas.microsoft.com/office/drawing/2014/main" id="{9670C051-AEA5-029F-247A-DD49CF2179C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16742" y="1242536"/>
                        <a:ext cx="176125" cy="306834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7" name="Group 86">
                      <a:extLst>
                        <a:ext uri="{FF2B5EF4-FFF2-40B4-BE49-F238E27FC236}">
                          <a16:creationId xmlns:a16="http://schemas.microsoft.com/office/drawing/2014/main" id="{D9B70662-2884-7CDD-9FB4-3A5FEBA06461}"/>
                        </a:ext>
                      </a:extLst>
                    </p:cNvPr>
                    <p:cNvGrpSpPr/>
                    <p:nvPr/>
                  </p:nvGrpSpPr>
                  <p:grpSpPr>
                    <a:xfrm rot="763921">
                      <a:off x="7053669" y="1189298"/>
                      <a:ext cx="946298" cy="453081"/>
                      <a:chOff x="5959344" y="1169413"/>
                      <a:chExt cx="707700" cy="453081"/>
                    </a:xfrm>
                    <a:grpFill/>
                  </p:grpSpPr>
                  <p:sp>
                    <p:nvSpPr>
                      <p:cNvPr id="89" name="Round Diagonal Corner Rectangle 35">
                        <a:extLst>
                          <a:ext uri="{FF2B5EF4-FFF2-40B4-BE49-F238E27FC236}">
                            <a16:creationId xmlns:a16="http://schemas.microsoft.com/office/drawing/2014/main" id="{58369818-4847-7C06-4DD7-D8374C7EE10E}"/>
                          </a:ext>
                        </a:extLst>
                      </p:cNvPr>
                      <p:cNvSpPr/>
                      <p:nvPr/>
                    </p:nvSpPr>
                    <p:spPr>
                      <a:xfrm rot="4044659">
                        <a:off x="6266327" y="1221777"/>
                        <a:ext cx="453081" cy="348353"/>
                      </a:xfrm>
                      <a:prstGeom prst="round2DiagRect">
                        <a:avLst>
                          <a:gd name="adj1" fmla="val 50000"/>
                          <a:gd name="adj2" fmla="val 0"/>
                        </a:avLst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0" name="Round Diagonal Corner Rectangle 36">
                        <a:extLst>
                          <a:ext uri="{FF2B5EF4-FFF2-40B4-BE49-F238E27FC236}">
                            <a16:creationId xmlns:a16="http://schemas.microsoft.com/office/drawing/2014/main" id="{C4F4949D-67C4-20E1-306E-70254CE1A19C}"/>
                          </a:ext>
                        </a:extLst>
                      </p:cNvPr>
                      <p:cNvSpPr/>
                      <p:nvPr/>
                    </p:nvSpPr>
                    <p:spPr>
                      <a:xfrm rot="21002302">
                        <a:off x="5959344" y="1259791"/>
                        <a:ext cx="453081" cy="348353"/>
                      </a:xfrm>
                      <a:prstGeom prst="round2DiagRect">
                        <a:avLst>
                          <a:gd name="adj1" fmla="val 44704"/>
                          <a:gd name="adj2" fmla="val 0"/>
                        </a:avLst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" name="Oval 90">
                        <a:extLst>
                          <a:ext uri="{FF2B5EF4-FFF2-40B4-BE49-F238E27FC236}">
                            <a16:creationId xmlns:a16="http://schemas.microsoft.com/office/drawing/2014/main" id="{7DE938DC-D5CB-9551-8AA0-06DC494C79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16742" y="1242536"/>
                        <a:ext cx="176125" cy="306834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88" name="Oval 87">
                      <a:extLst>
                        <a:ext uri="{FF2B5EF4-FFF2-40B4-BE49-F238E27FC236}">
                          <a16:creationId xmlns:a16="http://schemas.microsoft.com/office/drawing/2014/main" id="{59D1EC57-C831-902B-B749-CB884A015719}"/>
                        </a:ext>
                      </a:extLst>
                    </p:cNvPr>
                    <p:cNvSpPr/>
                    <p:nvPr/>
                  </p:nvSpPr>
                  <p:spPr>
                    <a:xfrm rot="3824772" flipH="1">
                      <a:off x="7378775" y="1149607"/>
                      <a:ext cx="454908" cy="43654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C5E8B928-6F33-159D-5108-88D6B10253D8}"/>
                      </a:ext>
                    </a:extLst>
                  </p:cNvPr>
                  <p:cNvSpPr/>
                  <p:nvPr/>
                </p:nvSpPr>
                <p:spPr>
                  <a:xfrm rot="3824772" flipH="1">
                    <a:off x="5912012" y="287106"/>
                    <a:ext cx="312901" cy="43654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63CA628D-6C33-303C-0D9F-42F34FCB317E}"/>
                    </a:ext>
                  </a:extLst>
                </p:cNvPr>
                <p:cNvSpPr/>
                <p:nvPr/>
              </p:nvSpPr>
              <p:spPr>
                <a:xfrm rot="3824772" flipH="1">
                  <a:off x="6512670" y="884792"/>
                  <a:ext cx="407864" cy="30529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2B2D8338-B3DA-792C-623B-1C4DA1C4F950}"/>
                  </a:ext>
                </a:extLst>
              </p:cNvPr>
              <p:cNvSpPr/>
              <p:nvPr/>
            </p:nvSpPr>
            <p:spPr>
              <a:xfrm rot="2843460">
                <a:off x="7090631" y="4713381"/>
                <a:ext cx="315517" cy="44062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429CA832-10E1-DDAF-AF1F-C4213AF1ED21}"/>
                  </a:ext>
                </a:extLst>
              </p:cNvPr>
              <p:cNvSpPr/>
              <p:nvPr/>
            </p:nvSpPr>
            <p:spPr>
              <a:xfrm rot="19900530">
                <a:off x="7612461" y="4699789"/>
                <a:ext cx="315517" cy="44062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B8D59EC7-8C5C-E115-C316-1A8AB4C3835E}"/>
                  </a:ext>
                </a:extLst>
              </p:cNvPr>
              <p:cNvSpPr/>
              <p:nvPr/>
            </p:nvSpPr>
            <p:spPr>
              <a:xfrm>
                <a:off x="6841412" y="3393931"/>
                <a:ext cx="239296" cy="3414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8EE9E73B-985A-2BB6-BDEE-21AC31EE49A2}"/>
                  </a:ext>
                </a:extLst>
              </p:cNvPr>
              <p:cNvSpPr/>
              <p:nvPr/>
            </p:nvSpPr>
            <p:spPr>
              <a:xfrm rot="20689303">
                <a:off x="7981207" y="3400807"/>
                <a:ext cx="239296" cy="3414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rapezoid 62">
                <a:extLst>
                  <a:ext uri="{FF2B5EF4-FFF2-40B4-BE49-F238E27FC236}">
                    <a16:creationId xmlns:a16="http://schemas.microsoft.com/office/drawing/2014/main" id="{2051ECC8-830C-30B7-A90B-AB91696B5724}"/>
                  </a:ext>
                </a:extLst>
              </p:cNvPr>
              <p:cNvSpPr/>
              <p:nvPr/>
            </p:nvSpPr>
            <p:spPr>
              <a:xfrm rot="20203792">
                <a:off x="7561339" y="2245245"/>
                <a:ext cx="567223" cy="1380364"/>
              </a:xfrm>
              <a:prstGeom prst="trapezoid">
                <a:avLst>
                  <a:gd name="adj" fmla="val 1761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Trapezoid 63">
                <a:extLst>
                  <a:ext uri="{FF2B5EF4-FFF2-40B4-BE49-F238E27FC236}">
                    <a16:creationId xmlns:a16="http://schemas.microsoft.com/office/drawing/2014/main" id="{9959A559-940C-1C89-AF59-E251AE9E18E8}"/>
                  </a:ext>
                </a:extLst>
              </p:cNvPr>
              <p:cNvSpPr/>
              <p:nvPr/>
            </p:nvSpPr>
            <p:spPr>
              <a:xfrm rot="1050082">
                <a:off x="6940436" y="2218848"/>
                <a:ext cx="567223" cy="1380364"/>
              </a:xfrm>
              <a:prstGeom prst="trapezoid">
                <a:avLst>
                  <a:gd name="adj" fmla="val 1761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Trapezoid 64">
                <a:extLst>
                  <a:ext uri="{FF2B5EF4-FFF2-40B4-BE49-F238E27FC236}">
                    <a16:creationId xmlns:a16="http://schemas.microsoft.com/office/drawing/2014/main" id="{267AC0BF-56EE-3D75-7886-18649CBC6363}"/>
                  </a:ext>
                </a:extLst>
              </p:cNvPr>
              <p:cNvSpPr/>
              <p:nvPr/>
            </p:nvSpPr>
            <p:spPr>
              <a:xfrm>
                <a:off x="7109361" y="2252451"/>
                <a:ext cx="834915" cy="1457217"/>
              </a:xfrm>
              <a:prstGeom prst="trapezoi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3D7836A8-F9E8-D733-2302-1F3651965FF6}"/>
                  </a:ext>
                </a:extLst>
              </p:cNvPr>
              <p:cNvSpPr/>
              <p:nvPr/>
            </p:nvSpPr>
            <p:spPr>
              <a:xfrm>
                <a:off x="7441703" y="2891620"/>
                <a:ext cx="88386" cy="75472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56F735F7-FA51-91BF-73DC-807895EF34A2}"/>
                  </a:ext>
                </a:extLst>
              </p:cNvPr>
              <p:cNvSpPr/>
              <p:nvPr/>
            </p:nvSpPr>
            <p:spPr>
              <a:xfrm>
                <a:off x="7448992" y="3092455"/>
                <a:ext cx="88386" cy="75472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ECBDBF09-B2BD-0200-8A60-D969B9701019}"/>
                  </a:ext>
                </a:extLst>
              </p:cNvPr>
              <p:cNvSpPr/>
              <p:nvPr/>
            </p:nvSpPr>
            <p:spPr>
              <a:xfrm>
                <a:off x="7460283" y="3306604"/>
                <a:ext cx="88386" cy="75472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8F148B68-43FD-9E78-4ADE-BF174D82C8C2}"/>
                  </a:ext>
                </a:extLst>
              </p:cNvPr>
              <p:cNvSpPr/>
              <p:nvPr/>
            </p:nvSpPr>
            <p:spPr>
              <a:xfrm>
                <a:off x="7463370" y="3496039"/>
                <a:ext cx="88386" cy="75472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Trapezoid 69">
                <a:extLst>
                  <a:ext uri="{FF2B5EF4-FFF2-40B4-BE49-F238E27FC236}">
                    <a16:creationId xmlns:a16="http://schemas.microsoft.com/office/drawing/2014/main" id="{18926A33-4048-622D-2B54-E16B952DC1F3}"/>
                  </a:ext>
                </a:extLst>
              </p:cNvPr>
              <p:cNvSpPr/>
              <p:nvPr/>
            </p:nvSpPr>
            <p:spPr>
              <a:xfrm>
                <a:off x="7066096" y="3614242"/>
                <a:ext cx="567223" cy="1267229"/>
              </a:xfrm>
              <a:prstGeom prst="trapezoid">
                <a:avLst>
                  <a:gd name="adj" fmla="val 17618"/>
                </a:avLst>
              </a:prstGeom>
              <a:grpFill/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Trapezoid 70">
                <a:extLst>
                  <a:ext uri="{FF2B5EF4-FFF2-40B4-BE49-F238E27FC236}">
                    <a16:creationId xmlns:a16="http://schemas.microsoft.com/office/drawing/2014/main" id="{B988357C-0728-BAF4-A64E-8ABFEB9B3F08}"/>
                  </a:ext>
                </a:extLst>
              </p:cNvPr>
              <p:cNvSpPr/>
              <p:nvPr/>
            </p:nvSpPr>
            <p:spPr>
              <a:xfrm rot="21416046">
                <a:off x="7465391" y="3614243"/>
                <a:ext cx="567223" cy="1267228"/>
              </a:xfrm>
              <a:prstGeom prst="trapezoid">
                <a:avLst>
                  <a:gd name="adj" fmla="val 1761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CB72A336-1092-327A-938F-EE2838A1B421}"/>
                  </a:ext>
                </a:extLst>
              </p:cNvPr>
              <p:cNvSpPr/>
              <p:nvPr/>
            </p:nvSpPr>
            <p:spPr>
              <a:xfrm>
                <a:off x="7270320" y="3641343"/>
                <a:ext cx="525326" cy="4407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ounded Rectangle 18">
                <a:extLst>
                  <a:ext uri="{FF2B5EF4-FFF2-40B4-BE49-F238E27FC236}">
                    <a16:creationId xmlns:a16="http://schemas.microsoft.com/office/drawing/2014/main" id="{721DC100-4514-B44A-F845-0A8B71AC58B2}"/>
                  </a:ext>
                </a:extLst>
              </p:cNvPr>
              <p:cNvSpPr/>
              <p:nvPr/>
            </p:nvSpPr>
            <p:spPr>
              <a:xfrm>
                <a:off x="7109361" y="3571511"/>
                <a:ext cx="834915" cy="13815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ame 73">
                <a:extLst>
                  <a:ext uri="{FF2B5EF4-FFF2-40B4-BE49-F238E27FC236}">
                    <a16:creationId xmlns:a16="http://schemas.microsoft.com/office/drawing/2014/main" id="{92C3AFE9-0611-AEDE-7920-CC65815BAE5F}"/>
                  </a:ext>
                </a:extLst>
              </p:cNvPr>
              <p:cNvSpPr/>
              <p:nvPr/>
            </p:nvSpPr>
            <p:spPr>
              <a:xfrm>
                <a:off x="7369976" y="3557319"/>
                <a:ext cx="286782" cy="175893"/>
              </a:xfrm>
              <a:prstGeom prst="fram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Isosceles Triangle 74">
                <a:extLst>
                  <a:ext uri="{FF2B5EF4-FFF2-40B4-BE49-F238E27FC236}">
                    <a16:creationId xmlns:a16="http://schemas.microsoft.com/office/drawing/2014/main" id="{D1458F24-898A-0A27-17D6-A6A841AC55DB}"/>
                  </a:ext>
                </a:extLst>
              </p:cNvPr>
              <p:cNvSpPr/>
              <p:nvPr/>
            </p:nvSpPr>
            <p:spPr>
              <a:xfrm rot="10800000">
                <a:off x="7181810" y="2140670"/>
                <a:ext cx="642553" cy="485151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Chord 75">
                <a:extLst>
                  <a:ext uri="{FF2B5EF4-FFF2-40B4-BE49-F238E27FC236}">
                    <a16:creationId xmlns:a16="http://schemas.microsoft.com/office/drawing/2014/main" id="{1F188707-BDC6-5287-6458-F333A6D08ECD}"/>
                  </a:ext>
                </a:extLst>
              </p:cNvPr>
              <p:cNvSpPr/>
              <p:nvPr/>
            </p:nvSpPr>
            <p:spPr>
              <a:xfrm rot="20214723">
                <a:off x="7239260" y="2245473"/>
                <a:ext cx="230660" cy="473508"/>
              </a:xfrm>
              <a:prstGeom prst="chor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Chord 76">
                <a:extLst>
                  <a:ext uri="{FF2B5EF4-FFF2-40B4-BE49-F238E27FC236}">
                    <a16:creationId xmlns:a16="http://schemas.microsoft.com/office/drawing/2014/main" id="{34CA4B6B-5760-A59B-1482-6E362E23C63B}"/>
                  </a:ext>
                </a:extLst>
              </p:cNvPr>
              <p:cNvSpPr/>
              <p:nvPr/>
            </p:nvSpPr>
            <p:spPr>
              <a:xfrm rot="1385277" flipH="1">
                <a:off x="7538453" y="2266832"/>
                <a:ext cx="221041" cy="443829"/>
              </a:xfrm>
              <a:prstGeom prst="chor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00196AD0-6DEE-BBCF-C3BA-F263964C9E10}"/>
                  </a:ext>
                </a:extLst>
              </p:cNvPr>
              <p:cNvSpPr/>
              <p:nvPr/>
            </p:nvSpPr>
            <p:spPr>
              <a:xfrm>
                <a:off x="7019509" y="1282245"/>
                <a:ext cx="947351" cy="1062681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5E61A5CA-118F-8FCC-40BC-023103D843C1}"/>
                  </a:ext>
                </a:extLst>
              </p:cNvPr>
              <p:cNvCxnSpPr>
                <a:stCxn id="77" idx="0"/>
                <a:endCxn id="69" idx="0"/>
              </p:cNvCxnSpPr>
              <p:nvPr/>
            </p:nvCxnSpPr>
            <p:spPr>
              <a:xfrm flipH="1">
                <a:off x="7507563" y="2540957"/>
                <a:ext cx="11609" cy="955082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Pentagon 26">
                <a:extLst>
                  <a:ext uri="{FF2B5EF4-FFF2-40B4-BE49-F238E27FC236}">
                    <a16:creationId xmlns:a16="http://schemas.microsoft.com/office/drawing/2014/main" id="{32EB5BEE-8E6D-CEE6-D43F-4F1C2B37F7E7}"/>
                  </a:ext>
                </a:extLst>
              </p:cNvPr>
              <p:cNvSpPr/>
              <p:nvPr/>
            </p:nvSpPr>
            <p:spPr>
              <a:xfrm rot="5400000">
                <a:off x="7553312" y="2849689"/>
                <a:ext cx="267533" cy="198908"/>
              </a:xfrm>
              <a:prstGeom prst="homePlat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113">
              <a:extLst>
                <a:ext uri="{FF2B5EF4-FFF2-40B4-BE49-F238E27FC236}">
                  <a16:creationId xmlns:a16="http://schemas.microsoft.com/office/drawing/2014/main" id="{EC052B46-A728-E60C-2F3E-37E64A122B13}"/>
                </a:ext>
              </a:extLst>
            </p:cNvPr>
            <p:cNvGrpSpPr/>
            <p:nvPr/>
          </p:nvGrpSpPr>
          <p:grpSpPr>
            <a:xfrm>
              <a:off x="476418" y="723624"/>
              <a:ext cx="2279374" cy="899312"/>
              <a:chOff x="5257800" y="1210603"/>
              <a:chExt cx="1364974" cy="843484"/>
            </a:xfrm>
            <a:grpFill/>
          </p:grpSpPr>
          <p:grpSp>
            <p:nvGrpSpPr>
              <p:cNvPr id="51" name="Group 111">
                <a:extLst>
                  <a:ext uri="{FF2B5EF4-FFF2-40B4-BE49-F238E27FC236}">
                    <a16:creationId xmlns:a16="http://schemas.microsoft.com/office/drawing/2014/main" id="{BDB46F0D-32CB-85AA-B21D-8C2512E6CA18}"/>
                  </a:ext>
                </a:extLst>
              </p:cNvPr>
              <p:cNvGrpSpPr/>
              <p:nvPr/>
            </p:nvGrpSpPr>
            <p:grpSpPr>
              <a:xfrm>
                <a:off x="5257800" y="1295400"/>
                <a:ext cx="1364974" cy="758687"/>
                <a:chOff x="3657600" y="990600"/>
                <a:chExt cx="2637183" cy="1395537"/>
              </a:xfrm>
              <a:grpFill/>
            </p:grpSpPr>
            <p:sp>
              <p:nvSpPr>
                <p:cNvPr id="53" name="Teardrop 52">
                  <a:extLst>
                    <a:ext uri="{FF2B5EF4-FFF2-40B4-BE49-F238E27FC236}">
                      <a16:creationId xmlns:a16="http://schemas.microsoft.com/office/drawing/2014/main" id="{DAE6574C-14BA-AFBF-16FA-45CE987BFC8D}"/>
                    </a:ext>
                  </a:extLst>
                </p:cNvPr>
                <p:cNvSpPr/>
                <p:nvPr/>
              </p:nvSpPr>
              <p:spPr>
                <a:xfrm rot="11051829">
                  <a:off x="4876800" y="1828799"/>
                  <a:ext cx="1417983" cy="556591"/>
                </a:xfrm>
                <a:prstGeom prst="teardrop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Teardrop 53">
                  <a:extLst>
                    <a:ext uri="{FF2B5EF4-FFF2-40B4-BE49-F238E27FC236}">
                      <a16:creationId xmlns:a16="http://schemas.microsoft.com/office/drawing/2014/main" id="{CE08B93B-0354-3938-D766-65D6925A197D}"/>
                    </a:ext>
                  </a:extLst>
                </p:cNvPr>
                <p:cNvSpPr/>
                <p:nvPr/>
              </p:nvSpPr>
              <p:spPr>
                <a:xfrm>
                  <a:off x="3657600" y="1905000"/>
                  <a:ext cx="1371600" cy="457200"/>
                </a:xfrm>
                <a:prstGeom prst="teardrop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Moon 54">
                  <a:extLst>
                    <a:ext uri="{FF2B5EF4-FFF2-40B4-BE49-F238E27FC236}">
                      <a16:creationId xmlns:a16="http://schemas.microsoft.com/office/drawing/2014/main" id="{BC95FE33-64B5-9B76-A904-95EA9FA9EE1D}"/>
                    </a:ext>
                  </a:extLst>
                </p:cNvPr>
                <p:cNvSpPr/>
                <p:nvPr/>
              </p:nvSpPr>
              <p:spPr>
                <a:xfrm rot="5400000">
                  <a:off x="4914864" y="1369979"/>
                  <a:ext cx="305546" cy="1726770"/>
                </a:xfrm>
                <a:prstGeom prst="moon">
                  <a:avLst>
                    <a:gd name="adj" fmla="val 87500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Trapezoid 55">
                  <a:extLst>
                    <a:ext uri="{FF2B5EF4-FFF2-40B4-BE49-F238E27FC236}">
                      <a16:creationId xmlns:a16="http://schemas.microsoft.com/office/drawing/2014/main" id="{CDC8D461-7544-C217-15A0-A9F3BA693163}"/>
                    </a:ext>
                  </a:extLst>
                </p:cNvPr>
                <p:cNvSpPr/>
                <p:nvPr/>
              </p:nvSpPr>
              <p:spPr>
                <a:xfrm>
                  <a:off x="4240266" y="990600"/>
                  <a:ext cx="1474734" cy="914399"/>
                </a:xfrm>
                <a:prstGeom prst="trapezoid">
                  <a:avLst>
                    <a:gd name="adj" fmla="val 38725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Moon 56">
                  <a:extLst>
                    <a:ext uri="{FF2B5EF4-FFF2-40B4-BE49-F238E27FC236}">
                      <a16:creationId xmlns:a16="http://schemas.microsoft.com/office/drawing/2014/main" id="{25045354-6707-DA60-04B2-F9D00B998100}"/>
                    </a:ext>
                  </a:extLst>
                </p:cNvPr>
                <p:cNvSpPr/>
                <p:nvPr/>
              </p:nvSpPr>
              <p:spPr>
                <a:xfrm rot="5400000" flipH="1" flipV="1">
                  <a:off x="4866153" y="1208548"/>
                  <a:ext cx="222962" cy="1474734"/>
                </a:xfrm>
                <a:prstGeom prst="moon">
                  <a:avLst>
                    <a:gd name="adj" fmla="val 87500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D51A061F-30CB-880A-19B8-4D4CD8FC50D1}"/>
                  </a:ext>
                </a:extLst>
              </p:cNvPr>
              <p:cNvSpPr/>
              <p:nvPr/>
            </p:nvSpPr>
            <p:spPr>
              <a:xfrm>
                <a:off x="5658155" y="1210603"/>
                <a:ext cx="576268" cy="228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986A90E-48F9-2EB9-5BF7-2FED9839B6BE}"/>
                </a:ext>
              </a:extLst>
            </p:cNvPr>
            <p:cNvGrpSpPr/>
            <p:nvPr/>
          </p:nvGrpSpPr>
          <p:grpSpPr>
            <a:xfrm rot="19318348">
              <a:off x="1501619" y="2247129"/>
              <a:ext cx="740931" cy="947879"/>
              <a:chOff x="2764269" y="1828263"/>
              <a:chExt cx="1502931" cy="1922711"/>
            </a:xfrm>
            <a:grpFill/>
          </p:grpSpPr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484683CF-81F3-1A54-31B4-E9A1EFB55800}"/>
                  </a:ext>
                </a:extLst>
              </p:cNvPr>
              <p:cNvSpPr/>
              <p:nvPr/>
            </p:nvSpPr>
            <p:spPr>
              <a:xfrm>
                <a:off x="2764269" y="1828263"/>
                <a:ext cx="1274332" cy="914937"/>
              </a:xfrm>
              <a:prstGeom prst="triangle">
                <a:avLst>
                  <a:gd name="adj" fmla="val 12597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A8CF2089-E1E5-6923-9745-5E8F18734007}"/>
                  </a:ext>
                </a:extLst>
              </p:cNvPr>
              <p:cNvGrpSpPr/>
              <p:nvPr/>
            </p:nvGrpSpPr>
            <p:grpSpPr>
              <a:xfrm>
                <a:off x="3622586" y="2455965"/>
                <a:ext cx="644614" cy="1295009"/>
                <a:chOff x="3622586" y="2455966"/>
                <a:chExt cx="565083" cy="1135234"/>
              </a:xfrm>
              <a:grpFill/>
            </p:grpSpPr>
            <p:sp>
              <p:nvSpPr>
                <p:cNvPr id="47" name="Isosceles Triangle 46">
                  <a:extLst>
                    <a:ext uri="{FF2B5EF4-FFF2-40B4-BE49-F238E27FC236}">
                      <a16:creationId xmlns:a16="http://schemas.microsoft.com/office/drawing/2014/main" id="{5D38EC3D-54F6-C449-51FB-52D2C7B22435}"/>
                    </a:ext>
                  </a:extLst>
                </p:cNvPr>
                <p:cNvSpPr/>
                <p:nvPr/>
              </p:nvSpPr>
              <p:spPr>
                <a:xfrm rot="10800000">
                  <a:off x="3653245" y="2716659"/>
                  <a:ext cx="383004" cy="874541"/>
                </a:xfrm>
                <a:prstGeom prst="triangle">
                  <a:avLst>
                    <a:gd name="adj" fmla="val 12597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id="{0F4EB7EB-AB0D-8FA5-9EF6-DE2FB53ED9FD}"/>
                    </a:ext>
                  </a:extLst>
                </p:cNvPr>
                <p:cNvSpPr/>
                <p:nvPr/>
              </p:nvSpPr>
              <p:spPr>
                <a:xfrm rot="9129202">
                  <a:off x="3804665" y="2644330"/>
                  <a:ext cx="383004" cy="874541"/>
                </a:xfrm>
                <a:prstGeom prst="triangle">
                  <a:avLst>
                    <a:gd name="adj" fmla="val 12597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5A2905A2-B3AE-0E85-CD01-D160E549C3C6}"/>
                    </a:ext>
                  </a:extLst>
                </p:cNvPr>
                <p:cNvSpPr/>
                <p:nvPr/>
              </p:nvSpPr>
              <p:spPr>
                <a:xfrm>
                  <a:off x="3622586" y="2455966"/>
                  <a:ext cx="413663" cy="47401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Moon 49">
                  <a:extLst>
                    <a:ext uri="{FF2B5EF4-FFF2-40B4-BE49-F238E27FC236}">
                      <a16:creationId xmlns:a16="http://schemas.microsoft.com/office/drawing/2014/main" id="{965EBC1C-B992-044B-9D86-B82BF4B011BE}"/>
                    </a:ext>
                  </a:extLst>
                </p:cNvPr>
                <p:cNvSpPr/>
                <p:nvPr/>
              </p:nvSpPr>
              <p:spPr>
                <a:xfrm rot="15291721">
                  <a:off x="3748906" y="2518505"/>
                  <a:ext cx="216729" cy="427607"/>
                </a:xfrm>
                <a:prstGeom prst="moon">
                  <a:avLst>
                    <a:gd name="adj" fmla="val 87500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3043FDBB-F8F6-55D7-CFCF-A225F28F0CB7}"/>
              </a:ext>
            </a:extLst>
          </p:cNvPr>
          <p:cNvSpPr txBox="1"/>
          <p:nvPr/>
        </p:nvSpPr>
        <p:spPr>
          <a:xfrm>
            <a:off x="9104238" y="278450"/>
            <a:ext cx="242045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Henry G. Sherwood</a:t>
            </a:r>
          </a:p>
          <a:p>
            <a:r>
              <a:rPr lang="en-US" sz="1100" dirty="0"/>
              <a:t>D&amp;C 124:81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1B38C20-BC8B-206F-639B-855C2DA923DD}"/>
              </a:ext>
            </a:extLst>
          </p:cNvPr>
          <p:cNvSpPr txBox="1"/>
          <p:nvPr/>
        </p:nvSpPr>
        <p:spPr>
          <a:xfrm>
            <a:off x="3409154" y="5754700"/>
            <a:ext cx="2276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Seth</a:t>
            </a:r>
          </a:p>
          <a:p>
            <a:r>
              <a:rPr lang="en-US" sz="1000" dirty="0"/>
              <a:t>Son of Adam and Eve</a:t>
            </a:r>
          </a:p>
          <a:p>
            <a:r>
              <a:rPr lang="en-US" sz="1000" dirty="0"/>
              <a:t>Genesis 4:25</a:t>
            </a:r>
          </a:p>
          <a:p>
            <a:r>
              <a:rPr lang="en-US" sz="1000" dirty="0"/>
              <a:t>D&amp;C 138:40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BCE2E4E-FE10-3718-5C8D-A9D14948F1DB}"/>
              </a:ext>
            </a:extLst>
          </p:cNvPr>
          <p:cNvGrpSpPr/>
          <p:nvPr/>
        </p:nvGrpSpPr>
        <p:grpSpPr>
          <a:xfrm>
            <a:off x="1146955" y="973554"/>
            <a:ext cx="2716618" cy="5629654"/>
            <a:chOff x="722842" y="1229672"/>
            <a:chExt cx="2647819" cy="5487084"/>
          </a:xfrm>
          <a:solidFill>
            <a:schemeClr val="bg1"/>
          </a:solidFill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C8ABBA76-8E0B-AF6B-B31B-39CD61B92456}"/>
                </a:ext>
              </a:extLst>
            </p:cNvPr>
            <p:cNvGrpSpPr/>
            <p:nvPr/>
          </p:nvGrpSpPr>
          <p:grpSpPr>
            <a:xfrm rot="3406516">
              <a:off x="1460020" y="5802787"/>
              <a:ext cx="524933" cy="878875"/>
              <a:chOff x="4667177" y="4130198"/>
              <a:chExt cx="524933" cy="878875"/>
            </a:xfrm>
            <a:grpFill/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6719178C-518F-66BD-8E20-D72EF7736DBD}"/>
                  </a:ext>
                </a:extLst>
              </p:cNvPr>
              <p:cNvSpPr/>
              <p:nvPr/>
            </p:nvSpPr>
            <p:spPr>
              <a:xfrm>
                <a:off x="4667177" y="4258299"/>
                <a:ext cx="524933" cy="750774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93E7D3B9-31D4-9E98-57B5-14354BB4910F}"/>
                  </a:ext>
                </a:extLst>
              </p:cNvPr>
              <p:cNvSpPr/>
              <p:nvPr/>
            </p:nvSpPr>
            <p:spPr>
              <a:xfrm>
                <a:off x="4667177" y="4130198"/>
                <a:ext cx="524933" cy="750774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3BB7172A-A1CB-53CB-96D8-232C67C320C9}"/>
                </a:ext>
              </a:extLst>
            </p:cNvPr>
            <p:cNvGrpSpPr/>
            <p:nvPr/>
          </p:nvGrpSpPr>
          <p:grpSpPr>
            <a:xfrm rot="19283396">
              <a:off x="2126699" y="5837881"/>
              <a:ext cx="524933" cy="878875"/>
              <a:chOff x="4667177" y="4130198"/>
              <a:chExt cx="524933" cy="878875"/>
            </a:xfrm>
            <a:grpFill/>
          </p:grpSpPr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00ED9418-9FC1-F26E-25C9-9F69978527D6}"/>
                  </a:ext>
                </a:extLst>
              </p:cNvPr>
              <p:cNvSpPr/>
              <p:nvPr/>
            </p:nvSpPr>
            <p:spPr>
              <a:xfrm>
                <a:off x="4667177" y="4258299"/>
                <a:ext cx="524933" cy="750774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5045DBA3-D6E7-6580-33C1-1B3F6E54A3C3}"/>
                  </a:ext>
                </a:extLst>
              </p:cNvPr>
              <p:cNvSpPr/>
              <p:nvPr/>
            </p:nvSpPr>
            <p:spPr>
              <a:xfrm>
                <a:off x="4667177" y="4130198"/>
                <a:ext cx="524933" cy="750774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3" name="Cloud 102">
              <a:extLst>
                <a:ext uri="{FF2B5EF4-FFF2-40B4-BE49-F238E27FC236}">
                  <a16:creationId xmlns:a16="http://schemas.microsoft.com/office/drawing/2014/main" id="{57B158B4-698F-73D8-54C3-D67459ACCB1E}"/>
                </a:ext>
              </a:extLst>
            </p:cNvPr>
            <p:cNvSpPr/>
            <p:nvPr/>
          </p:nvSpPr>
          <p:spPr>
            <a:xfrm rot="12035745" flipH="1">
              <a:off x="911750" y="1388811"/>
              <a:ext cx="1088445" cy="1435057"/>
            </a:xfrm>
            <a:prstGeom prst="clou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Cloud 103">
              <a:extLst>
                <a:ext uri="{FF2B5EF4-FFF2-40B4-BE49-F238E27FC236}">
                  <a16:creationId xmlns:a16="http://schemas.microsoft.com/office/drawing/2014/main" id="{085CA310-7DE3-EBC8-E717-B40CF93B00CE}"/>
                </a:ext>
              </a:extLst>
            </p:cNvPr>
            <p:cNvSpPr/>
            <p:nvPr/>
          </p:nvSpPr>
          <p:spPr>
            <a:xfrm rot="9927391">
              <a:off x="2203831" y="1418975"/>
              <a:ext cx="965294" cy="1374729"/>
            </a:xfrm>
            <a:prstGeom prst="clou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840E24BA-203B-BA98-3BA9-4251EB215D31}"/>
                </a:ext>
              </a:extLst>
            </p:cNvPr>
            <p:cNvSpPr/>
            <p:nvPr/>
          </p:nvSpPr>
          <p:spPr>
            <a:xfrm rot="19851404">
              <a:off x="2917071" y="4106185"/>
              <a:ext cx="453590" cy="834193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C276354-3F2F-8F79-1726-3F959C190E37}"/>
                </a:ext>
              </a:extLst>
            </p:cNvPr>
            <p:cNvSpPr/>
            <p:nvPr/>
          </p:nvSpPr>
          <p:spPr>
            <a:xfrm rot="1587218">
              <a:off x="722842" y="4190890"/>
              <a:ext cx="468552" cy="834193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Trapezoid 106">
              <a:extLst>
                <a:ext uri="{FF2B5EF4-FFF2-40B4-BE49-F238E27FC236}">
                  <a16:creationId xmlns:a16="http://schemas.microsoft.com/office/drawing/2014/main" id="{2143E7A6-2454-9F8E-A983-2201F2830EB0}"/>
                </a:ext>
              </a:extLst>
            </p:cNvPr>
            <p:cNvSpPr/>
            <p:nvPr/>
          </p:nvSpPr>
          <p:spPr>
            <a:xfrm rot="1252208">
              <a:off x="793045" y="2886992"/>
              <a:ext cx="1105536" cy="1838823"/>
            </a:xfrm>
            <a:prstGeom prst="trapezoid">
              <a:avLst>
                <a:gd name="adj" fmla="val 38664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rapezoid 107">
              <a:extLst>
                <a:ext uri="{FF2B5EF4-FFF2-40B4-BE49-F238E27FC236}">
                  <a16:creationId xmlns:a16="http://schemas.microsoft.com/office/drawing/2014/main" id="{598C35CE-281C-0A5F-34F5-81BEE23F9110}"/>
                </a:ext>
              </a:extLst>
            </p:cNvPr>
            <p:cNvSpPr/>
            <p:nvPr/>
          </p:nvSpPr>
          <p:spPr>
            <a:xfrm rot="19870960">
              <a:off x="2304685" y="2859614"/>
              <a:ext cx="875949" cy="1717908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rapezoid 108">
              <a:extLst>
                <a:ext uri="{FF2B5EF4-FFF2-40B4-BE49-F238E27FC236}">
                  <a16:creationId xmlns:a16="http://schemas.microsoft.com/office/drawing/2014/main" id="{7C03CE9E-43D0-D77C-457F-D9ACF2CD3DBE}"/>
                </a:ext>
              </a:extLst>
            </p:cNvPr>
            <p:cNvSpPr/>
            <p:nvPr/>
          </p:nvSpPr>
          <p:spPr>
            <a:xfrm>
              <a:off x="1283509" y="3031857"/>
              <a:ext cx="1584968" cy="3169935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9A0525EE-6C7B-FA14-3F1B-D98CD3EF4382}"/>
                </a:ext>
              </a:extLst>
            </p:cNvPr>
            <p:cNvSpPr/>
            <p:nvPr/>
          </p:nvSpPr>
          <p:spPr>
            <a:xfrm>
              <a:off x="1722487" y="2781599"/>
              <a:ext cx="656413" cy="667355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E3845F22-E9FC-9882-0CCE-75D2C78BA013}"/>
                </a:ext>
              </a:extLst>
            </p:cNvPr>
            <p:cNvSpPr/>
            <p:nvPr/>
          </p:nvSpPr>
          <p:spPr>
            <a:xfrm>
              <a:off x="1273968" y="1229672"/>
              <a:ext cx="1473072" cy="191864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Cloud 111">
              <a:extLst>
                <a:ext uri="{FF2B5EF4-FFF2-40B4-BE49-F238E27FC236}">
                  <a16:creationId xmlns:a16="http://schemas.microsoft.com/office/drawing/2014/main" id="{E7D19B3D-F1F5-0F6C-1A87-726FBCF37518}"/>
                </a:ext>
              </a:extLst>
            </p:cNvPr>
            <p:cNvSpPr/>
            <p:nvPr/>
          </p:nvSpPr>
          <p:spPr>
            <a:xfrm rot="15995659" flipH="1">
              <a:off x="1452104" y="2522674"/>
              <a:ext cx="1233184" cy="1032529"/>
            </a:xfrm>
            <a:prstGeom prst="clou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A9DFD409-AEFE-7C73-4899-709E9DED5F86}"/>
                </a:ext>
              </a:extLst>
            </p:cNvPr>
            <p:cNvSpPr/>
            <p:nvPr/>
          </p:nvSpPr>
          <p:spPr>
            <a:xfrm>
              <a:off x="1907474" y="2595741"/>
              <a:ext cx="310343" cy="13384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9289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0A63CF-6D43-C7C9-055B-EAC0796E55C1}"/>
              </a:ext>
            </a:extLst>
          </p:cNvPr>
          <p:cNvGrpSpPr/>
          <p:nvPr/>
        </p:nvGrpSpPr>
        <p:grpSpPr>
          <a:xfrm>
            <a:off x="426720" y="243840"/>
            <a:ext cx="975360" cy="1026160"/>
            <a:chOff x="426720" y="243840"/>
            <a:chExt cx="975360" cy="10261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0138D1-B9F0-C2B1-3F94-2427BF2C30E5}"/>
                </a:ext>
              </a:extLst>
            </p:cNvPr>
            <p:cNvSpPr/>
            <p:nvPr/>
          </p:nvSpPr>
          <p:spPr>
            <a:xfrm>
              <a:off x="426720" y="294640"/>
              <a:ext cx="975360" cy="9753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9D68967-65BB-C7FB-3F56-81E631959BE6}"/>
                </a:ext>
              </a:extLst>
            </p:cNvPr>
            <p:cNvSpPr txBox="1"/>
            <p:nvPr/>
          </p:nvSpPr>
          <p:spPr>
            <a:xfrm>
              <a:off x="584200" y="243840"/>
              <a:ext cx="741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Algerian" panose="04020705040A02060702" pitchFamily="82" charset="0"/>
                </a:rPr>
                <a:t>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600EE10-F456-13ED-DE97-56314D9DC9D5}"/>
              </a:ext>
            </a:extLst>
          </p:cNvPr>
          <p:cNvSpPr txBox="1"/>
          <p:nvPr/>
        </p:nvSpPr>
        <p:spPr>
          <a:xfrm>
            <a:off x="1676400" y="381401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Joseph Smith Sr.</a:t>
            </a:r>
          </a:p>
          <a:p>
            <a:r>
              <a:rPr lang="en-US" sz="1100" dirty="0"/>
              <a:t>D&amp;C 102:3, 34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61F3D1-27AB-206E-4054-995C2CBE21DE}"/>
              </a:ext>
            </a:extLst>
          </p:cNvPr>
          <p:cNvSpPr txBox="1"/>
          <p:nvPr/>
        </p:nvSpPr>
        <p:spPr>
          <a:xfrm>
            <a:off x="4862867" y="377014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Lucy Mack Smith</a:t>
            </a:r>
          </a:p>
          <a:p>
            <a:r>
              <a:rPr lang="en-US" sz="1100" dirty="0"/>
              <a:t>D&amp;C 137:5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6594BA-AC36-2623-A67E-641F47932D55}"/>
              </a:ext>
            </a:extLst>
          </p:cNvPr>
          <p:cNvSpPr txBox="1"/>
          <p:nvPr/>
        </p:nvSpPr>
        <p:spPr>
          <a:xfrm>
            <a:off x="9081947" y="201659"/>
            <a:ext cx="2885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John Smith</a:t>
            </a:r>
          </a:p>
          <a:p>
            <a:r>
              <a:rPr lang="en-US" sz="1100" dirty="0"/>
              <a:t>Brother of Joseph Smith Sr.</a:t>
            </a:r>
          </a:p>
          <a:p>
            <a:r>
              <a:rPr lang="en-US" sz="1100" dirty="0"/>
              <a:t>D&amp;C 102:3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853E5F-6AE0-DD9B-EF46-85312BB9F09F}"/>
              </a:ext>
            </a:extLst>
          </p:cNvPr>
          <p:cNvSpPr txBox="1"/>
          <p:nvPr/>
        </p:nvSpPr>
        <p:spPr>
          <a:xfrm>
            <a:off x="4582480" y="-29333"/>
            <a:ext cx="288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Smith Family</a:t>
            </a:r>
            <a:endParaRPr lang="en-US" sz="11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8BED728-1B1D-B91B-6F83-3A7CC254F883}"/>
              </a:ext>
            </a:extLst>
          </p:cNvPr>
          <p:cNvGrpSpPr/>
          <p:nvPr/>
        </p:nvGrpSpPr>
        <p:grpSpPr>
          <a:xfrm>
            <a:off x="1026045" y="1016466"/>
            <a:ext cx="2926315" cy="5693154"/>
            <a:chOff x="352913" y="661712"/>
            <a:chExt cx="2926315" cy="5693154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C507673-845F-E723-10C6-87C5C498C361}"/>
                </a:ext>
              </a:extLst>
            </p:cNvPr>
            <p:cNvSpPr/>
            <p:nvPr/>
          </p:nvSpPr>
          <p:spPr>
            <a:xfrm rot="19338880">
              <a:off x="2790387" y="3680646"/>
              <a:ext cx="488841" cy="68397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07E7045-2E84-655A-B579-7ACA45F2CB18}"/>
                </a:ext>
              </a:extLst>
            </p:cNvPr>
            <p:cNvSpPr/>
            <p:nvPr/>
          </p:nvSpPr>
          <p:spPr>
            <a:xfrm rot="1933618">
              <a:off x="446469" y="3682729"/>
              <a:ext cx="488841" cy="68397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id="{16B0FBC8-924D-1708-3254-1018BBD7DA8A}"/>
                </a:ext>
              </a:extLst>
            </p:cNvPr>
            <p:cNvSpPr/>
            <p:nvPr/>
          </p:nvSpPr>
          <p:spPr>
            <a:xfrm rot="1297750" flipH="1">
              <a:off x="352913" y="3454135"/>
              <a:ext cx="737765" cy="680339"/>
            </a:xfrm>
            <a:prstGeom prst="trapezoid">
              <a:avLst>
                <a:gd name="adj" fmla="val 20011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0329BB06-C514-D6A4-2E6F-7D5F219628DD}"/>
                </a:ext>
              </a:extLst>
            </p:cNvPr>
            <p:cNvSpPr/>
            <p:nvPr/>
          </p:nvSpPr>
          <p:spPr>
            <a:xfrm rot="20302250">
              <a:off x="2508383" y="3476430"/>
              <a:ext cx="737765" cy="680339"/>
            </a:xfrm>
            <a:prstGeom prst="trapezoid">
              <a:avLst>
                <a:gd name="adj" fmla="val 11213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2FB3F9D-C085-E30C-0619-CACA1A3997F6}"/>
                </a:ext>
              </a:extLst>
            </p:cNvPr>
            <p:cNvSpPr/>
            <p:nvPr/>
          </p:nvSpPr>
          <p:spPr>
            <a:xfrm rot="3760226">
              <a:off x="1971524" y="5742603"/>
              <a:ext cx="329437" cy="89509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647719E-3DAB-FD88-1646-7242736F5798}"/>
                </a:ext>
              </a:extLst>
            </p:cNvPr>
            <p:cNvSpPr/>
            <p:nvPr/>
          </p:nvSpPr>
          <p:spPr>
            <a:xfrm rot="3685559">
              <a:off x="1231007" y="5711628"/>
              <a:ext cx="305351" cy="90547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rapezoid 15">
              <a:extLst>
                <a:ext uri="{FF2B5EF4-FFF2-40B4-BE49-F238E27FC236}">
                  <a16:creationId xmlns:a16="http://schemas.microsoft.com/office/drawing/2014/main" id="{AEA35EBC-968C-A7A7-ADB8-D3AD85B22435}"/>
                </a:ext>
              </a:extLst>
            </p:cNvPr>
            <p:cNvSpPr/>
            <p:nvPr/>
          </p:nvSpPr>
          <p:spPr>
            <a:xfrm>
              <a:off x="995680" y="4177087"/>
              <a:ext cx="1645056" cy="1940298"/>
            </a:xfrm>
            <a:prstGeom prst="trapezoid">
              <a:avLst>
                <a:gd name="adj" fmla="val 8429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rapezoid 16">
              <a:extLst>
                <a:ext uri="{FF2B5EF4-FFF2-40B4-BE49-F238E27FC236}">
                  <a16:creationId xmlns:a16="http://schemas.microsoft.com/office/drawing/2014/main" id="{6AEC23BA-47C4-0FCB-22A7-346846634C40}"/>
                </a:ext>
              </a:extLst>
            </p:cNvPr>
            <p:cNvSpPr/>
            <p:nvPr/>
          </p:nvSpPr>
          <p:spPr>
            <a:xfrm rot="1375821">
              <a:off x="682158" y="2281439"/>
              <a:ext cx="737765" cy="1647895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E8F55E57-C8AD-9A3D-3C45-E11D3CCDDEC0}"/>
                </a:ext>
              </a:extLst>
            </p:cNvPr>
            <p:cNvSpPr/>
            <p:nvPr/>
          </p:nvSpPr>
          <p:spPr>
            <a:xfrm rot="20074055">
              <a:off x="2142349" y="2262166"/>
              <a:ext cx="799495" cy="1674470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505C7631-0382-5C91-D460-C4BC62803584}"/>
                </a:ext>
              </a:extLst>
            </p:cNvPr>
            <p:cNvSpPr/>
            <p:nvPr/>
          </p:nvSpPr>
          <p:spPr>
            <a:xfrm>
              <a:off x="1055229" y="2294853"/>
              <a:ext cx="1561107" cy="2085335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A80D335-D49E-ED1E-7ECA-F0291D92657D}"/>
                </a:ext>
              </a:extLst>
            </p:cNvPr>
            <p:cNvSpPr/>
            <p:nvPr/>
          </p:nvSpPr>
          <p:spPr>
            <a:xfrm>
              <a:off x="1406386" y="937544"/>
              <a:ext cx="819368" cy="176896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24EDFEA-3D43-D38B-CF0F-F40C86A4DB82}"/>
                </a:ext>
              </a:extLst>
            </p:cNvPr>
            <p:cNvCxnSpPr>
              <a:endCxn id="19" idx="2"/>
            </p:cNvCxnSpPr>
            <p:nvPr/>
          </p:nvCxnSpPr>
          <p:spPr>
            <a:xfrm flipH="1">
              <a:off x="1835782" y="2756944"/>
              <a:ext cx="10009" cy="1623244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D2CF63E-A9A9-C3B1-AFE8-C6756F61D51C}"/>
                </a:ext>
              </a:extLst>
            </p:cNvPr>
            <p:cNvSpPr/>
            <p:nvPr/>
          </p:nvSpPr>
          <p:spPr>
            <a:xfrm rot="711584">
              <a:off x="941412" y="661712"/>
              <a:ext cx="1895840" cy="1311083"/>
            </a:xfrm>
            <a:custGeom>
              <a:avLst/>
              <a:gdLst>
                <a:gd name="connsiteX0" fmla="*/ 590018 w 1895840"/>
                <a:gd name="connsiteY0" fmla="*/ 10637 h 1311083"/>
                <a:gd name="connsiteX1" fmla="*/ 1356106 w 1895840"/>
                <a:gd name="connsiteY1" fmla="*/ 227492 h 1311083"/>
                <a:gd name="connsiteX2" fmla="*/ 1408495 w 1895840"/>
                <a:gd name="connsiteY2" fmla="*/ 226396 h 1311083"/>
                <a:gd name="connsiteX3" fmla="*/ 1433344 w 1895840"/>
                <a:gd name="connsiteY3" fmla="*/ 220136 h 1311083"/>
                <a:gd name="connsiteX4" fmla="*/ 1445422 w 1895840"/>
                <a:gd name="connsiteY4" fmla="*/ 220927 h 1311083"/>
                <a:gd name="connsiteX5" fmla="*/ 1485980 w 1895840"/>
                <a:gd name="connsiteY5" fmla="*/ 212350 h 1311083"/>
                <a:gd name="connsiteX6" fmla="*/ 1618327 w 1895840"/>
                <a:gd name="connsiteY6" fmla="*/ 139367 h 1311083"/>
                <a:gd name="connsiteX7" fmla="*/ 1555638 w 1895840"/>
                <a:gd name="connsiteY7" fmla="*/ 244809 h 1311083"/>
                <a:gd name="connsiteX8" fmla="*/ 1556345 w 1895840"/>
                <a:gd name="connsiteY8" fmla="*/ 245046 h 1311083"/>
                <a:gd name="connsiteX9" fmla="*/ 1832394 w 1895840"/>
                <a:gd name="connsiteY9" fmla="*/ 558860 h 1311083"/>
                <a:gd name="connsiteX10" fmla="*/ 1762964 w 1895840"/>
                <a:gd name="connsiteY10" fmla="*/ 1114083 h 1311083"/>
                <a:gd name="connsiteX11" fmla="*/ 1307050 w 1895840"/>
                <a:gd name="connsiteY11" fmla="*/ 789683 h 1311083"/>
                <a:gd name="connsiteX12" fmla="*/ 1266248 w 1895840"/>
                <a:gd name="connsiteY12" fmla="*/ 696820 h 1311083"/>
                <a:gd name="connsiteX13" fmla="*/ 1224096 w 1895840"/>
                <a:gd name="connsiteY13" fmla="*/ 724413 h 1311083"/>
                <a:gd name="connsiteX14" fmla="*/ 710394 w 1895840"/>
                <a:gd name="connsiteY14" fmla="*/ 649472 h 1311083"/>
                <a:gd name="connsiteX15" fmla="*/ 573816 w 1895840"/>
                <a:gd name="connsiteY15" fmla="*/ 586537 h 1311083"/>
                <a:gd name="connsiteX16" fmla="*/ 573816 w 1895840"/>
                <a:gd name="connsiteY16" fmla="*/ 830691 h 1311083"/>
                <a:gd name="connsiteX17" fmla="*/ 286908 w 1895840"/>
                <a:gd name="connsiteY17" fmla="*/ 1311083 h 1311083"/>
                <a:gd name="connsiteX18" fmla="*/ 0 w 1895840"/>
                <a:gd name="connsiteY18" fmla="*/ 830691 h 1311083"/>
                <a:gd name="connsiteX19" fmla="*/ 229086 w 1895840"/>
                <a:gd name="connsiteY19" fmla="*/ 360059 h 1311083"/>
                <a:gd name="connsiteX20" fmla="*/ 283232 w 1895840"/>
                <a:gd name="connsiteY20" fmla="*/ 350920 h 1311083"/>
                <a:gd name="connsiteX21" fmla="*/ 438983 w 1895840"/>
                <a:gd name="connsiteY21" fmla="*/ 88946 h 1311083"/>
                <a:gd name="connsiteX22" fmla="*/ 590018 w 1895840"/>
                <a:gd name="connsiteY22" fmla="*/ 10637 h 1311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95840" h="1311083">
                  <a:moveTo>
                    <a:pt x="590018" y="10637"/>
                  </a:moveTo>
                  <a:cubicBezTo>
                    <a:pt x="851316" y="-55894"/>
                    <a:pt x="1098369" y="210734"/>
                    <a:pt x="1356106" y="227492"/>
                  </a:cubicBezTo>
                  <a:lnTo>
                    <a:pt x="1408495" y="226396"/>
                  </a:lnTo>
                  <a:lnTo>
                    <a:pt x="1433344" y="220136"/>
                  </a:lnTo>
                  <a:lnTo>
                    <a:pt x="1445422" y="220927"/>
                  </a:lnTo>
                  <a:lnTo>
                    <a:pt x="1485980" y="212350"/>
                  </a:lnTo>
                  <a:cubicBezTo>
                    <a:pt x="1529645" y="198562"/>
                    <a:pt x="1573722" y="175134"/>
                    <a:pt x="1618327" y="139367"/>
                  </a:cubicBezTo>
                  <a:lnTo>
                    <a:pt x="1555638" y="244809"/>
                  </a:lnTo>
                  <a:lnTo>
                    <a:pt x="1556345" y="245046"/>
                  </a:lnTo>
                  <a:cubicBezTo>
                    <a:pt x="1660943" y="293383"/>
                    <a:pt x="1765691" y="407047"/>
                    <a:pt x="1832394" y="558860"/>
                  </a:cubicBezTo>
                  <a:cubicBezTo>
                    <a:pt x="1939118" y="801761"/>
                    <a:pt x="1908034" y="1050343"/>
                    <a:pt x="1762964" y="1114083"/>
                  </a:cubicBezTo>
                  <a:cubicBezTo>
                    <a:pt x="1617894" y="1177823"/>
                    <a:pt x="1413775" y="1032584"/>
                    <a:pt x="1307050" y="789683"/>
                  </a:cubicBezTo>
                  <a:lnTo>
                    <a:pt x="1266248" y="696820"/>
                  </a:lnTo>
                  <a:lnTo>
                    <a:pt x="1224096" y="724413"/>
                  </a:lnTo>
                  <a:cubicBezTo>
                    <a:pt x="1047938" y="814599"/>
                    <a:pt x="879166" y="732036"/>
                    <a:pt x="710394" y="649472"/>
                  </a:cubicBezTo>
                  <a:lnTo>
                    <a:pt x="573816" y="586537"/>
                  </a:lnTo>
                  <a:lnTo>
                    <a:pt x="573816" y="830691"/>
                  </a:lnTo>
                  <a:cubicBezTo>
                    <a:pt x="573816" y="1096004"/>
                    <a:pt x="445363" y="1311083"/>
                    <a:pt x="286908" y="1311083"/>
                  </a:cubicBezTo>
                  <a:cubicBezTo>
                    <a:pt x="128453" y="1311083"/>
                    <a:pt x="0" y="1096004"/>
                    <a:pt x="0" y="830691"/>
                  </a:cubicBezTo>
                  <a:cubicBezTo>
                    <a:pt x="0" y="598542"/>
                    <a:pt x="98347" y="404854"/>
                    <a:pt x="229086" y="360059"/>
                  </a:cubicBezTo>
                  <a:lnTo>
                    <a:pt x="283232" y="350920"/>
                  </a:lnTo>
                  <a:lnTo>
                    <a:pt x="438983" y="88946"/>
                  </a:lnTo>
                  <a:cubicBezTo>
                    <a:pt x="489960" y="48070"/>
                    <a:pt x="540248" y="23310"/>
                    <a:pt x="590018" y="10637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7361940-16B9-331A-B1ED-D68B180D81ED}"/>
                </a:ext>
              </a:extLst>
            </p:cNvPr>
            <p:cNvSpPr/>
            <p:nvPr/>
          </p:nvSpPr>
          <p:spPr>
            <a:xfrm>
              <a:off x="1055229" y="937544"/>
              <a:ext cx="468210" cy="3316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9BE44DB-9D84-506C-6E99-9C69B331A198}"/>
                </a:ext>
              </a:extLst>
            </p:cNvPr>
            <p:cNvSpPr/>
            <p:nvPr/>
          </p:nvSpPr>
          <p:spPr>
            <a:xfrm>
              <a:off x="2225755" y="1048105"/>
              <a:ext cx="468210" cy="3316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67B3D50-BD2C-F381-CDA2-0343ED48818A}"/>
                </a:ext>
              </a:extLst>
            </p:cNvPr>
            <p:cNvSpPr/>
            <p:nvPr/>
          </p:nvSpPr>
          <p:spPr>
            <a:xfrm>
              <a:off x="2136243" y="2608956"/>
              <a:ext cx="117053" cy="165840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792FB3E-C5DD-EACF-1665-FC1121C32175}"/>
                </a:ext>
              </a:extLst>
            </p:cNvPr>
            <p:cNvSpPr/>
            <p:nvPr/>
          </p:nvSpPr>
          <p:spPr>
            <a:xfrm>
              <a:off x="1406386" y="2595950"/>
              <a:ext cx="117053" cy="165840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rapezoid 26">
              <a:extLst>
                <a:ext uri="{FF2B5EF4-FFF2-40B4-BE49-F238E27FC236}">
                  <a16:creationId xmlns:a16="http://schemas.microsoft.com/office/drawing/2014/main" id="{390E6D6D-54C6-66B0-B348-757850046FA0}"/>
                </a:ext>
              </a:extLst>
            </p:cNvPr>
            <p:cNvSpPr/>
            <p:nvPr/>
          </p:nvSpPr>
          <p:spPr>
            <a:xfrm>
              <a:off x="1055229" y="4186967"/>
              <a:ext cx="1585507" cy="177949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Manual Input 27">
              <a:extLst>
                <a:ext uri="{FF2B5EF4-FFF2-40B4-BE49-F238E27FC236}">
                  <a16:creationId xmlns:a16="http://schemas.microsoft.com/office/drawing/2014/main" id="{765E6FA7-4F5B-80AF-DA39-ED564DA55AB4}"/>
                </a:ext>
              </a:extLst>
            </p:cNvPr>
            <p:cNvSpPr/>
            <p:nvPr/>
          </p:nvSpPr>
          <p:spPr>
            <a:xfrm rot="7269359" flipV="1">
              <a:off x="1770692" y="2330510"/>
              <a:ext cx="744557" cy="271822"/>
            </a:xfrm>
            <a:prstGeom prst="flowChartManualInpu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Manual Input 28">
              <a:extLst>
                <a:ext uri="{FF2B5EF4-FFF2-40B4-BE49-F238E27FC236}">
                  <a16:creationId xmlns:a16="http://schemas.microsoft.com/office/drawing/2014/main" id="{DB09D04B-6430-1C69-7CF8-22D8DA3EA9C8}"/>
                </a:ext>
              </a:extLst>
            </p:cNvPr>
            <p:cNvSpPr/>
            <p:nvPr/>
          </p:nvSpPr>
          <p:spPr>
            <a:xfrm rot="14330641" flipH="1" flipV="1">
              <a:off x="1114901" y="2330510"/>
              <a:ext cx="744557" cy="271822"/>
            </a:xfrm>
            <a:prstGeom prst="flowChartManualInpu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1B9841C-552C-089C-5C22-D81FE4CF9392}"/>
                </a:ext>
              </a:extLst>
            </p:cNvPr>
            <p:cNvSpPr/>
            <p:nvPr/>
          </p:nvSpPr>
          <p:spPr>
            <a:xfrm>
              <a:off x="1172281" y="937544"/>
              <a:ext cx="1170526" cy="157842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ame 30">
              <a:extLst>
                <a:ext uri="{FF2B5EF4-FFF2-40B4-BE49-F238E27FC236}">
                  <a16:creationId xmlns:a16="http://schemas.microsoft.com/office/drawing/2014/main" id="{AA6F0FE5-C118-A944-1165-C4B434AD7DD7}"/>
                </a:ext>
              </a:extLst>
            </p:cNvPr>
            <p:cNvSpPr/>
            <p:nvPr/>
          </p:nvSpPr>
          <p:spPr>
            <a:xfrm>
              <a:off x="1757544" y="4143795"/>
              <a:ext cx="245921" cy="343136"/>
            </a:xfrm>
            <a:prstGeom prst="fram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Frame 31">
              <a:extLst>
                <a:ext uri="{FF2B5EF4-FFF2-40B4-BE49-F238E27FC236}">
                  <a16:creationId xmlns:a16="http://schemas.microsoft.com/office/drawing/2014/main" id="{0A22828C-E0DC-0275-F0E5-5B403889E52C}"/>
                </a:ext>
              </a:extLst>
            </p:cNvPr>
            <p:cNvSpPr/>
            <p:nvPr/>
          </p:nvSpPr>
          <p:spPr>
            <a:xfrm>
              <a:off x="2108702" y="3590993"/>
              <a:ext cx="234105" cy="110560"/>
            </a:xfrm>
            <a:prstGeom prst="fram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Frame 32">
              <a:extLst>
                <a:ext uri="{FF2B5EF4-FFF2-40B4-BE49-F238E27FC236}">
                  <a16:creationId xmlns:a16="http://schemas.microsoft.com/office/drawing/2014/main" id="{9C1535D7-D60A-02FC-1702-4569B9735B08}"/>
                </a:ext>
              </a:extLst>
            </p:cNvPr>
            <p:cNvSpPr/>
            <p:nvPr/>
          </p:nvSpPr>
          <p:spPr>
            <a:xfrm>
              <a:off x="1330646" y="3604001"/>
              <a:ext cx="234105" cy="110560"/>
            </a:xfrm>
            <a:prstGeom prst="fram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98CDF0E-7FF3-0CDD-DADC-7C9D6F3A5BBF}"/>
                </a:ext>
              </a:extLst>
            </p:cNvPr>
            <p:cNvCxnSpPr>
              <a:endCxn id="16" idx="2"/>
            </p:cNvCxnSpPr>
            <p:nvPr/>
          </p:nvCxnSpPr>
          <p:spPr>
            <a:xfrm>
              <a:off x="1711794" y="4895597"/>
              <a:ext cx="106414" cy="1221788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094D84-FC89-B4EB-9741-5CB3A6815550}"/>
              </a:ext>
            </a:extLst>
          </p:cNvPr>
          <p:cNvGrpSpPr/>
          <p:nvPr/>
        </p:nvGrpSpPr>
        <p:grpSpPr>
          <a:xfrm>
            <a:off x="4754313" y="1184311"/>
            <a:ext cx="2179382" cy="5456833"/>
            <a:chOff x="1585983" y="621935"/>
            <a:chExt cx="1919217" cy="4805420"/>
          </a:xfrm>
          <a:solidFill>
            <a:schemeClr val="bg1"/>
          </a:solidFill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F951B0B-6C1B-DAC8-C24E-0D02FCC711DF}"/>
                </a:ext>
              </a:extLst>
            </p:cNvPr>
            <p:cNvGrpSpPr/>
            <p:nvPr/>
          </p:nvGrpSpPr>
          <p:grpSpPr>
            <a:xfrm>
              <a:off x="1585983" y="621935"/>
              <a:ext cx="1919217" cy="4805420"/>
              <a:chOff x="1585983" y="621935"/>
              <a:chExt cx="1919217" cy="4805420"/>
            </a:xfrm>
            <a:grpFill/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0317FBD-508E-FF5B-E8F7-947F5A367133}"/>
                  </a:ext>
                </a:extLst>
              </p:cNvPr>
              <p:cNvSpPr/>
              <p:nvPr/>
            </p:nvSpPr>
            <p:spPr>
              <a:xfrm rot="20440784">
                <a:off x="2727725" y="4791316"/>
                <a:ext cx="305866" cy="63603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937D7C81-BDA8-4B0D-BD8D-AEE41FEA237B}"/>
                  </a:ext>
                </a:extLst>
              </p:cNvPr>
              <p:cNvSpPr/>
              <p:nvPr/>
            </p:nvSpPr>
            <p:spPr>
              <a:xfrm rot="2741367">
                <a:off x="2038625" y="4811263"/>
                <a:ext cx="319478" cy="63603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BB3FD39-16B1-8915-7FC3-4DB0B04B64A9}"/>
                  </a:ext>
                </a:extLst>
              </p:cNvPr>
              <p:cNvSpPr/>
              <p:nvPr/>
            </p:nvSpPr>
            <p:spPr>
              <a:xfrm rot="20481388">
                <a:off x="3064381" y="3657117"/>
                <a:ext cx="376933" cy="603486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B384655A-9DC5-56C5-1418-7EEF7FEE03F1}"/>
                  </a:ext>
                </a:extLst>
              </p:cNvPr>
              <p:cNvSpPr/>
              <p:nvPr/>
            </p:nvSpPr>
            <p:spPr>
              <a:xfrm rot="1086137">
                <a:off x="1585983" y="3688368"/>
                <a:ext cx="376933" cy="603486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rapezoid 41">
                <a:extLst>
                  <a:ext uri="{FF2B5EF4-FFF2-40B4-BE49-F238E27FC236}">
                    <a16:creationId xmlns:a16="http://schemas.microsoft.com/office/drawing/2014/main" id="{19C031ED-FD94-291E-996B-EEDEA9ACEE4F}"/>
                  </a:ext>
                </a:extLst>
              </p:cNvPr>
              <p:cNvSpPr/>
              <p:nvPr/>
            </p:nvSpPr>
            <p:spPr>
              <a:xfrm rot="20029742">
                <a:off x="2668982" y="2528955"/>
                <a:ext cx="521967" cy="1520030"/>
              </a:xfrm>
              <a:prstGeom prst="trapezoi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rapezoid 42">
                <a:extLst>
                  <a:ext uri="{FF2B5EF4-FFF2-40B4-BE49-F238E27FC236}">
                    <a16:creationId xmlns:a16="http://schemas.microsoft.com/office/drawing/2014/main" id="{404DECE9-14F6-9922-D85C-46D90DC0FD62}"/>
                  </a:ext>
                </a:extLst>
              </p:cNvPr>
              <p:cNvSpPr/>
              <p:nvPr/>
            </p:nvSpPr>
            <p:spPr>
              <a:xfrm rot="1403006">
                <a:off x="1793773" y="2648801"/>
                <a:ext cx="521967" cy="1457751"/>
              </a:xfrm>
              <a:prstGeom prst="trapezoi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rapezoid 43">
                <a:extLst>
                  <a:ext uri="{FF2B5EF4-FFF2-40B4-BE49-F238E27FC236}">
                    <a16:creationId xmlns:a16="http://schemas.microsoft.com/office/drawing/2014/main" id="{A12A50A7-66A1-8E3D-AC4C-594F0BAE99F4}"/>
                  </a:ext>
                </a:extLst>
              </p:cNvPr>
              <p:cNvSpPr/>
              <p:nvPr/>
            </p:nvSpPr>
            <p:spPr>
              <a:xfrm>
                <a:off x="1896323" y="2713995"/>
                <a:ext cx="1270326" cy="2374109"/>
              </a:xfrm>
              <a:prstGeom prst="trapezoid">
                <a:avLst>
                  <a:gd name="adj" fmla="val 31027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1C98624A-AA8D-2C21-8930-6658673B99E2}"/>
                  </a:ext>
                </a:extLst>
              </p:cNvPr>
              <p:cNvSpPr/>
              <p:nvPr/>
            </p:nvSpPr>
            <p:spPr>
              <a:xfrm>
                <a:off x="2300657" y="3073953"/>
                <a:ext cx="472344" cy="816171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Chord 45">
                <a:extLst>
                  <a:ext uri="{FF2B5EF4-FFF2-40B4-BE49-F238E27FC236}">
                    <a16:creationId xmlns:a16="http://schemas.microsoft.com/office/drawing/2014/main" id="{C8A24FBE-1373-0C0B-B133-12305FB944B5}"/>
                  </a:ext>
                </a:extLst>
              </p:cNvPr>
              <p:cNvSpPr/>
              <p:nvPr/>
            </p:nvSpPr>
            <p:spPr>
              <a:xfrm rot="19522476">
                <a:off x="2215881" y="2650042"/>
                <a:ext cx="328344" cy="532477"/>
              </a:xfrm>
              <a:prstGeom prst="chor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Chord 46">
                <a:extLst>
                  <a:ext uri="{FF2B5EF4-FFF2-40B4-BE49-F238E27FC236}">
                    <a16:creationId xmlns:a16="http://schemas.microsoft.com/office/drawing/2014/main" id="{091996B5-11DD-5245-0DEA-591BF9019377}"/>
                  </a:ext>
                </a:extLst>
              </p:cNvPr>
              <p:cNvSpPr/>
              <p:nvPr/>
            </p:nvSpPr>
            <p:spPr>
              <a:xfrm rot="2077524" flipH="1">
                <a:off x="2540985" y="2650042"/>
                <a:ext cx="328344" cy="532477"/>
              </a:xfrm>
              <a:prstGeom prst="chor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ardrop 47">
                <a:extLst>
                  <a:ext uri="{FF2B5EF4-FFF2-40B4-BE49-F238E27FC236}">
                    <a16:creationId xmlns:a16="http://schemas.microsoft.com/office/drawing/2014/main" id="{EE6D8076-CD6D-1B7E-CD23-D0D7536C095A}"/>
                  </a:ext>
                </a:extLst>
              </p:cNvPr>
              <p:cNvSpPr/>
              <p:nvPr/>
            </p:nvSpPr>
            <p:spPr>
              <a:xfrm rot="8137994">
                <a:off x="1676400" y="621935"/>
                <a:ext cx="1828800" cy="1890710"/>
              </a:xfrm>
              <a:prstGeom prst="teardrop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Cloud 48">
                <a:extLst>
                  <a:ext uri="{FF2B5EF4-FFF2-40B4-BE49-F238E27FC236}">
                    <a16:creationId xmlns:a16="http://schemas.microsoft.com/office/drawing/2014/main" id="{0C0173D8-3DA5-41B7-E25F-C758533B7EB4}"/>
                  </a:ext>
                </a:extLst>
              </p:cNvPr>
              <p:cNvSpPr/>
              <p:nvPr/>
            </p:nvSpPr>
            <p:spPr>
              <a:xfrm rot="16564297">
                <a:off x="1457400" y="1829110"/>
                <a:ext cx="1085741" cy="497324"/>
              </a:xfrm>
              <a:prstGeom prst="clou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Cloud 49">
                <a:extLst>
                  <a:ext uri="{FF2B5EF4-FFF2-40B4-BE49-F238E27FC236}">
                    <a16:creationId xmlns:a16="http://schemas.microsoft.com/office/drawing/2014/main" id="{0FAAE3D0-8CF0-BFF3-F490-2A202FC3342F}"/>
                  </a:ext>
                </a:extLst>
              </p:cNvPr>
              <p:cNvSpPr/>
              <p:nvPr/>
            </p:nvSpPr>
            <p:spPr>
              <a:xfrm rot="16564297">
                <a:off x="2706366" y="1855781"/>
                <a:ext cx="882063" cy="497324"/>
              </a:xfrm>
              <a:prstGeom prst="clou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31CBFB26-2BCB-D592-7AED-FB7BD9FBC8D2}"/>
                  </a:ext>
                </a:extLst>
              </p:cNvPr>
              <p:cNvSpPr/>
              <p:nvPr/>
            </p:nvSpPr>
            <p:spPr>
              <a:xfrm>
                <a:off x="2000763" y="1144928"/>
                <a:ext cx="1083683" cy="1810461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Cloud 51">
                <a:extLst>
                  <a:ext uri="{FF2B5EF4-FFF2-40B4-BE49-F238E27FC236}">
                    <a16:creationId xmlns:a16="http://schemas.microsoft.com/office/drawing/2014/main" id="{1B14BDA5-671E-AF41-E4D9-3763E123FCA6}"/>
                  </a:ext>
                </a:extLst>
              </p:cNvPr>
              <p:cNvSpPr/>
              <p:nvPr/>
            </p:nvSpPr>
            <p:spPr>
              <a:xfrm rot="21227083">
                <a:off x="1840033" y="1422086"/>
                <a:ext cx="1348610" cy="513513"/>
              </a:xfrm>
              <a:prstGeom prst="clou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Moon 52">
                <a:extLst>
                  <a:ext uri="{FF2B5EF4-FFF2-40B4-BE49-F238E27FC236}">
                    <a16:creationId xmlns:a16="http://schemas.microsoft.com/office/drawing/2014/main" id="{362B7A7F-D3E3-D33C-B46A-FF4D000EB98A}"/>
                  </a:ext>
                </a:extLst>
              </p:cNvPr>
              <p:cNvSpPr/>
              <p:nvPr/>
            </p:nvSpPr>
            <p:spPr>
              <a:xfrm rot="5400000">
                <a:off x="2057503" y="675090"/>
                <a:ext cx="1031094" cy="1592094"/>
              </a:xfrm>
              <a:prstGeom prst="moon">
                <a:avLst>
                  <a:gd name="adj" fmla="val 49526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E2C52350-6A60-85DF-F759-B64074EF4B68}"/>
                  </a:ext>
                </a:extLst>
              </p:cNvPr>
              <p:cNvSpPr/>
              <p:nvPr/>
            </p:nvSpPr>
            <p:spPr>
              <a:xfrm>
                <a:off x="2047511" y="3768155"/>
                <a:ext cx="950652" cy="173581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AFD6588-5AC7-C537-5025-15C6F7A8C718}"/>
                </a:ext>
              </a:extLst>
            </p:cNvPr>
            <p:cNvSpPr/>
            <p:nvPr/>
          </p:nvSpPr>
          <p:spPr>
            <a:xfrm>
              <a:off x="2065972" y="3931549"/>
              <a:ext cx="911103" cy="873420"/>
            </a:xfrm>
            <a:custGeom>
              <a:avLst/>
              <a:gdLst>
                <a:gd name="connsiteX0" fmla="*/ 136031 w 1385428"/>
                <a:gd name="connsiteY0" fmla="*/ 0 h 873420"/>
                <a:gd name="connsiteX1" fmla="*/ 1249397 w 1385428"/>
                <a:gd name="connsiteY1" fmla="*/ 0 h 873420"/>
                <a:gd name="connsiteX2" fmla="*/ 1385428 w 1385428"/>
                <a:gd name="connsiteY2" fmla="*/ 136031 h 873420"/>
                <a:gd name="connsiteX3" fmla="*/ 1385428 w 1385428"/>
                <a:gd name="connsiteY3" fmla="*/ 680140 h 873420"/>
                <a:gd name="connsiteX4" fmla="*/ 1302347 w 1385428"/>
                <a:gd name="connsiteY4" fmla="*/ 805481 h 873420"/>
                <a:gd name="connsiteX5" fmla="*/ 1295657 w 1385428"/>
                <a:gd name="connsiteY5" fmla="*/ 806832 h 873420"/>
                <a:gd name="connsiteX6" fmla="*/ 1279239 w 1385428"/>
                <a:gd name="connsiteY6" fmla="*/ 831187 h 873420"/>
                <a:gd name="connsiteX7" fmla="*/ 1198431 w 1385428"/>
                <a:gd name="connsiteY7" fmla="*/ 864665 h 873420"/>
                <a:gd name="connsiteX8" fmla="*/ 1117624 w 1385428"/>
                <a:gd name="connsiteY8" fmla="*/ 831187 h 873420"/>
                <a:gd name="connsiteX9" fmla="*/ 1107501 w 1385428"/>
                <a:gd name="connsiteY9" fmla="*/ 816171 h 873420"/>
                <a:gd name="connsiteX10" fmla="*/ 1008740 w 1385428"/>
                <a:gd name="connsiteY10" fmla="*/ 816171 h 873420"/>
                <a:gd name="connsiteX11" fmla="*/ 992716 w 1385428"/>
                <a:gd name="connsiteY11" fmla="*/ 839942 h 873420"/>
                <a:gd name="connsiteX12" fmla="*/ 911908 w 1385428"/>
                <a:gd name="connsiteY12" fmla="*/ 873420 h 873420"/>
                <a:gd name="connsiteX13" fmla="*/ 831101 w 1385428"/>
                <a:gd name="connsiteY13" fmla="*/ 839942 h 873420"/>
                <a:gd name="connsiteX14" fmla="*/ 815077 w 1385428"/>
                <a:gd name="connsiteY14" fmla="*/ 816171 h 873420"/>
                <a:gd name="connsiteX15" fmla="*/ 745721 w 1385428"/>
                <a:gd name="connsiteY15" fmla="*/ 816171 h 873420"/>
                <a:gd name="connsiteX16" fmla="*/ 729697 w 1385428"/>
                <a:gd name="connsiteY16" fmla="*/ 839942 h 873420"/>
                <a:gd name="connsiteX17" fmla="*/ 648889 w 1385428"/>
                <a:gd name="connsiteY17" fmla="*/ 873420 h 873420"/>
                <a:gd name="connsiteX18" fmla="*/ 568082 w 1385428"/>
                <a:gd name="connsiteY18" fmla="*/ 839942 h 873420"/>
                <a:gd name="connsiteX19" fmla="*/ 552058 w 1385428"/>
                <a:gd name="connsiteY19" fmla="*/ 816171 h 873420"/>
                <a:gd name="connsiteX20" fmla="*/ 496769 w 1385428"/>
                <a:gd name="connsiteY20" fmla="*/ 816171 h 873420"/>
                <a:gd name="connsiteX21" fmla="*/ 490182 w 1385428"/>
                <a:gd name="connsiteY21" fmla="*/ 825943 h 873420"/>
                <a:gd name="connsiteX22" fmla="*/ 409374 w 1385428"/>
                <a:gd name="connsiteY22" fmla="*/ 859421 h 873420"/>
                <a:gd name="connsiteX23" fmla="*/ 328567 w 1385428"/>
                <a:gd name="connsiteY23" fmla="*/ 825943 h 873420"/>
                <a:gd name="connsiteX24" fmla="*/ 321979 w 1385428"/>
                <a:gd name="connsiteY24" fmla="*/ 816171 h 873420"/>
                <a:gd name="connsiteX25" fmla="*/ 220899 w 1385428"/>
                <a:gd name="connsiteY25" fmla="*/ 816171 h 873420"/>
                <a:gd name="connsiteX26" fmla="*/ 190838 w 1385428"/>
                <a:gd name="connsiteY26" fmla="*/ 836443 h 873420"/>
                <a:gd name="connsiteX27" fmla="*/ 146355 w 1385428"/>
                <a:gd name="connsiteY27" fmla="*/ 845425 h 873420"/>
                <a:gd name="connsiteX28" fmla="*/ 65548 w 1385428"/>
                <a:gd name="connsiteY28" fmla="*/ 811947 h 873420"/>
                <a:gd name="connsiteX29" fmla="*/ 42949 w 1385428"/>
                <a:gd name="connsiteY29" fmla="*/ 778423 h 873420"/>
                <a:gd name="connsiteX30" fmla="*/ 39843 w 1385428"/>
                <a:gd name="connsiteY30" fmla="*/ 776329 h 873420"/>
                <a:gd name="connsiteX31" fmla="*/ 0 w 1385428"/>
                <a:gd name="connsiteY31" fmla="*/ 680140 h 873420"/>
                <a:gd name="connsiteX32" fmla="*/ 0 w 1385428"/>
                <a:gd name="connsiteY32" fmla="*/ 136031 h 873420"/>
                <a:gd name="connsiteX33" fmla="*/ 136031 w 1385428"/>
                <a:gd name="connsiteY33" fmla="*/ 0 h 87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85428" h="873420">
                  <a:moveTo>
                    <a:pt x="136031" y="0"/>
                  </a:moveTo>
                  <a:lnTo>
                    <a:pt x="1249397" y="0"/>
                  </a:lnTo>
                  <a:cubicBezTo>
                    <a:pt x="1324525" y="0"/>
                    <a:pt x="1385428" y="60903"/>
                    <a:pt x="1385428" y="136031"/>
                  </a:cubicBezTo>
                  <a:lnTo>
                    <a:pt x="1385428" y="680140"/>
                  </a:lnTo>
                  <a:cubicBezTo>
                    <a:pt x="1385428" y="736486"/>
                    <a:pt x="1351170" y="784831"/>
                    <a:pt x="1302347" y="805481"/>
                  </a:cubicBezTo>
                  <a:lnTo>
                    <a:pt x="1295657" y="806832"/>
                  </a:lnTo>
                  <a:lnTo>
                    <a:pt x="1279239" y="831187"/>
                  </a:lnTo>
                  <a:cubicBezTo>
                    <a:pt x="1258559" y="851872"/>
                    <a:pt x="1229989" y="864665"/>
                    <a:pt x="1198431" y="864665"/>
                  </a:cubicBezTo>
                  <a:cubicBezTo>
                    <a:pt x="1166874" y="864665"/>
                    <a:pt x="1138304" y="851872"/>
                    <a:pt x="1117624" y="831187"/>
                  </a:cubicBezTo>
                  <a:lnTo>
                    <a:pt x="1107501" y="816171"/>
                  </a:lnTo>
                  <a:lnTo>
                    <a:pt x="1008740" y="816171"/>
                  </a:lnTo>
                  <a:lnTo>
                    <a:pt x="992716" y="839942"/>
                  </a:lnTo>
                  <a:cubicBezTo>
                    <a:pt x="972036" y="860627"/>
                    <a:pt x="943466" y="873420"/>
                    <a:pt x="911908" y="873420"/>
                  </a:cubicBezTo>
                  <a:cubicBezTo>
                    <a:pt x="880351" y="873420"/>
                    <a:pt x="851781" y="860627"/>
                    <a:pt x="831101" y="839942"/>
                  </a:cubicBezTo>
                  <a:lnTo>
                    <a:pt x="815077" y="816171"/>
                  </a:lnTo>
                  <a:lnTo>
                    <a:pt x="745721" y="816171"/>
                  </a:lnTo>
                  <a:lnTo>
                    <a:pt x="729697" y="839942"/>
                  </a:lnTo>
                  <a:cubicBezTo>
                    <a:pt x="709017" y="860627"/>
                    <a:pt x="680447" y="873420"/>
                    <a:pt x="648889" y="873420"/>
                  </a:cubicBezTo>
                  <a:cubicBezTo>
                    <a:pt x="617332" y="873420"/>
                    <a:pt x="588762" y="860627"/>
                    <a:pt x="568082" y="839942"/>
                  </a:cubicBezTo>
                  <a:lnTo>
                    <a:pt x="552058" y="816171"/>
                  </a:lnTo>
                  <a:lnTo>
                    <a:pt x="496769" y="816171"/>
                  </a:lnTo>
                  <a:lnTo>
                    <a:pt x="490182" y="825943"/>
                  </a:lnTo>
                  <a:cubicBezTo>
                    <a:pt x="469502" y="846628"/>
                    <a:pt x="440932" y="859421"/>
                    <a:pt x="409374" y="859421"/>
                  </a:cubicBezTo>
                  <a:cubicBezTo>
                    <a:pt x="377817" y="859421"/>
                    <a:pt x="349247" y="846628"/>
                    <a:pt x="328567" y="825943"/>
                  </a:cubicBezTo>
                  <a:lnTo>
                    <a:pt x="321979" y="816171"/>
                  </a:lnTo>
                  <a:lnTo>
                    <a:pt x="220899" y="816171"/>
                  </a:lnTo>
                  <a:lnTo>
                    <a:pt x="190838" y="836443"/>
                  </a:lnTo>
                  <a:cubicBezTo>
                    <a:pt x="177166" y="842227"/>
                    <a:pt x="162134" y="845425"/>
                    <a:pt x="146355" y="845425"/>
                  </a:cubicBezTo>
                  <a:cubicBezTo>
                    <a:pt x="114798" y="845425"/>
                    <a:pt x="86228" y="832632"/>
                    <a:pt x="65548" y="811947"/>
                  </a:cubicBezTo>
                  <a:lnTo>
                    <a:pt x="42949" y="778423"/>
                  </a:lnTo>
                  <a:lnTo>
                    <a:pt x="39843" y="776329"/>
                  </a:lnTo>
                  <a:cubicBezTo>
                    <a:pt x="15226" y="751712"/>
                    <a:pt x="0" y="717704"/>
                    <a:pt x="0" y="680140"/>
                  </a:cubicBezTo>
                  <a:lnTo>
                    <a:pt x="0" y="136031"/>
                  </a:lnTo>
                  <a:cubicBezTo>
                    <a:pt x="0" y="60903"/>
                    <a:pt x="60903" y="0"/>
                    <a:pt x="13603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99963F8-DF10-160E-A888-E8F19AD2988E}"/>
              </a:ext>
            </a:extLst>
          </p:cNvPr>
          <p:cNvGrpSpPr/>
          <p:nvPr/>
        </p:nvGrpSpPr>
        <p:grpSpPr>
          <a:xfrm>
            <a:off x="8609253" y="1078961"/>
            <a:ext cx="2607864" cy="5552523"/>
            <a:chOff x="8609253" y="1078961"/>
            <a:chExt cx="2607864" cy="5552523"/>
          </a:xfrm>
          <a:solidFill>
            <a:schemeClr val="bg1"/>
          </a:solidFill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591C480B-D4DE-B918-419A-F95D25ACF0D0}"/>
                </a:ext>
              </a:extLst>
            </p:cNvPr>
            <p:cNvGrpSpPr/>
            <p:nvPr/>
          </p:nvGrpSpPr>
          <p:grpSpPr>
            <a:xfrm>
              <a:off x="8609253" y="1078961"/>
              <a:ext cx="2607864" cy="5552523"/>
              <a:chOff x="8907527" y="1511363"/>
              <a:chExt cx="2409910" cy="5131051"/>
            </a:xfrm>
            <a:grpFill/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EC625F1B-55DA-D1DA-1093-0EE3F021F74B}"/>
                  </a:ext>
                </a:extLst>
              </p:cNvPr>
              <p:cNvSpPr/>
              <p:nvPr/>
            </p:nvSpPr>
            <p:spPr>
              <a:xfrm>
                <a:off x="9387253" y="1511363"/>
                <a:ext cx="1450458" cy="975185"/>
              </a:xfrm>
              <a:custGeom>
                <a:avLst/>
                <a:gdLst>
                  <a:gd name="connsiteX0" fmla="*/ 1050391 w 1494001"/>
                  <a:gd name="connsiteY0" fmla="*/ 156729 h 1563352"/>
                  <a:gd name="connsiteX1" fmla="*/ 1274290 w 1494001"/>
                  <a:gd name="connsiteY1" fmla="*/ 254722 h 1563352"/>
                  <a:gd name="connsiteX2" fmla="*/ 1463151 w 1494001"/>
                  <a:gd name="connsiteY2" fmla="*/ 737563 h 1563352"/>
                  <a:gd name="connsiteX3" fmla="*/ 1133786 w 1494001"/>
                  <a:gd name="connsiteY3" fmla="*/ 1490114 h 1563352"/>
                  <a:gd name="connsiteX4" fmla="*/ 972837 w 1494001"/>
                  <a:gd name="connsiteY4" fmla="*/ 1553069 h 1563352"/>
                  <a:gd name="connsiteX5" fmla="*/ 748938 w 1494001"/>
                  <a:gd name="connsiteY5" fmla="*/ 1455077 h 1563352"/>
                  <a:gd name="connsiteX6" fmla="*/ 535251 w 1494001"/>
                  <a:gd name="connsiteY6" fmla="*/ 1185117 h 1563352"/>
                  <a:gd name="connsiteX7" fmla="*/ 534512 w 1494001"/>
                  <a:gd name="connsiteY7" fmla="*/ 1176421 h 1563352"/>
                  <a:gd name="connsiteX8" fmla="*/ 520078 w 1494001"/>
                  <a:gd name="connsiteY8" fmla="*/ 1189096 h 1563352"/>
                  <a:gd name="connsiteX9" fmla="*/ 247332 w 1494001"/>
                  <a:gd name="connsiteY9" fmla="*/ 1226361 h 1563352"/>
                  <a:gd name="connsiteX10" fmla="*/ 63965 w 1494001"/>
                  <a:gd name="connsiteY10" fmla="*/ 1158824 h 1563352"/>
                  <a:gd name="connsiteX11" fmla="*/ 6047 w 1494001"/>
                  <a:gd name="connsiteY11" fmla="*/ 1033368 h 1563352"/>
                  <a:gd name="connsiteX12" fmla="*/ 315973 w 1494001"/>
                  <a:gd name="connsiteY12" fmla="*/ 191891 h 1563352"/>
                  <a:gd name="connsiteX13" fmla="*/ 692336 w 1494001"/>
                  <a:gd name="connsiteY13" fmla="*/ 18142 h 1563352"/>
                  <a:gd name="connsiteX14" fmla="*/ 875703 w 1494001"/>
                  <a:gd name="connsiteY14" fmla="*/ 85679 h 1563352"/>
                  <a:gd name="connsiteX15" fmla="*/ 921199 w 1494001"/>
                  <a:gd name="connsiteY15" fmla="*/ 120218 h 1563352"/>
                  <a:gd name="connsiteX16" fmla="*/ 937575 w 1494001"/>
                  <a:gd name="connsiteY16" fmla="*/ 167110 h 1563352"/>
                  <a:gd name="connsiteX17" fmla="*/ 956877 w 1494001"/>
                  <a:gd name="connsiteY17" fmla="*/ 154873 h 1563352"/>
                  <a:gd name="connsiteX18" fmla="*/ 1050391 w 1494001"/>
                  <a:gd name="connsiteY18" fmla="*/ 156729 h 156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494001" h="1563352">
                    <a:moveTo>
                      <a:pt x="1050391" y="156729"/>
                    </a:moveTo>
                    <a:lnTo>
                      <a:pt x="1274290" y="254722"/>
                    </a:lnTo>
                    <a:cubicBezTo>
                      <a:pt x="1459776" y="335902"/>
                      <a:pt x="1544332" y="552077"/>
                      <a:pt x="1463151" y="737563"/>
                    </a:cubicBezTo>
                    <a:lnTo>
                      <a:pt x="1133786" y="1490114"/>
                    </a:lnTo>
                    <a:cubicBezTo>
                      <a:pt x="1106726" y="1551944"/>
                      <a:pt x="1034666" y="1580130"/>
                      <a:pt x="972837" y="1553069"/>
                    </a:cubicBezTo>
                    <a:lnTo>
                      <a:pt x="748938" y="1455077"/>
                    </a:lnTo>
                    <a:cubicBezTo>
                      <a:pt x="633009" y="1404339"/>
                      <a:pt x="556506" y="1300869"/>
                      <a:pt x="535251" y="1185117"/>
                    </a:cubicBezTo>
                    <a:lnTo>
                      <a:pt x="534512" y="1176421"/>
                    </a:lnTo>
                    <a:lnTo>
                      <a:pt x="520078" y="1189096"/>
                    </a:lnTo>
                    <a:cubicBezTo>
                      <a:pt x="443701" y="1244056"/>
                      <a:pt x="342276" y="1261329"/>
                      <a:pt x="247332" y="1226361"/>
                    </a:cubicBezTo>
                    <a:lnTo>
                      <a:pt x="63965" y="1158824"/>
                    </a:lnTo>
                    <a:cubicBezTo>
                      <a:pt x="13327" y="1140174"/>
                      <a:pt x="-12603" y="1084006"/>
                      <a:pt x="6047" y="1033368"/>
                    </a:cubicBezTo>
                    <a:lnTo>
                      <a:pt x="315973" y="191891"/>
                    </a:lnTo>
                    <a:cubicBezTo>
                      <a:pt x="371923" y="39982"/>
                      <a:pt x="540427" y="-37808"/>
                      <a:pt x="692336" y="18142"/>
                    </a:cubicBezTo>
                    <a:cubicBezTo>
                      <a:pt x="753459" y="40654"/>
                      <a:pt x="814580" y="63167"/>
                      <a:pt x="875703" y="85679"/>
                    </a:cubicBezTo>
                    <a:cubicBezTo>
                      <a:pt x="894692" y="92673"/>
                      <a:pt x="910207" y="104943"/>
                      <a:pt x="921199" y="120218"/>
                    </a:cubicBezTo>
                    <a:lnTo>
                      <a:pt x="937575" y="167110"/>
                    </a:lnTo>
                    <a:lnTo>
                      <a:pt x="956877" y="154873"/>
                    </a:lnTo>
                    <a:cubicBezTo>
                      <a:pt x="986004" y="143480"/>
                      <a:pt x="1019476" y="143199"/>
                      <a:pt x="1050391" y="156729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8838D1C3-D9EC-3A10-AEBE-4F903C9D0F6E}"/>
                  </a:ext>
                </a:extLst>
              </p:cNvPr>
              <p:cNvSpPr/>
              <p:nvPr/>
            </p:nvSpPr>
            <p:spPr>
              <a:xfrm rot="19338880">
                <a:off x="10903238" y="4100878"/>
                <a:ext cx="414199" cy="63731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8F90ED0-76D0-D965-DC41-5F3136B2EF12}"/>
                  </a:ext>
                </a:extLst>
              </p:cNvPr>
              <p:cNvSpPr/>
              <p:nvPr/>
            </p:nvSpPr>
            <p:spPr>
              <a:xfrm rot="1933618">
                <a:off x="8907527" y="4054344"/>
                <a:ext cx="414199" cy="63731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rapezoid 57">
                <a:extLst>
                  <a:ext uri="{FF2B5EF4-FFF2-40B4-BE49-F238E27FC236}">
                    <a16:creationId xmlns:a16="http://schemas.microsoft.com/office/drawing/2014/main" id="{50A61280-E620-6909-67CC-BCB96F41FE83}"/>
                  </a:ext>
                </a:extLst>
              </p:cNvPr>
              <p:cNvSpPr/>
              <p:nvPr/>
            </p:nvSpPr>
            <p:spPr>
              <a:xfrm rot="1762537">
                <a:off x="9122206" y="2796077"/>
                <a:ext cx="796254" cy="1770984"/>
              </a:xfrm>
              <a:prstGeom prst="trapezoi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Trapezoid 58">
                <a:extLst>
                  <a:ext uri="{FF2B5EF4-FFF2-40B4-BE49-F238E27FC236}">
                    <a16:creationId xmlns:a16="http://schemas.microsoft.com/office/drawing/2014/main" id="{4CE774ED-2ED5-C5FE-2808-4B5439D9CD43}"/>
                  </a:ext>
                </a:extLst>
              </p:cNvPr>
              <p:cNvSpPr/>
              <p:nvPr/>
            </p:nvSpPr>
            <p:spPr>
              <a:xfrm rot="20084270">
                <a:off x="10275244" y="2847658"/>
                <a:ext cx="900906" cy="1712257"/>
              </a:xfrm>
              <a:prstGeom prst="trapezoi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rapezoid 59">
                <a:extLst>
                  <a:ext uri="{FF2B5EF4-FFF2-40B4-BE49-F238E27FC236}">
                    <a16:creationId xmlns:a16="http://schemas.microsoft.com/office/drawing/2014/main" id="{71DEF56D-ED06-BBFC-1B27-4FE9C67A1046}"/>
                  </a:ext>
                </a:extLst>
              </p:cNvPr>
              <p:cNvSpPr/>
              <p:nvPr/>
            </p:nvSpPr>
            <p:spPr>
              <a:xfrm>
                <a:off x="9525315" y="2795006"/>
                <a:ext cx="1196926" cy="1943081"/>
              </a:xfrm>
              <a:prstGeom prst="trapezoi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A754A89D-6FC2-03F5-BC9A-561FFDB5A4AF}"/>
                  </a:ext>
                </a:extLst>
              </p:cNvPr>
              <p:cNvSpPr/>
              <p:nvPr/>
            </p:nvSpPr>
            <p:spPr>
              <a:xfrm rot="4886474">
                <a:off x="10296562" y="6127775"/>
                <a:ext cx="341183" cy="652226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48949ABE-4746-534F-5ED4-B3D48CF3D26E}"/>
                  </a:ext>
                </a:extLst>
              </p:cNvPr>
              <p:cNvSpPr/>
              <p:nvPr/>
            </p:nvSpPr>
            <p:spPr>
              <a:xfrm rot="4886474">
                <a:off x="9596569" y="6133648"/>
                <a:ext cx="358753" cy="65877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rapezoid 62">
                <a:extLst>
                  <a:ext uri="{FF2B5EF4-FFF2-40B4-BE49-F238E27FC236}">
                    <a16:creationId xmlns:a16="http://schemas.microsoft.com/office/drawing/2014/main" id="{4DE1C40D-5AFD-0699-673B-5BE0A31FAD1F}"/>
                  </a:ext>
                </a:extLst>
              </p:cNvPr>
              <p:cNvSpPr/>
              <p:nvPr/>
            </p:nvSpPr>
            <p:spPr>
              <a:xfrm>
                <a:off x="9471972" y="4588613"/>
                <a:ext cx="1336025" cy="1807937"/>
              </a:xfrm>
              <a:prstGeom prst="trapezoid">
                <a:avLst>
                  <a:gd name="adj" fmla="val 7562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Isosceles Triangle 72">
                <a:extLst>
                  <a:ext uri="{FF2B5EF4-FFF2-40B4-BE49-F238E27FC236}">
                    <a16:creationId xmlns:a16="http://schemas.microsoft.com/office/drawing/2014/main" id="{3CB96367-C8A5-6383-2745-96088DD36D78}"/>
                  </a:ext>
                </a:extLst>
              </p:cNvPr>
              <p:cNvSpPr/>
              <p:nvPr/>
            </p:nvSpPr>
            <p:spPr>
              <a:xfrm rot="10800000">
                <a:off x="9780014" y="2753476"/>
                <a:ext cx="743846" cy="613002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2C3AD944-7F16-086F-6FD1-4FBA02376BC6}"/>
                  </a:ext>
                </a:extLst>
              </p:cNvPr>
              <p:cNvCxnSpPr>
                <a:endCxn id="63" idx="2"/>
              </p:cNvCxnSpPr>
              <p:nvPr/>
            </p:nvCxnSpPr>
            <p:spPr>
              <a:xfrm>
                <a:off x="10129766" y="5299058"/>
                <a:ext cx="10219" cy="1097491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8B1AF8CC-C156-DB9F-2314-D27A4AD88A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34875" y="3357954"/>
                <a:ext cx="18488" cy="1372819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328D40A5-CAF3-45C4-1099-3E9A3383D536}"/>
                  </a:ext>
                </a:extLst>
              </p:cNvPr>
              <p:cNvSpPr/>
              <p:nvPr/>
            </p:nvSpPr>
            <p:spPr>
              <a:xfrm rot="5400000">
                <a:off x="9998232" y="4033557"/>
                <a:ext cx="256328" cy="119169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A12C29BF-2BAE-B6AB-E28F-020F7E96BD0B}"/>
                  </a:ext>
                </a:extLst>
              </p:cNvPr>
              <p:cNvGrpSpPr/>
              <p:nvPr/>
            </p:nvGrpSpPr>
            <p:grpSpPr>
              <a:xfrm>
                <a:off x="9996432" y="3196145"/>
                <a:ext cx="305201" cy="790060"/>
                <a:chOff x="7897618" y="2522446"/>
                <a:chExt cx="311010" cy="805098"/>
              </a:xfrm>
              <a:grpFill/>
            </p:grpSpPr>
            <p:sp>
              <p:nvSpPr>
                <p:cNvPr id="90" name="Parallelogram 89">
                  <a:extLst>
                    <a:ext uri="{FF2B5EF4-FFF2-40B4-BE49-F238E27FC236}">
                      <a16:creationId xmlns:a16="http://schemas.microsoft.com/office/drawing/2014/main" id="{33281183-96AA-C326-7935-8C8138DB30DC}"/>
                    </a:ext>
                  </a:extLst>
                </p:cNvPr>
                <p:cNvSpPr/>
                <p:nvPr/>
              </p:nvSpPr>
              <p:spPr>
                <a:xfrm rot="20839296">
                  <a:off x="8049713" y="2718480"/>
                  <a:ext cx="158915" cy="609064"/>
                </a:xfrm>
                <a:prstGeom prst="parallelogram">
                  <a:avLst/>
                </a:prstGeom>
                <a:grp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Parallelogram 85">
                  <a:extLst>
                    <a:ext uri="{FF2B5EF4-FFF2-40B4-BE49-F238E27FC236}">
                      <a16:creationId xmlns:a16="http://schemas.microsoft.com/office/drawing/2014/main" id="{AF63E469-7F28-A3BA-7666-25413E6A5B9E}"/>
                    </a:ext>
                  </a:extLst>
                </p:cNvPr>
                <p:cNvSpPr/>
                <p:nvPr/>
              </p:nvSpPr>
              <p:spPr>
                <a:xfrm rot="545745">
                  <a:off x="7897618" y="2645715"/>
                  <a:ext cx="158915" cy="609064"/>
                </a:xfrm>
                <a:prstGeom prst="parallelogram">
                  <a:avLst/>
                </a:prstGeom>
                <a:grp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: Rounded Corners 88">
                  <a:extLst>
                    <a:ext uri="{FF2B5EF4-FFF2-40B4-BE49-F238E27FC236}">
                      <a16:creationId xmlns:a16="http://schemas.microsoft.com/office/drawing/2014/main" id="{F06AAE41-AE1F-B8AF-6496-287B6F1065AE}"/>
                    </a:ext>
                  </a:extLst>
                </p:cNvPr>
                <p:cNvSpPr/>
                <p:nvPr/>
              </p:nvSpPr>
              <p:spPr>
                <a:xfrm>
                  <a:off x="7916171" y="2522446"/>
                  <a:ext cx="265318" cy="260066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9" name="Flowchart: Manual Input 68">
                <a:extLst>
                  <a:ext uri="{FF2B5EF4-FFF2-40B4-BE49-F238E27FC236}">
                    <a16:creationId xmlns:a16="http://schemas.microsoft.com/office/drawing/2014/main" id="{6BD5E180-2809-C33C-267C-104E66684E5B}"/>
                  </a:ext>
                </a:extLst>
              </p:cNvPr>
              <p:cNvSpPr/>
              <p:nvPr/>
            </p:nvSpPr>
            <p:spPr>
              <a:xfrm rot="2091275" flipV="1">
                <a:off x="10278233" y="2804251"/>
                <a:ext cx="292764" cy="672640"/>
              </a:xfrm>
              <a:prstGeom prst="flowChartManualInpu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lowchart: Manual Input 69">
                <a:extLst>
                  <a:ext uri="{FF2B5EF4-FFF2-40B4-BE49-F238E27FC236}">
                    <a16:creationId xmlns:a16="http://schemas.microsoft.com/office/drawing/2014/main" id="{AB485DE0-4B93-6920-CC1C-22506EB4DBBD}"/>
                  </a:ext>
                </a:extLst>
              </p:cNvPr>
              <p:cNvSpPr/>
              <p:nvPr/>
            </p:nvSpPr>
            <p:spPr>
              <a:xfrm rot="19508725" flipH="1" flipV="1">
                <a:off x="9694538" y="2829883"/>
                <a:ext cx="338009" cy="645956"/>
              </a:xfrm>
              <a:prstGeom prst="flowChartManualInpu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84C51B6E-9035-CF92-4F96-71CC69D59DC8}"/>
                  </a:ext>
                </a:extLst>
              </p:cNvPr>
              <p:cNvSpPr/>
              <p:nvPr/>
            </p:nvSpPr>
            <p:spPr>
              <a:xfrm>
                <a:off x="9562665" y="1596191"/>
                <a:ext cx="1108586" cy="1385312"/>
              </a:xfrm>
              <a:custGeom>
                <a:avLst/>
                <a:gdLst>
                  <a:gd name="connsiteX0" fmla="*/ 0 w 1079201"/>
                  <a:gd name="connsiteY0" fmla="*/ 692656 h 1385311"/>
                  <a:gd name="connsiteX1" fmla="*/ 539601 w 1079201"/>
                  <a:gd name="connsiteY1" fmla="*/ 0 h 1385311"/>
                  <a:gd name="connsiteX2" fmla="*/ 1079202 w 1079201"/>
                  <a:gd name="connsiteY2" fmla="*/ 692656 h 1385311"/>
                  <a:gd name="connsiteX3" fmla="*/ 539601 w 1079201"/>
                  <a:gd name="connsiteY3" fmla="*/ 1385312 h 1385311"/>
                  <a:gd name="connsiteX4" fmla="*/ 0 w 1079201"/>
                  <a:gd name="connsiteY4" fmla="*/ 692656 h 1385311"/>
                  <a:gd name="connsiteX0" fmla="*/ 29384 w 1108586"/>
                  <a:gd name="connsiteY0" fmla="*/ 692656 h 1385312"/>
                  <a:gd name="connsiteX1" fmla="*/ 568985 w 1108586"/>
                  <a:gd name="connsiteY1" fmla="*/ 0 h 1385312"/>
                  <a:gd name="connsiteX2" fmla="*/ 1108586 w 1108586"/>
                  <a:gd name="connsiteY2" fmla="*/ 692656 h 1385312"/>
                  <a:gd name="connsiteX3" fmla="*/ 568985 w 1108586"/>
                  <a:gd name="connsiteY3" fmla="*/ 1385312 h 1385312"/>
                  <a:gd name="connsiteX4" fmla="*/ 29384 w 1108586"/>
                  <a:gd name="connsiteY4" fmla="*/ 692656 h 1385312"/>
                  <a:gd name="connsiteX0" fmla="*/ 29384 w 1108586"/>
                  <a:gd name="connsiteY0" fmla="*/ 692656 h 1385312"/>
                  <a:gd name="connsiteX1" fmla="*/ 568985 w 1108586"/>
                  <a:gd name="connsiteY1" fmla="*/ 0 h 1385312"/>
                  <a:gd name="connsiteX2" fmla="*/ 1108586 w 1108586"/>
                  <a:gd name="connsiteY2" fmla="*/ 692656 h 1385312"/>
                  <a:gd name="connsiteX3" fmla="*/ 568985 w 1108586"/>
                  <a:gd name="connsiteY3" fmla="*/ 1385312 h 1385312"/>
                  <a:gd name="connsiteX4" fmla="*/ 29384 w 1108586"/>
                  <a:gd name="connsiteY4" fmla="*/ 692656 h 1385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8586" h="1385312">
                    <a:moveTo>
                      <a:pt x="29384" y="692656"/>
                    </a:moveTo>
                    <a:cubicBezTo>
                      <a:pt x="167930" y="439422"/>
                      <a:pt x="270972" y="0"/>
                      <a:pt x="568985" y="0"/>
                    </a:cubicBezTo>
                    <a:cubicBezTo>
                      <a:pt x="866998" y="0"/>
                      <a:pt x="914623" y="439422"/>
                      <a:pt x="1108586" y="692656"/>
                    </a:cubicBezTo>
                    <a:cubicBezTo>
                      <a:pt x="1108586" y="1075199"/>
                      <a:pt x="866998" y="1385312"/>
                      <a:pt x="568985" y="1385312"/>
                    </a:cubicBezTo>
                    <a:cubicBezTo>
                      <a:pt x="270972" y="1385312"/>
                      <a:pt x="-109162" y="945890"/>
                      <a:pt x="29384" y="692656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ame 91">
                <a:extLst>
                  <a:ext uri="{FF2B5EF4-FFF2-40B4-BE49-F238E27FC236}">
                    <a16:creationId xmlns:a16="http://schemas.microsoft.com/office/drawing/2014/main" id="{2B63224D-52AB-B720-FD5F-CCE66F1FFC4D}"/>
                  </a:ext>
                </a:extLst>
              </p:cNvPr>
              <p:cNvSpPr/>
              <p:nvPr/>
            </p:nvSpPr>
            <p:spPr>
              <a:xfrm>
                <a:off x="10028977" y="4506340"/>
                <a:ext cx="225586" cy="256330"/>
              </a:xfrm>
              <a:prstGeom prst="frame">
                <a:avLst>
                  <a:gd name="adj1" fmla="val 20011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5E7A3D6-7A6F-09FE-61C7-20943FD79D46}"/>
                </a:ext>
              </a:extLst>
            </p:cNvPr>
            <p:cNvSpPr/>
            <p:nvPr/>
          </p:nvSpPr>
          <p:spPr>
            <a:xfrm rot="21109176">
              <a:off x="9565421" y="2063261"/>
              <a:ext cx="725638" cy="246359"/>
            </a:xfrm>
            <a:custGeom>
              <a:avLst/>
              <a:gdLst>
                <a:gd name="connsiteX0" fmla="*/ 1050391 w 1494001"/>
                <a:gd name="connsiteY0" fmla="*/ 156729 h 1563352"/>
                <a:gd name="connsiteX1" fmla="*/ 1274290 w 1494001"/>
                <a:gd name="connsiteY1" fmla="*/ 254722 h 1563352"/>
                <a:gd name="connsiteX2" fmla="*/ 1463151 w 1494001"/>
                <a:gd name="connsiteY2" fmla="*/ 737563 h 1563352"/>
                <a:gd name="connsiteX3" fmla="*/ 1133786 w 1494001"/>
                <a:gd name="connsiteY3" fmla="*/ 1490114 h 1563352"/>
                <a:gd name="connsiteX4" fmla="*/ 972837 w 1494001"/>
                <a:gd name="connsiteY4" fmla="*/ 1553069 h 1563352"/>
                <a:gd name="connsiteX5" fmla="*/ 748938 w 1494001"/>
                <a:gd name="connsiteY5" fmla="*/ 1455077 h 1563352"/>
                <a:gd name="connsiteX6" fmla="*/ 535251 w 1494001"/>
                <a:gd name="connsiteY6" fmla="*/ 1185117 h 1563352"/>
                <a:gd name="connsiteX7" fmla="*/ 534512 w 1494001"/>
                <a:gd name="connsiteY7" fmla="*/ 1176421 h 1563352"/>
                <a:gd name="connsiteX8" fmla="*/ 520078 w 1494001"/>
                <a:gd name="connsiteY8" fmla="*/ 1189096 h 1563352"/>
                <a:gd name="connsiteX9" fmla="*/ 247332 w 1494001"/>
                <a:gd name="connsiteY9" fmla="*/ 1226361 h 1563352"/>
                <a:gd name="connsiteX10" fmla="*/ 63965 w 1494001"/>
                <a:gd name="connsiteY10" fmla="*/ 1158824 h 1563352"/>
                <a:gd name="connsiteX11" fmla="*/ 6047 w 1494001"/>
                <a:gd name="connsiteY11" fmla="*/ 1033368 h 1563352"/>
                <a:gd name="connsiteX12" fmla="*/ 315973 w 1494001"/>
                <a:gd name="connsiteY12" fmla="*/ 191891 h 1563352"/>
                <a:gd name="connsiteX13" fmla="*/ 692336 w 1494001"/>
                <a:gd name="connsiteY13" fmla="*/ 18142 h 1563352"/>
                <a:gd name="connsiteX14" fmla="*/ 875703 w 1494001"/>
                <a:gd name="connsiteY14" fmla="*/ 85679 h 1563352"/>
                <a:gd name="connsiteX15" fmla="*/ 921199 w 1494001"/>
                <a:gd name="connsiteY15" fmla="*/ 120218 h 1563352"/>
                <a:gd name="connsiteX16" fmla="*/ 937575 w 1494001"/>
                <a:gd name="connsiteY16" fmla="*/ 167110 h 1563352"/>
                <a:gd name="connsiteX17" fmla="*/ 956877 w 1494001"/>
                <a:gd name="connsiteY17" fmla="*/ 154873 h 1563352"/>
                <a:gd name="connsiteX18" fmla="*/ 1050391 w 1494001"/>
                <a:gd name="connsiteY18" fmla="*/ 156729 h 156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4001" h="1563352">
                  <a:moveTo>
                    <a:pt x="1050391" y="156729"/>
                  </a:moveTo>
                  <a:lnTo>
                    <a:pt x="1274290" y="254722"/>
                  </a:lnTo>
                  <a:cubicBezTo>
                    <a:pt x="1459776" y="335902"/>
                    <a:pt x="1544332" y="552077"/>
                    <a:pt x="1463151" y="737563"/>
                  </a:cubicBezTo>
                  <a:lnTo>
                    <a:pt x="1133786" y="1490114"/>
                  </a:lnTo>
                  <a:cubicBezTo>
                    <a:pt x="1106726" y="1551944"/>
                    <a:pt x="1034666" y="1580130"/>
                    <a:pt x="972837" y="1553069"/>
                  </a:cubicBezTo>
                  <a:lnTo>
                    <a:pt x="748938" y="1455077"/>
                  </a:lnTo>
                  <a:cubicBezTo>
                    <a:pt x="633009" y="1404339"/>
                    <a:pt x="556506" y="1300869"/>
                    <a:pt x="535251" y="1185117"/>
                  </a:cubicBezTo>
                  <a:lnTo>
                    <a:pt x="534512" y="1176421"/>
                  </a:lnTo>
                  <a:lnTo>
                    <a:pt x="520078" y="1189096"/>
                  </a:lnTo>
                  <a:cubicBezTo>
                    <a:pt x="443701" y="1244056"/>
                    <a:pt x="342276" y="1261329"/>
                    <a:pt x="247332" y="1226361"/>
                  </a:cubicBezTo>
                  <a:lnTo>
                    <a:pt x="63965" y="1158824"/>
                  </a:lnTo>
                  <a:cubicBezTo>
                    <a:pt x="13327" y="1140174"/>
                    <a:pt x="-12603" y="1084006"/>
                    <a:pt x="6047" y="1033368"/>
                  </a:cubicBezTo>
                  <a:lnTo>
                    <a:pt x="315973" y="191891"/>
                  </a:lnTo>
                  <a:cubicBezTo>
                    <a:pt x="371923" y="39982"/>
                    <a:pt x="540427" y="-37808"/>
                    <a:pt x="692336" y="18142"/>
                  </a:cubicBezTo>
                  <a:cubicBezTo>
                    <a:pt x="753459" y="40654"/>
                    <a:pt x="814580" y="63167"/>
                    <a:pt x="875703" y="85679"/>
                  </a:cubicBezTo>
                  <a:cubicBezTo>
                    <a:pt x="894692" y="92673"/>
                    <a:pt x="910207" y="104943"/>
                    <a:pt x="921199" y="120218"/>
                  </a:cubicBezTo>
                  <a:lnTo>
                    <a:pt x="937575" y="167110"/>
                  </a:lnTo>
                  <a:lnTo>
                    <a:pt x="956877" y="154873"/>
                  </a:lnTo>
                  <a:cubicBezTo>
                    <a:pt x="986004" y="143480"/>
                    <a:pt x="1019476" y="143199"/>
                    <a:pt x="1050391" y="156729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1937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0A63CF-6D43-C7C9-055B-EAC0796E55C1}"/>
              </a:ext>
            </a:extLst>
          </p:cNvPr>
          <p:cNvGrpSpPr/>
          <p:nvPr/>
        </p:nvGrpSpPr>
        <p:grpSpPr>
          <a:xfrm>
            <a:off x="426720" y="243840"/>
            <a:ext cx="903592" cy="950654"/>
            <a:chOff x="426720" y="243840"/>
            <a:chExt cx="975360" cy="10261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0138D1-B9F0-C2B1-3F94-2427BF2C30E5}"/>
                </a:ext>
              </a:extLst>
            </p:cNvPr>
            <p:cNvSpPr/>
            <p:nvPr/>
          </p:nvSpPr>
          <p:spPr>
            <a:xfrm>
              <a:off x="426720" y="294640"/>
              <a:ext cx="975360" cy="9753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9D68967-65BB-C7FB-3F56-81E631959BE6}"/>
                </a:ext>
              </a:extLst>
            </p:cNvPr>
            <p:cNvSpPr txBox="1"/>
            <p:nvPr/>
          </p:nvSpPr>
          <p:spPr>
            <a:xfrm>
              <a:off x="584200" y="243840"/>
              <a:ext cx="741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Algerian" panose="04020705040A02060702" pitchFamily="82" charset="0"/>
                </a:rPr>
                <a:t>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600EE10-F456-13ED-DE97-56314D9DC9D5}"/>
              </a:ext>
            </a:extLst>
          </p:cNvPr>
          <p:cNvSpPr txBox="1"/>
          <p:nvPr/>
        </p:nvSpPr>
        <p:spPr>
          <a:xfrm>
            <a:off x="1807417" y="225208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Alvin Smith</a:t>
            </a:r>
          </a:p>
          <a:p>
            <a:r>
              <a:rPr lang="en-US" sz="1100" dirty="0"/>
              <a:t>D&amp;C 137:5-9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61F3D1-27AB-206E-4054-995C2CBE21DE}"/>
              </a:ext>
            </a:extLst>
          </p:cNvPr>
          <p:cNvSpPr txBox="1"/>
          <p:nvPr/>
        </p:nvSpPr>
        <p:spPr>
          <a:xfrm>
            <a:off x="4142819" y="186126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Hyrum Smith</a:t>
            </a:r>
          </a:p>
          <a:p>
            <a:r>
              <a:rPr lang="en-US" sz="1100" dirty="0"/>
              <a:t>D&amp;C 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6594BA-AC36-2623-A67E-641F47932D55}"/>
              </a:ext>
            </a:extLst>
          </p:cNvPr>
          <p:cNvSpPr txBox="1"/>
          <p:nvPr/>
        </p:nvSpPr>
        <p:spPr>
          <a:xfrm>
            <a:off x="9755415" y="197143"/>
            <a:ext cx="197957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Sophronia</a:t>
            </a:r>
            <a:endParaRPr lang="en-US" dirty="0"/>
          </a:p>
          <a:p>
            <a:r>
              <a:rPr lang="en-US" sz="1100" dirty="0"/>
              <a:t>Not mentioned in D&amp;C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828A68-0FA0-5ABE-28BF-0C94891D849A}"/>
              </a:ext>
            </a:extLst>
          </p:cNvPr>
          <p:cNvSpPr txBox="1"/>
          <p:nvPr/>
        </p:nvSpPr>
        <p:spPr>
          <a:xfrm>
            <a:off x="6936362" y="259193"/>
            <a:ext cx="2885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Joseph E. Smith</a:t>
            </a:r>
          </a:p>
          <a:p>
            <a:r>
              <a:rPr lang="en-US" sz="1100" dirty="0"/>
              <a:t>Son of Hyrum </a:t>
            </a:r>
          </a:p>
          <a:p>
            <a:r>
              <a:rPr lang="en-US" sz="1100" dirty="0"/>
              <a:t>D&amp;C 138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AC2EA8-BEFB-85C4-185F-7A247621295D}"/>
              </a:ext>
            </a:extLst>
          </p:cNvPr>
          <p:cNvSpPr txBox="1"/>
          <p:nvPr/>
        </p:nvSpPr>
        <p:spPr>
          <a:xfrm>
            <a:off x="4847410" y="-53366"/>
            <a:ext cx="288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Smith Family</a:t>
            </a:r>
            <a:endParaRPr lang="en-US" sz="11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C0A8A8-F962-3C07-6880-8E02FA31E48D}"/>
              </a:ext>
            </a:extLst>
          </p:cNvPr>
          <p:cNvGrpSpPr/>
          <p:nvPr/>
        </p:nvGrpSpPr>
        <p:grpSpPr>
          <a:xfrm>
            <a:off x="3734178" y="1104675"/>
            <a:ext cx="2361822" cy="5642509"/>
            <a:chOff x="8446216" y="707779"/>
            <a:chExt cx="2373928" cy="5671432"/>
          </a:xfrm>
          <a:solidFill>
            <a:schemeClr val="bg1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7BA3F7C-1FAB-A92B-C857-4B0B6D7C925C}"/>
                </a:ext>
              </a:extLst>
            </p:cNvPr>
            <p:cNvSpPr/>
            <p:nvPr/>
          </p:nvSpPr>
          <p:spPr>
            <a:xfrm rot="19338880">
              <a:off x="10456365" y="3836918"/>
              <a:ext cx="363779" cy="67920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41AC021-4B4D-84DE-7AC2-77857E7AC59D}"/>
                </a:ext>
              </a:extLst>
            </p:cNvPr>
            <p:cNvSpPr/>
            <p:nvPr/>
          </p:nvSpPr>
          <p:spPr>
            <a:xfrm rot="1933618">
              <a:off x="8446216" y="3842730"/>
              <a:ext cx="363779" cy="67920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3E9FB579-25C6-2E21-6003-1B70500F2768}"/>
                </a:ext>
              </a:extLst>
            </p:cNvPr>
            <p:cNvSpPr/>
            <p:nvPr/>
          </p:nvSpPr>
          <p:spPr>
            <a:xfrm rot="1762537">
              <a:off x="8703406" y="2268839"/>
              <a:ext cx="699326" cy="2018630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5D168CBA-11BD-4200-E712-95C61730AAD1}"/>
                </a:ext>
              </a:extLst>
            </p:cNvPr>
            <p:cNvSpPr/>
            <p:nvPr/>
          </p:nvSpPr>
          <p:spPr>
            <a:xfrm rot="20084270">
              <a:off x="9793313" y="2325447"/>
              <a:ext cx="791240" cy="1967022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apezoid 14">
              <a:extLst>
                <a:ext uri="{FF2B5EF4-FFF2-40B4-BE49-F238E27FC236}">
                  <a16:creationId xmlns:a16="http://schemas.microsoft.com/office/drawing/2014/main" id="{825148AF-B114-2A67-55BD-78A052E4E7A3}"/>
                </a:ext>
              </a:extLst>
            </p:cNvPr>
            <p:cNvSpPr/>
            <p:nvPr/>
          </p:nvSpPr>
          <p:spPr>
            <a:xfrm>
              <a:off x="9023627" y="2274947"/>
              <a:ext cx="1220041" cy="2070813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EE9FD854-D8F9-DC50-B56D-73589F3E981C}"/>
                </a:ext>
              </a:extLst>
            </p:cNvPr>
            <p:cNvSpPr/>
            <p:nvPr/>
          </p:nvSpPr>
          <p:spPr>
            <a:xfrm rot="10800000">
              <a:off x="9251719" y="2227588"/>
              <a:ext cx="824860" cy="58516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6906CEC-D1FF-B82C-80BC-D3C08280BAF4}"/>
                </a:ext>
              </a:extLst>
            </p:cNvPr>
            <p:cNvSpPr/>
            <p:nvPr/>
          </p:nvSpPr>
          <p:spPr>
            <a:xfrm rot="4886474">
              <a:off x="9743176" y="5889124"/>
              <a:ext cx="363611" cy="572832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DA231C4-8839-B9E9-096B-1FDAD68108A8}"/>
                </a:ext>
              </a:extLst>
            </p:cNvPr>
            <p:cNvSpPr/>
            <p:nvPr/>
          </p:nvSpPr>
          <p:spPr>
            <a:xfrm rot="4886474">
              <a:off x="9060919" y="5898671"/>
              <a:ext cx="382492" cy="57858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E85525C2-11DD-6B86-9034-19F26372DC39}"/>
                </a:ext>
              </a:extLst>
            </p:cNvPr>
            <p:cNvSpPr/>
            <p:nvPr/>
          </p:nvSpPr>
          <p:spPr>
            <a:xfrm>
              <a:off x="8966191" y="4117602"/>
              <a:ext cx="1320511" cy="2044483"/>
            </a:xfrm>
            <a:prstGeom prst="trapezoid">
              <a:avLst>
                <a:gd name="adj" fmla="val 10928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Manual Input 19">
              <a:extLst>
                <a:ext uri="{FF2B5EF4-FFF2-40B4-BE49-F238E27FC236}">
                  <a16:creationId xmlns:a16="http://schemas.microsoft.com/office/drawing/2014/main" id="{1738D5DD-852D-99DA-2F51-790819569479}"/>
                </a:ext>
              </a:extLst>
            </p:cNvPr>
            <p:cNvSpPr/>
            <p:nvPr/>
          </p:nvSpPr>
          <p:spPr>
            <a:xfrm rot="2091275" flipV="1">
              <a:off x="9769526" y="2280712"/>
              <a:ext cx="257126" cy="774496"/>
            </a:xfrm>
            <a:prstGeom prst="flowChartManualInpu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6325996-6E39-95EA-9BAC-702CBCF9F60A}"/>
                </a:ext>
              </a:extLst>
            </p:cNvPr>
            <p:cNvCxnSpPr>
              <a:cxnSpLocks/>
              <a:endCxn id="15" idx="2"/>
            </p:cNvCxnSpPr>
            <p:nvPr/>
          </p:nvCxnSpPr>
          <p:spPr>
            <a:xfrm flipH="1">
              <a:off x="9633647" y="2775387"/>
              <a:ext cx="30502" cy="1570373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6149602E-21B2-9B80-78F2-2F61E5167FEE}"/>
                </a:ext>
              </a:extLst>
            </p:cNvPr>
            <p:cNvSpPr/>
            <p:nvPr/>
          </p:nvSpPr>
          <p:spPr>
            <a:xfrm>
              <a:off x="9023627" y="4082890"/>
              <a:ext cx="1239711" cy="251762"/>
            </a:xfrm>
            <a:prstGeom prst="trapezoid">
              <a:avLst>
                <a:gd name="adj" fmla="val 14565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ame 22">
              <a:extLst>
                <a:ext uri="{FF2B5EF4-FFF2-40B4-BE49-F238E27FC236}">
                  <a16:creationId xmlns:a16="http://schemas.microsoft.com/office/drawing/2014/main" id="{130D8E6D-EA32-B982-9337-ADAB626674D8}"/>
                </a:ext>
              </a:extLst>
            </p:cNvPr>
            <p:cNvSpPr/>
            <p:nvPr/>
          </p:nvSpPr>
          <p:spPr>
            <a:xfrm>
              <a:off x="9582824" y="4094846"/>
              <a:ext cx="174197" cy="205811"/>
            </a:xfrm>
            <a:prstGeom prst="frame">
              <a:avLst/>
            </a:prstGeom>
            <a:grpFill/>
            <a:ln>
              <a:solidFill>
                <a:srgbClr val="AC6E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1467F12-85F2-C579-1E32-40B62FB9CBD4}"/>
                </a:ext>
              </a:extLst>
            </p:cNvPr>
            <p:cNvSpPr/>
            <p:nvPr/>
          </p:nvSpPr>
          <p:spPr>
            <a:xfrm>
              <a:off x="9084630" y="911959"/>
              <a:ext cx="1159039" cy="156743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Manual Input 24">
              <a:extLst>
                <a:ext uri="{FF2B5EF4-FFF2-40B4-BE49-F238E27FC236}">
                  <a16:creationId xmlns:a16="http://schemas.microsoft.com/office/drawing/2014/main" id="{EE0D76A4-C8A4-DABD-CB15-B75B31986BAA}"/>
                </a:ext>
              </a:extLst>
            </p:cNvPr>
            <p:cNvSpPr/>
            <p:nvPr/>
          </p:nvSpPr>
          <p:spPr>
            <a:xfrm rot="19508725" flipH="1" flipV="1">
              <a:off x="9279718" y="2276656"/>
              <a:ext cx="264655" cy="827256"/>
            </a:xfrm>
            <a:prstGeom prst="flowChartManualInpu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4C5E35F-9947-CF06-E7E1-B3668FC5D5BA}"/>
                </a:ext>
              </a:extLst>
            </p:cNvPr>
            <p:cNvSpPr/>
            <p:nvPr/>
          </p:nvSpPr>
          <p:spPr>
            <a:xfrm>
              <a:off x="9430372" y="925276"/>
              <a:ext cx="326650" cy="2177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D6D2DC4-61EB-A112-52FD-C68E10DD9400}"/>
                </a:ext>
              </a:extLst>
            </p:cNvPr>
            <p:cNvSpPr/>
            <p:nvPr/>
          </p:nvSpPr>
          <p:spPr>
            <a:xfrm rot="19422048">
              <a:off x="8863092" y="707779"/>
              <a:ext cx="1425624" cy="1036254"/>
            </a:xfrm>
            <a:custGeom>
              <a:avLst/>
              <a:gdLst>
                <a:gd name="connsiteX0" fmla="*/ 980248 w 1425624"/>
                <a:gd name="connsiteY0" fmla="*/ 171306 h 1036254"/>
                <a:gd name="connsiteX1" fmla="*/ 1052927 w 1425624"/>
                <a:gd name="connsiteY1" fmla="*/ 259565 h 1036254"/>
                <a:gd name="connsiteX2" fmla="*/ 1052991 w 1425624"/>
                <a:gd name="connsiteY2" fmla="*/ 259885 h 1036254"/>
                <a:gd name="connsiteX3" fmla="*/ 1309838 w 1425624"/>
                <a:gd name="connsiteY3" fmla="*/ 448552 h 1036254"/>
                <a:gd name="connsiteX4" fmla="*/ 1370541 w 1425624"/>
                <a:gd name="connsiteY4" fmla="*/ 845207 h 1036254"/>
                <a:gd name="connsiteX5" fmla="*/ 1258558 w 1425624"/>
                <a:gd name="connsiteY5" fmla="*/ 997658 h 1036254"/>
                <a:gd name="connsiteX6" fmla="*/ 1126337 w 1425624"/>
                <a:gd name="connsiteY6" fmla="*/ 1017893 h 1036254"/>
                <a:gd name="connsiteX7" fmla="*/ 818432 w 1425624"/>
                <a:gd name="connsiteY7" fmla="*/ 791722 h 1036254"/>
                <a:gd name="connsiteX8" fmla="*/ 705931 w 1425624"/>
                <a:gd name="connsiteY8" fmla="*/ 605966 h 1036254"/>
                <a:gd name="connsiteX9" fmla="*/ 708757 w 1425624"/>
                <a:gd name="connsiteY9" fmla="*/ 535933 h 1036254"/>
                <a:gd name="connsiteX10" fmla="*/ 691296 w 1425624"/>
                <a:gd name="connsiteY10" fmla="*/ 534173 h 1036254"/>
                <a:gd name="connsiteX11" fmla="*/ 664226 w 1425624"/>
                <a:gd name="connsiteY11" fmla="*/ 523545 h 1036254"/>
                <a:gd name="connsiteX12" fmla="*/ 544797 w 1425624"/>
                <a:gd name="connsiteY12" fmla="*/ 624895 h 1036254"/>
                <a:gd name="connsiteX13" fmla="*/ 144862 w 1425624"/>
                <a:gd name="connsiteY13" fmla="*/ 592145 h 1036254"/>
                <a:gd name="connsiteX14" fmla="*/ 22469 w 1425624"/>
                <a:gd name="connsiteY14" fmla="*/ 447919 h 1036254"/>
                <a:gd name="connsiteX15" fmla="*/ 33385 w 1425624"/>
                <a:gd name="connsiteY15" fmla="*/ 314604 h 1036254"/>
                <a:gd name="connsiteX16" fmla="*/ 324679 w 1425624"/>
                <a:gd name="connsiteY16" fmla="*/ 67407 h 1036254"/>
                <a:gd name="connsiteX17" fmla="*/ 724614 w 1425624"/>
                <a:gd name="connsiteY17" fmla="*/ 100156 h 1036254"/>
                <a:gd name="connsiteX18" fmla="*/ 755920 w 1425624"/>
                <a:gd name="connsiteY18" fmla="*/ 137047 h 1036254"/>
                <a:gd name="connsiteX19" fmla="*/ 868090 w 1425624"/>
                <a:gd name="connsiteY19" fmla="*/ 137047 h 1036254"/>
                <a:gd name="connsiteX20" fmla="*/ 980248 w 1425624"/>
                <a:gd name="connsiteY20" fmla="*/ 171306 h 1036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5624" h="1036254">
                  <a:moveTo>
                    <a:pt x="980248" y="171306"/>
                  </a:moveTo>
                  <a:cubicBezTo>
                    <a:pt x="1012264" y="192936"/>
                    <a:pt x="1037701" y="223566"/>
                    <a:pt x="1052927" y="259565"/>
                  </a:cubicBezTo>
                  <a:lnTo>
                    <a:pt x="1052991" y="259885"/>
                  </a:lnTo>
                  <a:lnTo>
                    <a:pt x="1309838" y="448552"/>
                  </a:lnTo>
                  <a:cubicBezTo>
                    <a:pt x="1436134" y="541323"/>
                    <a:pt x="1463312" y="718912"/>
                    <a:pt x="1370541" y="845207"/>
                  </a:cubicBezTo>
                  <a:lnTo>
                    <a:pt x="1258558" y="997658"/>
                  </a:lnTo>
                  <a:cubicBezTo>
                    <a:pt x="1227633" y="1039758"/>
                    <a:pt x="1168436" y="1048817"/>
                    <a:pt x="1126337" y="1017893"/>
                  </a:cubicBezTo>
                  <a:lnTo>
                    <a:pt x="818432" y="791722"/>
                  </a:lnTo>
                  <a:cubicBezTo>
                    <a:pt x="755285" y="745336"/>
                    <a:pt x="716916" y="677746"/>
                    <a:pt x="705931" y="605966"/>
                  </a:cubicBezTo>
                  <a:lnTo>
                    <a:pt x="708757" y="535933"/>
                  </a:lnTo>
                  <a:lnTo>
                    <a:pt x="691296" y="534173"/>
                  </a:lnTo>
                  <a:lnTo>
                    <a:pt x="664226" y="523545"/>
                  </a:lnTo>
                  <a:lnTo>
                    <a:pt x="544797" y="624895"/>
                  </a:lnTo>
                  <a:cubicBezTo>
                    <a:pt x="425314" y="726290"/>
                    <a:pt x="246258" y="711628"/>
                    <a:pt x="144862" y="592145"/>
                  </a:cubicBezTo>
                  <a:lnTo>
                    <a:pt x="22469" y="447919"/>
                  </a:lnTo>
                  <a:cubicBezTo>
                    <a:pt x="-11331" y="408090"/>
                    <a:pt x="-6443" y="348403"/>
                    <a:pt x="33385" y="314604"/>
                  </a:cubicBezTo>
                  <a:lnTo>
                    <a:pt x="324679" y="67407"/>
                  </a:lnTo>
                  <a:cubicBezTo>
                    <a:pt x="444161" y="-33989"/>
                    <a:pt x="623217" y="-19327"/>
                    <a:pt x="724614" y="100156"/>
                  </a:cubicBezTo>
                  <a:lnTo>
                    <a:pt x="755920" y="137047"/>
                  </a:lnTo>
                  <a:lnTo>
                    <a:pt x="868090" y="137047"/>
                  </a:lnTo>
                  <a:cubicBezTo>
                    <a:pt x="909635" y="137047"/>
                    <a:pt x="948232" y="149677"/>
                    <a:pt x="980248" y="171306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4FFAA43-ACB9-5E34-673E-8D1F2E99B1AC}"/>
                </a:ext>
              </a:extLst>
            </p:cNvPr>
            <p:cNvCxnSpPr>
              <a:cxnSpLocks/>
              <a:endCxn id="19" idx="2"/>
            </p:cNvCxnSpPr>
            <p:nvPr/>
          </p:nvCxnSpPr>
          <p:spPr>
            <a:xfrm flipH="1">
              <a:off x="9626447" y="4876800"/>
              <a:ext cx="7200" cy="128528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80933AE-0D88-CADA-4942-F878B39CD319}"/>
              </a:ext>
            </a:extLst>
          </p:cNvPr>
          <p:cNvGrpSpPr/>
          <p:nvPr/>
        </p:nvGrpSpPr>
        <p:grpSpPr>
          <a:xfrm>
            <a:off x="1284914" y="792170"/>
            <a:ext cx="2108657" cy="5821584"/>
            <a:chOff x="4717837" y="456795"/>
            <a:chExt cx="2071845" cy="5841877"/>
          </a:xfrm>
          <a:solidFill>
            <a:schemeClr val="bg1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DCF6428-9753-002D-A31E-344B538877FE}"/>
                </a:ext>
              </a:extLst>
            </p:cNvPr>
            <p:cNvSpPr/>
            <p:nvPr/>
          </p:nvSpPr>
          <p:spPr>
            <a:xfrm rot="19338880">
              <a:off x="6374411" y="3506841"/>
              <a:ext cx="370310" cy="638463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rapezoid 30">
              <a:extLst>
                <a:ext uri="{FF2B5EF4-FFF2-40B4-BE49-F238E27FC236}">
                  <a16:creationId xmlns:a16="http://schemas.microsoft.com/office/drawing/2014/main" id="{185D422E-9B8A-8852-3114-893887442C69}"/>
                </a:ext>
              </a:extLst>
            </p:cNvPr>
            <p:cNvSpPr/>
            <p:nvPr/>
          </p:nvSpPr>
          <p:spPr>
            <a:xfrm rot="20302250">
              <a:off x="6230807" y="3278026"/>
              <a:ext cx="558875" cy="635071"/>
            </a:xfrm>
            <a:prstGeom prst="trapezoid">
              <a:avLst>
                <a:gd name="adj" fmla="val 11213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rapezoid 31">
              <a:extLst>
                <a:ext uri="{FF2B5EF4-FFF2-40B4-BE49-F238E27FC236}">
                  <a16:creationId xmlns:a16="http://schemas.microsoft.com/office/drawing/2014/main" id="{F962B879-D46D-B29A-5B25-177C7DB5B632}"/>
                </a:ext>
              </a:extLst>
            </p:cNvPr>
            <p:cNvSpPr/>
            <p:nvPr/>
          </p:nvSpPr>
          <p:spPr>
            <a:xfrm rot="20337671">
              <a:off x="5979549" y="1938585"/>
              <a:ext cx="558875" cy="1749490"/>
            </a:xfrm>
            <a:prstGeom prst="trapezoid">
              <a:avLst>
                <a:gd name="adj" fmla="val 30985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92A2DB4-C658-A3B6-24E7-C58FF3EFEB41}"/>
                </a:ext>
              </a:extLst>
            </p:cNvPr>
            <p:cNvSpPr/>
            <p:nvPr/>
          </p:nvSpPr>
          <p:spPr>
            <a:xfrm rot="1933618">
              <a:off x="4740365" y="3505757"/>
              <a:ext cx="370309" cy="638463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rapezoid 33">
              <a:extLst>
                <a:ext uri="{FF2B5EF4-FFF2-40B4-BE49-F238E27FC236}">
                  <a16:creationId xmlns:a16="http://schemas.microsoft.com/office/drawing/2014/main" id="{AADE9622-74FF-7583-E566-CEC162EE3912}"/>
                </a:ext>
              </a:extLst>
            </p:cNvPr>
            <p:cNvSpPr/>
            <p:nvPr/>
          </p:nvSpPr>
          <p:spPr>
            <a:xfrm rot="1611750" flipH="1">
              <a:off x="4717837" y="3295905"/>
              <a:ext cx="558875" cy="635071"/>
            </a:xfrm>
            <a:prstGeom prst="trapezoid">
              <a:avLst>
                <a:gd name="adj" fmla="val 11213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E54E468-3BA8-F2D1-E7DB-FF6A959CC409}"/>
                </a:ext>
              </a:extLst>
            </p:cNvPr>
            <p:cNvSpPr/>
            <p:nvPr/>
          </p:nvSpPr>
          <p:spPr>
            <a:xfrm rot="19570491">
              <a:off x="5755542" y="5124474"/>
              <a:ext cx="400963" cy="106292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763E028-6DFE-A412-EDC7-5E6609E12635}"/>
                </a:ext>
              </a:extLst>
            </p:cNvPr>
            <p:cNvSpPr/>
            <p:nvPr/>
          </p:nvSpPr>
          <p:spPr>
            <a:xfrm rot="2393332">
              <a:off x="5170608" y="5235748"/>
              <a:ext cx="384558" cy="106292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rapezoid 36">
              <a:extLst>
                <a:ext uri="{FF2B5EF4-FFF2-40B4-BE49-F238E27FC236}">
                  <a16:creationId xmlns:a16="http://schemas.microsoft.com/office/drawing/2014/main" id="{90AFED19-052B-8112-597A-0BC0346943E1}"/>
                </a:ext>
              </a:extLst>
            </p:cNvPr>
            <p:cNvSpPr/>
            <p:nvPr/>
          </p:nvSpPr>
          <p:spPr>
            <a:xfrm>
              <a:off x="5071450" y="3920730"/>
              <a:ext cx="1287666" cy="1811199"/>
            </a:xfrm>
            <a:prstGeom prst="trapezoid">
              <a:avLst>
                <a:gd name="adj" fmla="val 8812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rapezoid 37">
              <a:extLst>
                <a:ext uri="{FF2B5EF4-FFF2-40B4-BE49-F238E27FC236}">
                  <a16:creationId xmlns:a16="http://schemas.microsoft.com/office/drawing/2014/main" id="{04EB303A-B5E0-0AF9-0C72-DEAD6C69B8E1}"/>
                </a:ext>
              </a:extLst>
            </p:cNvPr>
            <p:cNvSpPr/>
            <p:nvPr/>
          </p:nvSpPr>
          <p:spPr>
            <a:xfrm rot="1375821">
              <a:off x="4947055" y="1937986"/>
              <a:ext cx="558875" cy="1768206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rapezoid 38">
              <a:extLst>
                <a:ext uri="{FF2B5EF4-FFF2-40B4-BE49-F238E27FC236}">
                  <a16:creationId xmlns:a16="http://schemas.microsoft.com/office/drawing/2014/main" id="{18A4C7E8-092F-C1BE-4303-497A0395F5D0}"/>
                </a:ext>
              </a:extLst>
            </p:cNvPr>
            <p:cNvSpPr/>
            <p:nvPr/>
          </p:nvSpPr>
          <p:spPr>
            <a:xfrm>
              <a:off x="5117171" y="2122777"/>
              <a:ext cx="1241945" cy="1946587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CB63E26-8575-5382-9C52-4F552708B294}"/>
                </a:ext>
              </a:extLst>
            </p:cNvPr>
            <p:cNvCxnSpPr>
              <a:endCxn id="39" idx="2"/>
            </p:cNvCxnSpPr>
            <p:nvPr/>
          </p:nvCxnSpPr>
          <p:spPr>
            <a:xfrm flipH="1">
              <a:off x="5738143" y="2554122"/>
              <a:ext cx="37263" cy="1515241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rapezoid 40">
              <a:extLst>
                <a:ext uri="{FF2B5EF4-FFF2-40B4-BE49-F238E27FC236}">
                  <a16:creationId xmlns:a16="http://schemas.microsoft.com/office/drawing/2014/main" id="{1A93C884-ED29-6B9D-A29D-69ACDF093CA3}"/>
                </a:ext>
              </a:extLst>
            </p:cNvPr>
            <p:cNvSpPr/>
            <p:nvPr/>
          </p:nvSpPr>
          <p:spPr>
            <a:xfrm>
              <a:off x="5085778" y="4060190"/>
              <a:ext cx="1253658" cy="133589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ame 41">
              <a:extLst>
                <a:ext uri="{FF2B5EF4-FFF2-40B4-BE49-F238E27FC236}">
                  <a16:creationId xmlns:a16="http://schemas.microsoft.com/office/drawing/2014/main" id="{71CF0763-7C2F-0CF6-4BFD-7740E417BE5E}"/>
                </a:ext>
              </a:extLst>
            </p:cNvPr>
            <p:cNvSpPr/>
            <p:nvPr/>
          </p:nvSpPr>
          <p:spPr>
            <a:xfrm>
              <a:off x="5630789" y="4035003"/>
              <a:ext cx="332153" cy="186009"/>
            </a:xfrm>
            <a:prstGeom prst="frame">
              <a:avLst>
                <a:gd name="adj1" fmla="val 31749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Round Diagonal Corner Rectangle 238">
              <a:extLst>
                <a:ext uri="{FF2B5EF4-FFF2-40B4-BE49-F238E27FC236}">
                  <a16:creationId xmlns:a16="http://schemas.microsoft.com/office/drawing/2014/main" id="{4BDB0B3C-7045-F410-DEF7-EC835CE3BF54}"/>
                </a:ext>
              </a:extLst>
            </p:cNvPr>
            <p:cNvSpPr/>
            <p:nvPr/>
          </p:nvSpPr>
          <p:spPr>
            <a:xfrm rot="5400000">
              <a:off x="5629977" y="821330"/>
              <a:ext cx="787204" cy="541371"/>
            </a:xfrm>
            <a:prstGeom prst="round2DiagRect">
              <a:avLst>
                <a:gd name="adj1" fmla="val 50000"/>
                <a:gd name="adj2" fmla="val 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 Diagonal Corner Rectangle 239">
              <a:extLst>
                <a:ext uri="{FF2B5EF4-FFF2-40B4-BE49-F238E27FC236}">
                  <a16:creationId xmlns:a16="http://schemas.microsoft.com/office/drawing/2014/main" id="{92FA5FAA-7B21-92BC-580E-21229787D4FF}"/>
                </a:ext>
              </a:extLst>
            </p:cNvPr>
            <p:cNvSpPr/>
            <p:nvPr/>
          </p:nvSpPr>
          <p:spPr>
            <a:xfrm rot="9644309">
              <a:off x="5065951" y="808855"/>
              <a:ext cx="614859" cy="693118"/>
            </a:xfrm>
            <a:prstGeom prst="round2DiagRect">
              <a:avLst>
                <a:gd name="adj1" fmla="val 50000"/>
                <a:gd name="adj2" fmla="val 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rapezoid 44">
              <a:extLst>
                <a:ext uri="{FF2B5EF4-FFF2-40B4-BE49-F238E27FC236}">
                  <a16:creationId xmlns:a16="http://schemas.microsoft.com/office/drawing/2014/main" id="{FEB1D056-D8B1-45A4-566E-2E3C33209938}"/>
                </a:ext>
              </a:extLst>
            </p:cNvPr>
            <p:cNvSpPr/>
            <p:nvPr/>
          </p:nvSpPr>
          <p:spPr>
            <a:xfrm rot="10800000">
              <a:off x="5473456" y="2107981"/>
              <a:ext cx="558875" cy="635071"/>
            </a:xfrm>
            <a:prstGeom prst="trapezoid">
              <a:avLst>
                <a:gd name="adj" fmla="val 45219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87DFD97-D851-111D-4918-6AEFBE96A66D}"/>
                </a:ext>
              </a:extLst>
            </p:cNvPr>
            <p:cNvSpPr/>
            <p:nvPr/>
          </p:nvSpPr>
          <p:spPr>
            <a:xfrm>
              <a:off x="5249085" y="662714"/>
              <a:ext cx="975682" cy="163206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275">
              <a:extLst>
                <a:ext uri="{FF2B5EF4-FFF2-40B4-BE49-F238E27FC236}">
                  <a16:creationId xmlns:a16="http://schemas.microsoft.com/office/drawing/2014/main" id="{914ED5C6-01FF-B4FC-198D-20114FBD58DA}"/>
                </a:ext>
              </a:extLst>
            </p:cNvPr>
            <p:cNvGrpSpPr/>
            <p:nvPr/>
          </p:nvGrpSpPr>
          <p:grpSpPr>
            <a:xfrm>
              <a:off x="5530718" y="2271852"/>
              <a:ext cx="476984" cy="484577"/>
              <a:chOff x="5791200" y="2209800"/>
              <a:chExt cx="703093" cy="1084214"/>
            </a:xfrm>
            <a:grpFill/>
          </p:grpSpPr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8EA88719-0014-212A-2258-AB245279A0D4}"/>
                  </a:ext>
                </a:extLst>
              </p:cNvPr>
              <p:cNvSpPr/>
              <p:nvPr/>
            </p:nvSpPr>
            <p:spPr>
              <a:xfrm rot="5400000">
                <a:off x="5715000" y="2286000"/>
                <a:ext cx="609600" cy="457200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id="{A31E0DF3-FBED-FD65-832B-500DE712E7A9}"/>
                  </a:ext>
                </a:extLst>
              </p:cNvPr>
              <p:cNvSpPr/>
              <p:nvPr/>
            </p:nvSpPr>
            <p:spPr>
              <a:xfrm rot="16399489">
                <a:off x="5960893" y="2298745"/>
                <a:ext cx="609600" cy="457200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rapezoid 52">
                <a:extLst>
                  <a:ext uri="{FF2B5EF4-FFF2-40B4-BE49-F238E27FC236}">
                    <a16:creationId xmlns:a16="http://schemas.microsoft.com/office/drawing/2014/main" id="{F7DA2AB1-8708-2D87-99CE-6B906545CA9A}"/>
                  </a:ext>
                </a:extLst>
              </p:cNvPr>
              <p:cNvSpPr/>
              <p:nvPr/>
            </p:nvSpPr>
            <p:spPr>
              <a:xfrm rot="21110260">
                <a:off x="6099820" y="2621747"/>
                <a:ext cx="269484" cy="672267"/>
              </a:xfrm>
              <a:prstGeom prst="trapezoid">
                <a:avLst>
                  <a:gd name="adj" fmla="val 2236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rapezoid 53">
                <a:extLst>
                  <a:ext uri="{FF2B5EF4-FFF2-40B4-BE49-F238E27FC236}">
                    <a16:creationId xmlns:a16="http://schemas.microsoft.com/office/drawing/2014/main" id="{F6908297-6016-E53A-D37C-2AF9691FE844}"/>
                  </a:ext>
                </a:extLst>
              </p:cNvPr>
              <p:cNvSpPr/>
              <p:nvPr/>
            </p:nvSpPr>
            <p:spPr>
              <a:xfrm rot="929944">
                <a:off x="5876123" y="2538382"/>
                <a:ext cx="269484" cy="672267"/>
              </a:xfrm>
              <a:prstGeom prst="trapezoid">
                <a:avLst>
                  <a:gd name="adj" fmla="val 2236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F0DB2C6-1064-A26D-D4B2-1982CAA4A37E}"/>
                </a:ext>
              </a:extLst>
            </p:cNvPr>
            <p:cNvSpPr/>
            <p:nvPr/>
          </p:nvSpPr>
          <p:spPr>
            <a:xfrm rot="21041217">
              <a:off x="5175559" y="456795"/>
              <a:ext cx="1080295" cy="645507"/>
            </a:xfrm>
            <a:custGeom>
              <a:avLst/>
              <a:gdLst>
                <a:gd name="connsiteX0" fmla="*/ 637946 w 1080295"/>
                <a:gd name="connsiteY0" fmla="*/ 5968 h 645507"/>
                <a:gd name="connsiteX1" fmla="*/ 758260 w 1080295"/>
                <a:gd name="connsiteY1" fmla="*/ 75162 h 645507"/>
                <a:gd name="connsiteX2" fmla="*/ 1080295 w 1080295"/>
                <a:gd name="connsiteY2" fmla="*/ 419167 h 645507"/>
                <a:gd name="connsiteX3" fmla="*/ 906979 w 1080295"/>
                <a:gd name="connsiteY3" fmla="*/ 581415 h 645507"/>
                <a:gd name="connsiteX4" fmla="*/ 571414 w 1080295"/>
                <a:gd name="connsiteY4" fmla="*/ 570346 h 645507"/>
                <a:gd name="connsiteX5" fmla="*/ 405372 w 1080295"/>
                <a:gd name="connsiteY5" fmla="*/ 392975 h 645507"/>
                <a:gd name="connsiteX6" fmla="*/ 348698 w 1080295"/>
                <a:gd name="connsiteY6" fmla="*/ 431185 h 645507"/>
                <a:gd name="connsiteX7" fmla="*/ 275525 w 1080295"/>
                <a:gd name="connsiteY7" fmla="*/ 445958 h 645507"/>
                <a:gd name="connsiteX8" fmla="*/ 0 w 1080295"/>
                <a:gd name="connsiteY8" fmla="*/ 445958 h 645507"/>
                <a:gd name="connsiteX9" fmla="*/ 0 w 1080295"/>
                <a:gd name="connsiteY9" fmla="*/ 257971 h 645507"/>
                <a:gd name="connsiteX10" fmla="*/ 187987 w 1080295"/>
                <a:gd name="connsiteY10" fmla="*/ 69984 h 645507"/>
                <a:gd name="connsiteX11" fmla="*/ 416403 w 1080295"/>
                <a:gd name="connsiteY11" fmla="*/ 69984 h 645507"/>
                <a:gd name="connsiteX12" fmla="*/ 422695 w 1080295"/>
                <a:gd name="connsiteY12" fmla="*/ 64093 h 645507"/>
                <a:gd name="connsiteX13" fmla="*/ 637946 w 1080295"/>
                <a:gd name="connsiteY13" fmla="*/ 5968 h 64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0295" h="645507">
                  <a:moveTo>
                    <a:pt x="637946" y="5968"/>
                  </a:moveTo>
                  <a:cubicBezTo>
                    <a:pt x="682528" y="16135"/>
                    <a:pt x="724657" y="39267"/>
                    <a:pt x="758260" y="75162"/>
                  </a:cubicBezTo>
                  <a:lnTo>
                    <a:pt x="1080295" y="419167"/>
                  </a:lnTo>
                  <a:lnTo>
                    <a:pt x="906979" y="581415"/>
                  </a:lnTo>
                  <a:cubicBezTo>
                    <a:pt x="811259" y="671021"/>
                    <a:pt x="661021" y="666066"/>
                    <a:pt x="571414" y="570346"/>
                  </a:cubicBezTo>
                  <a:lnTo>
                    <a:pt x="405372" y="392975"/>
                  </a:lnTo>
                  <a:lnTo>
                    <a:pt x="348698" y="431185"/>
                  </a:lnTo>
                  <a:cubicBezTo>
                    <a:pt x="326208" y="440698"/>
                    <a:pt x="301480" y="445958"/>
                    <a:pt x="275525" y="445958"/>
                  </a:cubicBezTo>
                  <a:lnTo>
                    <a:pt x="0" y="445958"/>
                  </a:lnTo>
                  <a:lnTo>
                    <a:pt x="0" y="257971"/>
                  </a:lnTo>
                  <a:cubicBezTo>
                    <a:pt x="0" y="154149"/>
                    <a:pt x="84165" y="69984"/>
                    <a:pt x="187987" y="69984"/>
                  </a:cubicBezTo>
                  <a:lnTo>
                    <a:pt x="416403" y="69984"/>
                  </a:lnTo>
                  <a:lnTo>
                    <a:pt x="422695" y="64093"/>
                  </a:lnTo>
                  <a:cubicBezTo>
                    <a:pt x="482520" y="8089"/>
                    <a:pt x="563641" y="-10977"/>
                    <a:pt x="637946" y="5968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ECE76D1-B8B3-76E5-1018-4D7EC26F909E}"/>
                </a:ext>
              </a:extLst>
            </p:cNvPr>
            <p:cNvSpPr/>
            <p:nvPr/>
          </p:nvSpPr>
          <p:spPr>
            <a:xfrm>
              <a:off x="5493632" y="505286"/>
              <a:ext cx="281775" cy="2981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9852792-CCA3-5C45-2994-C027919B76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72964" y="4557380"/>
              <a:ext cx="81582" cy="1174549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1CFE21B-141A-E1B4-85F4-0AD39CE2B785}"/>
              </a:ext>
            </a:extLst>
          </p:cNvPr>
          <p:cNvGrpSpPr/>
          <p:nvPr/>
        </p:nvGrpSpPr>
        <p:grpSpPr>
          <a:xfrm>
            <a:off x="6657410" y="1421738"/>
            <a:ext cx="2131393" cy="5194556"/>
            <a:chOff x="6600851" y="1216158"/>
            <a:chExt cx="2277099" cy="5549665"/>
          </a:xfrm>
          <a:solidFill>
            <a:schemeClr val="bg1"/>
          </a:solidFill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BA3FB90-7D01-7F33-A21B-AC3727E07BC2}"/>
                </a:ext>
              </a:extLst>
            </p:cNvPr>
            <p:cNvSpPr/>
            <p:nvPr/>
          </p:nvSpPr>
          <p:spPr>
            <a:xfrm rot="19338880">
              <a:off x="8516026" y="4294275"/>
              <a:ext cx="361924" cy="675743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804D659-2765-EB99-E7DE-823230BC3A30}"/>
                </a:ext>
              </a:extLst>
            </p:cNvPr>
            <p:cNvSpPr/>
            <p:nvPr/>
          </p:nvSpPr>
          <p:spPr>
            <a:xfrm rot="1933618">
              <a:off x="6600851" y="4242278"/>
              <a:ext cx="361924" cy="675743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6403C896-70A6-F435-A5ED-5D893B94F73D}"/>
                </a:ext>
              </a:extLst>
            </p:cNvPr>
            <p:cNvSpPr/>
            <p:nvPr/>
          </p:nvSpPr>
          <p:spPr>
            <a:xfrm rot="1762537">
              <a:off x="6856729" y="2676414"/>
              <a:ext cx="695760" cy="2008335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rapezoid 58">
              <a:extLst>
                <a:ext uri="{FF2B5EF4-FFF2-40B4-BE49-F238E27FC236}">
                  <a16:creationId xmlns:a16="http://schemas.microsoft.com/office/drawing/2014/main" id="{A265D0DB-5BB0-FC5B-3EC1-6F11E4BED23A}"/>
                </a:ext>
              </a:extLst>
            </p:cNvPr>
            <p:cNvSpPr/>
            <p:nvPr/>
          </p:nvSpPr>
          <p:spPr>
            <a:xfrm rot="20400184">
              <a:off x="7984063" y="2733980"/>
              <a:ext cx="647808" cy="1956991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rapezoid 59">
              <a:extLst>
                <a:ext uri="{FF2B5EF4-FFF2-40B4-BE49-F238E27FC236}">
                  <a16:creationId xmlns:a16="http://schemas.microsoft.com/office/drawing/2014/main" id="{8DE3C5E4-D46A-6134-E420-848432E3210B}"/>
                </a:ext>
              </a:extLst>
            </p:cNvPr>
            <p:cNvSpPr/>
            <p:nvPr/>
          </p:nvSpPr>
          <p:spPr>
            <a:xfrm>
              <a:off x="7175317" y="2682491"/>
              <a:ext cx="1213819" cy="2060252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1ABF87C-A8D4-A43C-CD83-82E07CDFB90D}"/>
                </a:ext>
              </a:extLst>
            </p:cNvPr>
            <p:cNvSpPr/>
            <p:nvPr/>
          </p:nvSpPr>
          <p:spPr>
            <a:xfrm rot="4886474">
              <a:off x="7891197" y="6278236"/>
              <a:ext cx="361757" cy="56991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18701DB7-CC9A-00BA-85DC-1C73DB33D10B}"/>
                </a:ext>
              </a:extLst>
            </p:cNvPr>
            <p:cNvSpPr/>
            <p:nvPr/>
          </p:nvSpPr>
          <p:spPr>
            <a:xfrm rot="4886474">
              <a:off x="7212419" y="6287735"/>
              <a:ext cx="380541" cy="57563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rapezoid 63">
              <a:extLst>
                <a:ext uri="{FF2B5EF4-FFF2-40B4-BE49-F238E27FC236}">
                  <a16:creationId xmlns:a16="http://schemas.microsoft.com/office/drawing/2014/main" id="{99AAEE2C-3331-6A44-264F-38FC7C4AD97F}"/>
                </a:ext>
              </a:extLst>
            </p:cNvPr>
            <p:cNvSpPr/>
            <p:nvPr/>
          </p:nvSpPr>
          <p:spPr>
            <a:xfrm>
              <a:off x="7118174" y="4515749"/>
              <a:ext cx="1313777" cy="2034057"/>
            </a:xfrm>
            <a:prstGeom prst="trapezoid">
              <a:avLst>
                <a:gd name="adj" fmla="val 10928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9398A29-5245-F24C-A5D7-E1F5A6DA3EF9}"/>
                </a:ext>
              </a:extLst>
            </p:cNvPr>
            <p:cNvCxnSpPr>
              <a:cxnSpLocks/>
              <a:endCxn id="60" idx="2"/>
            </p:cNvCxnSpPr>
            <p:nvPr/>
          </p:nvCxnSpPr>
          <p:spPr>
            <a:xfrm flipH="1">
              <a:off x="7782227" y="3180379"/>
              <a:ext cx="30346" cy="1562364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rapezoid 66">
              <a:extLst>
                <a:ext uri="{FF2B5EF4-FFF2-40B4-BE49-F238E27FC236}">
                  <a16:creationId xmlns:a16="http://schemas.microsoft.com/office/drawing/2014/main" id="{5F39E81C-EABF-66C5-5570-30373262A435}"/>
                </a:ext>
              </a:extLst>
            </p:cNvPr>
            <p:cNvSpPr/>
            <p:nvPr/>
          </p:nvSpPr>
          <p:spPr>
            <a:xfrm>
              <a:off x="7175317" y="4481214"/>
              <a:ext cx="1233389" cy="250478"/>
            </a:xfrm>
            <a:prstGeom prst="trapezoid">
              <a:avLst>
                <a:gd name="adj" fmla="val 14565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ame 67">
              <a:extLst>
                <a:ext uri="{FF2B5EF4-FFF2-40B4-BE49-F238E27FC236}">
                  <a16:creationId xmlns:a16="http://schemas.microsoft.com/office/drawing/2014/main" id="{94272B52-26BE-718F-90D7-BCB0BD349CD4}"/>
                </a:ext>
              </a:extLst>
            </p:cNvPr>
            <p:cNvSpPr/>
            <p:nvPr/>
          </p:nvSpPr>
          <p:spPr>
            <a:xfrm>
              <a:off x="7731663" y="4493109"/>
              <a:ext cx="173309" cy="204761"/>
            </a:xfrm>
            <a:prstGeom prst="frame">
              <a:avLst/>
            </a:prstGeom>
            <a:grpFill/>
            <a:ln>
              <a:solidFill>
                <a:srgbClr val="AC6E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476DFD0-7E58-F5A8-95FA-1AE93010F322}"/>
                </a:ext>
              </a:extLst>
            </p:cNvPr>
            <p:cNvSpPr/>
            <p:nvPr/>
          </p:nvSpPr>
          <p:spPr>
            <a:xfrm>
              <a:off x="7579988" y="1339703"/>
              <a:ext cx="324984" cy="216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4BC098C-DBCE-8BBC-B31D-FCA3D1737DB2}"/>
                </a:ext>
              </a:extLst>
            </p:cNvPr>
            <p:cNvCxnSpPr>
              <a:cxnSpLocks/>
              <a:endCxn id="64" idx="2"/>
            </p:cNvCxnSpPr>
            <p:nvPr/>
          </p:nvCxnSpPr>
          <p:spPr>
            <a:xfrm flipH="1">
              <a:off x="7775063" y="5271075"/>
              <a:ext cx="7163" cy="127873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4AFF84E3-7732-E266-CA1D-7F513AF51B71}"/>
                </a:ext>
              </a:extLst>
            </p:cNvPr>
            <p:cNvGrpSpPr/>
            <p:nvPr/>
          </p:nvGrpSpPr>
          <p:grpSpPr>
            <a:xfrm>
              <a:off x="7775062" y="3273937"/>
              <a:ext cx="73899" cy="682547"/>
              <a:chOff x="2882166" y="1981525"/>
              <a:chExt cx="465808" cy="2639176"/>
            </a:xfrm>
            <a:grpFill/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8BAA59D3-9696-B47A-8F46-CF5C2A8B671B}"/>
                  </a:ext>
                </a:extLst>
              </p:cNvPr>
              <p:cNvSpPr/>
              <p:nvPr/>
            </p:nvSpPr>
            <p:spPr>
              <a:xfrm>
                <a:off x="2882166" y="1981525"/>
                <a:ext cx="451642" cy="451642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A14829BA-B103-DF8C-5925-B7BB65543F2F}"/>
                  </a:ext>
                </a:extLst>
              </p:cNvPr>
              <p:cNvSpPr/>
              <p:nvPr/>
            </p:nvSpPr>
            <p:spPr>
              <a:xfrm>
                <a:off x="2896030" y="2702075"/>
                <a:ext cx="451642" cy="451642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49F30DA3-5A17-7F5B-0EF4-6FBE3A0A6518}"/>
                  </a:ext>
                </a:extLst>
              </p:cNvPr>
              <p:cNvSpPr/>
              <p:nvPr/>
            </p:nvSpPr>
            <p:spPr>
              <a:xfrm>
                <a:off x="2896332" y="3448509"/>
                <a:ext cx="451642" cy="451642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1782AD16-8843-ABA1-5B5F-2CF25E518BF6}"/>
                  </a:ext>
                </a:extLst>
              </p:cNvPr>
              <p:cNvSpPr/>
              <p:nvPr/>
            </p:nvSpPr>
            <p:spPr>
              <a:xfrm>
                <a:off x="2886532" y="4169059"/>
                <a:ext cx="451642" cy="451642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D669D43A-E264-55AC-C5E5-05D2D4D3603D}"/>
                </a:ext>
              </a:extLst>
            </p:cNvPr>
            <p:cNvGrpSpPr/>
            <p:nvPr/>
          </p:nvGrpSpPr>
          <p:grpSpPr>
            <a:xfrm>
              <a:off x="7765605" y="4062837"/>
              <a:ext cx="73206" cy="303153"/>
              <a:chOff x="2886532" y="3448509"/>
              <a:chExt cx="461442" cy="1172192"/>
            </a:xfrm>
            <a:grpFill/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9580692-F9E3-8D3C-1DE6-8819E9F7451B}"/>
                  </a:ext>
                </a:extLst>
              </p:cNvPr>
              <p:cNvSpPr/>
              <p:nvPr/>
            </p:nvSpPr>
            <p:spPr>
              <a:xfrm>
                <a:off x="2896332" y="3448509"/>
                <a:ext cx="451642" cy="451642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5477C649-EF83-72BE-4A1F-A7FB5F964EA3}"/>
                  </a:ext>
                </a:extLst>
              </p:cNvPr>
              <p:cNvSpPr/>
              <p:nvPr/>
            </p:nvSpPr>
            <p:spPr>
              <a:xfrm>
                <a:off x="2886532" y="4169059"/>
                <a:ext cx="451642" cy="451642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84" name="Trapezoid 33">
              <a:extLst>
                <a:ext uri="{FF2B5EF4-FFF2-40B4-BE49-F238E27FC236}">
                  <a16:creationId xmlns:a16="http://schemas.microsoft.com/office/drawing/2014/main" id="{FBBB0C5D-A404-B27A-C07E-E5EAE13DCCE5}"/>
                </a:ext>
              </a:extLst>
            </p:cNvPr>
            <p:cNvSpPr/>
            <p:nvPr/>
          </p:nvSpPr>
          <p:spPr>
            <a:xfrm rot="334112">
              <a:off x="7174686" y="2800889"/>
              <a:ext cx="459542" cy="2207337"/>
            </a:xfrm>
            <a:custGeom>
              <a:avLst/>
              <a:gdLst>
                <a:gd name="connsiteX0" fmla="*/ 0 w 477824"/>
                <a:gd name="connsiteY0" fmla="*/ 1923052 h 1923052"/>
                <a:gd name="connsiteX1" fmla="*/ 119456 w 477824"/>
                <a:gd name="connsiteY1" fmla="*/ 0 h 1923052"/>
                <a:gd name="connsiteX2" fmla="*/ 358368 w 477824"/>
                <a:gd name="connsiteY2" fmla="*/ 0 h 1923052"/>
                <a:gd name="connsiteX3" fmla="*/ 477824 w 477824"/>
                <a:gd name="connsiteY3" fmla="*/ 1923052 h 1923052"/>
                <a:gd name="connsiteX4" fmla="*/ 0 w 477824"/>
                <a:gd name="connsiteY4" fmla="*/ 1923052 h 1923052"/>
                <a:gd name="connsiteX0" fmla="*/ 0 w 477824"/>
                <a:gd name="connsiteY0" fmla="*/ 1923052 h 1923052"/>
                <a:gd name="connsiteX1" fmla="*/ 119456 w 477824"/>
                <a:gd name="connsiteY1" fmla="*/ 0 h 1923052"/>
                <a:gd name="connsiteX2" fmla="*/ 358368 w 477824"/>
                <a:gd name="connsiteY2" fmla="*/ 0 h 1923052"/>
                <a:gd name="connsiteX3" fmla="*/ 477824 w 477824"/>
                <a:gd name="connsiteY3" fmla="*/ 1923052 h 1923052"/>
                <a:gd name="connsiteX4" fmla="*/ 0 w 477824"/>
                <a:gd name="connsiteY4" fmla="*/ 1923052 h 1923052"/>
                <a:gd name="connsiteX0" fmla="*/ 26868 w 504692"/>
                <a:gd name="connsiteY0" fmla="*/ 1923052 h 1923052"/>
                <a:gd name="connsiteX1" fmla="*/ 146324 w 504692"/>
                <a:gd name="connsiteY1" fmla="*/ 0 h 1923052"/>
                <a:gd name="connsiteX2" fmla="*/ 385236 w 504692"/>
                <a:gd name="connsiteY2" fmla="*/ 0 h 1923052"/>
                <a:gd name="connsiteX3" fmla="*/ 504692 w 504692"/>
                <a:gd name="connsiteY3" fmla="*/ 1923052 h 1923052"/>
                <a:gd name="connsiteX4" fmla="*/ 26868 w 504692"/>
                <a:gd name="connsiteY4" fmla="*/ 1923052 h 192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692" h="1923052">
                  <a:moveTo>
                    <a:pt x="26868" y="1923052"/>
                  </a:moveTo>
                  <a:cubicBezTo>
                    <a:pt x="66687" y="1282035"/>
                    <a:pt x="-119998" y="666184"/>
                    <a:pt x="146324" y="0"/>
                  </a:cubicBezTo>
                  <a:lnTo>
                    <a:pt x="385236" y="0"/>
                  </a:lnTo>
                  <a:cubicBezTo>
                    <a:pt x="223719" y="1538639"/>
                    <a:pt x="464873" y="1282035"/>
                    <a:pt x="504692" y="1923052"/>
                  </a:cubicBezTo>
                  <a:lnTo>
                    <a:pt x="26868" y="1923052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5" name="Trapezoid 33">
              <a:extLst>
                <a:ext uri="{FF2B5EF4-FFF2-40B4-BE49-F238E27FC236}">
                  <a16:creationId xmlns:a16="http://schemas.microsoft.com/office/drawing/2014/main" id="{C95699AF-289F-7C3A-6A56-30B6D43768F5}"/>
                </a:ext>
              </a:extLst>
            </p:cNvPr>
            <p:cNvSpPr/>
            <p:nvPr/>
          </p:nvSpPr>
          <p:spPr>
            <a:xfrm rot="21265888" flipH="1">
              <a:off x="7918253" y="2782786"/>
              <a:ext cx="447229" cy="2227690"/>
            </a:xfrm>
            <a:custGeom>
              <a:avLst/>
              <a:gdLst>
                <a:gd name="connsiteX0" fmla="*/ 0 w 477824"/>
                <a:gd name="connsiteY0" fmla="*/ 1923052 h 1923052"/>
                <a:gd name="connsiteX1" fmla="*/ 119456 w 477824"/>
                <a:gd name="connsiteY1" fmla="*/ 0 h 1923052"/>
                <a:gd name="connsiteX2" fmla="*/ 358368 w 477824"/>
                <a:gd name="connsiteY2" fmla="*/ 0 h 1923052"/>
                <a:gd name="connsiteX3" fmla="*/ 477824 w 477824"/>
                <a:gd name="connsiteY3" fmla="*/ 1923052 h 1923052"/>
                <a:gd name="connsiteX4" fmla="*/ 0 w 477824"/>
                <a:gd name="connsiteY4" fmla="*/ 1923052 h 1923052"/>
                <a:gd name="connsiteX0" fmla="*/ 0 w 477824"/>
                <a:gd name="connsiteY0" fmla="*/ 1923052 h 1923052"/>
                <a:gd name="connsiteX1" fmla="*/ 119456 w 477824"/>
                <a:gd name="connsiteY1" fmla="*/ 0 h 1923052"/>
                <a:gd name="connsiteX2" fmla="*/ 358368 w 477824"/>
                <a:gd name="connsiteY2" fmla="*/ 0 h 1923052"/>
                <a:gd name="connsiteX3" fmla="*/ 477824 w 477824"/>
                <a:gd name="connsiteY3" fmla="*/ 1923052 h 1923052"/>
                <a:gd name="connsiteX4" fmla="*/ 0 w 477824"/>
                <a:gd name="connsiteY4" fmla="*/ 1923052 h 1923052"/>
                <a:gd name="connsiteX0" fmla="*/ 26868 w 504692"/>
                <a:gd name="connsiteY0" fmla="*/ 1923052 h 1923052"/>
                <a:gd name="connsiteX1" fmla="*/ 146324 w 504692"/>
                <a:gd name="connsiteY1" fmla="*/ 0 h 1923052"/>
                <a:gd name="connsiteX2" fmla="*/ 385236 w 504692"/>
                <a:gd name="connsiteY2" fmla="*/ 0 h 1923052"/>
                <a:gd name="connsiteX3" fmla="*/ 504692 w 504692"/>
                <a:gd name="connsiteY3" fmla="*/ 1923052 h 1923052"/>
                <a:gd name="connsiteX4" fmla="*/ 26868 w 504692"/>
                <a:gd name="connsiteY4" fmla="*/ 1923052 h 192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692" h="1923052">
                  <a:moveTo>
                    <a:pt x="26868" y="1923052"/>
                  </a:moveTo>
                  <a:cubicBezTo>
                    <a:pt x="66687" y="1282035"/>
                    <a:pt x="-119998" y="666184"/>
                    <a:pt x="146324" y="0"/>
                  </a:cubicBezTo>
                  <a:lnTo>
                    <a:pt x="385236" y="0"/>
                  </a:lnTo>
                  <a:cubicBezTo>
                    <a:pt x="223719" y="1538639"/>
                    <a:pt x="464873" y="1282035"/>
                    <a:pt x="504692" y="1923052"/>
                  </a:cubicBezTo>
                  <a:lnTo>
                    <a:pt x="26868" y="1923052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72BBF467-4BDB-6BA0-E980-3F3637BE3DD8}"/>
                </a:ext>
              </a:extLst>
            </p:cNvPr>
            <p:cNvSpPr/>
            <p:nvPr/>
          </p:nvSpPr>
          <p:spPr>
            <a:xfrm rot="10800000">
              <a:off x="7456496" y="2741056"/>
              <a:ext cx="674980" cy="476497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FB2EF10C-9008-1E03-38C9-34DB00D0B578}"/>
                </a:ext>
              </a:extLst>
            </p:cNvPr>
            <p:cNvGrpSpPr/>
            <p:nvPr/>
          </p:nvGrpSpPr>
          <p:grpSpPr>
            <a:xfrm>
              <a:off x="7433149" y="2691489"/>
              <a:ext cx="692733" cy="651430"/>
              <a:chOff x="5381794" y="4861979"/>
              <a:chExt cx="692733" cy="651430"/>
            </a:xfrm>
            <a:grpFill/>
          </p:grpSpPr>
          <p:sp>
            <p:nvSpPr>
              <p:cNvPr id="87" name="Chord 86">
                <a:extLst>
                  <a:ext uri="{FF2B5EF4-FFF2-40B4-BE49-F238E27FC236}">
                    <a16:creationId xmlns:a16="http://schemas.microsoft.com/office/drawing/2014/main" id="{95F5EBD6-5C8F-9AA7-9B00-9F1EFE905258}"/>
                  </a:ext>
                </a:extLst>
              </p:cNvPr>
              <p:cNvSpPr/>
              <p:nvPr/>
            </p:nvSpPr>
            <p:spPr>
              <a:xfrm rot="20214723">
                <a:off x="5381794" y="4861979"/>
                <a:ext cx="314707" cy="646043"/>
              </a:xfrm>
              <a:prstGeom prst="chor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Chord 87">
                <a:extLst>
                  <a:ext uri="{FF2B5EF4-FFF2-40B4-BE49-F238E27FC236}">
                    <a16:creationId xmlns:a16="http://schemas.microsoft.com/office/drawing/2014/main" id="{5D5783A0-FFC8-1A84-FE82-8AE0F2642900}"/>
                  </a:ext>
                </a:extLst>
              </p:cNvPr>
              <p:cNvSpPr/>
              <p:nvPr/>
            </p:nvSpPr>
            <p:spPr>
              <a:xfrm rot="1385277" flipH="1">
                <a:off x="5759820" y="4867366"/>
                <a:ext cx="314707" cy="646043"/>
              </a:xfrm>
              <a:prstGeom prst="chor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20B37FD-E34A-A4EB-C0E9-131249F145E5}"/>
                </a:ext>
              </a:extLst>
            </p:cNvPr>
            <p:cNvSpPr/>
            <p:nvPr/>
          </p:nvSpPr>
          <p:spPr>
            <a:xfrm>
              <a:off x="7184625" y="1346357"/>
              <a:ext cx="1168164" cy="1559444"/>
            </a:xfrm>
            <a:custGeom>
              <a:avLst/>
              <a:gdLst>
                <a:gd name="connsiteX0" fmla="*/ 0 w 1153128"/>
                <a:gd name="connsiteY0" fmla="*/ 779722 h 1559443"/>
                <a:gd name="connsiteX1" fmla="*/ 576564 w 1153128"/>
                <a:gd name="connsiteY1" fmla="*/ 0 h 1559443"/>
                <a:gd name="connsiteX2" fmla="*/ 1153128 w 1153128"/>
                <a:gd name="connsiteY2" fmla="*/ 779722 h 1559443"/>
                <a:gd name="connsiteX3" fmla="*/ 576564 w 1153128"/>
                <a:gd name="connsiteY3" fmla="*/ 1559444 h 1559443"/>
                <a:gd name="connsiteX4" fmla="*/ 0 w 1153128"/>
                <a:gd name="connsiteY4" fmla="*/ 779722 h 1559443"/>
                <a:gd name="connsiteX0" fmla="*/ 15036 w 1168164"/>
                <a:gd name="connsiteY0" fmla="*/ 779722 h 1559444"/>
                <a:gd name="connsiteX1" fmla="*/ 591600 w 1168164"/>
                <a:gd name="connsiteY1" fmla="*/ 0 h 1559444"/>
                <a:gd name="connsiteX2" fmla="*/ 1168164 w 1168164"/>
                <a:gd name="connsiteY2" fmla="*/ 779722 h 1559444"/>
                <a:gd name="connsiteX3" fmla="*/ 591600 w 1168164"/>
                <a:gd name="connsiteY3" fmla="*/ 1559444 h 1559444"/>
                <a:gd name="connsiteX4" fmla="*/ 15036 w 1168164"/>
                <a:gd name="connsiteY4" fmla="*/ 779722 h 1559444"/>
                <a:gd name="connsiteX0" fmla="*/ 15036 w 1168164"/>
                <a:gd name="connsiteY0" fmla="*/ 779722 h 1559444"/>
                <a:gd name="connsiteX1" fmla="*/ 591600 w 1168164"/>
                <a:gd name="connsiteY1" fmla="*/ 0 h 1559444"/>
                <a:gd name="connsiteX2" fmla="*/ 1168164 w 1168164"/>
                <a:gd name="connsiteY2" fmla="*/ 779722 h 1559444"/>
                <a:gd name="connsiteX3" fmla="*/ 591600 w 1168164"/>
                <a:gd name="connsiteY3" fmla="*/ 1559444 h 1559444"/>
                <a:gd name="connsiteX4" fmla="*/ 15036 w 1168164"/>
                <a:gd name="connsiteY4" fmla="*/ 779722 h 1559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164" h="1559444">
                  <a:moveTo>
                    <a:pt x="15036" y="779722"/>
                  </a:moveTo>
                  <a:cubicBezTo>
                    <a:pt x="-77327" y="367566"/>
                    <a:pt x="273172" y="0"/>
                    <a:pt x="591600" y="0"/>
                  </a:cubicBezTo>
                  <a:cubicBezTo>
                    <a:pt x="910028" y="0"/>
                    <a:pt x="1168164" y="349093"/>
                    <a:pt x="1168164" y="779722"/>
                  </a:cubicBezTo>
                  <a:cubicBezTo>
                    <a:pt x="1094273" y="1182642"/>
                    <a:pt x="910028" y="1559444"/>
                    <a:pt x="591600" y="1559444"/>
                  </a:cubicBezTo>
                  <a:cubicBezTo>
                    <a:pt x="273172" y="1559444"/>
                    <a:pt x="107399" y="1191878"/>
                    <a:pt x="15036" y="779722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A0EEAD6-4227-2CEC-A3EA-C341807873A9}"/>
                </a:ext>
              </a:extLst>
            </p:cNvPr>
            <p:cNvSpPr/>
            <p:nvPr/>
          </p:nvSpPr>
          <p:spPr>
            <a:xfrm rot="2177952" flipH="1">
              <a:off x="7115716" y="1216158"/>
              <a:ext cx="1418354" cy="1030969"/>
            </a:xfrm>
            <a:custGeom>
              <a:avLst/>
              <a:gdLst>
                <a:gd name="connsiteX0" fmla="*/ 980248 w 1425624"/>
                <a:gd name="connsiteY0" fmla="*/ 171306 h 1036254"/>
                <a:gd name="connsiteX1" fmla="*/ 1052927 w 1425624"/>
                <a:gd name="connsiteY1" fmla="*/ 259565 h 1036254"/>
                <a:gd name="connsiteX2" fmla="*/ 1052991 w 1425624"/>
                <a:gd name="connsiteY2" fmla="*/ 259885 h 1036254"/>
                <a:gd name="connsiteX3" fmla="*/ 1309838 w 1425624"/>
                <a:gd name="connsiteY3" fmla="*/ 448552 h 1036254"/>
                <a:gd name="connsiteX4" fmla="*/ 1370541 w 1425624"/>
                <a:gd name="connsiteY4" fmla="*/ 845207 h 1036254"/>
                <a:gd name="connsiteX5" fmla="*/ 1258558 w 1425624"/>
                <a:gd name="connsiteY5" fmla="*/ 997658 h 1036254"/>
                <a:gd name="connsiteX6" fmla="*/ 1126337 w 1425624"/>
                <a:gd name="connsiteY6" fmla="*/ 1017893 h 1036254"/>
                <a:gd name="connsiteX7" fmla="*/ 818432 w 1425624"/>
                <a:gd name="connsiteY7" fmla="*/ 791722 h 1036254"/>
                <a:gd name="connsiteX8" fmla="*/ 705931 w 1425624"/>
                <a:gd name="connsiteY8" fmla="*/ 605966 h 1036254"/>
                <a:gd name="connsiteX9" fmla="*/ 708757 w 1425624"/>
                <a:gd name="connsiteY9" fmla="*/ 535933 h 1036254"/>
                <a:gd name="connsiteX10" fmla="*/ 691296 w 1425624"/>
                <a:gd name="connsiteY10" fmla="*/ 534173 h 1036254"/>
                <a:gd name="connsiteX11" fmla="*/ 664226 w 1425624"/>
                <a:gd name="connsiteY11" fmla="*/ 523545 h 1036254"/>
                <a:gd name="connsiteX12" fmla="*/ 544797 w 1425624"/>
                <a:gd name="connsiteY12" fmla="*/ 624895 h 1036254"/>
                <a:gd name="connsiteX13" fmla="*/ 144862 w 1425624"/>
                <a:gd name="connsiteY13" fmla="*/ 592145 h 1036254"/>
                <a:gd name="connsiteX14" fmla="*/ 22469 w 1425624"/>
                <a:gd name="connsiteY14" fmla="*/ 447919 h 1036254"/>
                <a:gd name="connsiteX15" fmla="*/ 33385 w 1425624"/>
                <a:gd name="connsiteY15" fmla="*/ 314604 h 1036254"/>
                <a:gd name="connsiteX16" fmla="*/ 324679 w 1425624"/>
                <a:gd name="connsiteY16" fmla="*/ 67407 h 1036254"/>
                <a:gd name="connsiteX17" fmla="*/ 724614 w 1425624"/>
                <a:gd name="connsiteY17" fmla="*/ 100156 h 1036254"/>
                <a:gd name="connsiteX18" fmla="*/ 755920 w 1425624"/>
                <a:gd name="connsiteY18" fmla="*/ 137047 h 1036254"/>
                <a:gd name="connsiteX19" fmla="*/ 868090 w 1425624"/>
                <a:gd name="connsiteY19" fmla="*/ 137047 h 1036254"/>
                <a:gd name="connsiteX20" fmla="*/ 980248 w 1425624"/>
                <a:gd name="connsiteY20" fmla="*/ 171306 h 1036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5624" h="1036254">
                  <a:moveTo>
                    <a:pt x="980248" y="171306"/>
                  </a:moveTo>
                  <a:cubicBezTo>
                    <a:pt x="1012264" y="192936"/>
                    <a:pt x="1037701" y="223566"/>
                    <a:pt x="1052927" y="259565"/>
                  </a:cubicBezTo>
                  <a:lnTo>
                    <a:pt x="1052991" y="259885"/>
                  </a:lnTo>
                  <a:lnTo>
                    <a:pt x="1309838" y="448552"/>
                  </a:lnTo>
                  <a:cubicBezTo>
                    <a:pt x="1436134" y="541323"/>
                    <a:pt x="1463312" y="718912"/>
                    <a:pt x="1370541" y="845207"/>
                  </a:cubicBezTo>
                  <a:lnTo>
                    <a:pt x="1258558" y="997658"/>
                  </a:lnTo>
                  <a:cubicBezTo>
                    <a:pt x="1227633" y="1039758"/>
                    <a:pt x="1168436" y="1048817"/>
                    <a:pt x="1126337" y="1017893"/>
                  </a:cubicBezTo>
                  <a:lnTo>
                    <a:pt x="818432" y="791722"/>
                  </a:lnTo>
                  <a:cubicBezTo>
                    <a:pt x="755285" y="745336"/>
                    <a:pt x="716916" y="677746"/>
                    <a:pt x="705931" y="605966"/>
                  </a:cubicBezTo>
                  <a:lnTo>
                    <a:pt x="708757" y="535933"/>
                  </a:lnTo>
                  <a:lnTo>
                    <a:pt x="691296" y="534173"/>
                  </a:lnTo>
                  <a:lnTo>
                    <a:pt x="664226" y="523545"/>
                  </a:lnTo>
                  <a:lnTo>
                    <a:pt x="544797" y="624895"/>
                  </a:lnTo>
                  <a:cubicBezTo>
                    <a:pt x="425314" y="726290"/>
                    <a:pt x="246258" y="711628"/>
                    <a:pt x="144862" y="592145"/>
                  </a:cubicBezTo>
                  <a:lnTo>
                    <a:pt x="22469" y="447919"/>
                  </a:lnTo>
                  <a:cubicBezTo>
                    <a:pt x="-11331" y="408090"/>
                    <a:pt x="-6443" y="348403"/>
                    <a:pt x="33385" y="314604"/>
                  </a:cubicBezTo>
                  <a:lnTo>
                    <a:pt x="324679" y="67407"/>
                  </a:lnTo>
                  <a:cubicBezTo>
                    <a:pt x="444161" y="-33989"/>
                    <a:pt x="623217" y="-19327"/>
                    <a:pt x="724614" y="100156"/>
                  </a:cubicBezTo>
                  <a:lnTo>
                    <a:pt x="755920" y="137047"/>
                  </a:lnTo>
                  <a:lnTo>
                    <a:pt x="868090" y="137047"/>
                  </a:lnTo>
                  <a:cubicBezTo>
                    <a:pt x="909635" y="137047"/>
                    <a:pt x="948232" y="149677"/>
                    <a:pt x="980248" y="171306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302F1363-39AF-5E41-9339-DD8031AD2350}"/>
              </a:ext>
            </a:extLst>
          </p:cNvPr>
          <p:cNvGrpSpPr/>
          <p:nvPr/>
        </p:nvGrpSpPr>
        <p:grpSpPr>
          <a:xfrm>
            <a:off x="9467928" y="1229029"/>
            <a:ext cx="1956350" cy="5343137"/>
            <a:chOff x="9529705" y="1229029"/>
            <a:chExt cx="1956350" cy="5343137"/>
          </a:xfrm>
          <a:solidFill>
            <a:schemeClr val="bg1"/>
          </a:solidFill>
        </p:grpSpPr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AA206335-90DD-2251-7181-0CDDD5EAF6D3}"/>
                </a:ext>
              </a:extLst>
            </p:cNvPr>
            <p:cNvSpPr/>
            <p:nvPr/>
          </p:nvSpPr>
          <p:spPr>
            <a:xfrm rot="19570491">
              <a:off x="10561196" y="5497310"/>
              <a:ext cx="408087" cy="1059232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D59C4393-508E-DD39-8AA5-8CEFD3E44CAC}"/>
                </a:ext>
              </a:extLst>
            </p:cNvPr>
            <p:cNvSpPr/>
            <p:nvPr/>
          </p:nvSpPr>
          <p:spPr>
            <a:xfrm rot="2393332">
              <a:off x="10176529" y="5512934"/>
              <a:ext cx="391391" cy="1059232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F1A69C07-D3F8-3E3B-D9CA-49B77B184561}"/>
                </a:ext>
              </a:extLst>
            </p:cNvPr>
            <p:cNvSpPr/>
            <p:nvPr/>
          </p:nvSpPr>
          <p:spPr>
            <a:xfrm rot="19338880">
              <a:off x="11027073" y="4541608"/>
              <a:ext cx="361924" cy="675743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B5E11BAB-3A7E-767A-8130-2508E915F03D}"/>
                </a:ext>
              </a:extLst>
            </p:cNvPr>
            <p:cNvSpPr/>
            <p:nvPr/>
          </p:nvSpPr>
          <p:spPr>
            <a:xfrm rot="1933618">
              <a:off x="9639292" y="4500600"/>
              <a:ext cx="361924" cy="675743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C594C996-EE51-BD45-7A5D-74F21F187F48}"/>
                </a:ext>
              </a:extLst>
            </p:cNvPr>
            <p:cNvGrpSpPr/>
            <p:nvPr/>
          </p:nvGrpSpPr>
          <p:grpSpPr>
            <a:xfrm>
              <a:off x="9764774" y="4635179"/>
              <a:ext cx="1471930" cy="1495323"/>
              <a:chOff x="9879475" y="4343489"/>
              <a:chExt cx="1578060" cy="2045921"/>
            </a:xfrm>
            <a:grpFill/>
          </p:grpSpPr>
          <p:pic>
            <p:nvPicPr>
              <p:cNvPr id="120" name="Picture 119">
                <a:extLst>
                  <a:ext uri="{FF2B5EF4-FFF2-40B4-BE49-F238E27FC236}">
                    <a16:creationId xmlns:a16="http://schemas.microsoft.com/office/drawing/2014/main" id="{2AAC1CF1-49B5-D58F-63BE-6272F889B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28599" t="2822" r="28599" b="2822"/>
              <a:stretch>
                <a:fillRect/>
              </a:stretch>
            </p:blipFill>
            <p:spPr>
              <a:xfrm>
                <a:off x="10005610" y="4358506"/>
                <a:ext cx="1342081" cy="2030904"/>
              </a:xfrm>
              <a:custGeom>
                <a:avLst/>
                <a:gdLst>
                  <a:gd name="connsiteX0" fmla="*/ 330198 w 988291"/>
                  <a:gd name="connsiteY0" fmla="*/ 0 h 2030904"/>
                  <a:gd name="connsiteX1" fmla="*/ 658093 w 988291"/>
                  <a:gd name="connsiteY1" fmla="*/ 0 h 2030904"/>
                  <a:gd name="connsiteX2" fmla="*/ 988291 w 988291"/>
                  <a:gd name="connsiteY2" fmla="*/ 2030904 h 2030904"/>
                  <a:gd name="connsiteX3" fmla="*/ 0 w 988291"/>
                  <a:gd name="connsiteY3" fmla="*/ 2030904 h 2030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291" h="2030904">
                    <a:moveTo>
                      <a:pt x="330198" y="0"/>
                    </a:moveTo>
                    <a:lnTo>
                      <a:pt x="658093" y="0"/>
                    </a:lnTo>
                    <a:lnTo>
                      <a:pt x="988291" y="2030904"/>
                    </a:lnTo>
                    <a:lnTo>
                      <a:pt x="0" y="2030904"/>
                    </a:lnTo>
                    <a:close/>
                  </a:path>
                </a:pathLst>
              </a:custGeom>
              <a:grpFill/>
            </p:spPr>
          </p:pic>
          <p:pic>
            <p:nvPicPr>
              <p:cNvPr id="125" name="Picture 124">
                <a:extLst>
                  <a:ext uri="{FF2B5EF4-FFF2-40B4-BE49-F238E27FC236}">
                    <a16:creationId xmlns:a16="http://schemas.microsoft.com/office/drawing/2014/main" id="{2A3A2770-10D2-E6B5-29B3-FD4A9B49E4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28599" t="2822" r="28599" b="2822"/>
              <a:stretch>
                <a:fillRect/>
              </a:stretch>
            </p:blipFill>
            <p:spPr>
              <a:xfrm>
                <a:off x="9911828" y="4343489"/>
                <a:ext cx="1519016" cy="2030904"/>
              </a:xfrm>
              <a:custGeom>
                <a:avLst/>
                <a:gdLst>
                  <a:gd name="connsiteX0" fmla="*/ 330198 w 988291"/>
                  <a:gd name="connsiteY0" fmla="*/ 0 h 2030904"/>
                  <a:gd name="connsiteX1" fmla="*/ 658093 w 988291"/>
                  <a:gd name="connsiteY1" fmla="*/ 0 h 2030904"/>
                  <a:gd name="connsiteX2" fmla="*/ 988291 w 988291"/>
                  <a:gd name="connsiteY2" fmla="*/ 2030904 h 2030904"/>
                  <a:gd name="connsiteX3" fmla="*/ 0 w 988291"/>
                  <a:gd name="connsiteY3" fmla="*/ 2030904 h 2030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291" h="2030904">
                    <a:moveTo>
                      <a:pt x="330198" y="0"/>
                    </a:moveTo>
                    <a:lnTo>
                      <a:pt x="658093" y="0"/>
                    </a:lnTo>
                    <a:lnTo>
                      <a:pt x="988291" y="2030904"/>
                    </a:lnTo>
                    <a:lnTo>
                      <a:pt x="0" y="2030904"/>
                    </a:lnTo>
                    <a:close/>
                  </a:path>
                </a:pathLst>
              </a:custGeom>
              <a:grpFill/>
            </p:spPr>
          </p:pic>
          <p:sp>
            <p:nvSpPr>
              <p:cNvPr id="126" name="Trapezoid 125">
                <a:extLst>
                  <a:ext uri="{FF2B5EF4-FFF2-40B4-BE49-F238E27FC236}">
                    <a16:creationId xmlns:a16="http://schemas.microsoft.com/office/drawing/2014/main" id="{04BE6587-43B5-1BDC-F56F-07C6E7B392CF}"/>
                  </a:ext>
                </a:extLst>
              </p:cNvPr>
              <p:cNvSpPr/>
              <p:nvPr/>
            </p:nvSpPr>
            <p:spPr>
              <a:xfrm>
                <a:off x="9879475" y="4343489"/>
                <a:ext cx="1578060" cy="2030904"/>
              </a:xfrm>
              <a:prstGeom prst="trapezoid">
                <a:avLst>
                  <a:gd name="adj" fmla="val 33411"/>
                </a:avLst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21FBE805-FCCF-C1BD-4D27-EB185A9B3DA9}"/>
                </a:ext>
              </a:extLst>
            </p:cNvPr>
            <p:cNvGrpSpPr/>
            <p:nvPr/>
          </p:nvGrpSpPr>
          <p:grpSpPr>
            <a:xfrm>
              <a:off x="9529705" y="3054859"/>
              <a:ext cx="1956350" cy="2401065"/>
              <a:chOff x="4139650" y="3883151"/>
              <a:chExt cx="1956350" cy="2067435"/>
            </a:xfrm>
            <a:grpFill/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CD63A44D-9777-0777-6126-67C308368177}"/>
                  </a:ext>
                </a:extLst>
              </p:cNvPr>
              <p:cNvGrpSpPr/>
              <p:nvPr/>
            </p:nvGrpSpPr>
            <p:grpSpPr>
              <a:xfrm>
                <a:off x="4139650" y="3883151"/>
                <a:ext cx="864629" cy="1710101"/>
                <a:chOff x="1126562" y="4155954"/>
                <a:chExt cx="864629" cy="1710101"/>
              </a:xfrm>
              <a:grpFill/>
            </p:grpSpPr>
            <p:pic>
              <p:nvPicPr>
                <p:cNvPr id="113" name="Picture 112">
                  <a:extLst>
                    <a:ext uri="{FF2B5EF4-FFF2-40B4-BE49-F238E27FC236}">
                      <a16:creationId xmlns:a16="http://schemas.microsoft.com/office/drawing/2014/main" id="{A13EFE6A-3AE4-CF49-12D9-EDA34A4D72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rcRect l="11147" t="11495" r="49166" b="7153"/>
                <a:stretch>
                  <a:fillRect/>
                </a:stretch>
              </p:blipFill>
              <p:spPr>
                <a:xfrm>
                  <a:off x="1126562" y="4213875"/>
                  <a:ext cx="864629" cy="1652180"/>
                </a:xfrm>
                <a:custGeom>
                  <a:avLst/>
                  <a:gdLst>
                    <a:gd name="connsiteX0" fmla="*/ 804229 w 864629"/>
                    <a:gd name="connsiteY0" fmla="*/ 0 h 1652180"/>
                    <a:gd name="connsiteX1" fmla="*/ 864629 w 864629"/>
                    <a:gd name="connsiteY1" fmla="*/ 22036 h 1652180"/>
                    <a:gd name="connsiteX2" fmla="*/ 543743 w 864629"/>
                    <a:gd name="connsiteY2" fmla="*/ 1652180 h 1652180"/>
                    <a:gd name="connsiteX3" fmla="*/ 0 w 864629"/>
                    <a:gd name="connsiteY3" fmla="*/ 1453807 h 1652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4629" h="1652180">
                      <a:moveTo>
                        <a:pt x="804229" y="0"/>
                      </a:moveTo>
                      <a:lnTo>
                        <a:pt x="864629" y="22036"/>
                      </a:lnTo>
                      <a:lnTo>
                        <a:pt x="543743" y="1652180"/>
                      </a:lnTo>
                      <a:lnTo>
                        <a:pt x="0" y="1453807"/>
                      </a:lnTo>
                      <a:close/>
                    </a:path>
                  </a:pathLst>
                </a:custGeom>
                <a:grpFill/>
              </p:spPr>
            </p:pic>
            <p:sp>
              <p:nvSpPr>
                <p:cNvPr id="114" name="Trapezoid 113">
                  <a:extLst>
                    <a:ext uri="{FF2B5EF4-FFF2-40B4-BE49-F238E27FC236}">
                      <a16:creationId xmlns:a16="http://schemas.microsoft.com/office/drawing/2014/main" id="{60996C3B-C9E2-45F2-01F4-3097A24743FC}"/>
                    </a:ext>
                  </a:extLst>
                </p:cNvPr>
                <p:cNvSpPr/>
                <p:nvPr/>
              </p:nvSpPr>
              <p:spPr>
                <a:xfrm rot="1202606">
                  <a:off x="1405542" y="4155954"/>
                  <a:ext cx="578800" cy="1641389"/>
                </a:xfrm>
                <a:prstGeom prst="trapezoid">
                  <a:avLst>
                    <a:gd name="adj" fmla="val 44446"/>
                  </a:avLst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4A139A12-8ED3-6E94-DC01-9EC391E5C5AA}"/>
                  </a:ext>
                </a:extLst>
              </p:cNvPr>
              <p:cNvGrpSpPr/>
              <p:nvPr/>
            </p:nvGrpSpPr>
            <p:grpSpPr>
              <a:xfrm>
                <a:off x="5228264" y="3883219"/>
                <a:ext cx="867736" cy="1710033"/>
                <a:chOff x="7739371" y="4155978"/>
                <a:chExt cx="867736" cy="1710033"/>
              </a:xfrm>
              <a:grpFill/>
            </p:grpSpPr>
            <p:pic>
              <p:nvPicPr>
                <p:cNvPr id="111" name="Picture 110">
                  <a:extLst>
                    <a:ext uri="{FF2B5EF4-FFF2-40B4-BE49-F238E27FC236}">
                      <a16:creationId xmlns:a16="http://schemas.microsoft.com/office/drawing/2014/main" id="{27966758-28A6-581B-33A1-86DFBDEF57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rcRect l="28445" t="11521" r="31726" b="7156"/>
                <a:stretch>
                  <a:fillRect/>
                </a:stretch>
              </p:blipFill>
              <p:spPr>
                <a:xfrm>
                  <a:off x="7739371" y="4214401"/>
                  <a:ext cx="867736" cy="1651610"/>
                </a:xfrm>
                <a:custGeom>
                  <a:avLst/>
                  <a:gdLst>
                    <a:gd name="connsiteX0" fmla="*/ 60352 w 867736"/>
                    <a:gd name="connsiteY0" fmla="*/ 0 h 1651610"/>
                    <a:gd name="connsiteX1" fmla="*/ 867736 w 867736"/>
                    <a:gd name="connsiteY1" fmla="*/ 1452055 h 1651610"/>
                    <a:gd name="connsiteX2" fmla="*/ 324425 w 867736"/>
                    <a:gd name="connsiteY2" fmla="*/ 1651610 h 1651610"/>
                    <a:gd name="connsiteX3" fmla="*/ 0 w 867736"/>
                    <a:gd name="connsiteY3" fmla="*/ 22166 h 1651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7736" h="1651610">
                      <a:moveTo>
                        <a:pt x="60352" y="0"/>
                      </a:moveTo>
                      <a:lnTo>
                        <a:pt x="867736" y="1452055"/>
                      </a:lnTo>
                      <a:lnTo>
                        <a:pt x="324425" y="1651610"/>
                      </a:lnTo>
                      <a:lnTo>
                        <a:pt x="0" y="22166"/>
                      </a:lnTo>
                      <a:close/>
                    </a:path>
                  </a:pathLst>
                </a:custGeom>
                <a:grpFill/>
              </p:spPr>
            </p:pic>
            <p:sp>
              <p:nvSpPr>
                <p:cNvPr id="112" name="Trapezoid 111">
                  <a:extLst>
                    <a:ext uri="{FF2B5EF4-FFF2-40B4-BE49-F238E27FC236}">
                      <a16:creationId xmlns:a16="http://schemas.microsoft.com/office/drawing/2014/main" id="{B95EAF84-B92C-FC3E-2A29-A7645D40ADE3}"/>
                    </a:ext>
                  </a:extLst>
                </p:cNvPr>
                <p:cNvSpPr/>
                <p:nvPr/>
              </p:nvSpPr>
              <p:spPr>
                <a:xfrm rot="20389927">
                  <a:off x="7763098" y="4155978"/>
                  <a:ext cx="578800" cy="1641389"/>
                </a:xfrm>
                <a:prstGeom prst="trapezoid">
                  <a:avLst>
                    <a:gd name="adj" fmla="val 44446"/>
                  </a:avLst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A7DCC1D3-6DA3-B660-056C-12028EBE90A4}"/>
                  </a:ext>
                </a:extLst>
              </p:cNvPr>
              <p:cNvGrpSpPr/>
              <p:nvPr/>
            </p:nvGrpSpPr>
            <p:grpSpPr>
              <a:xfrm>
                <a:off x="4620030" y="3919682"/>
                <a:ext cx="988292" cy="2030904"/>
                <a:chOff x="4620030" y="3919682"/>
                <a:chExt cx="988292" cy="2030904"/>
              </a:xfrm>
              <a:grpFill/>
            </p:grpSpPr>
            <p:pic>
              <p:nvPicPr>
                <p:cNvPr id="109" name="Picture 108">
                  <a:extLst>
                    <a:ext uri="{FF2B5EF4-FFF2-40B4-BE49-F238E27FC236}">
                      <a16:creationId xmlns:a16="http://schemas.microsoft.com/office/drawing/2014/main" id="{2CD63C0D-A321-7FBF-8ED0-CFB54DF7A2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rcRect l="28599" t="2822" r="28599" b="2822"/>
                <a:stretch>
                  <a:fillRect/>
                </a:stretch>
              </p:blipFill>
              <p:spPr>
                <a:xfrm>
                  <a:off x="4620031" y="3919682"/>
                  <a:ext cx="988291" cy="2030904"/>
                </a:xfrm>
                <a:custGeom>
                  <a:avLst/>
                  <a:gdLst>
                    <a:gd name="connsiteX0" fmla="*/ 330198 w 988291"/>
                    <a:gd name="connsiteY0" fmla="*/ 0 h 2030904"/>
                    <a:gd name="connsiteX1" fmla="*/ 658093 w 988291"/>
                    <a:gd name="connsiteY1" fmla="*/ 0 h 2030904"/>
                    <a:gd name="connsiteX2" fmla="*/ 988291 w 988291"/>
                    <a:gd name="connsiteY2" fmla="*/ 2030904 h 2030904"/>
                    <a:gd name="connsiteX3" fmla="*/ 0 w 988291"/>
                    <a:gd name="connsiteY3" fmla="*/ 2030904 h 2030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88291" h="2030904">
                      <a:moveTo>
                        <a:pt x="330198" y="0"/>
                      </a:moveTo>
                      <a:lnTo>
                        <a:pt x="658093" y="0"/>
                      </a:lnTo>
                      <a:lnTo>
                        <a:pt x="988291" y="2030904"/>
                      </a:lnTo>
                      <a:lnTo>
                        <a:pt x="0" y="2030904"/>
                      </a:lnTo>
                      <a:close/>
                    </a:path>
                  </a:pathLst>
                </a:custGeom>
                <a:grpFill/>
              </p:spPr>
            </p:pic>
            <p:sp>
              <p:nvSpPr>
                <p:cNvPr id="110" name="Trapezoid 109">
                  <a:extLst>
                    <a:ext uri="{FF2B5EF4-FFF2-40B4-BE49-F238E27FC236}">
                      <a16:creationId xmlns:a16="http://schemas.microsoft.com/office/drawing/2014/main" id="{1A1A0747-0F03-A46E-CE05-2F65A696C7A2}"/>
                    </a:ext>
                  </a:extLst>
                </p:cNvPr>
                <p:cNvSpPr/>
                <p:nvPr/>
              </p:nvSpPr>
              <p:spPr>
                <a:xfrm>
                  <a:off x="4620030" y="3919682"/>
                  <a:ext cx="988291" cy="2030904"/>
                </a:xfrm>
                <a:prstGeom prst="trapezoid">
                  <a:avLst>
                    <a:gd name="adj" fmla="val 33411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005A281E-6D45-27AA-6E31-CF32838C3716}"/>
                </a:ext>
              </a:extLst>
            </p:cNvPr>
            <p:cNvGrpSpPr/>
            <p:nvPr/>
          </p:nvGrpSpPr>
          <p:grpSpPr>
            <a:xfrm>
              <a:off x="9641776" y="1229029"/>
              <a:ext cx="1771523" cy="1203298"/>
              <a:chOff x="914400" y="1369687"/>
              <a:chExt cx="4572000" cy="3354713"/>
            </a:xfrm>
            <a:grpFill/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2841352-CE01-D16A-21CC-4E52796E78BB}"/>
                  </a:ext>
                </a:extLst>
              </p:cNvPr>
              <p:cNvSpPr/>
              <p:nvPr/>
            </p:nvSpPr>
            <p:spPr>
              <a:xfrm rot="5171754">
                <a:off x="1804773" y="1464047"/>
                <a:ext cx="2788977" cy="260025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9ACD0073-96A8-26D7-F9B0-33C5F895A1E9}"/>
                  </a:ext>
                </a:extLst>
              </p:cNvPr>
              <p:cNvSpPr/>
              <p:nvPr/>
            </p:nvSpPr>
            <p:spPr>
              <a:xfrm>
                <a:off x="1676400" y="2057400"/>
                <a:ext cx="3048000" cy="2209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FAADCBA8-E4A4-8907-90A5-82A09A6EFCD4}"/>
                  </a:ext>
                </a:extLst>
              </p:cNvPr>
              <p:cNvSpPr/>
              <p:nvPr/>
            </p:nvSpPr>
            <p:spPr>
              <a:xfrm>
                <a:off x="914400" y="2514600"/>
                <a:ext cx="4572000" cy="2209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F341A5B-004D-0C13-5F42-9628C5361BEA}"/>
                </a:ext>
              </a:extLst>
            </p:cNvPr>
            <p:cNvSpPr/>
            <p:nvPr/>
          </p:nvSpPr>
          <p:spPr>
            <a:xfrm>
              <a:off x="9952825" y="1841668"/>
              <a:ext cx="1110111" cy="1453401"/>
            </a:xfrm>
            <a:custGeom>
              <a:avLst/>
              <a:gdLst>
                <a:gd name="connsiteX0" fmla="*/ 839084 w 1678168"/>
                <a:gd name="connsiteY0" fmla="*/ 0 h 2121969"/>
                <a:gd name="connsiteX1" fmla="*/ 1678168 w 1678168"/>
                <a:gd name="connsiteY1" fmla="*/ 803123 h 2121969"/>
                <a:gd name="connsiteX2" fmla="*/ 1673836 w 1678168"/>
                <a:gd name="connsiteY2" fmla="*/ 885238 h 2121969"/>
                <a:gd name="connsiteX3" fmla="*/ 1668948 w 1678168"/>
                <a:gd name="connsiteY3" fmla="*/ 915894 h 2121969"/>
                <a:gd name="connsiteX4" fmla="*/ 1673899 w 1678168"/>
                <a:gd name="connsiteY4" fmla="*/ 939431 h 2121969"/>
                <a:gd name="connsiteX5" fmla="*/ 826172 w 1678168"/>
                <a:gd name="connsiteY5" fmla="*/ 2121969 h 2121969"/>
                <a:gd name="connsiteX6" fmla="*/ 8731 w 1678168"/>
                <a:gd name="connsiteY6" fmla="*/ 939431 h 2121969"/>
                <a:gd name="connsiteX7" fmla="*/ 11417 w 1678168"/>
                <a:gd name="connsiteY7" fmla="*/ 929669 h 2121969"/>
                <a:gd name="connsiteX8" fmla="*/ 4332 w 1678168"/>
                <a:gd name="connsiteY8" fmla="*/ 885238 h 2121969"/>
                <a:gd name="connsiteX9" fmla="*/ 0 w 1678168"/>
                <a:gd name="connsiteY9" fmla="*/ 803123 h 2121969"/>
                <a:gd name="connsiteX10" fmla="*/ 839084 w 1678168"/>
                <a:gd name="connsiteY10" fmla="*/ 0 h 2121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8168" h="2121969">
                  <a:moveTo>
                    <a:pt x="839084" y="0"/>
                  </a:moveTo>
                  <a:cubicBezTo>
                    <a:pt x="1302497" y="0"/>
                    <a:pt x="1678168" y="359570"/>
                    <a:pt x="1678168" y="803123"/>
                  </a:cubicBezTo>
                  <a:cubicBezTo>
                    <a:pt x="1678168" y="830845"/>
                    <a:pt x="1676701" y="858239"/>
                    <a:pt x="1673836" y="885238"/>
                  </a:cubicBezTo>
                  <a:lnTo>
                    <a:pt x="1668948" y="915894"/>
                  </a:lnTo>
                  <a:lnTo>
                    <a:pt x="1673899" y="939431"/>
                  </a:lnTo>
                  <a:cubicBezTo>
                    <a:pt x="1710655" y="1208113"/>
                    <a:pt x="1516943" y="1632566"/>
                    <a:pt x="826172" y="2121969"/>
                  </a:cubicBezTo>
                  <a:cubicBezTo>
                    <a:pt x="135401" y="1632566"/>
                    <a:pt x="-44466" y="1208113"/>
                    <a:pt x="8731" y="939431"/>
                  </a:cubicBezTo>
                  <a:lnTo>
                    <a:pt x="11417" y="929669"/>
                  </a:lnTo>
                  <a:lnTo>
                    <a:pt x="4332" y="885238"/>
                  </a:lnTo>
                  <a:cubicBezTo>
                    <a:pt x="1468" y="858239"/>
                    <a:pt x="0" y="830845"/>
                    <a:pt x="0" y="803123"/>
                  </a:cubicBezTo>
                  <a:cubicBezTo>
                    <a:pt x="0" y="359570"/>
                    <a:pt x="375671" y="0"/>
                    <a:pt x="839084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877CB640-4531-EEC7-1BDC-217221765AE3}"/>
                </a:ext>
              </a:extLst>
            </p:cNvPr>
            <p:cNvSpPr/>
            <p:nvPr/>
          </p:nvSpPr>
          <p:spPr>
            <a:xfrm rot="2584569">
              <a:off x="9579125" y="1755069"/>
              <a:ext cx="1883873" cy="1732735"/>
            </a:xfrm>
            <a:custGeom>
              <a:avLst/>
              <a:gdLst>
                <a:gd name="connsiteX0" fmla="*/ 478102 w 2649125"/>
                <a:gd name="connsiteY0" fmla="*/ 224573 h 2436592"/>
                <a:gd name="connsiteX1" fmla="*/ 846854 w 2649125"/>
                <a:gd name="connsiteY1" fmla="*/ 82760 h 2436592"/>
                <a:gd name="connsiteX2" fmla="*/ 1201462 w 2649125"/>
                <a:gd name="connsiteY2" fmla="*/ 82760 h 2436592"/>
                <a:gd name="connsiteX3" fmla="*/ 1212857 w 2649125"/>
                <a:gd name="connsiteY3" fmla="*/ 74694 h 2436592"/>
                <a:gd name="connsiteX4" fmla="*/ 1899384 w 2649125"/>
                <a:gd name="connsiteY4" fmla="*/ 161361 h 2436592"/>
                <a:gd name="connsiteX5" fmla="*/ 2649125 w 2649125"/>
                <a:gd name="connsiteY5" fmla="*/ 905846 h 2436592"/>
                <a:gd name="connsiteX6" fmla="*/ 2025316 w 2649125"/>
                <a:gd name="connsiteY6" fmla="*/ 1671915 h 2436592"/>
                <a:gd name="connsiteX7" fmla="*/ 2008657 w 2649125"/>
                <a:gd name="connsiteY7" fmla="*/ 1665249 h 2436592"/>
                <a:gd name="connsiteX8" fmla="*/ 2009085 w 2649125"/>
                <a:gd name="connsiteY8" fmla="*/ 1660170 h 2436592"/>
                <a:gd name="connsiteX9" fmla="*/ 1731396 w 2649125"/>
                <a:gd name="connsiteY9" fmla="*/ 615608 h 2436592"/>
                <a:gd name="connsiteX10" fmla="*/ 1713096 w 2649125"/>
                <a:gd name="connsiteY10" fmla="*/ 602090 h 2436592"/>
                <a:gd name="connsiteX11" fmla="*/ 1696177 w 2649125"/>
                <a:gd name="connsiteY11" fmla="*/ 578017 h 2436592"/>
                <a:gd name="connsiteX12" fmla="*/ 1645511 w 2649125"/>
                <a:gd name="connsiteY12" fmla="*/ 518533 h 2436592"/>
                <a:gd name="connsiteX13" fmla="*/ 612369 w 2649125"/>
                <a:gd name="connsiteY13" fmla="*/ 439424 h 2436592"/>
                <a:gd name="connsiteX14" fmla="*/ 621972 w 2649125"/>
                <a:gd name="connsiteY14" fmla="*/ 1475546 h 2436592"/>
                <a:gd name="connsiteX15" fmla="*/ 677922 w 2649125"/>
                <a:gd name="connsiteY15" fmla="*/ 1530088 h 2436592"/>
                <a:gd name="connsiteX16" fmla="*/ 711087 w 2649125"/>
                <a:gd name="connsiteY16" fmla="*/ 1556897 h 2436592"/>
                <a:gd name="connsiteX17" fmla="*/ 715786 w 2649125"/>
                <a:gd name="connsiteY17" fmla="*/ 1565207 h 2436592"/>
                <a:gd name="connsiteX18" fmla="*/ 1721270 w 2649125"/>
                <a:gd name="connsiteY18" fmla="*/ 1929278 h 2436592"/>
                <a:gd name="connsiteX19" fmla="*/ 1772481 w 2649125"/>
                <a:gd name="connsiteY19" fmla="*/ 1928520 h 2436592"/>
                <a:gd name="connsiteX20" fmla="*/ 1789309 w 2649125"/>
                <a:gd name="connsiteY20" fmla="*/ 1977256 h 2436592"/>
                <a:gd name="connsiteX21" fmla="*/ 897510 w 2649125"/>
                <a:gd name="connsiteY21" fmla="*/ 2426422 h 2436592"/>
                <a:gd name="connsiteX22" fmla="*/ 147771 w 2649125"/>
                <a:gd name="connsiteY22" fmla="*/ 1681939 h 2436592"/>
                <a:gd name="connsiteX23" fmla="*/ 173797 w 2649125"/>
                <a:gd name="connsiteY23" fmla="*/ 962546 h 2436592"/>
                <a:gd name="connsiteX24" fmla="*/ 325358 w 2649125"/>
                <a:gd name="connsiteY24" fmla="*/ 830976 h 2436592"/>
                <a:gd name="connsiteX25" fmla="*/ 325358 w 2649125"/>
                <a:gd name="connsiteY25" fmla="*/ 566941 h 2436592"/>
                <a:gd name="connsiteX26" fmla="*/ 478102 w 2649125"/>
                <a:gd name="connsiteY26" fmla="*/ 224573 h 243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49125" h="2436592">
                  <a:moveTo>
                    <a:pt x="478102" y="224573"/>
                  </a:moveTo>
                  <a:cubicBezTo>
                    <a:pt x="572474" y="136954"/>
                    <a:pt x="702848" y="82760"/>
                    <a:pt x="846854" y="82760"/>
                  </a:cubicBezTo>
                  <a:lnTo>
                    <a:pt x="1201462" y="82760"/>
                  </a:lnTo>
                  <a:lnTo>
                    <a:pt x="1212857" y="74694"/>
                  </a:lnTo>
                  <a:cubicBezTo>
                    <a:pt x="1430238" y="-49041"/>
                    <a:pt x="1718454" y="-18300"/>
                    <a:pt x="1899384" y="161361"/>
                  </a:cubicBezTo>
                  <a:cubicBezTo>
                    <a:pt x="2149298" y="409523"/>
                    <a:pt x="1376561" y="977813"/>
                    <a:pt x="2649125" y="905846"/>
                  </a:cubicBezTo>
                  <a:cubicBezTo>
                    <a:pt x="2647310" y="1834557"/>
                    <a:pt x="2416113" y="1822792"/>
                    <a:pt x="2025316" y="1671915"/>
                  </a:cubicBezTo>
                  <a:lnTo>
                    <a:pt x="2008657" y="1665249"/>
                  </a:lnTo>
                  <a:lnTo>
                    <a:pt x="2009085" y="1660170"/>
                  </a:lnTo>
                  <a:cubicBezTo>
                    <a:pt x="2045670" y="1088816"/>
                    <a:pt x="1903632" y="760497"/>
                    <a:pt x="1731396" y="615608"/>
                  </a:cubicBezTo>
                  <a:lnTo>
                    <a:pt x="1713096" y="602090"/>
                  </a:lnTo>
                  <a:lnTo>
                    <a:pt x="1696177" y="578017"/>
                  </a:lnTo>
                  <a:cubicBezTo>
                    <a:pt x="1680397" y="557638"/>
                    <a:pt x="1663508" y="537781"/>
                    <a:pt x="1645511" y="518533"/>
                  </a:cubicBezTo>
                  <a:cubicBezTo>
                    <a:pt x="1357565" y="210571"/>
                    <a:pt x="895012" y="175152"/>
                    <a:pt x="612369" y="439424"/>
                  </a:cubicBezTo>
                  <a:cubicBezTo>
                    <a:pt x="329727" y="703695"/>
                    <a:pt x="334026" y="1167583"/>
                    <a:pt x="621972" y="1475546"/>
                  </a:cubicBezTo>
                  <a:cubicBezTo>
                    <a:pt x="639969" y="1494793"/>
                    <a:pt x="658648" y="1512976"/>
                    <a:pt x="677922" y="1530088"/>
                  </a:cubicBezTo>
                  <a:lnTo>
                    <a:pt x="711087" y="1556897"/>
                  </a:lnTo>
                  <a:lnTo>
                    <a:pt x="715786" y="1565207"/>
                  </a:lnTo>
                  <a:cubicBezTo>
                    <a:pt x="840016" y="1754982"/>
                    <a:pt x="1150502" y="1925801"/>
                    <a:pt x="1721270" y="1929278"/>
                  </a:cubicBezTo>
                  <a:lnTo>
                    <a:pt x="1772481" y="1928520"/>
                  </a:lnTo>
                  <a:lnTo>
                    <a:pt x="1789309" y="1977256"/>
                  </a:lnTo>
                  <a:cubicBezTo>
                    <a:pt x="1893047" y="2301404"/>
                    <a:pt x="1824367" y="2482731"/>
                    <a:pt x="897510" y="2426422"/>
                  </a:cubicBezTo>
                  <a:cubicBezTo>
                    <a:pt x="1060246" y="1252406"/>
                    <a:pt x="397685" y="1930100"/>
                    <a:pt x="147771" y="1681939"/>
                  </a:cubicBezTo>
                  <a:cubicBezTo>
                    <a:pt x="-59007" y="1476612"/>
                    <a:pt x="-47354" y="1154528"/>
                    <a:pt x="173797" y="962546"/>
                  </a:cubicBezTo>
                  <a:lnTo>
                    <a:pt x="325358" y="830976"/>
                  </a:lnTo>
                  <a:lnTo>
                    <a:pt x="325358" y="566941"/>
                  </a:lnTo>
                  <a:cubicBezTo>
                    <a:pt x="325358" y="433238"/>
                    <a:pt x="383729" y="312192"/>
                    <a:pt x="478102" y="224573"/>
                  </a:cubicBezTo>
                  <a:close/>
                </a:path>
              </a:pathLst>
            </a:cu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23A047A4-E121-4ACC-A615-5C808763DD4F}"/>
                </a:ext>
              </a:extLst>
            </p:cNvPr>
            <p:cNvGrpSpPr/>
            <p:nvPr/>
          </p:nvGrpSpPr>
          <p:grpSpPr>
            <a:xfrm>
              <a:off x="9883435" y="4540861"/>
              <a:ext cx="1234610" cy="1167248"/>
              <a:chOff x="8633683" y="3152592"/>
              <a:chExt cx="1550911" cy="1443018"/>
            </a:xfrm>
            <a:grpFill/>
          </p:grpSpPr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01FDFE80-3737-1A57-C9E4-55700AD1C703}"/>
                  </a:ext>
                </a:extLst>
              </p:cNvPr>
              <p:cNvSpPr/>
              <p:nvPr/>
            </p:nvSpPr>
            <p:spPr>
              <a:xfrm>
                <a:off x="8633683" y="4415559"/>
                <a:ext cx="1550910" cy="180051"/>
              </a:xfrm>
              <a:custGeom>
                <a:avLst/>
                <a:gdLst>
                  <a:gd name="connsiteX0" fmla="*/ 785220 w 2395453"/>
                  <a:gd name="connsiteY0" fmla="*/ 0 h 585227"/>
                  <a:gd name="connsiteX1" fmla="*/ 992129 w 2395453"/>
                  <a:gd name="connsiteY1" fmla="*/ 85704 h 585227"/>
                  <a:gd name="connsiteX2" fmla="*/ 1015446 w 2395453"/>
                  <a:gd name="connsiteY2" fmla="*/ 113965 h 585227"/>
                  <a:gd name="connsiteX3" fmla="*/ 1038763 w 2395453"/>
                  <a:gd name="connsiteY3" fmla="*/ 85704 h 585227"/>
                  <a:gd name="connsiteX4" fmla="*/ 1245672 w 2395453"/>
                  <a:gd name="connsiteY4" fmla="*/ 0 h 585227"/>
                  <a:gd name="connsiteX5" fmla="*/ 1452580 w 2395453"/>
                  <a:gd name="connsiteY5" fmla="*/ 85704 h 585227"/>
                  <a:gd name="connsiteX6" fmla="*/ 1460547 w 2395453"/>
                  <a:gd name="connsiteY6" fmla="*/ 95360 h 585227"/>
                  <a:gd name="connsiteX7" fmla="*/ 1468513 w 2395453"/>
                  <a:gd name="connsiteY7" fmla="*/ 85704 h 585227"/>
                  <a:gd name="connsiteX8" fmla="*/ 1675422 w 2395453"/>
                  <a:gd name="connsiteY8" fmla="*/ 0 h 585227"/>
                  <a:gd name="connsiteX9" fmla="*/ 1882331 w 2395453"/>
                  <a:gd name="connsiteY9" fmla="*/ 85704 h 585227"/>
                  <a:gd name="connsiteX10" fmla="*/ 1889131 w 2395453"/>
                  <a:gd name="connsiteY10" fmla="*/ 93946 h 585227"/>
                  <a:gd name="connsiteX11" fmla="*/ 1895932 w 2395453"/>
                  <a:gd name="connsiteY11" fmla="*/ 85704 h 585227"/>
                  <a:gd name="connsiteX12" fmla="*/ 2102840 w 2395453"/>
                  <a:gd name="connsiteY12" fmla="*/ 0 h 585227"/>
                  <a:gd name="connsiteX13" fmla="*/ 2395453 w 2395453"/>
                  <a:gd name="connsiteY13" fmla="*/ 292613 h 585227"/>
                  <a:gd name="connsiteX14" fmla="*/ 2102840 w 2395453"/>
                  <a:gd name="connsiteY14" fmla="*/ 585226 h 585227"/>
                  <a:gd name="connsiteX15" fmla="*/ 1895932 w 2395453"/>
                  <a:gd name="connsiteY15" fmla="*/ 499522 h 585227"/>
                  <a:gd name="connsiteX16" fmla="*/ 1889131 w 2395453"/>
                  <a:gd name="connsiteY16" fmla="*/ 491280 h 585227"/>
                  <a:gd name="connsiteX17" fmla="*/ 1882331 w 2395453"/>
                  <a:gd name="connsiteY17" fmla="*/ 499522 h 585227"/>
                  <a:gd name="connsiteX18" fmla="*/ 1675422 w 2395453"/>
                  <a:gd name="connsiteY18" fmla="*/ 585226 h 585227"/>
                  <a:gd name="connsiteX19" fmla="*/ 1468513 w 2395453"/>
                  <a:gd name="connsiteY19" fmla="*/ 499522 h 585227"/>
                  <a:gd name="connsiteX20" fmla="*/ 1460547 w 2395453"/>
                  <a:gd name="connsiteY20" fmla="*/ 489867 h 585227"/>
                  <a:gd name="connsiteX21" fmla="*/ 1452580 w 2395453"/>
                  <a:gd name="connsiteY21" fmla="*/ 499522 h 585227"/>
                  <a:gd name="connsiteX22" fmla="*/ 1245672 w 2395453"/>
                  <a:gd name="connsiteY22" fmla="*/ 585226 h 585227"/>
                  <a:gd name="connsiteX23" fmla="*/ 1038763 w 2395453"/>
                  <a:gd name="connsiteY23" fmla="*/ 499522 h 585227"/>
                  <a:gd name="connsiteX24" fmla="*/ 1015446 w 2395453"/>
                  <a:gd name="connsiteY24" fmla="*/ 471261 h 585227"/>
                  <a:gd name="connsiteX25" fmla="*/ 992129 w 2395453"/>
                  <a:gd name="connsiteY25" fmla="*/ 499522 h 585227"/>
                  <a:gd name="connsiteX26" fmla="*/ 785220 w 2395453"/>
                  <a:gd name="connsiteY26" fmla="*/ 585226 h 585227"/>
                  <a:gd name="connsiteX27" fmla="*/ 542580 w 2395453"/>
                  <a:gd name="connsiteY27" fmla="*/ 456216 h 585227"/>
                  <a:gd name="connsiteX28" fmla="*/ 538917 w 2395453"/>
                  <a:gd name="connsiteY28" fmla="*/ 449466 h 585227"/>
                  <a:gd name="connsiteX29" fmla="*/ 535252 w 2395453"/>
                  <a:gd name="connsiteY29" fmla="*/ 456217 h 585227"/>
                  <a:gd name="connsiteX30" fmla="*/ 292613 w 2395453"/>
                  <a:gd name="connsiteY30" fmla="*/ 585227 h 585227"/>
                  <a:gd name="connsiteX31" fmla="*/ 0 w 2395453"/>
                  <a:gd name="connsiteY31" fmla="*/ 292614 h 585227"/>
                  <a:gd name="connsiteX32" fmla="*/ 292613 w 2395453"/>
                  <a:gd name="connsiteY32" fmla="*/ 1 h 585227"/>
                  <a:gd name="connsiteX33" fmla="*/ 535252 w 2395453"/>
                  <a:gd name="connsiteY33" fmla="*/ 129011 h 585227"/>
                  <a:gd name="connsiteX34" fmla="*/ 538916 w 2395453"/>
                  <a:gd name="connsiteY34" fmla="*/ 135761 h 585227"/>
                  <a:gd name="connsiteX35" fmla="*/ 542580 w 2395453"/>
                  <a:gd name="connsiteY35" fmla="*/ 129010 h 585227"/>
                  <a:gd name="connsiteX36" fmla="*/ 785220 w 2395453"/>
                  <a:gd name="connsiteY36" fmla="*/ 0 h 585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395453" h="585227">
                    <a:moveTo>
                      <a:pt x="785220" y="0"/>
                    </a:moveTo>
                    <a:cubicBezTo>
                      <a:pt x="866023" y="0"/>
                      <a:pt x="939176" y="32752"/>
                      <a:pt x="992129" y="85704"/>
                    </a:cubicBezTo>
                    <a:lnTo>
                      <a:pt x="1015446" y="113965"/>
                    </a:lnTo>
                    <a:lnTo>
                      <a:pt x="1038763" y="85704"/>
                    </a:lnTo>
                    <a:cubicBezTo>
                      <a:pt x="1091716" y="32752"/>
                      <a:pt x="1164869" y="0"/>
                      <a:pt x="1245672" y="0"/>
                    </a:cubicBezTo>
                    <a:cubicBezTo>
                      <a:pt x="1326475" y="0"/>
                      <a:pt x="1399628" y="32752"/>
                      <a:pt x="1452580" y="85704"/>
                    </a:cubicBezTo>
                    <a:lnTo>
                      <a:pt x="1460547" y="95360"/>
                    </a:lnTo>
                    <a:lnTo>
                      <a:pt x="1468513" y="85704"/>
                    </a:lnTo>
                    <a:cubicBezTo>
                      <a:pt x="1521465" y="32752"/>
                      <a:pt x="1594619" y="0"/>
                      <a:pt x="1675422" y="0"/>
                    </a:cubicBezTo>
                    <a:cubicBezTo>
                      <a:pt x="1756225" y="0"/>
                      <a:pt x="1829378" y="32752"/>
                      <a:pt x="1882331" y="85704"/>
                    </a:cubicBezTo>
                    <a:lnTo>
                      <a:pt x="1889131" y="93946"/>
                    </a:lnTo>
                    <a:lnTo>
                      <a:pt x="1895932" y="85704"/>
                    </a:lnTo>
                    <a:cubicBezTo>
                      <a:pt x="1948884" y="32752"/>
                      <a:pt x="2022037" y="0"/>
                      <a:pt x="2102840" y="0"/>
                    </a:cubicBezTo>
                    <a:cubicBezTo>
                      <a:pt x="2264446" y="0"/>
                      <a:pt x="2395453" y="131007"/>
                      <a:pt x="2395453" y="292613"/>
                    </a:cubicBezTo>
                    <a:cubicBezTo>
                      <a:pt x="2395453" y="454219"/>
                      <a:pt x="2264446" y="585226"/>
                      <a:pt x="2102840" y="585226"/>
                    </a:cubicBezTo>
                    <a:cubicBezTo>
                      <a:pt x="2022037" y="585226"/>
                      <a:pt x="1948884" y="552474"/>
                      <a:pt x="1895932" y="499522"/>
                    </a:cubicBezTo>
                    <a:lnTo>
                      <a:pt x="1889131" y="491280"/>
                    </a:lnTo>
                    <a:lnTo>
                      <a:pt x="1882331" y="499522"/>
                    </a:lnTo>
                    <a:cubicBezTo>
                      <a:pt x="1829378" y="552474"/>
                      <a:pt x="1756225" y="585226"/>
                      <a:pt x="1675422" y="585226"/>
                    </a:cubicBezTo>
                    <a:cubicBezTo>
                      <a:pt x="1594619" y="585226"/>
                      <a:pt x="1521465" y="552474"/>
                      <a:pt x="1468513" y="499522"/>
                    </a:cubicBezTo>
                    <a:lnTo>
                      <a:pt x="1460547" y="489867"/>
                    </a:lnTo>
                    <a:lnTo>
                      <a:pt x="1452580" y="499522"/>
                    </a:lnTo>
                    <a:cubicBezTo>
                      <a:pt x="1399628" y="552474"/>
                      <a:pt x="1326475" y="585226"/>
                      <a:pt x="1245672" y="585226"/>
                    </a:cubicBezTo>
                    <a:cubicBezTo>
                      <a:pt x="1164869" y="585226"/>
                      <a:pt x="1091716" y="552474"/>
                      <a:pt x="1038763" y="499522"/>
                    </a:cubicBezTo>
                    <a:lnTo>
                      <a:pt x="1015446" y="471261"/>
                    </a:lnTo>
                    <a:lnTo>
                      <a:pt x="992129" y="499522"/>
                    </a:lnTo>
                    <a:cubicBezTo>
                      <a:pt x="939176" y="552474"/>
                      <a:pt x="866023" y="585226"/>
                      <a:pt x="785220" y="585226"/>
                    </a:cubicBezTo>
                    <a:cubicBezTo>
                      <a:pt x="684216" y="585226"/>
                      <a:pt x="595165" y="534052"/>
                      <a:pt x="542580" y="456216"/>
                    </a:cubicBezTo>
                    <a:lnTo>
                      <a:pt x="538917" y="449466"/>
                    </a:lnTo>
                    <a:lnTo>
                      <a:pt x="535252" y="456217"/>
                    </a:lnTo>
                    <a:cubicBezTo>
                      <a:pt x="482668" y="534053"/>
                      <a:pt x="393617" y="585227"/>
                      <a:pt x="292613" y="585227"/>
                    </a:cubicBezTo>
                    <a:cubicBezTo>
                      <a:pt x="131007" y="585227"/>
                      <a:pt x="0" y="454220"/>
                      <a:pt x="0" y="292614"/>
                    </a:cubicBezTo>
                    <a:cubicBezTo>
                      <a:pt x="0" y="131008"/>
                      <a:pt x="131007" y="1"/>
                      <a:pt x="292613" y="1"/>
                    </a:cubicBezTo>
                    <a:cubicBezTo>
                      <a:pt x="393617" y="1"/>
                      <a:pt x="482668" y="51176"/>
                      <a:pt x="535252" y="129011"/>
                    </a:cubicBezTo>
                    <a:lnTo>
                      <a:pt x="538916" y="135761"/>
                    </a:lnTo>
                    <a:lnTo>
                      <a:pt x="542580" y="129010"/>
                    </a:lnTo>
                    <a:cubicBezTo>
                      <a:pt x="595165" y="51175"/>
                      <a:pt x="684216" y="0"/>
                      <a:pt x="785220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7" name="Trapezoid 116">
                <a:extLst>
                  <a:ext uri="{FF2B5EF4-FFF2-40B4-BE49-F238E27FC236}">
                    <a16:creationId xmlns:a16="http://schemas.microsoft.com/office/drawing/2014/main" id="{BF0F1F1F-8B89-DDF7-7168-4ADF0A948089}"/>
                  </a:ext>
                </a:extLst>
              </p:cNvPr>
              <p:cNvSpPr/>
              <p:nvPr/>
            </p:nvSpPr>
            <p:spPr>
              <a:xfrm>
                <a:off x="8642265" y="3242849"/>
                <a:ext cx="1542329" cy="1231016"/>
              </a:xfrm>
              <a:prstGeom prst="trapezoi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: Rounded Corners 117">
                <a:extLst>
                  <a:ext uri="{FF2B5EF4-FFF2-40B4-BE49-F238E27FC236}">
                    <a16:creationId xmlns:a16="http://schemas.microsoft.com/office/drawing/2014/main" id="{B6B9DD6D-77B8-DAF9-06D2-EF202FA63008}"/>
                  </a:ext>
                </a:extLst>
              </p:cNvPr>
              <p:cNvSpPr/>
              <p:nvPr/>
            </p:nvSpPr>
            <p:spPr>
              <a:xfrm>
                <a:off x="8926178" y="3152592"/>
                <a:ext cx="978581" cy="172979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45A41AA0-A372-E6FF-94FD-17C19F9F3199}"/>
              </a:ext>
            </a:extLst>
          </p:cNvPr>
          <p:cNvSpPr txBox="1"/>
          <p:nvPr/>
        </p:nvSpPr>
        <p:spPr>
          <a:xfrm>
            <a:off x="0" y="647975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9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Family of Joseph Smith Sr. and Lucy Mack Smith:</a:t>
            </a:r>
          </a:p>
          <a:p>
            <a:pPr algn="l" fontAlgn="base"/>
            <a:r>
              <a:rPr lang="en-US" sz="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The First Family of the Restoration</a:t>
            </a:r>
          </a:p>
        </p:txBody>
      </p:sp>
    </p:spTree>
    <p:extLst>
      <p:ext uri="{BB962C8B-B14F-4D97-AF65-F5344CB8AC3E}">
        <p14:creationId xmlns:p14="http://schemas.microsoft.com/office/powerpoint/2010/main" val="2906192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0A63CF-6D43-C7C9-055B-EAC0796E55C1}"/>
              </a:ext>
            </a:extLst>
          </p:cNvPr>
          <p:cNvGrpSpPr/>
          <p:nvPr/>
        </p:nvGrpSpPr>
        <p:grpSpPr>
          <a:xfrm>
            <a:off x="426720" y="243840"/>
            <a:ext cx="975360" cy="1026160"/>
            <a:chOff x="426720" y="243840"/>
            <a:chExt cx="975360" cy="10261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0138D1-B9F0-C2B1-3F94-2427BF2C30E5}"/>
                </a:ext>
              </a:extLst>
            </p:cNvPr>
            <p:cNvSpPr/>
            <p:nvPr/>
          </p:nvSpPr>
          <p:spPr>
            <a:xfrm>
              <a:off x="426720" y="294640"/>
              <a:ext cx="975360" cy="9753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9D68967-65BB-C7FB-3F56-81E631959BE6}"/>
                </a:ext>
              </a:extLst>
            </p:cNvPr>
            <p:cNvSpPr txBox="1"/>
            <p:nvPr/>
          </p:nvSpPr>
          <p:spPr>
            <a:xfrm>
              <a:off x="584200" y="243840"/>
              <a:ext cx="741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Algerian" panose="04020705040A02060702" pitchFamily="82" charset="0"/>
                </a:rPr>
                <a:t>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600EE10-F456-13ED-DE97-56314D9DC9D5}"/>
              </a:ext>
            </a:extLst>
          </p:cNvPr>
          <p:cNvSpPr txBox="1"/>
          <p:nvPr/>
        </p:nvSpPr>
        <p:spPr>
          <a:xfrm>
            <a:off x="1715536" y="79958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Joseph Smith Jr.</a:t>
            </a:r>
          </a:p>
          <a:p>
            <a:r>
              <a:rPr lang="en-US" sz="1100" dirty="0"/>
              <a:t>D&amp;C 132:7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61F3D1-27AB-206E-4054-995C2CBE21DE}"/>
              </a:ext>
            </a:extLst>
          </p:cNvPr>
          <p:cNvSpPr txBox="1"/>
          <p:nvPr/>
        </p:nvSpPr>
        <p:spPr>
          <a:xfrm>
            <a:off x="8888496" y="254933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Emma Hale Smith</a:t>
            </a:r>
          </a:p>
          <a:p>
            <a:r>
              <a:rPr lang="en-US" sz="1100" dirty="0"/>
              <a:t>Wife of Joseph Smith Jr. D&amp;C 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FA0F4F-D11D-2D9E-ABBE-16CE90E2FEE6}"/>
              </a:ext>
            </a:extLst>
          </p:cNvPr>
          <p:cNvSpPr txBox="1"/>
          <p:nvPr/>
        </p:nvSpPr>
        <p:spPr>
          <a:xfrm>
            <a:off x="4312223" y="60929"/>
            <a:ext cx="288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Smith Family</a:t>
            </a:r>
            <a:endParaRPr lang="en-US" sz="11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0D1CC47-2C11-4E1E-F20F-545772D1B285}"/>
              </a:ext>
            </a:extLst>
          </p:cNvPr>
          <p:cNvGrpSpPr/>
          <p:nvPr/>
        </p:nvGrpSpPr>
        <p:grpSpPr>
          <a:xfrm>
            <a:off x="9757854" y="1404862"/>
            <a:ext cx="2051691" cy="4978883"/>
            <a:chOff x="4534577" y="1981200"/>
            <a:chExt cx="2018623" cy="4314367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643F673-2C99-F62E-9453-417B091CAFEB}"/>
                </a:ext>
              </a:extLst>
            </p:cNvPr>
            <p:cNvSpPr/>
            <p:nvPr/>
          </p:nvSpPr>
          <p:spPr>
            <a:xfrm>
              <a:off x="5715000" y="2133600"/>
              <a:ext cx="838200" cy="1295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99446916-2804-C123-7C7A-DC93485A1F30}"/>
                </a:ext>
              </a:extLst>
            </p:cNvPr>
            <p:cNvSpPr/>
            <p:nvPr/>
          </p:nvSpPr>
          <p:spPr>
            <a:xfrm rot="16564297">
              <a:off x="4345638" y="2712538"/>
              <a:ext cx="1704490" cy="771004"/>
            </a:xfrm>
            <a:prstGeom prst="clou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A8A47A7-3D17-376E-0EAF-BB9E60E40D65}"/>
                </a:ext>
              </a:extLst>
            </p:cNvPr>
            <p:cNvSpPr/>
            <p:nvPr/>
          </p:nvSpPr>
          <p:spPr>
            <a:xfrm rot="4050661">
              <a:off x="5685057" y="5765382"/>
              <a:ext cx="269323" cy="7681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9244988-E49E-7292-A976-BCE0C2BF301D}"/>
                </a:ext>
              </a:extLst>
            </p:cNvPr>
            <p:cNvSpPr/>
            <p:nvPr/>
          </p:nvSpPr>
          <p:spPr>
            <a:xfrm rot="4050661">
              <a:off x="5016467" y="5791874"/>
              <a:ext cx="290157" cy="71722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01C4EF5-933A-A02C-AA76-1FE9BFA8DAB3}"/>
                </a:ext>
              </a:extLst>
            </p:cNvPr>
            <p:cNvSpPr/>
            <p:nvPr/>
          </p:nvSpPr>
          <p:spPr>
            <a:xfrm rot="20877455">
              <a:off x="6161226" y="4446330"/>
              <a:ext cx="361346" cy="702702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EC5E20-2B7D-7A5A-A70C-7F644FA931B4}"/>
                </a:ext>
              </a:extLst>
            </p:cNvPr>
            <p:cNvSpPr/>
            <p:nvPr/>
          </p:nvSpPr>
          <p:spPr>
            <a:xfrm rot="1053833">
              <a:off x="4534577" y="4467322"/>
              <a:ext cx="403455" cy="702702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rapezoid 15">
              <a:extLst>
                <a:ext uri="{FF2B5EF4-FFF2-40B4-BE49-F238E27FC236}">
                  <a16:creationId xmlns:a16="http://schemas.microsoft.com/office/drawing/2014/main" id="{02779295-FBCE-AE73-CB4A-BEB219E8558F}"/>
                </a:ext>
              </a:extLst>
            </p:cNvPr>
            <p:cNvSpPr/>
            <p:nvPr/>
          </p:nvSpPr>
          <p:spPr>
            <a:xfrm rot="20029742">
              <a:off x="5667534" y="3370347"/>
              <a:ext cx="674207" cy="1637185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rapezoid 16">
              <a:extLst>
                <a:ext uri="{FF2B5EF4-FFF2-40B4-BE49-F238E27FC236}">
                  <a16:creationId xmlns:a16="http://schemas.microsoft.com/office/drawing/2014/main" id="{932C76FA-93FB-F4C6-005F-CC8FCBB8756A}"/>
                </a:ext>
              </a:extLst>
            </p:cNvPr>
            <p:cNvSpPr/>
            <p:nvPr/>
          </p:nvSpPr>
          <p:spPr>
            <a:xfrm rot="1403006">
              <a:off x="4620484" y="3512079"/>
              <a:ext cx="674207" cy="1478582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1AE627E7-AB65-ADDD-A1BA-680EE90C5BBF}"/>
                </a:ext>
              </a:extLst>
            </p:cNvPr>
            <p:cNvSpPr/>
            <p:nvPr/>
          </p:nvSpPr>
          <p:spPr>
            <a:xfrm>
              <a:off x="4838570" y="3579005"/>
              <a:ext cx="1399758" cy="2529733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50E6D31-AA01-3DC6-546D-B4B4C2520D6B}"/>
                </a:ext>
              </a:extLst>
            </p:cNvPr>
            <p:cNvGrpSpPr/>
            <p:nvPr/>
          </p:nvGrpSpPr>
          <p:grpSpPr>
            <a:xfrm>
              <a:off x="4876800" y="3276600"/>
              <a:ext cx="1248228" cy="1208918"/>
              <a:chOff x="7445829" y="1534282"/>
              <a:chExt cx="1248228" cy="1208918"/>
            </a:xfrm>
            <a:grpFill/>
          </p:grpSpPr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id="{906F71AD-31E6-111D-F5C2-CD22AB34029F}"/>
                  </a:ext>
                </a:extLst>
              </p:cNvPr>
              <p:cNvSpPr/>
              <p:nvPr/>
            </p:nvSpPr>
            <p:spPr>
              <a:xfrm rot="10800000">
                <a:off x="7649397" y="1726115"/>
                <a:ext cx="838200" cy="685800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Chord 24">
                <a:extLst>
                  <a:ext uri="{FF2B5EF4-FFF2-40B4-BE49-F238E27FC236}">
                    <a16:creationId xmlns:a16="http://schemas.microsoft.com/office/drawing/2014/main" id="{C2881216-CD8B-1823-10E5-A9DB9E13F253}"/>
                  </a:ext>
                </a:extLst>
              </p:cNvPr>
              <p:cNvSpPr/>
              <p:nvPr/>
            </p:nvSpPr>
            <p:spPr>
              <a:xfrm rot="1059312">
                <a:off x="7520333" y="1534282"/>
                <a:ext cx="744614" cy="1122435"/>
              </a:xfrm>
              <a:prstGeom prst="chord">
                <a:avLst>
                  <a:gd name="adj1" fmla="val 2700000"/>
                  <a:gd name="adj2" fmla="val 13413489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Chord 25">
                <a:extLst>
                  <a:ext uri="{FF2B5EF4-FFF2-40B4-BE49-F238E27FC236}">
                    <a16:creationId xmlns:a16="http://schemas.microsoft.com/office/drawing/2014/main" id="{B9BD39F1-8040-EBD3-563B-33ACBF3C85D0}"/>
                  </a:ext>
                </a:extLst>
              </p:cNvPr>
              <p:cNvSpPr/>
              <p:nvPr/>
            </p:nvSpPr>
            <p:spPr>
              <a:xfrm rot="20540688" flipH="1">
                <a:off x="7846905" y="1556053"/>
                <a:ext cx="744614" cy="1122435"/>
              </a:xfrm>
              <a:prstGeom prst="chord">
                <a:avLst>
                  <a:gd name="adj1" fmla="val 2700000"/>
                  <a:gd name="adj2" fmla="val 13413489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B7FF278E-316A-C7F5-1E02-CA187361CE66}"/>
                  </a:ext>
                </a:extLst>
              </p:cNvPr>
              <p:cNvGrpSpPr/>
              <p:nvPr/>
            </p:nvGrpSpPr>
            <p:grpSpPr>
              <a:xfrm>
                <a:off x="7445829" y="1930400"/>
                <a:ext cx="1248228" cy="812800"/>
                <a:chOff x="1790203" y="1022292"/>
                <a:chExt cx="5523076" cy="3396303"/>
              </a:xfrm>
              <a:grpFill/>
            </p:grpSpPr>
            <p:grpSp>
              <p:nvGrpSpPr>
                <p:cNvPr id="28" name="Group 1">
                  <a:extLst>
                    <a:ext uri="{FF2B5EF4-FFF2-40B4-BE49-F238E27FC236}">
                      <a16:creationId xmlns:a16="http://schemas.microsoft.com/office/drawing/2014/main" id="{CC98DBE9-EFD8-CB32-5699-767786CFA899}"/>
                    </a:ext>
                  </a:extLst>
                </p:cNvPr>
                <p:cNvGrpSpPr/>
                <p:nvPr/>
              </p:nvGrpSpPr>
              <p:grpSpPr>
                <a:xfrm rot="2680637">
                  <a:off x="1790203" y="1142805"/>
                  <a:ext cx="1524000" cy="1600200"/>
                  <a:chOff x="2286000" y="457200"/>
                  <a:chExt cx="1524000" cy="1600200"/>
                </a:xfrm>
                <a:grpFill/>
              </p:grpSpPr>
              <p:sp>
                <p:nvSpPr>
                  <p:cNvPr id="45" name="Quad Arrow 2">
                    <a:extLst>
                      <a:ext uri="{FF2B5EF4-FFF2-40B4-BE49-F238E27FC236}">
                        <a16:creationId xmlns:a16="http://schemas.microsoft.com/office/drawing/2014/main" id="{123849BD-9355-3D83-149B-01435615726F}"/>
                      </a:ext>
                    </a:extLst>
                  </p:cNvPr>
                  <p:cNvSpPr/>
                  <p:nvPr/>
                </p:nvSpPr>
                <p:spPr>
                  <a:xfrm>
                    <a:off x="2286000" y="457200"/>
                    <a:ext cx="1524000" cy="1600200"/>
                  </a:xfrm>
                  <a:prstGeom prst="quadArrow">
                    <a:avLst>
                      <a:gd name="adj1" fmla="val 35833"/>
                      <a:gd name="adj2" fmla="val 22500"/>
                      <a:gd name="adj3" fmla="val 22500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Quad Arrow 3">
                    <a:extLst>
                      <a:ext uri="{FF2B5EF4-FFF2-40B4-BE49-F238E27FC236}">
                        <a16:creationId xmlns:a16="http://schemas.microsoft.com/office/drawing/2014/main" id="{569B7B09-972B-D2E5-0364-0469A3CE5A1C}"/>
                      </a:ext>
                    </a:extLst>
                  </p:cNvPr>
                  <p:cNvSpPr/>
                  <p:nvPr/>
                </p:nvSpPr>
                <p:spPr>
                  <a:xfrm>
                    <a:off x="2514600" y="667657"/>
                    <a:ext cx="1088571" cy="1143000"/>
                  </a:xfrm>
                  <a:prstGeom prst="quadArrow">
                    <a:avLst>
                      <a:gd name="adj1" fmla="val 35833"/>
                      <a:gd name="adj2" fmla="val 22500"/>
                      <a:gd name="adj3" fmla="val 22500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Diamond 4">
                    <a:extLst>
                      <a:ext uri="{FF2B5EF4-FFF2-40B4-BE49-F238E27FC236}">
                        <a16:creationId xmlns:a16="http://schemas.microsoft.com/office/drawing/2014/main" id="{71D6763B-1889-447C-D89E-31769C44B4BC}"/>
                      </a:ext>
                    </a:extLst>
                  </p:cNvPr>
                  <p:cNvSpPr/>
                  <p:nvPr/>
                </p:nvSpPr>
                <p:spPr>
                  <a:xfrm>
                    <a:off x="2895600" y="914400"/>
                    <a:ext cx="304800" cy="609600"/>
                  </a:xfrm>
                  <a:prstGeom prst="diamond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" name="Group 5">
                  <a:extLst>
                    <a:ext uri="{FF2B5EF4-FFF2-40B4-BE49-F238E27FC236}">
                      <a16:creationId xmlns:a16="http://schemas.microsoft.com/office/drawing/2014/main" id="{3F7C23A2-0C2E-BA06-4B68-CD26AFD91634}"/>
                    </a:ext>
                  </a:extLst>
                </p:cNvPr>
                <p:cNvGrpSpPr/>
                <p:nvPr/>
              </p:nvGrpSpPr>
              <p:grpSpPr>
                <a:xfrm rot="2149962">
                  <a:off x="2824256" y="2000084"/>
                  <a:ext cx="1524000" cy="1600200"/>
                  <a:chOff x="2286000" y="457200"/>
                  <a:chExt cx="1524000" cy="1600200"/>
                </a:xfrm>
                <a:grpFill/>
              </p:grpSpPr>
              <p:sp>
                <p:nvSpPr>
                  <p:cNvPr id="42" name="Quad Arrow 6">
                    <a:extLst>
                      <a:ext uri="{FF2B5EF4-FFF2-40B4-BE49-F238E27FC236}">
                        <a16:creationId xmlns:a16="http://schemas.microsoft.com/office/drawing/2014/main" id="{28190F6A-59E1-5309-D590-20BFE5C41CBB}"/>
                      </a:ext>
                    </a:extLst>
                  </p:cNvPr>
                  <p:cNvSpPr/>
                  <p:nvPr/>
                </p:nvSpPr>
                <p:spPr>
                  <a:xfrm>
                    <a:off x="2286000" y="457200"/>
                    <a:ext cx="1524000" cy="1600200"/>
                  </a:xfrm>
                  <a:prstGeom prst="quadArrow">
                    <a:avLst>
                      <a:gd name="adj1" fmla="val 35833"/>
                      <a:gd name="adj2" fmla="val 22500"/>
                      <a:gd name="adj3" fmla="val 22500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Quad Arrow 69">
                    <a:extLst>
                      <a:ext uri="{FF2B5EF4-FFF2-40B4-BE49-F238E27FC236}">
                        <a16:creationId xmlns:a16="http://schemas.microsoft.com/office/drawing/2014/main" id="{C39B147C-5747-D0D0-BBCF-91BC20CE8F17}"/>
                      </a:ext>
                    </a:extLst>
                  </p:cNvPr>
                  <p:cNvSpPr/>
                  <p:nvPr/>
                </p:nvSpPr>
                <p:spPr>
                  <a:xfrm>
                    <a:off x="2514600" y="667657"/>
                    <a:ext cx="1088571" cy="1143000"/>
                  </a:xfrm>
                  <a:prstGeom prst="quadArrow">
                    <a:avLst>
                      <a:gd name="adj1" fmla="val 35833"/>
                      <a:gd name="adj2" fmla="val 22500"/>
                      <a:gd name="adj3" fmla="val 22500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Diamond 43">
                    <a:extLst>
                      <a:ext uri="{FF2B5EF4-FFF2-40B4-BE49-F238E27FC236}">
                        <a16:creationId xmlns:a16="http://schemas.microsoft.com/office/drawing/2014/main" id="{79A53846-D858-5E74-BA9A-89D8B1C51B81}"/>
                      </a:ext>
                    </a:extLst>
                  </p:cNvPr>
                  <p:cNvSpPr/>
                  <p:nvPr/>
                </p:nvSpPr>
                <p:spPr>
                  <a:xfrm>
                    <a:off x="2895600" y="914400"/>
                    <a:ext cx="304800" cy="609600"/>
                  </a:xfrm>
                  <a:prstGeom prst="diamond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" name="Group 9">
                  <a:extLst>
                    <a:ext uri="{FF2B5EF4-FFF2-40B4-BE49-F238E27FC236}">
                      <a16:creationId xmlns:a16="http://schemas.microsoft.com/office/drawing/2014/main" id="{6F7C38C3-1BD1-0ABF-F971-85FDAAE6E945}"/>
                    </a:ext>
                  </a:extLst>
                </p:cNvPr>
                <p:cNvGrpSpPr/>
                <p:nvPr/>
              </p:nvGrpSpPr>
              <p:grpSpPr>
                <a:xfrm>
                  <a:off x="3795818" y="2818395"/>
                  <a:ext cx="1524000" cy="1600200"/>
                  <a:chOff x="2286000" y="457200"/>
                  <a:chExt cx="1524000" cy="1600200"/>
                </a:xfrm>
                <a:grpFill/>
              </p:grpSpPr>
              <p:sp>
                <p:nvSpPr>
                  <p:cNvPr id="39" name="Quad Arrow 65">
                    <a:extLst>
                      <a:ext uri="{FF2B5EF4-FFF2-40B4-BE49-F238E27FC236}">
                        <a16:creationId xmlns:a16="http://schemas.microsoft.com/office/drawing/2014/main" id="{F3F53DBB-F8C6-BB93-0734-786B877A9B42}"/>
                      </a:ext>
                    </a:extLst>
                  </p:cNvPr>
                  <p:cNvSpPr/>
                  <p:nvPr/>
                </p:nvSpPr>
                <p:spPr>
                  <a:xfrm>
                    <a:off x="2286000" y="457200"/>
                    <a:ext cx="1524000" cy="1600200"/>
                  </a:xfrm>
                  <a:prstGeom prst="quadArrow">
                    <a:avLst>
                      <a:gd name="adj1" fmla="val 35833"/>
                      <a:gd name="adj2" fmla="val 22500"/>
                      <a:gd name="adj3" fmla="val 22500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Quad Arrow 66">
                    <a:extLst>
                      <a:ext uri="{FF2B5EF4-FFF2-40B4-BE49-F238E27FC236}">
                        <a16:creationId xmlns:a16="http://schemas.microsoft.com/office/drawing/2014/main" id="{C38CFCA4-F4DE-1808-E460-0CD499DC39C2}"/>
                      </a:ext>
                    </a:extLst>
                  </p:cNvPr>
                  <p:cNvSpPr/>
                  <p:nvPr/>
                </p:nvSpPr>
                <p:spPr>
                  <a:xfrm>
                    <a:off x="2514600" y="667657"/>
                    <a:ext cx="1088571" cy="1143000"/>
                  </a:xfrm>
                  <a:prstGeom prst="quadArrow">
                    <a:avLst>
                      <a:gd name="adj1" fmla="val 35833"/>
                      <a:gd name="adj2" fmla="val 22500"/>
                      <a:gd name="adj3" fmla="val 22500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Diamond 40">
                    <a:extLst>
                      <a:ext uri="{FF2B5EF4-FFF2-40B4-BE49-F238E27FC236}">
                        <a16:creationId xmlns:a16="http://schemas.microsoft.com/office/drawing/2014/main" id="{6873ACF0-21B6-A4AE-FA65-437E5FD187DC}"/>
                      </a:ext>
                    </a:extLst>
                  </p:cNvPr>
                  <p:cNvSpPr/>
                  <p:nvPr/>
                </p:nvSpPr>
                <p:spPr>
                  <a:xfrm>
                    <a:off x="2895600" y="914400"/>
                    <a:ext cx="304800" cy="609600"/>
                  </a:xfrm>
                  <a:prstGeom prst="diamond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" name="Group 13">
                  <a:extLst>
                    <a:ext uri="{FF2B5EF4-FFF2-40B4-BE49-F238E27FC236}">
                      <a16:creationId xmlns:a16="http://schemas.microsoft.com/office/drawing/2014/main" id="{19C007F0-A253-D291-6369-20474D832A55}"/>
                    </a:ext>
                  </a:extLst>
                </p:cNvPr>
                <p:cNvGrpSpPr/>
                <p:nvPr/>
              </p:nvGrpSpPr>
              <p:grpSpPr>
                <a:xfrm rot="19268318">
                  <a:off x="4752958" y="1977419"/>
                  <a:ext cx="1524000" cy="1600200"/>
                  <a:chOff x="2286000" y="457200"/>
                  <a:chExt cx="1524000" cy="1600200"/>
                </a:xfrm>
                <a:grpFill/>
              </p:grpSpPr>
              <p:sp>
                <p:nvSpPr>
                  <p:cNvPr id="36" name="Quad Arrow 62">
                    <a:extLst>
                      <a:ext uri="{FF2B5EF4-FFF2-40B4-BE49-F238E27FC236}">
                        <a16:creationId xmlns:a16="http://schemas.microsoft.com/office/drawing/2014/main" id="{C2C40A1F-F6FA-462F-E165-4F4D7F820AC2}"/>
                      </a:ext>
                    </a:extLst>
                  </p:cNvPr>
                  <p:cNvSpPr/>
                  <p:nvPr/>
                </p:nvSpPr>
                <p:spPr>
                  <a:xfrm>
                    <a:off x="2286000" y="457200"/>
                    <a:ext cx="1524000" cy="1600200"/>
                  </a:xfrm>
                  <a:prstGeom prst="quadArrow">
                    <a:avLst>
                      <a:gd name="adj1" fmla="val 35833"/>
                      <a:gd name="adj2" fmla="val 22500"/>
                      <a:gd name="adj3" fmla="val 22500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Quad Arrow 63">
                    <a:extLst>
                      <a:ext uri="{FF2B5EF4-FFF2-40B4-BE49-F238E27FC236}">
                        <a16:creationId xmlns:a16="http://schemas.microsoft.com/office/drawing/2014/main" id="{06A9E73C-9098-CDA9-AD0B-303346BA9B7A}"/>
                      </a:ext>
                    </a:extLst>
                  </p:cNvPr>
                  <p:cNvSpPr/>
                  <p:nvPr/>
                </p:nvSpPr>
                <p:spPr>
                  <a:xfrm>
                    <a:off x="2514600" y="667657"/>
                    <a:ext cx="1088571" cy="1143000"/>
                  </a:xfrm>
                  <a:prstGeom prst="quadArrow">
                    <a:avLst>
                      <a:gd name="adj1" fmla="val 35833"/>
                      <a:gd name="adj2" fmla="val 22500"/>
                      <a:gd name="adj3" fmla="val 22500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Diamond 37">
                    <a:extLst>
                      <a:ext uri="{FF2B5EF4-FFF2-40B4-BE49-F238E27FC236}">
                        <a16:creationId xmlns:a16="http://schemas.microsoft.com/office/drawing/2014/main" id="{18786954-0500-8E78-D91B-5724979D0457}"/>
                      </a:ext>
                    </a:extLst>
                  </p:cNvPr>
                  <p:cNvSpPr/>
                  <p:nvPr/>
                </p:nvSpPr>
                <p:spPr>
                  <a:xfrm>
                    <a:off x="2895600" y="914400"/>
                    <a:ext cx="304800" cy="609600"/>
                  </a:xfrm>
                  <a:prstGeom prst="diamond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" name="Group 17">
                  <a:extLst>
                    <a:ext uri="{FF2B5EF4-FFF2-40B4-BE49-F238E27FC236}">
                      <a16:creationId xmlns:a16="http://schemas.microsoft.com/office/drawing/2014/main" id="{58BAE151-EF05-AC15-15A5-1B413E0118B7}"/>
                    </a:ext>
                  </a:extLst>
                </p:cNvPr>
                <p:cNvGrpSpPr/>
                <p:nvPr/>
              </p:nvGrpSpPr>
              <p:grpSpPr>
                <a:xfrm rot="18613410">
                  <a:off x="5751179" y="984192"/>
                  <a:ext cx="1524000" cy="1600200"/>
                  <a:chOff x="2286000" y="457200"/>
                  <a:chExt cx="1524000" cy="1600200"/>
                </a:xfrm>
                <a:grpFill/>
              </p:grpSpPr>
              <p:sp>
                <p:nvSpPr>
                  <p:cNvPr id="33" name="Quad Arrow 59">
                    <a:extLst>
                      <a:ext uri="{FF2B5EF4-FFF2-40B4-BE49-F238E27FC236}">
                        <a16:creationId xmlns:a16="http://schemas.microsoft.com/office/drawing/2014/main" id="{02FEC0F7-E206-5019-D4A7-D78C3568376B}"/>
                      </a:ext>
                    </a:extLst>
                  </p:cNvPr>
                  <p:cNvSpPr/>
                  <p:nvPr/>
                </p:nvSpPr>
                <p:spPr>
                  <a:xfrm>
                    <a:off x="2286000" y="457200"/>
                    <a:ext cx="1524000" cy="1600200"/>
                  </a:xfrm>
                  <a:prstGeom prst="quadArrow">
                    <a:avLst>
                      <a:gd name="adj1" fmla="val 35833"/>
                      <a:gd name="adj2" fmla="val 22500"/>
                      <a:gd name="adj3" fmla="val 22500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Quad Arrow 60">
                    <a:extLst>
                      <a:ext uri="{FF2B5EF4-FFF2-40B4-BE49-F238E27FC236}">
                        <a16:creationId xmlns:a16="http://schemas.microsoft.com/office/drawing/2014/main" id="{6AA5E137-759F-1844-E72B-6E157196079E}"/>
                      </a:ext>
                    </a:extLst>
                  </p:cNvPr>
                  <p:cNvSpPr/>
                  <p:nvPr/>
                </p:nvSpPr>
                <p:spPr>
                  <a:xfrm>
                    <a:off x="2514600" y="667657"/>
                    <a:ext cx="1088571" cy="1143000"/>
                  </a:xfrm>
                  <a:prstGeom prst="quadArrow">
                    <a:avLst>
                      <a:gd name="adj1" fmla="val 35833"/>
                      <a:gd name="adj2" fmla="val 22500"/>
                      <a:gd name="adj3" fmla="val 22500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Diamond 34">
                    <a:extLst>
                      <a:ext uri="{FF2B5EF4-FFF2-40B4-BE49-F238E27FC236}">
                        <a16:creationId xmlns:a16="http://schemas.microsoft.com/office/drawing/2014/main" id="{BE274635-B68E-0B1E-906E-35597E3569A4}"/>
                      </a:ext>
                    </a:extLst>
                  </p:cNvPr>
                  <p:cNvSpPr/>
                  <p:nvPr/>
                </p:nvSpPr>
                <p:spPr>
                  <a:xfrm>
                    <a:off x="2895600" y="914400"/>
                    <a:ext cx="304800" cy="609600"/>
                  </a:xfrm>
                  <a:prstGeom prst="diamond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B32E533-12A5-CE1E-DFB1-AB7FC90C52D8}"/>
                </a:ext>
              </a:extLst>
            </p:cNvPr>
            <p:cNvSpPr/>
            <p:nvPr/>
          </p:nvSpPr>
          <p:spPr>
            <a:xfrm>
              <a:off x="4997903" y="2497354"/>
              <a:ext cx="989736" cy="133768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E151A45-4194-4337-4120-A9D134B2CAE5}"/>
                </a:ext>
              </a:extLst>
            </p:cNvPr>
            <p:cNvSpPr/>
            <p:nvPr/>
          </p:nvSpPr>
          <p:spPr>
            <a:xfrm>
              <a:off x="4876800" y="1981200"/>
              <a:ext cx="838200" cy="685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1076940-D4BE-E14D-27A8-286D612A5DED}"/>
                </a:ext>
              </a:extLst>
            </p:cNvPr>
            <p:cNvSpPr/>
            <p:nvPr/>
          </p:nvSpPr>
          <p:spPr>
            <a:xfrm>
              <a:off x="5450114" y="2017486"/>
              <a:ext cx="631372" cy="685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loud 22">
              <a:extLst>
                <a:ext uri="{FF2B5EF4-FFF2-40B4-BE49-F238E27FC236}">
                  <a16:creationId xmlns:a16="http://schemas.microsoft.com/office/drawing/2014/main" id="{392B3BD1-47B6-B622-F337-ECC52EDAFABB}"/>
                </a:ext>
              </a:extLst>
            </p:cNvPr>
            <p:cNvSpPr/>
            <p:nvPr/>
          </p:nvSpPr>
          <p:spPr>
            <a:xfrm rot="16564297">
              <a:off x="5257320" y="2772473"/>
              <a:ext cx="1507787" cy="588647"/>
            </a:xfrm>
            <a:prstGeom prst="clou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62565B9-1FD4-C625-51BD-E3E38F841E24}"/>
              </a:ext>
            </a:extLst>
          </p:cNvPr>
          <p:cNvGrpSpPr/>
          <p:nvPr/>
        </p:nvGrpSpPr>
        <p:grpSpPr>
          <a:xfrm>
            <a:off x="7399824" y="1166824"/>
            <a:ext cx="1924313" cy="5421085"/>
            <a:chOff x="2558646" y="823260"/>
            <a:chExt cx="1752600" cy="4937341"/>
          </a:xfrm>
          <a:solidFill>
            <a:schemeClr val="bg1"/>
          </a:solidFill>
        </p:grpSpPr>
        <p:sp>
          <p:nvSpPr>
            <p:cNvPr id="49" name="Teardrop 48">
              <a:extLst>
                <a:ext uri="{FF2B5EF4-FFF2-40B4-BE49-F238E27FC236}">
                  <a16:creationId xmlns:a16="http://schemas.microsoft.com/office/drawing/2014/main" id="{DC4F36A0-053B-227D-2A30-4D5C9C30BF45}"/>
                </a:ext>
              </a:extLst>
            </p:cNvPr>
            <p:cNvSpPr/>
            <p:nvPr/>
          </p:nvSpPr>
          <p:spPr>
            <a:xfrm rot="8137994">
              <a:off x="2558646" y="823260"/>
              <a:ext cx="1752600" cy="1890710"/>
            </a:xfrm>
            <a:prstGeom prst="teardrop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A6D08CF-27AE-B8C3-5409-8822C3A17405}"/>
                </a:ext>
              </a:extLst>
            </p:cNvPr>
            <p:cNvGrpSpPr/>
            <p:nvPr/>
          </p:nvGrpSpPr>
          <p:grpSpPr>
            <a:xfrm>
              <a:off x="2583833" y="1202383"/>
              <a:ext cx="1586466" cy="4558218"/>
              <a:chOff x="2583833" y="1202383"/>
              <a:chExt cx="1586466" cy="4558218"/>
            </a:xfrm>
            <a:grpFill/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45C0C9C2-BDA2-C0D3-989C-8EC114866D8B}"/>
                  </a:ext>
                </a:extLst>
              </p:cNvPr>
              <p:cNvSpPr/>
              <p:nvPr/>
            </p:nvSpPr>
            <p:spPr>
              <a:xfrm rot="4050661">
                <a:off x="3386702" y="5324519"/>
                <a:ext cx="276369" cy="569881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32CB5D2B-7D2A-4DD5-C893-98C2F46B4A86}"/>
                  </a:ext>
                </a:extLst>
              </p:cNvPr>
              <p:cNvSpPr/>
              <p:nvPr/>
            </p:nvSpPr>
            <p:spPr>
              <a:xfrm rot="4050661">
                <a:off x="2944324" y="5379194"/>
                <a:ext cx="230677" cy="53213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Cloud 52">
                <a:extLst>
                  <a:ext uri="{FF2B5EF4-FFF2-40B4-BE49-F238E27FC236}">
                    <a16:creationId xmlns:a16="http://schemas.microsoft.com/office/drawing/2014/main" id="{83233CBB-F597-ADC9-212B-FC5981F8017B}"/>
                  </a:ext>
                </a:extLst>
              </p:cNvPr>
              <p:cNvSpPr/>
              <p:nvPr/>
            </p:nvSpPr>
            <p:spPr>
              <a:xfrm rot="16564297">
                <a:off x="2136223" y="2228354"/>
                <a:ext cx="1451396" cy="556176"/>
              </a:xfrm>
              <a:prstGeom prst="cloud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Cloud 53">
                <a:extLst>
                  <a:ext uri="{FF2B5EF4-FFF2-40B4-BE49-F238E27FC236}">
                    <a16:creationId xmlns:a16="http://schemas.microsoft.com/office/drawing/2014/main" id="{64C54330-9294-5416-6214-91893EB94C5B}"/>
                  </a:ext>
                </a:extLst>
              </p:cNvPr>
              <p:cNvSpPr/>
              <p:nvPr/>
            </p:nvSpPr>
            <p:spPr>
              <a:xfrm rot="16564297">
                <a:off x="3218224" y="2362594"/>
                <a:ext cx="1392510" cy="476602"/>
              </a:xfrm>
              <a:prstGeom prst="cloud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9F756FEB-9144-6D9F-FEB7-C5044F0527F2}"/>
                  </a:ext>
                </a:extLst>
              </p:cNvPr>
              <p:cNvSpPr/>
              <p:nvPr/>
            </p:nvSpPr>
            <p:spPr>
              <a:xfrm>
                <a:off x="3726837" y="3986682"/>
                <a:ext cx="361227" cy="603486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E6CA1DD8-2A2F-D49B-37A8-984E3E506EA1}"/>
                  </a:ext>
                </a:extLst>
              </p:cNvPr>
              <p:cNvSpPr/>
              <p:nvPr/>
            </p:nvSpPr>
            <p:spPr>
              <a:xfrm>
                <a:off x="2611952" y="4049914"/>
                <a:ext cx="361227" cy="603486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rapezoid 56">
                <a:extLst>
                  <a:ext uri="{FF2B5EF4-FFF2-40B4-BE49-F238E27FC236}">
                    <a16:creationId xmlns:a16="http://schemas.microsoft.com/office/drawing/2014/main" id="{3D14CA61-8CD0-FFB3-49C7-4B79C4AF7883}"/>
                  </a:ext>
                </a:extLst>
              </p:cNvPr>
              <p:cNvSpPr/>
              <p:nvPr/>
            </p:nvSpPr>
            <p:spPr>
              <a:xfrm rot="20505185">
                <a:off x="3485286" y="3007700"/>
                <a:ext cx="500218" cy="1385517"/>
              </a:xfrm>
              <a:prstGeom prst="trapezoi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rapezoid 57">
                <a:extLst>
                  <a:ext uri="{FF2B5EF4-FFF2-40B4-BE49-F238E27FC236}">
                    <a16:creationId xmlns:a16="http://schemas.microsoft.com/office/drawing/2014/main" id="{CED01D04-B891-8E0D-B067-90F6A800ED47}"/>
                  </a:ext>
                </a:extLst>
              </p:cNvPr>
              <p:cNvSpPr/>
              <p:nvPr/>
            </p:nvSpPr>
            <p:spPr>
              <a:xfrm rot="1112828">
                <a:off x="2714810" y="2922450"/>
                <a:ext cx="500218" cy="1489487"/>
              </a:xfrm>
              <a:prstGeom prst="trapezoi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rapezoid 58">
                <a:extLst>
                  <a:ext uri="{FF2B5EF4-FFF2-40B4-BE49-F238E27FC236}">
                    <a16:creationId xmlns:a16="http://schemas.microsoft.com/office/drawing/2014/main" id="{C4C9FBA0-EE45-BAA1-1104-C4B9152ED7EE}"/>
                  </a:ext>
                </a:extLst>
              </p:cNvPr>
              <p:cNvSpPr/>
              <p:nvPr/>
            </p:nvSpPr>
            <p:spPr>
              <a:xfrm>
                <a:off x="2841491" y="2956655"/>
                <a:ext cx="1038530" cy="2631503"/>
              </a:xfrm>
              <a:prstGeom prst="trapezoi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C0518C7-F127-C92D-49C5-E73680E57972}"/>
                  </a:ext>
                </a:extLst>
              </p:cNvPr>
              <p:cNvSpPr/>
              <p:nvPr/>
            </p:nvSpPr>
            <p:spPr>
              <a:xfrm rot="13582152">
                <a:off x="2905877" y="2426585"/>
                <a:ext cx="931236" cy="922895"/>
              </a:xfrm>
              <a:custGeom>
                <a:avLst/>
                <a:gdLst>
                  <a:gd name="connsiteX0" fmla="*/ 894836 w 1765661"/>
                  <a:gd name="connsiteY0" fmla="*/ 1749847 h 1749847"/>
                  <a:gd name="connsiteX1" fmla="*/ 0 w 1765661"/>
                  <a:gd name="connsiteY1" fmla="*/ 961054 h 1749847"/>
                  <a:gd name="connsiteX2" fmla="*/ 325638 w 1765661"/>
                  <a:gd name="connsiteY2" fmla="*/ 352383 h 1749847"/>
                  <a:gd name="connsiteX3" fmla="*/ 373598 w 1765661"/>
                  <a:gd name="connsiteY3" fmla="*/ 320769 h 1749847"/>
                  <a:gd name="connsiteX4" fmla="*/ 418780 w 1765661"/>
                  <a:gd name="connsiteY4" fmla="*/ 258900 h 1749847"/>
                  <a:gd name="connsiteX5" fmla="*/ 952738 w 1765661"/>
                  <a:gd name="connsiteY5" fmla="*/ 1054 h 1749847"/>
                  <a:gd name="connsiteX6" fmla="*/ 1765661 w 1765661"/>
                  <a:gd name="connsiteY6" fmla="*/ 743831 h 1749847"/>
                  <a:gd name="connsiteX7" fmla="*/ 966166 w 1765661"/>
                  <a:gd name="connsiteY7" fmla="*/ 258370 h 1749847"/>
                  <a:gd name="connsiteX8" fmla="*/ 611144 w 1765661"/>
                  <a:gd name="connsiteY8" fmla="*/ 359629 h 1749847"/>
                  <a:gd name="connsiteX9" fmla="*/ 514677 w 1765661"/>
                  <a:gd name="connsiteY9" fmla="*/ 422376 h 1749847"/>
                  <a:gd name="connsiteX10" fmla="*/ 458173 w 1765661"/>
                  <a:gd name="connsiteY10" fmla="*/ 486010 h 1749847"/>
                  <a:gd name="connsiteX11" fmla="*/ 294043 w 1765661"/>
                  <a:gd name="connsiteY11" fmla="*/ 961053 h 1749847"/>
                  <a:gd name="connsiteX12" fmla="*/ 894836 w 1765661"/>
                  <a:gd name="connsiteY12" fmla="*/ 1749845 h 174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65661" h="1749847">
                    <a:moveTo>
                      <a:pt x="894836" y="1749847"/>
                    </a:moveTo>
                    <a:cubicBezTo>
                      <a:pt x="400632" y="1749847"/>
                      <a:pt x="0" y="1396692"/>
                      <a:pt x="0" y="961054"/>
                    </a:cubicBezTo>
                    <a:cubicBezTo>
                      <a:pt x="0" y="716008"/>
                      <a:pt x="126762" y="497059"/>
                      <a:pt x="325638" y="352383"/>
                    </a:cubicBezTo>
                    <a:lnTo>
                      <a:pt x="373598" y="320769"/>
                    </a:lnTo>
                    <a:lnTo>
                      <a:pt x="418780" y="258900"/>
                    </a:lnTo>
                    <a:cubicBezTo>
                      <a:pt x="551100" y="109901"/>
                      <a:pt x="739540" y="12181"/>
                      <a:pt x="952738" y="1054"/>
                    </a:cubicBezTo>
                    <a:cubicBezTo>
                      <a:pt x="1379133" y="-21198"/>
                      <a:pt x="1743091" y="311354"/>
                      <a:pt x="1765661" y="743831"/>
                    </a:cubicBezTo>
                    <a:cubicBezTo>
                      <a:pt x="1620833" y="432533"/>
                      <a:pt x="1304895" y="240693"/>
                      <a:pt x="966166" y="258370"/>
                    </a:cubicBezTo>
                    <a:cubicBezTo>
                      <a:pt x="839143" y="264999"/>
                      <a:pt x="718374" y="300598"/>
                      <a:pt x="611144" y="359629"/>
                    </a:cubicBezTo>
                    <a:lnTo>
                      <a:pt x="514677" y="422376"/>
                    </a:lnTo>
                    <a:lnTo>
                      <a:pt x="458173" y="486010"/>
                    </a:lnTo>
                    <a:cubicBezTo>
                      <a:pt x="353397" y="623573"/>
                      <a:pt x="294043" y="788017"/>
                      <a:pt x="294043" y="961053"/>
                    </a:cubicBezTo>
                    <a:cubicBezTo>
                      <a:pt x="294043" y="1307124"/>
                      <a:pt x="531459" y="1618833"/>
                      <a:pt x="894836" y="1749845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29B51B05-3C30-B8D7-871C-4CF218B62DD7}"/>
                  </a:ext>
                </a:extLst>
              </p:cNvPr>
              <p:cNvGrpSpPr/>
              <p:nvPr/>
            </p:nvGrpSpPr>
            <p:grpSpPr>
              <a:xfrm>
                <a:off x="3060785" y="3039624"/>
                <a:ext cx="568671" cy="1149573"/>
                <a:chOff x="6266330" y="2764422"/>
                <a:chExt cx="541056" cy="2022195"/>
              </a:xfrm>
              <a:grpFill/>
            </p:grpSpPr>
            <p:sp>
              <p:nvSpPr>
                <p:cNvPr id="78" name="Diagonal Stripe 77">
                  <a:extLst>
                    <a:ext uri="{FF2B5EF4-FFF2-40B4-BE49-F238E27FC236}">
                      <a16:creationId xmlns:a16="http://schemas.microsoft.com/office/drawing/2014/main" id="{ECA4934C-BAD2-7411-C225-012A0857C83C}"/>
                    </a:ext>
                  </a:extLst>
                </p:cNvPr>
                <p:cNvSpPr/>
                <p:nvPr/>
              </p:nvSpPr>
              <p:spPr>
                <a:xfrm flipH="1">
                  <a:off x="6528815" y="3263379"/>
                  <a:ext cx="191264" cy="1523237"/>
                </a:xfrm>
                <a:prstGeom prst="diagStrip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Diagonal Stripe 78">
                  <a:extLst>
                    <a:ext uri="{FF2B5EF4-FFF2-40B4-BE49-F238E27FC236}">
                      <a16:creationId xmlns:a16="http://schemas.microsoft.com/office/drawing/2014/main" id="{0CA1567A-E0D6-597C-6FC3-5B4DE5585878}"/>
                    </a:ext>
                  </a:extLst>
                </p:cNvPr>
                <p:cNvSpPr/>
                <p:nvPr/>
              </p:nvSpPr>
              <p:spPr>
                <a:xfrm>
                  <a:off x="6349757" y="3263380"/>
                  <a:ext cx="191264" cy="1523237"/>
                </a:xfrm>
                <a:prstGeom prst="diagStrip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" name="Flowchart: Collate 79">
                  <a:extLst>
                    <a:ext uri="{FF2B5EF4-FFF2-40B4-BE49-F238E27FC236}">
                      <a16:creationId xmlns:a16="http://schemas.microsoft.com/office/drawing/2014/main" id="{A26B36FA-980F-8D12-54AB-E2A4889C4CAF}"/>
                    </a:ext>
                  </a:extLst>
                </p:cNvPr>
                <p:cNvSpPr/>
                <p:nvPr/>
              </p:nvSpPr>
              <p:spPr>
                <a:xfrm rot="5400000">
                  <a:off x="6117968" y="2912784"/>
                  <a:ext cx="837780" cy="541056"/>
                </a:xfrm>
                <a:prstGeom prst="flowChartCollat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" name="Rounded Rectangle 23">
                  <a:extLst>
                    <a:ext uri="{FF2B5EF4-FFF2-40B4-BE49-F238E27FC236}">
                      <a16:creationId xmlns:a16="http://schemas.microsoft.com/office/drawing/2014/main" id="{4FDCC22F-E1F2-38DE-36E1-2AD351B426AB}"/>
                    </a:ext>
                  </a:extLst>
                </p:cNvPr>
                <p:cNvSpPr/>
                <p:nvPr/>
              </p:nvSpPr>
              <p:spPr>
                <a:xfrm>
                  <a:off x="6388028" y="2968406"/>
                  <a:ext cx="262862" cy="417739"/>
                </a:xfrm>
                <a:prstGeom prst="round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658CA316-735D-6EBB-F0C9-2B85D56138BC}"/>
                  </a:ext>
                </a:extLst>
              </p:cNvPr>
              <p:cNvSpPr/>
              <p:nvPr/>
            </p:nvSpPr>
            <p:spPr>
              <a:xfrm>
                <a:off x="2841491" y="1387588"/>
                <a:ext cx="1038530" cy="1810461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Cloud 62">
                <a:extLst>
                  <a:ext uri="{FF2B5EF4-FFF2-40B4-BE49-F238E27FC236}">
                    <a16:creationId xmlns:a16="http://schemas.microsoft.com/office/drawing/2014/main" id="{27E440D6-44C8-9446-8EB1-22EFABB36AC8}"/>
                  </a:ext>
                </a:extLst>
              </p:cNvPr>
              <p:cNvSpPr/>
              <p:nvPr/>
            </p:nvSpPr>
            <p:spPr>
              <a:xfrm rot="21227083">
                <a:off x="2687458" y="1664745"/>
                <a:ext cx="1292418" cy="513513"/>
              </a:xfrm>
              <a:prstGeom prst="cloud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Moon 63">
                <a:extLst>
                  <a:ext uri="{FF2B5EF4-FFF2-40B4-BE49-F238E27FC236}">
                    <a16:creationId xmlns:a16="http://schemas.microsoft.com/office/drawing/2014/main" id="{7A67B1AE-BC8B-C3A5-68CD-E780C713F028}"/>
                  </a:ext>
                </a:extLst>
              </p:cNvPr>
              <p:cNvSpPr/>
              <p:nvPr/>
            </p:nvSpPr>
            <p:spPr>
              <a:xfrm rot="5619258">
                <a:off x="2907763" y="956279"/>
                <a:ext cx="1016431" cy="1508640"/>
              </a:xfrm>
              <a:prstGeom prst="moon">
                <a:avLst>
                  <a:gd name="adj" fmla="val 49526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7BC5F99-F2CD-71FD-EF48-37FA8C379E47}"/>
                  </a:ext>
                </a:extLst>
              </p:cNvPr>
              <p:cNvGrpSpPr/>
              <p:nvPr/>
            </p:nvGrpSpPr>
            <p:grpSpPr>
              <a:xfrm>
                <a:off x="2674936" y="4287600"/>
                <a:ext cx="1359955" cy="1186202"/>
                <a:chOff x="4953537" y="1460681"/>
                <a:chExt cx="1044308" cy="1625519"/>
              </a:xfrm>
              <a:grpFill/>
            </p:grpSpPr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3A25A601-2AE3-C2E6-1B96-F421D71EAF61}"/>
                    </a:ext>
                  </a:extLst>
                </p:cNvPr>
                <p:cNvSpPr/>
                <p:nvPr/>
              </p:nvSpPr>
              <p:spPr>
                <a:xfrm>
                  <a:off x="4953537" y="2869845"/>
                  <a:ext cx="1044308" cy="216355"/>
                </a:xfrm>
                <a:custGeom>
                  <a:avLst/>
                  <a:gdLst>
                    <a:gd name="connsiteX0" fmla="*/ 785220 w 2395453"/>
                    <a:gd name="connsiteY0" fmla="*/ 0 h 585227"/>
                    <a:gd name="connsiteX1" fmla="*/ 992129 w 2395453"/>
                    <a:gd name="connsiteY1" fmla="*/ 85704 h 585227"/>
                    <a:gd name="connsiteX2" fmla="*/ 1015446 w 2395453"/>
                    <a:gd name="connsiteY2" fmla="*/ 113965 h 585227"/>
                    <a:gd name="connsiteX3" fmla="*/ 1038763 w 2395453"/>
                    <a:gd name="connsiteY3" fmla="*/ 85704 h 585227"/>
                    <a:gd name="connsiteX4" fmla="*/ 1245672 w 2395453"/>
                    <a:gd name="connsiteY4" fmla="*/ 0 h 585227"/>
                    <a:gd name="connsiteX5" fmla="*/ 1452580 w 2395453"/>
                    <a:gd name="connsiteY5" fmla="*/ 85704 h 585227"/>
                    <a:gd name="connsiteX6" fmla="*/ 1460547 w 2395453"/>
                    <a:gd name="connsiteY6" fmla="*/ 95360 h 585227"/>
                    <a:gd name="connsiteX7" fmla="*/ 1468513 w 2395453"/>
                    <a:gd name="connsiteY7" fmla="*/ 85704 h 585227"/>
                    <a:gd name="connsiteX8" fmla="*/ 1675422 w 2395453"/>
                    <a:gd name="connsiteY8" fmla="*/ 0 h 585227"/>
                    <a:gd name="connsiteX9" fmla="*/ 1882331 w 2395453"/>
                    <a:gd name="connsiteY9" fmla="*/ 85704 h 585227"/>
                    <a:gd name="connsiteX10" fmla="*/ 1889131 w 2395453"/>
                    <a:gd name="connsiteY10" fmla="*/ 93946 h 585227"/>
                    <a:gd name="connsiteX11" fmla="*/ 1895932 w 2395453"/>
                    <a:gd name="connsiteY11" fmla="*/ 85704 h 585227"/>
                    <a:gd name="connsiteX12" fmla="*/ 2102840 w 2395453"/>
                    <a:gd name="connsiteY12" fmla="*/ 0 h 585227"/>
                    <a:gd name="connsiteX13" fmla="*/ 2395453 w 2395453"/>
                    <a:gd name="connsiteY13" fmla="*/ 292613 h 585227"/>
                    <a:gd name="connsiteX14" fmla="*/ 2102840 w 2395453"/>
                    <a:gd name="connsiteY14" fmla="*/ 585226 h 585227"/>
                    <a:gd name="connsiteX15" fmla="*/ 1895932 w 2395453"/>
                    <a:gd name="connsiteY15" fmla="*/ 499522 h 585227"/>
                    <a:gd name="connsiteX16" fmla="*/ 1889131 w 2395453"/>
                    <a:gd name="connsiteY16" fmla="*/ 491280 h 585227"/>
                    <a:gd name="connsiteX17" fmla="*/ 1882331 w 2395453"/>
                    <a:gd name="connsiteY17" fmla="*/ 499522 h 585227"/>
                    <a:gd name="connsiteX18" fmla="*/ 1675422 w 2395453"/>
                    <a:gd name="connsiteY18" fmla="*/ 585226 h 585227"/>
                    <a:gd name="connsiteX19" fmla="*/ 1468513 w 2395453"/>
                    <a:gd name="connsiteY19" fmla="*/ 499522 h 585227"/>
                    <a:gd name="connsiteX20" fmla="*/ 1460547 w 2395453"/>
                    <a:gd name="connsiteY20" fmla="*/ 489867 h 585227"/>
                    <a:gd name="connsiteX21" fmla="*/ 1452580 w 2395453"/>
                    <a:gd name="connsiteY21" fmla="*/ 499522 h 585227"/>
                    <a:gd name="connsiteX22" fmla="*/ 1245672 w 2395453"/>
                    <a:gd name="connsiteY22" fmla="*/ 585226 h 585227"/>
                    <a:gd name="connsiteX23" fmla="*/ 1038763 w 2395453"/>
                    <a:gd name="connsiteY23" fmla="*/ 499522 h 585227"/>
                    <a:gd name="connsiteX24" fmla="*/ 1015446 w 2395453"/>
                    <a:gd name="connsiteY24" fmla="*/ 471261 h 585227"/>
                    <a:gd name="connsiteX25" fmla="*/ 992129 w 2395453"/>
                    <a:gd name="connsiteY25" fmla="*/ 499522 h 585227"/>
                    <a:gd name="connsiteX26" fmla="*/ 785220 w 2395453"/>
                    <a:gd name="connsiteY26" fmla="*/ 585226 h 585227"/>
                    <a:gd name="connsiteX27" fmla="*/ 542580 w 2395453"/>
                    <a:gd name="connsiteY27" fmla="*/ 456216 h 585227"/>
                    <a:gd name="connsiteX28" fmla="*/ 538917 w 2395453"/>
                    <a:gd name="connsiteY28" fmla="*/ 449466 h 585227"/>
                    <a:gd name="connsiteX29" fmla="*/ 535252 w 2395453"/>
                    <a:gd name="connsiteY29" fmla="*/ 456217 h 585227"/>
                    <a:gd name="connsiteX30" fmla="*/ 292613 w 2395453"/>
                    <a:gd name="connsiteY30" fmla="*/ 585227 h 585227"/>
                    <a:gd name="connsiteX31" fmla="*/ 0 w 2395453"/>
                    <a:gd name="connsiteY31" fmla="*/ 292614 h 585227"/>
                    <a:gd name="connsiteX32" fmla="*/ 292613 w 2395453"/>
                    <a:gd name="connsiteY32" fmla="*/ 1 h 585227"/>
                    <a:gd name="connsiteX33" fmla="*/ 535252 w 2395453"/>
                    <a:gd name="connsiteY33" fmla="*/ 129011 h 585227"/>
                    <a:gd name="connsiteX34" fmla="*/ 538916 w 2395453"/>
                    <a:gd name="connsiteY34" fmla="*/ 135761 h 585227"/>
                    <a:gd name="connsiteX35" fmla="*/ 542580 w 2395453"/>
                    <a:gd name="connsiteY35" fmla="*/ 129010 h 585227"/>
                    <a:gd name="connsiteX36" fmla="*/ 785220 w 2395453"/>
                    <a:gd name="connsiteY36" fmla="*/ 0 h 585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2395453" h="585227">
                      <a:moveTo>
                        <a:pt x="785220" y="0"/>
                      </a:moveTo>
                      <a:cubicBezTo>
                        <a:pt x="866023" y="0"/>
                        <a:pt x="939176" y="32752"/>
                        <a:pt x="992129" y="85704"/>
                      </a:cubicBezTo>
                      <a:lnTo>
                        <a:pt x="1015446" y="113965"/>
                      </a:lnTo>
                      <a:lnTo>
                        <a:pt x="1038763" y="85704"/>
                      </a:lnTo>
                      <a:cubicBezTo>
                        <a:pt x="1091716" y="32752"/>
                        <a:pt x="1164869" y="0"/>
                        <a:pt x="1245672" y="0"/>
                      </a:cubicBezTo>
                      <a:cubicBezTo>
                        <a:pt x="1326475" y="0"/>
                        <a:pt x="1399628" y="32752"/>
                        <a:pt x="1452580" y="85704"/>
                      </a:cubicBezTo>
                      <a:lnTo>
                        <a:pt x="1460547" y="95360"/>
                      </a:lnTo>
                      <a:lnTo>
                        <a:pt x="1468513" y="85704"/>
                      </a:lnTo>
                      <a:cubicBezTo>
                        <a:pt x="1521465" y="32752"/>
                        <a:pt x="1594619" y="0"/>
                        <a:pt x="1675422" y="0"/>
                      </a:cubicBezTo>
                      <a:cubicBezTo>
                        <a:pt x="1756225" y="0"/>
                        <a:pt x="1829378" y="32752"/>
                        <a:pt x="1882331" y="85704"/>
                      </a:cubicBezTo>
                      <a:lnTo>
                        <a:pt x="1889131" y="93946"/>
                      </a:lnTo>
                      <a:lnTo>
                        <a:pt x="1895932" y="85704"/>
                      </a:lnTo>
                      <a:cubicBezTo>
                        <a:pt x="1948884" y="32752"/>
                        <a:pt x="2022037" y="0"/>
                        <a:pt x="2102840" y="0"/>
                      </a:cubicBezTo>
                      <a:cubicBezTo>
                        <a:pt x="2264446" y="0"/>
                        <a:pt x="2395453" y="131007"/>
                        <a:pt x="2395453" y="292613"/>
                      </a:cubicBezTo>
                      <a:cubicBezTo>
                        <a:pt x="2395453" y="454219"/>
                        <a:pt x="2264446" y="585226"/>
                        <a:pt x="2102840" y="585226"/>
                      </a:cubicBezTo>
                      <a:cubicBezTo>
                        <a:pt x="2022037" y="585226"/>
                        <a:pt x="1948884" y="552474"/>
                        <a:pt x="1895932" y="499522"/>
                      </a:cubicBezTo>
                      <a:lnTo>
                        <a:pt x="1889131" y="491280"/>
                      </a:lnTo>
                      <a:lnTo>
                        <a:pt x="1882331" y="499522"/>
                      </a:lnTo>
                      <a:cubicBezTo>
                        <a:pt x="1829378" y="552474"/>
                        <a:pt x="1756225" y="585226"/>
                        <a:pt x="1675422" y="585226"/>
                      </a:cubicBezTo>
                      <a:cubicBezTo>
                        <a:pt x="1594619" y="585226"/>
                        <a:pt x="1521465" y="552474"/>
                        <a:pt x="1468513" y="499522"/>
                      </a:cubicBezTo>
                      <a:lnTo>
                        <a:pt x="1460547" y="489867"/>
                      </a:lnTo>
                      <a:lnTo>
                        <a:pt x="1452580" y="499522"/>
                      </a:lnTo>
                      <a:cubicBezTo>
                        <a:pt x="1399628" y="552474"/>
                        <a:pt x="1326475" y="585226"/>
                        <a:pt x="1245672" y="585226"/>
                      </a:cubicBezTo>
                      <a:cubicBezTo>
                        <a:pt x="1164869" y="585226"/>
                        <a:pt x="1091716" y="552474"/>
                        <a:pt x="1038763" y="499522"/>
                      </a:cubicBezTo>
                      <a:lnTo>
                        <a:pt x="1015446" y="471261"/>
                      </a:lnTo>
                      <a:lnTo>
                        <a:pt x="992129" y="499522"/>
                      </a:lnTo>
                      <a:cubicBezTo>
                        <a:pt x="939176" y="552474"/>
                        <a:pt x="866023" y="585226"/>
                        <a:pt x="785220" y="585226"/>
                      </a:cubicBezTo>
                      <a:cubicBezTo>
                        <a:pt x="684216" y="585226"/>
                        <a:pt x="595165" y="534052"/>
                        <a:pt x="542580" y="456216"/>
                      </a:cubicBezTo>
                      <a:lnTo>
                        <a:pt x="538917" y="449466"/>
                      </a:lnTo>
                      <a:lnTo>
                        <a:pt x="535252" y="456217"/>
                      </a:lnTo>
                      <a:cubicBezTo>
                        <a:pt x="482668" y="534053"/>
                        <a:pt x="393617" y="585227"/>
                        <a:pt x="292613" y="585227"/>
                      </a:cubicBezTo>
                      <a:cubicBezTo>
                        <a:pt x="131007" y="585227"/>
                        <a:pt x="0" y="454220"/>
                        <a:pt x="0" y="292614"/>
                      </a:cubicBezTo>
                      <a:cubicBezTo>
                        <a:pt x="0" y="131008"/>
                        <a:pt x="131007" y="1"/>
                        <a:pt x="292613" y="1"/>
                      </a:cubicBezTo>
                      <a:cubicBezTo>
                        <a:pt x="393617" y="1"/>
                        <a:pt x="482668" y="51176"/>
                        <a:pt x="535252" y="129011"/>
                      </a:cubicBezTo>
                      <a:lnTo>
                        <a:pt x="538916" y="135761"/>
                      </a:lnTo>
                      <a:lnTo>
                        <a:pt x="542580" y="129010"/>
                      </a:lnTo>
                      <a:cubicBezTo>
                        <a:pt x="595165" y="51175"/>
                        <a:pt x="684216" y="0"/>
                        <a:pt x="785220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Trapezoid 76">
                  <a:extLst>
                    <a:ext uri="{FF2B5EF4-FFF2-40B4-BE49-F238E27FC236}">
                      <a16:creationId xmlns:a16="http://schemas.microsoft.com/office/drawing/2014/main" id="{4AD9FE8F-FCB5-26FE-9902-073F48DF9ED2}"/>
                    </a:ext>
                  </a:extLst>
                </p:cNvPr>
                <p:cNvSpPr/>
                <p:nvPr/>
              </p:nvSpPr>
              <p:spPr>
                <a:xfrm>
                  <a:off x="4959315" y="1460681"/>
                  <a:ext cx="1038530" cy="1479227"/>
                </a:xfrm>
                <a:prstGeom prst="trapezoid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1CB43A60-2592-4A19-D330-0B6FFEA139B9}"/>
                  </a:ext>
                </a:extLst>
              </p:cNvPr>
              <p:cNvSpPr/>
              <p:nvPr/>
            </p:nvSpPr>
            <p:spPr>
              <a:xfrm>
                <a:off x="2931417" y="4208455"/>
                <a:ext cx="858094" cy="151681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83AB57AE-9B6D-D11F-49FF-9862A7B44274}"/>
                  </a:ext>
                </a:extLst>
              </p:cNvPr>
              <p:cNvGrpSpPr/>
              <p:nvPr/>
            </p:nvGrpSpPr>
            <p:grpSpPr>
              <a:xfrm>
                <a:off x="2957578" y="5042240"/>
                <a:ext cx="204171" cy="209408"/>
                <a:chOff x="4953524" y="1326876"/>
                <a:chExt cx="1452857" cy="1490124"/>
              </a:xfrm>
              <a:grpFill/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ECCEF7F0-3AAE-D1C2-6038-7A6E6798A844}"/>
                    </a:ext>
                  </a:extLst>
                </p:cNvPr>
                <p:cNvSpPr/>
                <p:nvPr/>
              </p:nvSpPr>
              <p:spPr>
                <a:xfrm>
                  <a:off x="4953524" y="1326876"/>
                  <a:ext cx="1452857" cy="1490124"/>
                </a:xfrm>
                <a:custGeom>
                  <a:avLst/>
                  <a:gdLst>
                    <a:gd name="connsiteX0" fmla="*/ 892912 w 1452857"/>
                    <a:gd name="connsiteY0" fmla="*/ 0 h 1490124"/>
                    <a:gd name="connsiteX1" fmla="*/ 1404778 w 1452857"/>
                    <a:gd name="connsiteY1" fmla="*/ 496708 h 1490124"/>
                    <a:gd name="connsiteX2" fmla="*/ 1373718 w 1452857"/>
                    <a:gd name="connsiteY2" fmla="*/ 667493 h 1490124"/>
                    <a:gd name="connsiteX3" fmla="*/ 1355922 w 1452857"/>
                    <a:gd name="connsiteY3" fmla="*/ 704510 h 1490124"/>
                    <a:gd name="connsiteX4" fmla="*/ 1365439 w 1452857"/>
                    <a:gd name="connsiteY4" fmla="*/ 715702 h 1490124"/>
                    <a:gd name="connsiteX5" fmla="*/ 1452857 w 1452857"/>
                    <a:gd name="connsiteY5" fmla="*/ 993416 h 1490124"/>
                    <a:gd name="connsiteX6" fmla="*/ 940991 w 1452857"/>
                    <a:gd name="connsiteY6" fmla="*/ 1490124 h 1490124"/>
                    <a:gd name="connsiteX7" fmla="*/ 579047 w 1452857"/>
                    <a:gd name="connsiteY7" fmla="*/ 1344642 h 1490124"/>
                    <a:gd name="connsiteX8" fmla="*/ 526634 w 1452857"/>
                    <a:gd name="connsiteY8" fmla="*/ 1282997 h 1490124"/>
                    <a:gd name="connsiteX9" fmla="*/ 511866 w 1452857"/>
                    <a:gd name="connsiteY9" fmla="*/ 1283901 h 1490124"/>
                    <a:gd name="connsiteX10" fmla="*/ 0 w 1452857"/>
                    <a:gd name="connsiteY10" fmla="*/ 787193 h 1490124"/>
                    <a:gd name="connsiteX11" fmla="*/ 408707 w 1452857"/>
                    <a:gd name="connsiteY11" fmla="*/ 300576 h 1490124"/>
                    <a:gd name="connsiteX12" fmla="*/ 423650 w 1452857"/>
                    <a:gd name="connsiteY12" fmla="*/ 299115 h 1490124"/>
                    <a:gd name="connsiteX13" fmla="*/ 468465 w 1452857"/>
                    <a:gd name="connsiteY13" fmla="*/ 218994 h 1490124"/>
                    <a:gd name="connsiteX14" fmla="*/ 892912 w 1452857"/>
                    <a:gd name="connsiteY14" fmla="*/ 0 h 1490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52857" h="1490124">
                      <a:moveTo>
                        <a:pt x="892912" y="0"/>
                      </a:moveTo>
                      <a:cubicBezTo>
                        <a:pt x="1175608" y="0"/>
                        <a:pt x="1404778" y="222384"/>
                        <a:pt x="1404778" y="496708"/>
                      </a:cubicBezTo>
                      <a:cubicBezTo>
                        <a:pt x="1404778" y="556716"/>
                        <a:pt x="1393812" y="614239"/>
                        <a:pt x="1373718" y="667493"/>
                      </a:cubicBezTo>
                      <a:lnTo>
                        <a:pt x="1355922" y="704510"/>
                      </a:lnTo>
                      <a:lnTo>
                        <a:pt x="1365439" y="715702"/>
                      </a:lnTo>
                      <a:cubicBezTo>
                        <a:pt x="1420630" y="794977"/>
                        <a:pt x="1452857" y="890545"/>
                        <a:pt x="1452857" y="993416"/>
                      </a:cubicBezTo>
                      <a:cubicBezTo>
                        <a:pt x="1452857" y="1267740"/>
                        <a:pt x="1223687" y="1490124"/>
                        <a:pt x="940991" y="1490124"/>
                      </a:cubicBezTo>
                      <a:cubicBezTo>
                        <a:pt x="799643" y="1490124"/>
                        <a:pt x="671677" y="1434528"/>
                        <a:pt x="579047" y="1344642"/>
                      </a:cubicBezTo>
                      <a:lnTo>
                        <a:pt x="526634" y="1282997"/>
                      </a:lnTo>
                      <a:lnTo>
                        <a:pt x="511866" y="1283901"/>
                      </a:lnTo>
                      <a:cubicBezTo>
                        <a:pt x="229170" y="1283901"/>
                        <a:pt x="0" y="1061517"/>
                        <a:pt x="0" y="787193"/>
                      </a:cubicBezTo>
                      <a:cubicBezTo>
                        <a:pt x="0" y="547160"/>
                        <a:pt x="175459" y="346893"/>
                        <a:pt x="408707" y="300576"/>
                      </a:cubicBezTo>
                      <a:lnTo>
                        <a:pt x="423650" y="299115"/>
                      </a:lnTo>
                      <a:lnTo>
                        <a:pt x="468465" y="218994"/>
                      </a:lnTo>
                      <a:cubicBezTo>
                        <a:pt x="560451" y="86869"/>
                        <a:pt x="716227" y="0"/>
                        <a:pt x="8929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FDD5069A-FDE1-566A-06B7-8D38FF73C8AD}"/>
                    </a:ext>
                  </a:extLst>
                </p:cNvPr>
                <p:cNvSpPr/>
                <p:nvPr/>
              </p:nvSpPr>
              <p:spPr>
                <a:xfrm>
                  <a:off x="5410740" y="1717190"/>
                  <a:ext cx="635671" cy="616847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40D550E4-8660-D259-3366-B5ACB14512C3}"/>
                  </a:ext>
                </a:extLst>
              </p:cNvPr>
              <p:cNvGrpSpPr/>
              <p:nvPr/>
            </p:nvGrpSpPr>
            <p:grpSpPr>
              <a:xfrm>
                <a:off x="3099324" y="4899995"/>
                <a:ext cx="204171" cy="209408"/>
                <a:chOff x="4953524" y="1326876"/>
                <a:chExt cx="1452857" cy="1490124"/>
              </a:xfrm>
              <a:grpFill/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grpSpPr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BDC883D1-6AF4-B5C6-0ECE-EF1F10B8BF6E}"/>
                    </a:ext>
                  </a:extLst>
                </p:cNvPr>
                <p:cNvSpPr/>
                <p:nvPr/>
              </p:nvSpPr>
              <p:spPr>
                <a:xfrm>
                  <a:off x="4953524" y="1326876"/>
                  <a:ext cx="1452857" cy="1490124"/>
                </a:xfrm>
                <a:custGeom>
                  <a:avLst/>
                  <a:gdLst>
                    <a:gd name="connsiteX0" fmla="*/ 892912 w 1452857"/>
                    <a:gd name="connsiteY0" fmla="*/ 0 h 1490124"/>
                    <a:gd name="connsiteX1" fmla="*/ 1404778 w 1452857"/>
                    <a:gd name="connsiteY1" fmla="*/ 496708 h 1490124"/>
                    <a:gd name="connsiteX2" fmla="*/ 1373718 w 1452857"/>
                    <a:gd name="connsiteY2" fmla="*/ 667493 h 1490124"/>
                    <a:gd name="connsiteX3" fmla="*/ 1355922 w 1452857"/>
                    <a:gd name="connsiteY3" fmla="*/ 704510 h 1490124"/>
                    <a:gd name="connsiteX4" fmla="*/ 1365439 w 1452857"/>
                    <a:gd name="connsiteY4" fmla="*/ 715702 h 1490124"/>
                    <a:gd name="connsiteX5" fmla="*/ 1452857 w 1452857"/>
                    <a:gd name="connsiteY5" fmla="*/ 993416 h 1490124"/>
                    <a:gd name="connsiteX6" fmla="*/ 940991 w 1452857"/>
                    <a:gd name="connsiteY6" fmla="*/ 1490124 h 1490124"/>
                    <a:gd name="connsiteX7" fmla="*/ 579047 w 1452857"/>
                    <a:gd name="connsiteY7" fmla="*/ 1344642 h 1490124"/>
                    <a:gd name="connsiteX8" fmla="*/ 526634 w 1452857"/>
                    <a:gd name="connsiteY8" fmla="*/ 1282997 h 1490124"/>
                    <a:gd name="connsiteX9" fmla="*/ 511866 w 1452857"/>
                    <a:gd name="connsiteY9" fmla="*/ 1283901 h 1490124"/>
                    <a:gd name="connsiteX10" fmla="*/ 0 w 1452857"/>
                    <a:gd name="connsiteY10" fmla="*/ 787193 h 1490124"/>
                    <a:gd name="connsiteX11" fmla="*/ 408707 w 1452857"/>
                    <a:gd name="connsiteY11" fmla="*/ 300576 h 1490124"/>
                    <a:gd name="connsiteX12" fmla="*/ 423650 w 1452857"/>
                    <a:gd name="connsiteY12" fmla="*/ 299115 h 1490124"/>
                    <a:gd name="connsiteX13" fmla="*/ 468465 w 1452857"/>
                    <a:gd name="connsiteY13" fmla="*/ 218994 h 1490124"/>
                    <a:gd name="connsiteX14" fmla="*/ 892912 w 1452857"/>
                    <a:gd name="connsiteY14" fmla="*/ 0 h 1490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52857" h="1490124">
                      <a:moveTo>
                        <a:pt x="892912" y="0"/>
                      </a:moveTo>
                      <a:cubicBezTo>
                        <a:pt x="1175608" y="0"/>
                        <a:pt x="1404778" y="222384"/>
                        <a:pt x="1404778" y="496708"/>
                      </a:cubicBezTo>
                      <a:cubicBezTo>
                        <a:pt x="1404778" y="556716"/>
                        <a:pt x="1393812" y="614239"/>
                        <a:pt x="1373718" y="667493"/>
                      </a:cubicBezTo>
                      <a:lnTo>
                        <a:pt x="1355922" y="704510"/>
                      </a:lnTo>
                      <a:lnTo>
                        <a:pt x="1365439" y="715702"/>
                      </a:lnTo>
                      <a:cubicBezTo>
                        <a:pt x="1420630" y="794977"/>
                        <a:pt x="1452857" y="890545"/>
                        <a:pt x="1452857" y="993416"/>
                      </a:cubicBezTo>
                      <a:cubicBezTo>
                        <a:pt x="1452857" y="1267740"/>
                        <a:pt x="1223687" y="1490124"/>
                        <a:pt x="940991" y="1490124"/>
                      </a:cubicBezTo>
                      <a:cubicBezTo>
                        <a:pt x="799643" y="1490124"/>
                        <a:pt x="671677" y="1434528"/>
                        <a:pt x="579047" y="1344642"/>
                      </a:cubicBezTo>
                      <a:lnTo>
                        <a:pt x="526634" y="1282997"/>
                      </a:lnTo>
                      <a:lnTo>
                        <a:pt x="511866" y="1283901"/>
                      </a:lnTo>
                      <a:cubicBezTo>
                        <a:pt x="229170" y="1283901"/>
                        <a:pt x="0" y="1061517"/>
                        <a:pt x="0" y="787193"/>
                      </a:cubicBezTo>
                      <a:cubicBezTo>
                        <a:pt x="0" y="547160"/>
                        <a:pt x="175459" y="346893"/>
                        <a:pt x="408707" y="300576"/>
                      </a:cubicBezTo>
                      <a:lnTo>
                        <a:pt x="423650" y="299115"/>
                      </a:lnTo>
                      <a:lnTo>
                        <a:pt x="468465" y="218994"/>
                      </a:lnTo>
                      <a:cubicBezTo>
                        <a:pt x="560451" y="86869"/>
                        <a:pt x="716227" y="0"/>
                        <a:pt x="8929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5415504A-851F-127C-53E8-FBCDFBF6820A}"/>
                    </a:ext>
                  </a:extLst>
                </p:cNvPr>
                <p:cNvSpPr/>
                <p:nvPr/>
              </p:nvSpPr>
              <p:spPr>
                <a:xfrm>
                  <a:off x="5410740" y="1717190"/>
                  <a:ext cx="635671" cy="616847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4E994448-DDBF-461D-9E9A-7F22B0E5F306}"/>
                  </a:ext>
                </a:extLst>
              </p:cNvPr>
              <p:cNvGrpSpPr/>
              <p:nvPr/>
            </p:nvGrpSpPr>
            <p:grpSpPr>
              <a:xfrm>
                <a:off x="2898215" y="4869608"/>
                <a:ext cx="204171" cy="209408"/>
                <a:chOff x="4953524" y="1326876"/>
                <a:chExt cx="1452857" cy="1490124"/>
              </a:xfrm>
              <a:grpFill/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grpSpPr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B78517DA-728D-8CC0-DCFC-6831B68B9C04}"/>
                    </a:ext>
                  </a:extLst>
                </p:cNvPr>
                <p:cNvSpPr/>
                <p:nvPr/>
              </p:nvSpPr>
              <p:spPr>
                <a:xfrm>
                  <a:off x="4953524" y="1326876"/>
                  <a:ext cx="1452857" cy="1490124"/>
                </a:xfrm>
                <a:custGeom>
                  <a:avLst/>
                  <a:gdLst>
                    <a:gd name="connsiteX0" fmla="*/ 892912 w 1452857"/>
                    <a:gd name="connsiteY0" fmla="*/ 0 h 1490124"/>
                    <a:gd name="connsiteX1" fmla="*/ 1404778 w 1452857"/>
                    <a:gd name="connsiteY1" fmla="*/ 496708 h 1490124"/>
                    <a:gd name="connsiteX2" fmla="*/ 1373718 w 1452857"/>
                    <a:gd name="connsiteY2" fmla="*/ 667493 h 1490124"/>
                    <a:gd name="connsiteX3" fmla="*/ 1355922 w 1452857"/>
                    <a:gd name="connsiteY3" fmla="*/ 704510 h 1490124"/>
                    <a:gd name="connsiteX4" fmla="*/ 1365439 w 1452857"/>
                    <a:gd name="connsiteY4" fmla="*/ 715702 h 1490124"/>
                    <a:gd name="connsiteX5" fmla="*/ 1452857 w 1452857"/>
                    <a:gd name="connsiteY5" fmla="*/ 993416 h 1490124"/>
                    <a:gd name="connsiteX6" fmla="*/ 940991 w 1452857"/>
                    <a:gd name="connsiteY6" fmla="*/ 1490124 h 1490124"/>
                    <a:gd name="connsiteX7" fmla="*/ 579047 w 1452857"/>
                    <a:gd name="connsiteY7" fmla="*/ 1344642 h 1490124"/>
                    <a:gd name="connsiteX8" fmla="*/ 526634 w 1452857"/>
                    <a:gd name="connsiteY8" fmla="*/ 1282997 h 1490124"/>
                    <a:gd name="connsiteX9" fmla="*/ 511866 w 1452857"/>
                    <a:gd name="connsiteY9" fmla="*/ 1283901 h 1490124"/>
                    <a:gd name="connsiteX10" fmla="*/ 0 w 1452857"/>
                    <a:gd name="connsiteY10" fmla="*/ 787193 h 1490124"/>
                    <a:gd name="connsiteX11" fmla="*/ 408707 w 1452857"/>
                    <a:gd name="connsiteY11" fmla="*/ 300576 h 1490124"/>
                    <a:gd name="connsiteX12" fmla="*/ 423650 w 1452857"/>
                    <a:gd name="connsiteY12" fmla="*/ 299115 h 1490124"/>
                    <a:gd name="connsiteX13" fmla="*/ 468465 w 1452857"/>
                    <a:gd name="connsiteY13" fmla="*/ 218994 h 1490124"/>
                    <a:gd name="connsiteX14" fmla="*/ 892912 w 1452857"/>
                    <a:gd name="connsiteY14" fmla="*/ 0 h 1490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52857" h="1490124">
                      <a:moveTo>
                        <a:pt x="892912" y="0"/>
                      </a:moveTo>
                      <a:cubicBezTo>
                        <a:pt x="1175608" y="0"/>
                        <a:pt x="1404778" y="222384"/>
                        <a:pt x="1404778" y="496708"/>
                      </a:cubicBezTo>
                      <a:cubicBezTo>
                        <a:pt x="1404778" y="556716"/>
                        <a:pt x="1393812" y="614239"/>
                        <a:pt x="1373718" y="667493"/>
                      </a:cubicBezTo>
                      <a:lnTo>
                        <a:pt x="1355922" y="704510"/>
                      </a:lnTo>
                      <a:lnTo>
                        <a:pt x="1365439" y="715702"/>
                      </a:lnTo>
                      <a:cubicBezTo>
                        <a:pt x="1420630" y="794977"/>
                        <a:pt x="1452857" y="890545"/>
                        <a:pt x="1452857" y="993416"/>
                      </a:cubicBezTo>
                      <a:cubicBezTo>
                        <a:pt x="1452857" y="1267740"/>
                        <a:pt x="1223687" y="1490124"/>
                        <a:pt x="940991" y="1490124"/>
                      </a:cubicBezTo>
                      <a:cubicBezTo>
                        <a:pt x="799643" y="1490124"/>
                        <a:pt x="671677" y="1434528"/>
                        <a:pt x="579047" y="1344642"/>
                      </a:cubicBezTo>
                      <a:lnTo>
                        <a:pt x="526634" y="1282997"/>
                      </a:lnTo>
                      <a:lnTo>
                        <a:pt x="511866" y="1283901"/>
                      </a:lnTo>
                      <a:cubicBezTo>
                        <a:pt x="229170" y="1283901"/>
                        <a:pt x="0" y="1061517"/>
                        <a:pt x="0" y="787193"/>
                      </a:cubicBezTo>
                      <a:cubicBezTo>
                        <a:pt x="0" y="547160"/>
                        <a:pt x="175459" y="346893"/>
                        <a:pt x="408707" y="300576"/>
                      </a:cubicBezTo>
                      <a:lnTo>
                        <a:pt x="423650" y="299115"/>
                      </a:lnTo>
                      <a:lnTo>
                        <a:pt x="468465" y="218994"/>
                      </a:lnTo>
                      <a:cubicBezTo>
                        <a:pt x="560451" y="86869"/>
                        <a:pt x="716227" y="0"/>
                        <a:pt x="8929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10F840EA-13DF-649C-30FE-AA02BE6EA105}"/>
                    </a:ext>
                  </a:extLst>
                </p:cNvPr>
                <p:cNvSpPr/>
                <p:nvPr/>
              </p:nvSpPr>
              <p:spPr>
                <a:xfrm>
                  <a:off x="5410740" y="1717190"/>
                  <a:ext cx="635671" cy="616847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142CFA2-21E3-27C8-31DF-2755CD681FE0}"/>
              </a:ext>
            </a:extLst>
          </p:cNvPr>
          <p:cNvGrpSpPr/>
          <p:nvPr/>
        </p:nvGrpSpPr>
        <p:grpSpPr>
          <a:xfrm>
            <a:off x="1353982" y="683709"/>
            <a:ext cx="2580488" cy="5998106"/>
            <a:chOff x="1326058" y="669367"/>
            <a:chExt cx="2580488" cy="5998106"/>
          </a:xfrm>
          <a:solidFill>
            <a:schemeClr val="bg1"/>
          </a:solidFill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58B78F94-37D2-7569-8F2F-8C08858FC21E}"/>
                </a:ext>
              </a:extLst>
            </p:cNvPr>
            <p:cNvGrpSpPr/>
            <p:nvPr/>
          </p:nvGrpSpPr>
          <p:grpSpPr>
            <a:xfrm>
              <a:off x="1326058" y="669367"/>
              <a:ext cx="2580488" cy="5998106"/>
              <a:chOff x="304800" y="2402559"/>
              <a:chExt cx="1295400" cy="2697867"/>
            </a:xfrm>
            <a:grpFill/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154BA262-3E12-F6DB-EDAE-3FCD2DEBE8B0}"/>
                  </a:ext>
                </a:extLst>
              </p:cNvPr>
              <p:cNvSpPr/>
              <p:nvPr/>
            </p:nvSpPr>
            <p:spPr>
              <a:xfrm rot="19338880">
                <a:off x="1383803" y="3822361"/>
                <a:ext cx="216397" cy="31933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AAF180EA-E615-784B-E248-C4D065679D53}"/>
                  </a:ext>
                </a:extLst>
              </p:cNvPr>
              <p:cNvSpPr/>
              <p:nvPr/>
            </p:nvSpPr>
            <p:spPr>
              <a:xfrm rot="1933618">
                <a:off x="346215" y="3823334"/>
                <a:ext cx="216397" cy="31933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rapezoid 84">
                <a:extLst>
                  <a:ext uri="{FF2B5EF4-FFF2-40B4-BE49-F238E27FC236}">
                    <a16:creationId xmlns:a16="http://schemas.microsoft.com/office/drawing/2014/main" id="{640448D2-A9FE-5A22-22BF-D03F0182F54B}"/>
                  </a:ext>
                </a:extLst>
              </p:cNvPr>
              <p:cNvSpPr/>
              <p:nvPr/>
            </p:nvSpPr>
            <p:spPr>
              <a:xfrm rot="1297750" flipH="1">
                <a:off x="304800" y="3716605"/>
                <a:ext cx="326588" cy="317643"/>
              </a:xfrm>
              <a:prstGeom prst="trapezoid">
                <a:avLst>
                  <a:gd name="adj" fmla="val 1121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Trapezoid 85">
                <a:extLst>
                  <a:ext uri="{FF2B5EF4-FFF2-40B4-BE49-F238E27FC236}">
                    <a16:creationId xmlns:a16="http://schemas.microsoft.com/office/drawing/2014/main" id="{E1406FDC-D65A-B698-330D-DEB718C1CA34}"/>
                  </a:ext>
                </a:extLst>
              </p:cNvPr>
              <p:cNvSpPr/>
              <p:nvPr/>
            </p:nvSpPr>
            <p:spPr>
              <a:xfrm rot="20302250">
                <a:off x="1258968" y="3727015"/>
                <a:ext cx="326588" cy="317643"/>
              </a:xfrm>
              <a:prstGeom prst="trapezoid">
                <a:avLst>
                  <a:gd name="adj" fmla="val 1121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7926D5C3-B616-EB24-2CB5-931647CF8047}"/>
                  </a:ext>
                </a:extLst>
              </p:cNvPr>
              <p:cNvSpPr/>
              <p:nvPr/>
            </p:nvSpPr>
            <p:spPr>
              <a:xfrm rot="4886474">
                <a:off x="1020914" y="4829255"/>
                <a:ext cx="170956" cy="36258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CEC76392-8653-B135-6E34-80238B34462A}"/>
                  </a:ext>
                </a:extLst>
              </p:cNvPr>
              <p:cNvSpPr/>
              <p:nvPr/>
            </p:nvSpPr>
            <p:spPr>
              <a:xfrm rot="4886474">
                <a:off x="665090" y="4800005"/>
                <a:ext cx="179761" cy="421081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rapezoid 88">
                <a:extLst>
                  <a:ext uri="{FF2B5EF4-FFF2-40B4-BE49-F238E27FC236}">
                    <a16:creationId xmlns:a16="http://schemas.microsoft.com/office/drawing/2014/main" id="{DF38D4F0-31A5-B6D5-1853-F0F6A39318D4}"/>
                  </a:ext>
                </a:extLst>
              </p:cNvPr>
              <p:cNvSpPr/>
              <p:nvPr/>
            </p:nvSpPr>
            <p:spPr>
              <a:xfrm>
                <a:off x="520548" y="4074630"/>
                <a:ext cx="836820" cy="905902"/>
              </a:xfrm>
              <a:prstGeom prst="trapezoid">
                <a:avLst>
                  <a:gd name="adj" fmla="val 1193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Trapezoid 90">
                <a:extLst>
                  <a:ext uri="{FF2B5EF4-FFF2-40B4-BE49-F238E27FC236}">
                    <a16:creationId xmlns:a16="http://schemas.microsoft.com/office/drawing/2014/main" id="{163A042F-205B-FA1B-DC82-9D7BD4B9B1C9}"/>
                  </a:ext>
                </a:extLst>
              </p:cNvPr>
              <p:cNvSpPr/>
              <p:nvPr/>
            </p:nvSpPr>
            <p:spPr>
              <a:xfrm rot="1375821">
                <a:off x="450548" y="3169087"/>
                <a:ext cx="326588" cy="769383"/>
              </a:xfrm>
              <a:prstGeom prst="trapezoi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Trapezoid 91">
                <a:extLst>
                  <a:ext uri="{FF2B5EF4-FFF2-40B4-BE49-F238E27FC236}">
                    <a16:creationId xmlns:a16="http://schemas.microsoft.com/office/drawing/2014/main" id="{987FB3D1-C675-B7F9-7FB1-C4A43D3718C8}"/>
                  </a:ext>
                </a:extLst>
              </p:cNvPr>
              <p:cNvSpPr/>
              <p:nvPr/>
            </p:nvSpPr>
            <p:spPr>
              <a:xfrm rot="20337671">
                <a:off x="1129541" y="3184765"/>
                <a:ext cx="326588" cy="749353"/>
              </a:xfrm>
              <a:prstGeom prst="trapezoi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rapezoid 92">
                <a:extLst>
                  <a:ext uri="{FF2B5EF4-FFF2-40B4-BE49-F238E27FC236}">
                    <a16:creationId xmlns:a16="http://schemas.microsoft.com/office/drawing/2014/main" id="{712A9B3D-A154-810F-4212-F59DAF1E8A07}"/>
                  </a:ext>
                </a:extLst>
              </p:cNvPr>
              <p:cNvSpPr/>
              <p:nvPr/>
            </p:nvSpPr>
            <p:spPr>
              <a:xfrm>
                <a:off x="581005" y="3175350"/>
                <a:ext cx="725750" cy="973618"/>
              </a:xfrm>
              <a:prstGeom prst="trapezoi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7A4582C3-5918-83F5-D2DA-B2237B84CEFE}"/>
                  </a:ext>
                </a:extLst>
              </p:cNvPr>
              <p:cNvSpPr/>
              <p:nvPr/>
            </p:nvSpPr>
            <p:spPr>
              <a:xfrm>
                <a:off x="653581" y="2630648"/>
                <a:ext cx="580601" cy="73695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lowchart: Manual Input 94">
                <a:extLst>
                  <a:ext uri="{FF2B5EF4-FFF2-40B4-BE49-F238E27FC236}">
                    <a16:creationId xmlns:a16="http://schemas.microsoft.com/office/drawing/2014/main" id="{6F88D0FF-CCE6-6B6E-24E6-549F314CBB63}"/>
                  </a:ext>
                </a:extLst>
              </p:cNvPr>
              <p:cNvSpPr/>
              <p:nvPr/>
            </p:nvSpPr>
            <p:spPr>
              <a:xfrm rot="7269359" flipV="1">
                <a:off x="923397" y="3195289"/>
                <a:ext cx="347625" cy="120328"/>
              </a:xfrm>
              <a:prstGeom prst="flowChartManualInpu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lowchart: Manual Input 95">
                <a:extLst>
                  <a:ext uri="{FF2B5EF4-FFF2-40B4-BE49-F238E27FC236}">
                    <a16:creationId xmlns:a16="http://schemas.microsoft.com/office/drawing/2014/main" id="{665CF743-D88E-DC79-3BC2-408DC2B0C297}"/>
                  </a:ext>
                </a:extLst>
              </p:cNvPr>
              <p:cNvSpPr/>
              <p:nvPr/>
            </p:nvSpPr>
            <p:spPr>
              <a:xfrm rot="14330641" flipH="1" flipV="1">
                <a:off x="633097" y="3195289"/>
                <a:ext cx="347625" cy="120328"/>
              </a:xfrm>
              <a:prstGeom prst="flowChartManualInpu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EFE20F5A-F2B2-D7E2-C2A9-BBC73BE82439}"/>
                  </a:ext>
                </a:extLst>
              </p:cNvPr>
              <p:cNvSpPr/>
              <p:nvPr/>
            </p:nvSpPr>
            <p:spPr>
              <a:xfrm>
                <a:off x="617293" y="2534524"/>
                <a:ext cx="689463" cy="73695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CF2D816E-AE98-D422-B6F6-9CA9287E7C30}"/>
                  </a:ext>
                </a:extLst>
              </p:cNvPr>
              <p:cNvCxnSpPr>
                <a:endCxn id="93" idx="2"/>
              </p:cNvCxnSpPr>
              <p:nvPr/>
            </p:nvCxnSpPr>
            <p:spPr>
              <a:xfrm flipH="1">
                <a:off x="943880" y="3391095"/>
                <a:ext cx="21775" cy="757874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rapezoid 98">
                <a:extLst>
                  <a:ext uri="{FF2B5EF4-FFF2-40B4-BE49-F238E27FC236}">
                    <a16:creationId xmlns:a16="http://schemas.microsoft.com/office/drawing/2014/main" id="{4EA273CA-71A2-490F-1E4B-B41F0739D451}"/>
                  </a:ext>
                </a:extLst>
              </p:cNvPr>
              <p:cNvSpPr/>
              <p:nvPr/>
            </p:nvSpPr>
            <p:spPr>
              <a:xfrm>
                <a:off x="557729" y="4058756"/>
                <a:ext cx="759828" cy="132449"/>
              </a:xfrm>
              <a:prstGeom prst="trapezoi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ame 99">
                <a:extLst>
                  <a:ext uri="{FF2B5EF4-FFF2-40B4-BE49-F238E27FC236}">
                    <a16:creationId xmlns:a16="http://schemas.microsoft.com/office/drawing/2014/main" id="{C1E098A5-4D2C-905D-596F-4F459316D775}"/>
                  </a:ext>
                </a:extLst>
              </p:cNvPr>
              <p:cNvSpPr/>
              <p:nvPr/>
            </p:nvSpPr>
            <p:spPr>
              <a:xfrm>
                <a:off x="913648" y="4030999"/>
                <a:ext cx="108863" cy="160207"/>
              </a:xfrm>
              <a:prstGeom prst="frame">
                <a:avLst/>
              </a:prstGeom>
              <a:grpFill/>
              <a:ln>
                <a:solidFill>
                  <a:srgbClr val="AC6E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BD41C3A0-D4EB-1B3F-6FD0-44B5F006FB30}"/>
                  </a:ext>
                </a:extLst>
              </p:cNvPr>
              <p:cNvSpPr/>
              <p:nvPr/>
            </p:nvSpPr>
            <p:spPr>
              <a:xfrm rot="711584">
                <a:off x="570198" y="2402559"/>
                <a:ext cx="753475" cy="619913"/>
              </a:xfrm>
              <a:custGeom>
                <a:avLst/>
                <a:gdLst>
                  <a:gd name="connsiteX0" fmla="*/ 328541 w 753475"/>
                  <a:gd name="connsiteY0" fmla="*/ 42339 h 619913"/>
                  <a:gd name="connsiteX1" fmla="*/ 753475 w 753475"/>
                  <a:gd name="connsiteY1" fmla="*/ 0 h 619913"/>
                  <a:gd name="connsiteX2" fmla="*/ 678251 w 753475"/>
                  <a:gd name="connsiteY2" fmla="*/ 277433 h 619913"/>
                  <a:gd name="connsiteX3" fmla="*/ 285424 w 753475"/>
                  <a:gd name="connsiteY3" fmla="*/ 313752 h 619913"/>
                  <a:gd name="connsiteX4" fmla="*/ 254012 w 753475"/>
                  <a:gd name="connsiteY4" fmla="*/ 319643 h 619913"/>
                  <a:gd name="connsiteX5" fmla="*/ 254012 w 753475"/>
                  <a:gd name="connsiteY5" fmla="*/ 395624 h 619913"/>
                  <a:gd name="connsiteX6" fmla="*/ 127006 w 753475"/>
                  <a:gd name="connsiteY6" fmla="*/ 619913 h 619913"/>
                  <a:gd name="connsiteX7" fmla="*/ 0 w 753475"/>
                  <a:gd name="connsiteY7" fmla="*/ 395624 h 619913"/>
                  <a:gd name="connsiteX8" fmla="*/ 127006 w 753475"/>
                  <a:gd name="connsiteY8" fmla="*/ 171335 h 619913"/>
                  <a:gd name="connsiteX9" fmla="*/ 224750 w 753475"/>
                  <a:gd name="connsiteY9" fmla="*/ 171335 h 619913"/>
                  <a:gd name="connsiteX10" fmla="*/ 242088 w 753475"/>
                  <a:gd name="connsiteY10" fmla="*/ 107391 h 619913"/>
                  <a:gd name="connsiteX11" fmla="*/ 328541 w 753475"/>
                  <a:gd name="connsiteY11" fmla="*/ 42339 h 6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475" h="619913">
                    <a:moveTo>
                      <a:pt x="328541" y="42339"/>
                    </a:moveTo>
                    <a:cubicBezTo>
                      <a:pt x="464735" y="2275"/>
                      <a:pt x="641804" y="156845"/>
                      <a:pt x="753475" y="0"/>
                    </a:cubicBezTo>
                    <a:lnTo>
                      <a:pt x="678251" y="277433"/>
                    </a:lnTo>
                    <a:cubicBezTo>
                      <a:pt x="575170" y="422213"/>
                      <a:pt x="416366" y="301646"/>
                      <a:pt x="285424" y="313752"/>
                    </a:cubicBezTo>
                    <a:lnTo>
                      <a:pt x="254012" y="319643"/>
                    </a:lnTo>
                    <a:lnTo>
                      <a:pt x="254012" y="395624"/>
                    </a:lnTo>
                    <a:cubicBezTo>
                      <a:pt x="254012" y="519495"/>
                      <a:pt x="197149" y="619913"/>
                      <a:pt x="127006" y="619913"/>
                    </a:cubicBezTo>
                    <a:cubicBezTo>
                      <a:pt x="56863" y="619913"/>
                      <a:pt x="0" y="519495"/>
                      <a:pt x="0" y="395624"/>
                    </a:cubicBezTo>
                    <a:cubicBezTo>
                      <a:pt x="0" y="271753"/>
                      <a:pt x="56863" y="171335"/>
                      <a:pt x="127006" y="171335"/>
                    </a:cubicBezTo>
                    <a:lnTo>
                      <a:pt x="224750" y="171335"/>
                    </a:lnTo>
                    <a:lnTo>
                      <a:pt x="242088" y="107391"/>
                    </a:lnTo>
                    <a:cubicBezTo>
                      <a:pt x="267858" y="71196"/>
                      <a:pt x="297111" y="51585"/>
                      <a:pt x="328541" y="42339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E57A0DFB-8543-511D-4F6C-F125F94F87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4586" y="5333991"/>
              <a:ext cx="34113" cy="1049152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87B3D99B-B3CE-C524-C978-FBCB7D740408}"/>
              </a:ext>
            </a:extLst>
          </p:cNvPr>
          <p:cNvGrpSpPr/>
          <p:nvPr/>
        </p:nvGrpSpPr>
        <p:grpSpPr>
          <a:xfrm>
            <a:off x="4429271" y="645721"/>
            <a:ext cx="2456555" cy="5987817"/>
            <a:chOff x="4429271" y="645721"/>
            <a:chExt cx="2456555" cy="5987817"/>
          </a:xfrm>
          <a:solidFill>
            <a:schemeClr val="bg1"/>
          </a:solidFill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2391E39-A18A-2283-1613-7DF4909931B8}"/>
                </a:ext>
              </a:extLst>
            </p:cNvPr>
            <p:cNvGrpSpPr/>
            <p:nvPr/>
          </p:nvGrpSpPr>
          <p:grpSpPr>
            <a:xfrm>
              <a:off x="4429271" y="645721"/>
              <a:ext cx="2456555" cy="5987817"/>
              <a:chOff x="2971800" y="2321674"/>
              <a:chExt cx="1711151" cy="4170906"/>
            </a:xfrm>
            <a:grpFill/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229B6253-CCD3-F0E9-3390-1655E8620801}"/>
                  </a:ext>
                </a:extLst>
              </p:cNvPr>
              <p:cNvSpPr/>
              <p:nvPr/>
            </p:nvSpPr>
            <p:spPr>
              <a:xfrm rot="2039619">
                <a:off x="2971800" y="4565258"/>
                <a:ext cx="304154" cy="369214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B3B455BB-21BE-49E4-66D0-8BCAE0BD0263}"/>
                  </a:ext>
                </a:extLst>
              </p:cNvPr>
              <p:cNvSpPr/>
              <p:nvPr/>
            </p:nvSpPr>
            <p:spPr>
              <a:xfrm rot="19220872">
                <a:off x="4378797" y="4565257"/>
                <a:ext cx="304154" cy="369214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8A22DE81-2D14-EFBA-DFB9-23353103AF4E}"/>
                  </a:ext>
                </a:extLst>
              </p:cNvPr>
              <p:cNvSpPr/>
              <p:nvPr/>
            </p:nvSpPr>
            <p:spPr>
              <a:xfrm rot="2175294">
                <a:off x="3322262" y="5895159"/>
                <a:ext cx="405033" cy="59680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7DFDCEF6-E6B7-9C08-544B-A01E303ED912}"/>
                  </a:ext>
                </a:extLst>
              </p:cNvPr>
              <p:cNvSpPr/>
              <p:nvPr/>
            </p:nvSpPr>
            <p:spPr>
              <a:xfrm rot="2175294">
                <a:off x="3801881" y="5895777"/>
                <a:ext cx="405033" cy="59680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Trapezoid 108">
                <a:extLst>
                  <a:ext uri="{FF2B5EF4-FFF2-40B4-BE49-F238E27FC236}">
                    <a16:creationId xmlns:a16="http://schemas.microsoft.com/office/drawing/2014/main" id="{1EBF7099-E123-6F0C-56AC-1B3DE0EBC47D}"/>
                  </a:ext>
                </a:extLst>
              </p:cNvPr>
              <p:cNvSpPr/>
              <p:nvPr/>
            </p:nvSpPr>
            <p:spPr>
              <a:xfrm>
                <a:off x="3297244" y="4683401"/>
                <a:ext cx="1030928" cy="1504139"/>
              </a:xfrm>
              <a:prstGeom prst="trapezoid">
                <a:avLst>
                  <a:gd name="adj" fmla="val 13205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Trapezoid 110">
                <a:extLst>
                  <a:ext uri="{FF2B5EF4-FFF2-40B4-BE49-F238E27FC236}">
                    <a16:creationId xmlns:a16="http://schemas.microsoft.com/office/drawing/2014/main" id="{3988A212-2EEA-8AFB-A4CD-3146B94B9BA5}"/>
                  </a:ext>
                </a:extLst>
              </p:cNvPr>
              <p:cNvSpPr/>
              <p:nvPr/>
            </p:nvSpPr>
            <p:spPr>
              <a:xfrm rot="1375821">
                <a:off x="3127318" y="3522706"/>
                <a:ext cx="455727" cy="1270035"/>
              </a:xfrm>
              <a:prstGeom prst="trapezoi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Trapezoid 111">
                <a:extLst>
                  <a:ext uri="{FF2B5EF4-FFF2-40B4-BE49-F238E27FC236}">
                    <a16:creationId xmlns:a16="http://schemas.microsoft.com/office/drawing/2014/main" id="{DA7F4A51-5285-D696-8361-57D363CF1001}"/>
                  </a:ext>
                </a:extLst>
              </p:cNvPr>
              <p:cNvSpPr/>
              <p:nvPr/>
            </p:nvSpPr>
            <p:spPr>
              <a:xfrm rot="20337671">
                <a:off x="4084806" y="3547753"/>
                <a:ext cx="455727" cy="1243510"/>
              </a:xfrm>
              <a:prstGeom prst="trapezoi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Trapezoid 112">
                <a:extLst>
                  <a:ext uri="{FF2B5EF4-FFF2-40B4-BE49-F238E27FC236}">
                    <a16:creationId xmlns:a16="http://schemas.microsoft.com/office/drawing/2014/main" id="{6F805570-F783-359C-6670-20B2F2658777}"/>
                  </a:ext>
                </a:extLst>
              </p:cNvPr>
              <p:cNvSpPr/>
              <p:nvPr/>
            </p:nvSpPr>
            <p:spPr>
              <a:xfrm>
                <a:off x="3314455" y="3534492"/>
                <a:ext cx="1012724" cy="1587420"/>
              </a:xfrm>
              <a:prstGeom prst="trapezoi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D1D1EE05-2775-AA23-C9B7-A829E72B41DC}"/>
                  </a:ext>
                </a:extLst>
              </p:cNvPr>
              <p:cNvSpPr/>
              <p:nvPr/>
            </p:nvSpPr>
            <p:spPr>
              <a:xfrm>
                <a:off x="3593173" y="3079755"/>
                <a:ext cx="484046" cy="76055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lowchart: Manual Input 114">
                <a:extLst>
                  <a:ext uri="{FF2B5EF4-FFF2-40B4-BE49-F238E27FC236}">
                    <a16:creationId xmlns:a16="http://schemas.microsoft.com/office/drawing/2014/main" id="{9A72D061-C600-E943-D265-133DC9A67CF4}"/>
                  </a:ext>
                </a:extLst>
              </p:cNvPr>
              <p:cNvSpPr/>
              <p:nvPr/>
            </p:nvSpPr>
            <p:spPr>
              <a:xfrm rot="7269359" flipV="1">
                <a:off x="3772897" y="3586306"/>
                <a:ext cx="509395" cy="249338"/>
              </a:xfrm>
              <a:prstGeom prst="flowChartManualInpu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Flowchart: Manual Input 115">
                <a:extLst>
                  <a:ext uri="{FF2B5EF4-FFF2-40B4-BE49-F238E27FC236}">
                    <a16:creationId xmlns:a16="http://schemas.microsoft.com/office/drawing/2014/main" id="{AE1C12AA-E124-E478-F5BE-55846D8EC084}"/>
                  </a:ext>
                </a:extLst>
              </p:cNvPr>
              <p:cNvSpPr/>
              <p:nvPr/>
            </p:nvSpPr>
            <p:spPr>
              <a:xfrm rot="14330641" flipH="1" flipV="1">
                <a:off x="3454658" y="3536679"/>
                <a:ext cx="442913" cy="300788"/>
              </a:xfrm>
              <a:prstGeom prst="flowChartManualInpu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268CEF55-17D8-2DD1-E6FC-934EBA5C5489}"/>
                  </a:ext>
                </a:extLst>
              </p:cNvPr>
              <p:cNvSpPr/>
              <p:nvPr/>
            </p:nvSpPr>
            <p:spPr>
              <a:xfrm>
                <a:off x="3370161" y="2509956"/>
                <a:ext cx="962089" cy="117229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320E580B-3201-8CAF-F718-485A41BE86E7}"/>
                  </a:ext>
                </a:extLst>
              </p:cNvPr>
              <p:cNvCxnSpPr>
                <a:endCxn id="113" idx="2"/>
              </p:cNvCxnSpPr>
              <p:nvPr/>
            </p:nvCxnSpPr>
            <p:spPr>
              <a:xfrm flipH="1">
                <a:off x="3820817" y="3877685"/>
                <a:ext cx="30388" cy="1244227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5764436F-94AD-A1C5-FEE9-A7E749C0C9C4}"/>
                  </a:ext>
                </a:extLst>
              </p:cNvPr>
              <p:cNvSpPr/>
              <p:nvPr/>
            </p:nvSpPr>
            <p:spPr>
              <a:xfrm rot="711584">
                <a:off x="3300059" y="2321674"/>
                <a:ext cx="1041038" cy="958243"/>
              </a:xfrm>
              <a:custGeom>
                <a:avLst/>
                <a:gdLst>
                  <a:gd name="connsiteX0" fmla="*/ 446237 w 1041038"/>
                  <a:gd name="connsiteY0" fmla="*/ 50308 h 958243"/>
                  <a:gd name="connsiteX1" fmla="*/ 1041038 w 1041038"/>
                  <a:gd name="connsiteY1" fmla="*/ 0 h 958243"/>
                  <a:gd name="connsiteX2" fmla="*/ 946348 w 1041038"/>
                  <a:gd name="connsiteY2" fmla="*/ 436079 h 958243"/>
                  <a:gd name="connsiteX3" fmla="*/ 396376 w 1041038"/>
                  <a:gd name="connsiteY3" fmla="*/ 478121 h 958243"/>
                  <a:gd name="connsiteX4" fmla="*/ 354454 w 1041038"/>
                  <a:gd name="connsiteY4" fmla="*/ 485851 h 958243"/>
                  <a:gd name="connsiteX5" fmla="*/ 354454 w 1041038"/>
                  <a:gd name="connsiteY5" fmla="*/ 601459 h 958243"/>
                  <a:gd name="connsiteX6" fmla="*/ 177227 w 1041038"/>
                  <a:gd name="connsiteY6" fmla="*/ 958243 h 958243"/>
                  <a:gd name="connsiteX7" fmla="*/ 0 w 1041038"/>
                  <a:gd name="connsiteY7" fmla="*/ 601459 h 958243"/>
                  <a:gd name="connsiteX8" fmla="*/ 1 w 1041038"/>
                  <a:gd name="connsiteY8" fmla="*/ 601459 h 958243"/>
                  <a:gd name="connsiteX9" fmla="*/ 177228 w 1041038"/>
                  <a:gd name="connsiteY9" fmla="*/ 244675 h 958243"/>
                  <a:gd name="connsiteX10" fmla="*/ 306852 w 1041038"/>
                  <a:gd name="connsiteY10" fmla="*/ 244675 h 958243"/>
                  <a:gd name="connsiteX11" fmla="*/ 327441 w 1041038"/>
                  <a:gd name="connsiteY11" fmla="*/ 149854 h 958243"/>
                  <a:gd name="connsiteX12" fmla="*/ 446237 w 1041038"/>
                  <a:gd name="connsiteY12" fmla="*/ 50308 h 958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41038" h="958243">
                    <a:moveTo>
                      <a:pt x="446237" y="50308"/>
                    </a:moveTo>
                    <a:cubicBezTo>
                      <a:pt x="635835" y="-7743"/>
                      <a:pt x="890451" y="243817"/>
                      <a:pt x="1041038" y="0"/>
                    </a:cubicBezTo>
                    <a:lnTo>
                      <a:pt x="946348" y="436079"/>
                    </a:lnTo>
                    <a:cubicBezTo>
                      <a:pt x="807344" y="661141"/>
                      <a:pt x="579700" y="464107"/>
                      <a:pt x="396376" y="478121"/>
                    </a:cubicBezTo>
                    <a:lnTo>
                      <a:pt x="354454" y="485851"/>
                    </a:lnTo>
                    <a:lnTo>
                      <a:pt x="354454" y="601459"/>
                    </a:lnTo>
                    <a:cubicBezTo>
                      <a:pt x="354454" y="798505"/>
                      <a:pt x="275107" y="958243"/>
                      <a:pt x="177227" y="958243"/>
                    </a:cubicBezTo>
                    <a:cubicBezTo>
                      <a:pt x="79347" y="958243"/>
                      <a:pt x="0" y="798505"/>
                      <a:pt x="0" y="601459"/>
                    </a:cubicBezTo>
                    <a:lnTo>
                      <a:pt x="1" y="601459"/>
                    </a:lnTo>
                    <a:cubicBezTo>
                      <a:pt x="1" y="404413"/>
                      <a:pt x="79348" y="244675"/>
                      <a:pt x="177228" y="244675"/>
                    </a:cubicBezTo>
                    <a:lnTo>
                      <a:pt x="306852" y="244675"/>
                    </a:lnTo>
                    <a:lnTo>
                      <a:pt x="327441" y="149854"/>
                    </a:lnTo>
                    <a:cubicBezTo>
                      <a:pt x="362192" y="93589"/>
                      <a:pt x="402483" y="63704"/>
                      <a:pt x="446237" y="50308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667DCCD5-808C-A304-E18D-5382544A9151}"/>
                  </a:ext>
                </a:extLst>
              </p:cNvPr>
              <p:cNvGrpSpPr/>
              <p:nvPr/>
            </p:nvGrpSpPr>
            <p:grpSpPr>
              <a:xfrm>
                <a:off x="3717561" y="3670407"/>
                <a:ext cx="325774" cy="405167"/>
                <a:chOff x="4043055" y="557960"/>
                <a:chExt cx="986145" cy="981216"/>
              </a:xfrm>
              <a:grpFill/>
            </p:grpSpPr>
            <p:sp>
              <p:nvSpPr>
                <p:cNvPr id="121" name="Trapezoid 120">
                  <a:extLst>
                    <a:ext uri="{FF2B5EF4-FFF2-40B4-BE49-F238E27FC236}">
                      <a16:creationId xmlns:a16="http://schemas.microsoft.com/office/drawing/2014/main" id="{B8A6165F-56A2-5DBD-B934-6717D9894723}"/>
                    </a:ext>
                  </a:extLst>
                </p:cNvPr>
                <p:cNvSpPr/>
                <p:nvPr/>
              </p:nvSpPr>
              <p:spPr>
                <a:xfrm rot="19467352">
                  <a:off x="4495800" y="838200"/>
                  <a:ext cx="533400" cy="685800"/>
                </a:xfrm>
                <a:prstGeom prst="trapezoid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Trapezoid 121">
                  <a:extLst>
                    <a:ext uri="{FF2B5EF4-FFF2-40B4-BE49-F238E27FC236}">
                      <a16:creationId xmlns:a16="http://schemas.microsoft.com/office/drawing/2014/main" id="{8A33D4DF-4DBD-7AEE-5A8F-870A881D6212}"/>
                    </a:ext>
                  </a:extLst>
                </p:cNvPr>
                <p:cNvSpPr/>
                <p:nvPr/>
              </p:nvSpPr>
              <p:spPr>
                <a:xfrm rot="2357494">
                  <a:off x="4043055" y="853376"/>
                  <a:ext cx="533400" cy="685800"/>
                </a:xfrm>
                <a:prstGeom prst="trapezoid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ounded Rectangle 141">
                  <a:extLst>
                    <a:ext uri="{FF2B5EF4-FFF2-40B4-BE49-F238E27FC236}">
                      <a16:creationId xmlns:a16="http://schemas.microsoft.com/office/drawing/2014/main" id="{C309F74E-61D3-8985-773E-CB1242731853}"/>
                    </a:ext>
                  </a:extLst>
                </p:cNvPr>
                <p:cNvSpPr/>
                <p:nvPr/>
              </p:nvSpPr>
              <p:spPr>
                <a:xfrm>
                  <a:off x="4174092" y="557960"/>
                  <a:ext cx="533399" cy="533401"/>
                </a:xfrm>
                <a:prstGeom prst="round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48AF342C-D4C5-A3F7-161F-A25901436D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93990" y="5137182"/>
              <a:ext cx="34113" cy="1049152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1694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0A63CF-6D43-C7C9-055B-EAC0796E55C1}"/>
              </a:ext>
            </a:extLst>
          </p:cNvPr>
          <p:cNvGrpSpPr/>
          <p:nvPr/>
        </p:nvGrpSpPr>
        <p:grpSpPr>
          <a:xfrm>
            <a:off x="426720" y="243840"/>
            <a:ext cx="975360" cy="1026160"/>
            <a:chOff x="426720" y="243840"/>
            <a:chExt cx="975360" cy="10261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0138D1-B9F0-C2B1-3F94-2427BF2C30E5}"/>
                </a:ext>
              </a:extLst>
            </p:cNvPr>
            <p:cNvSpPr/>
            <p:nvPr/>
          </p:nvSpPr>
          <p:spPr>
            <a:xfrm>
              <a:off x="426720" y="294640"/>
              <a:ext cx="975360" cy="9753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9D68967-65BB-C7FB-3F56-81E631959BE6}"/>
                </a:ext>
              </a:extLst>
            </p:cNvPr>
            <p:cNvSpPr txBox="1"/>
            <p:nvPr/>
          </p:nvSpPr>
          <p:spPr>
            <a:xfrm>
              <a:off x="584200" y="243840"/>
              <a:ext cx="741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Algerian" panose="04020705040A02060702" pitchFamily="82" charset="0"/>
                </a:rPr>
                <a:t>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600EE10-F456-13ED-DE97-56314D9DC9D5}"/>
              </a:ext>
            </a:extLst>
          </p:cNvPr>
          <p:cNvSpPr txBox="1"/>
          <p:nvPr/>
        </p:nvSpPr>
        <p:spPr>
          <a:xfrm>
            <a:off x="4099327" y="382567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Samuel Harrison Smith</a:t>
            </a:r>
          </a:p>
          <a:p>
            <a:r>
              <a:rPr lang="en-US" sz="1100" dirty="0"/>
              <a:t>D&amp;C  23; 102:3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61F3D1-27AB-206E-4054-995C2CBE21DE}"/>
              </a:ext>
            </a:extLst>
          </p:cNvPr>
          <p:cNvSpPr txBox="1"/>
          <p:nvPr/>
        </p:nvSpPr>
        <p:spPr>
          <a:xfrm>
            <a:off x="7295590" y="140507"/>
            <a:ext cx="166750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Ephraim Smith</a:t>
            </a:r>
          </a:p>
          <a:p>
            <a:r>
              <a:rPr lang="en-US" sz="1100" dirty="0"/>
              <a:t>History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6594BA-AC36-2623-A67E-641F47932D55}"/>
              </a:ext>
            </a:extLst>
          </p:cNvPr>
          <p:cNvSpPr txBox="1"/>
          <p:nvPr/>
        </p:nvSpPr>
        <p:spPr>
          <a:xfrm>
            <a:off x="10041750" y="211736"/>
            <a:ext cx="198238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William B. Smith</a:t>
            </a:r>
          </a:p>
          <a:p>
            <a:r>
              <a:rPr lang="en-US" sz="1100" dirty="0"/>
              <a:t>History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0CB0D2-69D9-4826-C00B-F6458773915B}"/>
              </a:ext>
            </a:extLst>
          </p:cNvPr>
          <p:cNvSpPr txBox="1"/>
          <p:nvPr/>
        </p:nvSpPr>
        <p:spPr>
          <a:xfrm>
            <a:off x="4279195" y="47714"/>
            <a:ext cx="288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Smith Family</a:t>
            </a:r>
            <a:endParaRPr lang="en-US" sz="1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282D0D-4E35-3BC8-505E-02652EFA8031}"/>
              </a:ext>
            </a:extLst>
          </p:cNvPr>
          <p:cNvSpPr txBox="1"/>
          <p:nvPr/>
        </p:nvSpPr>
        <p:spPr>
          <a:xfrm>
            <a:off x="1753251" y="428377"/>
            <a:ext cx="2885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Joseph Smith III</a:t>
            </a:r>
          </a:p>
          <a:p>
            <a:r>
              <a:rPr lang="en-US" sz="1100" dirty="0"/>
              <a:t>Son of Joseph Smith Jr.</a:t>
            </a:r>
          </a:p>
          <a:p>
            <a:r>
              <a:rPr lang="en-US" sz="1100" dirty="0"/>
              <a:t>D&amp;C 122:6-7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7205FF-13BD-03DD-ABA6-06DD9A5F2908}"/>
              </a:ext>
            </a:extLst>
          </p:cNvPr>
          <p:cNvGrpSpPr/>
          <p:nvPr/>
        </p:nvGrpSpPr>
        <p:grpSpPr>
          <a:xfrm>
            <a:off x="3868261" y="1136263"/>
            <a:ext cx="2409910" cy="5557514"/>
            <a:chOff x="8027388" y="441715"/>
            <a:chExt cx="2382542" cy="5783182"/>
          </a:xfrm>
          <a:solidFill>
            <a:schemeClr val="bg1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D866E8B-DB90-B4CD-A439-7DCD7A5E330C}"/>
                </a:ext>
              </a:extLst>
            </p:cNvPr>
            <p:cNvSpPr/>
            <p:nvPr/>
          </p:nvSpPr>
          <p:spPr>
            <a:xfrm rot="19338880">
              <a:off x="10000435" y="3580160"/>
              <a:ext cx="409495" cy="66319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4E44046-B8D0-B5AC-432D-DC8270E94B79}"/>
                </a:ext>
              </a:extLst>
            </p:cNvPr>
            <p:cNvSpPr/>
            <p:nvPr/>
          </p:nvSpPr>
          <p:spPr>
            <a:xfrm rot="1933618">
              <a:off x="8027388" y="3531736"/>
              <a:ext cx="409495" cy="66319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4EF8346A-FAD9-FA02-019F-FAF125B0D86D}"/>
                </a:ext>
              </a:extLst>
            </p:cNvPr>
            <p:cNvSpPr/>
            <p:nvPr/>
          </p:nvSpPr>
          <p:spPr>
            <a:xfrm rot="1762537">
              <a:off x="8239629" y="2222376"/>
              <a:ext cx="787211" cy="1842896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EF81F14B-DEFB-765C-0C4A-EC703B6EF0FC}"/>
                </a:ext>
              </a:extLst>
            </p:cNvPr>
            <p:cNvSpPr/>
            <p:nvPr/>
          </p:nvSpPr>
          <p:spPr>
            <a:xfrm rot="20084270">
              <a:off x="9379573" y="2276051"/>
              <a:ext cx="890675" cy="1781785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apezoid 14">
              <a:extLst>
                <a:ext uri="{FF2B5EF4-FFF2-40B4-BE49-F238E27FC236}">
                  <a16:creationId xmlns:a16="http://schemas.microsoft.com/office/drawing/2014/main" id="{C6DCB084-AD1E-55C1-A5AE-B54BA254A7C3}"/>
                </a:ext>
              </a:extLst>
            </p:cNvPr>
            <p:cNvSpPr/>
            <p:nvPr/>
          </p:nvSpPr>
          <p:spPr>
            <a:xfrm>
              <a:off x="8621235" y="2221261"/>
              <a:ext cx="1200259" cy="2021982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603E343-40DC-6813-1AEE-8E0B11A71EA3}"/>
                </a:ext>
              </a:extLst>
            </p:cNvPr>
            <p:cNvSpPr/>
            <p:nvPr/>
          </p:nvSpPr>
          <p:spPr>
            <a:xfrm rot="4886474">
              <a:off x="9391784" y="5706306"/>
              <a:ext cx="355037" cy="6448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1CBD747-E775-A07D-89CE-1FA9B48BDDC5}"/>
                </a:ext>
              </a:extLst>
            </p:cNvPr>
            <p:cNvSpPr/>
            <p:nvPr/>
          </p:nvSpPr>
          <p:spPr>
            <a:xfrm rot="4886474">
              <a:off x="8699284" y="5712588"/>
              <a:ext cx="373321" cy="65129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DF2AD9D0-D414-8875-C771-C5EE4F4A2EF1}"/>
                </a:ext>
              </a:extLst>
            </p:cNvPr>
            <p:cNvSpPr/>
            <p:nvPr/>
          </p:nvSpPr>
          <p:spPr>
            <a:xfrm>
              <a:off x="8585423" y="4087699"/>
              <a:ext cx="1320853" cy="1881350"/>
            </a:xfrm>
            <a:prstGeom prst="trapezoid">
              <a:avLst>
                <a:gd name="adj" fmla="val 7562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 Diagonal Corner Rectangle 208">
              <a:extLst>
                <a:ext uri="{FF2B5EF4-FFF2-40B4-BE49-F238E27FC236}">
                  <a16:creationId xmlns:a16="http://schemas.microsoft.com/office/drawing/2014/main" id="{38F93C44-A632-C4A1-56F7-5C55A58CFB21}"/>
                </a:ext>
              </a:extLst>
            </p:cNvPr>
            <p:cNvSpPr/>
            <p:nvPr/>
          </p:nvSpPr>
          <p:spPr>
            <a:xfrm rot="15994925">
              <a:off x="8244714" y="1192158"/>
              <a:ext cx="1339846" cy="579579"/>
            </a:xfrm>
            <a:prstGeom prst="round2DiagRect">
              <a:avLst>
                <a:gd name="adj1" fmla="val 16667"/>
                <a:gd name="adj2" fmla="val 500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 Diagonal Corner Rectangle 209">
              <a:extLst>
                <a:ext uri="{FF2B5EF4-FFF2-40B4-BE49-F238E27FC236}">
                  <a16:creationId xmlns:a16="http://schemas.microsoft.com/office/drawing/2014/main" id="{1C8CBFCC-7192-5763-62E6-CB41D9E84C2A}"/>
                </a:ext>
              </a:extLst>
            </p:cNvPr>
            <p:cNvSpPr/>
            <p:nvPr/>
          </p:nvSpPr>
          <p:spPr>
            <a:xfrm>
              <a:off x="9135100" y="795941"/>
              <a:ext cx="724891" cy="1363490"/>
            </a:xfrm>
            <a:prstGeom prst="round2DiagRect">
              <a:avLst>
                <a:gd name="adj1" fmla="val 16667"/>
                <a:gd name="adj2" fmla="val 500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FC40835-8C63-AA12-B856-E38B73E6D7FE}"/>
                </a:ext>
              </a:extLst>
            </p:cNvPr>
            <p:cNvSpPr/>
            <p:nvPr/>
          </p:nvSpPr>
          <p:spPr>
            <a:xfrm>
              <a:off x="8793047" y="2485272"/>
              <a:ext cx="266736" cy="106694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3D6FA91-CA1E-A1D1-741A-A8FF727BF48F}"/>
                </a:ext>
              </a:extLst>
            </p:cNvPr>
            <p:cNvSpPr/>
            <p:nvPr/>
          </p:nvSpPr>
          <p:spPr>
            <a:xfrm rot="5400000">
              <a:off x="9099047" y="3541067"/>
              <a:ext cx="266736" cy="117816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CD477C5-99FF-5A2C-8C8A-CA096CE5BE36}"/>
                </a:ext>
              </a:extLst>
            </p:cNvPr>
            <p:cNvSpPr/>
            <p:nvPr/>
          </p:nvSpPr>
          <p:spPr>
            <a:xfrm>
              <a:off x="9415432" y="2485272"/>
              <a:ext cx="266736" cy="106694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Manual Input 23">
              <a:extLst>
                <a:ext uri="{FF2B5EF4-FFF2-40B4-BE49-F238E27FC236}">
                  <a16:creationId xmlns:a16="http://schemas.microsoft.com/office/drawing/2014/main" id="{C966F4A7-679A-5463-AC6C-0ECBC65AF8BB}"/>
                </a:ext>
              </a:extLst>
            </p:cNvPr>
            <p:cNvSpPr/>
            <p:nvPr/>
          </p:nvSpPr>
          <p:spPr>
            <a:xfrm rot="2091275" flipV="1">
              <a:off x="9370364" y="2218213"/>
              <a:ext cx="289439" cy="840030"/>
            </a:xfrm>
            <a:prstGeom prst="flowChartManualInpu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Manual Input 24">
              <a:extLst>
                <a:ext uri="{FF2B5EF4-FFF2-40B4-BE49-F238E27FC236}">
                  <a16:creationId xmlns:a16="http://schemas.microsoft.com/office/drawing/2014/main" id="{8C9738E6-3E92-B110-7FDF-FFE9852E1918}"/>
                </a:ext>
              </a:extLst>
            </p:cNvPr>
            <p:cNvSpPr/>
            <p:nvPr/>
          </p:nvSpPr>
          <p:spPr>
            <a:xfrm rot="19508725" flipH="1" flipV="1">
              <a:off x="8850412" y="2242703"/>
              <a:ext cx="334170" cy="837758"/>
            </a:xfrm>
            <a:prstGeom prst="flowChartManualInpu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D75880D-D026-32F8-A7BC-7DBCD4E3143F}"/>
                </a:ext>
              </a:extLst>
            </p:cNvPr>
            <p:cNvSpPr/>
            <p:nvPr/>
          </p:nvSpPr>
          <p:spPr>
            <a:xfrm>
              <a:off x="8793047" y="3107656"/>
              <a:ext cx="889120" cy="88912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entagon 216">
              <a:extLst>
                <a:ext uri="{FF2B5EF4-FFF2-40B4-BE49-F238E27FC236}">
                  <a16:creationId xmlns:a16="http://schemas.microsoft.com/office/drawing/2014/main" id="{37F3B513-0080-501E-3B43-147F5149C716}"/>
                </a:ext>
              </a:extLst>
            </p:cNvPr>
            <p:cNvSpPr/>
            <p:nvPr/>
          </p:nvSpPr>
          <p:spPr>
            <a:xfrm rot="5400000">
              <a:off x="8926415" y="3241024"/>
              <a:ext cx="622385" cy="711296"/>
            </a:xfrm>
            <a:prstGeom prst="homePlate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D32DDE42-B184-04A2-1A5A-1AE415DC50C4}"/>
                </a:ext>
              </a:extLst>
            </p:cNvPr>
            <p:cNvSpPr/>
            <p:nvPr/>
          </p:nvSpPr>
          <p:spPr>
            <a:xfrm rot="10800000">
              <a:off x="8889967" y="2178045"/>
              <a:ext cx="735399" cy="63789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E692251-4058-1B3C-A85E-27DB8F1EF60E}"/>
                </a:ext>
              </a:extLst>
            </p:cNvPr>
            <p:cNvSpPr/>
            <p:nvPr/>
          </p:nvSpPr>
          <p:spPr>
            <a:xfrm>
              <a:off x="8704135" y="973766"/>
              <a:ext cx="1066945" cy="1441563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 Diagonal Corner Rectangle 219">
              <a:extLst>
                <a:ext uri="{FF2B5EF4-FFF2-40B4-BE49-F238E27FC236}">
                  <a16:creationId xmlns:a16="http://schemas.microsoft.com/office/drawing/2014/main" id="{8D5F4E3E-7D63-C7EA-6FCF-83614AA9B357}"/>
                </a:ext>
              </a:extLst>
            </p:cNvPr>
            <p:cNvSpPr/>
            <p:nvPr/>
          </p:nvSpPr>
          <p:spPr>
            <a:xfrm rot="20181764">
              <a:off x="8881959" y="973766"/>
              <a:ext cx="635980" cy="355648"/>
            </a:xfrm>
            <a:prstGeom prst="round2DiagRect">
              <a:avLst>
                <a:gd name="adj1" fmla="val 16667"/>
                <a:gd name="adj2" fmla="val 500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0121A10-E583-EE9A-99C8-05A68BC99912}"/>
                </a:ext>
              </a:extLst>
            </p:cNvPr>
            <p:cNvSpPr/>
            <p:nvPr/>
          </p:nvSpPr>
          <p:spPr>
            <a:xfrm>
              <a:off x="8881959" y="795942"/>
              <a:ext cx="800207" cy="3556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135">
              <a:extLst>
                <a:ext uri="{FF2B5EF4-FFF2-40B4-BE49-F238E27FC236}">
                  <a16:creationId xmlns:a16="http://schemas.microsoft.com/office/drawing/2014/main" id="{F6ABFFE7-FACE-F98A-8DD1-50205D585BAF}"/>
                </a:ext>
              </a:extLst>
            </p:cNvPr>
            <p:cNvGrpSpPr/>
            <p:nvPr/>
          </p:nvGrpSpPr>
          <p:grpSpPr>
            <a:xfrm>
              <a:off x="8199827" y="441715"/>
              <a:ext cx="2125366" cy="708455"/>
              <a:chOff x="3733800" y="1066800"/>
              <a:chExt cx="1371600" cy="457200"/>
            </a:xfrm>
            <a:grpFill/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24C3521-CA4E-745D-C3E8-A68506EB4456}"/>
                  </a:ext>
                </a:extLst>
              </p:cNvPr>
              <p:cNvSpPr/>
              <p:nvPr/>
            </p:nvSpPr>
            <p:spPr>
              <a:xfrm>
                <a:off x="3733800" y="1295400"/>
                <a:ext cx="1371600" cy="228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lowchart: Delay 34">
                <a:extLst>
                  <a:ext uri="{FF2B5EF4-FFF2-40B4-BE49-F238E27FC236}">
                    <a16:creationId xmlns:a16="http://schemas.microsoft.com/office/drawing/2014/main" id="{ADDC5848-3A2C-FD83-8FE0-E38123A476E6}"/>
                  </a:ext>
                </a:extLst>
              </p:cNvPr>
              <p:cNvSpPr/>
              <p:nvPr/>
            </p:nvSpPr>
            <p:spPr>
              <a:xfrm rot="16200000">
                <a:off x="4296612" y="845990"/>
                <a:ext cx="266251" cy="707871"/>
              </a:xfrm>
              <a:prstGeom prst="flowChartDelay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Moon 35">
                <a:extLst>
                  <a:ext uri="{FF2B5EF4-FFF2-40B4-BE49-F238E27FC236}">
                    <a16:creationId xmlns:a16="http://schemas.microsoft.com/office/drawing/2014/main" id="{5971C76E-D676-130C-079E-414633672CE5}"/>
                  </a:ext>
                </a:extLst>
              </p:cNvPr>
              <p:cNvSpPr/>
              <p:nvPr/>
            </p:nvSpPr>
            <p:spPr>
              <a:xfrm rot="5400000" flipH="1" flipV="1">
                <a:off x="4394917" y="974943"/>
                <a:ext cx="102592" cy="797296"/>
              </a:xfrm>
              <a:prstGeom prst="moon">
                <a:avLst>
                  <a:gd name="adj" fmla="val 875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0715104-0661-9802-1769-859E91EBEE26}"/>
                </a:ext>
              </a:extLst>
            </p:cNvPr>
            <p:cNvCxnSpPr>
              <a:endCxn id="18" idx="2"/>
            </p:cNvCxnSpPr>
            <p:nvPr/>
          </p:nvCxnSpPr>
          <p:spPr>
            <a:xfrm>
              <a:off x="9235747" y="4826993"/>
              <a:ext cx="10103" cy="114205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BC2344B-E807-F9AE-7539-2AE0C4A28AA4}"/>
              </a:ext>
            </a:extLst>
          </p:cNvPr>
          <p:cNvGrpSpPr/>
          <p:nvPr/>
        </p:nvGrpSpPr>
        <p:grpSpPr>
          <a:xfrm>
            <a:off x="1174270" y="1501489"/>
            <a:ext cx="2176645" cy="4886137"/>
            <a:chOff x="851383" y="1854664"/>
            <a:chExt cx="2176645" cy="4886137"/>
          </a:xfrm>
          <a:solidFill>
            <a:schemeClr val="bg1"/>
          </a:solidFill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018F88C-0D59-A3C2-9876-70AC745D1DC3}"/>
                </a:ext>
              </a:extLst>
            </p:cNvPr>
            <p:cNvSpPr/>
            <p:nvPr/>
          </p:nvSpPr>
          <p:spPr>
            <a:xfrm rot="2039619">
              <a:off x="923991" y="4427161"/>
              <a:ext cx="365119" cy="44322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97B31B7-D1A7-E8CE-5431-D1325335B680}"/>
                </a:ext>
              </a:extLst>
            </p:cNvPr>
            <p:cNvSpPr/>
            <p:nvPr/>
          </p:nvSpPr>
          <p:spPr>
            <a:xfrm rot="19220872">
              <a:off x="2613011" y="4427160"/>
              <a:ext cx="365119" cy="44322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E1D96B4-966B-D91F-A55C-447FEA4066F8}"/>
                </a:ext>
              </a:extLst>
            </p:cNvPr>
            <p:cNvSpPr/>
            <p:nvPr/>
          </p:nvSpPr>
          <p:spPr>
            <a:xfrm rot="2175294">
              <a:off x="1344701" y="6023631"/>
              <a:ext cx="486219" cy="716428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0AF197D-0B21-6DFC-BFD1-F0E78A488FDA}"/>
                </a:ext>
              </a:extLst>
            </p:cNvPr>
            <p:cNvSpPr/>
            <p:nvPr/>
          </p:nvSpPr>
          <p:spPr>
            <a:xfrm rot="2175294">
              <a:off x="1920456" y="6024373"/>
              <a:ext cx="486219" cy="716428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rapezoid 43">
              <a:extLst>
                <a:ext uri="{FF2B5EF4-FFF2-40B4-BE49-F238E27FC236}">
                  <a16:creationId xmlns:a16="http://schemas.microsoft.com/office/drawing/2014/main" id="{D844B7C0-D1AF-B8A0-776D-67110DAEC39A}"/>
                </a:ext>
              </a:extLst>
            </p:cNvPr>
            <p:cNvSpPr/>
            <p:nvPr/>
          </p:nvSpPr>
          <p:spPr>
            <a:xfrm>
              <a:off x="1314668" y="4568985"/>
              <a:ext cx="1237570" cy="1805633"/>
            </a:xfrm>
            <a:prstGeom prst="trapezoid">
              <a:avLst>
                <a:gd name="adj" fmla="val 13205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rapezoid 44">
              <a:extLst>
                <a:ext uri="{FF2B5EF4-FFF2-40B4-BE49-F238E27FC236}">
                  <a16:creationId xmlns:a16="http://schemas.microsoft.com/office/drawing/2014/main" id="{E5552341-35A2-F85A-016B-C93C231DC4E9}"/>
                </a:ext>
              </a:extLst>
            </p:cNvPr>
            <p:cNvSpPr/>
            <p:nvPr/>
          </p:nvSpPr>
          <p:spPr>
            <a:xfrm rot="1375821">
              <a:off x="1110681" y="3175637"/>
              <a:ext cx="547074" cy="1524604"/>
            </a:xfrm>
            <a:prstGeom prst="trapezoid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rapezoid 45">
              <a:extLst>
                <a:ext uri="{FF2B5EF4-FFF2-40B4-BE49-F238E27FC236}">
                  <a16:creationId xmlns:a16="http://schemas.microsoft.com/office/drawing/2014/main" id="{BA114E8A-1D01-0682-2ADB-855B737F4849}"/>
                </a:ext>
              </a:extLst>
            </p:cNvPr>
            <p:cNvSpPr/>
            <p:nvPr/>
          </p:nvSpPr>
          <p:spPr>
            <a:xfrm rot="20337671">
              <a:off x="2260091" y="3205705"/>
              <a:ext cx="547074" cy="1492763"/>
            </a:xfrm>
            <a:prstGeom prst="trapezoid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rapezoid 46">
              <a:extLst>
                <a:ext uri="{FF2B5EF4-FFF2-40B4-BE49-F238E27FC236}">
                  <a16:creationId xmlns:a16="http://schemas.microsoft.com/office/drawing/2014/main" id="{CE7BD41A-181C-D936-917F-295FE91F372B}"/>
                </a:ext>
              </a:extLst>
            </p:cNvPr>
            <p:cNvSpPr/>
            <p:nvPr/>
          </p:nvSpPr>
          <p:spPr>
            <a:xfrm>
              <a:off x="1335329" y="3189786"/>
              <a:ext cx="1215717" cy="1905607"/>
            </a:xfrm>
            <a:prstGeom prst="trapezoid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F1C2CE3-4609-5B0B-46B2-F4AF5E713AFB}"/>
                </a:ext>
              </a:extLst>
            </p:cNvPr>
            <p:cNvSpPr/>
            <p:nvPr/>
          </p:nvSpPr>
          <p:spPr>
            <a:xfrm>
              <a:off x="1669914" y="2643900"/>
              <a:ext cx="581070" cy="912999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lowchart: Manual Input 48">
              <a:extLst>
                <a:ext uri="{FF2B5EF4-FFF2-40B4-BE49-F238E27FC236}">
                  <a16:creationId xmlns:a16="http://schemas.microsoft.com/office/drawing/2014/main" id="{F8B36518-1788-FD3B-B502-1E87EE412A7B}"/>
                </a:ext>
              </a:extLst>
            </p:cNvPr>
            <p:cNvSpPr/>
            <p:nvPr/>
          </p:nvSpPr>
          <p:spPr>
            <a:xfrm rot="7269359" flipV="1">
              <a:off x="1885662" y="3251985"/>
              <a:ext cx="611500" cy="299316"/>
            </a:xfrm>
            <a:prstGeom prst="flowChartManualInpu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lowchart: Manual Input 49">
              <a:extLst>
                <a:ext uri="{FF2B5EF4-FFF2-40B4-BE49-F238E27FC236}">
                  <a16:creationId xmlns:a16="http://schemas.microsoft.com/office/drawing/2014/main" id="{D1521B3D-7483-EBCD-0B2E-EDCAA049CAAF}"/>
                </a:ext>
              </a:extLst>
            </p:cNvPr>
            <p:cNvSpPr/>
            <p:nvPr/>
          </p:nvSpPr>
          <p:spPr>
            <a:xfrm rot="14330641" flipH="1" flipV="1">
              <a:off x="1503634" y="3192411"/>
              <a:ext cx="531692" cy="361079"/>
            </a:xfrm>
            <a:prstGeom prst="flowChartManualInpu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D59436A-FA2B-A183-20E4-053227944875}"/>
                </a:ext>
              </a:extLst>
            </p:cNvPr>
            <p:cNvSpPr/>
            <p:nvPr/>
          </p:nvSpPr>
          <p:spPr>
            <a:xfrm>
              <a:off x="1438321" y="1966043"/>
              <a:ext cx="1030976" cy="1407269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6F5E71B-F506-78E5-B363-671A2F31B380}"/>
                </a:ext>
              </a:extLst>
            </p:cNvPr>
            <p:cNvCxnSpPr>
              <a:endCxn id="47" idx="2"/>
            </p:cNvCxnSpPr>
            <p:nvPr/>
          </p:nvCxnSpPr>
          <p:spPr>
            <a:xfrm flipH="1">
              <a:off x="1943187" y="3601769"/>
              <a:ext cx="36479" cy="1493623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D8858A9-A521-F3B2-5CE7-6A4574869B22}"/>
                </a:ext>
              </a:extLst>
            </p:cNvPr>
            <p:cNvSpPr/>
            <p:nvPr/>
          </p:nvSpPr>
          <p:spPr>
            <a:xfrm rot="20308978" flipH="1">
              <a:off x="1303001" y="1854664"/>
              <a:ext cx="1216609" cy="815643"/>
            </a:xfrm>
            <a:custGeom>
              <a:avLst/>
              <a:gdLst>
                <a:gd name="connsiteX0" fmla="*/ 446237 w 1041038"/>
                <a:gd name="connsiteY0" fmla="*/ 50308 h 958243"/>
                <a:gd name="connsiteX1" fmla="*/ 1041038 w 1041038"/>
                <a:gd name="connsiteY1" fmla="*/ 0 h 958243"/>
                <a:gd name="connsiteX2" fmla="*/ 946348 w 1041038"/>
                <a:gd name="connsiteY2" fmla="*/ 436079 h 958243"/>
                <a:gd name="connsiteX3" fmla="*/ 396376 w 1041038"/>
                <a:gd name="connsiteY3" fmla="*/ 478121 h 958243"/>
                <a:gd name="connsiteX4" fmla="*/ 354454 w 1041038"/>
                <a:gd name="connsiteY4" fmla="*/ 485851 h 958243"/>
                <a:gd name="connsiteX5" fmla="*/ 354454 w 1041038"/>
                <a:gd name="connsiteY5" fmla="*/ 601459 h 958243"/>
                <a:gd name="connsiteX6" fmla="*/ 177227 w 1041038"/>
                <a:gd name="connsiteY6" fmla="*/ 958243 h 958243"/>
                <a:gd name="connsiteX7" fmla="*/ 0 w 1041038"/>
                <a:gd name="connsiteY7" fmla="*/ 601459 h 958243"/>
                <a:gd name="connsiteX8" fmla="*/ 1 w 1041038"/>
                <a:gd name="connsiteY8" fmla="*/ 601459 h 958243"/>
                <a:gd name="connsiteX9" fmla="*/ 177228 w 1041038"/>
                <a:gd name="connsiteY9" fmla="*/ 244675 h 958243"/>
                <a:gd name="connsiteX10" fmla="*/ 306852 w 1041038"/>
                <a:gd name="connsiteY10" fmla="*/ 244675 h 958243"/>
                <a:gd name="connsiteX11" fmla="*/ 327441 w 1041038"/>
                <a:gd name="connsiteY11" fmla="*/ 149854 h 958243"/>
                <a:gd name="connsiteX12" fmla="*/ 446237 w 1041038"/>
                <a:gd name="connsiteY12" fmla="*/ 50308 h 95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1038" h="958243">
                  <a:moveTo>
                    <a:pt x="446237" y="50308"/>
                  </a:moveTo>
                  <a:cubicBezTo>
                    <a:pt x="635835" y="-7743"/>
                    <a:pt x="890451" y="243817"/>
                    <a:pt x="1041038" y="0"/>
                  </a:cubicBezTo>
                  <a:lnTo>
                    <a:pt x="946348" y="436079"/>
                  </a:lnTo>
                  <a:cubicBezTo>
                    <a:pt x="807344" y="661141"/>
                    <a:pt x="579700" y="464107"/>
                    <a:pt x="396376" y="478121"/>
                  </a:cubicBezTo>
                  <a:lnTo>
                    <a:pt x="354454" y="485851"/>
                  </a:lnTo>
                  <a:lnTo>
                    <a:pt x="354454" y="601459"/>
                  </a:lnTo>
                  <a:cubicBezTo>
                    <a:pt x="354454" y="798505"/>
                    <a:pt x="275107" y="958243"/>
                    <a:pt x="177227" y="958243"/>
                  </a:cubicBezTo>
                  <a:cubicBezTo>
                    <a:pt x="79347" y="958243"/>
                    <a:pt x="0" y="798505"/>
                    <a:pt x="0" y="601459"/>
                  </a:cubicBezTo>
                  <a:lnTo>
                    <a:pt x="1" y="601459"/>
                  </a:lnTo>
                  <a:cubicBezTo>
                    <a:pt x="1" y="404413"/>
                    <a:pt x="79348" y="244675"/>
                    <a:pt x="177228" y="244675"/>
                  </a:cubicBezTo>
                  <a:lnTo>
                    <a:pt x="306852" y="244675"/>
                  </a:lnTo>
                  <a:lnTo>
                    <a:pt x="327441" y="149854"/>
                  </a:lnTo>
                  <a:cubicBezTo>
                    <a:pt x="362192" y="93589"/>
                    <a:pt x="402483" y="63704"/>
                    <a:pt x="446237" y="50308"/>
                  </a:cubicBez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3344950-3D33-5102-64FE-3E829B14D9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97914" y="5489568"/>
              <a:ext cx="28525" cy="87728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D40B701-AE92-AE43-FD8A-A38605435857}"/>
                </a:ext>
              </a:extLst>
            </p:cNvPr>
            <p:cNvSpPr/>
            <p:nvPr/>
          </p:nvSpPr>
          <p:spPr>
            <a:xfrm>
              <a:off x="1679255" y="3357950"/>
              <a:ext cx="564206" cy="510353"/>
            </a:xfrm>
            <a:custGeom>
              <a:avLst/>
              <a:gdLst>
                <a:gd name="connsiteX0" fmla="*/ 273690 w 564206"/>
                <a:gd name="connsiteY0" fmla="*/ 0 h 510353"/>
                <a:gd name="connsiteX1" fmla="*/ 360842 w 564206"/>
                <a:gd name="connsiteY1" fmla="*/ 39775 h 510353"/>
                <a:gd name="connsiteX2" fmla="*/ 387187 w 564206"/>
                <a:gd name="connsiteY2" fmla="*/ 82830 h 510353"/>
                <a:gd name="connsiteX3" fmla="*/ 428283 w 564206"/>
                <a:gd name="connsiteY3" fmla="*/ 114563 h 510353"/>
                <a:gd name="connsiteX4" fmla="*/ 481842 w 564206"/>
                <a:gd name="connsiteY4" fmla="*/ 182452 h 510353"/>
                <a:gd name="connsiteX5" fmla="*/ 539203 w 564206"/>
                <a:gd name="connsiteY5" fmla="*/ 505129 h 510353"/>
                <a:gd name="connsiteX6" fmla="*/ 274926 w 564206"/>
                <a:gd name="connsiteY6" fmla="*/ 311303 h 510353"/>
                <a:gd name="connsiteX7" fmla="*/ 273310 w 564206"/>
                <a:gd name="connsiteY7" fmla="*/ 307719 h 510353"/>
                <a:gd name="connsiteX8" fmla="*/ 224821 w 564206"/>
                <a:gd name="connsiteY8" fmla="*/ 372972 h 510353"/>
                <a:gd name="connsiteX9" fmla="*/ 22666 w 564206"/>
                <a:gd name="connsiteY9" fmla="*/ 490756 h 510353"/>
                <a:gd name="connsiteX10" fmla="*/ 75388 w 564206"/>
                <a:gd name="connsiteY10" fmla="*/ 167289 h 510353"/>
                <a:gd name="connsiteX11" fmla="*/ 120466 w 564206"/>
                <a:gd name="connsiteY11" fmla="*/ 111078 h 510353"/>
                <a:gd name="connsiteX12" fmla="*/ 164824 w 564206"/>
                <a:gd name="connsiteY12" fmla="*/ 75261 h 510353"/>
                <a:gd name="connsiteX13" fmla="*/ 186538 w 564206"/>
                <a:gd name="connsiteY13" fmla="*/ 39775 h 510353"/>
                <a:gd name="connsiteX14" fmla="*/ 273690 w 564206"/>
                <a:gd name="connsiteY14" fmla="*/ 0 h 510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4206" h="510353">
                  <a:moveTo>
                    <a:pt x="273690" y="0"/>
                  </a:moveTo>
                  <a:cubicBezTo>
                    <a:pt x="307725" y="0"/>
                    <a:pt x="338538" y="15200"/>
                    <a:pt x="360842" y="39775"/>
                  </a:cubicBezTo>
                  <a:lnTo>
                    <a:pt x="387187" y="82830"/>
                  </a:lnTo>
                  <a:lnTo>
                    <a:pt x="428283" y="114563"/>
                  </a:lnTo>
                  <a:cubicBezTo>
                    <a:pt x="447481" y="133725"/>
                    <a:pt x="465727" y="156575"/>
                    <a:pt x="481842" y="182452"/>
                  </a:cubicBezTo>
                  <a:cubicBezTo>
                    <a:pt x="546299" y="285961"/>
                    <a:pt x="596341" y="469548"/>
                    <a:pt x="539203" y="505129"/>
                  </a:cubicBezTo>
                  <a:cubicBezTo>
                    <a:pt x="482065" y="540710"/>
                    <a:pt x="321181" y="385581"/>
                    <a:pt x="274926" y="311303"/>
                  </a:cubicBezTo>
                  <a:lnTo>
                    <a:pt x="273310" y="307719"/>
                  </a:lnTo>
                  <a:lnTo>
                    <a:pt x="224821" y="372972"/>
                  </a:lnTo>
                  <a:cubicBezTo>
                    <a:pt x="155940" y="451378"/>
                    <a:pt x="65898" y="516824"/>
                    <a:pt x="22666" y="490756"/>
                  </a:cubicBezTo>
                  <a:cubicBezTo>
                    <a:pt x="-34977" y="455999"/>
                    <a:pt x="30205" y="242224"/>
                    <a:pt x="75388" y="167289"/>
                  </a:cubicBezTo>
                  <a:cubicBezTo>
                    <a:pt x="86684" y="148555"/>
                    <a:pt x="102378" y="129132"/>
                    <a:pt x="120466" y="111078"/>
                  </a:cubicBezTo>
                  <a:lnTo>
                    <a:pt x="164824" y="75261"/>
                  </a:lnTo>
                  <a:lnTo>
                    <a:pt x="186538" y="39775"/>
                  </a:lnTo>
                  <a:cubicBezTo>
                    <a:pt x="208842" y="15200"/>
                    <a:pt x="239655" y="0"/>
                    <a:pt x="273690" y="0"/>
                  </a:cubicBezTo>
                  <a:close/>
                </a:path>
              </a:pathLst>
            </a:cu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Trapezoid 58">
              <a:extLst>
                <a:ext uri="{FF2B5EF4-FFF2-40B4-BE49-F238E27FC236}">
                  <a16:creationId xmlns:a16="http://schemas.microsoft.com/office/drawing/2014/main" id="{E81DF05C-587D-E9A2-562A-B89C90B9B706}"/>
                </a:ext>
              </a:extLst>
            </p:cNvPr>
            <p:cNvSpPr/>
            <p:nvPr/>
          </p:nvSpPr>
          <p:spPr>
            <a:xfrm rot="1375821">
              <a:off x="851383" y="4406703"/>
              <a:ext cx="547074" cy="263771"/>
            </a:xfrm>
            <a:prstGeom prst="trapezoid">
              <a:avLst>
                <a:gd name="adj" fmla="val 0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rapezoid 59">
              <a:extLst>
                <a:ext uri="{FF2B5EF4-FFF2-40B4-BE49-F238E27FC236}">
                  <a16:creationId xmlns:a16="http://schemas.microsoft.com/office/drawing/2014/main" id="{5ED68C18-B954-7FD8-1B70-E5EA0D75D28C}"/>
                </a:ext>
              </a:extLst>
            </p:cNvPr>
            <p:cNvSpPr/>
            <p:nvPr/>
          </p:nvSpPr>
          <p:spPr>
            <a:xfrm rot="20144201">
              <a:off x="2480954" y="4402099"/>
              <a:ext cx="547074" cy="263771"/>
            </a:xfrm>
            <a:prstGeom prst="trapezoid">
              <a:avLst>
                <a:gd name="adj" fmla="val 0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68B2E065-0728-BA2D-BE57-20C13B1AD4F9}"/>
              </a:ext>
            </a:extLst>
          </p:cNvPr>
          <p:cNvSpPr txBox="1"/>
          <p:nvPr/>
        </p:nvSpPr>
        <p:spPr>
          <a:xfrm>
            <a:off x="0" y="647975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9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Family of Joseph Smith Sr. and Lucy Mack Smith:</a:t>
            </a:r>
          </a:p>
          <a:p>
            <a:pPr algn="l" fontAlgn="base"/>
            <a:r>
              <a:rPr lang="en-US" sz="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The First Family of the Restoration</a:t>
            </a: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1EAC3E57-5D5F-3F33-4815-181B78EFAB48}"/>
              </a:ext>
            </a:extLst>
          </p:cNvPr>
          <p:cNvGrpSpPr/>
          <p:nvPr/>
        </p:nvGrpSpPr>
        <p:grpSpPr>
          <a:xfrm>
            <a:off x="6852891" y="1156912"/>
            <a:ext cx="2421870" cy="5387822"/>
            <a:chOff x="7048873" y="935976"/>
            <a:chExt cx="2421870" cy="5387822"/>
          </a:xfrm>
          <a:solidFill>
            <a:schemeClr val="bg1"/>
          </a:solidFill>
        </p:grpSpPr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C94CBA35-6232-B3C7-00BF-86FAE76EA7EA}"/>
                </a:ext>
              </a:extLst>
            </p:cNvPr>
            <p:cNvSpPr/>
            <p:nvPr/>
          </p:nvSpPr>
          <p:spPr>
            <a:xfrm>
              <a:off x="7751833" y="935976"/>
              <a:ext cx="1147356" cy="641491"/>
            </a:xfrm>
            <a:custGeom>
              <a:avLst/>
              <a:gdLst>
                <a:gd name="connsiteX0" fmla="*/ 1246397 w 1830302"/>
                <a:gd name="connsiteY0" fmla="*/ 735 h 1251774"/>
                <a:gd name="connsiteX1" fmla="*/ 1296588 w 1830302"/>
                <a:gd name="connsiteY1" fmla="*/ 12487 h 1251774"/>
                <a:gd name="connsiteX2" fmla="*/ 1358956 w 1830302"/>
                <a:gd name="connsiteY2" fmla="*/ 56968 h 1251774"/>
                <a:gd name="connsiteX3" fmla="*/ 1365178 w 1830302"/>
                <a:gd name="connsiteY3" fmla="*/ 69794 h 1251774"/>
                <a:gd name="connsiteX4" fmla="*/ 1392201 w 1830302"/>
                <a:gd name="connsiteY4" fmla="*/ 52286 h 1251774"/>
                <a:gd name="connsiteX5" fmla="*/ 1494125 w 1830302"/>
                <a:gd name="connsiteY5" fmla="*/ 42258 h 1251774"/>
                <a:gd name="connsiteX6" fmla="*/ 1609582 w 1830302"/>
                <a:gd name="connsiteY6" fmla="*/ 180209 h 1251774"/>
                <a:gd name="connsiteX7" fmla="*/ 1708515 w 1830302"/>
                <a:gd name="connsiteY7" fmla="*/ 229593 h 1251774"/>
                <a:gd name="connsiteX8" fmla="*/ 1720493 w 1830302"/>
                <a:gd name="connsiteY8" fmla="*/ 397729 h 1251774"/>
                <a:gd name="connsiteX9" fmla="*/ 1826036 w 1830302"/>
                <a:gd name="connsiteY9" fmla="*/ 517883 h 1251774"/>
                <a:gd name="connsiteX10" fmla="*/ 1761613 w 1830302"/>
                <a:gd name="connsiteY10" fmla="*/ 694549 h 1251774"/>
                <a:gd name="connsiteX11" fmla="*/ 1697962 w 1830302"/>
                <a:gd name="connsiteY11" fmla="*/ 956980 h 1251774"/>
                <a:gd name="connsiteX12" fmla="*/ 1627131 w 1830302"/>
                <a:gd name="connsiteY12" fmla="*/ 1072364 h 1251774"/>
                <a:gd name="connsiteX13" fmla="*/ 1531520 w 1830302"/>
                <a:gd name="connsiteY13" fmla="*/ 1047709 h 1251774"/>
                <a:gd name="connsiteX14" fmla="*/ 1433427 w 1830302"/>
                <a:gd name="connsiteY14" fmla="*/ 1099773 h 1251774"/>
                <a:gd name="connsiteX15" fmla="*/ 1346238 w 1830302"/>
                <a:gd name="connsiteY15" fmla="*/ 1004692 h 1251774"/>
                <a:gd name="connsiteX16" fmla="*/ 1343939 w 1830302"/>
                <a:gd name="connsiteY16" fmla="*/ 1003782 h 1251774"/>
                <a:gd name="connsiteX17" fmla="*/ 1218735 w 1830302"/>
                <a:gd name="connsiteY17" fmla="*/ 961429 h 1251774"/>
                <a:gd name="connsiteX18" fmla="*/ 1170674 w 1830302"/>
                <a:gd name="connsiteY18" fmla="*/ 863838 h 1251774"/>
                <a:gd name="connsiteX19" fmla="*/ 1170742 w 1830302"/>
                <a:gd name="connsiteY19" fmla="*/ 859861 h 1251774"/>
                <a:gd name="connsiteX20" fmla="*/ 1150349 w 1830302"/>
                <a:gd name="connsiteY20" fmla="*/ 858337 h 1251774"/>
                <a:gd name="connsiteX21" fmla="*/ 1202999 w 1830302"/>
                <a:gd name="connsiteY21" fmla="*/ 975072 h 1251774"/>
                <a:gd name="connsiteX22" fmla="*/ 1320572 w 1830302"/>
                <a:gd name="connsiteY22" fmla="*/ 1163947 h 1251774"/>
                <a:gd name="connsiteX23" fmla="*/ 1320573 w 1830302"/>
                <a:gd name="connsiteY23" fmla="*/ 1163948 h 1251774"/>
                <a:gd name="connsiteX24" fmla="*/ 967639 w 1830302"/>
                <a:gd name="connsiteY24" fmla="*/ 1085151 h 1251774"/>
                <a:gd name="connsiteX25" fmla="*/ 925288 w 1830302"/>
                <a:gd name="connsiteY25" fmla="*/ 1047180 h 1251774"/>
                <a:gd name="connsiteX26" fmla="*/ 980026 w 1830302"/>
                <a:gd name="connsiteY26" fmla="*/ 1225110 h 1251774"/>
                <a:gd name="connsiteX27" fmla="*/ 728213 w 1830302"/>
                <a:gd name="connsiteY27" fmla="*/ 1130711 h 1251774"/>
                <a:gd name="connsiteX28" fmla="*/ 705495 w 1830302"/>
                <a:gd name="connsiteY28" fmla="*/ 1107706 h 1251774"/>
                <a:gd name="connsiteX29" fmla="*/ 705438 w 1830302"/>
                <a:gd name="connsiteY29" fmla="*/ 1108456 h 1251774"/>
                <a:gd name="connsiteX30" fmla="*/ 707897 w 1830302"/>
                <a:gd name="connsiteY30" fmla="*/ 1251774 h 1251774"/>
                <a:gd name="connsiteX31" fmla="*/ 522812 w 1830302"/>
                <a:gd name="connsiteY31" fmla="*/ 1123469 h 1251774"/>
                <a:gd name="connsiteX32" fmla="*/ 472426 w 1830302"/>
                <a:gd name="connsiteY32" fmla="*/ 1040269 h 1251774"/>
                <a:gd name="connsiteX33" fmla="*/ 452510 w 1830302"/>
                <a:gd name="connsiteY33" fmla="*/ 1046655 h 1251774"/>
                <a:gd name="connsiteX34" fmla="*/ 415460 w 1830302"/>
                <a:gd name="connsiteY34" fmla="*/ 1050587 h 1251774"/>
                <a:gd name="connsiteX35" fmla="*/ 294748 w 1830302"/>
                <a:gd name="connsiteY35" fmla="*/ 1111902 h 1251774"/>
                <a:gd name="connsiteX36" fmla="*/ 226143 w 1830302"/>
                <a:gd name="connsiteY36" fmla="*/ 1040891 h 1251774"/>
                <a:gd name="connsiteX37" fmla="*/ 115304 w 1830302"/>
                <a:gd name="connsiteY37" fmla="*/ 1033975 h 1251774"/>
                <a:gd name="connsiteX38" fmla="*/ 90704 w 1830302"/>
                <a:gd name="connsiteY38" fmla="*/ 907338 h 1251774"/>
                <a:gd name="connsiteX39" fmla="*/ 89220 w 1830302"/>
                <a:gd name="connsiteY39" fmla="*/ 905361 h 1251774"/>
                <a:gd name="connsiteX40" fmla="*/ 4644 w 1830302"/>
                <a:gd name="connsiteY40" fmla="*/ 803789 h 1251774"/>
                <a:gd name="connsiteX41" fmla="*/ 88002 w 1830302"/>
                <a:gd name="connsiteY41" fmla="*/ 613204 h 1251774"/>
                <a:gd name="connsiteX42" fmla="*/ 87985 w 1830302"/>
                <a:gd name="connsiteY42" fmla="*/ 613140 h 1251774"/>
                <a:gd name="connsiteX43" fmla="*/ 72740 w 1830302"/>
                <a:gd name="connsiteY43" fmla="*/ 555717 h 1251774"/>
                <a:gd name="connsiteX44" fmla="*/ 98650 w 1830302"/>
                <a:gd name="connsiteY44" fmla="*/ 472631 h 1251774"/>
                <a:gd name="connsiteX45" fmla="*/ 120197 w 1830302"/>
                <a:gd name="connsiteY45" fmla="*/ 450744 h 1251774"/>
                <a:gd name="connsiteX46" fmla="*/ 120037 w 1830302"/>
                <a:gd name="connsiteY46" fmla="*/ 444992 h 1251774"/>
                <a:gd name="connsiteX47" fmla="*/ 134086 w 1830302"/>
                <a:gd name="connsiteY47" fmla="*/ 400992 h 1251774"/>
                <a:gd name="connsiteX48" fmla="*/ 158401 w 1830302"/>
                <a:gd name="connsiteY48" fmla="*/ 369612 h 1251774"/>
                <a:gd name="connsiteX49" fmla="*/ 167426 w 1830302"/>
                <a:gd name="connsiteY49" fmla="*/ 323252 h 1251774"/>
                <a:gd name="connsiteX50" fmla="*/ 202109 w 1830302"/>
                <a:gd name="connsiteY50" fmla="*/ 279088 h 1251774"/>
                <a:gd name="connsiteX51" fmla="*/ 251078 w 1830302"/>
                <a:gd name="connsiteY51" fmla="*/ 258311 h 1251774"/>
                <a:gd name="connsiteX52" fmla="*/ 252540 w 1830302"/>
                <a:gd name="connsiteY52" fmla="*/ 257691 h 1251774"/>
                <a:gd name="connsiteX53" fmla="*/ 272457 w 1830302"/>
                <a:gd name="connsiteY53" fmla="*/ 151185 h 1251774"/>
                <a:gd name="connsiteX54" fmla="*/ 299294 w 1830302"/>
                <a:gd name="connsiteY54" fmla="*/ 124014 h 1251774"/>
                <a:gd name="connsiteX55" fmla="*/ 351425 w 1830302"/>
                <a:gd name="connsiteY55" fmla="*/ 101775 h 1251774"/>
                <a:gd name="connsiteX56" fmla="*/ 384926 w 1830302"/>
                <a:gd name="connsiteY56" fmla="*/ 105026 h 1251774"/>
                <a:gd name="connsiteX57" fmla="*/ 434598 w 1830302"/>
                <a:gd name="connsiteY57" fmla="*/ 89906 h 1251774"/>
                <a:gd name="connsiteX58" fmla="*/ 459949 w 1830302"/>
                <a:gd name="connsiteY58" fmla="*/ 74773 h 1251774"/>
                <a:gd name="connsiteX59" fmla="*/ 520772 w 1830302"/>
                <a:gd name="connsiteY59" fmla="*/ 71885 h 1251774"/>
                <a:gd name="connsiteX60" fmla="*/ 561213 w 1830302"/>
                <a:gd name="connsiteY60" fmla="*/ 89111 h 1251774"/>
                <a:gd name="connsiteX61" fmla="*/ 585708 w 1830302"/>
                <a:gd name="connsiteY61" fmla="*/ 113872 h 1251774"/>
                <a:gd name="connsiteX62" fmla="*/ 609300 w 1830302"/>
                <a:gd name="connsiteY62" fmla="*/ 82172 h 1251774"/>
                <a:gd name="connsiteX63" fmla="*/ 865118 w 1830302"/>
                <a:gd name="connsiteY63" fmla="*/ 74858 h 1251774"/>
                <a:gd name="connsiteX64" fmla="*/ 866117 w 1830302"/>
                <a:gd name="connsiteY64" fmla="*/ 73761 h 1251774"/>
                <a:gd name="connsiteX65" fmla="*/ 910033 w 1830302"/>
                <a:gd name="connsiteY65" fmla="*/ 25518 h 1251774"/>
                <a:gd name="connsiteX66" fmla="*/ 974354 w 1830302"/>
                <a:gd name="connsiteY66" fmla="*/ 1341 h 1251774"/>
                <a:gd name="connsiteX67" fmla="*/ 1082550 w 1830302"/>
                <a:gd name="connsiteY67" fmla="*/ 27734 h 1251774"/>
                <a:gd name="connsiteX68" fmla="*/ 1108241 w 1830302"/>
                <a:gd name="connsiteY68" fmla="*/ 51742 h 1251774"/>
                <a:gd name="connsiteX69" fmla="*/ 1109829 w 1830302"/>
                <a:gd name="connsiteY69" fmla="*/ 53226 h 1251774"/>
                <a:gd name="connsiteX70" fmla="*/ 1246397 w 1830302"/>
                <a:gd name="connsiteY70" fmla="*/ 735 h 1251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830302" h="1251774">
                  <a:moveTo>
                    <a:pt x="1246397" y="735"/>
                  </a:moveTo>
                  <a:cubicBezTo>
                    <a:pt x="1263374" y="2076"/>
                    <a:pt x="1280317" y="5947"/>
                    <a:pt x="1296588" y="12487"/>
                  </a:cubicBezTo>
                  <a:cubicBezTo>
                    <a:pt x="1321384" y="22450"/>
                    <a:pt x="1342673" y="37861"/>
                    <a:pt x="1358956" y="56968"/>
                  </a:cubicBezTo>
                  <a:lnTo>
                    <a:pt x="1365178" y="69794"/>
                  </a:lnTo>
                  <a:lnTo>
                    <a:pt x="1392201" y="52286"/>
                  </a:lnTo>
                  <a:cubicBezTo>
                    <a:pt x="1423826" y="36741"/>
                    <a:pt x="1459749" y="32967"/>
                    <a:pt x="1494125" y="42258"/>
                  </a:cubicBezTo>
                  <a:cubicBezTo>
                    <a:pt x="1555058" y="58728"/>
                    <a:pt x="1600691" y="113250"/>
                    <a:pt x="1609582" y="180209"/>
                  </a:cubicBezTo>
                  <a:cubicBezTo>
                    <a:pt x="1647615" y="180529"/>
                    <a:pt x="1683685" y="198547"/>
                    <a:pt x="1708515" y="229593"/>
                  </a:cubicBezTo>
                  <a:cubicBezTo>
                    <a:pt x="1746246" y="276765"/>
                    <a:pt x="1751094" y="344904"/>
                    <a:pt x="1720493" y="397729"/>
                  </a:cubicBezTo>
                  <a:cubicBezTo>
                    <a:pt x="1773055" y="414814"/>
                    <a:pt x="1813235" y="460559"/>
                    <a:pt x="1826036" y="517883"/>
                  </a:cubicBezTo>
                  <a:cubicBezTo>
                    <a:pt x="1841118" y="585433"/>
                    <a:pt x="1815416" y="655932"/>
                    <a:pt x="1761613" y="694549"/>
                  </a:cubicBezTo>
                  <a:cubicBezTo>
                    <a:pt x="1812681" y="785697"/>
                    <a:pt x="1783976" y="904081"/>
                    <a:pt x="1697962" y="956980"/>
                  </a:cubicBezTo>
                  <a:cubicBezTo>
                    <a:pt x="1703616" y="1008945"/>
                    <a:pt x="1673669" y="1057739"/>
                    <a:pt x="1627131" y="1072364"/>
                  </a:cubicBezTo>
                  <a:cubicBezTo>
                    <a:pt x="1593460" y="1082959"/>
                    <a:pt x="1557121" y="1073594"/>
                    <a:pt x="1531520" y="1047709"/>
                  </a:cubicBezTo>
                  <a:cubicBezTo>
                    <a:pt x="1511438" y="1084434"/>
                    <a:pt x="1472902" y="1104886"/>
                    <a:pt x="1433427" y="1099773"/>
                  </a:cubicBezTo>
                  <a:cubicBezTo>
                    <a:pt x="1387207" y="1093775"/>
                    <a:pt x="1351002" y="1054297"/>
                    <a:pt x="1346238" y="1004692"/>
                  </a:cubicBezTo>
                  <a:cubicBezTo>
                    <a:pt x="1345466" y="1004397"/>
                    <a:pt x="1344711" y="1004077"/>
                    <a:pt x="1343939" y="1003782"/>
                  </a:cubicBezTo>
                  <a:cubicBezTo>
                    <a:pt x="1298424" y="1010444"/>
                    <a:pt x="1252523" y="994909"/>
                    <a:pt x="1218735" y="961429"/>
                  </a:cubicBezTo>
                  <a:cubicBezTo>
                    <a:pt x="1192051" y="934979"/>
                    <a:pt x="1175736" y="900313"/>
                    <a:pt x="1170674" y="863838"/>
                  </a:cubicBezTo>
                  <a:lnTo>
                    <a:pt x="1170742" y="859861"/>
                  </a:lnTo>
                  <a:lnTo>
                    <a:pt x="1150349" y="858337"/>
                  </a:lnTo>
                  <a:lnTo>
                    <a:pt x="1202999" y="975072"/>
                  </a:lnTo>
                  <a:cubicBezTo>
                    <a:pt x="1238018" y="1040843"/>
                    <a:pt x="1277280" y="1104055"/>
                    <a:pt x="1320572" y="1163947"/>
                  </a:cubicBezTo>
                  <a:lnTo>
                    <a:pt x="1320573" y="1163948"/>
                  </a:lnTo>
                  <a:cubicBezTo>
                    <a:pt x="1200838" y="1197585"/>
                    <a:pt x="1074732" y="1165010"/>
                    <a:pt x="967639" y="1085151"/>
                  </a:cubicBezTo>
                  <a:lnTo>
                    <a:pt x="925288" y="1047180"/>
                  </a:lnTo>
                  <a:lnTo>
                    <a:pt x="980026" y="1225110"/>
                  </a:lnTo>
                  <a:cubicBezTo>
                    <a:pt x="886749" y="1225110"/>
                    <a:pt x="800094" y="1190310"/>
                    <a:pt x="728213" y="1130711"/>
                  </a:cubicBezTo>
                  <a:lnTo>
                    <a:pt x="705495" y="1107706"/>
                  </a:lnTo>
                  <a:lnTo>
                    <a:pt x="705438" y="1108456"/>
                  </a:lnTo>
                  <a:cubicBezTo>
                    <a:pt x="704007" y="1156321"/>
                    <a:pt x="704805" y="1204166"/>
                    <a:pt x="707897" y="1251774"/>
                  </a:cubicBezTo>
                  <a:cubicBezTo>
                    <a:pt x="633619" y="1228864"/>
                    <a:pt x="571001" y="1183752"/>
                    <a:pt x="522812" y="1123469"/>
                  </a:cubicBezTo>
                  <a:lnTo>
                    <a:pt x="472426" y="1040269"/>
                  </a:lnTo>
                  <a:lnTo>
                    <a:pt x="452510" y="1046655"/>
                  </a:lnTo>
                  <a:cubicBezTo>
                    <a:pt x="440476" y="1049218"/>
                    <a:pt x="428082" y="1050573"/>
                    <a:pt x="415460" y="1050587"/>
                  </a:cubicBezTo>
                  <a:cubicBezTo>
                    <a:pt x="393106" y="1097838"/>
                    <a:pt x="342065" y="1123770"/>
                    <a:pt x="294748" y="1111902"/>
                  </a:cubicBezTo>
                  <a:cubicBezTo>
                    <a:pt x="260507" y="1103326"/>
                    <a:pt x="234430" y="1076341"/>
                    <a:pt x="226143" y="1040891"/>
                  </a:cubicBezTo>
                  <a:cubicBezTo>
                    <a:pt x="189822" y="1061693"/>
                    <a:pt x="146280" y="1058975"/>
                    <a:pt x="115304" y="1033975"/>
                  </a:cubicBezTo>
                  <a:cubicBezTo>
                    <a:pt x="79043" y="1004694"/>
                    <a:pt x="68826" y="952112"/>
                    <a:pt x="90704" y="907338"/>
                  </a:cubicBezTo>
                  <a:cubicBezTo>
                    <a:pt x="90200" y="906683"/>
                    <a:pt x="89724" y="906016"/>
                    <a:pt x="89220" y="905361"/>
                  </a:cubicBezTo>
                  <a:cubicBezTo>
                    <a:pt x="46940" y="887239"/>
                    <a:pt x="15938" y="849995"/>
                    <a:pt x="4644" y="803789"/>
                  </a:cubicBezTo>
                  <a:cubicBezTo>
                    <a:pt x="-13184" y="730792"/>
                    <a:pt x="21524" y="651468"/>
                    <a:pt x="88002" y="613204"/>
                  </a:cubicBezTo>
                  <a:lnTo>
                    <a:pt x="87985" y="613140"/>
                  </a:lnTo>
                  <a:lnTo>
                    <a:pt x="72740" y="555717"/>
                  </a:lnTo>
                  <a:cubicBezTo>
                    <a:pt x="72109" y="526256"/>
                    <a:pt x="81483" y="496855"/>
                    <a:pt x="98650" y="472631"/>
                  </a:cubicBezTo>
                  <a:lnTo>
                    <a:pt x="120197" y="450744"/>
                  </a:lnTo>
                  <a:lnTo>
                    <a:pt x="120037" y="444992"/>
                  </a:lnTo>
                  <a:cubicBezTo>
                    <a:pt x="122060" y="429326"/>
                    <a:pt x="126908" y="414507"/>
                    <a:pt x="134086" y="400992"/>
                  </a:cubicBezTo>
                  <a:lnTo>
                    <a:pt x="158401" y="369612"/>
                  </a:lnTo>
                  <a:lnTo>
                    <a:pt x="167426" y="323252"/>
                  </a:lnTo>
                  <a:cubicBezTo>
                    <a:pt x="175318" y="305543"/>
                    <a:pt x="187401" y="290418"/>
                    <a:pt x="202109" y="279088"/>
                  </a:cubicBezTo>
                  <a:lnTo>
                    <a:pt x="251078" y="258311"/>
                  </a:lnTo>
                  <a:lnTo>
                    <a:pt x="252540" y="257691"/>
                  </a:lnTo>
                  <a:cubicBezTo>
                    <a:pt x="242117" y="221406"/>
                    <a:pt x="250191" y="181805"/>
                    <a:pt x="272457" y="151185"/>
                  </a:cubicBezTo>
                  <a:cubicBezTo>
                    <a:pt x="279879" y="140978"/>
                    <a:pt x="288878" y="131770"/>
                    <a:pt x="299294" y="124014"/>
                  </a:cubicBezTo>
                  <a:cubicBezTo>
                    <a:pt x="315166" y="112195"/>
                    <a:pt x="333103" y="104692"/>
                    <a:pt x="351425" y="101775"/>
                  </a:cubicBezTo>
                  <a:lnTo>
                    <a:pt x="384926" y="105026"/>
                  </a:lnTo>
                  <a:lnTo>
                    <a:pt x="434598" y="89906"/>
                  </a:lnTo>
                  <a:lnTo>
                    <a:pt x="459949" y="74773"/>
                  </a:lnTo>
                  <a:cubicBezTo>
                    <a:pt x="479705" y="68725"/>
                    <a:pt x="500584" y="67576"/>
                    <a:pt x="520772" y="71885"/>
                  </a:cubicBezTo>
                  <a:cubicBezTo>
                    <a:pt x="535428" y="75008"/>
                    <a:pt x="549109" y="80885"/>
                    <a:pt x="561213" y="89111"/>
                  </a:cubicBezTo>
                  <a:lnTo>
                    <a:pt x="585708" y="113872"/>
                  </a:lnTo>
                  <a:lnTo>
                    <a:pt x="609300" y="82172"/>
                  </a:lnTo>
                  <a:cubicBezTo>
                    <a:pt x="674528" y="13952"/>
                    <a:pt x="791334" y="6988"/>
                    <a:pt x="865118" y="74858"/>
                  </a:cubicBezTo>
                  <a:lnTo>
                    <a:pt x="866117" y="73761"/>
                  </a:lnTo>
                  <a:lnTo>
                    <a:pt x="910033" y="25518"/>
                  </a:lnTo>
                  <a:cubicBezTo>
                    <a:pt x="928792" y="12891"/>
                    <a:pt x="950785" y="4457"/>
                    <a:pt x="974354" y="1341"/>
                  </a:cubicBezTo>
                  <a:cubicBezTo>
                    <a:pt x="1013265" y="-3811"/>
                    <a:pt x="1052138" y="6058"/>
                    <a:pt x="1082550" y="27734"/>
                  </a:cubicBezTo>
                  <a:lnTo>
                    <a:pt x="1108241" y="51742"/>
                  </a:lnTo>
                  <a:lnTo>
                    <a:pt x="1109829" y="53226"/>
                  </a:lnTo>
                  <a:cubicBezTo>
                    <a:pt x="1144212" y="15455"/>
                    <a:pt x="1195463" y="-3289"/>
                    <a:pt x="1246397" y="73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E8643E0F-F349-8CF7-19F9-8514C290270A}"/>
                </a:ext>
              </a:extLst>
            </p:cNvPr>
            <p:cNvSpPr/>
            <p:nvPr/>
          </p:nvSpPr>
          <p:spPr>
            <a:xfrm rot="4474589">
              <a:off x="8112925" y="1286308"/>
              <a:ext cx="1295617" cy="692665"/>
            </a:xfrm>
            <a:custGeom>
              <a:avLst/>
              <a:gdLst>
                <a:gd name="connsiteX0" fmla="*/ 1246397 w 1830302"/>
                <a:gd name="connsiteY0" fmla="*/ 735 h 1251774"/>
                <a:gd name="connsiteX1" fmla="*/ 1296588 w 1830302"/>
                <a:gd name="connsiteY1" fmla="*/ 12487 h 1251774"/>
                <a:gd name="connsiteX2" fmla="*/ 1358956 w 1830302"/>
                <a:gd name="connsiteY2" fmla="*/ 56968 h 1251774"/>
                <a:gd name="connsiteX3" fmla="*/ 1365178 w 1830302"/>
                <a:gd name="connsiteY3" fmla="*/ 69794 h 1251774"/>
                <a:gd name="connsiteX4" fmla="*/ 1392201 w 1830302"/>
                <a:gd name="connsiteY4" fmla="*/ 52286 h 1251774"/>
                <a:gd name="connsiteX5" fmla="*/ 1494125 w 1830302"/>
                <a:gd name="connsiteY5" fmla="*/ 42258 h 1251774"/>
                <a:gd name="connsiteX6" fmla="*/ 1609582 w 1830302"/>
                <a:gd name="connsiteY6" fmla="*/ 180209 h 1251774"/>
                <a:gd name="connsiteX7" fmla="*/ 1708515 w 1830302"/>
                <a:gd name="connsiteY7" fmla="*/ 229593 h 1251774"/>
                <a:gd name="connsiteX8" fmla="*/ 1720493 w 1830302"/>
                <a:gd name="connsiteY8" fmla="*/ 397729 h 1251774"/>
                <a:gd name="connsiteX9" fmla="*/ 1826036 w 1830302"/>
                <a:gd name="connsiteY9" fmla="*/ 517883 h 1251774"/>
                <a:gd name="connsiteX10" fmla="*/ 1761613 w 1830302"/>
                <a:gd name="connsiteY10" fmla="*/ 694549 h 1251774"/>
                <a:gd name="connsiteX11" fmla="*/ 1697962 w 1830302"/>
                <a:gd name="connsiteY11" fmla="*/ 956980 h 1251774"/>
                <a:gd name="connsiteX12" fmla="*/ 1627131 w 1830302"/>
                <a:gd name="connsiteY12" fmla="*/ 1072364 h 1251774"/>
                <a:gd name="connsiteX13" fmla="*/ 1531520 w 1830302"/>
                <a:gd name="connsiteY13" fmla="*/ 1047709 h 1251774"/>
                <a:gd name="connsiteX14" fmla="*/ 1433427 w 1830302"/>
                <a:gd name="connsiteY14" fmla="*/ 1099773 h 1251774"/>
                <a:gd name="connsiteX15" fmla="*/ 1346238 w 1830302"/>
                <a:gd name="connsiteY15" fmla="*/ 1004692 h 1251774"/>
                <a:gd name="connsiteX16" fmla="*/ 1343939 w 1830302"/>
                <a:gd name="connsiteY16" fmla="*/ 1003782 h 1251774"/>
                <a:gd name="connsiteX17" fmla="*/ 1218735 w 1830302"/>
                <a:gd name="connsiteY17" fmla="*/ 961429 h 1251774"/>
                <a:gd name="connsiteX18" fmla="*/ 1170674 w 1830302"/>
                <a:gd name="connsiteY18" fmla="*/ 863838 h 1251774"/>
                <a:gd name="connsiteX19" fmla="*/ 1170742 w 1830302"/>
                <a:gd name="connsiteY19" fmla="*/ 859861 h 1251774"/>
                <a:gd name="connsiteX20" fmla="*/ 1150349 w 1830302"/>
                <a:gd name="connsiteY20" fmla="*/ 858337 h 1251774"/>
                <a:gd name="connsiteX21" fmla="*/ 1202999 w 1830302"/>
                <a:gd name="connsiteY21" fmla="*/ 975072 h 1251774"/>
                <a:gd name="connsiteX22" fmla="*/ 1320572 w 1830302"/>
                <a:gd name="connsiteY22" fmla="*/ 1163947 h 1251774"/>
                <a:gd name="connsiteX23" fmla="*/ 1320573 w 1830302"/>
                <a:gd name="connsiteY23" fmla="*/ 1163948 h 1251774"/>
                <a:gd name="connsiteX24" fmla="*/ 967639 w 1830302"/>
                <a:gd name="connsiteY24" fmla="*/ 1085151 h 1251774"/>
                <a:gd name="connsiteX25" fmla="*/ 925288 w 1830302"/>
                <a:gd name="connsiteY25" fmla="*/ 1047180 h 1251774"/>
                <a:gd name="connsiteX26" fmla="*/ 980026 w 1830302"/>
                <a:gd name="connsiteY26" fmla="*/ 1225110 h 1251774"/>
                <a:gd name="connsiteX27" fmla="*/ 728213 w 1830302"/>
                <a:gd name="connsiteY27" fmla="*/ 1130711 h 1251774"/>
                <a:gd name="connsiteX28" fmla="*/ 705495 w 1830302"/>
                <a:gd name="connsiteY28" fmla="*/ 1107706 h 1251774"/>
                <a:gd name="connsiteX29" fmla="*/ 705438 w 1830302"/>
                <a:gd name="connsiteY29" fmla="*/ 1108456 h 1251774"/>
                <a:gd name="connsiteX30" fmla="*/ 707897 w 1830302"/>
                <a:gd name="connsiteY30" fmla="*/ 1251774 h 1251774"/>
                <a:gd name="connsiteX31" fmla="*/ 522812 w 1830302"/>
                <a:gd name="connsiteY31" fmla="*/ 1123469 h 1251774"/>
                <a:gd name="connsiteX32" fmla="*/ 472426 w 1830302"/>
                <a:gd name="connsiteY32" fmla="*/ 1040269 h 1251774"/>
                <a:gd name="connsiteX33" fmla="*/ 452510 w 1830302"/>
                <a:gd name="connsiteY33" fmla="*/ 1046655 h 1251774"/>
                <a:gd name="connsiteX34" fmla="*/ 415460 w 1830302"/>
                <a:gd name="connsiteY34" fmla="*/ 1050587 h 1251774"/>
                <a:gd name="connsiteX35" fmla="*/ 294748 w 1830302"/>
                <a:gd name="connsiteY35" fmla="*/ 1111902 h 1251774"/>
                <a:gd name="connsiteX36" fmla="*/ 226143 w 1830302"/>
                <a:gd name="connsiteY36" fmla="*/ 1040891 h 1251774"/>
                <a:gd name="connsiteX37" fmla="*/ 115304 w 1830302"/>
                <a:gd name="connsiteY37" fmla="*/ 1033975 h 1251774"/>
                <a:gd name="connsiteX38" fmla="*/ 90704 w 1830302"/>
                <a:gd name="connsiteY38" fmla="*/ 907338 h 1251774"/>
                <a:gd name="connsiteX39" fmla="*/ 89220 w 1830302"/>
                <a:gd name="connsiteY39" fmla="*/ 905361 h 1251774"/>
                <a:gd name="connsiteX40" fmla="*/ 4644 w 1830302"/>
                <a:gd name="connsiteY40" fmla="*/ 803789 h 1251774"/>
                <a:gd name="connsiteX41" fmla="*/ 88002 w 1830302"/>
                <a:gd name="connsiteY41" fmla="*/ 613204 h 1251774"/>
                <a:gd name="connsiteX42" fmla="*/ 87985 w 1830302"/>
                <a:gd name="connsiteY42" fmla="*/ 613140 h 1251774"/>
                <a:gd name="connsiteX43" fmla="*/ 72740 w 1830302"/>
                <a:gd name="connsiteY43" fmla="*/ 555717 h 1251774"/>
                <a:gd name="connsiteX44" fmla="*/ 98650 w 1830302"/>
                <a:gd name="connsiteY44" fmla="*/ 472631 h 1251774"/>
                <a:gd name="connsiteX45" fmla="*/ 120197 w 1830302"/>
                <a:gd name="connsiteY45" fmla="*/ 450744 h 1251774"/>
                <a:gd name="connsiteX46" fmla="*/ 120037 w 1830302"/>
                <a:gd name="connsiteY46" fmla="*/ 444992 h 1251774"/>
                <a:gd name="connsiteX47" fmla="*/ 134086 w 1830302"/>
                <a:gd name="connsiteY47" fmla="*/ 400992 h 1251774"/>
                <a:gd name="connsiteX48" fmla="*/ 158401 w 1830302"/>
                <a:gd name="connsiteY48" fmla="*/ 369612 h 1251774"/>
                <a:gd name="connsiteX49" fmla="*/ 167426 w 1830302"/>
                <a:gd name="connsiteY49" fmla="*/ 323252 h 1251774"/>
                <a:gd name="connsiteX50" fmla="*/ 202109 w 1830302"/>
                <a:gd name="connsiteY50" fmla="*/ 279088 h 1251774"/>
                <a:gd name="connsiteX51" fmla="*/ 251078 w 1830302"/>
                <a:gd name="connsiteY51" fmla="*/ 258311 h 1251774"/>
                <a:gd name="connsiteX52" fmla="*/ 252540 w 1830302"/>
                <a:gd name="connsiteY52" fmla="*/ 257691 h 1251774"/>
                <a:gd name="connsiteX53" fmla="*/ 272457 w 1830302"/>
                <a:gd name="connsiteY53" fmla="*/ 151185 h 1251774"/>
                <a:gd name="connsiteX54" fmla="*/ 299294 w 1830302"/>
                <a:gd name="connsiteY54" fmla="*/ 124014 h 1251774"/>
                <a:gd name="connsiteX55" fmla="*/ 351425 w 1830302"/>
                <a:gd name="connsiteY55" fmla="*/ 101775 h 1251774"/>
                <a:gd name="connsiteX56" fmla="*/ 384926 w 1830302"/>
                <a:gd name="connsiteY56" fmla="*/ 105026 h 1251774"/>
                <a:gd name="connsiteX57" fmla="*/ 434598 w 1830302"/>
                <a:gd name="connsiteY57" fmla="*/ 89906 h 1251774"/>
                <a:gd name="connsiteX58" fmla="*/ 459949 w 1830302"/>
                <a:gd name="connsiteY58" fmla="*/ 74773 h 1251774"/>
                <a:gd name="connsiteX59" fmla="*/ 520772 w 1830302"/>
                <a:gd name="connsiteY59" fmla="*/ 71885 h 1251774"/>
                <a:gd name="connsiteX60" fmla="*/ 561213 w 1830302"/>
                <a:gd name="connsiteY60" fmla="*/ 89111 h 1251774"/>
                <a:gd name="connsiteX61" fmla="*/ 585708 w 1830302"/>
                <a:gd name="connsiteY61" fmla="*/ 113872 h 1251774"/>
                <a:gd name="connsiteX62" fmla="*/ 609300 w 1830302"/>
                <a:gd name="connsiteY62" fmla="*/ 82172 h 1251774"/>
                <a:gd name="connsiteX63" fmla="*/ 865118 w 1830302"/>
                <a:gd name="connsiteY63" fmla="*/ 74858 h 1251774"/>
                <a:gd name="connsiteX64" fmla="*/ 866117 w 1830302"/>
                <a:gd name="connsiteY64" fmla="*/ 73761 h 1251774"/>
                <a:gd name="connsiteX65" fmla="*/ 910033 w 1830302"/>
                <a:gd name="connsiteY65" fmla="*/ 25518 h 1251774"/>
                <a:gd name="connsiteX66" fmla="*/ 974354 w 1830302"/>
                <a:gd name="connsiteY66" fmla="*/ 1341 h 1251774"/>
                <a:gd name="connsiteX67" fmla="*/ 1082550 w 1830302"/>
                <a:gd name="connsiteY67" fmla="*/ 27734 h 1251774"/>
                <a:gd name="connsiteX68" fmla="*/ 1108241 w 1830302"/>
                <a:gd name="connsiteY68" fmla="*/ 51742 h 1251774"/>
                <a:gd name="connsiteX69" fmla="*/ 1109829 w 1830302"/>
                <a:gd name="connsiteY69" fmla="*/ 53226 h 1251774"/>
                <a:gd name="connsiteX70" fmla="*/ 1246397 w 1830302"/>
                <a:gd name="connsiteY70" fmla="*/ 735 h 1251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830302" h="1251774">
                  <a:moveTo>
                    <a:pt x="1246397" y="735"/>
                  </a:moveTo>
                  <a:cubicBezTo>
                    <a:pt x="1263374" y="2076"/>
                    <a:pt x="1280317" y="5947"/>
                    <a:pt x="1296588" y="12487"/>
                  </a:cubicBezTo>
                  <a:cubicBezTo>
                    <a:pt x="1321384" y="22450"/>
                    <a:pt x="1342673" y="37861"/>
                    <a:pt x="1358956" y="56968"/>
                  </a:cubicBezTo>
                  <a:lnTo>
                    <a:pt x="1365178" y="69794"/>
                  </a:lnTo>
                  <a:lnTo>
                    <a:pt x="1392201" y="52286"/>
                  </a:lnTo>
                  <a:cubicBezTo>
                    <a:pt x="1423826" y="36741"/>
                    <a:pt x="1459749" y="32967"/>
                    <a:pt x="1494125" y="42258"/>
                  </a:cubicBezTo>
                  <a:cubicBezTo>
                    <a:pt x="1555058" y="58728"/>
                    <a:pt x="1600691" y="113250"/>
                    <a:pt x="1609582" y="180209"/>
                  </a:cubicBezTo>
                  <a:cubicBezTo>
                    <a:pt x="1647615" y="180529"/>
                    <a:pt x="1683685" y="198547"/>
                    <a:pt x="1708515" y="229593"/>
                  </a:cubicBezTo>
                  <a:cubicBezTo>
                    <a:pt x="1746246" y="276765"/>
                    <a:pt x="1751094" y="344904"/>
                    <a:pt x="1720493" y="397729"/>
                  </a:cubicBezTo>
                  <a:cubicBezTo>
                    <a:pt x="1773055" y="414814"/>
                    <a:pt x="1813235" y="460559"/>
                    <a:pt x="1826036" y="517883"/>
                  </a:cubicBezTo>
                  <a:cubicBezTo>
                    <a:pt x="1841118" y="585433"/>
                    <a:pt x="1815416" y="655932"/>
                    <a:pt x="1761613" y="694549"/>
                  </a:cubicBezTo>
                  <a:cubicBezTo>
                    <a:pt x="1812681" y="785697"/>
                    <a:pt x="1783976" y="904081"/>
                    <a:pt x="1697962" y="956980"/>
                  </a:cubicBezTo>
                  <a:cubicBezTo>
                    <a:pt x="1703616" y="1008945"/>
                    <a:pt x="1673669" y="1057739"/>
                    <a:pt x="1627131" y="1072364"/>
                  </a:cubicBezTo>
                  <a:cubicBezTo>
                    <a:pt x="1593460" y="1082959"/>
                    <a:pt x="1557121" y="1073594"/>
                    <a:pt x="1531520" y="1047709"/>
                  </a:cubicBezTo>
                  <a:cubicBezTo>
                    <a:pt x="1511438" y="1084434"/>
                    <a:pt x="1472902" y="1104886"/>
                    <a:pt x="1433427" y="1099773"/>
                  </a:cubicBezTo>
                  <a:cubicBezTo>
                    <a:pt x="1387207" y="1093775"/>
                    <a:pt x="1351002" y="1054297"/>
                    <a:pt x="1346238" y="1004692"/>
                  </a:cubicBezTo>
                  <a:cubicBezTo>
                    <a:pt x="1345466" y="1004397"/>
                    <a:pt x="1344711" y="1004077"/>
                    <a:pt x="1343939" y="1003782"/>
                  </a:cubicBezTo>
                  <a:cubicBezTo>
                    <a:pt x="1298424" y="1010444"/>
                    <a:pt x="1252523" y="994909"/>
                    <a:pt x="1218735" y="961429"/>
                  </a:cubicBezTo>
                  <a:cubicBezTo>
                    <a:pt x="1192051" y="934979"/>
                    <a:pt x="1175736" y="900313"/>
                    <a:pt x="1170674" y="863838"/>
                  </a:cubicBezTo>
                  <a:lnTo>
                    <a:pt x="1170742" y="859861"/>
                  </a:lnTo>
                  <a:lnTo>
                    <a:pt x="1150349" y="858337"/>
                  </a:lnTo>
                  <a:lnTo>
                    <a:pt x="1202999" y="975072"/>
                  </a:lnTo>
                  <a:cubicBezTo>
                    <a:pt x="1238018" y="1040843"/>
                    <a:pt x="1277280" y="1104055"/>
                    <a:pt x="1320572" y="1163947"/>
                  </a:cubicBezTo>
                  <a:lnTo>
                    <a:pt x="1320573" y="1163948"/>
                  </a:lnTo>
                  <a:cubicBezTo>
                    <a:pt x="1200838" y="1197585"/>
                    <a:pt x="1074732" y="1165010"/>
                    <a:pt x="967639" y="1085151"/>
                  </a:cubicBezTo>
                  <a:lnTo>
                    <a:pt x="925288" y="1047180"/>
                  </a:lnTo>
                  <a:lnTo>
                    <a:pt x="980026" y="1225110"/>
                  </a:lnTo>
                  <a:cubicBezTo>
                    <a:pt x="886749" y="1225110"/>
                    <a:pt x="800094" y="1190310"/>
                    <a:pt x="728213" y="1130711"/>
                  </a:cubicBezTo>
                  <a:lnTo>
                    <a:pt x="705495" y="1107706"/>
                  </a:lnTo>
                  <a:lnTo>
                    <a:pt x="705438" y="1108456"/>
                  </a:lnTo>
                  <a:cubicBezTo>
                    <a:pt x="704007" y="1156321"/>
                    <a:pt x="704805" y="1204166"/>
                    <a:pt x="707897" y="1251774"/>
                  </a:cubicBezTo>
                  <a:cubicBezTo>
                    <a:pt x="633619" y="1228864"/>
                    <a:pt x="571001" y="1183752"/>
                    <a:pt x="522812" y="1123469"/>
                  </a:cubicBezTo>
                  <a:lnTo>
                    <a:pt x="472426" y="1040269"/>
                  </a:lnTo>
                  <a:lnTo>
                    <a:pt x="452510" y="1046655"/>
                  </a:lnTo>
                  <a:cubicBezTo>
                    <a:pt x="440476" y="1049218"/>
                    <a:pt x="428082" y="1050573"/>
                    <a:pt x="415460" y="1050587"/>
                  </a:cubicBezTo>
                  <a:cubicBezTo>
                    <a:pt x="393106" y="1097838"/>
                    <a:pt x="342065" y="1123770"/>
                    <a:pt x="294748" y="1111902"/>
                  </a:cubicBezTo>
                  <a:cubicBezTo>
                    <a:pt x="260507" y="1103326"/>
                    <a:pt x="234430" y="1076341"/>
                    <a:pt x="226143" y="1040891"/>
                  </a:cubicBezTo>
                  <a:cubicBezTo>
                    <a:pt x="189822" y="1061693"/>
                    <a:pt x="146280" y="1058975"/>
                    <a:pt x="115304" y="1033975"/>
                  </a:cubicBezTo>
                  <a:cubicBezTo>
                    <a:pt x="79043" y="1004694"/>
                    <a:pt x="68826" y="952112"/>
                    <a:pt x="90704" y="907338"/>
                  </a:cubicBezTo>
                  <a:cubicBezTo>
                    <a:pt x="90200" y="906683"/>
                    <a:pt x="89724" y="906016"/>
                    <a:pt x="89220" y="905361"/>
                  </a:cubicBezTo>
                  <a:cubicBezTo>
                    <a:pt x="46940" y="887239"/>
                    <a:pt x="15938" y="849995"/>
                    <a:pt x="4644" y="803789"/>
                  </a:cubicBezTo>
                  <a:cubicBezTo>
                    <a:pt x="-13184" y="730792"/>
                    <a:pt x="21524" y="651468"/>
                    <a:pt x="88002" y="613204"/>
                  </a:cubicBezTo>
                  <a:lnTo>
                    <a:pt x="87985" y="613140"/>
                  </a:lnTo>
                  <a:lnTo>
                    <a:pt x="72740" y="555717"/>
                  </a:lnTo>
                  <a:cubicBezTo>
                    <a:pt x="72109" y="526256"/>
                    <a:pt x="81483" y="496855"/>
                    <a:pt x="98650" y="472631"/>
                  </a:cubicBezTo>
                  <a:lnTo>
                    <a:pt x="120197" y="450744"/>
                  </a:lnTo>
                  <a:lnTo>
                    <a:pt x="120037" y="444992"/>
                  </a:lnTo>
                  <a:cubicBezTo>
                    <a:pt x="122060" y="429326"/>
                    <a:pt x="126908" y="414507"/>
                    <a:pt x="134086" y="400992"/>
                  </a:cubicBezTo>
                  <a:lnTo>
                    <a:pt x="158401" y="369612"/>
                  </a:lnTo>
                  <a:lnTo>
                    <a:pt x="167426" y="323252"/>
                  </a:lnTo>
                  <a:cubicBezTo>
                    <a:pt x="175318" y="305543"/>
                    <a:pt x="187401" y="290418"/>
                    <a:pt x="202109" y="279088"/>
                  </a:cubicBezTo>
                  <a:lnTo>
                    <a:pt x="251078" y="258311"/>
                  </a:lnTo>
                  <a:lnTo>
                    <a:pt x="252540" y="257691"/>
                  </a:lnTo>
                  <a:cubicBezTo>
                    <a:pt x="242117" y="221406"/>
                    <a:pt x="250191" y="181805"/>
                    <a:pt x="272457" y="151185"/>
                  </a:cubicBezTo>
                  <a:cubicBezTo>
                    <a:pt x="279879" y="140978"/>
                    <a:pt x="288878" y="131770"/>
                    <a:pt x="299294" y="124014"/>
                  </a:cubicBezTo>
                  <a:cubicBezTo>
                    <a:pt x="315166" y="112195"/>
                    <a:pt x="333103" y="104692"/>
                    <a:pt x="351425" y="101775"/>
                  </a:cubicBezTo>
                  <a:lnTo>
                    <a:pt x="384926" y="105026"/>
                  </a:lnTo>
                  <a:lnTo>
                    <a:pt x="434598" y="89906"/>
                  </a:lnTo>
                  <a:lnTo>
                    <a:pt x="459949" y="74773"/>
                  </a:lnTo>
                  <a:cubicBezTo>
                    <a:pt x="479705" y="68725"/>
                    <a:pt x="500584" y="67576"/>
                    <a:pt x="520772" y="71885"/>
                  </a:cubicBezTo>
                  <a:cubicBezTo>
                    <a:pt x="535428" y="75008"/>
                    <a:pt x="549109" y="80885"/>
                    <a:pt x="561213" y="89111"/>
                  </a:cubicBezTo>
                  <a:lnTo>
                    <a:pt x="585708" y="113872"/>
                  </a:lnTo>
                  <a:lnTo>
                    <a:pt x="609300" y="82172"/>
                  </a:lnTo>
                  <a:cubicBezTo>
                    <a:pt x="674528" y="13952"/>
                    <a:pt x="791334" y="6988"/>
                    <a:pt x="865118" y="74858"/>
                  </a:cubicBezTo>
                  <a:lnTo>
                    <a:pt x="866117" y="73761"/>
                  </a:lnTo>
                  <a:lnTo>
                    <a:pt x="910033" y="25518"/>
                  </a:lnTo>
                  <a:cubicBezTo>
                    <a:pt x="928792" y="12891"/>
                    <a:pt x="950785" y="4457"/>
                    <a:pt x="974354" y="1341"/>
                  </a:cubicBezTo>
                  <a:cubicBezTo>
                    <a:pt x="1013265" y="-3811"/>
                    <a:pt x="1052138" y="6058"/>
                    <a:pt x="1082550" y="27734"/>
                  </a:cubicBezTo>
                  <a:lnTo>
                    <a:pt x="1108241" y="51742"/>
                  </a:lnTo>
                  <a:lnTo>
                    <a:pt x="1109829" y="53226"/>
                  </a:lnTo>
                  <a:cubicBezTo>
                    <a:pt x="1144212" y="15455"/>
                    <a:pt x="1195463" y="-3289"/>
                    <a:pt x="1246397" y="73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0A0CB573-5DFB-D7D9-E60B-AED8BB0EEA7A}"/>
                </a:ext>
              </a:extLst>
            </p:cNvPr>
            <p:cNvSpPr/>
            <p:nvPr/>
          </p:nvSpPr>
          <p:spPr>
            <a:xfrm rot="18195864">
              <a:off x="7319042" y="1224883"/>
              <a:ext cx="1201465" cy="726723"/>
            </a:xfrm>
            <a:custGeom>
              <a:avLst/>
              <a:gdLst>
                <a:gd name="connsiteX0" fmla="*/ 1246397 w 1830302"/>
                <a:gd name="connsiteY0" fmla="*/ 735 h 1251774"/>
                <a:gd name="connsiteX1" fmla="*/ 1296588 w 1830302"/>
                <a:gd name="connsiteY1" fmla="*/ 12487 h 1251774"/>
                <a:gd name="connsiteX2" fmla="*/ 1358956 w 1830302"/>
                <a:gd name="connsiteY2" fmla="*/ 56968 h 1251774"/>
                <a:gd name="connsiteX3" fmla="*/ 1365178 w 1830302"/>
                <a:gd name="connsiteY3" fmla="*/ 69794 h 1251774"/>
                <a:gd name="connsiteX4" fmla="*/ 1392201 w 1830302"/>
                <a:gd name="connsiteY4" fmla="*/ 52286 h 1251774"/>
                <a:gd name="connsiteX5" fmla="*/ 1494125 w 1830302"/>
                <a:gd name="connsiteY5" fmla="*/ 42258 h 1251774"/>
                <a:gd name="connsiteX6" fmla="*/ 1609582 w 1830302"/>
                <a:gd name="connsiteY6" fmla="*/ 180209 h 1251774"/>
                <a:gd name="connsiteX7" fmla="*/ 1708515 w 1830302"/>
                <a:gd name="connsiteY7" fmla="*/ 229593 h 1251774"/>
                <a:gd name="connsiteX8" fmla="*/ 1720493 w 1830302"/>
                <a:gd name="connsiteY8" fmla="*/ 397729 h 1251774"/>
                <a:gd name="connsiteX9" fmla="*/ 1826036 w 1830302"/>
                <a:gd name="connsiteY9" fmla="*/ 517883 h 1251774"/>
                <a:gd name="connsiteX10" fmla="*/ 1761613 w 1830302"/>
                <a:gd name="connsiteY10" fmla="*/ 694549 h 1251774"/>
                <a:gd name="connsiteX11" fmla="*/ 1697962 w 1830302"/>
                <a:gd name="connsiteY11" fmla="*/ 956980 h 1251774"/>
                <a:gd name="connsiteX12" fmla="*/ 1627131 w 1830302"/>
                <a:gd name="connsiteY12" fmla="*/ 1072364 h 1251774"/>
                <a:gd name="connsiteX13" fmla="*/ 1531520 w 1830302"/>
                <a:gd name="connsiteY13" fmla="*/ 1047709 h 1251774"/>
                <a:gd name="connsiteX14" fmla="*/ 1433427 w 1830302"/>
                <a:gd name="connsiteY14" fmla="*/ 1099773 h 1251774"/>
                <a:gd name="connsiteX15" fmla="*/ 1346238 w 1830302"/>
                <a:gd name="connsiteY15" fmla="*/ 1004692 h 1251774"/>
                <a:gd name="connsiteX16" fmla="*/ 1343939 w 1830302"/>
                <a:gd name="connsiteY16" fmla="*/ 1003782 h 1251774"/>
                <a:gd name="connsiteX17" fmla="*/ 1218735 w 1830302"/>
                <a:gd name="connsiteY17" fmla="*/ 961429 h 1251774"/>
                <a:gd name="connsiteX18" fmla="*/ 1170674 w 1830302"/>
                <a:gd name="connsiteY18" fmla="*/ 863838 h 1251774"/>
                <a:gd name="connsiteX19" fmla="*/ 1170742 w 1830302"/>
                <a:gd name="connsiteY19" fmla="*/ 859861 h 1251774"/>
                <a:gd name="connsiteX20" fmla="*/ 1150349 w 1830302"/>
                <a:gd name="connsiteY20" fmla="*/ 858337 h 1251774"/>
                <a:gd name="connsiteX21" fmla="*/ 1202999 w 1830302"/>
                <a:gd name="connsiteY21" fmla="*/ 975072 h 1251774"/>
                <a:gd name="connsiteX22" fmla="*/ 1320572 w 1830302"/>
                <a:gd name="connsiteY22" fmla="*/ 1163947 h 1251774"/>
                <a:gd name="connsiteX23" fmla="*/ 1320573 w 1830302"/>
                <a:gd name="connsiteY23" fmla="*/ 1163948 h 1251774"/>
                <a:gd name="connsiteX24" fmla="*/ 967639 w 1830302"/>
                <a:gd name="connsiteY24" fmla="*/ 1085151 h 1251774"/>
                <a:gd name="connsiteX25" fmla="*/ 925288 w 1830302"/>
                <a:gd name="connsiteY25" fmla="*/ 1047180 h 1251774"/>
                <a:gd name="connsiteX26" fmla="*/ 980026 w 1830302"/>
                <a:gd name="connsiteY26" fmla="*/ 1225110 h 1251774"/>
                <a:gd name="connsiteX27" fmla="*/ 728213 w 1830302"/>
                <a:gd name="connsiteY27" fmla="*/ 1130711 h 1251774"/>
                <a:gd name="connsiteX28" fmla="*/ 705495 w 1830302"/>
                <a:gd name="connsiteY28" fmla="*/ 1107706 h 1251774"/>
                <a:gd name="connsiteX29" fmla="*/ 705438 w 1830302"/>
                <a:gd name="connsiteY29" fmla="*/ 1108456 h 1251774"/>
                <a:gd name="connsiteX30" fmla="*/ 707897 w 1830302"/>
                <a:gd name="connsiteY30" fmla="*/ 1251774 h 1251774"/>
                <a:gd name="connsiteX31" fmla="*/ 522812 w 1830302"/>
                <a:gd name="connsiteY31" fmla="*/ 1123469 h 1251774"/>
                <a:gd name="connsiteX32" fmla="*/ 472426 w 1830302"/>
                <a:gd name="connsiteY32" fmla="*/ 1040269 h 1251774"/>
                <a:gd name="connsiteX33" fmla="*/ 452510 w 1830302"/>
                <a:gd name="connsiteY33" fmla="*/ 1046655 h 1251774"/>
                <a:gd name="connsiteX34" fmla="*/ 415460 w 1830302"/>
                <a:gd name="connsiteY34" fmla="*/ 1050587 h 1251774"/>
                <a:gd name="connsiteX35" fmla="*/ 294748 w 1830302"/>
                <a:gd name="connsiteY35" fmla="*/ 1111902 h 1251774"/>
                <a:gd name="connsiteX36" fmla="*/ 226143 w 1830302"/>
                <a:gd name="connsiteY36" fmla="*/ 1040891 h 1251774"/>
                <a:gd name="connsiteX37" fmla="*/ 115304 w 1830302"/>
                <a:gd name="connsiteY37" fmla="*/ 1033975 h 1251774"/>
                <a:gd name="connsiteX38" fmla="*/ 90704 w 1830302"/>
                <a:gd name="connsiteY38" fmla="*/ 907338 h 1251774"/>
                <a:gd name="connsiteX39" fmla="*/ 89220 w 1830302"/>
                <a:gd name="connsiteY39" fmla="*/ 905361 h 1251774"/>
                <a:gd name="connsiteX40" fmla="*/ 4644 w 1830302"/>
                <a:gd name="connsiteY40" fmla="*/ 803789 h 1251774"/>
                <a:gd name="connsiteX41" fmla="*/ 88002 w 1830302"/>
                <a:gd name="connsiteY41" fmla="*/ 613204 h 1251774"/>
                <a:gd name="connsiteX42" fmla="*/ 87985 w 1830302"/>
                <a:gd name="connsiteY42" fmla="*/ 613140 h 1251774"/>
                <a:gd name="connsiteX43" fmla="*/ 72740 w 1830302"/>
                <a:gd name="connsiteY43" fmla="*/ 555717 h 1251774"/>
                <a:gd name="connsiteX44" fmla="*/ 98650 w 1830302"/>
                <a:gd name="connsiteY44" fmla="*/ 472631 h 1251774"/>
                <a:gd name="connsiteX45" fmla="*/ 120197 w 1830302"/>
                <a:gd name="connsiteY45" fmla="*/ 450744 h 1251774"/>
                <a:gd name="connsiteX46" fmla="*/ 120037 w 1830302"/>
                <a:gd name="connsiteY46" fmla="*/ 444992 h 1251774"/>
                <a:gd name="connsiteX47" fmla="*/ 134086 w 1830302"/>
                <a:gd name="connsiteY47" fmla="*/ 400992 h 1251774"/>
                <a:gd name="connsiteX48" fmla="*/ 158401 w 1830302"/>
                <a:gd name="connsiteY48" fmla="*/ 369612 h 1251774"/>
                <a:gd name="connsiteX49" fmla="*/ 167426 w 1830302"/>
                <a:gd name="connsiteY49" fmla="*/ 323252 h 1251774"/>
                <a:gd name="connsiteX50" fmla="*/ 202109 w 1830302"/>
                <a:gd name="connsiteY50" fmla="*/ 279088 h 1251774"/>
                <a:gd name="connsiteX51" fmla="*/ 251078 w 1830302"/>
                <a:gd name="connsiteY51" fmla="*/ 258311 h 1251774"/>
                <a:gd name="connsiteX52" fmla="*/ 252540 w 1830302"/>
                <a:gd name="connsiteY52" fmla="*/ 257691 h 1251774"/>
                <a:gd name="connsiteX53" fmla="*/ 272457 w 1830302"/>
                <a:gd name="connsiteY53" fmla="*/ 151185 h 1251774"/>
                <a:gd name="connsiteX54" fmla="*/ 299294 w 1830302"/>
                <a:gd name="connsiteY54" fmla="*/ 124014 h 1251774"/>
                <a:gd name="connsiteX55" fmla="*/ 351425 w 1830302"/>
                <a:gd name="connsiteY55" fmla="*/ 101775 h 1251774"/>
                <a:gd name="connsiteX56" fmla="*/ 384926 w 1830302"/>
                <a:gd name="connsiteY56" fmla="*/ 105026 h 1251774"/>
                <a:gd name="connsiteX57" fmla="*/ 434598 w 1830302"/>
                <a:gd name="connsiteY57" fmla="*/ 89906 h 1251774"/>
                <a:gd name="connsiteX58" fmla="*/ 459949 w 1830302"/>
                <a:gd name="connsiteY58" fmla="*/ 74773 h 1251774"/>
                <a:gd name="connsiteX59" fmla="*/ 520772 w 1830302"/>
                <a:gd name="connsiteY59" fmla="*/ 71885 h 1251774"/>
                <a:gd name="connsiteX60" fmla="*/ 561213 w 1830302"/>
                <a:gd name="connsiteY60" fmla="*/ 89111 h 1251774"/>
                <a:gd name="connsiteX61" fmla="*/ 585708 w 1830302"/>
                <a:gd name="connsiteY61" fmla="*/ 113872 h 1251774"/>
                <a:gd name="connsiteX62" fmla="*/ 609300 w 1830302"/>
                <a:gd name="connsiteY62" fmla="*/ 82172 h 1251774"/>
                <a:gd name="connsiteX63" fmla="*/ 865118 w 1830302"/>
                <a:gd name="connsiteY63" fmla="*/ 74858 h 1251774"/>
                <a:gd name="connsiteX64" fmla="*/ 866117 w 1830302"/>
                <a:gd name="connsiteY64" fmla="*/ 73761 h 1251774"/>
                <a:gd name="connsiteX65" fmla="*/ 910033 w 1830302"/>
                <a:gd name="connsiteY65" fmla="*/ 25518 h 1251774"/>
                <a:gd name="connsiteX66" fmla="*/ 974354 w 1830302"/>
                <a:gd name="connsiteY66" fmla="*/ 1341 h 1251774"/>
                <a:gd name="connsiteX67" fmla="*/ 1082550 w 1830302"/>
                <a:gd name="connsiteY67" fmla="*/ 27734 h 1251774"/>
                <a:gd name="connsiteX68" fmla="*/ 1108241 w 1830302"/>
                <a:gd name="connsiteY68" fmla="*/ 51742 h 1251774"/>
                <a:gd name="connsiteX69" fmla="*/ 1109829 w 1830302"/>
                <a:gd name="connsiteY69" fmla="*/ 53226 h 1251774"/>
                <a:gd name="connsiteX70" fmla="*/ 1246397 w 1830302"/>
                <a:gd name="connsiteY70" fmla="*/ 735 h 1251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830302" h="1251774">
                  <a:moveTo>
                    <a:pt x="1246397" y="735"/>
                  </a:moveTo>
                  <a:cubicBezTo>
                    <a:pt x="1263374" y="2076"/>
                    <a:pt x="1280317" y="5947"/>
                    <a:pt x="1296588" y="12487"/>
                  </a:cubicBezTo>
                  <a:cubicBezTo>
                    <a:pt x="1321384" y="22450"/>
                    <a:pt x="1342673" y="37861"/>
                    <a:pt x="1358956" y="56968"/>
                  </a:cubicBezTo>
                  <a:lnTo>
                    <a:pt x="1365178" y="69794"/>
                  </a:lnTo>
                  <a:lnTo>
                    <a:pt x="1392201" y="52286"/>
                  </a:lnTo>
                  <a:cubicBezTo>
                    <a:pt x="1423826" y="36741"/>
                    <a:pt x="1459749" y="32967"/>
                    <a:pt x="1494125" y="42258"/>
                  </a:cubicBezTo>
                  <a:cubicBezTo>
                    <a:pt x="1555058" y="58728"/>
                    <a:pt x="1600691" y="113250"/>
                    <a:pt x="1609582" y="180209"/>
                  </a:cubicBezTo>
                  <a:cubicBezTo>
                    <a:pt x="1647615" y="180529"/>
                    <a:pt x="1683685" y="198547"/>
                    <a:pt x="1708515" y="229593"/>
                  </a:cubicBezTo>
                  <a:cubicBezTo>
                    <a:pt x="1746246" y="276765"/>
                    <a:pt x="1751094" y="344904"/>
                    <a:pt x="1720493" y="397729"/>
                  </a:cubicBezTo>
                  <a:cubicBezTo>
                    <a:pt x="1773055" y="414814"/>
                    <a:pt x="1813235" y="460559"/>
                    <a:pt x="1826036" y="517883"/>
                  </a:cubicBezTo>
                  <a:cubicBezTo>
                    <a:pt x="1841118" y="585433"/>
                    <a:pt x="1815416" y="655932"/>
                    <a:pt x="1761613" y="694549"/>
                  </a:cubicBezTo>
                  <a:cubicBezTo>
                    <a:pt x="1812681" y="785697"/>
                    <a:pt x="1783976" y="904081"/>
                    <a:pt x="1697962" y="956980"/>
                  </a:cubicBezTo>
                  <a:cubicBezTo>
                    <a:pt x="1703616" y="1008945"/>
                    <a:pt x="1673669" y="1057739"/>
                    <a:pt x="1627131" y="1072364"/>
                  </a:cubicBezTo>
                  <a:cubicBezTo>
                    <a:pt x="1593460" y="1082959"/>
                    <a:pt x="1557121" y="1073594"/>
                    <a:pt x="1531520" y="1047709"/>
                  </a:cubicBezTo>
                  <a:cubicBezTo>
                    <a:pt x="1511438" y="1084434"/>
                    <a:pt x="1472902" y="1104886"/>
                    <a:pt x="1433427" y="1099773"/>
                  </a:cubicBezTo>
                  <a:cubicBezTo>
                    <a:pt x="1387207" y="1093775"/>
                    <a:pt x="1351002" y="1054297"/>
                    <a:pt x="1346238" y="1004692"/>
                  </a:cubicBezTo>
                  <a:cubicBezTo>
                    <a:pt x="1345466" y="1004397"/>
                    <a:pt x="1344711" y="1004077"/>
                    <a:pt x="1343939" y="1003782"/>
                  </a:cubicBezTo>
                  <a:cubicBezTo>
                    <a:pt x="1298424" y="1010444"/>
                    <a:pt x="1252523" y="994909"/>
                    <a:pt x="1218735" y="961429"/>
                  </a:cubicBezTo>
                  <a:cubicBezTo>
                    <a:pt x="1192051" y="934979"/>
                    <a:pt x="1175736" y="900313"/>
                    <a:pt x="1170674" y="863838"/>
                  </a:cubicBezTo>
                  <a:lnTo>
                    <a:pt x="1170742" y="859861"/>
                  </a:lnTo>
                  <a:lnTo>
                    <a:pt x="1150349" y="858337"/>
                  </a:lnTo>
                  <a:lnTo>
                    <a:pt x="1202999" y="975072"/>
                  </a:lnTo>
                  <a:cubicBezTo>
                    <a:pt x="1238018" y="1040843"/>
                    <a:pt x="1277280" y="1104055"/>
                    <a:pt x="1320572" y="1163947"/>
                  </a:cubicBezTo>
                  <a:lnTo>
                    <a:pt x="1320573" y="1163948"/>
                  </a:lnTo>
                  <a:cubicBezTo>
                    <a:pt x="1200838" y="1197585"/>
                    <a:pt x="1074732" y="1165010"/>
                    <a:pt x="967639" y="1085151"/>
                  </a:cubicBezTo>
                  <a:lnTo>
                    <a:pt x="925288" y="1047180"/>
                  </a:lnTo>
                  <a:lnTo>
                    <a:pt x="980026" y="1225110"/>
                  </a:lnTo>
                  <a:cubicBezTo>
                    <a:pt x="886749" y="1225110"/>
                    <a:pt x="800094" y="1190310"/>
                    <a:pt x="728213" y="1130711"/>
                  </a:cubicBezTo>
                  <a:lnTo>
                    <a:pt x="705495" y="1107706"/>
                  </a:lnTo>
                  <a:lnTo>
                    <a:pt x="705438" y="1108456"/>
                  </a:lnTo>
                  <a:cubicBezTo>
                    <a:pt x="704007" y="1156321"/>
                    <a:pt x="704805" y="1204166"/>
                    <a:pt x="707897" y="1251774"/>
                  </a:cubicBezTo>
                  <a:cubicBezTo>
                    <a:pt x="633619" y="1228864"/>
                    <a:pt x="571001" y="1183752"/>
                    <a:pt x="522812" y="1123469"/>
                  </a:cubicBezTo>
                  <a:lnTo>
                    <a:pt x="472426" y="1040269"/>
                  </a:lnTo>
                  <a:lnTo>
                    <a:pt x="452510" y="1046655"/>
                  </a:lnTo>
                  <a:cubicBezTo>
                    <a:pt x="440476" y="1049218"/>
                    <a:pt x="428082" y="1050573"/>
                    <a:pt x="415460" y="1050587"/>
                  </a:cubicBezTo>
                  <a:cubicBezTo>
                    <a:pt x="393106" y="1097838"/>
                    <a:pt x="342065" y="1123770"/>
                    <a:pt x="294748" y="1111902"/>
                  </a:cubicBezTo>
                  <a:cubicBezTo>
                    <a:pt x="260507" y="1103326"/>
                    <a:pt x="234430" y="1076341"/>
                    <a:pt x="226143" y="1040891"/>
                  </a:cubicBezTo>
                  <a:cubicBezTo>
                    <a:pt x="189822" y="1061693"/>
                    <a:pt x="146280" y="1058975"/>
                    <a:pt x="115304" y="1033975"/>
                  </a:cubicBezTo>
                  <a:cubicBezTo>
                    <a:pt x="79043" y="1004694"/>
                    <a:pt x="68826" y="952112"/>
                    <a:pt x="90704" y="907338"/>
                  </a:cubicBezTo>
                  <a:cubicBezTo>
                    <a:pt x="90200" y="906683"/>
                    <a:pt x="89724" y="906016"/>
                    <a:pt x="89220" y="905361"/>
                  </a:cubicBezTo>
                  <a:cubicBezTo>
                    <a:pt x="46940" y="887239"/>
                    <a:pt x="15938" y="849995"/>
                    <a:pt x="4644" y="803789"/>
                  </a:cubicBezTo>
                  <a:cubicBezTo>
                    <a:pt x="-13184" y="730792"/>
                    <a:pt x="21524" y="651468"/>
                    <a:pt x="88002" y="613204"/>
                  </a:cubicBezTo>
                  <a:lnTo>
                    <a:pt x="87985" y="613140"/>
                  </a:lnTo>
                  <a:lnTo>
                    <a:pt x="72740" y="555717"/>
                  </a:lnTo>
                  <a:cubicBezTo>
                    <a:pt x="72109" y="526256"/>
                    <a:pt x="81483" y="496855"/>
                    <a:pt x="98650" y="472631"/>
                  </a:cubicBezTo>
                  <a:lnTo>
                    <a:pt x="120197" y="450744"/>
                  </a:lnTo>
                  <a:lnTo>
                    <a:pt x="120037" y="444992"/>
                  </a:lnTo>
                  <a:cubicBezTo>
                    <a:pt x="122060" y="429326"/>
                    <a:pt x="126908" y="414507"/>
                    <a:pt x="134086" y="400992"/>
                  </a:cubicBezTo>
                  <a:lnTo>
                    <a:pt x="158401" y="369612"/>
                  </a:lnTo>
                  <a:lnTo>
                    <a:pt x="167426" y="323252"/>
                  </a:lnTo>
                  <a:cubicBezTo>
                    <a:pt x="175318" y="305543"/>
                    <a:pt x="187401" y="290418"/>
                    <a:pt x="202109" y="279088"/>
                  </a:cubicBezTo>
                  <a:lnTo>
                    <a:pt x="251078" y="258311"/>
                  </a:lnTo>
                  <a:lnTo>
                    <a:pt x="252540" y="257691"/>
                  </a:lnTo>
                  <a:cubicBezTo>
                    <a:pt x="242117" y="221406"/>
                    <a:pt x="250191" y="181805"/>
                    <a:pt x="272457" y="151185"/>
                  </a:cubicBezTo>
                  <a:cubicBezTo>
                    <a:pt x="279879" y="140978"/>
                    <a:pt x="288878" y="131770"/>
                    <a:pt x="299294" y="124014"/>
                  </a:cubicBezTo>
                  <a:cubicBezTo>
                    <a:pt x="315166" y="112195"/>
                    <a:pt x="333103" y="104692"/>
                    <a:pt x="351425" y="101775"/>
                  </a:cubicBezTo>
                  <a:lnTo>
                    <a:pt x="384926" y="105026"/>
                  </a:lnTo>
                  <a:lnTo>
                    <a:pt x="434598" y="89906"/>
                  </a:lnTo>
                  <a:lnTo>
                    <a:pt x="459949" y="74773"/>
                  </a:lnTo>
                  <a:cubicBezTo>
                    <a:pt x="479705" y="68725"/>
                    <a:pt x="500584" y="67576"/>
                    <a:pt x="520772" y="71885"/>
                  </a:cubicBezTo>
                  <a:cubicBezTo>
                    <a:pt x="535428" y="75008"/>
                    <a:pt x="549109" y="80885"/>
                    <a:pt x="561213" y="89111"/>
                  </a:cubicBezTo>
                  <a:lnTo>
                    <a:pt x="585708" y="113872"/>
                  </a:lnTo>
                  <a:lnTo>
                    <a:pt x="609300" y="82172"/>
                  </a:lnTo>
                  <a:cubicBezTo>
                    <a:pt x="674528" y="13952"/>
                    <a:pt x="791334" y="6988"/>
                    <a:pt x="865118" y="74858"/>
                  </a:cubicBezTo>
                  <a:lnTo>
                    <a:pt x="866117" y="73761"/>
                  </a:lnTo>
                  <a:lnTo>
                    <a:pt x="910033" y="25518"/>
                  </a:lnTo>
                  <a:cubicBezTo>
                    <a:pt x="928792" y="12891"/>
                    <a:pt x="950785" y="4457"/>
                    <a:pt x="974354" y="1341"/>
                  </a:cubicBezTo>
                  <a:cubicBezTo>
                    <a:pt x="1013265" y="-3811"/>
                    <a:pt x="1052138" y="6058"/>
                    <a:pt x="1082550" y="27734"/>
                  </a:cubicBezTo>
                  <a:lnTo>
                    <a:pt x="1108241" y="51742"/>
                  </a:lnTo>
                  <a:lnTo>
                    <a:pt x="1109829" y="53226"/>
                  </a:lnTo>
                  <a:cubicBezTo>
                    <a:pt x="1144212" y="15455"/>
                    <a:pt x="1195463" y="-3289"/>
                    <a:pt x="1246397" y="73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6EDC156-7BE7-0D33-018F-B9A8DA546EC0}"/>
                </a:ext>
              </a:extLst>
            </p:cNvPr>
            <p:cNvSpPr/>
            <p:nvPr/>
          </p:nvSpPr>
          <p:spPr>
            <a:xfrm rot="20140124">
              <a:off x="8933452" y="3864506"/>
              <a:ext cx="385433" cy="65048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6F0C1576-948C-C2CA-4E82-30517069B28F}"/>
                </a:ext>
              </a:extLst>
            </p:cNvPr>
            <p:cNvSpPr/>
            <p:nvPr/>
          </p:nvSpPr>
          <p:spPr>
            <a:xfrm rot="1933618">
              <a:off x="7156781" y="3856019"/>
              <a:ext cx="355332" cy="65048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CE16319-CBFF-A92D-352E-C7786A29F6C2}"/>
                </a:ext>
              </a:extLst>
            </p:cNvPr>
            <p:cNvSpPr/>
            <p:nvPr/>
          </p:nvSpPr>
          <p:spPr>
            <a:xfrm rot="18548342">
              <a:off x="8525125" y="5773270"/>
              <a:ext cx="343073" cy="68941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39E0334-7988-4103-E47C-945E4EA1200C}"/>
                </a:ext>
              </a:extLst>
            </p:cNvPr>
            <p:cNvSpPr/>
            <p:nvPr/>
          </p:nvSpPr>
          <p:spPr>
            <a:xfrm rot="3713177">
              <a:off x="7731292" y="5821985"/>
              <a:ext cx="314216" cy="68941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rapezoid 68">
              <a:extLst>
                <a:ext uri="{FF2B5EF4-FFF2-40B4-BE49-F238E27FC236}">
                  <a16:creationId xmlns:a16="http://schemas.microsoft.com/office/drawing/2014/main" id="{98D8EBF9-4B0D-789D-EBF8-C776CBB1EC3B}"/>
                </a:ext>
              </a:extLst>
            </p:cNvPr>
            <p:cNvSpPr/>
            <p:nvPr/>
          </p:nvSpPr>
          <p:spPr>
            <a:xfrm>
              <a:off x="7497810" y="4174399"/>
              <a:ext cx="1588957" cy="1958026"/>
            </a:xfrm>
            <a:prstGeom prst="trapezoid">
              <a:avLst>
                <a:gd name="adj" fmla="val 17654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3D6914D-3B21-069F-8621-8D2C5EC2DD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66450" y="4931701"/>
              <a:ext cx="45245" cy="1194414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BDEA93B7-BF01-C8BD-D168-C552628C7411}"/>
                </a:ext>
              </a:extLst>
            </p:cNvPr>
            <p:cNvGrpSpPr/>
            <p:nvPr/>
          </p:nvGrpSpPr>
          <p:grpSpPr>
            <a:xfrm>
              <a:off x="8254879" y="2987439"/>
              <a:ext cx="65526" cy="1187477"/>
              <a:chOff x="7745272" y="2470863"/>
              <a:chExt cx="211736" cy="2771430"/>
            </a:xfrm>
            <a:grpFill/>
          </p:grpSpPr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5C6C1B84-51E0-4AB3-620E-FD1D7CA455E1}"/>
                  </a:ext>
                </a:extLst>
              </p:cNvPr>
              <p:cNvSpPr/>
              <p:nvPr/>
            </p:nvSpPr>
            <p:spPr>
              <a:xfrm>
                <a:off x="7745272" y="2470863"/>
                <a:ext cx="211736" cy="2771430"/>
              </a:xfrm>
              <a:prstGeom prst="roundRect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F50C0473-6F95-08AA-FE13-ABBB97E55113}"/>
                  </a:ext>
                </a:extLst>
              </p:cNvPr>
              <p:cNvSpPr/>
              <p:nvPr/>
            </p:nvSpPr>
            <p:spPr>
              <a:xfrm>
                <a:off x="7764544" y="2602454"/>
                <a:ext cx="163294" cy="163294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C3949C5B-0533-6D54-6D21-EC6ABD99CFDA}"/>
                  </a:ext>
                </a:extLst>
              </p:cNvPr>
              <p:cNvSpPr/>
              <p:nvPr/>
            </p:nvSpPr>
            <p:spPr>
              <a:xfrm>
                <a:off x="7760229" y="3179448"/>
                <a:ext cx="163294" cy="163294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A30C697E-A677-9F44-0D34-5AC9CE2716C8}"/>
                  </a:ext>
                </a:extLst>
              </p:cNvPr>
              <p:cNvSpPr/>
              <p:nvPr/>
            </p:nvSpPr>
            <p:spPr>
              <a:xfrm>
                <a:off x="7773175" y="3756442"/>
                <a:ext cx="163294" cy="163294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F80B1F9C-099C-71F4-115A-8BE026335BE7}"/>
                  </a:ext>
                </a:extLst>
              </p:cNvPr>
              <p:cNvSpPr/>
              <p:nvPr/>
            </p:nvSpPr>
            <p:spPr>
              <a:xfrm>
                <a:off x="7768859" y="4333436"/>
                <a:ext cx="163294" cy="163294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E163BCC-3344-DFAC-B974-A1BB1EAA6D6C}"/>
                  </a:ext>
                </a:extLst>
              </p:cNvPr>
              <p:cNvSpPr/>
              <p:nvPr/>
            </p:nvSpPr>
            <p:spPr>
              <a:xfrm>
                <a:off x="7755914" y="4910430"/>
                <a:ext cx="163294" cy="163294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B1120F32-BED6-7C87-6F3F-5A4E116E4D02}"/>
                </a:ext>
              </a:extLst>
            </p:cNvPr>
            <p:cNvGrpSpPr/>
            <p:nvPr/>
          </p:nvGrpSpPr>
          <p:grpSpPr>
            <a:xfrm>
              <a:off x="7819274" y="3865963"/>
              <a:ext cx="925466" cy="636277"/>
              <a:chOff x="3459521" y="482094"/>
              <a:chExt cx="1702917" cy="1170791"/>
            </a:xfrm>
            <a:grpFill/>
          </p:grpSpPr>
          <p:sp>
            <p:nvSpPr>
              <p:cNvPr id="86" name="Parallelogram 85">
                <a:extLst>
                  <a:ext uri="{FF2B5EF4-FFF2-40B4-BE49-F238E27FC236}">
                    <a16:creationId xmlns:a16="http://schemas.microsoft.com/office/drawing/2014/main" id="{54E8312A-1EDB-93CE-C1B5-3F1266CECFF1}"/>
                  </a:ext>
                </a:extLst>
              </p:cNvPr>
              <p:cNvSpPr/>
              <p:nvPr/>
            </p:nvSpPr>
            <p:spPr>
              <a:xfrm rot="545745">
                <a:off x="4059936" y="1083242"/>
                <a:ext cx="173185" cy="556786"/>
              </a:xfrm>
              <a:prstGeom prst="parallelogram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5D0C9E72-1FEB-D8AB-F907-18B93A1D0C32}"/>
                  </a:ext>
                </a:extLst>
              </p:cNvPr>
              <p:cNvGrpSpPr/>
              <p:nvPr/>
            </p:nvGrpSpPr>
            <p:grpSpPr>
              <a:xfrm>
                <a:off x="3459521" y="482094"/>
                <a:ext cx="1702917" cy="1170791"/>
                <a:chOff x="3459521" y="482094"/>
                <a:chExt cx="1702917" cy="1170791"/>
              </a:xfrm>
              <a:grpFill/>
            </p:grpSpPr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57933ACD-431B-C833-1F95-9A6FE31FADB7}"/>
                    </a:ext>
                  </a:extLst>
                </p:cNvPr>
                <p:cNvSpPr/>
                <p:nvPr/>
              </p:nvSpPr>
              <p:spPr>
                <a:xfrm rot="20440447">
                  <a:off x="3459521" y="482094"/>
                  <a:ext cx="1702917" cy="1170791"/>
                </a:xfrm>
                <a:custGeom>
                  <a:avLst/>
                  <a:gdLst>
                    <a:gd name="connsiteX0" fmla="*/ 115308 w 1702917"/>
                    <a:gd name="connsiteY0" fmla="*/ 6223 h 1170791"/>
                    <a:gd name="connsiteX1" fmla="*/ 670048 w 1702917"/>
                    <a:gd name="connsiteY1" fmla="*/ 457450 h 1170791"/>
                    <a:gd name="connsiteX2" fmla="*/ 686091 w 1702917"/>
                    <a:gd name="connsiteY2" fmla="*/ 439523 h 1170791"/>
                    <a:gd name="connsiteX3" fmla="*/ 713948 w 1702917"/>
                    <a:gd name="connsiteY3" fmla="*/ 437978 h 1170791"/>
                    <a:gd name="connsiteX4" fmla="*/ 897397 w 1702917"/>
                    <a:gd name="connsiteY4" fmla="*/ 502313 h 1170791"/>
                    <a:gd name="connsiteX5" fmla="*/ 918187 w 1702917"/>
                    <a:gd name="connsiteY5" fmla="*/ 520919 h 1170791"/>
                    <a:gd name="connsiteX6" fmla="*/ 919557 w 1702917"/>
                    <a:gd name="connsiteY6" fmla="*/ 545621 h 1170791"/>
                    <a:gd name="connsiteX7" fmla="*/ 1678302 w 1702917"/>
                    <a:gd name="connsiteY7" fmla="*/ 632005 h 1170791"/>
                    <a:gd name="connsiteX8" fmla="*/ 1702737 w 1702917"/>
                    <a:gd name="connsiteY8" fmla="*/ 662718 h 1170791"/>
                    <a:gd name="connsiteX9" fmla="*/ 1690180 w 1702917"/>
                    <a:gd name="connsiteY9" fmla="*/ 773008 h 1170791"/>
                    <a:gd name="connsiteX10" fmla="*/ 1659467 w 1702917"/>
                    <a:gd name="connsiteY10" fmla="*/ 797443 h 1170791"/>
                    <a:gd name="connsiteX11" fmla="*/ 891058 w 1702917"/>
                    <a:gd name="connsiteY11" fmla="*/ 709959 h 1170791"/>
                    <a:gd name="connsiteX12" fmla="*/ 878516 w 1702917"/>
                    <a:gd name="connsiteY12" fmla="*/ 703008 h 1170791"/>
                    <a:gd name="connsiteX13" fmla="*/ 842141 w 1702917"/>
                    <a:gd name="connsiteY13" fmla="*/ 1170791 h 1170791"/>
                    <a:gd name="connsiteX14" fmla="*/ 712252 w 1702917"/>
                    <a:gd name="connsiteY14" fmla="*/ 1170791 h 1170791"/>
                    <a:gd name="connsiteX15" fmla="*/ 750224 w 1702917"/>
                    <a:gd name="connsiteY15" fmla="*/ 682472 h 1170791"/>
                    <a:gd name="connsiteX16" fmla="*/ 641567 w 1702917"/>
                    <a:gd name="connsiteY16" fmla="*/ 644366 h 1170791"/>
                    <a:gd name="connsiteX17" fmla="*/ 622120 w 1702917"/>
                    <a:gd name="connsiteY17" fmla="*/ 626963 h 1170791"/>
                    <a:gd name="connsiteX18" fmla="*/ 610201 w 1702917"/>
                    <a:gd name="connsiteY18" fmla="*/ 623404 h 1170791"/>
                    <a:gd name="connsiteX19" fmla="*/ 10240 w 1702917"/>
                    <a:gd name="connsiteY19" fmla="*/ 135395 h 1170791"/>
                    <a:gd name="connsiteX20" fmla="*/ 6223 w 1702917"/>
                    <a:gd name="connsiteY20" fmla="*/ 96354 h 1170791"/>
                    <a:gd name="connsiteX21" fmla="*/ 76267 w 1702917"/>
                    <a:gd name="connsiteY21" fmla="*/ 10241 h 1170791"/>
                    <a:gd name="connsiteX22" fmla="*/ 115308 w 1702917"/>
                    <a:gd name="connsiteY22" fmla="*/ 6223 h 1170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702917" h="1170791">
                      <a:moveTo>
                        <a:pt x="115308" y="6223"/>
                      </a:moveTo>
                      <a:lnTo>
                        <a:pt x="670048" y="457450"/>
                      </a:lnTo>
                      <a:lnTo>
                        <a:pt x="686091" y="439523"/>
                      </a:lnTo>
                      <a:cubicBezTo>
                        <a:pt x="694500" y="435481"/>
                        <a:pt x="704450" y="434646"/>
                        <a:pt x="713948" y="437978"/>
                      </a:cubicBezTo>
                      <a:lnTo>
                        <a:pt x="897397" y="502313"/>
                      </a:lnTo>
                      <a:cubicBezTo>
                        <a:pt x="906896" y="505645"/>
                        <a:pt x="914145" y="512511"/>
                        <a:pt x="918187" y="520919"/>
                      </a:cubicBezTo>
                      <a:lnTo>
                        <a:pt x="919557" y="545621"/>
                      </a:lnTo>
                      <a:lnTo>
                        <a:pt x="1678302" y="632005"/>
                      </a:lnTo>
                      <a:cubicBezTo>
                        <a:pt x="1693531" y="633738"/>
                        <a:pt x="1704470" y="647489"/>
                        <a:pt x="1702737" y="662718"/>
                      </a:cubicBezTo>
                      <a:lnTo>
                        <a:pt x="1690180" y="773008"/>
                      </a:lnTo>
                      <a:cubicBezTo>
                        <a:pt x="1688446" y="788237"/>
                        <a:pt x="1674696" y="799177"/>
                        <a:pt x="1659467" y="797443"/>
                      </a:cubicBezTo>
                      <a:lnTo>
                        <a:pt x="891058" y="709959"/>
                      </a:lnTo>
                      <a:lnTo>
                        <a:pt x="878516" y="703008"/>
                      </a:lnTo>
                      <a:lnTo>
                        <a:pt x="842141" y="1170791"/>
                      </a:lnTo>
                      <a:lnTo>
                        <a:pt x="712252" y="1170791"/>
                      </a:lnTo>
                      <a:lnTo>
                        <a:pt x="750224" y="682472"/>
                      </a:lnTo>
                      <a:lnTo>
                        <a:pt x="641567" y="644366"/>
                      </a:lnTo>
                      <a:lnTo>
                        <a:pt x="622120" y="626963"/>
                      </a:lnTo>
                      <a:lnTo>
                        <a:pt x="610201" y="623404"/>
                      </a:lnTo>
                      <a:lnTo>
                        <a:pt x="10240" y="135395"/>
                      </a:lnTo>
                      <a:cubicBezTo>
                        <a:pt x="-1650" y="125723"/>
                        <a:pt x="-3449" y="108244"/>
                        <a:pt x="6223" y="96354"/>
                      </a:cubicBezTo>
                      <a:lnTo>
                        <a:pt x="76267" y="10241"/>
                      </a:lnTo>
                      <a:cubicBezTo>
                        <a:pt x="85939" y="-1649"/>
                        <a:pt x="103418" y="-3448"/>
                        <a:pt x="115308" y="6223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: Rounded Corners 88">
                  <a:extLst>
                    <a:ext uri="{FF2B5EF4-FFF2-40B4-BE49-F238E27FC236}">
                      <a16:creationId xmlns:a16="http://schemas.microsoft.com/office/drawing/2014/main" id="{44E09ACC-5213-F555-E1CB-6A2B7591C0EE}"/>
                    </a:ext>
                  </a:extLst>
                </p:cNvPr>
                <p:cNvSpPr/>
                <p:nvPr/>
              </p:nvSpPr>
              <p:spPr>
                <a:xfrm>
                  <a:off x="4080155" y="970554"/>
                  <a:ext cx="289143" cy="237744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4B5F2D2A-3AF5-E71A-DD7B-1135F0E100F1}"/>
                </a:ext>
              </a:extLst>
            </p:cNvPr>
            <p:cNvGrpSpPr/>
            <p:nvPr/>
          </p:nvGrpSpPr>
          <p:grpSpPr>
            <a:xfrm>
              <a:off x="8437458" y="2619557"/>
              <a:ext cx="1033285" cy="1784366"/>
              <a:chOff x="6598651" y="2945783"/>
              <a:chExt cx="1033285" cy="1784366"/>
            </a:xfrm>
            <a:grpFill/>
          </p:grpSpPr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2334F310-182E-6E0E-A318-E11B5EB873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31084" t="12497" r="27371" b="9370"/>
              <a:stretch>
                <a:fillRect/>
              </a:stretch>
            </p:blipFill>
            <p:spPr>
              <a:xfrm>
                <a:off x="6598651" y="2959295"/>
                <a:ext cx="1033285" cy="1770854"/>
              </a:xfrm>
              <a:custGeom>
                <a:avLst/>
                <a:gdLst>
                  <a:gd name="connsiteX0" fmla="*/ 229053 w 1033285"/>
                  <a:gd name="connsiteY0" fmla="*/ 0 h 1770854"/>
                  <a:gd name="connsiteX1" fmla="*/ 1033285 w 1033285"/>
                  <a:gd name="connsiteY1" fmla="*/ 1541023 h 1770854"/>
                  <a:gd name="connsiteX2" fmla="*/ 435765 w 1033285"/>
                  <a:gd name="connsiteY2" fmla="*/ 1770854 h 1770854"/>
                  <a:gd name="connsiteX3" fmla="*/ 0 w 1033285"/>
                  <a:gd name="connsiteY3" fmla="*/ 88103 h 1770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3285" h="1770854">
                    <a:moveTo>
                      <a:pt x="229053" y="0"/>
                    </a:moveTo>
                    <a:lnTo>
                      <a:pt x="1033285" y="1541023"/>
                    </a:lnTo>
                    <a:lnTo>
                      <a:pt x="435765" y="1770854"/>
                    </a:lnTo>
                    <a:lnTo>
                      <a:pt x="0" y="88103"/>
                    </a:lnTo>
                    <a:close/>
                  </a:path>
                </a:pathLst>
              </a:custGeom>
              <a:grpFill/>
            </p:spPr>
          </p:pic>
          <p:sp>
            <p:nvSpPr>
              <p:cNvPr id="92" name="Trapezoid 91">
                <a:extLst>
                  <a:ext uri="{FF2B5EF4-FFF2-40B4-BE49-F238E27FC236}">
                    <a16:creationId xmlns:a16="http://schemas.microsoft.com/office/drawing/2014/main" id="{B5C5150F-EF35-18E3-48CA-D1ACB2340F7F}"/>
                  </a:ext>
                </a:extLst>
              </p:cNvPr>
              <p:cNvSpPr/>
              <p:nvPr/>
            </p:nvSpPr>
            <p:spPr>
              <a:xfrm rot="20337671">
                <a:off x="6703075" y="2945783"/>
                <a:ext cx="640197" cy="1727014"/>
              </a:xfrm>
              <a:prstGeom prst="trapezoid">
                <a:avLst>
                  <a:gd name="adj" fmla="val 30833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0AF9501E-EFB2-A703-20A3-CFB9C4390BCF}"/>
                </a:ext>
              </a:extLst>
            </p:cNvPr>
            <p:cNvGrpSpPr/>
            <p:nvPr/>
          </p:nvGrpSpPr>
          <p:grpSpPr>
            <a:xfrm>
              <a:off x="7048873" y="2609833"/>
              <a:ext cx="1119370" cy="1794090"/>
              <a:chOff x="1561961" y="4175016"/>
              <a:chExt cx="1119370" cy="1794090"/>
            </a:xfrm>
            <a:grpFill/>
          </p:grpSpPr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672A68C1-A964-11A3-4E0E-1F8D5EDE90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23600" t="2751" r="31393" b="18369"/>
              <a:stretch>
                <a:fillRect/>
              </a:stretch>
            </p:blipFill>
            <p:spPr>
              <a:xfrm>
                <a:off x="1561961" y="4181330"/>
                <a:ext cx="1119370" cy="1787776"/>
              </a:xfrm>
              <a:custGeom>
                <a:avLst/>
                <a:gdLst>
                  <a:gd name="connsiteX0" fmla="*/ 824565 w 1119370"/>
                  <a:gd name="connsiteY0" fmla="*/ 0 h 1787776"/>
                  <a:gd name="connsiteX1" fmla="*/ 1119370 w 1119370"/>
                  <a:gd name="connsiteY1" fmla="*/ 124714 h 1787776"/>
                  <a:gd name="connsiteX2" fmla="*/ 589608 w 1119370"/>
                  <a:gd name="connsiteY2" fmla="*/ 1787776 h 1787776"/>
                  <a:gd name="connsiteX3" fmla="*/ 0 w 1119370"/>
                  <a:gd name="connsiteY3" fmla="*/ 1538348 h 1787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9370" h="1787776">
                    <a:moveTo>
                      <a:pt x="824565" y="0"/>
                    </a:moveTo>
                    <a:lnTo>
                      <a:pt x="1119370" y="124714"/>
                    </a:lnTo>
                    <a:lnTo>
                      <a:pt x="589608" y="1787776"/>
                    </a:lnTo>
                    <a:lnTo>
                      <a:pt x="0" y="1538348"/>
                    </a:lnTo>
                    <a:close/>
                  </a:path>
                </a:pathLst>
              </a:custGeom>
              <a:grpFill/>
            </p:spPr>
          </p:pic>
          <p:sp>
            <p:nvSpPr>
              <p:cNvPr id="95" name="Trapezoid 94">
                <a:extLst>
                  <a:ext uri="{FF2B5EF4-FFF2-40B4-BE49-F238E27FC236}">
                    <a16:creationId xmlns:a16="http://schemas.microsoft.com/office/drawing/2014/main" id="{EC42083C-434B-07C5-A682-F1A6CBD801AF}"/>
                  </a:ext>
                </a:extLst>
              </p:cNvPr>
              <p:cNvSpPr/>
              <p:nvPr/>
            </p:nvSpPr>
            <p:spPr>
              <a:xfrm rot="1375821">
                <a:off x="1875249" y="4175016"/>
                <a:ext cx="640197" cy="1738047"/>
              </a:xfrm>
              <a:prstGeom prst="trapezoid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05FDC74D-066B-CA44-E7B0-BFF56FE75E03}"/>
                </a:ext>
              </a:extLst>
            </p:cNvPr>
            <p:cNvGrpSpPr/>
            <p:nvPr/>
          </p:nvGrpSpPr>
          <p:grpSpPr>
            <a:xfrm>
              <a:off x="7644683" y="2707378"/>
              <a:ext cx="1309418" cy="1983242"/>
              <a:chOff x="5759707" y="417020"/>
              <a:chExt cx="1309418" cy="1983242"/>
            </a:xfrm>
            <a:grpFill/>
          </p:grpSpPr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4679833C-6B34-1710-A6AC-F4FD0F4EF1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25605" t="6248" r="21747" b="6248"/>
              <a:stretch>
                <a:fillRect/>
              </a:stretch>
            </p:blipFill>
            <p:spPr>
              <a:xfrm>
                <a:off x="5759708" y="417020"/>
                <a:ext cx="1309417" cy="1983242"/>
              </a:xfrm>
              <a:custGeom>
                <a:avLst/>
                <a:gdLst>
                  <a:gd name="connsiteX0" fmla="*/ 327354 w 1309417"/>
                  <a:gd name="connsiteY0" fmla="*/ 0 h 1983242"/>
                  <a:gd name="connsiteX1" fmla="*/ 982063 w 1309417"/>
                  <a:gd name="connsiteY1" fmla="*/ 0 h 1983242"/>
                  <a:gd name="connsiteX2" fmla="*/ 1309417 w 1309417"/>
                  <a:gd name="connsiteY2" fmla="*/ 1983242 h 1983242"/>
                  <a:gd name="connsiteX3" fmla="*/ 0 w 1309417"/>
                  <a:gd name="connsiteY3" fmla="*/ 1983242 h 198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9417" h="1983242">
                    <a:moveTo>
                      <a:pt x="327354" y="0"/>
                    </a:moveTo>
                    <a:lnTo>
                      <a:pt x="982063" y="0"/>
                    </a:lnTo>
                    <a:lnTo>
                      <a:pt x="1309417" y="1983242"/>
                    </a:lnTo>
                    <a:lnTo>
                      <a:pt x="0" y="1983242"/>
                    </a:lnTo>
                    <a:close/>
                  </a:path>
                </a:pathLst>
              </a:custGeom>
              <a:grpFill/>
            </p:spPr>
          </p:pic>
          <p:sp>
            <p:nvSpPr>
              <p:cNvPr id="98" name="Trapezoid 97">
                <a:extLst>
                  <a:ext uri="{FF2B5EF4-FFF2-40B4-BE49-F238E27FC236}">
                    <a16:creationId xmlns:a16="http://schemas.microsoft.com/office/drawing/2014/main" id="{ECC218A3-EC13-FD8E-BF4B-A7404E19FAC3}"/>
                  </a:ext>
                </a:extLst>
              </p:cNvPr>
              <p:cNvSpPr/>
              <p:nvPr/>
            </p:nvSpPr>
            <p:spPr>
              <a:xfrm>
                <a:off x="5759707" y="417020"/>
                <a:ext cx="1309417" cy="1983242"/>
              </a:xfrm>
              <a:prstGeom prst="trapezoid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F4F420B-7D8C-3380-417C-3326916B5EC7}"/>
                </a:ext>
              </a:extLst>
            </p:cNvPr>
            <p:cNvSpPr/>
            <p:nvPr/>
          </p:nvSpPr>
          <p:spPr>
            <a:xfrm>
              <a:off x="7976017" y="2249470"/>
              <a:ext cx="657807" cy="59875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5D28A9DB-0CFF-B4F8-E2AF-8A9843D1D527}"/>
                </a:ext>
              </a:extLst>
            </p:cNvPr>
            <p:cNvCxnSpPr>
              <a:cxnSpLocks/>
            </p:cNvCxnSpPr>
            <p:nvPr/>
          </p:nvCxnSpPr>
          <p:spPr>
            <a:xfrm>
              <a:off x="8312176" y="2940069"/>
              <a:ext cx="7836" cy="169738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5C14F655-C919-EB41-95E1-7D2245142DDB}"/>
                </a:ext>
              </a:extLst>
            </p:cNvPr>
            <p:cNvGrpSpPr/>
            <p:nvPr/>
          </p:nvGrpSpPr>
          <p:grpSpPr>
            <a:xfrm>
              <a:off x="8260232" y="2929630"/>
              <a:ext cx="71121" cy="1675427"/>
              <a:chOff x="10958741" y="2271916"/>
              <a:chExt cx="140374" cy="1790668"/>
            </a:xfrm>
            <a:grpFill/>
          </p:grpSpPr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8E7A8FB3-7620-1C3B-3A39-5D23E963D7F3}"/>
                  </a:ext>
                </a:extLst>
              </p:cNvPr>
              <p:cNvGrpSpPr/>
              <p:nvPr/>
            </p:nvGrpSpPr>
            <p:grpSpPr>
              <a:xfrm flipH="1">
                <a:off x="10958741" y="2271916"/>
                <a:ext cx="140374" cy="777630"/>
                <a:chOff x="2895600" y="3429000"/>
                <a:chExt cx="457200" cy="2532740"/>
              </a:xfrm>
              <a:grpFill/>
            </p:grpSpPr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A3CB3C4F-9F14-AC5A-F46A-6B919360B9A8}"/>
                    </a:ext>
                  </a:extLst>
                </p:cNvPr>
                <p:cNvSpPr/>
                <p:nvPr/>
              </p:nvSpPr>
              <p:spPr>
                <a:xfrm>
                  <a:off x="2895600" y="34290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55095CAC-2B0B-4D82-1E67-38FADECC2E8C}"/>
                    </a:ext>
                  </a:extLst>
                </p:cNvPr>
                <p:cNvSpPr/>
                <p:nvPr/>
              </p:nvSpPr>
              <p:spPr>
                <a:xfrm>
                  <a:off x="2895600" y="443044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019B2F7F-270C-1409-DF54-720E9A218EBB}"/>
                    </a:ext>
                  </a:extLst>
                </p:cNvPr>
                <p:cNvSpPr/>
                <p:nvPr/>
              </p:nvSpPr>
              <p:spPr>
                <a:xfrm>
                  <a:off x="2895600" y="550454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502DCE07-7E2B-F7DB-F9BD-8AC16F04CBE8}"/>
                  </a:ext>
                </a:extLst>
              </p:cNvPr>
              <p:cNvGrpSpPr/>
              <p:nvPr/>
            </p:nvGrpSpPr>
            <p:grpSpPr>
              <a:xfrm flipH="1">
                <a:off x="10958741" y="3284954"/>
                <a:ext cx="140374" cy="777630"/>
                <a:chOff x="2895600" y="3429000"/>
                <a:chExt cx="457200" cy="2532740"/>
              </a:xfrm>
              <a:grpFill/>
            </p:grpSpPr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0C551E59-9692-0C8F-D2F6-1347AF4726F2}"/>
                    </a:ext>
                  </a:extLst>
                </p:cNvPr>
                <p:cNvSpPr/>
                <p:nvPr/>
              </p:nvSpPr>
              <p:spPr>
                <a:xfrm>
                  <a:off x="2895600" y="34290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6290C64D-E473-FEA6-CB18-EB017EFE6759}"/>
                    </a:ext>
                  </a:extLst>
                </p:cNvPr>
                <p:cNvSpPr/>
                <p:nvPr/>
              </p:nvSpPr>
              <p:spPr>
                <a:xfrm>
                  <a:off x="2895600" y="443044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5F432973-21C8-8C34-2AAC-9A5BFBD13533}"/>
                    </a:ext>
                  </a:extLst>
                </p:cNvPr>
                <p:cNvSpPr/>
                <p:nvPr/>
              </p:nvSpPr>
              <p:spPr>
                <a:xfrm>
                  <a:off x="2895600" y="550454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3" name="Trapezoid 33">
              <a:extLst>
                <a:ext uri="{FF2B5EF4-FFF2-40B4-BE49-F238E27FC236}">
                  <a16:creationId xmlns:a16="http://schemas.microsoft.com/office/drawing/2014/main" id="{678C1410-FF43-0286-38BD-6925B4386351}"/>
                </a:ext>
              </a:extLst>
            </p:cNvPr>
            <p:cNvSpPr/>
            <p:nvPr/>
          </p:nvSpPr>
          <p:spPr>
            <a:xfrm rot="21436845" flipH="1">
              <a:off x="8376589" y="2642032"/>
              <a:ext cx="558476" cy="2055629"/>
            </a:xfrm>
            <a:custGeom>
              <a:avLst/>
              <a:gdLst>
                <a:gd name="connsiteX0" fmla="*/ 0 w 477824"/>
                <a:gd name="connsiteY0" fmla="*/ 1923052 h 1923052"/>
                <a:gd name="connsiteX1" fmla="*/ 119456 w 477824"/>
                <a:gd name="connsiteY1" fmla="*/ 0 h 1923052"/>
                <a:gd name="connsiteX2" fmla="*/ 358368 w 477824"/>
                <a:gd name="connsiteY2" fmla="*/ 0 h 1923052"/>
                <a:gd name="connsiteX3" fmla="*/ 477824 w 477824"/>
                <a:gd name="connsiteY3" fmla="*/ 1923052 h 1923052"/>
                <a:gd name="connsiteX4" fmla="*/ 0 w 477824"/>
                <a:gd name="connsiteY4" fmla="*/ 1923052 h 1923052"/>
                <a:gd name="connsiteX0" fmla="*/ 0 w 477824"/>
                <a:gd name="connsiteY0" fmla="*/ 1923052 h 1923052"/>
                <a:gd name="connsiteX1" fmla="*/ 119456 w 477824"/>
                <a:gd name="connsiteY1" fmla="*/ 0 h 1923052"/>
                <a:gd name="connsiteX2" fmla="*/ 358368 w 477824"/>
                <a:gd name="connsiteY2" fmla="*/ 0 h 1923052"/>
                <a:gd name="connsiteX3" fmla="*/ 477824 w 477824"/>
                <a:gd name="connsiteY3" fmla="*/ 1923052 h 1923052"/>
                <a:gd name="connsiteX4" fmla="*/ 0 w 477824"/>
                <a:gd name="connsiteY4" fmla="*/ 1923052 h 1923052"/>
                <a:gd name="connsiteX0" fmla="*/ 26868 w 504692"/>
                <a:gd name="connsiteY0" fmla="*/ 1923052 h 1923052"/>
                <a:gd name="connsiteX1" fmla="*/ 146324 w 504692"/>
                <a:gd name="connsiteY1" fmla="*/ 0 h 1923052"/>
                <a:gd name="connsiteX2" fmla="*/ 385236 w 504692"/>
                <a:gd name="connsiteY2" fmla="*/ 0 h 1923052"/>
                <a:gd name="connsiteX3" fmla="*/ 504692 w 504692"/>
                <a:gd name="connsiteY3" fmla="*/ 1923052 h 1923052"/>
                <a:gd name="connsiteX4" fmla="*/ 26868 w 504692"/>
                <a:gd name="connsiteY4" fmla="*/ 1923052 h 192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692" h="1923052">
                  <a:moveTo>
                    <a:pt x="26868" y="1923052"/>
                  </a:moveTo>
                  <a:cubicBezTo>
                    <a:pt x="66687" y="1282035"/>
                    <a:pt x="-119998" y="666184"/>
                    <a:pt x="146324" y="0"/>
                  </a:cubicBezTo>
                  <a:lnTo>
                    <a:pt x="385236" y="0"/>
                  </a:lnTo>
                  <a:cubicBezTo>
                    <a:pt x="223719" y="1538639"/>
                    <a:pt x="464873" y="1282035"/>
                    <a:pt x="504692" y="1923052"/>
                  </a:cubicBezTo>
                  <a:lnTo>
                    <a:pt x="26868" y="1923052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4" name="Trapezoid 33">
              <a:extLst>
                <a:ext uri="{FF2B5EF4-FFF2-40B4-BE49-F238E27FC236}">
                  <a16:creationId xmlns:a16="http://schemas.microsoft.com/office/drawing/2014/main" id="{D4283441-18A3-8CD1-7A8E-001AE9960A52}"/>
                </a:ext>
              </a:extLst>
            </p:cNvPr>
            <p:cNvSpPr/>
            <p:nvPr/>
          </p:nvSpPr>
          <p:spPr>
            <a:xfrm rot="334112">
              <a:off x="7609563" y="2634204"/>
              <a:ext cx="557617" cy="2111088"/>
            </a:xfrm>
            <a:custGeom>
              <a:avLst/>
              <a:gdLst>
                <a:gd name="connsiteX0" fmla="*/ 0 w 477824"/>
                <a:gd name="connsiteY0" fmla="*/ 1923052 h 1923052"/>
                <a:gd name="connsiteX1" fmla="*/ 119456 w 477824"/>
                <a:gd name="connsiteY1" fmla="*/ 0 h 1923052"/>
                <a:gd name="connsiteX2" fmla="*/ 358368 w 477824"/>
                <a:gd name="connsiteY2" fmla="*/ 0 h 1923052"/>
                <a:gd name="connsiteX3" fmla="*/ 477824 w 477824"/>
                <a:gd name="connsiteY3" fmla="*/ 1923052 h 1923052"/>
                <a:gd name="connsiteX4" fmla="*/ 0 w 477824"/>
                <a:gd name="connsiteY4" fmla="*/ 1923052 h 1923052"/>
                <a:gd name="connsiteX0" fmla="*/ 0 w 477824"/>
                <a:gd name="connsiteY0" fmla="*/ 1923052 h 1923052"/>
                <a:gd name="connsiteX1" fmla="*/ 119456 w 477824"/>
                <a:gd name="connsiteY1" fmla="*/ 0 h 1923052"/>
                <a:gd name="connsiteX2" fmla="*/ 358368 w 477824"/>
                <a:gd name="connsiteY2" fmla="*/ 0 h 1923052"/>
                <a:gd name="connsiteX3" fmla="*/ 477824 w 477824"/>
                <a:gd name="connsiteY3" fmla="*/ 1923052 h 1923052"/>
                <a:gd name="connsiteX4" fmla="*/ 0 w 477824"/>
                <a:gd name="connsiteY4" fmla="*/ 1923052 h 1923052"/>
                <a:gd name="connsiteX0" fmla="*/ 26868 w 504692"/>
                <a:gd name="connsiteY0" fmla="*/ 1923052 h 1923052"/>
                <a:gd name="connsiteX1" fmla="*/ 146324 w 504692"/>
                <a:gd name="connsiteY1" fmla="*/ 0 h 1923052"/>
                <a:gd name="connsiteX2" fmla="*/ 385236 w 504692"/>
                <a:gd name="connsiteY2" fmla="*/ 0 h 1923052"/>
                <a:gd name="connsiteX3" fmla="*/ 504692 w 504692"/>
                <a:gd name="connsiteY3" fmla="*/ 1923052 h 1923052"/>
                <a:gd name="connsiteX4" fmla="*/ 26868 w 504692"/>
                <a:gd name="connsiteY4" fmla="*/ 1923052 h 192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692" h="1923052">
                  <a:moveTo>
                    <a:pt x="26868" y="1923052"/>
                  </a:moveTo>
                  <a:cubicBezTo>
                    <a:pt x="66687" y="1282035"/>
                    <a:pt x="-119998" y="666184"/>
                    <a:pt x="146324" y="0"/>
                  </a:cubicBezTo>
                  <a:lnTo>
                    <a:pt x="385236" y="0"/>
                  </a:lnTo>
                  <a:cubicBezTo>
                    <a:pt x="223719" y="1538639"/>
                    <a:pt x="464873" y="1282035"/>
                    <a:pt x="504692" y="1923052"/>
                  </a:cubicBezTo>
                  <a:lnTo>
                    <a:pt x="26868" y="1923052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5DB2A507-198F-3E29-1CC0-8B0EC6C1AA19}"/>
                </a:ext>
              </a:extLst>
            </p:cNvPr>
            <p:cNvGrpSpPr/>
            <p:nvPr/>
          </p:nvGrpSpPr>
          <p:grpSpPr>
            <a:xfrm>
              <a:off x="7814147" y="2419618"/>
              <a:ext cx="490773" cy="575520"/>
              <a:chOff x="3534473" y="1498062"/>
              <a:chExt cx="490773" cy="575520"/>
            </a:xfrm>
            <a:grpFill/>
          </p:grpSpPr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1BDED7B2-E0EF-7DCD-8FC3-B59BDBA07B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70777" t="10193" r="9491" b="64414"/>
              <a:stretch>
                <a:fillRect/>
              </a:stretch>
            </p:blipFill>
            <p:spPr>
              <a:xfrm>
                <a:off x="3534473" y="1498062"/>
                <a:ext cx="490773" cy="575520"/>
              </a:xfrm>
              <a:custGeom>
                <a:avLst/>
                <a:gdLst>
                  <a:gd name="connsiteX0" fmla="*/ 161482 w 490773"/>
                  <a:gd name="connsiteY0" fmla="*/ 0 h 575520"/>
                  <a:gd name="connsiteX1" fmla="*/ 490773 w 490773"/>
                  <a:gd name="connsiteY1" fmla="*/ 453486 h 575520"/>
                  <a:gd name="connsiteX2" fmla="*/ 288920 w 490773"/>
                  <a:gd name="connsiteY2" fmla="*/ 575520 h 575520"/>
                  <a:gd name="connsiteX3" fmla="*/ 0 w 490773"/>
                  <a:gd name="connsiteY3" fmla="*/ 97628 h 575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0773" h="575520">
                    <a:moveTo>
                      <a:pt x="161482" y="0"/>
                    </a:moveTo>
                    <a:lnTo>
                      <a:pt x="490773" y="453486"/>
                    </a:lnTo>
                    <a:lnTo>
                      <a:pt x="288920" y="575520"/>
                    </a:lnTo>
                    <a:lnTo>
                      <a:pt x="0" y="97628"/>
                    </a:lnTo>
                    <a:close/>
                  </a:path>
                </a:pathLst>
              </a:custGeom>
              <a:grpFill/>
            </p:spPr>
          </p:pic>
          <p:sp>
            <p:nvSpPr>
              <p:cNvPr id="101" name="Flowchart: Manual Input 100">
                <a:extLst>
                  <a:ext uri="{FF2B5EF4-FFF2-40B4-BE49-F238E27FC236}">
                    <a16:creationId xmlns:a16="http://schemas.microsoft.com/office/drawing/2014/main" id="{69A80587-3A9D-BA33-31D6-9AB3FB03D8D8}"/>
                  </a:ext>
                </a:extLst>
              </p:cNvPr>
              <p:cNvSpPr/>
              <p:nvPr/>
            </p:nvSpPr>
            <p:spPr>
              <a:xfrm rot="14330641" flipH="1" flipV="1">
                <a:off x="3500639" y="1667885"/>
                <a:ext cx="558441" cy="235875"/>
              </a:xfrm>
              <a:prstGeom prst="flowChartManualInpu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E587E1A4-E8BF-2BC3-BA2E-D5F22281C428}"/>
                </a:ext>
              </a:extLst>
            </p:cNvPr>
            <p:cNvGrpSpPr/>
            <p:nvPr/>
          </p:nvGrpSpPr>
          <p:grpSpPr>
            <a:xfrm>
              <a:off x="8324375" y="2407414"/>
              <a:ext cx="492772" cy="582770"/>
              <a:chOff x="9639554" y="1654147"/>
              <a:chExt cx="492772" cy="582770"/>
            </a:xfrm>
            <a:grpFill/>
          </p:grpSpPr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DC987A88-5BD0-5C23-0A22-D973B46458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18708" t="12212" r="61479" b="62249"/>
              <a:stretch>
                <a:fillRect/>
              </a:stretch>
            </p:blipFill>
            <p:spPr>
              <a:xfrm>
                <a:off x="9639554" y="1654147"/>
                <a:ext cx="492772" cy="578826"/>
              </a:xfrm>
              <a:custGeom>
                <a:avLst/>
                <a:gdLst>
                  <a:gd name="connsiteX0" fmla="*/ 331290 w 492772"/>
                  <a:gd name="connsiteY0" fmla="*/ 0 h 578826"/>
                  <a:gd name="connsiteX1" fmla="*/ 492772 w 492772"/>
                  <a:gd name="connsiteY1" fmla="*/ 97628 h 578826"/>
                  <a:gd name="connsiteX2" fmla="*/ 201853 w 492772"/>
                  <a:gd name="connsiteY2" fmla="*/ 578826 h 578826"/>
                  <a:gd name="connsiteX3" fmla="*/ 0 w 492772"/>
                  <a:gd name="connsiteY3" fmla="*/ 456792 h 578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2772" h="578826">
                    <a:moveTo>
                      <a:pt x="331290" y="0"/>
                    </a:moveTo>
                    <a:lnTo>
                      <a:pt x="492772" y="97628"/>
                    </a:lnTo>
                    <a:lnTo>
                      <a:pt x="201853" y="578826"/>
                    </a:lnTo>
                    <a:lnTo>
                      <a:pt x="0" y="456792"/>
                    </a:lnTo>
                    <a:close/>
                  </a:path>
                </a:pathLst>
              </a:custGeom>
              <a:grpFill/>
            </p:spPr>
          </p:pic>
          <p:sp>
            <p:nvSpPr>
              <p:cNvPr id="104" name="Flowchart: Manual Input 103">
                <a:extLst>
                  <a:ext uri="{FF2B5EF4-FFF2-40B4-BE49-F238E27FC236}">
                    <a16:creationId xmlns:a16="http://schemas.microsoft.com/office/drawing/2014/main" id="{1C048AE3-3DF3-E7A5-E1F8-EA367A2FB5B9}"/>
                  </a:ext>
                </a:extLst>
              </p:cNvPr>
              <p:cNvSpPr/>
              <p:nvPr/>
            </p:nvSpPr>
            <p:spPr>
              <a:xfrm rot="7269359" flipV="1">
                <a:off x="9604788" y="1837827"/>
                <a:ext cx="562304" cy="235875"/>
              </a:xfrm>
              <a:prstGeom prst="flowChartManualInpu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5" name="Oval 14">
              <a:extLst>
                <a:ext uri="{FF2B5EF4-FFF2-40B4-BE49-F238E27FC236}">
                  <a16:creationId xmlns:a16="http://schemas.microsoft.com/office/drawing/2014/main" id="{0CDE6B50-9206-68CF-C071-8CB14BD424B1}"/>
                </a:ext>
              </a:extLst>
            </p:cNvPr>
            <p:cNvSpPr/>
            <p:nvPr/>
          </p:nvSpPr>
          <p:spPr>
            <a:xfrm>
              <a:off x="7756855" y="1041549"/>
              <a:ext cx="1157425" cy="1659506"/>
            </a:xfrm>
            <a:custGeom>
              <a:avLst/>
              <a:gdLst>
                <a:gd name="connsiteX0" fmla="*/ 0 w 1371600"/>
                <a:gd name="connsiteY0" fmla="*/ 803123 h 1606246"/>
                <a:gd name="connsiteX1" fmla="*/ 685800 w 1371600"/>
                <a:gd name="connsiteY1" fmla="*/ 0 h 1606246"/>
                <a:gd name="connsiteX2" fmla="*/ 1371600 w 1371600"/>
                <a:gd name="connsiteY2" fmla="*/ 803123 h 1606246"/>
                <a:gd name="connsiteX3" fmla="*/ 685800 w 1371600"/>
                <a:gd name="connsiteY3" fmla="*/ 1606246 h 1606246"/>
                <a:gd name="connsiteX4" fmla="*/ 0 w 1371600"/>
                <a:gd name="connsiteY4" fmla="*/ 803123 h 1606246"/>
                <a:gd name="connsiteX0" fmla="*/ 269 w 1371869"/>
                <a:gd name="connsiteY0" fmla="*/ 803123 h 1966973"/>
                <a:gd name="connsiteX1" fmla="*/ 686069 w 1371869"/>
                <a:gd name="connsiteY1" fmla="*/ 0 h 1966973"/>
                <a:gd name="connsiteX2" fmla="*/ 1371869 w 1371869"/>
                <a:gd name="connsiteY2" fmla="*/ 803123 h 1966973"/>
                <a:gd name="connsiteX3" fmla="*/ 627346 w 1371869"/>
                <a:gd name="connsiteY3" fmla="*/ 1966973 h 1966973"/>
                <a:gd name="connsiteX4" fmla="*/ 269 w 1371869"/>
                <a:gd name="connsiteY4" fmla="*/ 803123 h 196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869" h="1966973">
                  <a:moveTo>
                    <a:pt x="269" y="803123"/>
                  </a:moveTo>
                  <a:cubicBezTo>
                    <a:pt x="10056" y="475294"/>
                    <a:pt x="307312" y="0"/>
                    <a:pt x="686069" y="0"/>
                  </a:cubicBezTo>
                  <a:cubicBezTo>
                    <a:pt x="1064826" y="0"/>
                    <a:pt x="1371869" y="359570"/>
                    <a:pt x="1371869" y="803123"/>
                  </a:cubicBezTo>
                  <a:cubicBezTo>
                    <a:pt x="1371869" y="1246676"/>
                    <a:pt x="1006103" y="1966973"/>
                    <a:pt x="627346" y="1966973"/>
                  </a:cubicBezTo>
                  <a:cubicBezTo>
                    <a:pt x="248589" y="1966973"/>
                    <a:pt x="-9518" y="1130952"/>
                    <a:pt x="269" y="80312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6CA7DF0D-4E2D-0CB3-0B9A-91C332DDB7F6}"/>
                </a:ext>
              </a:extLst>
            </p:cNvPr>
            <p:cNvGrpSpPr/>
            <p:nvPr/>
          </p:nvGrpSpPr>
          <p:grpSpPr>
            <a:xfrm>
              <a:off x="7846659" y="3828519"/>
              <a:ext cx="925466" cy="636277"/>
              <a:chOff x="3459521" y="482094"/>
              <a:chExt cx="1702917" cy="1170791"/>
            </a:xfrm>
            <a:grpFill/>
          </p:grpSpPr>
          <p:sp>
            <p:nvSpPr>
              <p:cNvPr id="118" name="Parallelogram 117">
                <a:extLst>
                  <a:ext uri="{FF2B5EF4-FFF2-40B4-BE49-F238E27FC236}">
                    <a16:creationId xmlns:a16="http://schemas.microsoft.com/office/drawing/2014/main" id="{2F9DF77B-19C3-768A-63EF-F3C41C7A1629}"/>
                  </a:ext>
                </a:extLst>
              </p:cNvPr>
              <p:cNvSpPr/>
              <p:nvPr/>
            </p:nvSpPr>
            <p:spPr>
              <a:xfrm rot="545745">
                <a:off x="4059936" y="1083242"/>
                <a:ext cx="173185" cy="556786"/>
              </a:xfrm>
              <a:prstGeom prst="parallelogram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6D8F4320-230D-A2EF-7FF2-DA896EE0EA8F}"/>
                  </a:ext>
                </a:extLst>
              </p:cNvPr>
              <p:cNvGrpSpPr/>
              <p:nvPr/>
            </p:nvGrpSpPr>
            <p:grpSpPr>
              <a:xfrm>
                <a:off x="3459521" y="482094"/>
                <a:ext cx="1702917" cy="1170791"/>
                <a:chOff x="3459521" y="482094"/>
                <a:chExt cx="1702917" cy="1170791"/>
              </a:xfrm>
              <a:grpFill/>
            </p:grpSpPr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C5336EBC-B253-4A5C-D1DE-C56FACE1E1B3}"/>
                    </a:ext>
                  </a:extLst>
                </p:cNvPr>
                <p:cNvSpPr/>
                <p:nvPr/>
              </p:nvSpPr>
              <p:spPr>
                <a:xfrm rot="20440447">
                  <a:off x="3459521" y="482094"/>
                  <a:ext cx="1702917" cy="1170791"/>
                </a:xfrm>
                <a:custGeom>
                  <a:avLst/>
                  <a:gdLst>
                    <a:gd name="connsiteX0" fmla="*/ 115308 w 1702917"/>
                    <a:gd name="connsiteY0" fmla="*/ 6223 h 1170791"/>
                    <a:gd name="connsiteX1" fmla="*/ 670048 w 1702917"/>
                    <a:gd name="connsiteY1" fmla="*/ 457450 h 1170791"/>
                    <a:gd name="connsiteX2" fmla="*/ 686091 w 1702917"/>
                    <a:gd name="connsiteY2" fmla="*/ 439523 h 1170791"/>
                    <a:gd name="connsiteX3" fmla="*/ 713948 w 1702917"/>
                    <a:gd name="connsiteY3" fmla="*/ 437978 h 1170791"/>
                    <a:gd name="connsiteX4" fmla="*/ 897397 w 1702917"/>
                    <a:gd name="connsiteY4" fmla="*/ 502313 h 1170791"/>
                    <a:gd name="connsiteX5" fmla="*/ 918187 w 1702917"/>
                    <a:gd name="connsiteY5" fmla="*/ 520919 h 1170791"/>
                    <a:gd name="connsiteX6" fmla="*/ 919557 w 1702917"/>
                    <a:gd name="connsiteY6" fmla="*/ 545621 h 1170791"/>
                    <a:gd name="connsiteX7" fmla="*/ 1678302 w 1702917"/>
                    <a:gd name="connsiteY7" fmla="*/ 632005 h 1170791"/>
                    <a:gd name="connsiteX8" fmla="*/ 1702737 w 1702917"/>
                    <a:gd name="connsiteY8" fmla="*/ 662718 h 1170791"/>
                    <a:gd name="connsiteX9" fmla="*/ 1690180 w 1702917"/>
                    <a:gd name="connsiteY9" fmla="*/ 773008 h 1170791"/>
                    <a:gd name="connsiteX10" fmla="*/ 1659467 w 1702917"/>
                    <a:gd name="connsiteY10" fmla="*/ 797443 h 1170791"/>
                    <a:gd name="connsiteX11" fmla="*/ 891058 w 1702917"/>
                    <a:gd name="connsiteY11" fmla="*/ 709959 h 1170791"/>
                    <a:gd name="connsiteX12" fmla="*/ 878516 w 1702917"/>
                    <a:gd name="connsiteY12" fmla="*/ 703008 h 1170791"/>
                    <a:gd name="connsiteX13" fmla="*/ 842141 w 1702917"/>
                    <a:gd name="connsiteY13" fmla="*/ 1170791 h 1170791"/>
                    <a:gd name="connsiteX14" fmla="*/ 712252 w 1702917"/>
                    <a:gd name="connsiteY14" fmla="*/ 1170791 h 1170791"/>
                    <a:gd name="connsiteX15" fmla="*/ 750224 w 1702917"/>
                    <a:gd name="connsiteY15" fmla="*/ 682472 h 1170791"/>
                    <a:gd name="connsiteX16" fmla="*/ 641567 w 1702917"/>
                    <a:gd name="connsiteY16" fmla="*/ 644366 h 1170791"/>
                    <a:gd name="connsiteX17" fmla="*/ 622120 w 1702917"/>
                    <a:gd name="connsiteY17" fmla="*/ 626963 h 1170791"/>
                    <a:gd name="connsiteX18" fmla="*/ 610201 w 1702917"/>
                    <a:gd name="connsiteY18" fmla="*/ 623404 h 1170791"/>
                    <a:gd name="connsiteX19" fmla="*/ 10240 w 1702917"/>
                    <a:gd name="connsiteY19" fmla="*/ 135395 h 1170791"/>
                    <a:gd name="connsiteX20" fmla="*/ 6223 w 1702917"/>
                    <a:gd name="connsiteY20" fmla="*/ 96354 h 1170791"/>
                    <a:gd name="connsiteX21" fmla="*/ 76267 w 1702917"/>
                    <a:gd name="connsiteY21" fmla="*/ 10241 h 1170791"/>
                    <a:gd name="connsiteX22" fmla="*/ 115308 w 1702917"/>
                    <a:gd name="connsiteY22" fmla="*/ 6223 h 1170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702917" h="1170791">
                      <a:moveTo>
                        <a:pt x="115308" y="6223"/>
                      </a:moveTo>
                      <a:lnTo>
                        <a:pt x="670048" y="457450"/>
                      </a:lnTo>
                      <a:lnTo>
                        <a:pt x="686091" y="439523"/>
                      </a:lnTo>
                      <a:cubicBezTo>
                        <a:pt x="694500" y="435481"/>
                        <a:pt x="704450" y="434646"/>
                        <a:pt x="713948" y="437978"/>
                      </a:cubicBezTo>
                      <a:lnTo>
                        <a:pt x="897397" y="502313"/>
                      </a:lnTo>
                      <a:cubicBezTo>
                        <a:pt x="906896" y="505645"/>
                        <a:pt x="914145" y="512511"/>
                        <a:pt x="918187" y="520919"/>
                      </a:cubicBezTo>
                      <a:lnTo>
                        <a:pt x="919557" y="545621"/>
                      </a:lnTo>
                      <a:lnTo>
                        <a:pt x="1678302" y="632005"/>
                      </a:lnTo>
                      <a:cubicBezTo>
                        <a:pt x="1693531" y="633738"/>
                        <a:pt x="1704470" y="647489"/>
                        <a:pt x="1702737" y="662718"/>
                      </a:cubicBezTo>
                      <a:lnTo>
                        <a:pt x="1690180" y="773008"/>
                      </a:lnTo>
                      <a:cubicBezTo>
                        <a:pt x="1688446" y="788237"/>
                        <a:pt x="1674696" y="799177"/>
                        <a:pt x="1659467" y="797443"/>
                      </a:cubicBezTo>
                      <a:lnTo>
                        <a:pt x="891058" y="709959"/>
                      </a:lnTo>
                      <a:lnTo>
                        <a:pt x="878516" y="703008"/>
                      </a:lnTo>
                      <a:lnTo>
                        <a:pt x="842141" y="1170791"/>
                      </a:lnTo>
                      <a:lnTo>
                        <a:pt x="712252" y="1170791"/>
                      </a:lnTo>
                      <a:lnTo>
                        <a:pt x="750224" y="682472"/>
                      </a:lnTo>
                      <a:lnTo>
                        <a:pt x="641567" y="644366"/>
                      </a:lnTo>
                      <a:lnTo>
                        <a:pt x="622120" y="626963"/>
                      </a:lnTo>
                      <a:lnTo>
                        <a:pt x="610201" y="623404"/>
                      </a:lnTo>
                      <a:lnTo>
                        <a:pt x="10240" y="135395"/>
                      </a:lnTo>
                      <a:cubicBezTo>
                        <a:pt x="-1650" y="125723"/>
                        <a:pt x="-3449" y="108244"/>
                        <a:pt x="6223" y="96354"/>
                      </a:cubicBezTo>
                      <a:lnTo>
                        <a:pt x="76267" y="10241"/>
                      </a:lnTo>
                      <a:cubicBezTo>
                        <a:pt x="85939" y="-1649"/>
                        <a:pt x="103418" y="-3448"/>
                        <a:pt x="115308" y="6223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: Rounded Corners 120">
                  <a:extLst>
                    <a:ext uri="{FF2B5EF4-FFF2-40B4-BE49-F238E27FC236}">
                      <a16:creationId xmlns:a16="http://schemas.microsoft.com/office/drawing/2014/main" id="{95F714FD-37FD-3BF1-6DC5-7EC71794AC67}"/>
                    </a:ext>
                  </a:extLst>
                </p:cNvPr>
                <p:cNvSpPr/>
                <p:nvPr/>
              </p:nvSpPr>
              <p:spPr>
                <a:xfrm>
                  <a:off x="4080155" y="970554"/>
                  <a:ext cx="289143" cy="237744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35401BF-67E6-BFD6-CF19-5A6457B60E9C}"/>
              </a:ext>
            </a:extLst>
          </p:cNvPr>
          <p:cNvGrpSpPr/>
          <p:nvPr/>
        </p:nvGrpSpPr>
        <p:grpSpPr>
          <a:xfrm>
            <a:off x="9769642" y="1239626"/>
            <a:ext cx="2198610" cy="5343937"/>
            <a:chOff x="9769642" y="1239626"/>
            <a:chExt cx="2198610" cy="5343937"/>
          </a:xfrm>
        </p:grpSpPr>
        <p:sp>
          <p:nvSpPr>
            <p:cNvPr id="127" name="Round Diagonal Corner Rectangle 94">
              <a:extLst>
                <a:ext uri="{FF2B5EF4-FFF2-40B4-BE49-F238E27FC236}">
                  <a16:creationId xmlns:a16="http://schemas.microsoft.com/office/drawing/2014/main" id="{7D9B65D1-A806-2FCC-C274-7F888B3515D8}"/>
                </a:ext>
              </a:extLst>
            </p:cNvPr>
            <p:cNvSpPr/>
            <p:nvPr/>
          </p:nvSpPr>
          <p:spPr>
            <a:xfrm rot="19727460">
              <a:off x="10018794" y="1781102"/>
              <a:ext cx="831939" cy="56939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ound Diagonal Corner Rectangle 93">
              <a:extLst>
                <a:ext uri="{FF2B5EF4-FFF2-40B4-BE49-F238E27FC236}">
                  <a16:creationId xmlns:a16="http://schemas.microsoft.com/office/drawing/2014/main" id="{D724F50C-B37A-09E6-02B6-245CB1D78063}"/>
                </a:ext>
              </a:extLst>
            </p:cNvPr>
            <p:cNvSpPr/>
            <p:nvPr/>
          </p:nvSpPr>
          <p:spPr>
            <a:xfrm rot="4436613">
              <a:off x="10840209" y="1533286"/>
              <a:ext cx="879870" cy="53838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1F486398-D980-19F9-D7BD-56DCAAE8D240}"/>
                </a:ext>
              </a:extLst>
            </p:cNvPr>
            <p:cNvSpPr/>
            <p:nvPr/>
          </p:nvSpPr>
          <p:spPr>
            <a:xfrm rot="18499795">
              <a:off x="10973534" y="5984209"/>
              <a:ext cx="429019" cy="7696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3FE4560B-DE55-92B9-E0FB-8AA7CE31D4DD}"/>
                </a:ext>
              </a:extLst>
            </p:cNvPr>
            <p:cNvSpPr/>
            <p:nvPr/>
          </p:nvSpPr>
          <p:spPr>
            <a:xfrm rot="4050661">
              <a:off x="10415774" y="5946574"/>
              <a:ext cx="424451" cy="7696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Trapezoid 130">
              <a:extLst>
                <a:ext uri="{FF2B5EF4-FFF2-40B4-BE49-F238E27FC236}">
                  <a16:creationId xmlns:a16="http://schemas.microsoft.com/office/drawing/2014/main" id="{F8BA2A35-6AAB-E29D-FEC4-AE1567E8D1A9}"/>
                </a:ext>
              </a:extLst>
            </p:cNvPr>
            <p:cNvSpPr/>
            <p:nvPr/>
          </p:nvSpPr>
          <p:spPr>
            <a:xfrm>
              <a:off x="10216296" y="4503918"/>
              <a:ext cx="1250565" cy="1875708"/>
            </a:xfrm>
            <a:prstGeom prst="trapezoid">
              <a:avLst>
                <a:gd name="adj" fmla="val 1231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4D9C4A24-F945-482B-5FF1-2CEED76A4E4F}"/>
                </a:ext>
              </a:extLst>
            </p:cNvPr>
            <p:cNvSpPr/>
            <p:nvPr/>
          </p:nvSpPr>
          <p:spPr>
            <a:xfrm rot="20112903">
              <a:off x="11545808" y="4230425"/>
              <a:ext cx="422444" cy="7205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0C356BEB-AC82-9B42-224F-AB9B19F68F1B}"/>
                </a:ext>
              </a:extLst>
            </p:cNvPr>
            <p:cNvSpPr/>
            <p:nvPr/>
          </p:nvSpPr>
          <p:spPr>
            <a:xfrm rot="1281424">
              <a:off x="9769642" y="4261015"/>
              <a:ext cx="422444" cy="7205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rapezoid 134">
              <a:extLst>
                <a:ext uri="{FF2B5EF4-FFF2-40B4-BE49-F238E27FC236}">
                  <a16:creationId xmlns:a16="http://schemas.microsoft.com/office/drawing/2014/main" id="{4C219072-79B5-C0A5-CBEF-EC248333A7D5}"/>
                </a:ext>
              </a:extLst>
            </p:cNvPr>
            <p:cNvSpPr/>
            <p:nvPr/>
          </p:nvSpPr>
          <p:spPr>
            <a:xfrm rot="20029742">
              <a:off x="11062068" y="2897177"/>
              <a:ext cx="631645" cy="1838389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Trapezoid 135">
              <a:extLst>
                <a:ext uri="{FF2B5EF4-FFF2-40B4-BE49-F238E27FC236}">
                  <a16:creationId xmlns:a16="http://schemas.microsoft.com/office/drawing/2014/main" id="{20C6E461-4D9F-80F5-CDA9-A266C0696506}"/>
                </a:ext>
              </a:extLst>
            </p:cNvPr>
            <p:cNvSpPr/>
            <p:nvPr/>
          </p:nvSpPr>
          <p:spPr>
            <a:xfrm rot="1905609">
              <a:off x="10020364" y="2975711"/>
              <a:ext cx="668520" cy="1830528"/>
            </a:xfrm>
            <a:prstGeom prst="trapezoid">
              <a:avLst>
                <a:gd name="adj" fmla="val 1311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Trapezoid 136">
              <a:extLst>
                <a:ext uri="{FF2B5EF4-FFF2-40B4-BE49-F238E27FC236}">
                  <a16:creationId xmlns:a16="http://schemas.microsoft.com/office/drawing/2014/main" id="{6B83ADDF-F426-0AEE-C71B-852915D0DADC}"/>
                </a:ext>
              </a:extLst>
            </p:cNvPr>
            <p:cNvSpPr/>
            <p:nvPr/>
          </p:nvSpPr>
          <p:spPr>
            <a:xfrm>
              <a:off x="10249844" y="2999607"/>
              <a:ext cx="1197470" cy="2087471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Trapezoid 137">
              <a:extLst>
                <a:ext uri="{FF2B5EF4-FFF2-40B4-BE49-F238E27FC236}">
                  <a16:creationId xmlns:a16="http://schemas.microsoft.com/office/drawing/2014/main" id="{BEA1244D-744B-816B-C52A-CA11213328B7}"/>
                </a:ext>
              </a:extLst>
            </p:cNvPr>
            <p:cNvSpPr/>
            <p:nvPr/>
          </p:nvSpPr>
          <p:spPr>
            <a:xfrm>
              <a:off x="10723992" y="3354818"/>
              <a:ext cx="300774" cy="1747331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Parallelogram 147">
              <a:extLst>
                <a:ext uri="{FF2B5EF4-FFF2-40B4-BE49-F238E27FC236}">
                  <a16:creationId xmlns:a16="http://schemas.microsoft.com/office/drawing/2014/main" id="{82017CEA-243D-FA07-606B-934124238561}"/>
                </a:ext>
              </a:extLst>
            </p:cNvPr>
            <p:cNvSpPr/>
            <p:nvPr/>
          </p:nvSpPr>
          <p:spPr>
            <a:xfrm rot="2139996" flipV="1">
              <a:off x="10319177" y="3156186"/>
              <a:ext cx="582856" cy="244538"/>
            </a:xfrm>
            <a:prstGeom prst="parallelogram">
              <a:avLst>
                <a:gd name="adj" fmla="val 4461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Parallelogram 148">
              <a:extLst>
                <a:ext uri="{FF2B5EF4-FFF2-40B4-BE49-F238E27FC236}">
                  <a16:creationId xmlns:a16="http://schemas.microsoft.com/office/drawing/2014/main" id="{9B220A7C-F3A3-AE5C-2448-2514B077D4FB}"/>
                </a:ext>
              </a:extLst>
            </p:cNvPr>
            <p:cNvSpPr/>
            <p:nvPr/>
          </p:nvSpPr>
          <p:spPr>
            <a:xfrm rot="19837995">
              <a:off x="10795786" y="3168406"/>
              <a:ext cx="630311" cy="244538"/>
            </a:xfrm>
            <a:prstGeom prst="parallelogram">
              <a:avLst>
                <a:gd name="adj" fmla="val 4461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0" name="Group 293">
              <a:extLst>
                <a:ext uri="{FF2B5EF4-FFF2-40B4-BE49-F238E27FC236}">
                  <a16:creationId xmlns:a16="http://schemas.microsoft.com/office/drawing/2014/main" id="{925B96DA-BF9C-724B-659C-C13E05A6531C}"/>
                </a:ext>
              </a:extLst>
            </p:cNvPr>
            <p:cNvGrpSpPr/>
            <p:nvPr/>
          </p:nvGrpSpPr>
          <p:grpSpPr>
            <a:xfrm>
              <a:off x="10684656" y="3242661"/>
              <a:ext cx="345811" cy="349786"/>
              <a:chOff x="5791200" y="2209800"/>
              <a:chExt cx="609600" cy="609600"/>
            </a:xfrm>
            <a:solidFill>
              <a:schemeClr val="bg1"/>
            </a:solidFill>
          </p:grpSpPr>
          <p:sp>
            <p:nvSpPr>
              <p:cNvPr id="151" name="Isosceles Triangle 150">
                <a:extLst>
                  <a:ext uri="{FF2B5EF4-FFF2-40B4-BE49-F238E27FC236}">
                    <a16:creationId xmlns:a16="http://schemas.microsoft.com/office/drawing/2014/main" id="{F3F87251-BE9C-795D-A752-7898905B4B8B}"/>
                  </a:ext>
                </a:extLst>
              </p:cNvPr>
              <p:cNvSpPr/>
              <p:nvPr/>
            </p:nvSpPr>
            <p:spPr>
              <a:xfrm rot="5400000">
                <a:off x="5715000" y="2286000"/>
                <a:ext cx="609600" cy="457200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Isosceles Triangle 151">
                <a:extLst>
                  <a:ext uri="{FF2B5EF4-FFF2-40B4-BE49-F238E27FC236}">
                    <a16:creationId xmlns:a16="http://schemas.microsoft.com/office/drawing/2014/main" id="{85E9B54F-9EAB-A525-E4ED-00E170B317E6}"/>
                  </a:ext>
                </a:extLst>
              </p:cNvPr>
              <p:cNvSpPr/>
              <p:nvPr/>
            </p:nvSpPr>
            <p:spPr>
              <a:xfrm rot="16200000">
                <a:off x="5867400" y="2286000"/>
                <a:ext cx="609600" cy="457200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1" name="Cloud 140">
              <a:extLst>
                <a:ext uri="{FF2B5EF4-FFF2-40B4-BE49-F238E27FC236}">
                  <a16:creationId xmlns:a16="http://schemas.microsoft.com/office/drawing/2014/main" id="{E035EF64-C131-C1E2-45C3-3773B08D1941}"/>
                </a:ext>
              </a:extLst>
            </p:cNvPr>
            <p:cNvSpPr/>
            <p:nvPr/>
          </p:nvSpPr>
          <p:spPr>
            <a:xfrm>
              <a:off x="10297812" y="2232940"/>
              <a:ext cx="1130089" cy="1070661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7624FAC3-2D57-D5A3-0F5A-15C729AAD761}"/>
                </a:ext>
              </a:extLst>
            </p:cNvPr>
            <p:cNvSpPr/>
            <p:nvPr/>
          </p:nvSpPr>
          <p:spPr>
            <a:xfrm>
              <a:off x="10284814" y="1449991"/>
              <a:ext cx="1174032" cy="16402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7BA8157-60DB-45C2-C899-47BB6C02A4FE}"/>
                </a:ext>
              </a:extLst>
            </p:cNvPr>
            <p:cNvSpPr/>
            <p:nvPr/>
          </p:nvSpPr>
          <p:spPr>
            <a:xfrm>
              <a:off x="9890613" y="1239626"/>
              <a:ext cx="1660988" cy="935206"/>
            </a:xfrm>
            <a:custGeom>
              <a:avLst/>
              <a:gdLst>
                <a:gd name="connsiteX0" fmla="*/ 1038194 w 1660988"/>
                <a:gd name="connsiteY0" fmla="*/ 179 h 935206"/>
                <a:gd name="connsiteX1" fmla="*/ 1149706 w 1660988"/>
                <a:gd name="connsiteY1" fmla="*/ 18783 h 935206"/>
                <a:gd name="connsiteX2" fmla="*/ 1660988 w 1660988"/>
                <a:gd name="connsiteY2" fmla="*/ 213877 h 935206"/>
                <a:gd name="connsiteX3" fmla="*/ 1559491 w 1660988"/>
                <a:gd name="connsiteY3" fmla="*/ 479871 h 935206"/>
                <a:gd name="connsiteX4" fmla="*/ 1556640 w 1660988"/>
                <a:gd name="connsiteY4" fmla="*/ 485554 h 935206"/>
                <a:gd name="connsiteX5" fmla="*/ 1577255 w 1660988"/>
                <a:gd name="connsiteY5" fmla="*/ 519751 h 935206"/>
                <a:gd name="connsiteX6" fmla="*/ 1572501 w 1660988"/>
                <a:gd name="connsiteY6" fmla="*/ 622861 h 935206"/>
                <a:gd name="connsiteX7" fmla="*/ 1411434 w 1660988"/>
                <a:gd name="connsiteY7" fmla="*/ 646053 h 935206"/>
                <a:gd name="connsiteX8" fmla="*/ 1401885 w 1660988"/>
                <a:gd name="connsiteY8" fmla="*/ 640903 h 935206"/>
                <a:gd name="connsiteX9" fmla="*/ 1358054 w 1660988"/>
                <a:gd name="connsiteY9" fmla="*/ 655687 h 935206"/>
                <a:gd name="connsiteX10" fmla="*/ 1192000 w 1660988"/>
                <a:gd name="connsiteY10" fmla="*/ 644367 h 935206"/>
                <a:gd name="connsiteX11" fmla="*/ 796801 w 1660988"/>
                <a:gd name="connsiteY11" fmla="*/ 493566 h 935206"/>
                <a:gd name="connsiteX12" fmla="*/ 773250 w 1660988"/>
                <a:gd name="connsiteY12" fmla="*/ 503683 h 935206"/>
                <a:gd name="connsiteX13" fmla="*/ 698477 w 1660988"/>
                <a:gd name="connsiteY13" fmla="*/ 513300 h 935206"/>
                <a:gd name="connsiteX14" fmla="*/ 663718 w 1660988"/>
                <a:gd name="connsiteY14" fmla="*/ 508829 h 935206"/>
                <a:gd name="connsiteX15" fmla="*/ 593109 w 1660988"/>
                <a:gd name="connsiteY15" fmla="*/ 743505 h 935206"/>
                <a:gd name="connsiteX16" fmla="*/ 257774 w 1660988"/>
                <a:gd name="connsiteY16" fmla="*/ 923720 h 935206"/>
                <a:gd name="connsiteX17" fmla="*/ 0 w 1660988"/>
                <a:gd name="connsiteY17" fmla="*/ 846160 h 935206"/>
                <a:gd name="connsiteX18" fmla="*/ 148568 w 1660988"/>
                <a:gd name="connsiteY18" fmla="*/ 352383 h 935206"/>
                <a:gd name="connsiteX19" fmla="*/ 384004 w 1660988"/>
                <a:gd name="connsiteY19" fmla="*/ 161609 h 935206"/>
                <a:gd name="connsiteX20" fmla="*/ 430377 w 1660988"/>
                <a:gd name="connsiteY20" fmla="*/ 161775 h 935206"/>
                <a:gd name="connsiteX21" fmla="*/ 483903 w 1660988"/>
                <a:gd name="connsiteY21" fmla="*/ 172169 h 935206"/>
                <a:gd name="connsiteX22" fmla="*/ 741677 w 1660988"/>
                <a:gd name="connsiteY22" fmla="*/ 249729 h 935206"/>
                <a:gd name="connsiteX23" fmla="*/ 734619 w 1660988"/>
                <a:gd name="connsiteY23" fmla="*/ 273187 h 935206"/>
                <a:gd name="connsiteX24" fmla="*/ 747288 w 1660988"/>
                <a:gd name="connsiteY24" fmla="*/ 274816 h 935206"/>
                <a:gd name="connsiteX25" fmla="*/ 782216 w 1660988"/>
                <a:gd name="connsiteY25" fmla="*/ 183279 h 935206"/>
                <a:gd name="connsiteX26" fmla="*/ 1038194 w 1660988"/>
                <a:gd name="connsiteY26" fmla="*/ 179 h 93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60988" h="935206">
                  <a:moveTo>
                    <a:pt x="1038194" y="179"/>
                  </a:moveTo>
                  <a:cubicBezTo>
                    <a:pt x="1075153" y="-1138"/>
                    <a:pt x="1112980" y="4770"/>
                    <a:pt x="1149706" y="18783"/>
                  </a:cubicBezTo>
                  <a:lnTo>
                    <a:pt x="1660988" y="213877"/>
                  </a:lnTo>
                  <a:lnTo>
                    <a:pt x="1559491" y="479871"/>
                  </a:lnTo>
                  <a:lnTo>
                    <a:pt x="1556640" y="485554"/>
                  </a:lnTo>
                  <a:lnTo>
                    <a:pt x="1577255" y="519751"/>
                  </a:lnTo>
                  <a:cubicBezTo>
                    <a:pt x="1592582" y="558014"/>
                    <a:pt x="1592208" y="595407"/>
                    <a:pt x="1572501" y="622861"/>
                  </a:cubicBezTo>
                  <a:cubicBezTo>
                    <a:pt x="1542940" y="664042"/>
                    <a:pt x="1478278" y="671165"/>
                    <a:pt x="1411434" y="646053"/>
                  </a:cubicBezTo>
                  <a:lnTo>
                    <a:pt x="1401885" y="640903"/>
                  </a:lnTo>
                  <a:lnTo>
                    <a:pt x="1358054" y="655687"/>
                  </a:lnTo>
                  <a:cubicBezTo>
                    <a:pt x="1304657" y="668169"/>
                    <a:pt x="1247089" y="665387"/>
                    <a:pt x="1192000" y="644367"/>
                  </a:cubicBezTo>
                  <a:lnTo>
                    <a:pt x="796801" y="493566"/>
                  </a:lnTo>
                  <a:lnTo>
                    <a:pt x="773250" y="503683"/>
                  </a:lnTo>
                  <a:cubicBezTo>
                    <a:pt x="750268" y="509876"/>
                    <a:pt x="725000" y="513300"/>
                    <a:pt x="698477" y="513300"/>
                  </a:cubicBezTo>
                  <a:lnTo>
                    <a:pt x="663718" y="508829"/>
                  </a:lnTo>
                  <a:lnTo>
                    <a:pt x="593109" y="743505"/>
                  </a:lnTo>
                  <a:cubicBezTo>
                    <a:pt x="550273" y="885870"/>
                    <a:pt x="400139" y="966555"/>
                    <a:pt x="257774" y="923720"/>
                  </a:cubicBezTo>
                  <a:lnTo>
                    <a:pt x="0" y="846160"/>
                  </a:lnTo>
                  <a:lnTo>
                    <a:pt x="148568" y="352383"/>
                  </a:lnTo>
                  <a:cubicBezTo>
                    <a:pt x="181365" y="243385"/>
                    <a:pt x="277057" y="170542"/>
                    <a:pt x="384004" y="161609"/>
                  </a:cubicBezTo>
                  <a:cubicBezTo>
                    <a:pt x="399282" y="160333"/>
                    <a:pt x="414790" y="160361"/>
                    <a:pt x="430377" y="161775"/>
                  </a:cubicBezTo>
                  <a:cubicBezTo>
                    <a:pt x="448190" y="163390"/>
                    <a:pt x="466107" y="166814"/>
                    <a:pt x="483903" y="172169"/>
                  </a:cubicBezTo>
                  <a:lnTo>
                    <a:pt x="741677" y="249729"/>
                  </a:lnTo>
                  <a:lnTo>
                    <a:pt x="734619" y="273187"/>
                  </a:lnTo>
                  <a:lnTo>
                    <a:pt x="747288" y="274816"/>
                  </a:lnTo>
                  <a:lnTo>
                    <a:pt x="782216" y="183279"/>
                  </a:lnTo>
                  <a:cubicBezTo>
                    <a:pt x="824257" y="73102"/>
                    <a:pt x="927317" y="4130"/>
                    <a:pt x="1038194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BBE231CC-8188-D8FA-84F5-8A172068C905}"/>
                </a:ext>
              </a:extLst>
            </p:cNvPr>
            <p:cNvSpPr/>
            <p:nvPr/>
          </p:nvSpPr>
          <p:spPr>
            <a:xfrm rot="16200000">
              <a:off x="9993197" y="2000752"/>
              <a:ext cx="384192" cy="2447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0605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0A63CF-6D43-C7C9-055B-EAC0796E55C1}"/>
              </a:ext>
            </a:extLst>
          </p:cNvPr>
          <p:cNvGrpSpPr/>
          <p:nvPr/>
        </p:nvGrpSpPr>
        <p:grpSpPr>
          <a:xfrm>
            <a:off x="426720" y="243840"/>
            <a:ext cx="975360" cy="1026160"/>
            <a:chOff x="426720" y="243840"/>
            <a:chExt cx="975360" cy="10261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0138D1-B9F0-C2B1-3F94-2427BF2C30E5}"/>
                </a:ext>
              </a:extLst>
            </p:cNvPr>
            <p:cNvSpPr/>
            <p:nvPr/>
          </p:nvSpPr>
          <p:spPr>
            <a:xfrm>
              <a:off x="426720" y="294640"/>
              <a:ext cx="975360" cy="9753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9D68967-65BB-C7FB-3F56-81E631959BE6}"/>
                </a:ext>
              </a:extLst>
            </p:cNvPr>
            <p:cNvSpPr txBox="1"/>
            <p:nvPr/>
          </p:nvSpPr>
          <p:spPr>
            <a:xfrm>
              <a:off x="584200" y="243840"/>
              <a:ext cx="741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Algerian" panose="04020705040A02060702" pitchFamily="82" charset="0"/>
                </a:rPr>
                <a:t>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600EE10-F456-13ED-DE97-56314D9DC9D5}"/>
              </a:ext>
            </a:extLst>
          </p:cNvPr>
          <p:cNvSpPr txBox="1"/>
          <p:nvPr/>
        </p:nvSpPr>
        <p:spPr>
          <a:xfrm>
            <a:off x="1676400" y="381401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Katharine Smith</a:t>
            </a:r>
          </a:p>
          <a:p>
            <a:r>
              <a:rPr lang="en-US" sz="1100" dirty="0"/>
              <a:t>Not mentioned in D&amp;C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61F3D1-27AB-206E-4054-995C2CBE21DE}"/>
              </a:ext>
            </a:extLst>
          </p:cNvPr>
          <p:cNvSpPr txBox="1"/>
          <p:nvPr/>
        </p:nvSpPr>
        <p:spPr>
          <a:xfrm>
            <a:off x="4673523" y="430846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 Carlos Smith</a:t>
            </a:r>
          </a:p>
          <a:p>
            <a:r>
              <a:rPr lang="en-US" sz="1100" dirty="0"/>
              <a:t>History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6594BA-AC36-2623-A67E-641F47932D55}"/>
              </a:ext>
            </a:extLst>
          </p:cNvPr>
          <p:cNvSpPr txBox="1"/>
          <p:nvPr/>
        </p:nvSpPr>
        <p:spPr>
          <a:xfrm>
            <a:off x="8879840" y="294640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Lucy Smith</a:t>
            </a:r>
          </a:p>
          <a:p>
            <a:r>
              <a:rPr lang="en-US" sz="1100" dirty="0"/>
              <a:t>D&amp;C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F17D2C-FD5F-A8F3-5A62-5DB8C86ED224}"/>
              </a:ext>
            </a:extLst>
          </p:cNvPr>
          <p:cNvSpPr txBox="1"/>
          <p:nvPr/>
        </p:nvSpPr>
        <p:spPr>
          <a:xfrm>
            <a:off x="4246880" y="196735"/>
            <a:ext cx="288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Smith Family</a:t>
            </a:r>
            <a:endParaRPr lang="en-US" sz="11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774D14B-10E6-D0C2-1E0F-802EBE7572B4}"/>
              </a:ext>
            </a:extLst>
          </p:cNvPr>
          <p:cNvGrpSpPr/>
          <p:nvPr/>
        </p:nvGrpSpPr>
        <p:grpSpPr>
          <a:xfrm>
            <a:off x="8739998" y="1471363"/>
            <a:ext cx="1981353" cy="4958168"/>
            <a:chOff x="1585983" y="621935"/>
            <a:chExt cx="1919217" cy="4802677"/>
          </a:xfrm>
          <a:solidFill>
            <a:schemeClr val="bg1"/>
          </a:solidFill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384D766-E990-FF11-3C61-D0BF81452685}"/>
                </a:ext>
              </a:extLst>
            </p:cNvPr>
            <p:cNvGrpSpPr/>
            <p:nvPr/>
          </p:nvGrpSpPr>
          <p:grpSpPr>
            <a:xfrm>
              <a:off x="1585983" y="621935"/>
              <a:ext cx="1919217" cy="4802677"/>
              <a:chOff x="1585983" y="621935"/>
              <a:chExt cx="1919217" cy="4802677"/>
            </a:xfrm>
            <a:grpFill/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C4364FE-6154-ED66-B0CB-08E8D8E13E42}"/>
                  </a:ext>
                </a:extLst>
              </p:cNvPr>
              <p:cNvSpPr/>
              <p:nvPr/>
            </p:nvSpPr>
            <p:spPr>
              <a:xfrm rot="20440784">
                <a:off x="2743841" y="4788573"/>
                <a:ext cx="289283" cy="63603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EC5163C-2196-6EDD-47E3-DC9E9B6D0663}"/>
                  </a:ext>
                </a:extLst>
              </p:cNvPr>
              <p:cNvSpPr/>
              <p:nvPr/>
            </p:nvSpPr>
            <p:spPr>
              <a:xfrm rot="2741367">
                <a:off x="2038625" y="4811263"/>
                <a:ext cx="319478" cy="63603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A376218-D655-2704-3157-1E2C028B0C03}"/>
                  </a:ext>
                </a:extLst>
              </p:cNvPr>
              <p:cNvSpPr/>
              <p:nvPr/>
            </p:nvSpPr>
            <p:spPr>
              <a:xfrm rot="20481388">
                <a:off x="3113306" y="3649086"/>
                <a:ext cx="326689" cy="603486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799B019-5239-843D-B7B0-61A741CEF955}"/>
                  </a:ext>
                </a:extLst>
              </p:cNvPr>
              <p:cNvSpPr/>
              <p:nvPr/>
            </p:nvSpPr>
            <p:spPr>
              <a:xfrm rot="1086137">
                <a:off x="1585983" y="3688368"/>
                <a:ext cx="376933" cy="603486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rapezoid 15">
                <a:extLst>
                  <a:ext uri="{FF2B5EF4-FFF2-40B4-BE49-F238E27FC236}">
                    <a16:creationId xmlns:a16="http://schemas.microsoft.com/office/drawing/2014/main" id="{EB4A9767-59A0-C0ED-88F7-4CDB44D0C85C}"/>
                  </a:ext>
                </a:extLst>
              </p:cNvPr>
              <p:cNvSpPr/>
              <p:nvPr/>
            </p:nvSpPr>
            <p:spPr>
              <a:xfrm rot="20029742">
                <a:off x="2668982" y="2528955"/>
                <a:ext cx="521967" cy="1520030"/>
              </a:xfrm>
              <a:prstGeom prst="trapezoi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rapezoid 16">
                <a:extLst>
                  <a:ext uri="{FF2B5EF4-FFF2-40B4-BE49-F238E27FC236}">
                    <a16:creationId xmlns:a16="http://schemas.microsoft.com/office/drawing/2014/main" id="{181C4018-C208-BD62-EAB1-27CA1EEE1E7D}"/>
                  </a:ext>
                </a:extLst>
              </p:cNvPr>
              <p:cNvSpPr/>
              <p:nvPr/>
            </p:nvSpPr>
            <p:spPr>
              <a:xfrm rot="1403006">
                <a:off x="1793773" y="2648801"/>
                <a:ext cx="521967" cy="1457751"/>
              </a:xfrm>
              <a:prstGeom prst="trapezoi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rapezoid 17">
                <a:extLst>
                  <a:ext uri="{FF2B5EF4-FFF2-40B4-BE49-F238E27FC236}">
                    <a16:creationId xmlns:a16="http://schemas.microsoft.com/office/drawing/2014/main" id="{C7A4709A-A448-6BE9-7053-681C721E29DF}"/>
                  </a:ext>
                </a:extLst>
              </p:cNvPr>
              <p:cNvSpPr/>
              <p:nvPr/>
            </p:nvSpPr>
            <p:spPr>
              <a:xfrm>
                <a:off x="1896323" y="2713995"/>
                <a:ext cx="1270326" cy="2374109"/>
              </a:xfrm>
              <a:prstGeom prst="trapezoid">
                <a:avLst>
                  <a:gd name="adj" fmla="val 31027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DB0803BA-02A6-99EC-C91E-58BE924B62F9}"/>
                  </a:ext>
                </a:extLst>
              </p:cNvPr>
              <p:cNvSpPr/>
              <p:nvPr/>
            </p:nvSpPr>
            <p:spPr>
              <a:xfrm>
                <a:off x="2300657" y="3073953"/>
                <a:ext cx="472344" cy="816171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Chord 19">
                <a:extLst>
                  <a:ext uri="{FF2B5EF4-FFF2-40B4-BE49-F238E27FC236}">
                    <a16:creationId xmlns:a16="http://schemas.microsoft.com/office/drawing/2014/main" id="{E67CABF2-F8B1-93BB-658B-88380907B21C}"/>
                  </a:ext>
                </a:extLst>
              </p:cNvPr>
              <p:cNvSpPr/>
              <p:nvPr/>
            </p:nvSpPr>
            <p:spPr>
              <a:xfrm rot="19522476">
                <a:off x="2215881" y="2650042"/>
                <a:ext cx="328344" cy="532477"/>
              </a:xfrm>
              <a:prstGeom prst="chor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Chord 20">
                <a:extLst>
                  <a:ext uri="{FF2B5EF4-FFF2-40B4-BE49-F238E27FC236}">
                    <a16:creationId xmlns:a16="http://schemas.microsoft.com/office/drawing/2014/main" id="{4496847C-BAD5-7412-4C02-B470A666E3B2}"/>
                  </a:ext>
                </a:extLst>
              </p:cNvPr>
              <p:cNvSpPr/>
              <p:nvPr/>
            </p:nvSpPr>
            <p:spPr>
              <a:xfrm rot="2077524" flipH="1">
                <a:off x="2540985" y="2650042"/>
                <a:ext cx="328344" cy="532477"/>
              </a:xfrm>
              <a:prstGeom prst="chor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ardrop 21">
                <a:extLst>
                  <a:ext uri="{FF2B5EF4-FFF2-40B4-BE49-F238E27FC236}">
                    <a16:creationId xmlns:a16="http://schemas.microsoft.com/office/drawing/2014/main" id="{200CA551-18A1-D0EA-D010-9008493CF451}"/>
                  </a:ext>
                </a:extLst>
              </p:cNvPr>
              <p:cNvSpPr/>
              <p:nvPr/>
            </p:nvSpPr>
            <p:spPr>
              <a:xfrm rot="8137994">
                <a:off x="1676400" y="621935"/>
                <a:ext cx="1828800" cy="1890710"/>
              </a:xfrm>
              <a:prstGeom prst="teardrop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Cloud 22">
                <a:extLst>
                  <a:ext uri="{FF2B5EF4-FFF2-40B4-BE49-F238E27FC236}">
                    <a16:creationId xmlns:a16="http://schemas.microsoft.com/office/drawing/2014/main" id="{FA05959B-8BE8-CDCC-5290-B85ED5108F84}"/>
                  </a:ext>
                </a:extLst>
              </p:cNvPr>
              <p:cNvSpPr/>
              <p:nvPr/>
            </p:nvSpPr>
            <p:spPr>
              <a:xfrm rot="16564297">
                <a:off x="1200370" y="2060250"/>
                <a:ext cx="1624537" cy="579508"/>
              </a:xfrm>
              <a:prstGeom prst="clou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Cloud 23">
                <a:extLst>
                  <a:ext uri="{FF2B5EF4-FFF2-40B4-BE49-F238E27FC236}">
                    <a16:creationId xmlns:a16="http://schemas.microsoft.com/office/drawing/2014/main" id="{F1B378CE-D0C2-6F80-98CB-6E49AAC35B5C}"/>
                  </a:ext>
                </a:extLst>
              </p:cNvPr>
              <p:cNvSpPr/>
              <p:nvPr/>
            </p:nvSpPr>
            <p:spPr>
              <a:xfrm rot="16564297">
                <a:off x="2319615" y="2203577"/>
                <a:ext cx="1581578" cy="497324"/>
              </a:xfrm>
              <a:prstGeom prst="clou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11459C64-9B09-BD3C-9347-3C4481193297}"/>
                  </a:ext>
                </a:extLst>
              </p:cNvPr>
              <p:cNvSpPr/>
              <p:nvPr/>
            </p:nvSpPr>
            <p:spPr>
              <a:xfrm>
                <a:off x="2000763" y="1144928"/>
                <a:ext cx="1083683" cy="1810461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Cloud 25">
                <a:extLst>
                  <a:ext uri="{FF2B5EF4-FFF2-40B4-BE49-F238E27FC236}">
                    <a16:creationId xmlns:a16="http://schemas.microsoft.com/office/drawing/2014/main" id="{EBD8845C-E112-E28D-FAD3-0C49C8647121}"/>
                  </a:ext>
                </a:extLst>
              </p:cNvPr>
              <p:cNvSpPr/>
              <p:nvPr/>
            </p:nvSpPr>
            <p:spPr>
              <a:xfrm rot="21227083">
                <a:off x="1840033" y="1422086"/>
                <a:ext cx="1348610" cy="513513"/>
              </a:xfrm>
              <a:prstGeom prst="clou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Moon 26">
                <a:extLst>
                  <a:ext uri="{FF2B5EF4-FFF2-40B4-BE49-F238E27FC236}">
                    <a16:creationId xmlns:a16="http://schemas.microsoft.com/office/drawing/2014/main" id="{E85B2005-C0B7-3FBC-DB52-99E3F397EDA7}"/>
                  </a:ext>
                </a:extLst>
              </p:cNvPr>
              <p:cNvSpPr/>
              <p:nvPr/>
            </p:nvSpPr>
            <p:spPr>
              <a:xfrm rot="5400000">
                <a:off x="2057503" y="675090"/>
                <a:ext cx="1031094" cy="1592094"/>
              </a:xfrm>
              <a:prstGeom prst="moon">
                <a:avLst>
                  <a:gd name="adj" fmla="val 49526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AE268AFB-FB46-A82D-C565-C21276F73885}"/>
                  </a:ext>
                </a:extLst>
              </p:cNvPr>
              <p:cNvSpPr/>
              <p:nvPr/>
            </p:nvSpPr>
            <p:spPr>
              <a:xfrm>
                <a:off x="2047511" y="3768155"/>
                <a:ext cx="950652" cy="173581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6CFEF4E-DBCA-1701-35FF-6DD5CB9292DE}"/>
                </a:ext>
              </a:extLst>
            </p:cNvPr>
            <p:cNvSpPr/>
            <p:nvPr/>
          </p:nvSpPr>
          <p:spPr>
            <a:xfrm>
              <a:off x="2065972" y="3931549"/>
              <a:ext cx="911103" cy="873420"/>
            </a:xfrm>
            <a:custGeom>
              <a:avLst/>
              <a:gdLst>
                <a:gd name="connsiteX0" fmla="*/ 136031 w 1385428"/>
                <a:gd name="connsiteY0" fmla="*/ 0 h 873420"/>
                <a:gd name="connsiteX1" fmla="*/ 1249397 w 1385428"/>
                <a:gd name="connsiteY1" fmla="*/ 0 h 873420"/>
                <a:gd name="connsiteX2" fmla="*/ 1385428 w 1385428"/>
                <a:gd name="connsiteY2" fmla="*/ 136031 h 873420"/>
                <a:gd name="connsiteX3" fmla="*/ 1385428 w 1385428"/>
                <a:gd name="connsiteY3" fmla="*/ 680140 h 873420"/>
                <a:gd name="connsiteX4" fmla="*/ 1302347 w 1385428"/>
                <a:gd name="connsiteY4" fmla="*/ 805481 h 873420"/>
                <a:gd name="connsiteX5" fmla="*/ 1295657 w 1385428"/>
                <a:gd name="connsiteY5" fmla="*/ 806832 h 873420"/>
                <a:gd name="connsiteX6" fmla="*/ 1279239 w 1385428"/>
                <a:gd name="connsiteY6" fmla="*/ 831187 h 873420"/>
                <a:gd name="connsiteX7" fmla="*/ 1198431 w 1385428"/>
                <a:gd name="connsiteY7" fmla="*/ 864665 h 873420"/>
                <a:gd name="connsiteX8" fmla="*/ 1117624 w 1385428"/>
                <a:gd name="connsiteY8" fmla="*/ 831187 h 873420"/>
                <a:gd name="connsiteX9" fmla="*/ 1107501 w 1385428"/>
                <a:gd name="connsiteY9" fmla="*/ 816171 h 873420"/>
                <a:gd name="connsiteX10" fmla="*/ 1008740 w 1385428"/>
                <a:gd name="connsiteY10" fmla="*/ 816171 h 873420"/>
                <a:gd name="connsiteX11" fmla="*/ 992716 w 1385428"/>
                <a:gd name="connsiteY11" fmla="*/ 839942 h 873420"/>
                <a:gd name="connsiteX12" fmla="*/ 911908 w 1385428"/>
                <a:gd name="connsiteY12" fmla="*/ 873420 h 873420"/>
                <a:gd name="connsiteX13" fmla="*/ 831101 w 1385428"/>
                <a:gd name="connsiteY13" fmla="*/ 839942 h 873420"/>
                <a:gd name="connsiteX14" fmla="*/ 815077 w 1385428"/>
                <a:gd name="connsiteY14" fmla="*/ 816171 h 873420"/>
                <a:gd name="connsiteX15" fmla="*/ 745721 w 1385428"/>
                <a:gd name="connsiteY15" fmla="*/ 816171 h 873420"/>
                <a:gd name="connsiteX16" fmla="*/ 729697 w 1385428"/>
                <a:gd name="connsiteY16" fmla="*/ 839942 h 873420"/>
                <a:gd name="connsiteX17" fmla="*/ 648889 w 1385428"/>
                <a:gd name="connsiteY17" fmla="*/ 873420 h 873420"/>
                <a:gd name="connsiteX18" fmla="*/ 568082 w 1385428"/>
                <a:gd name="connsiteY18" fmla="*/ 839942 h 873420"/>
                <a:gd name="connsiteX19" fmla="*/ 552058 w 1385428"/>
                <a:gd name="connsiteY19" fmla="*/ 816171 h 873420"/>
                <a:gd name="connsiteX20" fmla="*/ 496769 w 1385428"/>
                <a:gd name="connsiteY20" fmla="*/ 816171 h 873420"/>
                <a:gd name="connsiteX21" fmla="*/ 490182 w 1385428"/>
                <a:gd name="connsiteY21" fmla="*/ 825943 h 873420"/>
                <a:gd name="connsiteX22" fmla="*/ 409374 w 1385428"/>
                <a:gd name="connsiteY22" fmla="*/ 859421 h 873420"/>
                <a:gd name="connsiteX23" fmla="*/ 328567 w 1385428"/>
                <a:gd name="connsiteY23" fmla="*/ 825943 h 873420"/>
                <a:gd name="connsiteX24" fmla="*/ 321979 w 1385428"/>
                <a:gd name="connsiteY24" fmla="*/ 816171 h 873420"/>
                <a:gd name="connsiteX25" fmla="*/ 220899 w 1385428"/>
                <a:gd name="connsiteY25" fmla="*/ 816171 h 873420"/>
                <a:gd name="connsiteX26" fmla="*/ 190838 w 1385428"/>
                <a:gd name="connsiteY26" fmla="*/ 836443 h 873420"/>
                <a:gd name="connsiteX27" fmla="*/ 146355 w 1385428"/>
                <a:gd name="connsiteY27" fmla="*/ 845425 h 873420"/>
                <a:gd name="connsiteX28" fmla="*/ 65548 w 1385428"/>
                <a:gd name="connsiteY28" fmla="*/ 811947 h 873420"/>
                <a:gd name="connsiteX29" fmla="*/ 42949 w 1385428"/>
                <a:gd name="connsiteY29" fmla="*/ 778423 h 873420"/>
                <a:gd name="connsiteX30" fmla="*/ 39843 w 1385428"/>
                <a:gd name="connsiteY30" fmla="*/ 776329 h 873420"/>
                <a:gd name="connsiteX31" fmla="*/ 0 w 1385428"/>
                <a:gd name="connsiteY31" fmla="*/ 680140 h 873420"/>
                <a:gd name="connsiteX32" fmla="*/ 0 w 1385428"/>
                <a:gd name="connsiteY32" fmla="*/ 136031 h 873420"/>
                <a:gd name="connsiteX33" fmla="*/ 136031 w 1385428"/>
                <a:gd name="connsiteY33" fmla="*/ 0 h 87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85428" h="873420">
                  <a:moveTo>
                    <a:pt x="136031" y="0"/>
                  </a:moveTo>
                  <a:lnTo>
                    <a:pt x="1249397" y="0"/>
                  </a:lnTo>
                  <a:cubicBezTo>
                    <a:pt x="1324525" y="0"/>
                    <a:pt x="1385428" y="60903"/>
                    <a:pt x="1385428" y="136031"/>
                  </a:cubicBezTo>
                  <a:lnTo>
                    <a:pt x="1385428" y="680140"/>
                  </a:lnTo>
                  <a:cubicBezTo>
                    <a:pt x="1385428" y="736486"/>
                    <a:pt x="1351170" y="784831"/>
                    <a:pt x="1302347" y="805481"/>
                  </a:cubicBezTo>
                  <a:lnTo>
                    <a:pt x="1295657" y="806832"/>
                  </a:lnTo>
                  <a:lnTo>
                    <a:pt x="1279239" y="831187"/>
                  </a:lnTo>
                  <a:cubicBezTo>
                    <a:pt x="1258559" y="851872"/>
                    <a:pt x="1229989" y="864665"/>
                    <a:pt x="1198431" y="864665"/>
                  </a:cubicBezTo>
                  <a:cubicBezTo>
                    <a:pt x="1166874" y="864665"/>
                    <a:pt x="1138304" y="851872"/>
                    <a:pt x="1117624" y="831187"/>
                  </a:cubicBezTo>
                  <a:lnTo>
                    <a:pt x="1107501" y="816171"/>
                  </a:lnTo>
                  <a:lnTo>
                    <a:pt x="1008740" y="816171"/>
                  </a:lnTo>
                  <a:lnTo>
                    <a:pt x="992716" y="839942"/>
                  </a:lnTo>
                  <a:cubicBezTo>
                    <a:pt x="972036" y="860627"/>
                    <a:pt x="943466" y="873420"/>
                    <a:pt x="911908" y="873420"/>
                  </a:cubicBezTo>
                  <a:cubicBezTo>
                    <a:pt x="880351" y="873420"/>
                    <a:pt x="851781" y="860627"/>
                    <a:pt x="831101" y="839942"/>
                  </a:cubicBezTo>
                  <a:lnTo>
                    <a:pt x="815077" y="816171"/>
                  </a:lnTo>
                  <a:lnTo>
                    <a:pt x="745721" y="816171"/>
                  </a:lnTo>
                  <a:lnTo>
                    <a:pt x="729697" y="839942"/>
                  </a:lnTo>
                  <a:cubicBezTo>
                    <a:pt x="709017" y="860627"/>
                    <a:pt x="680447" y="873420"/>
                    <a:pt x="648889" y="873420"/>
                  </a:cubicBezTo>
                  <a:cubicBezTo>
                    <a:pt x="617332" y="873420"/>
                    <a:pt x="588762" y="860627"/>
                    <a:pt x="568082" y="839942"/>
                  </a:cubicBezTo>
                  <a:lnTo>
                    <a:pt x="552058" y="816171"/>
                  </a:lnTo>
                  <a:lnTo>
                    <a:pt x="496769" y="816171"/>
                  </a:lnTo>
                  <a:lnTo>
                    <a:pt x="490182" y="825943"/>
                  </a:lnTo>
                  <a:cubicBezTo>
                    <a:pt x="469502" y="846628"/>
                    <a:pt x="440932" y="859421"/>
                    <a:pt x="409374" y="859421"/>
                  </a:cubicBezTo>
                  <a:cubicBezTo>
                    <a:pt x="377817" y="859421"/>
                    <a:pt x="349247" y="846628"/>
                    <a:pt x="328567" y="825943"/>
                  </a:cubicBezTo>
                  <a:lnTo>
                    <a:pt x="321979" y="816171"/>
                  </a:lnTo>
                  <a:lnTo>
                    <a:pt x="220899" y="816171"/>
                  </a:lnTo>
                  <a:lnTo>
                    <a:pt x="190838" y="836443"/>
                  </a:lnTo>
                  <a:cubicBezTo>
                    <a:pt x="177166" y="842227"/>
                    <a:pt x="162134" y="845425"/>
                    <a:pt x="146355" y="845425"/>
                  </a:cubicBezTo>
                  <a:cubicBezTo>
                    <a:pt x="114798" y="845425"/>
                    <a:pt x="86228" y="832632"/>
                    <a:pt x="65548" y="811947"/>
                  </a:cubicBezTo>
                  <a:lnTo>
                    <a:pt x="42949" y="778423"/>
                  </a:lnTo>
                  <a:lnTo>
                    <a:pt x="39843" y="776329"/>
                  </a:lnTo>
                  <a:cubicBezTo>
                    <a:pt x="15226" y="751712"/>
                    <a:pt x="0" y="717704"/>
                    <a:pt x="0" y="680140"/>
                  </a:cubicBezTo>
                  <a:lnTo>
                    <a:pt x="0" y="136031"/>
                  </a:lnTo>
                  <a:cubicBezTo>
                    <a:pt x="0" y="60903"/>
                    <a:pt x="60903" y="0"/>
                    <a:pt x="13603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1E35DD1-EAD6-37D4-303F-8721F772F7A7}"/>
              </a:ext>
            </a:extLst>
          </p:cNvPr>
          <p:cNvSpPr txBox="1"/>
          <p:nvPr/>
        </p:nvSpPr>
        <p:spPr>
          <a:xfrm>
            <a:off x="0" y="647975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9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Family of Joseph Smith Sr. and Lucy Mack Smith:</a:t>
            </a:r>
          </a:p>
          <a:p>
            <a:pPr algn="l" fontAlgn="base"/>
            <a:r>
              <a:rPr lang="en-US" sz="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The First Family of the Restoration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2E48932-A536-C6A8-B575-3703FB0D3EA3}"/>
              </a:ext>
            </a:extLst>
          </p:cNvPr>
          <p:cNvGrpSpPr/>
          <p:nvPr/>
        </p:nvGrpSpPr>
        <p:grpSpPr>
          <a:xfrm>
            <a:off x="4546766" y="1299373"/>
            <a:ext cx="2243996" cy="5151407"/>
            <a:chOff x="4546766" y="1299373"/>
            <a:chExt cx="2243996" cy="5151407"/>
          </a:xfrm>
          <a:solidFill>
            <a:schemeClr val="bg1"/>
          </a:solidFill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73CCB33-81AD-51D3-B9C6-B1E4D5F0707E}"/>
                </a:ext>
              </a:extLst>
            </p:cNvPr>
            <p:cNvSpPr/>
            <p:nvPr/>
          </p:nvSpPr>
          <p:spPr>
            <a:xfrm rot="13166152">
              <a:off x="5769043" y="6012736"/>
              <a:ext cx="668635" cy="43804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C0A5785-059C-7843-D0C0-0ABE1F35C3E4}"/>
                </a:ext>
              </a:extLst>
            </p:cNvPr>
            <p:cNvSpPr/>
            <p:nvPr/>
          </p:nvSpPr>
          <p:spPr>
            <a:xfrm rot="2944142">
              <a:off x="5229514" y="5813757"/>
              <a:ext cx="386687" cy="78959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A9A6EA9-CE3A-F379-29D5-72B0458894DA}"/>
                </a:ext>
              </a:extLst>
            </p:cNvPr>
            <p:cNvSpPr/>
            <p:nvPr/>
          </p:nvSpPr>
          <p:spPr>
            <a:xfrm rot="20471725">
              <a:off x="6380607" y="3929578"/>
              <a:ext cx="410155" cy="796683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4FE0AA7-1076-3CAD-048E-76C3A8C0F7DF}"/>
                </a:ext>
              </a:extLst>
            </p:cNvPr>
            <p:cNvSpPr/>
            <p:nvPr/>
          </p:nvSpPr>
          <p:spPr>
            <a:xfrm rot="1410355">
              <a:off x="4546766" y="3884554"/>
              <a:ext cx="410155" cy="796683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rapezoid 39">
              <a:extLst>
                <a:ext uri="{FF2B5EF4-FFF2-40B4-BE49-F238E27FC236}">
                  <a16:creationId xmlns:a16="http://schemas.microsoft.com/office/drawing/2014/main" id="{2E585F07-D5C2-2382-B4E8-24B2CC8FB0AA}"/>
                </a:ext>
              </a:extLst>
            </p:cNvPr>
            <p:cNvSpPr/>
            <p:nvPr/>
          </p:nvSpPr>
          <p:spPr>
            <a:xfrm rot="20029742">
              <a:off x="5880720" y="2667731"/>
              <a:ext cx="743357" cy="1811312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rapezoid 40">
              <a:extLst>
                <a:ext uri="{FF2B5EF4-FFF2-40B4-BE49-F238E27FC236}">
                  <a16:creationId xmlns:a16="http://schemas.microsoft.com/office/drawing/2014/main" id="{F0D4ADED-CC2F-6E75-B00F-0DF27C399EAF}"/>
                </a:ext>
              </a:extLst>
            </p:cNvPr>
            <p:cNvSpPr/>
            <p:nvPr/>
          </p:nvSpPr>
          <p:spPr>
            <a:xfrm rot="1905609">
              <a:off x="4795231" y="2709690"/>
              <a:ext cx="743357" cy="1823283"/>
            </a:xfrm>
            <a:prstGeom prst="trapezoid">
              <a:avLst>
                <a:gd name="adj" fmla="val 13115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rapezoid 41">
              <a:extLst>
                <a:ext uri="{FF2B5EF4-FFF2-40B4-BE49-F238E27FC236}">
                  <a16:creationId xmlns:a16="http://schemas.microsoft.com/office/drawing/2014/main" id="{A6723C7D-A302-F5D4-528D-9D0BDDFCB52F}"/>
                </a:ext>
              </a:extLst>
            </p:cNvPr>
            <p:cNvSpPr/>
            <p:nvPr/>
          </p:nvSpPr>
          <p:spPr>
            <a:xfrm>
              <a:off x="5189672" y="2731821"/>
              <a:ext cx="1127752" cy="1720442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63EF1D71-9AE5-4A50-9CE6-FD483B1640C3}"/>
                </a:ext>
              </a:extLst>
            </p:cNvPr>
            <p:cNvSpPr/>
            <p:nvPr/>
          </p:nvSpPr>
          <p:spPr>
            <a:xfrm rot="10800000">
              <a:off x="5486204" y="2701902"/>
              <a:ext cx="462996" cy="688176"/>
            </a:xfrm>
            <a:prstGeom prst="triangle">
              <a:avLst>
                <a:gd name="adj" fmla="val 46522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rapezoid 43">
              <a:extLst>
                <a:ext uri="{FF2B5EF4-FFF2-40B4-BE49-F238E27FC236}">
                  <a16:creationId xmlns:a16="http://schemas.microsoft.com/office/drawing/2014/main" id="{C6010FB1-7BC4-BD16-CFE5-5CB11BCA9086}"/>
                </a:ext>
              </a:extLst>
            </p:cNvPr>
            <p:cNvSpPr/>
            <p:nvPr/>
          </p:nvSpPr>
          <p:spPr>
            <a:xfrm>
              <a:off x="4942687" y="4452262"/>
              <a:ext cx="1616296" cy="1731887"/>
            </a:xfrm>
            <a:prstGeom prst="trapezoid">
              <a:avLst>
                <a:gd name="adj" fmla="val 14733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DBD30EF-0CDE-4346-88E6-41D5CB4C20CB}"/>
                </a:ext>
              </a:extLst>
            </p:cNvPr>
            <p:cNvSpPr/>
            <p:nvPr/>
          </p:nvSpPr>
          <p:spPr>
            <a:xfrm>
              <a:off x="5322794" y="2752403"/>
              <a:ext cx="195931" cy="172044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0886491-A829-F858-359E-F81027B16DEE}"/>
                </a:ext>
              </a:extLst>
            </p:cNvPr>
            <p:cNvSpPr/>
            <p:nvPr/>
          </p:nvSpPr>
          <p:spPr>
            <a:xfrm>
              <a:off x="5985652" y="2752404"/>
              <a:ext cx="153263" cy="169985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7AF3D65-7B78-570A-3F9B-6E858155FF07}"/>
                </a:ext>
              </a:extLst>
            </p:cNvPr>
            <p:cNvSpPr/>
            <p:nvPr/>
          </p:nvSpPr>
          <p:spPr>
            <a:xfrm rot="5400000">
              <a:off x="5643789" y="3858423"/>
              <a:ext cx="214091" cy="120635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F294BB3-2AC9-D155-D5A3-35845F6EAF02}"/>
                </a:ext>
              </a:extLst>
            </p:cNvPr>
            <p:cNvSpPr/>
            <p:nvPr/>
          </p:nvSpPr>
          <p:spPr>
            <a:xfrm rot="4343076">
              <a:off x="4990780" y="1410524"/>
              <a:ext cx="1558703" cy="1967986"/>
            </a:xfrm>
            <a:custGeom>
              <a:avLst/>
              <a:gdLst>
                <a:gd name="connsiteX0" fmla="*/ 1198 w 1944165"/>
                <a:gd name="connsiteY0" fmla="*/ 1398389 h 1833979"/>
                <a:gd name="connsiteX1" fmla="*/ 147948 w 1944165"/>
                <a:gd name="connsiteY1" fmla="*/ 1302696 h 1833979"/>
                <a:gd name="connsiteX2" fmla="*/ 149351 w 1944165"/>
                <a:gd name="connsiteY2" fmla="*/ 1300173 h 1833979"/>
                <a:gd name="connsiteX3" fmla="*/ 214721 w 1944165"/>
                <a:gd name="connsiteY3" fmla="*/ 1162755 h 1833979"/>
                <a:gd name="connsiteX4" fmla="*/ 532728 w 1944165"/>
                <a:gd name="connsiteY4" fmla="*/ 1131361 h 1833979"/>
                <a:gd name="connsiteX5" fmla="*/ 532799 w 1944165"/>
                <a:gd name="connsiteY5" fmla="*/ 1131308 h 1833979"/>
                <a:gd name="connsiteX6" fmla="*/ 596041 w 1944165"/>
                <a:gd name="connsiteY6" fmla="*/ 1084090 h 1833979"/>
                <a:gd name="connsiteX7" fmla="*/ 853353 w 1944165"/>
                <a:gd name="connsiteY7" fmla="*/ 1098769 h 1833979"/>
                <a:gd name="connsiteX8" fmla="*/ 854496 w 1944165"/>
                <a:gd name="connsiteY8" fmla="*/ 1097881 h 1833979"/>
                <a:gd name="connsiteX9" fmla="*/ 886938 w 1944165"/>
                <a:gd name="connsiteY9" fmla="*/ 1072656 h 1833979"/>
                <a:gd name="connsiteX10" fmla="*/ 840654 w 1944165"/>
                <a:gd name="connsiteY10" fmla="*/ 1046509 h 1833979"/>
                <a:gd name="connsiteX11" fmla="*/ 757422 w 1944165"/>
                <a:gd name="connsiteY11" fmla="*/ 901874 h 1833979"/>
                <a:gd name="connsiteX12" fmla="*/ 618882 w 1944165"/>
                <a:gd name="connsiteY12" fmla="*/ 817997 h 1833979"/>
                <a:gd name="connsiteX13" fmla="*/ 639359 w 1944165"/>
                <a:gd name="connsiteY13" fmla="*/ 645030 h 1833979"/>
                <a:gd name="connsiteX14" fmla="*/ 507062 w 1944165"/>
                <a:gd name="connsiteY14" fmla="*/ 487807 h 1833979"/>
                <a:gd name="connsiteX15" fmla="*/ 645249 w 1944165"/>
                <a:gd name="connsiteY15" fmla="*/ 332760 h 1833979"/>
                <a:gd name="connsiteX16" fmla="*/ 801969 w 1944165"/>
                <a:gd name="connsiteY16" fmla="*/ 91336 h 1833979"/>
                <a:gd name="connsiteX17" fmla="*/ 935788 w 1944165"/>
                <a:gd name="connsiteY17" fmla="*/ 39 h 1833979"/>
                <a:gd name="connsiteX18" fmla="*/ 1074976 w 1944165"/>
                <a:gd name="connsiteY18" fmla="*/ 57937 h 1833979"/>
                <a:gd name="connsiteX19" fmla="*/ 1235551 w 1944165"/>
                <a:gd name="connsiteY19" fmla="*/ 39668 h 1833979"/>
                <a:gd name="connsiteX20" fmla="*/ 1345801 w 1944165"/>
                <a:gd name="connsiteY20" fmla="*/ 165355 h 1833979"/>
                <a:gd name="connsiteX21" fmla="*/ 1349075 w 1944165"/>
                <a:gd name="connsiteY21" fmla="*/ 167065 h 1833979"/>
                <a:gd name="connsiteX22" fmla="*/ 1529033 w 1944165"/>
                <a:gd name="connsiteY22" fmla="*/ 252991 h 1833979"/>
                <a:gd name="connsiteX23" fmla="*/ 1579428 w 1944165"/>
                <a:gd name="connsiteY23" fmla="*/ 367635 h 1833979"/>
                <a:gd name="connsiteX24" fmla="*/ 1565617 w 1944165"/>
                <a:gd name="connsiteY24" fmla="*/ 421485 h 1833979"/>
                <a:gd name="connsiteX25" fmla="*/ 1580778 w 1944165"/>
                <a:gd name="connsiteY25" fmla="*/ 424660 h 1833979"/>
                <a:gd name="connsiteX26" fmla="*/ 1691029 w 1944165"/>
                <a:gd name="connsiteY26" fmla="*/ 550347 h 1833979"/>
                <a:gd name="connsiteX27" fmla="*/ 1694302 w 1944165"/>
                <a:gd name="connsiteY27" fmla="*/ 552057 h 1833979"/>
                <a:gd name="connsiteX28" fmla="*/ 1874260 w 1944165"/>
                <a:gd name="connsiteY28" fmla="*/ 637983 h 1833979"/>
                <a:gd name="connsiteX29" fmla="*/ 1870263 w 1944165"/>
                <a:gd name="connsiteY29" fmla="*/ 854770 h 1833979"/>
                <a:gd name="connsiteX30" fmla="*/ 1870334 w 1944165"/>
                <a:gd name="connsiteY30" fmla="*/ 854828 h 1833979"/>
                <a:gd name="connsiteX31" fmla="*/ 1902905 w 1944165"/>
                <a:gd name="connsiteY31" fmla="*/ 881438 h 1833979"/>
                <a:gd name="connsiteX32" fmla="*/ 1867529 w 1944165"/>
                <a:gd name="connsiteY32" fmla="*/ 1073638 h 1833979"/>
                <a:gd name="connsiteX33" fmla="*/ 1868585 w 1944165"/>
                <a:gd name="connsiteY33" fmla="*/ 1074662 h 1833979"/>
                <a:gd name="connsiteX34" fmla="*/ 1915016 w 1944165"/>
                <a:gd name="connsiteY34" fmla="*/ 1119670 h 1833979"/>
                <a:gd name="connsiteX35" fmla="*/ 1931082 w 1944165"/>
                <a:gd name="connsiteY35" fmla="*/ 1173706 h 1833979"/>
                <a:gd name="connsiteX36" fmla="*/ 1883172 w 1944165"/>
                <a:gd name="connsiteY36" fmla="*/ 1247458 h 1833979"/>
                <a:gd name="connsiteX37" fmla="*/ 1851971 w 1944165"/>
                <a:gd name="connsiteY37" fmla="*/ 1260434 h 1833979"/>
                <a:gd name="connsiteX38" fmla="*/ 1850043 w 1944165"/>
                <a:gd name="connsiteY38" fmla="*/ 1261236 h 1833979"/>
                <a:gd name="connsiteX39" fmla="*/ 1885449 w 1944165"/>
                <a:gd name="connsiteY39" fmla="*/ 1376264 h 1833979"/>
                <a:gd name="connsiteX40" fmla="*/ 1863772 w 1944165"/>
                <a:gd name="connsiteY40" fmla="*/ 1410603 h 1833979"/>
                <a:gd name="connsiteX41" fmla="*/ 1723462 w 1944165"/>
                <a:gd name="connsiteY41" fmla="*/ 1452651 h 1833979"/>
                <a:gd name="connsiteX42" fmla="*/ 1723153 w 1944165"/>
                <a:gd name="connsiteY42" fmla="*/ 1452984 h 1833979"/>
                <a:gd name="connsiteX43" fmla="*/ 1699133 w 1944165"/>
                <a:gd name="connsiteY43" fmla="*/ 1478842 h 1833979"/>
                <a:gd name="connsiteX44" fmla="*/ 1647354 w 1944165"/>
                <a:gd name="connsiteY44" fmla="*/ 1505731 h 1833979"/>
                <a:gd name="connsiteX45" fmla="*/ 1603003 w 1944165"/>
                <a:gd name="connsiteY45" fmla="*/ 1512387 h 1833979"/>
                <a:gd name="connsiteX46" fmla="*/ 1556150 w 1944165"/>
                <a:gd name="connsiteY46" fmla="*/ 1549788 h 1833979"/>
                <a:gd name="connsiteX47" fmla="*/ 1420470 w 1944165"/>
                <a:gd name="connsiteY47" fmla="*/ 1591729 h 1833979"/>
                <a:gd name="connsiteX48" fmla="*/ 1344250 w 1944165"/>
                <a:gd name="connsiteY48" fmla="*/ 1700312 h 1833979"/>
                <a:gd name="connsiteX49" fmla="*/ 1084745 w 1944165"/>
                <a:gd name="connsiteY49" fmla="*/ 1713459 h 1833979"/>
                <a:gd name="connsiteX50" fmla="*/ 899298 w 1944165"/>
                <a:gd name="connsiteY50" fmla="*/ 1829296 h 1833979"/>
                <a:gd name="connsiteX51" fmla="*/ 626628 w 1944165"/>
                <a:gd name="connsiteY51" fmla="*/ 1758589 h 1833979"/>
                <a:gd name="connsiteX52" fmla="*/ 221588 w 1944165"/>
                <a:gd name="connsiteY52" fmla="*/ 1688730 h 1833979"/>
                <a:gd name="connsiteX53" fmla="*/ 43501 w 1944165"/>
                <a:gd name="connsiteY53" fmla="*/ 1610989 h 1833979"/>
                <a:gd name="connsiteX54" fmla="*/ 81554 w 1944165"/>
                <a:gd name="connsiteY54" fmla="*/ 1506052 h 1833979"/>
                <a:gd name="connsiteX55" fmla="*/ 1198 w 1944165"/>
                <a:gd name="connsiteY55" fmla="*/ 1398389 h 1833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44165" h="1833979">
                  <a:moveTo>
                    <a:pt x="1198" y="1398389"/>
                  </a:moveTo>
                  <a:cubicBezTo>
                    <a:pt x="10456" y="1347661"/>
                    <a:pt x="71386" y="1307925"/>
                    <a:pt x="147948" y="1302696"/>
                  </a:cubicBezTo>
                  <a:cubicBezTo>
                    <a:pt x="148403" y="1301849"/>
                    <a:pt x="148896" y="1301020"/>
                    <a:pt x="149351" y="1300173"/>
                  </a:cubicBezTo>
                  <a:cubicBezTo>
                    <a:pt x="139070" y="1250218"/>
                    <a:pt x="163047" y="1199839"/>
                    <a:pt x="214721" y="1162755"/>
                  </a:cubicBezTo>
                  <a:cubicBezTo>
                    <a:pt x="296366" y="1104183"/>
                    <a:pt x="428736" y="1091128"/>
                    <a:pt x="532728" y="1131361"/>
                  </a:cubicBezTo>
                  <a:lnTo>
                    <a:pt x="532799" y="1131308"/>
                  </a:lnTo>
                  <a:lnTo>
                    <a:pt x="596041" y="1084090"/>
                  </a:lnTo>
                  <a:cubicBezTo>
                    <a:pt x="672539" y="1049091"/>
                    <a:pt x="781022" y="1051677"/>
                    <a:pt x="853353" y="1098769"/>
                  </a:cubicBezTo>
                  <a:lnTo>
                    <a:pt x="854496" y="1097881"/>
                  </a:lnTo>
                  <a:lnTo>
                    <a:pt x="886938" y="1072656"/>
                  </a:lnTo>
                  <a:lnTo>
                    <a:pt x="840654" y="1046509"/>
                  </a:lnTo>
                  <a:cubicBezTo>
                    <a:pt x="787473" y="1007481"/>
                    <a:pt x="755989" y="954608"/>
                    <a:pt x="757422" y="901874"/>
                  </a:cubicBezTo>
                  <a:cubicBezTo>
                    <a:pt x="699875" y="888370"/>
                    <a:pt x="649367" y="857775"/>
                    <a:pt x="618882" y="817997"/>
                  </a:cubicBezTo>
                  <a:cubicBezTo>
                    <a:pt x="572555" y="757556"/>
                    <a:pt x="580863" y="687462"/>
                    <a:pt x="639359" y="645030"/>
                  </a:cubicBezTo>
                  <a:cubicBezTo>
                    <a:pt x="563652" y="609658"/>
                    <a:pt x="513287" y="549799"/>
                    <a:pt x="507062" y="487807"/>
                  </a:cubicBezTo>
                  <a:cubicBezTo>
                    <a:pt x="499730" y="414756"/>
                    <a:pt x="554865" y="352883"/>
                    <a:pt x="645249" y="332760"/>
                  </a:cubicBezTo>
                  <a:cubicBezTo>
                    <a:pt x="588818" y="223543"/>
                    <a:pt x="659503" y="114632"/>
                    <a:pt x="801969" y="91336"/>
                  </a:cubicBezTo>
                  <a:cubicBezTo>
                    <a:pt x="805341" y="37203"/>
                    <a:pt x="861920" y="-1408"/>
                    <a:pt x="935788" y="39"/>
                  </a:cubicBezTo>
                  <a:cubicBezTo>
                    <a:pt x="989234" y="1074"/>
                    <a:pt x="1042136" y="23074"/>
                    <a:pt x="1074976" y="57937"/>
                  </a:cubicBezTo>
                  <a:cubicBezTo>
                    <a:pt x="1113837" y="28026"/>
                    <a:pt x="1176919" y="20850"/>
                    <a:pt x="1235551" y="39668"/>
                  </a:cubicBezTo>
                  <a:cubicBezTo>
                    <a:pt x="1304197" y="61712"/>
                    <a:pt x="1349978" y="113898"/>
                    <a:pt x="1345801" y="165355"/>
                  </a:cubicBezTo>
                  <a:cubicBezTo>
                    <a:pt x="1346903" y="165919"/>
                    <a:pt x="1347973" y="166501"/>
                    <a:pt x="1349075" y="167065"/>
                  </a:cubicBezTo>
                  <a:cubicBezTo>
                    <a:pt x="1419562" y="176154"/>
                    <a:pt x="1485534" y="207664"/>
                    <a:pt x="1529033" y="252991"/>
                  </a:cubicBezTo>
                  <a:cubicBezTo>
                    <a:pt x="1563383" y="288796"/>
                    <a:pt x="1580137" y="329258"/>
                    <a:pt x="1579428" y="367635"/>
                  </a:cubicBezTo>
                  <a:lnTo>
                    <a:pt x="1565617" y="421485"/>
                  </a:lnTo>
                  <a:lnTo>
                    <a:pt x="1580778" y="424660"/>
                  </a:lnTo>
                  <a:cubicBezTo>
                    <a:pt x="1649424" y="446704"/>
                    <a:pt x="1695206" y="498891"/>
                    <a:pt x="1691029" y="550347"/>
                  </a:cubicBezTo>
                  <a:cubicBezTo>
                    <a:pt x="1692130" y="550911"/>
                    <a:pt x="1693200" y="551493"/>
                    <a:pt x="1694302" y="552057"/>
                  </a:cubicBezTo>
                  <a:cubicBezTo>
                    <a:pt x="1764789" y="561146"/>
                    <a:pt x="1830761" y="592656"/>
                    <a:pt x="1874260" y="637983"/>
                  </a:cubicBezTo>
                  <a:cubicBezTo>
                    <a:pt x="1942960" y="709595"/>
                    <a:pt x="1941279" y="799828"/>
                    <a:pt x="1870263" y="854770"/>
                  </a:cubicBezTo>
                  <a:lnTo>
                    <a:pt x="1870334" y="854828"/>
                  </a:lnTo>
                  <a:lnTo>
                    <a:pt x="1902905" y="881438"/>
                  </a:lnTo>
                  <a:cubicBezTo>
                    <a:pt x="1968031" y="947409"/>
                    <a:pt x="1955928" y="1036095"/>
                    <a:pt x="1867529" y="1073638"/>
                  </a:cubicBezTo>
                  <a:lnTo>
                    <a:pt x="1868585" y="1074662"/>
                  </a:lnTo>
                  <a:lnTo>
                    <a:pt x="1915016" y="1119670"/>
                  </a:lnTo>
                  <a:cubicBezTo>
                    <a:pt x="1925933" y="1136855"/>
                    <a:pt x="1931612" y="1155375"/>
                    <a:pt x="1931082" y="1173706"/>
                  </a:cubicBezTo>
                  <a:cubicBezTo>
                    <a:pt x="1930215" y="1203974"/>
                    <a:pt x="1912569" y="1230373"/>
                    <a:pt x="1883172" y="1247458"/>
                  </a:cubicBezTo>
                  <a:lnTo>
                    <a:pt x="1851971" y="1260434"/>
                  </a:lnTo>
                  <a:lnTo>
                    <a:pt x="1850043" y="1261236"/>
                  </a:lnTo>
                  <a:cubicBezTo>
                    <a:pt x="1886395" y="1296474"/>
                    <a:pt x="1898616" y="1339398"/>
                    <a:pt x="1885449" y="1376264"/>
                  </a:cubicBezTo>
                  <a:cubicBezTo>
                    <a:pt x="1881060" y="1388553"/>
                    <a:pt x="1873850" y="1400169"/>
                    <a:pt x="1863772" y="1410603"/>
                  </a:cubicBezTo>
                  <a:cubicBezTo>
                    <a:pt x="1833065" y="1442405"/>
                    <a:pt x="1780396" y="1458197"/>
                    <a:pt x="1723462" y="1452651"/>
                  </a:cubicBezTo>
                  <a:lnTo>
                    <a:pt x="1723153" y="1452984"/>
                  </a:lnTo>
                  <a:lnTo>
                    <a:pt x="1699133" y="1478842"/>
                  </a:lnTo>
                  <a:cubicBezTo>
                    <a:pt x="1684721" y="1490378"/>
                    <a:pt x="1667148" y="1499481"/>
                    <a:pt x="1647354" y="1505731"/>
                  </a:cubicBezTo>
                  <a:lnTo>
                    <a:pt x="1603003" y="1512387"/>
                  </a:lnTo>
                  <a:lnTo>
                    <a:pt x="1556150" y="1549788"/>
                  </a:lnTo>
                  <a:cubicBezTo>
                    <a:pt x="1519017" y="1571888"/>
                    <a:pt x="1472143" y="1586849"/>
                    <a:pt x="1420470" y="1591729"/>
                  </a:cubicBezTo>
                  <a:cubicBezTo>
                    <a:pt x="1419977" y="1633471"/>
                    <a:pt x="1392167" y="1673060"/>
                    <a:pt x="1344250" y="1700312"/>
                  </a:cubicBezTo>
                  <a:cubicBezTo>
                    <a:pt x="1271444" y="1741723"/>
                    <a:pt x="1166276" y="1747044"/>
                    <a:pt x="1084745" y="1713459"/>
                  </a:cubicBezTo>
                  <a:cubicBezTo>
                    <a:pt x="1058377" y="1771147"/>
                    <a:pt x="987772" y="1815247"/>
                    <a:pt x="899298" y="1829296"/>
                  </a:cubicBezTo>
                  <a:cubicBezTo>
                    <a:pt x="795040" y="1845850"/>
                    <a:pt x="686230" y="1817640"/>
                    <a:pt x="626628" y="1758589"/>
                  </a:cubicBezTo>
                  <a:cubicBezTo>
                    <a:pt x="485949" y="1814639"/>
                    <a:pt x="303233" y="1783134"/>
                    <a:pt x="221588" y="1688730"/>
                  </a:cubicBezTo>
                  <a:cubicBezTo>
                    <a:pt x="141384" y="1694935"/>
                    <a:pt x="66075" y="1662067"/>
                    <a:pt x="43501" y="1610989"/>
                  </a:cubicBezTo>
                  <a:cubicBezTo>
                    <a:pt x="27149" y="1574033"/>
                    <a:pt x="41604" y="1534150"/>
                    <a:pt x="81554" y="1506052"/>
                  </a:cubicBezTo>
                  <a:cubicBezTo>
                    <a:pt x="24872" y="1484011"/>
                    <a:pt x="-6693" y="1441716"/>
                    <a:pt x="1198" y="1398389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BE846C7-2D01-970C-B02F-124BE1FE1960}"/>
                </a:ext>
              </a:extLst>
            </p:cNvPr>
            <p:cNvSpPr/>
            <p:nvPr/>
          </p:nvSpPr>
          <p:spPr>
            <a:xfrm>
              <a:off x="4929513" y="1365873"/>
              <a:ext cx="1569917" cy="153799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7331837-77C1-FB46-0F8B-DD08AA9E5119}"/>
                </a:ext>
              </a:extLst>
            </p:cNvPr>
            <p:cNvCxnSpPr>
              <a:cxnSpLocks/>
              <a:endCxn id="44" idx="2"/>
            </p:cNvCxnSpPr>
            <p:nvPr/>
          </p:nvCxnSpPr>
          <p:spPr>
            <a:xfrm>
              <a:off x="5727770" y="4988361"/>
              <a:ext cx="23065" cy="119578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4DC5970-E788-9767-457A-ADA7E1B0702A}"/>
                </a:ext>
              </a:extLst>
            </p:cNvPr>
            <p:cNvSpPr/>
            <p:nvPr/>
          </p:nvSpPr>
          <p:spPr>
            <a:xfrm rot="15711903">
              <a:off x="5346584" y="780396"/>
              <a:ext cx="769071" cy="1807026"/>
            </a:xfrm>
            <a:custGeom>
              <a:avLst/>
              <a:gdLst>
                <a:gd name="connsiteX0" fmla="*/ 1198 w 1944165"/>
                <a:gd name="connsiteY0" fmla="*/ 1398389 h 1833979"/>
                <a:gd name="connsiteX1" fmla="*/ 147948 w 1944165"/>
                <a:gd name="connsiteY1" fmla="*/ 1302696 h 1833979"/>
                <a:gd name="connsiteX2" fmla="*/ 149351 w 1944165"/>
                <a:gd name="connsiteY2" fmla="*/ 1300173 h 1833979"/>
                <a:gd name="connsiteX3" fmla="*/ 214721 w 1944165"/>
                <a:gd name="connsiteY3" fmla="*/ 1162755 h 1833979"/>
                <a:gd name="connsiteX4" fmla="*/ 532728 w 1944165"/>
                <a:gd name="connsiteY4" fmla="*/ 1131361 h 1833979"/>
                <a:gd name="connsiteX5" fmla="*/ 532799 w 1944165"/>
                <a:gd name="connsiteY5" fmla="*/ 1131308 h 1833979"/>
                <a:gd name="connsiteX6" fmla="*/ 596041 w 1944165"/>
                <a:gd name="connsiteY6" fmla="*/ 1084090 h 1833979"/>
                <a:gd name="connsiteX7" fmla="*/ 853353 w 1944165"/>
                <a:gd name="connsiteY7" fmla="*/ 1098769 h 1833979"/>
                <a:gd name="connsiteX8" fmla="*/ 854496 w 1944165"/>
                <a:gd name="connsiteY8" fmla="*/ 1097881 h 1833979"/>
                <a:gd name="connsiteX9" fmla="*/ 886938 w 1944165"/>
                <a:gd name="connsiteY9" fmla="*/ 1072656 h 1833979"/>
                <a:gd name="connsiteX10" fmla="*/ 840654 w 1944165"/>
                <a:gd name="connsiteY10" fmla="*/ 1046509 h 1833979"/>
                <a:gd name="connsiteX11" fmla="*/ 757422 w 1944165"/>
                <a:gd name="connsiteY11" fmla="*/ 901874 h 1833979"/>
                <a:gd name="connsiteX12" fmla="*/ 618882 w 1944165"/>
                <a:gd name="connsiteY12" fmla="*/ 817997 h 1833979"/>
                <a:gd name="connsiteX13" fmla="*/ 639359 w 1944165"/>
                <a:gd name="connsiteY13" fmla="*/ 645030 h 1833979"/>
                <a:gd name="connsiteX14" fmla="*/ 507062 w 1944165"/>
                <a:gd name="connsiteY14" fmla="*/ 487807 h 1833979"/>
                <a:gd name="connsiteX15" fmla="*/ 645249 w 1944165"/>
                <a:gd name="connsiteY15" fmla="*/ 332760 h 1833979"/>
                <a:gd name="connsiteX16" fmla="*/ 801969 w 1944165"/>
                <a:gd name="connsiteY16" fmla="*/ 91336 h 1833979"/>
                <a:gd name="connsiteX17" fmla="*/ 935788 w 1944165"/>
                <a:gd name="connsiteY17" fmla="*/ 39 h 1833979"/>
                <a:gd name="connsiteX18" fmla="*/ 1074976 w 1944165"/>
                <a:gd name="connsiteY18" fmla="*/ 57937 h 1833979"/>
                <a:gd name="connsiteX19" fmla="*/ 1235551 w 1944165"/>
                <a:gd name="connsiteY19" fmla="*/ 39668 h 1833979"/>
                <a:gd name="connsiteX20" fmla="*/ 1345801 w 1944165"/>
                <a:gd name="connsiteY20" fmla="*/ 165355 h 1833979"/>
                <a:gd name="connsiteX21" fmla="*/ 1349075 w 1944165"/>
                <a:gd name="connsiteY21" fmla="*/ 167065 h 1833979"/>
                <a:gd name="connsiteX22" fmla="*/ 1529033 w 1944165"/>
                <a:gd name="connsiteY22" fmla="*/ 252991 h 1833979"/>
                <a:gd name="connsiteX23" fmla="*/ 1579428 w 1944165"/>
                <a:gd name="connsiteY23" fmla="*/ 367635 h 1833979"/>
                <a:gd name="connsiteX24" fmla="*/ 1565617 w 1944165"/>
                <a:gd name="connsiteY24" fmla="*/ 421485 h 1833979"/>
                <a:gd name="connsiteX25" fmla="*/ 1580778 w 1944165"/>
                <a:gd name="connsiteY25" fmla="*/ 424660 h 1833979"/>
                <a:gd name="connsiteX26" fmla="*/ 1691029 w 1944165"/>
                <a:gd name="connsiteY26" fmla="*/ 550347 h 1833979"/>
                <a:gd name="connsiteX27" fmla="*/ 1694302 w 1944165"/>
                <a:gd name="connsiteY27" fmla="*/ 552057 h 1833979"/>
                <a:gd name="connsiteX28" fmla="*/ 1874260 w 1944165"/>
                <a:gd name="connsiteY28" fmla="*/ 637983 h 1833979"/>
                <a:gd name="connsiteX29" fmla="*/ 1870263 w 1944165"/>
                <a:gd name="connsiteY29" fmla="*/ 854770 h 1833979"/>
                <a:gd name="connsiteX30" fmla="*/ 1870334 w 1944165"/>
                <a:gd name="connsiteY30" fmla="*/ 854828 h 1833979"/>
                <a:gd name="connsiteX31" fmla="*/ 1902905 w 1944165"/>
                <a:gd name="connsiteY31" fmla="*/ 881438 h 1833979"/>
                <a:gd name="connsiteX32" fmla="*/ 1867529 w 1944165"/>
                <a:gd name="connsiteY32" fmla="*/ 1073638 h 1833979"/>
                <a:gd name="connsiteX33" fmla="*/ 1868585 w 1944165"/>
                <a:gd name="connsiteY33" fmla="*/ 1074662 h 1833979"/>
                <a:gd name="connsiteX34" fmla="*/ 1915016 w 1944165"/>
                <a:gd name="connsiteY34" fmla="*/ 1119670 h 1833979"/>
                <a:gd name="connsiteX35" fmla="*/ 1931082 w 1944165"/>
                <a:gd name="connsiteY35" fmla="*/ 1173706 h 1833979"/>
                <a:gd name="connsiteX36" fmla="*/ 1883172 w 1944165"/>
                <a:gd name="connsiteY36" fmla="*/ 1247458 h 1833979"/>
                <a:gd name="connsiteX37" fmla="*/ 1851971 w 1944165"/>
                <a:gd name="connsiteY37" fmla="*/ 1260434 h 1833979"/>
                <a:gd name="connsiteX38" fmla="*/ 1850043 w 1944165"/>
                <a:gd name="connsiteY38" fmla="*/ 1261236 h 1833979"/>
                <a:gd name="connsiteX39" fmla="*/ 1885449 w 1944165"/>
                <a:gd name="connsiteY39" fmla="*/ 1376264 h 1833979"/>
                <a:gd name="connsiteX40" fmla="*/ 1863772 w 1944165"/>
                <a:gd name="connsiteY40" fmla="*/ 1410603 h 1833979"/>
                <a:gd name="connsiteX41" fmla="*/ 1723462 w 1944165"/>
                <a:gd name="connsiteY41" fmla="*/ 1452651 h 1833979"/>
                <a:gd name="connsiteX42" fmla="*/ 1723153 w 1944165"/>
                <a:gd name="connsiteY42" fmla="*/ 1452984 h 1833979"/>
                <a:gd name="connsiteX43" fmla="*/ 1699133 w 1944165"/>
                <a:gd name="connsiteY43" fmla="*/ 1478842 h 1833979"/>
                <a:gd name="connsiteX44" fmla="*/ 1647354 w 1944165"/>
                <a:gd name="connsiteY44" fmla="*/ 1505731 h 1833979"/>
                <a:gd name="connsiteX45" fmla="*/ 1603003 w 1944165"/>
                <a:gd name="connsiteY45" fmla="*/ 1512387 h 1833979"/>
                <a:gd name="connsiteX46" fmla="*/ 1556150 w 1944165"/>
                <a:gd name="connsiteY46" fmla="*/ 1549788 h 1833979"/>
                <a:gd name="connsiteX47" fmla="*/ 1420470 w 1944165"/>
                <a:gd name="connsiteY47" fmla="*/ 1591729 h 1833979"/>
                <a:gd name="connsiteX48" fmla="*/ 1344250 w 1944165"/>
                <a:gd name="connsiteY48" fmla="*/ 1700312 h 1833979"/>
                <a:gd name="connsiteX49" fmla="*/ 1084745 w 1944165"/>
                <a:gd name="connsiteY49" fmla="*/ 1713459 h 1833979"/>
                <a:gd name="connsiteX50" fmla="*/ 899298 w 1944165"/>
                <a:gd name="connsiteY50" fmla="*/ 1829296 h 1833979"/>
                <a:gd name="connsiteX51" fmla="*/ 626628 w 1944165"/>
                <a:gd name="connsiteY51" fmla="*/ 1758589 h 1833979"/>
                <a:gd name="connsiteX52" fmla="*/ 221588 w 1944165"/>
                <a:gd name="connsiteY52" fmla="*/ 1688730 h 1833979"/>
                <a:gd name="connsiteX53" fmla="*/ 43501 w 1944165"/>
                <a:gd name="connsiteY53" fmla="*/ 1610989 h 1833979"/>
                <a:gd name="connsiteX54" fmla="*/ 81554 w 1944165"/>
                <a:gd name="connsiteY54" fmla="*/ 1506052 h 1833979"/>
                <a:gd name="connsiteX55" fmla="*/ 1198 w 1944165"/>
                <a:gd name="connsiteY55" fmla="*/ 1398389 h 1833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44165" h="1833979">
                  <a:moveTo>
                    <a:pt x="1198" y="1398389"/>
                  </a:moveTo>
                  <a:cubicBezTo>
                    <a:pt x="10456" y="1347661"/>
                    <a:pt x="71386" y="1307925"/>
                    <a:pt x="147948" y="1302696"/>
                  </a:cubicBezTo>
                  <a:cubicBezTo>
                    <a:pt x="148403" y="1301849"/>
                    <a:pt x="148896" y="1301020"/>
                    <a:pt x="149351" y="1300173"/>
                  </a:cubicBezTo>
                  <a:cubicBezTo>
                    <a:pt x="139070" y="1250218"/>
                    <a:pt x="163047" y="1199839"/>
                    <a:pt x="214721" y="1162755"/>
                  </a:cubicBezTo>
                  <a:cubicBezTo>
                    <a:pt x="296366" y="1104183"/>
                    <a:pt x="428736" y="1091128"/>
                    <a:pt x="532728" y="1131361"/>
                  </a:cubicBezTo>
                  <a:lnTo>
                    <a:pt x="532799" y="1131308"/>
                  </a:lnTo>
                  <a:lnTo>
                    <a:pt x="596041" y="1084090"/>
                  </a:lnTo>
                  <a:cubicBezTo>
                    <a:pt x="672539" y="1049091"/>
                    <a:pt x="781022" y="1051677"/>
                    <a:pt x="853353" y="1098769"/>
                  </a:cubicBezTo>
                  <a:lnTo>
                    <a:pt x="854496" y="1097881"/>
                  </a:lnTo>
                  <a:lnTo>
                    <a:pt x="886938" y="1072656"/>
                  </a:lnTo>
                  <a:lnTo>
                    <a:pt x="840654" y="1046509"/>
                  </a:lnTo>
                  <a:cubicBezTo>
                    <a:pt x="787473" y="1007481"/>
                    <a:pt x="755989" y="954608"/>
                    <a:pt x="757422" y="901874"/>
                  </a:cubicBezTo>
                  <a:cubicBezTo>
                    <a:pt x="699875" y="888370"/>
                    <a:pt x="649367" y="857775"/>
                    <a:pt x="618882" y="817997"/>
                  </a:cubicBezTo>
                  <a:cubicBezTo>
                    <a:pt x="572555" y="757556"/>
                    <a:pt x="580863" y="687462"/>
                    <a:pt x="639359" y="645030"/>
                  </a:cubicBezTo>
                  <a:cubicBezTo>
                    <a:pt x="563652" y="609658"/>
                    <a:pt x="513287" y="549799"/>
                    <a:pt x="507062" y="487807"/>
                  </a:cubicBezTo>
                  <a:cubicBezTo>
                    <a:pt x="499730" y="414756"/>
                    <a:pt x="554865" y="352883"/>
                    <a:pt x="645249" y="332760"/>
                  </a:cubicBezTo>
                  <a:cubicBezTo>
                    <a:pt x="588818" y="223543"/>
                    <a:pt x="659503" y="114632"/>
                    <a:pt x="801969" y="91336"/>
                  </a:cubicBezTo>
                  <a:cubicBezTo>
                    <a:pt x="805341" y="37203"/>
                    <a:pt x="861920" y="-1408"/>
                    <a:pt x="935788" y="39"/>
                  </a:cubicBezTo>
                  <a:cubicBezTo>
                    <a:pt x="989234" y="1074"/>
                    <a:pt x="1042136" y="23074"/>
                    <a:pt x="1074976" y="57937"/>
                  </a:cubicBezTo>
                  <a:cubicBezTo>
                    <a:pt x="1113837" y="28026"/>
                    <a:pt x="1176919" y="20850"/>
                    <a:pt x="1235551" y="39668"/>
                  </a:cubicBezTo>
                  <a:cubicBezTo>
                    <a:pt x="1304197" y="61712"/>
                    <a:pt x="1349978" y="113898"/>
                    <a:pt x="1345801" y="165355"/>
                  </a:cubicBezTo>
                  <a:cubicBezTo>
                    <a:pt x="1346903" y="165919"/>
                    <a:pt x="1347973" y="166501"/>
                    <a:pt x="1349075" y="167065"/>
                  </a:cubicBezTo>
                  <a:cubicBezTo>
                    <a:pt x="1419562" y="176154"/>
                    <a:pt x="1485534" y="207664"/>
                    <a:pt x="1529033" y="252991"/>
                  </a:cubicBezTo>
                  <a:cubicBezTo>
                    <a:pt x="1563383" y="288796"/>
                    <a:pt x="1580137" y="329258"/>
                    <a:pt x="1579428" y="367635"/>
                  </a:cubicBezTo>
                  <a:lnTo>
                    <a:pt x="1565617" y="421485"/>
                  </a:lnTo>
                  <a:lnTo>
                    <a:pt x="1580778" y="424660"/>
                  </a:lnTo>
                  <a:cubicBezTo>
                    <a:pt x="1649424" y="446704"/>
                    <a:pt x="1695206" y="498891"/>
                    <a:pt x="1691029" y="550347"/>
                  </a:cubicBezTo>
                  <a:cubicBezTo>
                    <a:pt x="1692130" y="550911"/>
                    <a:pt x="1693200" y="551493"/>
                    <a:pt x="1694302" y="552057"/>
                  </a:cubicBezTo>
                  <a:cubicBezTo>
                    <a:pt x="1764789" y="561146"/>
                    <a:pt x="1830761" y="592656"/>
                    <a:pt x="1874260" y="637983"/>
                  </a:cubicBezTo>
                  <a:cubicBezTo>
                    <a:pt x="1942960" y="709595"/>
                    <a:pt x="1941279" y="799828"/>
                    <a:pt x="1870263" y="854770"/>
                  </a:cubicBezTo>
                  <a:lnTo>
                    <a:pt x="1870334" y="854828"/>
                  </a:lnTo>
                  <a:lnTo>
                    <a:pt x="1902905" y="881438"/>
                  </a:lnTo>
                  <a:cubicBezTo>
                    <a:pt x="1968031" y="947409"/>
                    <a:pt x="1955928" y="1036095"/>
                    <a:pt x="1867529" y="1073638"/>
                  </a:cubicBezTo>
                  <a:lnTo>
                    <a:pt x="1868585" y="1074662"/>
                  </a:lnTo>
                  <a:lnTo>
                    <a:pt x="1915016" y="1119670"/>
                  </a:lnTo>
                  <a:cubicBezTo>
                    <a:pt x="1925933" y="1136855"/>
                    <a:pt x="1931612" y="1155375"/>
                    <a:pt x="1931082" y="1173706"/>
                  </a:cubicBezTo>
                  <a:cubicBezTo>
                    <a:pt x="1930215" y="1203974"/>
                    <a:pt x="1912569" y="1230373"/>
                    <a:pt x="1883172" y="1247458"/>
                  </a:cubicBezTo>
                  <a:lnTo>
                    <a:pt x="1851971" y="1260434"/>
                  </a:lnTo>
                  <a:lnTo>
                    <a:pt x="1850043" y="1261236"/>
                  </a:lnTo>
                  <a:cubicBezTo>
                    <a:pt x="1886395" y="1296474"/>
                    <a:pt x="1898616" y="1339398"/>
                    <a:pt x="1885449" y="1376264"/>
                  </a:cubicBezTo>
                  <a:cubicBezTo>
                    <a:pt x="1881060" y="1388553"/>
                    <a:pt x="1873850" y="1400169"/>
                    <a:pt x="1863772" y="1410603"/>
                  </a:cubicBezTo>
                  <a:cubicBezTo>
                    <a:pt x="1833065" y="1442405"/>
                    <a:pt x="1780396" y="1458197"/>
                    <a:pt x="1723462" y="1452651"/>
                  </a:cubicBezTo>
                  <a:lnTo>
                    <a:pt x="1723153" y="1452984"/>
                  </a:lnTo>
                  <a:lnTo>
                    <a:pt x="1699133" y="1478842"/>
                  </a:lnTo>
                  <a:cubicBezTo>
                    <a:pt x="1684721" y="1490378"/>
                    <a:pt x="1667148" y="1499481"/>
                    <a:pt x="1647354" y="1505731"/>
                  </a:cubicBezTo>
                  <a:lnTo>
                    <a:pt x="1603003" y="1512387"/>
                  </a:lnTo>
                  <a:lnTo>
                    <a:pt x="1556150" y="1549788"/>
                  </a:lnTo>
                  <a:cubicBezTo>
                    <a:pt x="1519017" y="1571888"/>
                    <a:pt x="1472143" y="1586849"/>
                    <a:pt x="1420470" y="1591729"/>
                  </a:cubicBezTo>
                  <a:cubicBezTo>
                    <a:pt x="1419977" y="1633471"/>
                    <a:pt x="1392167" y="1673060"/>
                    <a:pt x="1344250" y="1700312"/>
                  </a:cubicBezTo>
                  <a:cubicBezTo>
                    <a:pt x="1271444" y="1741723"/>
                    <a:pt x="1166276" y="1747044"/>
                    <a:pt x="1084745" y="1713459"/>
                  </a:cubicBezTo>
                  <a:cubicBezTo>
                    <a:pt x="1058377" y="1771147"/>
                    <a:pt x="987772" y="1815247"/>
                    <a:pt x="899298" y="1829296"/>
                  </a:cubicBezTo>
                  <a:cubicBezTo>
                    <a:pt x="795040" y="1845850"/>
                    <a:pt x="686230" y="1817640"/>
                    <a:pt x="626628" y="1758589"/>
                  </a:cubicBezTo>
                  <a:cubicBezTo>
                    <a:pt x="485949" y="1814639"/>
                    <a:pt x="303233" y="1783134"/>
                    <a:pt x="221588" y="1688730"/>
                  </a:cubicBezTo>
                  <a:cubicBezTo>
                    <a:pt x="141384" y="1694935"/>
                    <a:pt x="66075" y="1662067"/>
                    <a:pt x="43501" y="1610989"/>
                  </a:cubicBezTo>
                  <a:cubicBezTo>
                    <a:pt x="27149" y="1574033"/>
                    <a:pt x="41604" y="1534150"/>
                    <a:pt x="81554" y="1506052"/>
                  </a:cubicBezTo>
                  <a:cubicBezTo>
                    <a:pt x="24872" y="1484011"/>
                    <a:pt x="-6693" y="1441716"/>
                    <a:pt x="1198" y="1398389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FF90DD8-54ED-2F10-5922-40982D4782BF}"/>
                </a:ext>
              </a:extLst>
            </p:cNvPr>
            <p:cNvGrpSpPr/>
            <p:nvPr/>
          </p:nvGrpSpPr>
          <p:grpSpPr>
            <a:xfrm>
              <a:off x="5876997" y="4705096"/>
              <a:ext cx="348400" cy="427581"/>
              <a:chOff x="4926907" y="571500"/>
              <a:chExt cx="838200" cy="1028700"/>
            </a:xfrm>
            <a:grpFill/>
          </p:grpSpPr>
          <p:sp>
            <p:nvSpPr>
              <p:cNvPr id="55" name="Arrow: Pentagon 54">
                <a:extLst>
                  <a:ext uri="{FF2B5EF4-FFF2-40B4-BE49-F238E27FC236}">
                    <a16:creationId xmlns:a16="http://schemas.microsoft.com/office/drawing/2014/main" id="{4B5CCDDB-E3CA-E78F-C805-AFE0808B2B01}"/>
                  </a:ext>
                </a:extLst>
              </p:cNvPr>
              <p:cNvSpPr/>
              <p:nvPr/>
            </p:nvSpPr>
            <p:spPr>
              <a:xfrm rot="5400000">
                <a:off x="4831657" y="666750"/>
                <a:ext cx="1028700" cy="838200"/>
              </a:xfrm>
              <a:prstGeom prst="homePlat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Arrow: Pentagon 55">
                <a:extLst>
                  <a:ext uri="{FF2B5EF4-FFF2-40B4-BE49-F238E27FC236}">
                    <a16:creationId xmlns:a16="http://schemas.microsoft.com/office/drawing/2014/main" id="{D41074C2-9D3D-31F3-D46B-3370DFE5A03B}"/>
                  </a:ext>
                </a:extLst>
              </p:cNvPr>
              <p:cNvSpPr/>
              <p:nvPr/>
            </p:nvSpPr>
            <p:spPr>
              <a:xfrm rot="5400000">
                <a:off x="4977273" y="705366"/>
                <a:ext cx="741822" cy="702691"/>
              </a:xfrm>
              <a:prstGeom prst="homePlate">
                <a:avLst/>
              </a:prstGeom>
              <a:grpFill/>
              <a:ln w="285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F382DF91-1431-D87E-E323-04626D53C7EF}"/>
                </a:ext>
              </a:extLst>
            </p:cNvPr>
            <p:cNvGrpSpPr/>
            <p:nvPr/>
          </p:nvGrpSpPr>
          <p:grpSpPr>
            <a:xfrm>
              <a:off x="5224942" y="4683028"/>
              <a:ext cx="348400" cy="427581"/>
              <a:chOff x="4926907" y="571500"/>
              <a:chExt cx="838200" cy="1028700"/>
            </a:xfrm>
            <a:grpFill/>
          </p:grpSpPr>
          <p:sp>
            <p:nvSpPr>
              <p:cNvPr id="59" name="Arrow: Pentagon 58">
                <a:extLst>
                  <a:ext uri="{FF2B5EF4-FFF2-40B4-BE49-F238E27FC236}">
                    <a16:creationId xmlns:a16="http://schemas.microsoft.com/office/drawing/2014/main" id="{EC8F88B3-A597-1C5B-A1E2-D572CE27E3BD}"/>
                  </a:ext>
                </a:extLst>
              </p:cNvPr>
              <p:cNvSpPr/>
              <p:nvPr/>
            </p:nvSpPr>
            <p:spPr>
              <a:xfrm rot="5400000">
                <a:off x="4831657" y="666750"/>
                <a:ext cx="1028700" cy="838200"/>
              </a:xfrm>
              <a:prstGeom prst="homePlat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Arrow: Pentagon 59">
                <a:extLst>
                  <a:ext uri="{FF2B5EF4-FFF2-40B4-BE49-F238E27FC236}">
                    <a16:creationId xmlns:a16="http://schemas.microsoft.com/office/drawing/2014/main" id="{402F3433-D1A2-6618-3900-A2AE5924E0BE}"/>
                  </a:ext>
                </a:extLst>
              </p:cNvPr>
              <p:cNvSpPr/>
              <p:nvPr/>
            </p:nvSpPr>
            <p:spPr>
              <a:xfrm rot="5400000">
                <a:off x="4977273" y="705366"/>
                <a:ext cx="741822" cy="702691"/>
              </a:xfrm>
              <a:prstGeom prst="homePlate">
                <a:avLst/>
              </a:prstGeom>
              <a:grpFill/>
              <a:ln w="285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2F3E66F0-2465-AAC8-7912-F4E20B26210E}"/>
              </a:ext>
            </a:extLst>
          </p:cNvPr>
          <p:cNvGrpSpPr/>
          <p:nvPr/>
        </p:nvGrpSpPr>
        <p:grpSpPr>
          <a:xfrm>
            <a:off x="1439746" y="1390520"/>
            <a:ext cx="2038702" cy="5136446"/>
            <a:chOff x="1282897" y="1104676"/>
            <a:chExt cx="2140806" cy="5393695"/>
          </a:xfrm>
          <a:solidFill>
            <a:schemeClr val="bg1"/>
          </a:solidFill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47A1D10-04B2-D52E-336A-D587AEE78A4D}"/>
                </a:ext>
              </a:extLst>
            </p:cNvPr>
            <p:cNvSpPr/>
            <p:nvPr/>
          </p:nvSpPr>
          <p:spPr>
            <a:xfrm rot="20440784">
              <a:off x="2432564" y="5776112"/>
              <a:ext cx="413479" cy="72225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89A270C-D6B6-B3E8-9F14-55D06D286016}"/>
                </a:ext>
              </a:extLst>
            </p:cNvPr>
            <p:cNvSpPr/>
            <p:nvPr/>
          </p:nvSpPr>
          <p:spPr>
            <a:xfrm rot="2741367">
              <a:off x="1886435" y="5806717"/>
              <a:ext cx="362786" cy="72225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FF1359D-C6EB-E157-28AA-F4CBB1E60702}"/>
                </a:ext>
              </a:extLst>
            </p:cNvPr>
            <p:cNvSpPr/>
            <p:nvPr/>
          </p:nvSpPr>
          <p:spPr>
            <a:xfrm rot="20481388">
              <a:off x="2961547" y="4519816"/>
              <a:ext cx="339433" cy="685293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481B532-14E0-4789-C083-CEBB013549A0}"/>
                </a:ext>
              </a:extLst>
            </p:cNvPr>
            <p:cNvSpPr/>
            <p:nvPr/>
          </p:nvSpPr>
          <p:spPr>
            <a:xfrm rot="1086137">
              <a:off x="1282897" y="4575903"/>
              <a:ext cx="375007" cy="685293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rapezoid 69">
              <a:extLst>
                <a:ext uri="{FF2B5EF4-FFF2-40B4-BE49-F238E27FC236}">
                  <a16:creationId xmlns:a16="http://schemas.microsoft.com/office/drawing/2014/main" id="{EA9A08F2-78AD-7880-756E-77FA3A304BB6}"/>
                </a:ext>
              </a:extLst>
            </p:cNvPr>
            <p:cNvSpPr/>
            <p:nvPr/>
          </p:nvSpPr>
          <p:spPr>
            <a:xfrm rot="20029742">
              <a:off x="2474129" y="3270208"/>
              <a:ext cx="592724" cy="1726082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rapezoid 70">
              <a:extLst>
                <a:ext uri="{FF2B5EF4-FFF2-40B4-BE49-F238E27FC236}">
                  <a16:creationId xmlns:a16="http://schemas.microsoft.com/office/drawing/2014/main" id="{ACA35286-0BD2-82A5-6FFB-4F3597CBC4FE}"/>
                </a:ext>
              </a:extLst>
            </p:cNvPr>
            <p:cNvSpPr/>
            <p:nvPr/>
          </p:nvSpPr>
          <p:spPr>
            <a:xfrm rot="1403006">
              <a:off x="1480279" y="3406300"/>
              <a:ext cx="592724" cy="1655361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rapezoid 71">
              <a:extLst>
                <a:ext uri="{FF2B5EF4-FFF2-40B4-BE49-F238E27FC236}">
                  <a16:creationId xmlns:a16="http://schemas.microsoft.com/office/drawing/2014/main" id="{0049B4F7-F93A-9399-0A3F-1E8F71F6DAD1}"/>
                </a:ext>
              </a:extLst>
            </p:cNvPr>
            <p:cNvSpPr/>
            <p:nvPr/>
          </p:nvSpPr>
          <p:spPr>
            <a:xfrm>
              <a:off x="1596730" y="3480331"/>
              <a:ext cx="1442529" cy="2695938"/>
            </a:xfrm>
            <a:prstGeom prst="trapezoid">
              <a:avLst>
                <a:gd name="adj" fmla="val 3102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Chord 73">
              <a:extLst>
                <a:ext uri="{FF2B5EF4-FFF2-40B4-BE49-F238E27FC236}">
                  <a16:creationId xmlns:a16="http://schemas.microsoft.com/office/drawing/2014/main" id="{97176C63-5B10-455D-C9AF-373D3B53ADFF}"/>
                </a:ext>
              </a:extLst>
            </p:cNvPr>
            <p:cNvSpPr/>
            <p:nvPr/>
          </p:nvSpPr>
          <p:spPr>
            <a:xfrm rot="19522476">
              <a:off x="1959607" y="3407709"/>
              <a:ext cx="372854" cy="604658"/>
            </a:xfrm>
            <a:prstGeom prst="chor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Chord 74">
              <a:extLst>
                <a:ext uri="{FF2B5EF4-FFF2-40B4-BE49-F238E27FC236}">
                  <a16:creationId xmlns:a16="http://schemas.microsoft.com/office/drawing/2014/main" id="{44233F53-160C-D49B-0510-A5733FF3DF2A}"/>
                </a:ext>
              </a:extLst>
            </p:cNvPr>
            <p:cNvSpPr/>
            <p:nvPr/>
          </p:nvSpPr>
          <p:spPr>
            <a:xfrm rot="2077524" flipH="1">
              <a:off x="2328781" y="3407709"/>
              <a:ext cx="372854" cy="604658"/>
            </a:xfrm>
            <a:prstGeom prst="chor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ardrop 75">
              <a:extLst>
                <a:ext uri="{FF2B5EF4-FFF2-40B4-BE49-F238E27FC236}">
                  <a16:creationId xmlns:a16="http://schemas.microsoft.com/office/drawing/2014/main" id="{EC642EE8-35E8-AE0D-5BB7-AA5327D49216}"/>
                </a:ext>
              </a:extLst>
            </p:cNvPr>
            <p:cNvSpPr/>
            <p:nvPr/>
          </p:nvSpPr>
          <p:spPr>
            <a:xfrm rot="8137994">
              <a:off x="1346995" y="1104676"/>
              <a:ext cx="2076708" cy="2147011"/>
            </a:xfrm>
            <a:prstGeom prst="teardrop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A9EF7D5-E0AC-9158-780A-D8A115CF5F7B}"/>
                </a:ext>
              </a:extLst>
            </p:cNvPr>
            <p:cNvSpPr/>
            <p:nvPr/>
          </p:nvSpPr>
          <p:spPr>
            <a:xfrm rot="16564297">
              <a:off x="683346" y="2839150"/>
              <a:ext cx="2061660" cy="669447"/>
            </a:xfrm>
            <a:custGeom>
              <a:avLst/>
              <a:gdLst>
                <a:gd name="connsiteX0" fmla="*/ 2057222 w 2061660"/>
                <a:gd name="connsiteY0" fmla="*/ 301478 h 669447"/>
                <a:gd name="connsiteX1" fmla="*/ 2055244 w 2061660"/>
                <a:gd name="connsiteY1" fmla="*/ 364204 h 669447"/>
                <a:gd name="connsiteX2" fmla="*/ 1878748 w 2061660"/>
                <a:gd name="connsiteY2" fmla="*/ 469037 h 669447"/>
                <a:gd name="connsiteX3" fmla="*/ 1815565 w 2061660"/>
                <a:gd name="connsiteY3" fmla="*/ 558866 h 669447"/>
                <a:gd name="connsiteX4" fmla="*/ 1600449 w 2061660"/>
                <a:gd name="connsiteY4" fmla="*/ 569742 h 669447"/>
                <a:gd name="connsiteX5" fmla="*/ 1446722 w 2061660"/>
                <a:gd name="connsiteY5" fmla="*/ 665573 h 669447"/>
                <a:gd name="connsiteX6" fmla="*/ 1220692 w 2061660"/>
                <a:gd name="connsiteY6" fmla="*/ 607078 h 669447"/>
                <a:gd name="connsiteX7" fmla="*/ 884935 w 2061660"/>
                <a:gd name="connsiteY7" fmla="*/ 549284 h 669447"/>
                <a:gd name="connsiteX8" fmla="*/ 836451 w 2061660"/>
                <a:gd name="connsiteY8" fmla="*/ 547344 h 669447"/>
                <a:gd name="connsiteX9" fmla="*/ 809613 w 2061660"/>
                <a:gd name="connsiteY9" fmla="*/ 539620 h 669447"/>
                <a:gd name="connsiteX10" fmla="*/ 796871 w 2061660"/>
                <a:gd name="connsiteY10" fmla="*/ 550369 h 669447"/>
                <a:gd name="connsiteX11" fmla="*/ 771588 w 2061660"/>
                <a:gd name="connsiteY11" fmla="*/ 561668 h 669447"/>
                <a:gd name="connsiteX12" fmla="*/ 661450 w 2061660"/>
                <a:gd name="connsiteY12" fmla="*/ 511469 h 669447"/>
                <a:gd name="connsiteX13" fmla="*/ 529330 w 2061660"/>
                <a:gd name="connsiteY13" fmla="*/ 503492 h 669447"/>
                <a:gd name="connsiteX14" fmla="*/ 520982 w 2061660"/>
                <a:gd name="connsiteY14" fmla="*/ 492458 h 669447"/>
                <a:gd name="connsiteX15" fmla="*/ 518821 w 2061660"/>
                <a:gd name="connsiteY15" fmla="*/ 493998 h 669447"/>
                <a:gd name="connsiteX16" fmla="*/ 438154 w 2061660"/>
                <a:gd name="connsiteY16" fmla="*/ 486117 h 669447"/>
                <a:gd name="connsiteX17" fmla="*/ 363247 w 2061660"/>
                <a:gd name="connsiteY17" fmla="*/ 568357 h 669447"/>
                <a:gd name="connsiteX18" fmla="*/ 253110 w 2061660"/>
                <a:gd name="connsiteY18" fmla="*/ 518158 h 669447"/>
                <a:gd name="connsiteX19" fmla="*/ 89504 w 2061660"/>
                <a:gd name="connsiteY19" fmla="*/ 468560 h 669447"/>
                <a:gd name="connsiteX20" fmla="*/ 17570 w 2061660"/>
                <a:gd name="connsiteY20" fmla="*/ 413367 h 669447"/>
                <a:gd name="connsiteX21" fmla="*/ 32941 w 2061660"/>
                <a:gd name="connsiteY21" fmla="*/ 338866 h 669447"/>
                <a:gd name="connsiteX22" fmla="*/ 483 w 2061660"/>
                <a:gd name="connsiteY22" fmla="*/ 262430 h 669447"/>
                <a:gd name="connsiteX23" fmla="*/ 59759 w 2061660"/>
                <a:gd name="connsiteY23" fmla="*/ 194492 h 669447"/>
                <a:gd name="connsiteX24" fmla="*/ 60326 w 2061660"/>
                <a:gd name="connsiteY24" fmla="*/ 192701 h 669447"/>
                <a:gd name="connsiteX25" fmla="*/ 86730 w 2061660"/>
                <a:gd name="connsiteY25" fmla="*/ 95139 h 669447"/>
                <a:gd name="connsiteX26" fmla="*/ 215181 w 2061660"/>
                <a:gd name="connsiteY26" fmla="*/ 72850 h 669447"/>
                <a:gd name="connsiteX27" fmla="*/ 215210 w 2061660"/>
                <a:gd name="connsiteY27" fmla="*/ 72813 h 669447"/>
                <a:gd name="connsiteX28" fmla="*/ 240755 w 2061660"/>
                <a:gd name="connsiteY28" fmla="*/ 39290 h 669447"/>
                <a:gd name="connsiteX29" fmla="*/ 344689 w 2061660"/>
                <a:gd name="connsiteY29" fmla="*/ 49712 h 669447"/>
                <a:gd name="connsiteX30" fmla="*/ 345151 w 2061660"/>
                <a:gd name="connsiteY30" fmla="*/ 49081 h 669447"/>
                <a:gd name="connsiteX31" fmla="*/ 365439 w 2061660"/>
                <a:gd name="connsiteY31" fmla="*/ 21355 h 669447"/>
                <a:gd name="connsiteX32" fmla="*/ 395153 w 2061660"/>
                <a:gd name="connsiteY32" fmla="*/ 7461 h 669447"/>
                <a:gd name="connsiteX33" fmla="*/ 429929 w 2061660"/>
                <a:gd name="connsiteY33" fmla="*/ 12502 h 669447"/>
                <a:gd name="connsiteX34" fmla="*/ 456933 w 2061660"/>
                <a:gd name="connsiteY34" fmla="*/ 36561 h 669447"/>
                <a:gd name="connsiteX35" fmla="*/ 457739 w 2061660"/>
                <a:gd name="connsiteY35" fmla="*/ 37279 h 669447"/>
                <a:gd name="connsiteX36" fmla="*/ 520829 w 2061660"/>
                <a:gd name="connsiteY36" fmla="*/ 7112 h 669447"/>
                <a:gd name="connsiteX37" fmla="*/ 544017 w 2061660"/>
                <a:gd name="connsiteY37" fmla="*/ 13866 h 669447"/>
                <a:gd name="connsiteX38" fmla="*/ 572829 w 2061660"/>
                <a:gd name="connsiteY38" fmla="*/ 39430 h 669447"/>
                <a:gd name="connsiteX39" fmla="*/ 577523 w 2061660"/>
                <a:gd name="connsiteY39" fmla="*/ 51468 h 669447"/>
                <a:gd name="connsiteX40" fmla="*/ 590368 w 2061660"/>
                <a:gd name="connsiteY40" fmla="*/ 51745 h 669447"/>
                <a:gd name="connsiteX41" fmla="*/ 623521 w 2061660"/>
                <a:gd name="connsiteY41" fmla="*/ 66161 h 669447"/>
                <a:gd name="connsiteX42" fmla="*/ 623550 w 2061660"/>
                <a:gd name="connsiteY42" fmla="*/ 66123 h 669447"/>
                <a:gd name="connsiteX43" fmla="*/ 649095 w 2061660"/>
                <a:gd name="connsiteY43" fmla="*/ 32601 h 669447"/>
                <a:gd name="connsiteX44" fmla="*/ 753030 w 2061660"/>
                <a:gd name="connsiteY44" fmla="*/ 43022 h 669447"/>
                <a:gd name="connsiteX45" fmla="*/ 753491 w 2061660"/>
                <a:gd name="connsiteY45" fmla="*/ 42392 h 669447"/>
                <a:gd name="connsiteX46" fmla="*/ 773779 w 2061660"/>
                <a:gd name="connsiteY46" fmla="*/ 14666 h 669447"/>
                <a:gd name="connsiteX47" fmla="*/ 803493 w 2061660"/>
                <a:gd name="connsiteY47" fmla="*/ 771 h 669447"/>
                <a:gd name="connsiteX48" fmla="*/ 838269 w 2061660"/>
                <a:gd name="connsiteY48" fmla="*/ 5813 h 669447"/>
                <a:gd name="connsiteX49" fmla="*/ 865273 w 2061660"/>
                <a:gd name="connsiteY49" fmla="*/ 29872 h 669447"/>
                <a:gd name="connsiteX50" fmla="*/ 866079 w 2061660"/>
                <a:gd name="connsiteY50" fmla="*/ 30590 h 669447"/>
                <a:gd name="connsiteX51" fmla="*/ 929170 w 2061660"/>
                <a:gd name="connsiteY51" fmla="*/ 423 h 669447"/>
                <a:gd name="connsiteX52" fmla="*/ 952357 w 2061660"/>
                <a:gd name="connsiteY52" fmla="*/ 7177 h 669447"/>
                <a:gd name="connsiteX53" fmla="*/ 996108 w 2061660"/>
                <a:gd name="connsiteY53" fmla="*/ 71050 h 669447"/>
                <a:gd name="connsiteX54" fmla="*/ 996350 w 2061660"/>
                <a:gd name="connsiteY54" fmla="*/ 71208 h 669447"/>
                <a:gd name="connsiteX55" fmla="*/ 997470 w 2061660"/>
                <a:gd name="connsiteY55" fmla="*/ 71941 h 669447"/>
                <a:gd name="connsiteX56" fmla="*/ 1004102 w 2061660"/>
                <a:gd name="connsiteY56" fmla="*/ 70516 h 669447"/>
                <a:gd name="connsiteX57" fmla="*/ 1142854 w 2061660"/>
                <a:gd name="connsiteY57" fmla="*/ 88182 h 669447"/>
                <a:gd name="connsiteX58" fmla="*/ 1142913 w 2061660"/>
                <a:gd name="connsiteY58" fmla="*/ 88138 h 669447"/>
                <a:gd name="connsiteX59" fmla="*/ 1195338 w 2061660"/>
                <a:gd name="connsiteY59" fmla="*/ 49076 h 669447"/>
                <a:gd name="connsiteX60" fmla="*/ 1408636 w 2061660"/>
                <a:gd name="connsiteY60" fmla="*/ 61220 h 669447"/>
                <a:gd name="connsiteX61" fmla="*/ 1409584 w 2061660"/>
                <a:gd name="connsiteY61" fmla="*/ 60485 h 669447"/>
                <a:gd name="connsiteX62" fmla="*/ 1451220 w 2061660"/>
                <a:gd name="connsiteY62" fmla="*/ 28177 h 669447"/>
                <a:gd name="connsiteX63" fmla="*/ 1512201 w 2061660"/>
                <a:gd name="connsiteY63" fmla="*/ 11987 h 669447"/>
                <a:gd name="connsiteX64" fmla="*/ 1583568 w 2061660"/>
                <a:gd name="connsiteY64" fmla="*/ 17861 h 669447"/>
                <a:gd name="connsiteX65" fmla="*/ 1638987 w 2061660"/>
                <a:gd name="connsiteY65" fmla="*/ 45896 h 669447"/>
                <a:gd name="connsiteX66" fmla="*/ 1640642 w 2061660"/>
                <a:gd name="connsiteY66" fmla="*/ 46733 h 669447"/>
                <a:gd name="connsiteX67" fmla="*/ 1770119 w 2061660"/>
                <a:gd name="connsiteY67" fmla="*/ 11581 h 669447"/>
                <a:gd name="connsiteX68" fmla="*/ 1817704 w 2061660"/>
                <a:gd name="connsiteY68" fmla="*/ 19451 h 669447"/>
                <a:gd name="connsiteX69" fmla="*/ 1907493 w 2061660"/>
                <a:gd name="connsiteY69" fmla="*/ 93879 h 669447"/>
                <a:gd name="connsiteX70" fmla="*/ 1907989 w 2061660"/>
                <a:gd name="connsiteY70" fmla="*/ 94063 h 669447"/>
                <a:gd name="connsiteX71" fmla="*/ 1978884 w 2061660"/>
                <a:gd name="connsiteY71" fmla="*/ 120411 h 669447"/>
                <a:gd name="connsiteX72" fmla="*/ 2022725 w 2061660"/>
                <a:gd name="connsiteY72" fmla="*/ 166114 h 669447"/>
                <a:gd name="connsiteX73" fmla="*/ 2017567 w 2061660"/>
                <a:gd name="connsiteY73" fmla="*/ 244442 h 669447"/>
                <a:gd name="connsiteX74" fmla="*/ 2057222 w 2061660"/>
                <a:gd name="connsiteY74" fmla="*/ 301478 h 66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061660" h="669447">
                  <a:moveTo>
                    <a:pt x="2057222" y="301478"/>
                  </a:moveTo>
                  <a:cubicBezTo>
                    <a:pt x="2063665" y="321963"/>
                    <a:pt x="2063169" y="343395"/>
                    <a:pt x="2055244" y="364204"/>
                  </a:cubicBezTo>
                  <a:cubicBezTo>
                    <a:pt x="2034173" y="419530"/>
                    <a:pt x="1964417" y="460964"/>
                    <a:pt x="1878748" y="469037"/>
                  </a:cubicBezTo>
                  <a:cubicBezTo>
                    <a:pt x="1878339" y="503570"/>
                    <a:pt x="1855286" y="536321"/>
                    <a:pt x="1815565" y="558866"/>
                  </a:cubicBezTo>
                  <a:cubicBezTo>
                    <a:pt x="1755213" y="593125"/>
                    <a:pt x="1668034" y="597527"/>
                    <a:pt x="1600449" y="569742"/>
                  </a:cubicBezTo>
                  <a:cubicBezTo>
                    <a:pt x="1578591" y="617467"/>
                    <a:pt x="1520063" y="653950"/>
                    <a:pt x="1446722" y="665573"/>
                  </a:cubicBezTo>
                  <a:cubicBezTo>
                    <a:pt x="1360298" y="679268"/>
                    <a:pt x="1270100" y="655931"/>
                    <a:pt x="1220692" y="607078"/>
                  </a:cubicBezTo>
                  <a:cubicBezTo>
                    <a:pt x="1104077" y="653448"/>
                    <a:pt x="952615" y="627384"/>
                    <a:pt x="884935" y="549284"/>
                  </a:cubicBezTo>
                  <a:cubicBezTo>
                    <a:pt x="868313" y="550568"/>
                    <a:pt x="851946" y="549831"/>
                    <a:pt x="836451" y="547344"/>
                  </a:cubicBezTo>
                  <a:lnTo>
                    <a:pt x="809613" y="539620"/>
                  </a:lnTo>
                  <a:lnTo>
                    <a:pt x="796871" y="550369"/>
                  </a:lnTo>
                  <a:cubicBezTo>
                    <a:pt x="789005" y="555347"/>
                    <a:pt x="780522" y="559174"/>
                    <a:pt x="771588" y="561668"/>
                  </a:cubicBezTo>
                  <a:cubicBezTo>
                    <a:pt x="729476" y="573420"/>
                    <a:pt x="685525" y="553393"/>
                    <a:pt x="661450" y="511469"/>
                  </a:cubicBezTo>
                  <a:cubicBezTo>
                    <a:pt x="618832" y="541314"/>
                    <a:pt x="566663" y="536193"/>
                    <a:pt x="529330" y="503492"/>
                  </a:cubicBezTo>
                  <a:lnTo>
                    <a:pt x="520982" y="492458"/>
                  </a:lnTo>
                  <a:lnTo>
                    <a:pt x="518821" y="493998"/>
                  </a:lnTo>
                  <a:cubicBezTo>
                    <a:pt x="492923" y="506346"/>
                    <a:pt x="462854" y="504000"/>
                    <a:pt x="438154" y="486117"/>
                  </a:cubicBezTo>
                  <a:cubicBezTo>
                    <a:pt x="427504" y="527074"/>
                    <a:pt x="398984" y="558383"/>
                    <a:pt x="363247" y="568357"/>
                  </a:cubicBezTo>
                  <a:cubicBezTo>
                    <a:pt x="321136" y="580110"/>
                    <a:pt x="277184" y="560082"/>
                    <a:pt x="253110" y="518158"/>
                  </a:cubicBezTo>
                  <a:cubicBezTo>
                    <a:pt x="196286" y="557951"/>
                    <a:pt x="122483" y="535584"/>
                    <a:pt x="89504" y="468560"/>
                  </a:cubicBezTo>
                  <a:cubicBezTo>
                    <a:pt x="57108" y="472966"/>
                    <a:pt x="26688" y="449631"/>
                    <a:pt x="17570" y="413367"/>
                  </a:cubicBezTo>
                  <a:cubicBezTo>
                    <a:pt x="10966" y="387131"/>
                    <a:pt x="16804" y="358815"/>
                    <a:pt x="32941" y="338866"/>
                  </a:cubicBezTo>
                  <a:cubicBezTo>
                    <a:pt x="10046" y="323218"/>
                    <a:pt x="-2704" y="293190"/>
                    <a:pt x="483" y="262430"/>
                  </a:cubicBezTo>
                  <a:cubicBezTo>
                    <a:pt x="4223" y="226415"/>
                    <a:pt x="28834" y="198204"/>
                    <a:pt x="59759" y="194492"/>
                  </a:cubicBezTo>
                  <a:cubicBezTo>
                    <a:pt x="59943" y="193890"/>
                    <a:pt x="60142" y="193302"/>
                    <a:pt x="60326" y="192701"/>
                  </a:cubicBezTo>
                  <a:cubicBezTo>
                    <a:pt x="56173" y="157234"/>
                    <a:pt x="65858" y="121467"/>
                    <a:pt x="86730" y="95139"/>
                  </a:cubicBezTo>
                  <a:cubicBezTo>
                    <a:pt x="119709" y="53555"/>
                    <a:pt x="173177" y="44286"/>
                    <a:pt x="215181" y="72850"/>
                  </a:cubicBezTo>
                  <a:lnTo>
                    <a:pt x="215210" y="72813"/>
                  </a:lnTo>
                  <a:lnTo>
                    <a:pt x="240755" y="39290"/>
                  </a:lnTo>
                  <a:cubicBezTo>
                    <a:pt x="271654" y="14442"/>
                    <a:pt x="315473" y="16278"/>
                    <a:pt x="344689" y="49712"/>
                  </a:cubicBezTo>
                  <a:lnTo>
                    <a:pt x="345151" y="49081"/>
                  </a:lnTo>
                  <a:lnTo>
                    <a:pt x="365439" y="21355"/>
                  </a:lnTo>
                  <a:cubicBezTo>
                    <a:pt x="374105" y="14098"/>
                    <a:pt x="384265" y="9252"/>
                    <a:pt x="395153" y="7461"/>
                  </a:cubicBezTo>
                  <a:cubicBezTo>
                    <a:pt x="407137" y="5487"/>
                    <a:pt x="419114" y="7349"/>
                    <a:pt x="429929" y="12502"/>
                  </a:cubicBezTo>
                  <a:lnTo>
                    <a:pt x="456933" y="36561"/>
                  </a:lnTo>
                  <a:lnTo>
                    <a:pt x="457739" y="37279"/>
                  </a:lnTo>
                  <a:cubicBezTo>
                    <a:pt x="473623" y="15572"/>
                    <a:pt x="497300" y="4800"/>
                    <a:pt x="520829" y="7112"/>
                  </a:cubicBezTo>
                  <a:cubicBezTo>
                    <a:pt x="528673" y="7883"/>
                    <a:pt x="536500" y="10108"/>
                    <a:pt x="544017" y="13866"/>
                  </a:cubicBezTo>
                  <a:cubicBezTo>
                    <a:pt x="555472" y="19592"/>
                    <a:pt x="565306" y="28449"/>
                    <a:pt x="572829" y="39430"/>
                  </a:cubicBezTo>
                  <a:lnTo>
                    <a:pt x="577523" y="51468"/>
                  </a:lnTo>
                  <a:lnTo>
                    <a:pt x="590368" y="51745"/>
                  </a:lnTo>
                  <a:cubicBezTo>
                    <a:pt x="601802" y="54244"/>
                    <a:pt x="613020" y="59020"/>
                    <a:pt x="623521" y="66161"/>
                  </a:cubicBezTo>
                  <a:lnTo>
                    <a:pt x="623550" y="66123"/>
                  </a:lnTo>
                  <a:lnTo>
                    <a:pt x="649095" y="32601"/>
                  </a:lnTo>
                  <a:cubicBezTo>
                    <a:pt x="679994" y="7753"/>
                    <a:pt x="723813" y="9589"/>
                    <a:pt x="753030" y="43022"/>
                  </a:cubicBezTo>
                  <a:lnTo>
                    <a:pt x="753491" y="42392"/>
                  </a:lnTo>
                  <a:lnTo>
                    <a:pt x="773779" y="14666"/>
                  </a:lnTo>
                  <a:cubicBezTo>
                    <a:pt x="782445" y="7409"/>
                    <a:pt x="792605" y="2562"/>
                    <a:pt x="803493" y="771"/>
                  </a:cubicBezTo>
                  <a:cubicBezTo>
                    <a:pt x="815477" y="-1203"/>
                    <a:pt x="827454" y="660"/>
                    <a:pt x="838269" y="5813"/>
                  </a:cubicBezTo>
                  <a:lnTo>
                    <a:pt x="865273" y="29872"/>
                  </a:lnTo>
                  <a:lnTo>
                    <a:pt x="866079" y="30590"/>
                  </a:lnTo>
                  <a:cubicBezTo>
                    <a:pt x="881963" y="8883"/>
                    <a:pt x="905640" y="-1890"/>
                    <a:pt x="929170" y="423"/>
                  </a:cubicBezTo>
                  <a:cubicBezTo>
                    <a:pt x="937013" y="1194"/>
                    <a:pt x="944840" y="3419"/>
                    <a:pt x="952357" y="7177"/>
                  </a:cubicBezTo>
                  <a:cubicBezTo>
                    <a:pt x="975267" y="18629"/>
                    <a:pt x="991695" y="42604"/>
                    <a:pt x="996108" y="71050"/>
                  </a:cubicBezTo>
                  <a:lnTo>
                    <a:pt x="996350" y="71208"/>
                  </a:lnTo>
                  <a:lnTo>
                    <a:pt x="997470" y="71941"/>
                  </a:lnTo>
                  <a:lnTo>
                    <a:pt x="1004102" y="70516"/>
                  </a:lnTo>
                  <a:cubicBezTo>
                    <a:pt x="1050770" y="65919"/>
                    <a:pt x="1099753" y="71540"/>
                    <a:pt x="1142854" y="88182"/>
                  </a:cubicBezTo>
                  <a:lnTo>
                    <a:pt x="1142913" y="88138"/>
                  </a:lnTo>
                  <a:lnTo>
                    <a:pt x="1195338" y="49076"/>
                  </a:lnTo>
                  <a:cubicBezTo>
                    <a:pt x="1258751" y="20122"/>
                    <a:pt x="1348677" y="22261"/>
                    <a:pt x="1408636" y="61220"/>
                  </a:cubicBezTo>
                  <a:lnTo>
                    <a:pt x="1409584" y="60485"/>
                  </a:lnTo>
                  <a:lnTo>
                    <a:pt x="1451220" y="28177"/>
                  </a:lnTo>
                  <a:cubicBezTo>
                    <a:pt x="1469004" y="19721"/>
                    <a:pt x="1489856" y="14074"/>
                    <a:pt x="1512201" y="11987"/>
                  </a:cubicBezTo>
                  <a:cubicBezTo>
                    <a:pt x="1536794" y="9686"/>
                    <a:pt x="1561372" y="11857"/>
                    <a:pt x="1583568" y="17861"/>
                  </a:cubicBezTo>
                  <a:lnTo>
                    <a:pt x="1638987" y="45896"/>
                  </a:lnTo>
                  <a:lnTo>
                    <a:pt x="1640642" y="46733"/>
                  </a:lnTo>
                  <a:cubicBezTo>
                    <a:pt x="1673239" y="21439"/>
                    <a:pt x="1721829" y="8886"/>
                    <a:pt x="1770119" y="11581"/>
                  </a:cubicBezTo>
                  <a:cubicBezTo>
                    <a:pt x="1786215" y="12479"/>
                    <a:pt x="1802278" y="15071"/>
                    <a:pt x="1817704" y="19451"/>
                  </a:cubicBezTo>
                  <a:cubicBezTo>
                    <a:pt x="1864721" y="32795"/>
                    <a:pt x="1898436" y="60732"/>
                    <a:pt x="1907493" y="93879"/>
                  </a:cubicBezTo>
                  <a:lnTo>
                    <a:pt x="1907989" y="94063"/>
                  </a:lnTo>
                  <a:lnTo>
                    <a:pt x="1978884" y="120411"/>
                  </a:lnTo>
                  <a:cubicBezTo>
                    <a:pt x="1998697" y="132830"/>
                    <a:pt x="2013919" y="148444"/>
                    <a:pt x="2022725" y="166114"/>
                  </a:cubicBezTo>
                  <a:cubicBezTo>
                    <a:pt x="2035525" y="191766"/>
                    <a:pt x="2033701" y="219627"/>
                    <a:pt x="2017567" y="244442"/>
                  </a:cubicBezTo>
                  <a:cubicBezTo>
                    <a:pt x="2037396" y="261457"/>
                    <a:pt x="2050778" y="280993"/>
                    <a:pt x="2057222" y="301478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06EEE44-ABB3-3B1E-DB43-05BA4422BCDA}"/>
                </a:ext>
              </a:extLst>
            </p:cNvPr>
            <p:cNvSpPr/>
            <p:nvPr/>
          </p:nvSpPr>
          <p:spPr>
            <a:xfrm rot="16564297">
              <a:off x="1996572" y="2954702"/>
              <a:ext cx="1989598" cy="595428"/>
            </a:xfrm>
            <a:custGeom>
              <a:avLst/>
              <a:gdLst>
                <a:gd name="connsiteX0" fmla="*/ 1985878 w 1989598"/>
                <a:gd name="connsiteY0" fmla="*/ 249208 h 595428"/>
                <a:gd name="connsiteX1" fmla="*/ 1984220 w 1989598"/>
                <a:gd name="connsiteY1" fmla="*/ 303038 h 595428"/>
                <a:gd name="connsiteX2" fmla="*/ 1836303 w 1989598"/>
                <a:gd name="connsiteY2" fmla="*/ 393004 h 595428"/>
                <a:gd name="connsiteX3" fmla="*/ 1783351 w 1989598"/>
                <a:gd name="connsiteY3" fmla="*/ 470094 h 595428"/>
                <a:gd name="connsiteX4" fmla="*/ 1603067 w 1989598"/>
                <a:gd name="connsiteY4" fmla="*/ 479428 h 595428"/>
                <a:gd name="connsiteX5" fmla="*/ 1474233 w 1989598"/>
                <a:gd name="connsiteY5" fmla="*/ 561668 h 595428"/>
                <a:gd name="connsiteX6" fmla="*/ 1284803 w 1989598"/>
                <a:gd name="connsiteY6" fmla="*/ 511469 h 595428"/>
                <a:gd name="connsiteX7" fmla="*/ 1057564 w 1989598"/>
                <a:gd name="connsiteY7" fmla="*/ 503492 h 595428"/>
                <a:gd name="connsiteX8" fmla="*/ 1045305 w 1989598"/>
                <a:gd name="connsiteY8" fmla="*/ 494069 h 595428"/>
                <a:gd name="connsiteX9" fmla="*/ 1021270 w 1989598"/>
                <a:gd name="connsiteY9" fmla="*/ 509479 h 595428"/>
                <a:gd name="connsiteX10" fmla="*/ 959319 w 1989598"/>
                <a:gd name="connsiteY10" fmla="*/ 516711 h 595428"/>
                <a:gd name="connsiteX11" fmla="*/ 902045 w 1989598"/>
                <a:gd name="connsiteY11" fmla="*/ 576797 h 595428"/>
                <a:gd name="connsiteX12" fmla="*/ 801285 w 1989598"/>
                <a:gd name="connsiteY12" fmla="*/ 546436 h 595428"/>
                <a:gd name="connsiteX13" fmla="*/ 701145 w 1989598"/>
                <a:gd name="connsiteY13" fmla="*/ 594877 h 595428"/>
                <a:gd name="connsiteX14" fmla="*/ 617614 w 1989598"/>
                <a:gd name="connsiteY14" fmla="*/ 507283 h 595428"/>
                <a:gd name="connsiteX15" fmla="*/ 569069 w 1989598"/>
                <a:gd name="connsiteY15" fmla="*/ 507703 h 595428"/>
                <a:gd name="connsiteX16" fmla="*/ 543733 w 1989598"/>
                <a:gd name="connsiteY16" fmla="*/ 495424 h 595428"/>
                <a:gd name="connsiteX17" fmla="*/ 542974 w 1989598"/>
                <a:gd name="connsiteY17" fmla="*/ 496590 h 595428"/>
                <a:gd name="connsiteX18" fmla="*/ 438154 w 1989598"/>
                <a:gd name="connsiteY18" fmla="*/ 505923 h 595428"/>
                <a:gd name="connsiteX19" fmla="*/ 363247 w 1989598"/>
                <a:gd name="connsiteY19" fmla="*/ 588164 h 595428"/>
                <a:gd name="connsiteX20" fmla="*/ 253109 w 1989598"/>
                <a:gd name="connsiteY20" fmla="*/ 537965 h 595428"/>
                <a:gd name="connsiteX21" fmla="*/ 89504 w 1989598"/>
                <a:gd name="connsiteY21" fmla="*/ 488367 h 595428"/>
                <a:gd name="connsiteX22" fmla="*/ 17570 w 1989598"/>
                <a:gd name="connsiteY22" fmla="*/ 433174 h 595428"/>
                <a:gd name="connsiteX23" fmla="*/ 32941 w 1989598"/>
                <a:gd name="connsiteY23" fmla="*/ 358673 h 595428"/>
                <a:gd name="connsiteX24" fmla="*/ 483 w 1989598"/>
                <a:gd name="connsiteY24" fmla="*/ 282237 h 595428"/>
                <a:gd name="connsiteX25" fmla="*/ 59759 w 1989598"/>
                <a:gd name="connsiteY25" fmla="*/ 214298 h 595428"/>
                <a:gd name="connsiteX26" fmla="*/ 60326 w 1989598"/>
                <a:gd name="connsiteY26" fmla="*/ 212507 h 595428"/>
                <a:gd name="connsiteX27" fmla="*/ 86730 w 1989598"/>
                <a:gd name="connsiteY27" fmla="*/ 114946 h 595428"/>
                <a:gd name="connsiteX28" fmla="*/ 215181 w 1989598"/>
                <a:gd name="connsiteY28" fmla="*/ 92657 h 595428"/>
                <a:gd name="connsiteX29" fmla="*/ 215210 w 1989598"/>
                <a:gd name="connsiteY29" fmla="*/ 92619 h 595428"/>
                <a:gd name="connsiteX30" fmla="*/ 240755 w 1989598"/>
                <a:gd name="connsiteY30" fmla="*/ 59096 h 595428"/>
                <a:gd name="connsiteX31" fmla="*/ 344689 w 1989598"/>
                <a:gd name="connsiteY31" fmla="*/ 69518 h 595428"/>
                <a:gd name="connsiteX32" fmla="*/ 345151 w 1989598"/>
                <a:gd name="connsiteY32" fmla="*/ 68887 h 595428"/>
                <a:gd name="connsiteX33" fmla="*/ 365439 w 1989598"/>
                <a:gd name="connsiteY33" fmla="*/ 41162 h 595428"/>
                <a:gd name="connsiteX34" fmla="*/ 395153 w 1989598"/>
                <a:gd name="connsiteY34" fmla="*/ 27267 h 595428"/>
                <a:gd name="connsiteX35" fmla="*/ 429928 w 1989598"/>
                <a:gd name="connsiteY35" fmla="*/ 32308 h 595428"/>
                <a:gd name="connsiteX36" fmla="*/ 456933 w 1989598"/>
                <a:gd name="connsiteY36" fmla="*/ 56368 h 595428"/>
                <a:gd name="connsiteX37" fmla="*/ 457739 w 1989598"/>
                <a:gd name="connsiteY37" fmla="*/ 57086 h 595428"/>
                <a:gd name="connsiteX38" fmla="*/ 520829 w 1989598"/>
                <a:gd name="connsiteY38" fmla="*/ 26919 h 595428"/>
                <a:gd name="connsiteX39" fmla="*/ 544016 w 1989598"/>
                <a:gd name="connsiteY39" fmla="*/ 33673 h 595428"/>
                <a:gd name="connsiteX40" fmla="*/ 572829 w 1989598"/>
                <a:gd name="connsiteY40" fmla="*/ 59236 h 595428"/>
                <a:gd name="connsiteX41" fmla="*/ 583275 w 1989598"/>
                <a:gd name="connsiteY41" fmla="*/ 86024 h 595428"/>
                <a:gd name="connsiteX42" fmla="*/ 620682 w 1989598"/>
                <a:gd name="connsiteY42" fmla="*/ 52730 h 595428"/>
                <a:gd name="connsiteX43" fmla="*/ 748198 w 1989598"/>
                <a:gd name="connsiteY43" fmla="*/ 79865 h 595428"/>
                <a:gd name="connsiteX44" fmla="*/ 748238 w 1989598"/>
                <a:gd name="connsiteY44" fmla="*/ 79841 h 595428"/>
                <a:gd name="connsiteX45" fmla="*/ 784427 w 1989598"/>
                <a:gd name="connsiteY45" fmla="*/ 58238 h 595428"/>
                <a:gd name="connsiteX46" fmla="*/ 877011 w 1989598"/>
                <a:gd name="connsiteY46" fmla="*/ 106605 h 595428"/>
                <a:gd name="connsiteX47" fmla="*/ 877674 w 1989598"/>
                <a:gd name="connsiteY47" fmla="*/ 106191 h 595428"/>
                <a:gd name="connsiteX48" fmla="*/ 906825 w 1989598"/>
                <a:gd name="connsiteY48" fmla="*/ 88012 h 595428"/>
                <a:gd name="connsiteX49" fmla="*/ 939577 w 1989598"/>
                <a:gd name="connsiteY49" fmla="*/ 86179 h 595428"/>
                <a:gd name="connsiteX50" fmla="*/ 969976 w 1989598"/>
                <a:gd name="connsiteY50" fmla="*/ 103804 h 595428"/>
                <a:gd name="connsiteX51" fmla="*/ 975675 w 1989598"/>
                <a:gd name="connsiteY51" fmla="*/ 115263 h 595428"/>
                <a:gd name="connsiteX52" fmla="*/ 998641 w 1989598"/>
                <a:gd name="connsiteY52" fmla="*/ 88450 h 595428"/>
                <a:gd name="connsiteX53" fmla="*/ 1219568 w 1989598"/>
                <a:gd name="connsiteY53" fmla="*/ 66161 h 595428"/>
                <a:gd name="connsiteX54" fmla="*/ 1219618 w 1989598"/>
                <a:gd name="connsiteY54" fmla="*/ 66124 h 595428"/>
                <a:gd name="connsiteX55" fmla="*/ 1263553 w 1989598"/>
                <a:gd name="connsiteY55" fmla="*/ 32601 h 595428"/>
                <a:gd name="connsiteX56" fmla="*/ 1442314 w 1989598"/>
                <a:gd name="connsiteY56" fmla="*/ 43023 h 595428"/>
                <a:gd name="connsiteX57" fmla="*/ 1443108 w 1989598"/>
                <a:gd name="connsiteY57" fmla="*/ 42392 h 595428"/>
                <a:gd name="connsiteX58" fmla="*/ 1478002 w 1989598"/>
                <a:gd name="connsiteY58" fmla="*/ 14666 h 595428"/>
                <a:gd name="connsiteX59" fmla="*/ 1529109 w 1989598"/>
                <a:gd name="connsiteY59" fmla="*/ 772 h 595428"/>
                <a:gd name="connsiteX60" fmla="*/ 1588920 w 1989598"/>
                <a:gd name="connsiteY60" fmla="*/ 5813 h 595428"/>
                <a:gd name="connsiteX61" fmla="*/ 1635365 w 1989598"/>
                <a:gd name="connsiteY61" fmla="*/ 29872 h 595428"/>
                <a:gd name="connsiteX62" fmla="*/ 1636752 w 1989598"/>
                <a:gd name="connsiteY62" fmla="*/ 30590 h 595428"/>
                <a:gd name="connsiteX63" fmla="*/ 1745263 w 1989598"/>
                <a:gd name="connsiteY63" fmla="*/ 423 h 595428"/>
                <a:gd name="connsiteX64" fmla="*/ 1785144 w 1989598"/>
                <a:gd name="connsiteY64" fmla="*/ 7177 h 595428"/>
                <a:gd name="connsiteX65" fmla="*/ 1860394 w 1989598"/>
                <a:gd name="connsiteY65" fmla="*/ 71050 h 595428"/>
                <a:gd name="connsiteX66" fmla="*/ 1860809 w 1989598"/>
                <a:gd name="connsiteY66" fmla="*/ 71208 h 595428"/>
                <a:gd name="connsiteX67" fmla="*/ 1920225 w 1989598"/>
                <a:gd name="connsiteY67" fmla="*/ 93820 h 595428"/>
                <a:gd name="connsiteX68" fmla="*/ 1956967 w 1989598"/>
                <a:gd name="connsiteY68" fmla="*/ 133041 h 595428"/>
                <a:gd name="connsiteX69" fmla="*/ 1952644 w 1989598"/>
                <a:gd name="connsiteY69" fmla="*/ 200261 h 595428"/>
                <a:gd name="connsiteX70" fmla="*/ 1985878 w 1989598"/>
                <a:gd name="connsiteY70" fmla="*/ 249208 h 59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989598" h="595428">
                  <a:moveTo>
                    <a:pt x="1985878" y="249208"/>
                  </a:moveTo>
                  <a:cubicBezTo>
                    <a:pt x="1991278" y="266788"/>
                    <a:pt x="1990862" y="285181"/>
                    <a:pt x="1984220" y="303038"/>
                  </a:cubicBezTo>
                  <a:cubicBezTo>
                    <a:pt x="1966561" y="350518"/>
                    <a:pt x="1908100" y="386076"/>
                    <a:pt x="1836303" y="393004"/>
                  </a:cubicBezTo>
                  <a:cubicBezTo>
                    <a:pt x="1835960" y="422640"/>
                    <a:pt x="1816640" y="450746"/>
                    <a:pt x="1783351" y="470094"/>
                  </a:cubicBezTo>
                  <a:cubicBezTo>
                    <a:pt x="1732771" y="499495"/>
                    <a:pt x="1659709" y="503272"/>
                    <a:pt x="1603067" y="479428"/>
                  </a:cubicBezTo>
                  <a:cubicBezTo>
                    <a:pt x="1584749" y="520385"/>
                    <a:pt x="1535698" y="551694"/>
                    <a:pt x="1474233" y="561668"/>
                  </a:cubicBezTo>
                  <a:cubicBezTo>
                    <a:pt x="1401803" y="573421"/>
                    <a:pt x="1326210" y="553393"/>
                    <a:pt x="1284803" y="511469"/>
                  </a:cubicBezTo>
                  <a:cubicBezTo>
                    <a:pt x="1211503" y="541314"/>
                    <a:pt x="1121776" y="536194"/>
                    <a:pt x="1057564" y="503492"/>
                  </a:cubicBezTo>
                  <a:lnTo>
                    <a:pt x="1045305" y="494069"/>
                  </a:lnTo>
                  <a:lnTo>
                    <a:pt x="1021270" y="509479"/>
                  </a:lnTo>
                  <a:cubicBezTo>
                    <a:pt x="1001508" y="518457"/>
                    <a:pt x="979981" y="521266"/>
                    <a:pt x="959319" y="516711"/>
                  </a:cubicBezTo>
                  <a:cubicBezTo>
                    <a:pt x="948101" y="544142"/>
                    <a:pt x="927212" y="566046"/>
                    <a:pt x="902045" y="576797"/>
                  </a:cubicBezTo>
                  <a:cubicBezTo>
                    <a:pt x="863806" y="593136"/>
                    <a:pt x="822973" y="580827"/>
                    <a:pt x="801285" y="546436"/>
                  </a:cubicBezTo>
                  <a:cubicBezTo>
                    <a:pt x="776152" y="580483"/>
                    <a:pt x="738027" y="598924"/>
                    <a:pt x="701145" y="594877"/>
                  </a:cubicBezTo>
                  <a:cubicBezTo>
                    <a:pt x="657685" y="590106"/>
                    <a:pt x="624350" y="555156"/>
                    <a:pt x="617614" y="507283"/>
                  </a:cubicBezTo>
                  <a:cubicBezTo>
                    <a:pt x="600725" y="511227"/>
                    <a:pt x="584298" y="511170"/>
                    <a:pt x="569069" y="507703"/>
                  </a:cubicBezTo>
                  <a:lnTo>
                    <a:pt x="543733" y="495424"/>
                  </a:lnTo>
                  <a:lnTo>
                    <a:pt x="542974" y="496590"/>
                  </a:lnTo>
                  <a:cubicBezTo>
                    <a:pt x="513566" y="525990"/>
                    <a:pt x="471087" y="529768"/>
                    <a:pt x="438154" y="505923"/>
                  </a:cubicBezTo>
                  <a:cubicBezTo>
                    <a:pt x="427503" y="546880"/>
                    <a:pt x="398984" y="578189"/>
                    <a:pt x="363247" y="588164"/>
                  </a:cubicBezTo>
                  <a:cubicBezTo>
                    <a:pt x="321135" y="599916"/>
                    <a:pt x="277184" y="579889"/>
                    <a:pt x="253109" y="537965"/>
                  </a:cubicBezTo>
                  <a:cubicBezTo>
                    <a:pt x="196286" y="577758"/>
                    <a:pt x="122482" y="555390"/>
                    <a:pt x="89504" y="488367"/>
                  </a:cubicBezTo>
                  <a:cubicBezTo>
                    <a:pt x="57108" y="492773"/>
                    <a:pt x="26688" y="469438"/>
                    <a:pt x="17570" y="433174"/>
                  </a:cubicBezTo>
                  <a:cubicBezTo>
                    <a:pt x="10965" y="406937"/>
                    <a:pt x="16804" y="378622"/>
                    <a:pt x="32941" y="358673"/>
                  </a:cubicBezTo>
                  <a:cubicBezTo>
                    <a:pt x="10046" y="343025"/>
                    <a:pt x="-2704" y="312997"/>
                    <a:pt x="483" y="282237"/>
                  </a:cubicBezTo>
                  <a:cubicBezTo>
                    <a:pt x="4222" y="246221"/>
                    <a:pt x="28834" y="218011"/>
                    <a:pt x="59759" y="214298"/>
                  </a:cubicBezTo>
                  <a:cubicBezTo>
                    <a:pt x="59943" y="213697"/>
                    <a:pt x="60142" y="213109"/>
                    <a:pt x="60326" y="212507"/>
                  </a:cubicBezTo>
                  <a:cubicBezTo>
                    <a:pt x="56173" y="177041"/>
                    <a:pt x="65858" y="141274"/>
                    <a:pt x="86730" y="114946"/>
                  </a:cubicBezTo>
                  <a:cubicBezTo>
                    <a:pt x="119709" y="73361"/>
                    <a:pt x="173176" y="64093"/>
                    <a:pt x="215181" y="92657"/>
                  </a:cubicBezTo>
                  <a:lnTo>
                    <a:pt x="215210" y="92619"/>
                  </a:lnTo>
                  <a:lnTo>
                    <a:pt x="240755" y="59096"/>
                  </a:lnTo>
                  <a:cubicBezTo>
                    <a:pt x="271654" y="34249"/>
                    <a:pt x="315473" y="36085"/>
                    <a:pt x="344689" y="69518"/>
                  </a:cubicBezTo>
                  <a:lnTo>
                    <a:pt x="345151" y="68887"/>
                  </a:lnTo>
                  <a:lnTo>
                    <a:pt x="365439" y="41162"/>
                  </a:lnTo>
                  <a:cubicBezTo>
                    <a:pt x="374105" y="33905"/>
                    <a:pt x="384265" y="29058"/>
                    <a:pt x="395153" y="27267"/>
                  </a:cubicBezTo>
                  <a:cubicBezTo>
                    <a:pt x="407137" y="25293"/>
                    <a:pt x="419113" y="27156"/>
                    <a:pt x="429928" y="32308"/>
                  </a:cubicBezTo>
                  <a:lnTo>
                    <a:pt x="456933" y="56368"/>
                  </a:lnTo>
                  <a:lnTo>
                    <a:pt x="457739" y="57086"/>
                  </a:lnTo>
                  <a:cubicBezTo>
                    <a:pt x="473623" y="35379"/>
                    <a:pt x="497299" y="24606"/>
                    <a:pt x="520829" y="26919"/>
                  </a:cubicBezTo>
                  <a:cubicBezTo>
                    <a:pt x="528672" y="27690"/>
                    <a:pt x="536500" y="29914"/>
                    <a:pt x="544016" y="33673"/>
                  </a:cubicBezTo>
                  <a:cubicBezTo>
                    <a:pt x="555472" y="39399"/>
                    <a:pt x="565306" y="48255"/>
                    <a:pt x="572829" y="59236"/>
                  </a:cubicBezTo>
                  <a:lnTo>
                    <a:pt x="583275" y="86024"/>
                  </a:lnTo>
                  <a:lnTo>
                    <a:pt x="620682" y="52730"/>
                  </a:lnTo>
                  <a:cubicBezTo>
                    <a:pt x="666772" y="26413"/>
                    <a:pt x="719847" y="37716"/>
                    <a:pt x="748198" y="79865"/>
                  </a:cubicBezTo>
                  <a:lnTo>
                    <a:pt x="748238" y="79841"/>
                  </a:lnTo>
                  <a:lnTo>
                    <a:pt x="784427" y="58238"/>
                  </a:lnTo>
                  <a:cubicBezTo>
                    <a:pt x="822356" y="46681"/>
                    <a:pt x="862342" y="64698"/>
                    <a:pt x="877011" y="106605"/>
                  </a:cubicBezTo>
                  <a:lnTo>
                    <a:pt x="877674" y="106191"/>
                  </a:lnTo>
                  <a:lnTo>
                    <a:pt x="906825" y="88012"/>
                  </a:lnTo>
                  <a:cubicBezTo>
                    <a:pt x="917570" y="84503"/>
                    <a:pt x="928805" y="83788"/>
                    <a:pt x="939577" y="86179"/>
                  </a:cubicBezTo>
                  <a:cubicBezTo>
                    <a:pt x="951434" y="88808"/>
                    <a:pt x="961856" y="94996"/>
                    <a:pt x="969976" y="103804"/>
                  </a:cubicBezTo>
                  <a:lnTo>
                    <a:pt x="975675" y="115263"/>
                  </a:lnTo>
                  <a:lnTo>
                    <a:pt x="998641" y="88450"/>
                  </a:lnTo>
                  <a:cubicBezTo>
                    <a:pt x="1055362" y="46866"/>
                    <a:pt x="1147323" y="37597"/>
                    <a:pt x="1219568" y="66161"/>
                  </a:cubicBezTo>
                  <a:lnTo>
                    <a:pt x="1219618" y="66124"/>
                  </a:lnTo>
                  <a:lnTo>
                    <a:pt x="1263553" y="32601"/>
                  </a:lnTo>
                  <a:cubicBezTo>
                    <a:pt x="1316698" y="7753"/>
                    <a:pt x="1392064" y="9589"/>
                    <a:pt x="1442314" y="43023"/>
                  </a:cubicBezTo>
                  <a:lnTo>
                    <a:pt x="1443108" y="42392"/>
                  </a:lnTo>
                  <a:lnTo>
                    <a:pt x="1478002" y="14666"/>
                  </a:lnTo>
                  <a:cubicBezTo>
                    <a:pt x="1492907" y="7409"/>
                    <a:pt x="1510382" y="2562"/>
                    <a:pt x="1529109" y="772"/>
                  </a:cubicBezTo>
                  <a:cubicBezTo>
                    <a:pt x="1549720" y="-1203"/>
                    <a:pt x="1570318" y="660"/>
                    <a:pt x="1588920" y="5813"/>
                  </a:cubicBezTo>
                  <a:lnTo>
                    <a:pt x="1635365" y="29872"/>
                  </a:lnTo>
                  <a:lnTo>
                    <a:pt x="1636752" y="30590"/>
                  </a:lnTo>
                  <a:cubicBezTo>
                    <a:pt x="1664071" y="8883"/>
                    <a:pt x="1704793" y="-1889"/>
                    <a:pt x="1745263" y="423"/>
                  </a:cubicBezTo>
                  <a:cubicBezTo>
                    <a:pt x="1758753" y="1194"/>
                    <a:pt x="1772215" y="3419"/>
                    <a:pt x="1785144" y="7177"/>
                  </a:cubicBezTo>
                  <a:cubicBezTo>
                    <a:pt x="1824548" y="18629"/>
                    <a:pt x="1852803" y="42604"/>
                    <a:pt x="1860394" y="71050"/>
                  </a:cubicBezTo>
                  <a:lnTo>
                    <a:pt x="1860809" y="71208"/>
                  </a:lnTo>
                  <a:lnTo>
                    <a:pt x="1920225" y="93820"/>
                  </a:lnTo>
                  <a:cubicBezTo>
                    <a:pt x="1936830" y="104477"/>
                    <a:pt x="1949587" y="117877"/>
                    <a:pt x="1956967" y="133041"/>
                  </a:cubicBezTo>
                  <a:cubicBezTo>
                    <a:pt x="1967694" y="155056"/>
                    <a:pt x="1966166" y="178965"/>
                    <a:pt x="1952644" y="200261"/>
                  </a:cubicBezTo>
                  <a:cubicBezTo>
                    <a:pt x="1969262" y="214863"/>
                    <a:pt x="1980478" y="231629"/>
                    <a:pt x="1985878" y="249208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10049BBD-D710-5648-3804-4376DBE3199E}"/>
                </a:ext>
              </a:extLst>
            </p:cNvPr>
            <p:cNvSpPr/>
            <p:nvPr/>
          </p:nvSpPr>
          <p:spPr>
            <a:xfrm>
              <a:off x="1673050" y="1698566"/>
              <a:ext cx="1280830" cy="2055884"/>
            </a:xfrm>
            <a:custGeom>
              <a:avLst/>
              <a:gdLst>
                <a:gd name="connsiteX0" fmla="*/ 0 w 1230585"/>
                <a:gd name="connsiteY0" fmla="*/ 1027942 h 2055883"/>
                <a:gd name="connsiteX1" fmla="*/ 615293 w 1230585"/>
                <a:gd name="connsiteY1" fmla="*/ 0 h 2055883"/>
                <a:gd name="connsiteX2" fmla="*/ 1230586 w 1230585"/>
                <a:gd name="connsiteY2" fmla="*/ 1027942 h 2055883"/>
                <a:gd name="connsiteX3" fmla="*/ 615293 w 1230585"/>
                <a:gd name="connsiteY3" fmla="*/ 2055884 h 2055883"/>
                <a:gd name="connsiteX4" fmla="*/ 0 w 1230585"/>
                <a:gd name="connsiteY4" fmla="*/ 1027942 h 2055883"/>
                <a:gd name="connsiteX0" fmla="*/ 42279 w 1272865"/>
                <a:gd name="connsiteY0" fmla="*/ 1027942 h 2055884"/>
                <a:gd name="connsiteX1" fmla="*/ 657572 w 1272865"/>
                <a:gd name="connsiteY1" fmla="*/ 0 h 2055884"/>
                <a:gd name="connsiteX2" fmla="*/ 1272865 w 1272865"/>
                <a:gd name="connsiteY2" fmla="*/ 1027942 h 2055884"/>
                <a:gd name="connsiteX3" fmla="*/ 657572 w 1272865"/>
                <a:gd name="connsiteY3" fmla="*/ 2055884 h 2055884"/>
                <a:gd name="connsiteX4" fmla="*/ 42279 w 1272865"/>
                <a:gd name="connsiteY4" fmla="*/ 1027942 h 2055884"/>
                <a:gd name="connsiteX0" fmla="*/ 42279 w 1280830"/>
                <a:gd name="connsiteY0" fmla="*/ 1027942 h 2055884"/>
                <a:gd name="connsiteX1" fmla="*/ 657572 w 1280830"/>
                <a:gd name="connsiteY1" fmla="*/ 0 h 2055884"/>
                <a:gd name="connsiteX2" fmla="*/ 1272865 w 1280830"/>
                <a:gd name="connsiteY2" fmla="*/ 1027942 h 2055884"/>
                <a:gd name="connsiteX3" fmla="*/ 657572 w 1280830"/>
                <a:gd name="connsiteY3" fmla="*/ 2055884 h 2055884"/>
                <a:gd name="connsiteX4" fmla="*/ 42279 w 1280830"/>
                <a:gd name="connsiteY4" fmla="*/ 1027942 h 205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830" h="2055884">
                  <a:moveTo>
                    <a:pt x="42279" y="1027942"/>
                  </a:moveTo>
                  <a:cubicBezTo>
                    <a:pt x="227006" y="866625"/>
                    <a:pt x="317755" y="0"/>
                    <a:pt x="657572" y="0"/>
                  </a:cubicBezTo>
                  <a:cubicBezTo>
                    <a:pt x="997389" y="0"/>
                    <a:pt x="1337520" y="940516"/>
                    <a:pt x="1272865" y="1027942"/>
                  </a:cubicBezTo>
                  <a:cubicBezTo>
                    <a:pt x="1272865" y="1595659"/>
                    <a:pt x="997389" y="2055884"/>
                    <a:pt x="657572" y="2055884"/>
                  </a:cubicBezTo>
                  <a:cubicBezTo>
                    <a:pt x="317755" y="2055884"/>
                    <a:pt x="-142448" y="1189259"/>
                    <a:pt x="42279" y="1027942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Cloud 79">
              <a:extLst>
                <a:ext uri="{FF2B5EF4-FFF2-40B4-BE49-F238E27FC236}">
                  <a16:creationId xmlns:a16="http://schemas.microsoft.com/office/drawing/2014/main" id="{C962759D-1C0E-F6AD-A0A8-A2729D204E2D}"/>
                </a:ext>
              </a:extLst>
            </p:cNvPr>
            <p:cNvSpPr/>
            <p:nvPr/>
          </p:nvSpPr>
          <p:spPr>
            <a:xfrm rot="21227083">
              <a:off x="1532809" y="2013294"/>
              <a:ext cx="1531425" cy="583124"/>
            </a:xfrm>
            <a:prstGeom prst="clou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Moon 80">
              <a:extLst>
                <a:ext uri="{FF2B5EF4-FFF2-40B4-BE49-F238E27FC236}">
                  <a16:creationId xmlns:a16="http://schemas.microsoft.com/office/drawing/2014/main" id="{45C6356C-7E95-9C69-688F-96F613D7D7C3}"/>
                </a:ext>
              </a:extLst>
            </p:cNvPr>
            <p:cNvSpPr/>
            <p:nvPr/>
          </p:nvSpPr>
          <p:spPr>
            <a:xfrm rot="5400000">
              <a:off x="1779759" y="1165037"/>
              <a:ext cx="1170867" cy="1807915"/>
            </a:xfrm>
            <a:prstGeom prst="moon">
              <a:avLst>
                <a:gd name="adj" fmla="val 4952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D9243219-A848-8275-AB52-CEFF34E37E66}"/>
                </a:ext>
              </a:extLst>
            </p:cNvPr>
            <p:cNvSpPr/>
            <p:nvPr/>
          </p:nvSpPr>
          <p:spPr>
            <a:xfrm>
              <a:off x="1768223" y="4742097"/>
              <a:ext cx="1079520" cy="197111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33209D20-BA61-1F5B-E30D-5D642550ADA1}"/>
                </a:ext>
              </a:extLst>
            </p:cNvPr>
            <p:cNvSpPr/>
            <p:nvPr/>
          </p:nvSpPr>
          <p:spPr>
            <a:xfrm rot="4465275">
              <a:off x="2148384" y="3963969"/>
              <a:ext cx="455892" cy="83242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DF01A43C-2AD5-FADB-D161-C206E65336A3}"/>
                </a:ext>
              </a:extLst>
            </p:cNvPr>
            <p:cNvSpPr/>
            <p:nvPr/>
          </p:nvSpPr>
          <p:spPr>
            <a:xfrm rot="6693402">
              <a:off x="2005210" y="3940717"/>
              <a:ext cx="455892" cy="83242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67D2E674-4850-8645-B7FB-8545BDAC13F3}"/>
                </a:ext>
              </a:extLst>
            </p:cNvPr>
            <p:cNvSpPr/>
            <p:nvPr/>
          </p:nvSpPr>
          <p:spPr>
            <a:xfrm>
              <a:off x="2190014" y="3710038"/>
              <a:ext cx="249764" cy="26492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1799C0AC-611E-E1D7-BE8A-9223E77F2AB5}"/>
                </a:ext>
              </a:extLst>
            </p:cNvPr>
            <p:cNvSpPr/>
            <p:nvPr/>
          </p:nvSpPr>
          <p:spPr>
            <a:xfrm>
              <a:off x="2240478" y="3792812"/>
              <a:ext cx="212473" cy="17703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46751061-DF06-1B16-4DF5-D98A18471376}"/>
                </a:ext>
              </a:extLst>
            </p:cNvPr>
            <p:cNvGrpSpPr/>
            <p:nvPr/>
          </p:nvGrpSpPr>
          <p:grpSpPr>
            <a:xfrm>
              <a:off x="2655339" y="5767044"/>
              <a:ext cx="211445" cy="187052"/>
              <a:chOff x="2226034" y="5484067"/>
              <a:chExt cx="616546" cy="545418"/>
            </a:xfrm>
            <a:grpFill/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50B1398D-924B-2E07-9B97-90DD11967BD8}"/>
                  </a:ext>
                </a:extLst>
              </p:cNvPr>
              <p:cNvSpPr/>
              <p:nvPr/>
            </p:nvSpPr>
            <p:spPr>
              <a:xfrm>
                <a:off x="2415449" y="5673201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40140581-976A-A8A7-0FE6-6D3079ABF7A3}"/>
                  </a:ext>
                </a:extLst>
              </p:cNvPr>
              <p:cNvSpPr/>
              <p:nvPr/>
            </p:nvSpPr>
            <p:spPr>
              <a:xfrm>
                <a:off x="2279112" y="5484067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35EED30C-A22B-60A1-6D7D-9866240F183B}"/>
                  </a:ext>
                </a:extLst>
              </p:cNvPr>
              <p:cNvSpPr/>
              <p:nvPr/>
            </p:nvSpPr>
            <p:spPr>
              <a:xfrm>
                <a:off x="2483868" y="5492689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1A95E347-B3B7-FD77-039A-47FF100D6332}"/>
                  </a:ext>
                </a:extLst>
              </p:cNvPr>
              <p:cNvSpPr/>
              <p:nvPr/>
            </p:nvSpPr>
            <p:spPr>
              <a:xfrm>
                <a:off x="2226034" y="5668398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5A3F7733-A2C9-D27C-6C5E-8B0118D25805}"/>
                  </a:ext>
                </a:extLst>
              </p:cNvPr>
              <p:cNvSpPr/>
              <p:nvPr/>
            </p:nvSpPr>
            <p:spPr>
              <a:xfrm>
                <a:off x="2316169" y="5852450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1418C2BD-EFA9-E6C5-52CE-C6C3135189F4}"/>
                  </a:ext>
                </a:extLst>
              </p:cNvPr>
              <p:cNvSpPr/>
              <p:nvPr/>
            </p:nvSpPr>
            <p:spPr>
              <a:xfrm>
                <a:off x="2550383" y="5844786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29F78993-C38D-F472-8FCA-36A1BB93525E}"/>
                  </a:ext>
                </a:extLst>
              </p:cNvPr>
              <p:cNvSpPr/>
              <p:nvPr/>
            </p:nvSpPr>
            <p:spPr>
              <a:xfrm>
                <a:off x="2630107" y="5667832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BD230C2F-A05C-AD34-B404-0AF1C2DF7001}"/>
                </a:ext>
              </a:extLst>
            </p:cNvPr>
            <p:cNvGrpSpPr/>
            <p:nvPr/>
          </p:nvGrpSpPr>
          <p:grpSpPr>
            <a:xfrm>
              <a:off x="2324727" y="5385634"/>
              <a:ext cx="211445" cy="187052"/>
              <a:chOff x="2226034" y="5484067"/>
              <a:chExt cx="616546" cy="545418"/>
            </a:xfrm>
            <a:grpFill/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DE6EEF0A-C5C2-1968-B843-34199B3853CC}"/>
                  </a:ext>
                </a:extLst>
              </p:cNvPr>
              <p:cNvSpPr/>
              <p:nvPr/>
            </p:nvSpPr>
            <p:spPr>
              <a:xfrm>
                <a:off x="2415449" y="5673201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7CC9AD66-77BD-475A-69B0-F1DEE6E05F82}"/>
                  </a:ext>
                </a:extLst>
              </p:cNvPr>
              <p:cNvSpPr/>
              <p:nvPr/>
            </p:nvSpPr>
            <p:spPr>
              <a:xfrm>
                <a:off x="2279112" y="5484067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8F7220C6-8594-92B4-B96D-9C044A54F8BC}"/>
                  </a:ext>
                </a:extLst>
              </p:cNvPr>
              <p:cNvSpPr/>
              <p:nvPr/>
            </p:nvSpPr>
            <p:spPr>
              <a:xfrm>
                <a:off x="2483868" y="5492689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542D484F-40ED-E6AD-A6F6-F321FAA87C8E}"/>
                  </a:ext>
                </a:extLst>
              </p:cNvPr>
              <p:cNvSpPr/>
              <p:nvPr/>
            </p:nvSpPr>
            <p:spPr>
              <a:xfrm>
                <a:off x="2226034" y="5668398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2C2F6924-C70E-50FC-7CA6-59ADC1A904F8}"/>
                  </a:ext>
                </a:extLst>
              </p:cNvPr>
              <p:cNvSpPr/>
              <p:nvPr/>
            </p:nvSpPr>
            <p:spPr>
              <a:xfrm>
                <a:off x="2316169" y="5852450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60C9781C-3249-5BBD-3FFA-7414AD9ECBD3}"/>
                  </a:ext>
                </a:extLst>
              </p:cNvPr>
              <p:cNvSpPr/>
              <p:nvPr/>
            </p:nvSpPr>
            <p:spPr>
              <a:xfrm>
                <a:off x="2550383" y="5844786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A2C5B70E-0834-D65C-E629-8D4A94DE5136}"/>
                  </a:ext>
                </a:extLst>
              </p:cNvPr>
              <p:cNvSpPr/>
              <p:nvPr/>
            </p:nvSpPr>
            <p:spPr>
              <a:xfrm>
                <a:off x="2630107" y="5667832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1B7000DA-F9B9-ADDC-0E7C-DCC9528A60AA}"/>
                </a:ext>
              </a:extLst>
            </p:cNvPr>
            <p:cNvGrpSpPr/>
            <p:nvPr/>
          </p:nvGrpSpPr>
          <p:grpSpPr>
            <a:xfrm>
              <a:off x="1814650" y="5675558"/>
              <a:ext cx="211445" cy="187052"/>
              <a:chOff x="2226034" y="5484067"/>
              <a:chExt cx="616546" cy="545418"/>
            </a:xfrm>
            <a:grpFill/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FB051F3D-A623-C2ED-4C96-D3514CDEC79D}"/>
                  </a:ext>
                </a:extLst>
              </p:cNvPr>
              <p:cNvSpPr/>
              <p:nvPr/>
            </p:nvSpPr>
            <p:spPr>
              <a:xfrm>
                <a:off x="2415449" y="5673201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667D7085-5B43-7D24-0AAC-611F46A7DC1F}"/>
                  </a:ext>
                </a:extLst>
              </p:cNvPr>
              <p:cNvSpPr/>
              <p:nvPr/>
            </p:nvSpPr>
            <p:spPr>
              <a:xfrm>
                <a:off x="2279112" y="5484067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C2A3F703-2A43-D045-7346-30BA2755A070}"/>
                  </a:ext>
                </a:extLst>
              </p:cNvPr>
              <p:cNvSpPr/>
              <p:nvPr/>
            </p:nvSpPr>
            <p:spPr>
              <a:xfrm>
                <a:off x="2483868" y="5492689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1066E511-C949-5026-E716-9A1B76CECFAC}"/>
                  </a:ext>
                </a:extLst>
              </p:cNvPr>
              <p:cNvSpPr/>
              <p:nvPr/>
            </p:nvSpPr>
            <p:spPr>
              <a:xfrm>
                <a:off x="2226034" y="5668398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193D59B4-D89B-BB32-1D44-ABE8804C4B8A}"/>
                  </a:ext>
                </a:extLst>
              </p:cNvPr>
              <p:cNvSpPr/>
              <p:nvPr/>
            </p:nvSpPr>
            <p:spPr>
              <a:xfrm>
                <a:off x="2316169" y="5852450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747C7AAB-A1D7-A4CF-CCB1-667F918723AB}"/>
                  </a:ext>
                </a:extLst>
              </p:cNvPr>
              <p:cNvSpPr/>
              <p:nvPr/>
            </p:nvSpPr>
            <p:spPr>
              <a:xfrm>
                <a:off x="2550383" y="5844786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38A9DB69-2F0B-F42B-D4C9-8D4F7119CEDD}"/>
                  </a:ext>
                </a:extLst>
              </p:cNvPr>
              <p:cNvSpPr/>
              <p:nvPr/>
            </p:nvSpPr>
            <p:spPr>
              <a:xfrm>
                <a:off x="2630107" y="5667832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F1D9D04E-1CB0-D83F-9AFD-4978E2BD89C2}"/>
                </a:ext>
              </a:extLst>
            </p:cNvPr>
            <p:cNvGrpSpPr/>
            <p:nvPr/>
          </p:nvGrpSpPr>
          <p:grpSpPr>
            <a:xfrm>
              <a:off x="2438277" y="4470177"/>
              <a:ext cx="172734" cy="152807"/>
              <a:chOff x="2226034" y="5484067"/>
              <a:chExt cx="616546" cy="545418"/>
            </a:xfrm>
            <a:grpFill/>
          </p:grpSpPr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E80E84DB-7751-A56A-FA96-54D67CB6E825}"/>
                  </a:ext>
                </a:extLst>
              </p:cNvPr>
              <p:cNvSpPr/>
              <p:nvPr/>
            </p:nvSpPr>
            <p:spPr>
              <a:xfrm>
                <a:off x="2415449" y="5673201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FFD443C2-1FAA-B0B4-1CB8-345B69A95D58}"/>
                  </a:ext>
                </a:extLst>
              </p:cNvPr>
              <p:cNvSpPr/>
              <p:nvPr/>
            </p:nvSpPr>
            <p:spPr>
              <a:xfrm>
                <a:off x="2279112" y="5484067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7F18261F-D503-E043-F040-6F4200C4FF4E}"/>
                  </a:ext>
                </a:extLst>
              </p:cNvPr>
              <p:cNvSpPr/>
              <p:nvPr/>
            </p:nvSpPr>
            <p:spPr>
              <a:xfrm>
                <a:off x="2483868" y="5492689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F461EC4D-5FB2-539F-7A3C-EE1F54FD5FEB}"/>
                  </a:ext>
                </a:extLst>
              </p:cNvPr>
              <p:cNvSpPr/>
              <p:nvPr/>
            </p:nvSpPr>
            <p:spPr>
              <a:xfrm>
                <a:off x="2226034" y="5668398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92F6DC00-95AA-FAF3-5E41-E79AC6EB2F2E}"/>
                  </a:ext>
                </a:extLst>
              </p:cNvPr>
              <p:cNvSpPr/>
              <p:nvPr/>
            </p:nvSpPr>
            <p:spPr>
              <a:xfrm>
                <a:off x="2316169" y="5852450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7FECA6E4-508A-529B-82B2-DC6FE2E49082}"/>
                  </a:ext>
                </a:extLst>
              </p:cNvPr>
              <p:cNvSpPr/>
              <p:nvPr/>
            </p:nvSpPr>
            <p:spPr>
              <a:xfrm>
                <a:off x="2550383" y="5844786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D2FE726C-8A65-9B6E-F0F3-288CBD004570}"/>
                  </a:ext>
                </a:extLst>
              </p:cNvPr>
              <p:cNvSpPr/>
              <p:nvPr/>
            </p:nvSpPr>
            <p:spPr>
              <a:xfrm>
                <a:off x="2630107" y="5667832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2E6F4AB4-AB56-D55E-F822-44ED8FD89702}"/>
                </a:ext>
              </a:extLst>
            </p:cNvPr>
            <p:cNvGrpSpPr/>
            <p:nvPr/>
          </p:nvGrpSpPr>
          <p:grpSpPr>
            <a:xfrm>
              <a:off x="2000240" y="4306857"/>
              <a:ext cx="224506" cy="198606"/>
              <a:chOff x="2226034" y="5484067"/>
              <a:chExt cx="616546" cy="545418"/>
            </a:xfrm>
            <a:grpFill/>
          </p:grpSpPr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8BF2506B-9EB8-8F86-A257-3ADB7CD31BC6}"/>
                  </a:ext>
                </a:extLst>
              </p:cNvPr>
              <p:cNvSpPr/>
              <p:nvPr/>
            </p:nvSpPr>
            <p:spPr>
              <a:xfrm>
                <a:off x="2415449" y="5673201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07304E2D-1355-8C14-5D9F-33E979A021EB}"/>
                  </a:ext>
                </a:extLst>
              </p:cNvPr>
              <p:cNvSpPr/>
              <p:nvPr/>
            </p:nvSpPr>
            <p:spPr>
              <a:xfrm>
                <a:off x="2279112" y="5484067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3035EC65-247A-3FD5-E49E-F1485B91A70C}"/>
                  </a:ext>
                </a:extLst>
              </p:cNvPr>
              <p:cNvSpPr/>
              <p:nvPr/>
            </p:nvSpPr>
            <p:spPr>
              <a:xfrm>
                <a:off x="2483868" y="5492689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885D978F-D155-3C89-4640-90EA343B8E2A}"/>
                  </a:ext>
                </a:extLst>
              </p:cNvPr>
              <p:cNvSpPr/>
              <p:nvPr/>
            </p:nvSpPr>
            <p:spPr>
              <a:xfrm>
                <a:off x="2226034" y="5668398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CEF371E5-37B2-E567-2AC8-963466491A31}"/>
                  </a:ext>
                </a:extLst>
              </p:cNvPr>
              <p:cNvSpPr/>
              <p:nvPr/>
            </p:nvSpPr>
            <p:spPr>
              <a:xfrm>
                <a:off x="2316169" y="5852450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ADF0488C-B7C3-F6E9-9B15-6F2CA4BD0F3C}"/>
                  </a:ext>
                </a:extLst>
              </p:cNvPr>
              <p:cNvSpPr/>
              <p:nvPr/>
            </p:nvSpPr>
            <p:spPr>
              <a:xfrm>
                <a:off x="2550383" y="5844786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3B71E0-4B05-8490-7209-48AF151AA610}"/>
                  </a:ext>
                </a:extLst>
              </p:cNvPr>
              <p:cNvSpPr/>
              <p:nvPr/>
            </p:nvSpPr>
            <p:spPr>
              <a:xfrm>
                <a:off x="2630107" y="5667832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0D016A52-50B2-F301-4EC6-5B4F6843149E}"/>
                </a:ext>
              </a:extLst>
            </p:cNvPr>
            <p:cNvGrpSpPr/>
            <p:nvPr/>
          </p:nvGrpSpPr>
          <p:grpSpPr>
            <a:xfrm>
              <a:off x="3008990" y="4571391"/>
              <a:ext cx="211445" cy="187052"/>
              <a:chOff x="2226034" y="5484067"/>
              <a:chExt cx="616546" cy="545418"/>
            </a:xfrm>
            <a:grpFill/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73243BDA-F110-68F8-6CCC-E6B1C8A9AD15}"/>
                  </a:ext>
                </a:extLst>
              </p:cNvPr>
              <p:cNvSpPr/>
              <p:nvPr/>
            </p:nvSpPr>
            <p:spPr>
              <a:xfrm>
                <a:off x="2415449" y="5673201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F43E96BE-155D-F28E-4BEA-D1245318F3CA}"/>
                  </a:ext>
                </a:extLst>
              </p:cNvPr>
              <p:cNvSpPr/>
              <p:nvPr/>
            </p:nvSpPr>
            <p:spPr>
              <a:xfrm>
                <a:off x="2279112" y="5484067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40518DBB-6662-19CA-D8FB-FD3BC058A130}"/>
                  </a:ext>
                </a:extLst>
              </p:cNvPr>
              <p:cNvSpPr/>
              <p:nvPr/>
            </p:nvSpPr>
            <p:spPr>
              <a:xfrm>
                <a:off x="2483868" y="5492689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08098F4A-8E1F-BB7F-2980-DEFBCD8307C2}"/>
                  </a:ext>
                </a:extLst>
              </p:cNvPr>
              <p:cNvSpPr/>
              <p:nvPr/>
            </p:nvSpPr>
            <p:spPr>
              <a:xfrm>
                <a:off x="2226034" y="5668398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2591FEC8-61CB-7D73-0A3B-B7F213843D76}"/>
                  </a:ext>
                </a:extLst>
              </p:cNvPr>
              <p:cNvSpPr/>
              <p:nvPr/>
            </p:nvSpPr>
            <p:spPr>
              <a:xfrm>
                <a:off x="2316169" y="5852450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2786B078-8548-0247-BE61-51E1487E8DF8}"/>
                  </a:ext>
                </a:extLst>
              </p:cNvPr>
              <p:cNvSpPr/>
              <p:nvPr/>
            </p:nvSpPr>
            <p:spPr>
              <a:xfrm>
                <a:off x="2550383" y="5844786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9FEE462D-92D6-0DCC-DD8F-A53F128D070F}"/>
                  </a:ext>
                </a:extLst>
              </p:cNvPr>
              <p:cNvSpPr/>
              <p:nvPr/>
            </p:nvSpPr>
            <p:spPr>
              <a:xfrm>
                <a:off x="2630107" y="5667832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7B52D4D9-B440-23DD-3B82-BA4D409FEBF1}"/>
                </a:ext>
              </a:extLst>
            </p:cNvPr>
            <p:cNvGrpSpPr/>
            <p:nvPr/>
          </p:nvGrpSpPr>
          <p:grpSpPr>
            <a:xfrm>
              <a:off x="1587012" y="4209633"/>
              <a:ext cx="211445" cy="187052"/>
              <a:chOff x="2226034" y="5484067"/>
              <a:chExt cx="616546" cy="545418"/>
            </a:xfrm>
            <a:grpFill/>
          </p:grpSpPr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7F8CB981-412E-B1F0-6436-DAAA5D7A0FFC}"/>
                  </a:ext>
                </a:extLst>
              </p:cNvPr>
              <p:cNvSpPr/>
              <p:nvPr/>
            </p:nvSpPr>
            <p:spPr>
              <a:xfrm>
                <a:off x="2415449" y="5673201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CD09E6CB-F72A-B820-802D-ABC2728EFC46}"/>
                  </a:ext>
                </a:extLst>
              </p:cNvPr>
              <p:cNvSpPr/>
              <p:nvPr/>
            </p:nvSpPr>
            <p:spPr>
              <a:xfrm>
                <a:off x="2279112" y="5484067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7E98423B-5859-BC49-D908-47A6267B5288}"/>
                  </a:ext>
                </a:extLst>
              </p:cNvPr>
              <p:cNvSpPr/>
              <p:nvPr/>
            </p:nvSpPr>
            <p:spPr>
              <a:xfrm>
                <a:off x="2483868" y="5492689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0C9E6AB9-4208-C8DB-9641-962004C1F73A}"/>
                  </a:ext>
                </a:extLst>
              </p:cNvPr>
              <p:cNvSpPr/>
              <p:nvPr/>
            </p:nvSpPr>
            <p:spPr>
              <a:xfrm>
                <a:off x="2226034" y="5668398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A7CD1FCB-905D-A084-E4D0-BFD009618834}"/>
                  </a:ext>
                </a:extLst>
              </p:cNvPr>
              <p:cNvSpPr/>
              <p:nvPr/>
            </p:nvSpPr>
            <p:spPr>
              <a:xfrm>
                <a:off x="2316169" y="5852450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C80DE7FA-9B16-69E0-44CA-94B4EBE1896A}"/>
                  </a:ext>
                </a:extLst>
              </p:cNvPr>
              <p:cNvSpPr/>
              <p:nvPr/>
            </p:nvSpPr>
            <p:spPr>
              <a:xfrm>
                <a:off x="2550383" y="5844786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A8F844F8-2BE9-D83D-698E-7D9BADD265E3}"/>
                  </a:ext>
                </a:extLst>
              </p:cNvPr>
              <p:cNvSpPr/>
              <p:nvPr/>
            </p:nvSpPr>
            <p:spPr>
              <a:xfrm>
                <a:off x="2630107" y="5667832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9A2B8E48-7543-6E37-DB79-8BFAE77BDC2B}"/>
                </a:ext>
              </a:extLst>
            </p:cNvPr>
            <p:cNvGrpSpPr/>
            <p:nvPr/>
          </p:nvGrpSpPr>
          <p:grpSpPr>
            <a:xfrm>
              <a:off x="1440153" y="4820979"/>
              <a:ext cx="211445" cy="187052"/>
              <a:chOff x="2226034" y="5484067"/>
              <a:chExt cx="616546" cy="545418"/>
            </a:xfrm>
            <a:grpFill/>
          </p:grpSpPr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C9DA9B7D-074E-B151-6BFF-D7AAE66DDD69}"/>
                  </a:ext>
                </a:extLst>
              </p:cNvPr>
              <p:cNvSpPr/>
              <p:nvPr/>
            </p:nvSpPr>
            <p:spPr>
              <a:xfrm>
                <a:off x="2415449" y="5673201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E9392B3-2BCB-1286-CBFE-3D576B7D3240}"/>
                  </a:ext>
                </a:extLst>
              </p:cNvPr>
              <p:cNvSpPr/>
              <p:nvPr/>
            </p:nvSpPr>
            <p:spPr>
              <a:xfrm>
                <a:off x="2279112" y="5484067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4C532B23-051A-FAD6-09BE-9079A6721BED}"/>
                  </a:ext>
                </a:extLst>
              </p:cNvPr>
              <p:cNvSpPr/>
              <p:nvPr/>
            </p:nvSpPr>
            <p:spPr>
              <a:xfrm>
                <a:off x="2483868" y="5492689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D3583982-576B-9E9E-2892-3322AFB920B0}"/>
                  </a:ext>
                </a:extLst>
              </p:cNvPr>
              <p:cNvSpPr/>
              <p:nvPr/>
            </p:nvSpPr>
            <p:spPr>
              <a:xfrm>
                <a:off x="2226034" y="5668398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F8EB203C-1B48-7504-A1E0-EBAF263B433A}"/>
                  </a:ext>
                </a:extLst>
              </p:cNvPr>
              <p:cNvSpPr/>
              <p:nvPr/>
            </p:nvSpPr>
            <p:spPr>
              <a:xfrm>
                <a:off x="2316169" y="5852450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AE626C0E-467C-F3FE-53C0-65668C6246C3}"/>
                  </a:ext>
                </a:extLst>
              </p:cNvPr>
              <p:cNvSpPr/>
              <p:nvPr/>
            </p:nvSpPr>
            <p:spPr>
              <a:xfrm>
                <a:off x="2550383" y="5844786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72297BF3-5082-C077-A41C-3531CAF7A3ED}"/>
                  </a:ext>
                </a:extLst>
              </p:cNvPr>
              <p:cNvSpPr/>
              <p:nvPr/>
            </p:nvSpPr>
            <p:spPr>
              <a:xfrm>
                <a:off x="2630107" y="5667832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4B509E9D-F573-3C91-E1AD-FEC242D1338D}"/>
                </a:ext>
              </a:extLst>
            </p:cNvPr>
            <p:cNvGrpSpPr/>
            <p:nvPr/>
          </p:nvGrpSpPr>
          <p:grpSpPr>
            <a:xfrm>
              <a:off x="2751169" y="4274711"/>
              <a:ext cx="211445" cy="187052"/>
              <a:chOff x="2226034" y="5484067"/>
              <a:chExt cx="616546" cy="545418"/>
            </a:xfrm>
            <a:grpFill/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6B608D03-507E-7BEA-BEC0-2D05E5685AC5}"/>
                  </a:ext>
                </a:extLst>
              </p:cNvPr>
              <p:cNvSpPr/>
              <p:nvPr/>
            </p:nvSpPr>
            <p:spPr>
              <a:xfrm>
                <a:off x="2415449" y="5673201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44C331E5-E334-A4A9-CA7C-2902BA82481B}"/>
                  </a:ext>
                </a:extLst>
              </p:cNvPr>
              <p:cNvSpPr/>
              <p:nvPr/>
            </p:nvSpPr>
            <p:spPr>
              <a:xfrm>
                <a:off x="2279112" y="5484067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20EF00C9-D94D-2225-B6BF-505D45E7112C}"/>
                  </a:ext>
                </a:extLst>
              </p:cNvPr>
              <p:cNvSpPr/>
              <p:nvPr/>
            </p:nvSpPr>
            <p:spPr>
              <a:xfrm>
                <a:off x="2483868" y="5492689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A7C4EE87-A01D-546E-4821-C66503E803F6}"/>
                  </a:ext>
                </a:extLst>
              </p:cNvPr>
              <p:cNvSpPr/>
              <p:nvPr/>
            </p:nvSpPr>
            <p:spPr>
              <a:xfrm>
                <a:off x="2226034" y="5668398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1B1E215B-23D8-B659-E481-0D3621ABCCA6}"/>
                  </a:ext>
                </a:extLst>
              </p:cNvPr>
              <p:cNvSpPr/>
              <p:nvPr/>
            </p:nvSpPr>
            <p:spPr>
              <a:xfrm>
                <a:off x="2316169" y="5852450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7C0211D4-F0D7-C7AD-0E1C-77401C2730E2}"/>
                  </a:ext>
                </a:extLst>
              </p:cNvPr>
              <p:cNvSpPr/>
              <p:nvPr/>
            </p:nvSpPr>
            <p:spPr>
              <a:xfrm>
                <a:off x="2550383" y="5844786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82594F14-6302-D0D5-F7F3-E44D75C81D10}"/>
                  </a:ext>
                </a:extLst>
              </p:cNvPr>
              <p:cNvSpPr/>
              <p:nvPr/>
            </p:nvSpPr>
            <p:spPr>
              <a:xfrm>
                <a:off x="2630107" y="5667832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795EE180-B0A7-CD94-12BD-FAC57CAC9237}"/>
                </a:ext>
              </a:extLst>
            </p:cNvPr>
            <p:cNvGrpSpPr/>
            <p:nvPr/>
          </p:nvGrpSpPr>
          <p:grpSpPr>
            <a:xfrm>
              <a:off x="2581589" y="4991802"/>
              <a:ext cx="172734" cy="152807"/>
              <a:chOff x="2226034" y="5484067"/>
              <a:chExt cx="616546" cy="545418"/>
            </a:xfrm>
            <a:grpFill/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8909205B-9F64-4D2F-DBB6-3D76D7EBF916}"/>
                  </a:ext>
                </a:extLst>
              </p:cNvPr>
              <p:cNvSpPr/>
              <p:nvPr/>
            </p:nvSpPr>
            <p:spPr>
              <a:xfrm>
                <a:off x="2415449" y="5673201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8318A15B-E303-F322-FA3F-FBA0170B30AF}"/>
                  </a:ext>
                </a:extLst>
              </p:cNvPr>
              <p:cNvSpPr/>
              <p:nvPr/>
            </p:nvSpPr>
            <p:spPr>
              <a:xfrm>
                <a:off x="2279112" y="5484067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401E476A-672E-B860-4287-D3DA81375AAE}"/>
                  </a:ext>
                </a:extLst>
              </p:cNvPr>
              <p:cNvSpPr/>
              <p:nvPr/>
            </p:nvSpPr>
            <p:spPr>
              <a:xfrm>
                <a:off x="2483868" y="5492689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178EB403-0D7F-1B26-43C0-F5938B1796E0}"/>
                  </a:ext>
                </a:extLst>
              </p:cNvPr>
              <p:cNvSpPr/>
              <p:nvPr/>
            </p:nvSpPr>
            <p:spPr>
              <a:xfrm>
                <a:off x="2226034" y="5668398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89783C0-4123-F47E-408B-BB44DC1A71D7}"/>
                  </a:ext>
                </a:extLst>
              </p:cNvPr>
              <p:cNvSpPr/>
              <p:nvPr/>
            </p:nvSpPr>
            <p:spPr>
              <a:xfrm>
                <a:off x="2316169" y="5852450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40FB15EC-D16C-5DD4-8FD0-695E2D803A4B}"/>
                  </a:ext>
                </a:extLst>
              </p:cNvPr>
              <p:cNvSpPr/>
              <p:nvPr/>
            </p:nvSpPr>
            <p:spPr>
              <a:xfrm>
                <a:off x="2550383" y="5844786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459B47A1-EECD-4A63-7B4F-7365845A6E97}"/>
                  </a:ext>
                </a:extLst>
              </p:cNvPr>
              <p:cNvSpPr/>
              <p:nvPr/>
            </p:nvSpPr>
            <p:spPr>
              <a:xfrm>
                <a:off x="2630107" y="5667832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97B5BA93-8F5C-9A1E-AFC9-3434B67B0D39}"/>
                </a:ext>
              </a:extLst>
            </p:cNvPr>
            <p:cNvGrpSpPr/>
            <p:nvPr/>
          </p:nvGrpSpPr>
          <p:grpSpPr>
            <a:xfrm>
              <a:off x="1861368" y="5030377"/>
              <a:ext cx="172734" cy="152807"/>
              <a:chOff x="2226034" y="5484067"/>
              <a:chExt cx="616546" cy="545418"/>
            </a:xfrm>
            <a:grpFill/>
          </p:grpSpPr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FA5FE3FD-3CBC-79BD-7B63-7DDBD64243C5}"/>
                  </a:ext>
                </a:extLst>
              </p:cNvPr>
              <p:cNvSpPr/>
              <p:nvPr/>
            </p:nvSpPr>
            <p:spPr>
              <a:xfrm>
                <a:off x="2415449" y="5673201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BFA1B46F-DB12-3EFD-9893-41F31C5698E2}"/>
                  </a:ext>
                </a:extLst>
              </p:cNvPr>
              <p:cNvSpPr/>
              <p:nvPr/>
            </p:nvSpPr>
            <p:spPr>
              <a:xfrm>
                <a:off x="2279112" y="5484067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0EF8A413-CAFA-AA08-6AD3-83551E86D12B}"/>
                  </a:ext>
                </a:extLst>
              </p:cNvPr>
              <p:cNvSpPr/>
              <p:nvPr/>
            </p:nvSpPr>
            <p:spPr>
              <a:xfrm>
                <a:off x="2483868" y="5492689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8A6D0A98-E7F8-9321-D105-2F94AB1F211C}"/>
                  </a:ext>
                </a:extLst>
              </p:cNvPr>
              <p:cNvSpPr/>
              <p:nvPr/>
            </p:nvSpPr>
            <p:spPr>
              <a:xfrm>
                <a:off x="2226034" y="5668398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74FC3A82-75CD-E412-47EC-20750327B9C8}"/>
                  </a:ext>
                </a:extLst>
              </p:cNvPr>
              <p:cNvSpPr/>
              <p:nvPr/>
            </p:nvSpPr>
            <p:spPr>
              <a:xfrm>
                <a:off x="2316169" y="5852450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49043D62-A670-FEB9-4E54-7B4641744E09}"/>
                  </a:ext>
                </a:extLst>
              </p:cNvPr>
              <p:cNvSpPr/>
              <p:nvPr/>
            </p:nvSpPr>
            <p:spPr>
              <a:xfrm>
                <a:off x="2550383" y="5844786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A8A70EE-D867-253D-4171-D9E32D2F0BC6}"/>
                  </a:ext>
                </a:extLst>
              </p:cNvPr>
              <p:cNvSpPr/>
              <p:nvPr/>
            </p:nvSpPr>
            <p:spPr>
              <a:xfrm>
                <a:off x="2630107" y="5667832"/>
                <a:ext cx="212473" cy="17703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6878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0A63CF-6D43-C7C9-055B-EAC0796E55C1}"/>
              </a:ext>
            </a:extLst>
          </p:cNvPr>
          <p:cNvGrpSpPr/>
          <p:nvPr/>
        </p:nvGrpSpPr>
        <p:grpSpPr>
          <a:xfrm>
            <a:off x="426720" y="243840"/>
            <a:ext cx="975360" cy="1026160"/>
            <a:chOff x="426720" y="243840"/>
            <a:chExt cx="975360" cy="10261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0138D1-B9F0-C2B1-3F94-2427BF2C30E5}"/>
                </a:ext>
              </a:extLst>
            </p:cNvPr>
            <p:cNvSpPr/>
            <p:nvPr/>
          </p:nvSpPr>
          <p:spPr>
            <a:xfrm>
              <a:off x="426720" y="294640"/>
              <a:ext cx="975360" cy="9753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9D68967-65BB-C7FB-3F56-81E631959BE6}"/>
                </a:ext>
              </a:extLst>
            </p:cNvPr>
            <p:cNvSpPr txBox="1"/>
            <p:nvPr/>
          </p:nvSpPr>
          <p:spPr>
            <a:xfrm>
              <a:off x="584200" y="243840"/>
              <a:ext cx="741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Algerian" panose="04020705040A02060702" pitchFamily="82" charset="0"/>
                </a:rPr>
                <a:t>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600EE10-F456-13ED-DE97-56314D9DC9D5}"/>
              </a:ext>
            </a:extLst>
          </p:cNvPr>
          <p:cNvSpPr txBox="1"/>
          <p:nvPr/>
        </p:nvSpPr>
        <p:spPr>
          <a:xfrm>
            <a:off x="1676400" y="381401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Sarah</a:t>
            </a:r>
          </a:p>
          <a:p>
            <a:r>
              <a:rPr lang="en-US" sz="1100" dirty="0"/>
              <a:t>D&amp;C 132:34, 65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61F3D1-27AB-206E-4054-995C2CBE21DE}"/>
              </a:ext>
            </a:extLst>
          </p:cNvPr>
          <p:cNvSpPr txBox="1"/>
          <p:nvPr/>
        </p:nvSpPr>
        <p:spPr>
          <a:xfrm>
            <a:off x="4744722" y="294640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Satan</a:t>
            </a:r>
          </a:p>
          <a:p>
            <a:r>
              <a:rPr lang="en-US" sz="1100" dirty="0"/>
              <a:t>D&amp;C 29:36; 76:25-28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6594BA-AC36-2623-A67E-641F47932D55}"/>
              </a:ext>
            </a:extLst>
          </p:cNvPr>
          <p:cNvSpPr txBox="1"/>
          <p:nvPr/>
        </p:nvSpPr>
        <p:spPr>
          <a:xfrm>
            <a:off x="9072880" y="243840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Jacob Scott</a:t>
            </a:r>
          </a:p>
          <a:p>
            <a:r>
              <a:rPr lang="en-US" sz="1100" dirty="0"/>
              <a:t>D&amp;C 52:28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94087D-ED19-2085-DCA0-AC2CDC3B9492}"/>
              </a:ext>
            </a:extLst>
          </p:cNvPr>
          <p:cNvGrpSpPr/>
          <p:nvPr/>
        </p:nvGrpSpPr>
        <p:grpSpPr>
          <a:xfrm>
            <a:off x="955040" y="1259503"/>
            <a:ext cx="2554608" cy="5116432"/>
            <a:chOff x="6271588" y="553998"/>
            <a:chExt cx="2022382" cy="405047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957CBEA-32E5-572D-4E15-F6BB245CF707}"/>
                </a:ext>
              </a:extLst>
            </p:cNvPr>
            <p:cNvSpPr/>
            <p:nvPr/>
          </p:nvSpPr>
          <p:spPr>
            <a:xfrm rot="3435232" flipH="1">
              <a:off x="7628211" y="2857125"/>
              <a:ext cx="443101" cy="36981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9A5B69A-687F-AEFE-1738-B5E37EE36D2F}"/>
                </a:ext>
              </a:extLst>
            </p:cNvPr>
            <p:cNvSpPr/>
            <p:nvPr/>
          </p:nvSpPr>
          <p:spPr>
            <a:xfrm rot="18164768">
              <a:off x="6368103" y="2888603"/>
              <a:ext cx="443101" cy="34775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id="{96159604-51E0-EB6D-07E4-AC5AE217B19A}"/>
                </a:ext>
              </a:extLst>
            </p:cNvPr>
            <p:cNvSpPr/>
            <p:nvPr/>
          </p:nvSpPr>
          <p:spPr>
            <a:xfrm rot="20676161" flipH="1">
              <a:off x="7372186" y="1974798"/>
              <a:ext cx="673694" cy="1094323"/>
            </a:xfrm>
            <a:prstGeom prst="trapezoid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id="{0EDA3489-EC73-D44B-1018-A51B9C0B02E8}"/>
                </a:ext>
              </a:extLst>
            </p:cNvPr>
            <p:cNvSpPr/>
            <p:nvPr/>
          </p:nvSpPr>
          <p:spPr>
            <a:xfrm rot="996339">
              <a:off x="6443725" y="1860386"/>
              <a:ext cx="673694" cy="1228244"/>
            </a:xfrm>
            <a:prstGeom prst="trapezoid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EEFF4637-B3D4-4554-4E82-B95A2AF51601}"/>
                </a:ext>
              </a:extLst>
            </p:cNvPr>
            <p:cNvSpPr/>
            <p:nvPr/>
          </p:nvSpPr>
          <p:spPr>
            <a:xfrm rot="10800000">
              <a:off x="6392471" y="611603"/>
              <a:ext cx="1730753" cy="2102597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C0E5925-1FCC-66B3-A081-7C3DE93048FD}"/>
                </a:ext>
              </a:extLst>
            </p:cNvPr>
            <p:cNvSpPr/>
            <p:nvPr/>
          </p:nvSpPr>
          <p:spPr>
            <a:xfrm rot="20260128">
              <a:off x="6680599" y="4303028"/>
              <a:ext cx="618126" cy="29450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5A14C7D-A01A-C967-542C-58F0AAEDE0C5}"/>
                </a:ext>
              </a:extLst>
            </p:cNvPr>
            <p:cNvSpPr/>
            <p:nvPr/>
          </p:nvSpPr>
          <p:spPr>
            <a:xfrm rot="2101605">
              <a:off x="7069614" y="4267296"/>
              <a:ext cx="618126" cy="33717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rapezoid 15">
              <a:extLst>
                <a:ext uri="{FF2B5EF4-FFF2-40B4-BE49-F238E27FC236}">
                  <a16:creationId xmlns:a16="http://schemas.microsoft.com/office/drawing/2014/main" id="{044B6807-A99B-A093-8FB4-7A777D5EA927}"/>
                </a:ext>
              </a:extLst>
            </p:cNvPr>
            <p:cNvSpPr/>
            <p:nvPr/>
          </p:nvSpPr>
          <p:spPr>
            <a:xfrm>
              <a:off x="6629400" y="2667000"/>
              <a:ext cx="1143000" cy="1759854"/>
            </a:xfrm>
            <a:prstGeom prst="trapezoid">
              <a:avLst/>
            </a:prstGeom>
            <a:solidFill>
              <a:srgbClr val="CD8B2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rapezoid 16">
              <a:extLst>
                <a:ext uri="{FF2B5EF4-FFF2-40B4-BE49-F238E27FC236}">
                  <a16:creationId xmlns:a16="http://schemas.microsoft.com/office/drawing/2014/main" id="{C142CA0A-B369-B2FE-0C17-042ED330BEE3}"/>
                </a:ext>
              </a:extLst>
            </p:cNvPr>
            <p:cNvSpPr/>
            <p:nvPr/>
          </p:nvSpPr>
          <p:spPr>
            <a:xfrm>
              <a:off x="6705600" y="2057399"/>
              <a:ext cx="989002" cy="1759853"/>
            </a:xfrm>
            <a:prstGeom prst="trapezoid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4D72C9A-6CD3-48D2-5741-9F9E7B9F111B}"/>
                </a:ext>
              </a:extLst>
            </p:cNvPr>
            <p:cNvGrpSpPr/>
            <p:nvPr/>
          </p:nvGrpSpPr>
          <p:grpSpPr>
            <a:xfrm>
              <a:off x="6840178" y="1496996"/>
              <a:ext cx="805783" cy="1219200"/>
              <a:chOff x="6859404" y="1496996"/>
              <a:chExt cx="920895" cy="1219200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F919879F-F0CD-AAC1-8BDE-3CF33E8AD169}"/>
                  </a:ext>
                </a:extLst>
              </p:cNvPr>
              <p:cNvSpPr/>
              <p:nvPr/>
            </p:nvSpPr>
            <p:spPr>
              <a:xfrm>
                <a:off x="6859404" y="1496996"/>
                <a:ext cx="920895" cy="121920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4B9A8792-BD5C-F8AE-CA3B-55AAB7FAA41D}"/>
                  </a:ext>
                </a:extLst>
              </p:cNvPr>
              <p:cNvSpPr/>
              <p:nvPr/>
            </p:nvSpPr>
            <p:spPr>
              <a:xfrm>
                <a:off x="7051097" y="1606717"/>
                <a:ext cx="571290" cy="6858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15DB250-72DC-3A8D-2B18-D2654B4D4463}"/>
                </a:ext>
              </a:extLst>
            </p:cNvPr>
            <p:cNvSpPr/>
            <p:nvPr/>
          </p:nvSpPr>
          <p:spPr>
            <a:xfrm>
              <a:off x="6705600" y="914400"/>
              <a:ext cx="1236252" cy="12406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FE3B97B-5517-B02A-8622-8935D3C898A0}"/>
                </a:ext>
              </a:extLst>
            </p:cNvPr>
            <p:cNvGrpSpPr/>
            <p:nvPr/>
          </p:nvGrpSpPr>
          <p:grpSpPr>
            <a:xfrm>
              <a:off x="6661727" y="3902364"/>
              <a:ext cx="1066800" cy="228600"/>
              <a:chOff x="5562600" y="5257800"/>
              <a:chExt cx="2743200" cy="533400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11F0068-00E9-522E-2A80-F926D1F371A3}"/>
                  </a:ext>
                </a:extLst>
              </p:cNvPr>
              <p:cNvGrpSpPr/>
              <p:nvPr/>
            </p:nvGrpSpPr>
            <p:grpSpPr>
              <a:xfrm>
                <a:off x="5562600" y="5257800"/>
                <a:ext cx="685800" cy="533400"/>
                <a:chOff x="5562600" y="5257800"/>
                <a:chExt cx="685800" cy="533400"/>
              </a:xfrm>
            </p:grpSpPr>
            <p:sp>
              <p:nvSpPr>
                <p:cNvPr id="61" name="Hexagon 60">
                  <a:extLst>
                    <a:ext uri="{FF2B5EF4-FFF2-40B4-BE49-F238E27FC236}">
                      <a16:creationId xmlns:a16="http://schemas.microsoft.com/office/drawing/2014/main" id="{D2221E19-F97B-642B-A700-C24DD0B8A739}"/>
                    </a:ext>
                  </a:extLst>
                </p:cNvPr>
                <p:cNvSpPr/>
                <p:nvPr/>
              </p:nvSpPr>
              <p:spPr>
                <a:xfrm>
                  <a:off x="5562600" y="5257800"/>
                  <a:ext cx="685800" cy="533400"/>
                </a:xfrm>
                <a:prstGeom prst="hexagon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Cross 61">
                  <a:extLst>
                    <a:ext uri="{FF2B5EF4-FFF2-40B4-BE49-F238E27FC236}">
                      <a16:creationId xmlns:a16="http://schemas.microsoft.com/office/drawing/2014/main" id="{B5C13BDC-40DC-3D13-E3B1-627B2EC67F6C}"/>
                    </a:ext>
                  </a:extLst>
                </p:cNvPr>
                <p:cNvSpPr/>
                <p:nvPr/>
              </p:nvSpPr>
              <p:spPr>
                <a:xfrm>
                  <a:off x="5740400" y="5380182"/>
                  <a:ext cx="304800" cy="304800"/>
                </a:xfrm>
                <a:prstGeom prst="plus">
                  <a:avLst>
                    <a:gd name="adj" fmla="val 25000"/>
                  </a:avLst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CAC86A8D-1474-BB98-46A7-87C0CC828627}"/>
                  </a:ext>
                </a:extLst>
              </p:cNvPr>
              <p:cNvGrpSpPr/>
              <p:nvPr/>
            </p:nvGrpSpPr>
            <p:grpSpPr>
              <a:xfrm>
                <a:off x="6248400" y="5257800"/>
                <a:ext cx="685800" cy="533400"/>
                <a:chOff x="5562600" y="5257800"/>
                <a:chExt cx="685800" cy="533400"/>
              </a:xfrm>
            </p:grpSpPr>
            <p:sp>
              <p:nvSpPr>
                <p:cNvPr id="59" name="Hexagon 58">
                  <a:extLst>
                    <a:ext uri="{FF2B5EF4-FFF2-40B4-BE49-F238E27FC236}">
                      <a16:creationId xmlns:a16="http://schemas.microsoft.com/office/drawing/2014/main" id="{73380BB4-5BD2-DE62-DABF-6038C8B13F25}"/>
                    </a:ext>
                  </a:extLst>
                </p:cNvPr>
                <p:cNvSpPr/>
                <p:nvPr/>
              </p:nvSpPr>
              <p:spPr>
                <a:xfrm>
                  <a:off x="5562600" y="5257800"/>
                  <a:ext cx="685800" cy="533400"/>
                </a:xfrm>
                <a:prstGeom prst="hexagon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Cross 59">
                  <a:extLst>
                    <a:ext uri="{FF2B5EF4-FFF2-40B4-BE49-F238E27FC236}">
                      <a16:creationId xmlns:a16="http://schemas.microsoft.com/office/drawing/2014/main" id="{F2A7F6B3-97C7-1847-F618-F664761DFB73}"/>
                    </a:ext>
                  </a:extLst>
                </p:cNvPr>
                <p:cNvSpPr/>
                <p:nvPr/>
              </p:nvSpPr>
              <p:spPr>
                <a:xfrm>
                  <a:off x="5740400" y="5380182"/>
                  <a:ext cx="304800" cy="304800"/>
                </a:xfrm>
                <a:prstGeom prst="plus">
                  <a:avLst>
                    <a:gd name="adj" fmla="val 25000"/>
                  </a:avLst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E2E70C39-AE0F-E008-A4AC-9BC53573EDC3}"/>
                  </a:ext>
                </a:extLst>
              </p:cNvPr>
              <p:cNvGrpSpPr/>
              <p:nvPr/>
            </p:nvGrpSpPr>
            <p:grpSpPr>
              <a:xfrm>
                <a:off x="6934200" y="5257800"/>
                <a:ext cx="685800" cy="533400"/>
                <a:chOff x="5562600" y="5257800"/>
                <a:chExt cx="685800" cy="533400"/>
              </a:xfrm>
            </p:grpSpPr>
            <p:sp>
              <p:nvSpPr>
                <p:cNvPr id="57" name="Hexagon 56">
                  <a:extLst>
                    <a:ext uri="{FF2B5EF4-FFF2-40B4-BE49-F238E27FC236}">
                      <a16:creationId xmlns:a16="http://schemas.microsoft.com/office/drawing/2014/main" id="{D2B3601B-7D50-4045-6698-C1F11712ED4A}"/>
                    </a:ext>
                  </a:extLst>
                </p:cNvPr>
                <p:cNvSpPr/>
                <p:nvPr/>
              </p:nvSpPr>
              <p:spPr>
                <a:xfrm>
                  <a:off x="5562600" y="5257800"/>
                  <a:ext cx="685800" cy="533400"/>
                </a:xfrm>
                <a:prstGeom prst="hexagon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Cross 57">
                  <a:extLst>
                    <a:ext uri="{FF2B5EF4-FFF2-40B4-BE49-F238E27FC236}">
                      <a16:creationId xmlns:a16="http://schemas.microsoft.com/office/drawing/2014/main" id="{D4A909E8-0F14-102B-0484-6FFD85B78581}"/>
                    </a:ext>
                  </a:extLst>
                </p:cNvPr>
                <p:cNvSpPr/>
                <p:nvPr/>
              </p:nvSpPr>
              <p:spPr>
                <a:xfrm>
                  <a:off x="5740400" y="5380182"/>
                  <a:ext cx="304800" cy="304800"/>
                </a:xfrm>
                <a:prstGeom prst="plus">
                  <a:avLst>
                    <a:gd name="adj" fmla="val 25000"/>
                  </a:avLst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CCD3C11E-F0A0-447F-1BC1-443D13E8215A}"/>
                  </a:ext>
                </a:extLst>
              </p:cNvPr>
              <p:cNvGrpSpPr/>
              <p:nvPr/>
            </p:nvGrpSpPr>
            <p:grpSpPr>
              <a:xfrm>
                <a:off x="7620000" y="5257800"/>
                <a:ext cx="685800" cy="533400"/>
                <a:chOff x="5562600" y="5257800"/>
                <a:chExt cx="685800" cy="533400"/>
              </a:xfrm>
            </p:grpSpPr>
            <p:sp>
              <p:nvSpPr>
                <p:cNvPr id="55" name="Hexagon 54">
                  <a:extLst>
                    <a:ext uri="{FF2B5EF4-FFF2-40B4-BE49-F238E27FC236}">
                      <a16:creationId xmlns:a16="http://schemas.microsoft.com/office/drawing/2014/main" id="{EAC7BEA2-9DD3-B068-F0C3-26DBD706D7B9}"/>
                    </a:ext>
                  </a:extLst>
                </p:cNvPr>
                <p:cNvSpPr/>
                <p:nvPr/>
              </p:nvSpPr>
              <p:spPr>
                <a:xfrm>
                  <a:off x="5562600" y="5257800"/>
                  <a:ext cx="685800" cy="533400"/>
                </a:xfrm>
                <a:prstGeom prst="hexagon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Cross 55">
                  <a:extLst>
                    <a:ext uri="{FF2B5EF4-FFF2-40B4-BE49-F238E27FC236}">
                      <a16:creationId xmlns:a16="http://schemas.microsoft.com/office/drawing/2014/main" id="{670707E1-F4F5-AF88-3B22-59F57F1204A6}"/>
                    </a:ext>
                  </a:extLst>
                </p:cNvPr>
                <p:cNvSpPr/>
                <p:nvPr/>
              </p:nvSpPr>
              <p:spPr>
                <a:xfrm>
                  <a:off x="5740400" y="5380182"/>
                  <a:ext cx="304800" cy="304800"/>
                </a:xfrm>
                <a:prstGeom prst="plus">
                  <a:avLst>
                    <a:gd name="adj" fmla="val 25000"/>
                  </a:avLst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1" name="Cloud 20">
              <a:extLst>
                <a:ext uri="{FF2B5EF4-FFF2-40B4-BE49-F238E27FC236}">
                  <a16:creationId xmlns:a16="http://schemas.microsoft.com/office/drawing/2014/main" id="{695A9838-312E-4F4A-3403-AB48A81804B1}"/>
                </a:ext>
              </a:extLst>
            </p:cNvPr>
            <p:cNvSpPr/>
            <p:nvPr/>
          </p:nvSpPr>
          <p:spPr>
            <a:xfrm>
              <a:off x="6781800" y="553998"/>
              <a:ext cx="1143000" cy="893802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0A83B3A-7321-F0ED-07EA-A6085A4FD5F8}"/>
                </a:ext>
              </a:extLst>
            </p:cNvPr>
            <p:cNvGrpSpPr/>
            <p:nvPr/>
          </p:nvGrpSpPr>
          <p:grpSpPr>
            <a:xfrm>
              <a:off x="6553201" y="990600"/>
              <a:ext cx="1447800" cy="279400"/>
              <a:chOff x="4950691" y="2343727"/>
              <a:chExt cx="1208937" cy="279400"/>
            </a:xfrm>
          </p:grpSpPr>
          <p:sp>
            <p:nvSpPr>
              <p:cNvPr id="37" name="Cross 36">
                <a:extLst>
                  <a:ext uri="{FF2B5EF4-FFF2-40B4-BE49-F238E27FC236}">
                    <a16:creationId xmlns:a16="http://schemas.microsoft.com/office/drawing/2014/main" id="{CA111DF7-52CB-0F41-1BF3-5C2780CA5D95}"/>
                  </a:ext>
                </a:extLst>
              </p:cNvPr>
              <p:cNvSpPr/>
              <p:nvPr/>
            </p:nvSpPr>
            <p:spPr>
              <a:xfrm>
                <a:off x="4950691" y="2343727"/>
                <a:ext cx="1208937" cy="279400"/>
              </a:xfrm>
              <a:prstGeom prst="plus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5795D41F-B245-B372-47A1-E6EA1093E20F}"/>
                  </a:ext>
                </a:extLst>
              </p:cNvPr>
              <p:cNvGrpSpPr/>
              <p:nvPr/>
            </p:nvGrpSpPr>
            <p:grpSpPr>
              <a:xfrm>
                <a:off x="5029200" y="2362200"/>
                <a:ext cx="1066800" cy="228600"/>
                <a:chOff x="5562600" y="5257800"/>
                <a:chExt cx="2743200" cy="533400"/>
              </a:xfrm>
            </p:grpSpPr>
            <p:grpSp>
              <p:nvGrpSpPr>
                <p:cNvPr id="39" name="Group 335">
                  <a:extLst>
                    <a:ext uri="{FF2B5EF4-FFF2-40B4-BE49-F238E27FC236}">
                      <a16:creationId xmlns:a16="http://schemas.microsoft.com/office/drawing/2014/main" id="{155D0527-7409-5BEB-3635-E515CFE740B1}"/>
                    </a:ext>
                  </a:extLst>
                </p:cNvPr>
                <p:cNvGrpSpPr/>
                <p:nvPr/>
              </p:nvGrpSpPr>
              <p:grpSpPr>
                <a:xfrm>
                  <a:off x="5562600" y="5257800"/>
                  <a:ext cx="685800" cy="533400"/>
                  <a:chOff x="5562600" y="5257800"/>
                  <a:chExt cx="685800" cy="533400"/>
                </a:xfrm>
              </p:grpSpPr>
              <p:sp>
                <p:nvSpPr>
                  <p:cNvPr id="49" name="Hexagon 48">
                    <a:extLst>
                      <a:ext uri="{FF2B5EF4-FFF2-40B4-BE49-F238E27FC236}">
                        <a16:creationId xmlns:a16="http://schemas.microsoft.com/office/drawing/2014/main" id="{5D96A56B-FCD4-8FF5-442C-3CB23CB7FE4E}"/>
                      </a:ext>
                    </a:extLst>
                  </p:cNvPr>
                  <p:cNvSpPr/>
                  <p:nvPr/>
                </p:nvSpPr>
                <p:spPr>
                  <a:xfrm>
                    <a:off x="5562600" y="5257800"/>
                    <a:ext cx="685800" cy="533400"/>
                  </a:xfrm>
                  <a:prstGeom prst="hexagon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Cross 49">
                    <a:extLst>
                      <a:ext uri="{FF2B5EF4-FFF2-40B4-BE49-F238E27FC236}">
                        <a16:creationId xmlns:a16="http://schemas.microsoft.com/office/drawing/2014/main" id="{E50E4836-8219-6DE8-7CE5-0298CB2E011C}"/>
                      </a:ext>
                    </a:extLst>
                  </p:cNvPr>
                  <p:cNvSpPr/>
                  <p:nvPr/>
                </p:nvSpPr>
                <p:spPr>
                  <a:xfrm>
                    <a:off x="5740400" y="5380182"/>
                    <a:ext cx="304800" cy="304800"/>
                  </a:xfrm>
                  <a:prstGeom prst="plus">
                    <a:avLst>
                      <a:gd name="adj" fmla="val 25000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" name="Group 336">
                  <a:extLst>
                    <a:ext uri="{FF2B5EF4-FFF2-40B4-BE49-F238E27FC236}">
                      <a16:creationId xmlns:a16="http://schemas.microsoft.com/office/drawing/2014/main" id="{925A4325-2E12-5DF5-24D4-462770936461}"/>
                    </a:ext>
                  </a:extLst>
                </p:cNvPr>
                <p:cNvGrpSpPr/>
                <p:nvPr/>
              </p:nvGrpSpPr>
              <p:grpSpPr>
                <a:xfrm>
                  <a:off x="6248400" y="5257800"/>
                  <a:ext cx="685800" cy="533400"/>
                  <a:chOff x="5562600" y="5257800"/>
                  <a:chExt cx="685800" cy="533400"/>
                </a:xfrm>
              </p:grpSpPr>
              <p:sp>
                <p:nvSpPr>
                  <p:cNvPr id="47" name="Hexagon 46">
                    <a:extLst>
                      <a:ext uri="{FF2B5EF4-FFF2-40B4-BE49-F238E27FC236}">
                        <a16:creationId xmlns:a16="http://schemas.microsoft.com/office/drawing/2014/main" id="{D23453FE-57F0-8362-9AB0-F3AB1D8C6917}"/>
                      </a:ext>
                    </a:extLst>
                  </p:cNvPr>
                  <p:cNvSpPr/>
                  <p:nvPr/>
                </p:nvSpPr>
                <p:spPr>
                  <a:xfrm>
                    <a:off x="5562600" y="5257800"/>
                    <a:ext cx="685800" cy="533400"/>
                  </a:xfrm>
                  <a:prstGeom prst="hexagon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Cross 47">
                    <a:extLst>
                      <a:ext uri="{FF2B5EF4-FFF2-40B4-BE49-F238E27FC236}">
                        <a16:creationId xmlns:a16="http://schemas.microsoft.com/office/drawing/2014/main" id="{6D34B854-EE65-0344-E3B6-FF7F19C62D9D}"/>
                      </a:ext>
                    </a:extLst>
                  </p:cNvPr>
                  <p:cNvSpPr/>
                  <p:nvPr/>
                </p:nvSpPr>
                <p:spPr>
                  <a:xfrm>
                    <a:off x="5740400" y="5380182"/>
                    <a:ext cx="304800" cy="304800"/>
                  </a:xfrm>
                  <a:prstGeom prst="plus">
                    <a:avLst>
                      <a:gd name="adj" fmla="val 25000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" name="Group 339">
                  <a:extLst>
                    <a:ext uri="{FF2B5EF4-FFF2-40B4-BE49-F238E27FC236}">
                      <a16:creationId xmlns:a16="http://schemas.microsoft.com/office/drawing/2014/main" id="{09999913-ABCE-E233-65D5-49EE8243C128}"/>
                    </a:ext>
                  </a:extLst>
                </p:cNvPr>
                <p:cNvGrpSpPr/>
                <p:nvPr/>
              </p:nvGrpSpPr>
              <p:grpSpPr>
                <a:xfrm>
                  <a:off x="6934200" y="5257800"/>
                  <a:ext cx="685800" cy="533400"/>
                  <a:chOff x="5562600" y="5257800"/>
                  <a:chExt cx="685800" cy="533400"/>
                </a:xfrm>
              </p:grpSpPr>
              <p:sp>
                <p:nvSpPr>
                  <p:cNvPr id="45" name="Hexagon 44">
                    <a:extLst>
                      <a:ext uri="{FF2B5EF4-FFF2-40B4-BE49-F238E27FC236}">
                        <a16:creationId xmlns:a16="http://schemas.microsoft.com/office/drawing/2014/main" id="{9EB4CAA7-2BA7-D50E-4B4D-FA55E62E452C}"/>
                      </a:ext>
                    </a:extLst>
                  </p:cNvPr>
                  <p:cNvSpPr/>
                  <p:nvPr/>
                </p:nvSpPr>
                <p:spPr>
                  <a:xfrm>
                    <a:off x="5562600" y="5257800"/>
                    <a:ext cx="685800" cy="533400"/>
                  </a:xfrm>
                  <a:prstGeom prst="hexagon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Cross 45">
                    <a:extLst>
                      <a:ext uri="{FF2B5EF4-FFF2-40B4-BE49-F238E27FC236}">
                        <a16:creationId xmlns:a16="http://schemas.microsoft.com/office/drawing/2014/main" id="{92A2EF33-C2DD-2032-E7F2-5085D7F0AF38}"/>
                      </a:ext>
                    </a:extLst>
                  </p:cNvPr>
                  <p:cNvSpPr/>
                  <p:nvPr/>
                </p:nvSpPr>
                <p:spPr>
                  <a:xfrm>
                    <a:off x="5740400" y="5380182"/>
                    <a:ext cx="304800" cy="304800"/>
                  </a:xfrm>
                  <a:prstGeom prst="plus">
                    <a:avLst>
                      <a:gd name="adj" fmla="val 25000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" name="Group 342">
                  <a:extLst>
                    <a:ext uri="{FF2B5EF4-FFF2-40B4-BE49-F238E27FC236}">
                      <a16:creationId xmlns:a16="http://schemas.microsoft.com/office/drawing/2014/main" id="{2A3C015D-381F-7DE9-0FDD-0A32164ADE8C}"/>
                    </a:ext>
                  </a:extLst>
                </p:cNvPr>
                <p:cNvGrpSpPr/>
                <p:nvPr/>
              </p:nvGrpSpPr>
              <p:grpSpPr>
                <a:xfrm>
                  <a:off x="7620000" y="5257800"/>
                  <a:ext cx="685800" cy="533400"/>
                  <a:chOff x="5562600" y="5257800"/>
                  <a:chExt cx="685800" cy="533400"/>
                </a:xfrm>
              </p:grpSpPr>
              <p:sp>
                <p:nvSpPr>
                  <p:cNvPr id="43" name="Hexagon 42">
                    <a:extLst>
                      <a:ext uri="{FF2B5EF4-FFF2-40B4-BE49-F238E27FC236}">
                        <a16:creationId xmlns:a16="http://schemas.microsoft.com/office/drawing/2014/main" id="{453CB2D8-0D2E-35FE-698F-AD2A252547BC}"/>
                      </a:ext>
                    </a:extLst>
                  </p:cNvPr>
                  <p:cNvSpPr/>
                  <p:nvPr/>
                </p:nvSpPr>
                <p:spPr>
                  <a:xfrm>
                    <a:off x="5562600" y="5257800"/>
                    <a:ext cx="685800" cy="533400"/>
                  </a:xfrm>
                  <a:prstGeom prst="hexagon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Cross 43">
                    <a:extLst>
                      <a:ext uri="{FF2B5EF4-FFF2-40B4-BE49-F238E27FC236}">
                        <a16:creationId xmlns:a16="http://schemas.microsoft.com/office/drawing/2014/main" id="{0AE6D6D5-FBDE-2135-3A97-C0A2DD9AA552}"/>
                      </a:ext>
                    </a:extLst>
                  </p:cNvPr>
                  <p:cNvSpPr/>
                  <p:nvPr/>
                </p:nvSpPr>
                <p:spPr>
                  <a:xfrm>
                    <a:off x="5740400" y="5380182"/>
                    <a:ext cx="304800" cy="304800"/>
                  </a:xfrm>
                  <a:prstGeom prst="plus">
                    <a:avLst>
                      <a:gd name="adj" fmla="val 25000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62899FCD-1629-D3EF-C89A-002BDD9B4CE1}"/>
                </a:ext>
              </a:extLst>
            </p:cNvPr>
            <p:cNvSpPr/>
            <p:nvPr/>
          </p:nvSpPr>
          <p:spPr>
            <a:xfrm>
              <a:off x="7912970" y="1148134"/>
              <a:ext cx="381000" cy="1471460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A07FA03D-0B95-896F-8A37-8562F49F72E9}"/>
                </a:ext>
              </a:extLst>
            </p:cNvPr>
            <p:cNvSpPr/>
            <p:nvPr/>
          </p:nvSpPr>
          <p:spPr>
            <a:xfrm>
              <a:off x="6271588" y="1167856"/>
              <a:ext cx="390139" cy="1451738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B96582-C937-ACCF-3A5E-4E0BDC85371D}"/>
                </a:ext>
              </a:extLst>
            </p:cNvPr>
            <p:cNvGrpSpPr/>
            <p:nvPr/>
          </p:nvGrpSpPr>
          <p:grpSpPr>
            <a:xfrm>
              <a:off x="6894801" y="2174967"/>
              <a:ext cx="238478" cy="260636"/>
              <a:chOff x="1756756" y="4876800"/>
              <a:chExt cx="1367444" cy="1295400"/>
            </a:xfrm>
          </p:grpSpPr>
          <p:sp>
            <p:nvSpPr>
              <p:cNvPr id="34" name="Quad Arrow Callout 61">
                <a:extLst>
                  <a:ext uri="{FF2B5EF4-FFF2-40B4-BE49-F238E27FC236}">
                    <a16:creationId xmlns:a16="http://schemas.microsoft.com/office/drawing/2014/main" id="{25DA6284-9625-E693-D1E3-C0AFA2378704}"/>
                  </a:ext>
                </a:extLst>
              </p:cNvPr>
              <p:cNvSpPr/>
              <p:nvPr/>
            </p:nvSpPr>
            <p:spPr>
              <a:xfrm>
                <a:off x="1756756" y="4876800"/>
                <a:ext cx="1367444" cy="1295400"/>
              </a:xfrm>
              <a:prstGeom prst="quadArrowCallout">
                <a:avLst>
                  <a:gd name="adj1" fmla="val 37030"/>
                  <a:gd name="adj2" fmla="val 18515"/>
                  <a:gd name="adj3" fmla="val 18515"/>
                  <a:gd name="adj4" fmla="val 48123"/>
                </a:avLst>
              </a:prstGeom>
              <a:solidFill>
                <a:schemeClr val="accent2">
                  <a:lumMod val="5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Quad Arrow Callout 62">
                <a:extLst>
                  <a:ext uri="{FF2B5EF4-FFF2-40B4-BE49-F238E27FC236}">
                    <a16:creationId xmlns:a16="http://schemas.microsoft.com/office/drawing/2014/main" id="{57DAF8D7-5BAF-D1BB-2239-7FB66A4BB043}"/>
                  </a:ext>
                </a:extLst>
              </p:cNvPr>
              <p:cNvSpPr/>
              <p:nvPr/>
            </p:nvSpPr>
            <p:spPr>
              <a:xfrm>
                <a:off x="1978824" y="5098868"/>
                <a:ext cx="913939" cy="865788"/>
              </a:xfrm>
              <a:prstGeom prst="quadArrowCallout">
                <a:avLst>
                  <a:gd name="adj1" fmla="val 37030"/>
                  <a:gd name="adj2" fmla="val 18515"/>
                  <a:gd name="adj3" fmla="val 18515"/>
                  <a:gd name="adj4" fmla="val 48123"/>
                </a:avLst>
              </a:prstGeom>
              <a:solidFill>
                <a:schemeClr val="tx2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Quad Arrow Callout 63">
                <a:extLst>
                  <a:ext uri="{FF2B5EF4-FFF2-40B4-BE49-F238E27FC236}">
                    <a16:creationId xmlns:a16="http://schemas.microsoft.com/office/drawing/2014/main" id="{849F4AB6-529A-0EDB-80E0-61A5AAD28468}"/>
                  </a:ext>
                </a:extLst>
              </p:cNvPr>
              <p:cNvSpPr/>
              <p:nvPr/>
            </p:nvSpPr>
            <p:spPr>
              <a:xfrm>
                <a:off x="2186550" y="5282728"/>
                <a:ext cx="498486" cy="472223"/>
              </a:xfrm>
              <a:prstGeom prst="quadArrowCallout">
                <a:avLst>
                  <a:gd name="adj1" fmla="val 37030"/>
                  <a:gd name="adj2" fmla="val 18515"/>
                  <a:gd name="adj3" fmla="val 18515"/>
                  <a:gd name="adj4" fmla="val 48123"/>
                </a:avLst>
              </a:prstGeom>
              <a:solidFill>
                <a:srgbClr val="BA7816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0550B35-35C7-7335-8895-48474B361B3E}"/>
                </a:ext>
              </a:extLst>
            </p:cNvPr>
            <p:cNvGrpSpPr/>
            <p:nvPr/>
          </p:nvGrpSpPr>
          <p:grpSpPr>
            <a:xfrm>
              <a:off x="7088428" y="2393269"/>
              <a:ext cx="308572" cy="337242"/>
              <a:chOff x="1756756" y="4876800"/>
              <a:chExt cx="1367444" cy="1295400"/>
            </a:xfrm>
          </p:grpSpPr>
          <p:sp>
            <p:nvSpPr>
              <p:cNvPr id="31" name="Quad Arrow Callout 58">
                <a:extLst>
                  <a:ext uri="{FF2B5EF4-FFF2-40B4-BE49-F238E27FC236}">
                    <a16:creationId xmlns:a16="http://schemas.microsoft.com/office/drawing/2014/main" id="{62EE1F01-53A5-B2D6-921F-22B6852F2617}"/>
                  </a:ext>
                </a:extLst>
              </p:cNvPr>
              <p:cNvSpPr/>
              <p:nvPr/>
            </p:nvSpPr>
            <p:spPr>
              <a:xfrm>
                <a:off x="1756756" y="4876800"/>
                <a:ext cx="1367444" cy="1295400"/>
              </a:xfrm>
              <a:prstGeom prst="quadArrowCallout">
                <a:avLst>
                  <a:gd name="adj1" fmla="val 37030"/>
                  <a:gd name="adj2" fmla="val 18515"/>
                  <a:gd name="adj3" fmla="val 18515"/>
                  <a:gd name="adj4" fmla="val 48123"/>
                </a:avLst>
              </a:prstGeom>
              <a:solidFill>
                <a:schemeClr val="accent2">
                  <a:lumMod val="5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Quad Arrow Callout 59">
                <a:extLst>
                  <a:ext uri="{FF2B5EF4-FFF2-40B4-BE49-F238E27FC236}">
                    <a16:creationId xmlns:a16="http://schemas.microsoft.com/office/drawing/2014/main" id="{DAC59360-6194-7C72-9906-B67DA6B36EA7}"/>
                  </a:ext>
                </a:extLst>
              </p:cNvPr>
              <p:cNvSpPr/>
              <p:nvPr/>
            </p:nvSpPr>
            <p:spPr>
              <a:xfrm>
                <a:off x="1978824" y="5098868"/>
                <a:ext cx="913939" cy="865788"/>
              </a:xfrm>
              <a:prstGeom prst="quadArrowCallout">
                <a:avLst>
                  <a:gd name="adj1" fmla="val 37030"/>
                  <a:gd name="adj2" fmla="val 18515"/>
                  <a:gd name="adj3" fmla="val 18515"/>
                  <a:gd name="adj4" fmla="val 48123"/>
                </a:avLst>
              </a:prstGeom>
              <a:solidFill>
                <a:schemeClr val="tx2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Quad Arrow Callout 60">
                <a:extLst>
                  <a:ext uri="{FF2B5EF4-FFF2-40B4-BE49-F238E27FC236}">
                    <a16:creationId xmlns:a16="http://schemas.microsoft.com/office/drawing/2014/main" id="{65DA107C-5A16-CB6F-6268-EE66E8D083CB}"/>
                  </a:ext>
                </a:extLst>
              </p:cNvPr>
              <p:cNvSpPr/>
              <p:nvPr/>
            </p:nvSpPr>
            <p:spPr>
              <a:xfrm>
                <a:off x="2186550" y="5282728"/>
                <a:ext cx="498486" cy="472223"/>
              </a:xfrm>
              <a:prstGeom prst="quadArrowCallout">
                <a:avLst>
                  <a:gd name="adj1" fmla="val 37030"/>
                  <a:gd name="adj2" fmla="val 18515"/>
                  <a:gd name="adj3" fmla="val 18515"/>
                  <a:gd name="adj4" fmla="val 48123"/>
                </a:avLst>
              </a:prstGeom>
              <a:solidFill>
                <a:srgbClr val="BA7816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87C1D90-6B60-F09C-452E-8ACE87A7A5B6}"/>
                </a:ext>
              </a:extLst>
            </p:cNvPr>
            <p:cNvGrpSpPr/>
            <p:nvPr/>
          </p:nvGrpSpPr>
          <p:grpSpPr>
            <a:xfrm>
              <a:off x="7335996" y="2164703"/>
              <a:ext cx="287568" cy="314287"/>
              <a:chOff x="1756756" y="4876800"/>
              <a:chExt cx="1367444" cy="1295400"/>
            </a:xfrm>
          </p:grpSpPr>
          <p:sp>
            <p:nvSpPr>
              <p:cNvPr id="28" name="Quad Arrow Callout 55">
                <a:extLst>
                  <a:ext uri="{FF2B5EF4-FFF2-40B4-BE49-F238E27FC236}">
                    <a16:creationId xmlns:a16="http://schemas.microsoft.com/office/drawing/2014/main" id="{19E13905-0C65-2F7A-78A4-E91F922A5AE6}"/>
                  </a:ext>
                </a:extLst>
              </p:cNvPr>
              <p:cNvSpPr/>
              <p:nvPr/>
            </p:nvSpPr>
            <p:spPr>
              <a:xfrm>
                <a:off x="1756756" y="4876800"/>
                <a:ext cx="1367444" cy="1295400"/>
              </a:xfrm>
              <a:prstGeom prst="quadArrowCallout">
                <a:avLst>
                  <a:gd name="adj1" fmla="val 37030"/>
                  <a:gd name="adj2" fmla="val 18515"/>
                  <a:gd name="adj3" fmla="val 18515"/>
                  <a:gd name="adj4" fmla="val 48123"/>
                </a:avLst>
              </a:prstGeom>
              <a:solidFill>
                <a:schemeClr val="accent2">
                  <a:lumMod val="5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Quad Arrow Callout 56">
                <a:extLst>
                  <a:ext uri="{FF2B5EF4-FFF2-40B4-BE49-F238E27FC236}">
                    <a16:creationId xmlns:a16="http://schemas.microsoft.com/office/drawing/2014/main" id="{7BDCA425-F0B8-9FC1-CB95-AE88456C68D0}"/>
                  </a:ext>
                </a:extLst>
              </p:cNvPr>
              <p:cNvSpPr/>
              <p:nvPr/>
            </p:nvSpPr>
            <p:spPr>
              <a:xfrm>
                <a:off x="1978824" y="5098868"/>
                <a:ext cx="913939" cy="865788"/>
              </a:xfrm>
              <a:prstGeom prst="quadArrowCallout">
                <a:avLst>
                  <a:gd name="adj1" fmla="val 37030"/>
                  <a:gd name="adj2" fmla="val 18515"/>
                  <a:gd name="adj3" fmla="val 18515"/>
                  <a:gd name="adj4" fmla="val 48123"/>
                </a:avLst>
              </a:prstGeom>
              <a:solidFill>
                <a:schemeClr val="tx2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Quad Arrow Callout 57">
                <a:extLst>
                  <a:ext uri="{FF2B5EF4-FFF2-40B4-BE49-F238E27FC236}">
                    <a16:creationId xmlns:a16="http://schemas.microsoft.com/office/drawing/2014/main" id="{6BE03A51-BCA7-6F47-9D2A-7823ACB1FB61}"/>
                  </a:ext>
                </a:extLst>
              </p:cNvPr>
              <p:cNvSpPr/>
              <p:nvPr/>
            </p:nvSpPr>
            <p:spPr>
              <a:xfrm>
                <a:off x="2186550" y="5282728"/>
                <a:ext cx="498486" cy="472223"/>
              </a:xfrm>
              <a:prstGeom prst="quadArrowCallout">
                <a:avLst>
                  <a:gd name="adj1" fmla="val 37030"/>
                  <a:gd name="adj2" fmla="val 18515"/>
                  <a:gd name="adj3" fmla="val 18515"/>
                  <a:gd name="adj4" fmla="val 48123"/>
                </a:avLst>
              </a:prstGeom>
              <a:solidFill>
                <a:srgbClr val="BA7816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1B009DB-70DB-39B9-F7AD-9B2DEA9E351B}"/>
              </a:ext>
            </a:extLst>
          </p:cNvPr>
          <p:cNvGrpSpPr/>
          <p:nvPr/>
        </p:nvGrpSpPr>
        <p:grpSpPr>
          <a:xfrm>
            <a:off x="4559911" y="1233206"/>
            <a:ext cx="2714381" cy="5328232"/>
            <a:chOff x="6014594" y="3657600"/>
            <a:chExt cx="1281022" cy="251460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B600728-104D-1158-BA2A-25189FE62943}"/>
                </a:ext>
              </a:extLst>
            </p:cNvPr>
            <p:cNvSpPr/>
            <p:nvPr/>
          </p:nvSpPr>
          <p:spPr>
            <a:xfrm rot="2741041">
              <a:off x="6251821" y="5792638"/>
              <a:ext cx="332117" cy="427008"/>
            </a:xfrm>
            <a:prstGeom prst="ellipse">
              <a:avLst/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6394E76-C3D2-9063-B03F-08070F7E3DA4}"/>
                </a:ext>
              </a:extLst>
            </p:cNvPr>
            <p:cNvSpPr/>
            <p:nvPr/>
          </p:nvSpPr>
          <p:spPr>
            <a:xfrm rot="18253901">
              <a:off x="6640367" y="5789086"/>
              <a:ext cx="332117" cy="427008"/>
            </a:xfrm>
            <a:prstGeom prst="ellipse">
              <a:avLst/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Cloud 67">
              <a:extLst>
                <a:ext uri="{FF2B5EF4-FFF2-40B4-BE49-F238E27FC236}">
                  <a16:creationId xmlns:a16="http://schemas.microsoft.com/office/drawing/2014/main" id="{5CE258A2-3A7D-9B4C-2F84-E6C709BE6BD2}"/>
                </a:ext>
              </a:extLst>
            </p:cNvPr>
            <p:cNvSpPr/>
            <p:nvPr/>
          </p:nvSpPr>
          <p:spPr>
            <a:xfrm>
              <a:off x="6014594" y="3752491"/>
              <a:ext cx="1233577" cy="996351"/>
            </a:xfrm>
            <a:prstGeom prst="clou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1C59DDB-D21B-E972-BCC4-11852CE5B480}"/>
                </a:ext>
              </a:extLst>
            </p:cNvPr>
            <p:cNvSpPr/>
            <p:nvPr/>
          </p:nvSpPr>
          <p:spPr>
            <a:xfrm>
              <a:off x="6014594" y="5033513"/>
              <a:ext cx="237226" cy="33211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4A12FCA-2F82-BA43-028C-F8396C34D2F4}"/>
                </a:ext>
              </a:extLst>
            </p:cNvPr>
            <p:cNvSpPr/>
            <p:nvPr/>
          </p:nvSpPr>
          <p:spPr>
            <a:xfrm>
              <a:off x="7058390" y="5033513"/>
              <a:ext cx="237226" cy="33211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rapezoid 70">
              <a:extLst>
                <a:ext uri="{FF2B5EF4-FFF2-40B4-BE49-F238E27FC236}">
                  <a16:creationId xmlns:a16="http://schemas.microsoft.com/office/drawing/2014/main" id="{CF84E9E8-5D26-A7A7-500C-3A11157D2B6D}"/>
                </a:ext>
              </a:extLst>
            </p:cNvPr>
            <p:cNvSpPr/>
            <p:nvPr/>
          </p:nvSpPr>
          <p:spPr>
            <a:xfrm rot="20160541">
              <a:off x="6642090" y="4389797"/>
              <a:ext cx="517627" cy="862792"/>
            </a:xfrm>
            <a:prstGeom prst="trapezoid">
              <a:avLst>
                <a:gd name="adj" fmla="val 32869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rapezoid 71">
              <a:extLst>
                <a:ext uri="{FF2B5EF4-FFF2-40B4-BE49-F238E27FC236}">
                  <a16:creationId xmlns:a16="http://schemas.microsoft.com/office/drawing/2014/main" id="{85D83B3D-A979-65B0-25EC-2C479A849B2F}"/>
                </a:ext>
              </a:extLst>
            </p:cNvPr>
            <p:cNvSpPr/>
            <p:nvPr/>
          </p:nvSpPr>
          <p:spPr>
            <a:xfrm rot="1387770">
              <a:off x="6101331" y="4439229"/>
              <a:ext cx="517627" cy="789111"/>
            </a:xfrm>
            <a:prstGeom prst="trapezoid">
              <a:avLst>
                <a:gd name="adj" fmla="val 32869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rapezoid 72">
              <a:extLst>
                <a:ext uri="{FF2B5EF4-FFF2-40B4-BE49-F238E27FC236}">
                  <a16:creationId xmlns:a16="http://schemas.microsoft.com/office/drawing/2014/main" id="{496AECC8-711E-4FAF-2F65-0E0129E3F529}"/>
                </a:ext>
              </a:extLst>
            </p:cNvPr>
            <p:cNvSpPr/>
            <p:nvPr/>
          </p:nvSpPr>
          <p:spPr>
            <a:xfrm>
              <a:off x="6128152" y="4429169"/>
              <a:ext cx="948906" cy="1553250"/>
            </a:xfrm>
            <a:prstGeom prst="trapezoid">
              <a:avLst>
                <a:gd name="adj" fmla="val 32869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rapezoid 73">
              <a:extLst>
                <a:ext uri="{FF2B5EF4-FFF2-40B4-BE49-F238E27FC236}">
                  <a16:creationId xmlns:a16="http://schemas.microsoft.com/office/drawing/2014/main" id="{FCD35BD1-F6D6-2F6D-1260-E7E7A999EF05}"/>
                </a:ext>
              </a:extLst>
            </p:cNvPr>
            <p:cNvSpPr/>
            <p:nvPr/>
          </p:nvSpPr>
          <p:spPr>
            <a:xfrm rot="379796">
              <a:off x="6142083" y="4359556"/>
              <a:ext cx="517627" cy="1734234"/>
            </a:xfrm>
            <a:prstGeom prst="trapezoid">
              <a:avLst>
                <a:gd name="adj" fmla="val 41830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rapezoid 74">
              <a:extLst>
                <a:ext uri="{FF2B5EF4-FFF2-40B4-BE49-F238E27FC236}">
                  <a16:creationId xmlns:a16="http://schemas.microsoft.com/office/drawing/2014/main" id="{AD9A9B7F-F378-1592-D902-9A6F8D40BB6D}"/>
                </a:ext>
              </a:extLst>
            </p:cNvPr>
            <p:cNvSpPr/>
            <p:nvPr/>
          </p:nvSpPr>
          <p:spPr>
            <a:xfrm rot="21033800">
              <a:off x="6660558" y="4317335"/>
              <a:ext cx="517627" cy="1723811"/>
            </a:xfrm>
            <a:prstGeom prst="trapezoid">
              <a:avLst>
                <a:gd name="adj" fmla="val 40202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gular Pentagon 107">
              <a:extLst>
                <a:ext uri="{FF2B5EF4-FFF2-40B4-BE49-F238E27FC236}">
                  <a16:creationId xmlns:a16="http://schemas.microsoft.com/office/drawing/2014/main" id="{DBE51648-3D61-BF11-47B2-8FEF01C8EF07}"/>
                </a:ext>
              </a:extLst>
            </p:cNvPr>
            <p:cNvSpPr/>
            <p:nvPr/>
          </p:nvSpPr>
          <p:spPr>
            <a:xfrm rot="10800000">
              <a:off x="6299266" y="3799936"/>
              <a:ext cx="664234" cy="854015"/>
            </a:xfrm>
            <a:prstGeom prst="pentag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Cloud 76">
              <a:extLst>
                <a:ext uri="{FF2B5EF4-FFF2-40B4-BE49-F238E27FC236}">
                  <a16:creationId xmlns:a16="http://schemas.microsoft.com/office/drawing/2014/main" id="{2328ECE6-EA00-E47B-1064-D373EC884FDF}"/>
                </a:ext>
              </a:extLst>
            </p:cNvPr>
            <p:cNvSpPr/>
            <p:nvPr/>
          </p:nvSpPr>
          <p:spPr>
            <a:xfrm>
              <a:off x="6346711" y="3657600"/>
              <a:ext cx="569343" cy="474453"/>
            </a:xfrm>
            <a:prstGeom prst="clou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Cloud 77">
              <a:extLst>
                <a:ext uri="{FF2B5EF4-FFF2-40B4-BE49-F238E27FC236}">
                  <a16:creationId xmlns:a16="http://schemas.microsoft.com/office/drawing/2014/main" id="{E8CA93DD-BFB2-9CFF-374C-A9DC95CB8E44}"/>
                </a:ext>
              </a:extLst>
            </p:cNvPr>
            <p:cNvSpPr/>
            <p:nvPr/>
          </p:nvSpPr>
          <p:spPr>
            <a:xfrm rot="18167829">
              <a:off x="6022703" y="3924809"/>
              <a:ext cx="790979" cy="284672"/>
            </a:xfrm>
            <a:prstGeom prst="clou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Cloud 78">
              <a:extLst>
                <a:ext uri="{FF2B5EF4-FFF2-40B4-BE49-F238E27FC236}">
                  <a16:creationId xmlns:a16="http://schemas.microsoft.com/office/drawing/2014/main" id="{65884F31-158A-81AE-3957-A3293D306930}"/>
                </a:ext>
              </a:extLst>
            </p:cNvPr>
            <p:cNvSpPr/>
            <p:nvPr/>
          </p:nvSpPr>
          <p:spPr>
            <a:xfrm rot="14977688">
              <a:off x="6507001" y="3983011"/>
              <a:ext cx="790979" cy="284672"/>
            </a:xfrm>
            <a:prstGeom prst="clou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lowchart: Stored Data 79">
              <a:extLst>
                <a:ext uri="{FF2B5EF4-FFF2-40B4-BE49-F238E27FC236}">
                  <a16:creationId xmlns:a16="http://schemas.microsoft.com/office/drawing/2014/main" id="{9D14408B-3C13-7415-487D-B51FFDAA899D}"/>
                </a:ext>
              </a:extLst>
            </p:cNvPr>
            <p:cNvSpPr/>
            <p:nvPr/>
          </p:nvSpPr>
          <p:spPr>
            <a:xfrm rot="5400000">
              <a:off x="6465324" y="3349206"/>
              <a:ext cx="379562" cy="996351"/>
            </a:xfrm>
            <a:prstGeom prst="flowChartOnlineStorag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8">
              <a:extLst>
                <a:ext uri="{FF2B5EF4-FFF2-40B4-BE49-F238E27FC236}">
                  <a16:creationId xmlns:a16="http://schemas.microsoft.com/office/drawing/2014/main" id="{40F106F3-D998-BBBA-C2C4-23DEB50F60CD}"/>
                </a:ext>
              </a:extLst>
            </p:cNvPr>
            <p:cNvGrpSpPr/>
            <p:nvPr/>
          </p:nvGrpSpPr>
          <p:grpSpPr>
            <a:xfrm>
              <a:off x="6773719" y="4511615"/>
              <a:ext cx="178160" cy="1493964"/>
              <a:chOff x="6629400" y="1447800"/>
              <a:chExt cx="806264" cy="3603319"/>
            </a:xfrm>
          </p:grpSpPr>
          <p:grpSp>
            <p:nvGrpSpPr>
              <p:cNvPr id="108" name="Group 79">
                <a:extLst>
                  <a:ext uri="{FF2B5EF4-FFF2-40B4-BE49-F238E27FC236}">
                    <a16:creationId xmlns:a16="http://schemas.microsoft.com/office/drawing/2014/main" id="{CA0BE607-211B-46B2-1184-04E55C7FACA4}"/>
                  </a:ext>
                </a:extLst>
              </p:cNvPr>
              <p:cNvGrpSpPr/>
              <p:nvPr/>
            </p:nvGrpSpPr>
            <p:grpSpPr>
              <a:xfrm>
                <a:off x="6629400" y="1447800"/>
                <a:ext cx="713825" cy="1174911"/>
                <a:chOff x="6629400" y="1447800"/>
                <a:chExt cx="713825" cy="1174911"/>
              </a:xfrm>
            </p:grpSpPr>
            <p:sp>
              <p:nvSpPr>
                <p:cNvPr id="117" name="Regular Pentagon 148">
                  <a:extLst>
                    <a:ext uri="{FF2B5EF4-FFF2-40B4-BE49-F238E27FC236}">
                      <a16:creationId xmlns:a16="http://schemas.microsoft.com/office/drawing/2014/main" id="{7D339043-4982-2939-4333-857A614E5F8A}"/>
                    </a:ext>
                  </a:extLst>
                </p:cNvPr>
                <p:cNvSpPr/>
                <p:nvPr/>
              </p:nvSpPr>
              <p:spPr>
                <a:xfrm rot="10800000">
                  <a:off x="6629400" y="1447800"/>
                  <a:ext cx="685800" cy="609600"/>
                </a:xfrm>
                <a:prstGeom prst="pentagon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gular Pentagon 149">
                  <a:extLst>
                    <a:ext uri="{FF2B5EF4-FFF2-40B4-BE49-F238E27FC236}">
                      <a16:creationId xmlns:a16="http://schemas.microsoft.com/office/drawing/2014/main" id="{9E40BCEF-7C9F-6E2E-D1A7-E48BCD15BB92}"/>
                    </a:ext>
                  </a:extLst>
                </p:cNvPr>
                <p:cNvSpPr/>
                <p:nvPr/>
              </p:nvSpPr>
              <p:spPr>
                <a:xfrm>
                  <a:off x="6657425" y="2013111"/>
                  <a:ext cx="685800" cy="609600"/>
                </a:xfrm>
                <a:prstGeom prst="pentagon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80">
                <a:extLst>
                  <a:ext uri="{FF2B5EF4-FFF2-40B4-BE49-F238E27FC236}">
                    <a16:creationId xmlns:a16="http://schemas.microsoft.com/office/drawing/2014/main" id="{D4BEDD66-0ACC-35BD-2825-CB392F65ECA0}"/>
                  </a:ext>
                </a:extLst>
              </p:cNvPr>
              <p:cNvGrpSpPr/>
              <p:nvPr/>
            </p:nvGrpSpPr>
            <p:grpSpPr>
              <a:xfrm>
                <a:off x="6645639" y="2683240"/>
                <a:ext cx="713825" cy="1174911"/>
                <a:chOff x="6629400" y="1447800"/>
                <a:chExt cx="713825" cy="1174911"/>
              </a:xfrm>
            </p:grpSpPr>
            <p:sp>
              <p:nvSpPr>
                <p:cNvPr id="115" name="Regular Pentagon 146">
                  <a:extLst>
                    <a:ext uri="{FF2B5EF4-FFF2-40B4-BE49-F238E27FC236}">
                      <a16:creationId xmlns:a16="http://schemas.microsoft.com/office/drawing/2014/main" id="{111BEB92-5CF9-0115-C54B-8A3316A765D9}"/>
                    </a:ext>
                  </a:extLst>
                </p:cNvPr>
                <p:cNvSpPr/>
                <p:nvPr/>
              </p:nvSpPr>
              <p:spPr>
                <a:xfrm rot="10800000">
                  <a:off x="6629400" y="1447800"/>
                  <a:ext cx="685800" cy="609600"/>
                </a:xfrm>
                <a:prstGeom prst="pentagon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gular Pentagon 147">
                  <a:extLst>
                    <a:ext uri="{FF2B5EF4-FFF2-40B4-BE49-F238E27FC236}">
                      <a16:creationId xmlns:a16="http://schemas.microsoft.com/office/drawing/2014/main" id="{4C759E35-D38D-64EB-736A-9E106332E48C}"/>
                    </a:ext>
                  </a:extLst>
                </p:cNvPr>
                <p:cNvSpPr/>
                <p:nvPr/>
              </p:nvSpPr>
              <p:spPr>
                <a:xfrm>
                  <a:off x="6657425" y="2013111"/>
                  <a:ext cx="685800" cy="609600"/>
                </a:xfrm>
                <a:prstGeom prst="pentagon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83">
                <a:extLst>
                  <a:ext uri="{FF2B5EF4-FFF2-40B4-BE49-F238E27FC236}">
                    <a16:creationId xmlns:a16="http://schemas.microsoft.com/office/drawing/2014/main" id="{B95F40C7-004C-9269-8DDE-50E8905A2EA4}"/>
                  </a:ext>
                </a:extLst>
              </p:cNvPr>
              <p:cNvGrpSpPr/>
              <p:nvPr/>
            </p:nvGrpSpPr>
            <p:grpSpPr>
              <a:xfrm>
                <a:off x="6721839" y="3876208"/>
                <a:ext cx="713825" cy="1174911"/>
                <a:chOff x="6629400" y="1447800"/>
                <a:chExt cx="713825" cy="1174911"/>
              </a:xfrm>
            </p:grpSpPr>
            <p:sp>
              <p:nvSpPr>
                <p:cNvPr id="113" name="Regular Pentagon 144">
                  <a:extLst>
                    <a:ext uri="{FF2B5EF4-FFF2-40B4-BE49-F238E27FC236}">
                      <a16:creationId xmlns:a16="http://schemas.microsoft.com/office/drawing/2014/main" id="{8870EC70-DF0E-E6FB-A2BC-EB37B5F83474}"/>
                    </a:ext>
                  </a:extLst>
                </p:cNvPr>
                <p:cNvSpPr/>
                <p:nvPr/>
              </p:nvSpPr>
              <p:spPr>
                <a:xfrm rot="10800000">
                  <a:off x="6629400" y="1447800"/>
                  <a:ext cx="685800" cy="609600"/>
                </a:xfrm>
                <a:prstGeom prst="pentagon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gular Pentagon 145">
                  <a:extLst>
                    <a:ext uri="{FF2B5EF4-FFF2-40B4-BE49-F238E27FC236}">
                      <a16:creationId xmlns:a16="http://schemas.microsoft.com/office/drawing/2014/main" id="{B49520B0-A5D6-3662-4009-18C2F2294376}"/>
                    </a:ext>
                  </a:extLst>
                </p:cNvPr>
                <p:cNvSpPr/>
                <p:nvPr/>
              </p:nvSpPr>
              <p:spPr>
                <a:xfrm>
                  <a:off x="6657425" y="2013111"/>
                  <a:ext cx="685800" cy="609600"/>
                </a:xfrm>
                <a:prstGeom prst="pentagon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1" name="Quad Arrow 142">
                <a:extLst>
                  <a:ext uri="{FF2B5EF4-FFF2-40B4-BE49-F238E27FC236}">
                    <a16:creationId xmlns:a16="http://schemas.microsoft.com/office/drawing/2014/main" id="{61A747CB-2CDC-D345-281D-71179729A991}"/>
                  </a:ext>
                </a:extLst>
              </p:cNvPr>
              <p:cNvSpPr/>
              <p:nvPr/>
            </p:nvSpPr>
            <p:spPr>
              <a:xfrm>
                <a:off x="6781800" y="2362200"/>
                <a:ext cx="457200" cy="609600"/>
              </a:xfrm>
              <a:prstGeom prst="quadArrow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Quad Arrow 143">
                <a:extLst>
                  <a:ext uri="{FF2B5EF4-FFF2-40B4-BE49-F238E27FC236}">
                    <a16:creationId xmlns:a16="http://schemas.microsoft.com/office/drawing/2014/main" id="{80646EF6-685B-E431-C202-20401996277E}"/>
                  </a:ext>
                </a:extLst>
              </p:cNvPr>
              <p:cNvSpPr/>
              <p:nvPr/>
            </p:nvSpPr>
            <p:spPr>
              <a:xfrm>
                <a:off x="6783049" y="3582649"/>
                <a:ext cx="457200" cy="609600"/>
              </a:xfrm>
              <a:prstGeom prst="quadArrow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89">
              <a:extLst>
                <a:ext uri="{FF2B5EF4-FFF2-40B4-BE49-F238E27FC236}">
                  <a16:creationId xmlns:a16="http://schemas.microsoft.com/office/drawing/2014/main" id="{48DE80C1-0CC7-BBA6-3C2A-0B37370725A3}"/>
                </a:ext>
              </a:extLst>
            </p:cNvPr>
            <p:cNvGrpSpPr/>
            <p:nvPr/>
          </p:nvGrpSpPr>
          <p:grpSpPr>
            <a:xfrm>
              <a:off x="6346711" y="4511615"/>
              <a:ext cx="178160" cy="1493964"/>
              <a:chOff x="6629400" y="1447800"/>
              <a:chExt cx="806264" cy="3603319"/>
            </a:xfrm>
          </p:grpSpPr>
          <p:grpSp>
            <p:nvGrpSpPr>
              <p:cNvPr id="97" name="Group 79">
                <a:extLst>
                  <a:ext uri="{FF2B5EF4-FFF2-40B4-BE49-F238E27FC236}">
                    <a16:creationId xmlns:a16="http://schemas.microsoft.com/office/drawing/2014/main" id="{1F3F3DA2-7032-CE68-1D9C-E7638E29022B}"/>
                  </a:ext>
                </a:extLst>
              </p:cNvPr>
              <p:cNvGrpSpPr/>
              <p:nvPr/>
            </p:nvGrpSpPr>
            <p:grpSpPr>
              <a:xfrm>
                <a:off x="6629400" y="1447800"/>
                <a:ext cx="713825" cy="1174911"/>
                <a:chOff x="6629400" y="1447800"/>
                <a:chExt cx="713825" cy="1174911"/>
              </a:xfrm>
            </p:grpSpPr>
            <p:sp>
              <p:nvSpPr>
                <p:cNvPr id="106" name="Regular Pentagon 137">
                  <a:extLst>
                    <a:ext uri="{FF2B5EF4-FFF2-40B4-BE49-F238E27FC236}">
                      <a16:creationId xmlns:a16="http://schemas.microsoft.com/office/drawing/2014/main" id="{7C9E1992-ACA9-1B04-32CE-5E994F3BB55A}"/>
                    </a:ext>
                  </a:extLst>
                </p:cNvPr>
                <p:cNvSpPr/>
                <p:nvPr/>
              </p:nvSpPr>
              <p:spPr>
                <a:xfrm rot="10800000">
                  <a:off x="6629400" y="1447800"/>
                  <a:ext cx="685800" cy="609600"/>
                </a:xfrm>
                <a:prstGeom prst="pentagon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gular Pentagon 138">
                  <a:extLst>
                    <a:ext uri="{FF2B5EF4-FFF2-40B4-BE49-F238E27FC236}">
                      <a16:creationId xmlns:a16="http://schemas.microsoft.com/office/drawing/2014/main" id="{59F41209-4612-7B49-B4B7-474FB62D51BF}"/>
                    </a:ext>
                  </a:extLst>
                </p:cNvPr>
                <p:cNvSpPr/>
                <p:nvPr/>
              </p:nvSpPr>
              <p:spPr>
                <a:xfrm>
                  <a:off x="6657425" y="2013111"/>
                  <a:ext cx="685800" cy="609600"/>
                </a:xfrm>
                <a:prstGeom prst="pentagon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80">
                <a:extLst>
                  <a:ext uri="{FF2B5EF4-FFF2-40B4-BE49-F238E27FC236}">
                    <a16:creationId xmlns:a16="http://schemas.microsoft.com/office/drawing/2014/main" id="{685D1BAA-9FF9-06C6-AA2C-B3E3B3397424}"/>
                  </a:ext>
                </a:extLst>
              </p:cNvPr>
              <p:cNvGrpSpPr/>
              <p:nvPr/>
            </p:nvGrpSpPr>
            <p:grpSpPr>
              <a:xfrm>
                <a:off x="6645639" y="2683240"/>
                <a:ext cx="713825" cy="1174911"/>
                <a:chOff x="6629400" y="1447800"/>
                <a:chExt cx="713825" cy="1174911"/>
              </a:xfrm>
            </p:grpSpPr>
            <p:sp>
              <p:nvSpPr>
                <p:cNvPr id="104" name="Regular Pentagon 135">
                  <a:extLst>
                    <a:ext uri="{FF2B5EF4-FFF2-40B4-BE49-F238E27FC236}">
                      <a16:creationId xmlns:a16="http://schemas.microsoft.com/office/drawing/2014/main" id="{3CD501B0-DD17-9675-D938-BB2B826A2FC3}"/>
                    </a:ext>
                  </a:extLst>
                </p:cNvPr>
                <p:cNvSpPr/>
                <p:nvPr/>
              </p:nvSpPr>
              <p:spPr>
                <a:xfrm rot="10800000">
                  <a:off x="6629400" y="1447800"/>
                  <a:ext cx="685800" cy="609600"/>
                </a:xfrm>
                <a:prstGeom prst="pentagon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gular Pentagon 136">
                  <a:extLst>
                    <a:ext uri="{FF2B5EF4-FFF2-40B4-BE49-F238E27FC236}">
                      <a16:creationId xmlns:a16="http://schemas.microsoft.com/office/drawing/2014/main" id="{FCD292C9-071A-290A-2610-5A1D0C255E80}"/>
                    </a:ext>
                  </a:extLst>
                </p:cNvPr>
                <p:cNvSpPr/>
                <p:nvPr/>
              </p:nvSpPr>
              <p:spPr>
                <a:xfrm>
                  <a:off x="6657425" y="2013111"/>
                  <a:ext cx="685800" cy="609600"/>
                </a:xfrm>
                <a:prstGeom prst="pentagon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9" name="Group 83">
                <a:extLst>
                  <a:ext uri="{FF2B5EF4-FFF2-40B4-BE49-F238E27FC236}">
                    <a16:creationId xmlns:a16="http://schemas.microsoft.com/office/drawing/2014/main" id="{375B0A35-AC98-11C7-D57C-D50C25301113}"/>
                  </a:ext>
                </a:extLst>
              </p:cNvPr>
              <p:cNvGrpSpPr/>
              <p:nvPr/>
            </p:nvGrpSpPr>
            <p:grpSpPr>
              <a:xfrm>
                <a:off x="6721839" y="3876208"/>
                <a:ext cx="713825" cy="1174911"/>
                <a:chOff x="6629400" y="1447800"/>
                <a:chExt cx="713825" cy="1174911"/>
              </a:xfrm>
            </p:grpSpPr>
            <p:sp>
              <p:nvSpPr>
                <p:cNvPr id="102" name="Regular Pentagon 133">
                  <a:extLst>
                    <a:ext uri="{FF2B5EF4-FFF2-40B4-BE49-F238E27FC236}">
                      <a16:creationId xmlns:a16="http://schemas.microsoft.com/office/drawing/2014/main" id="{57B083BF-5C4C-F39D-301C-0FA1CAC9F0D4}"/>
                    </a:ext>
                  </a:extLst>
                </p:cNvPr>
                <p:cNvSpPr/>
                <p:nvPr/>
              </p:nvSpPr>
              <p:spPr>
                <a:xfrm rot="10800000">
                  <a:off x="6629400" y="1447800"/>
                  <a:ext cx="685800" cy="609600"/>
                </a:xfrm>
                <a:prstGeom prst="pentagon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gular Pentagon 134">
                  <a:extLst>
                    <a:ext uri="{FF2B5EF4-FFF2-40B4-BE49-F238E27FC236}">
                      <a16:creationId xmlns:a16="http://schemas.microsoft.com/office/drawing/2014/main" id="{37790AE3-A9A8-7559-97AA-446A93C19147}"/>
                    </a:ext>
                  </a:extLst>
                </p:cNvPr>
                <p:cNvSpPr/>
                <p:nvPr/>
              </p:nvSpPr>
              <p:spPr>
                <a:xfrm>
                  <a:off x="6657425" y="2013111"/>
                  <a:ext cx="685800" cy="609600"/>
                </a:xfrm>
                <a:prstGeom prst="pentagon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Quad Arrow 131">
                <a:extLst>
                  <a:ext uri="{FF2B5EF4-FFF2-40B4-BE49-F238E27FC236}">
                    <a16:creationId xmlns:a16="http://schemas.microsoft.com/office/drawing/2014/main" id="{428BC571-F1EA-911A-71E0-2770193833BE}"/>
                  </a:ext>
                </a:extLst>
              </p:cNvPr>
              <p:cNvSpPr/>
              <p:nvPr/>
            </p:nvSpPr>
            <p:spPr>
              <a:xfrm>
                <a:off x="6781800" y="2362200"/>
                <a:ext cx="457200" cy="609600"/>
              </a:xfrm>
              <a:prstGeom prst="quadArrow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Quad Arrow 132">
                <a:extLst>
                  <a:ext uri="{FF2B5EF4-FFF2-40B4-BE49-F238E27FC236}">
                    <a16:creationId xmlns:a16="http://schemas.microsoft.com/office/drawing/2014/main" id="{A1BA9CDA-50CC-D31B-DDA1-ACF0724336ED}"/>
                  </a:ext>
                </a:extLst>
              </p:cNvPr>
              <p:cNvSpPr/>
              <p:nvPr/>
            </p:nvSpPr>
            <p:spPr>
              <a:xfrm>
                <a:off x="6783049" y="3582649"/>
                <a:ext cx="457200" cy="609600"/>
              </a:xfrm>
              <a:prstGeom prst="quadArrow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" name="Group 101">
              <a:extLst>
                <a:ext uri="{FF2B5EF4-FFF2-40B4-BE49-F238E27FC236}">
                  <a16:creationId xmlns:a16="http://schemas.microsoft.com/office/drawing/2014/main" id="{ECF2B284-7B0D-44DD-AD9E-5E90C32D5395}"/>
                </a:ext>
              </a:extLst>
            </p:cNvPr>
            <p:cNvGrpSpPr/>
            <p:nvPr/>
          </p:nvGrpSpPr>
          <p:grpSpPr>
            <a:xfrm rot="16355409">
              <a:off x="6559288" y="3284183"/>
              <a:ext cx="209602" cy="1100863"/>
              <a:chOff x="6629400" y="1447800"/>
              <a:chExt cx="806264" cy="3603319"/>
            </a:xfrm>
          </p:grpSpPr>
          <p:grpSp>
            <p:nvGrpSpPr>
              <p:cNvPr id="86" name="Group 79">
                <a:extLst>
                  <a:ext uri="{FF2B5EF4-FFF2-40B4-BE49-F238E27FC236}">
                    <a16:creationId xmlns:a16="http://schemas.microsoft.com/office/drawing/2014/main" id="{A9868794-08BC-5C0B-EFCE-91B1FF10DD05}"/>
                  </a:ext>
                </a:extLst>
              </p:cNvPr>
              <p:cNvGrpSpPr/>
              <p:nvPr/>
            </p:nvGrpSpPr>
            <p:grpSpPr>
              <a:xfrm>
                <a:off x="6629400" y="1447800"/>
                <a:ext cx="713825" cy="1174911"/>
                <a:chOff x="6629400" y="1447800"/>
                <a:chExt cx="713825" cy="1174911"/>
              </a:xfrm>
            </p:grpSpPr>
            <p:sp>
              <p:nvSpPr>
                <p:cNvPr id="95" name="Regular Pentagon 126">
                  <a:extLst>
                    <a:ext uri="{FF2B5EF4-FFF2-40B4-BE49-F238E27FC236}">
                      <a16:creationId xmlns:a16="http://schemas.microsoft.com/office/drawing/2014/main" id="{18278C74-EDB0-3A84-18CE-7506F1520F3C}"/>
                    </a:ext>
                  </a:extLst>
                </p:cNvPr>
                <p:cNvSpPr/>
                <p:nvPr/>
              </p:nvSpPr>
              <p:spPr>
                <a:xfrm rot="10800000">
                  <a:off x="6629400" y="1447800"/>
                  <a:ext cx="685800" cy="609600"/>
                </a:xfrm>
                <a:prstGeom prst="pentagon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egular Pentagon 127">
                  <a:extLst>
                    <a:ext uri="{FF2B5EF4-FFF2-40B4-BE49-F238E27FC236}">
                      <a16:creationId xmlns:a16="http://schemas.microsoft.com/office/drawing/2014/main" id="{F4B54615-0FFC-EB9E-8686-747290027235}"/>
                    </a:ext>
                  </a:extLst>
                </p:cNvPr>
                <p:cNvSpPr/>
                <p:nvPr/>
              </p:nvSpPr>
              <p:spPr>
                <a:xfrm>
                  <a:off x="6657425" y="2013111"/>
                  <a:ext cx="685800" cy="609600"/>
                </a:xfrm>
                <a:prstGeom prst="pentagon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80">
                <a:extLst>
                  <a:ext uri="{FF2B5EF4-FFF2-40B4-BE49-F238E27FC236}">
                    <a16:creationId xmlns:a16="http://schemas.microsoft.com/office/drawing/2014/main" id="{101A31EC-158E-4D33-56ED-3A642084868E}"/>
                  </a:ext>
                </a:extLst>
              </p:cNvPr>
              <p:cNvGrpSpPr/>
              <p:nvPr/>
            </p:nvGrpSpPr>
            <p:grpSpPr>
              <a:xfrm>
                <a:off x="6645639" y="2683240"/>
                <a:ext cx="713825" cy="1174911"/>
                <a:chOff x="6629400" y="1447800"/>
                <a:chExt cx="713825" cy="1174911"/>
              </a:xfrm>
            </p:grpSpPr>
            <p:sp>
              <p:nvSpPr>
                <p:cNvPr id="93" name="Regular Pentagon 124">
                  <a:extLst>
                    <a:ext uri="{FF2B5EF4-FFF2-40B4-BE49-F238E27FC236}">
                      <a16:creationId xmlns:a16="http://schemas.microsoft.com/office/drawing/2014/main" id="{9C6D6CC4-D0A7-5330-BB17-B60901630EDF}"/>
                    </a:ext>
                  </a:extLst>
                </p:cNvPr>
                <p:cNvSpPr/>
                <p:nvPr/>
              </p:nvSpPr>
              <p:spPr>
                <a:xfrm rot="10800000">
                  <a:off x="6629400" y="1447800"/>
                  <a:ext cx="685800" cy="609600"/>
                </a:xfrm>
                <a:prstGeom prst="pentagon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gular Pentagon 125">
                  <a:extLst>
                    <a:ext uri="{FF2B5EF4-FFF2-40B4-BE49-F238E27FC236}">
                      <a16:creationId xmlns:a16="http://schemas.microsoft.com/office/drawing/2014/main" id="{5E879150-7242-32DC-6605-0E09A02CEF4F}"/>
                    </a:ext>
                  </a:extLst>
                </p:cNvPr>
                <p:cNvSpPr/>
                <p:nvPr/>
              </p:nvSpPr>
              <p:spPr>
                <a:xfrm>
                  <a:off x="6657425" y="2013111"/>
                  <a:ext cx="685800" cy="609600"/>
                </a:xfrm>
                <a:prstGeom prst="pentagon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83">
                <a:extLst>
                  <a:ext uri="{FF2B5EF4-FFF2-40B4-BE49-F238E27FC236}">
                    <a16:creationId xmlns:a16="http://schemas.microsoft.com/office/drawing/2014/main" id="{FBD77D2C-30FB-E4E0-6EF4-882305532424}"/>
                  </a:ext>
                </a:extLst>
              </p:cNvPr>
              <p:cNvGrpSpPr/>
              <p:nvPr/>
            </p:nvGrpSpPr>
            <p:grpSpPr>
              <a:xfrm>
                <a:off x="6721839" y="3876208"/>
                <a:ext cx="713825" cy="1174911"/>
                <a:chOff x="6629400" y="1447800"/>
                <a:chExt cx="713825" cy="1174911"/>
              </a:xfrm>
            </p:grpSpPr>
            <p:sp>
              <p:nvSpPr>
                <p:cNvPr id="91" name="Regular Pentagon 122">
                  <a:extLst>
                    <a:ext uri="{FF2B5EF4-FFF2-40B4-BE49-F238E27FC236}">
                      <a16:creationId xmlns:a16="http://schemas.microsoft.com/office/drawing/2014/main" id="{D44369DC-FEAB-A799-DA4B-DED6A7903A6D}"/>
                    </a:ext>
                  </a:extLst>
                </p:cNvPr>
                <p:cNvSpPr/>
                <p:nvPr/>
              </p:nvSpPr>
              <p:spPr>
                <a:xfrm rot="10800000">
                  <a:off x="6629400" y="1447800"/>
                  <a:ext cx="685800" cy="609600"/>
                </a:xfrm>
                <a:prstGeom prst="pentagon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gular Pentagon 123">
                  <a:extLst>
                    <a:ext uri="{FF2B5EF4-FFF2-40B4-BE49-F238E27FC236}">
                      <a16:creationId xmlns:a16="http://schemas.microsoft.com/office/drawing/2014/main" id="{B03F137B-FC3B-8CAB-CDB0-1F7BEBB2E674}"/>
                    </a:ext>
                  </a:extLst>
                </p:cNvPr>
                <p:cNvSpPr/>
                <p:nvPr/>
              </p:nvSpPr>
              <p:spPr>
                <a:xfrm>
                  <a:off x="6657425" y="2013111"/>
                  <a:ext cx="685800" cy="609600"/>
                </a:xfrm>
                <a:prstGeom prst="pentagon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9" name="Quad Arrow 120">
                <a:extLst>
                  <a:ext uri="{FF2B5EF4-FFF2-40B4-BE49-F238E27FC236}">
                    <a16:creationId xmlns:a16="http://schemas.microsoft.com/office/drawing/2014/main" id="{587EAEFE-DAD3-6CAC-7BFF-F7A9DD429019}"/>
                  </a:ext>
                </a:extLst>
              </p:cNvPr>
              <p:cNvSpPr/>
              <p:nvPr/>
            </p:nvSpPr>
            <p:spPr>
              <a:xfrm>
                <a:off x="6781800" y="2362200"/>
                <a:ext cx="457200" cy="609600"/>
              </a:xfrm>
              <a:prstGeom prst="quadArrow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Quad Arrow 121">
                <a:extLst>
                  <a:ext uri="{FF2B5EF4-FFF2-40B4-BE49-F238E27FC236}">
                    <a16:creationId xmlns:a16="http://schemas.microsoft.com/office/drawing/2014/main" id="{096CB712-4013-1B58-7ED7-F70A05C5E30F}"/>
                  </a:ext>
                </a:extLst>
              </p:cNvPr>
              <p:cNvSpPr/>
              <p:nvPr/>
            </p:nvSpPr>
            <p:spPr>
              <a:xfrm>
                <a:off x="6783049" y="3582649"/>
                <a:ext cx="457200" cy="609600"/>
              </a:xfrm>
              <a:prstGeom prst="quadArrow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Moon 83">
              <a:extLst>
                <a:ext uri="{FF2B5EF4-FFF2-40B4-BE49-F238E27FC236}">
                  <a16:creationId xmlns:a16="http://schemas.microsoft.com/office/drawing/2014/main" id="{28E5F9C0-1A1A-687C-9FC4-BCDAF6615FA6}"/>
                </a:ext>
              </a:extLst>
            </p:cNvPr>
            <p:cNvSpPr/>
            <p:nvPr/>
          </p:nvSpPr>
          <p:spPr>
            <a:xfrm rot="5207311">
              <a:off x="6245101" y="4107455"/>
              <a:ext cx="115993" cy="476366"/>
            </a:xfrm>
            <a:prstGeom prst="moon">
              <a:avLst>
                <a:gd name="adj" fmla="val 2362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Moon 84">
              <a:extLst>
                <a:ext uri="{FF2B5EF4-FFF2-40B4-BE49-F238E27FC236}">
                  <a16:creationId xmlns:a16="http://schemas.microsoft.com/office/drawing/2014/main" id="{F863D95C-9EA5-67F2-CA0E-4B98EE30CAB8}"/>
                </a:ext>
              </a:extLst>
            </p:cNvPr>
            <p:cNvSpPr/>
            <p:nvPr/>
          </p:nvSpPr>
          <p:spPr>
            <a:xfrm rot="5207311">
              <a:off x="6909335" y="4060009"/>
              <a:ext cx="115993" cy="476366"/>
            </a:xfrm>
            <a:prstGeom prst="moon">
              <a:avLst>
                <a:gd name="adj" fmla="val 2362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DEF5672C-2086-1E73-E847-9DDA7C982E8D}"/>
              </a:ext>
            </a:extLst>
          </p:cNvPr>
          <p:cNvGrpSpPr/>
          <p:nvPr/>
        </p:nvGrpSpPr>
        <p:grpSpPr>
          <a:xfrm>
            <a:off x="8659958" y="945479"/>
            <a:ext cx="2464951" cy="5723449"/>
            <a:chOff x="8943590" y="946534"/>
            <a:chExt cx="2323819" cy="5395751"/>
          </a:xfrm>
        </p:grpSpPr>
        <p:sp>
          <p:nvSpPr>
            <p:cNvPr id="120" name="Oval 28">
              <a:extLst>
                <a:ext uri="{FF2B5EF4-FFF2-40B4-BE49-F238E27FC236}">
                  <a16:creationId xmlns:a16="http://schemas.microsoft.com/office/drawing/2014/main" id="{CCDFC9AE-D66F-B08C-B6EE-CA4217158AA0}"/>
                </a:ext>
              </a:extLst>
            </p:cNvPr>
            <p:cNvSpPr/>
            <p:nvPr/>
          </p:nvSpPr>
          <p:spPr>
            <a:xfrm rot="3195096">
              <a:off x="9599056" y="5699271"/>
              <a:ext cx="441721" cy="769008"/>
            </a:xfrm>
            <a:custGeom>
              <a:avLst/>
              <a:gdLst>
                <a:gd name="connsiteX0" fmla="*/ 0 w 588141"/>
                <a:gd name="connsiteY0" fmla="*/ 532725 h 1065449"/>
                <a:gd name="connsiteX1" fmla="*/ 294071 w 588141"/>
                <a:gd name="connsiteY1" fmla="*/ 0 h 1065449"/>
                <a:gd name="connsiteX2" fmla="*/ 588142 w 588141"/>
                <a:gd name="connsiteY2" fmla="*/ 532725 h 1065449"/>
                <a:gd name="connsiteX3" fmla="*/ 294071 w 588141"/>
                <a:gd name="connsiteY3" fmla="*/ 1065450 h 1065449"/>
                <a:gd name="connsiteX4" fmla="*/ 0 w 588141"/>
                <a:gd name="connsiteY4" fmla="*/ 532725 h 1065449"/>
                <a:gd name="connsiteX0" fmla="*/ 0 w 588142"/>
                <a:gd name="connsiteY0" fmla="*/ 532725 h 1266786"/>
                <a:gd name="connsiteX1" fmla="*/ 294071 w 588142"/>
                <a:gd name="connsiteY1" fmla="*/ 0 h 1266786"/>
                <a:gd name="connsiteX2" fmla="*/ 588142 w 588142"/>
                <a:gd name="connsiteY2" fmla="*/ 532725 h 1266786"/>
                <a:gd name="connsiteX3" fmla="*/ 294071 w 588142"/>
                <a:gd name="connsiteY3" fmla="*/ 1266786 h 1266786"/>
                <a:gd name="connsiteX4" fmla="*/ 0 w 588142"/>
                <a:gd name="connsiteY4" fmla="*/ 532725 h 1266786"/>
                <a:gd name="connsiteX0" fmla="*/ 661 w 588803"/>
                <a:gd name="connsiteY0" fmla="*/ 291007 h 1025068"/>
                <a:gd name="connsiteX1" fmla="*/ 239877 w 588803"/>
                <a:gd name="connsiteY1" fmla="*/ 2 h 1025068"/>
                <a:gd name="connsiteX2" fmla="*/ 588803 w 588803"/>
                <a:gd name="connsiteY2" fmla="*/ 291007 h 1025068"/>
                <a:gd name="connsiteX3" fmla="*/ 294732 w 588803"/>
                <a:gd name="connsiteY3" fmla="*/ 1025068 h 1025068"/>
                <a:gd name="connsiteX4" fmla="*/ 661 w 588803"/>
                <a:gd name="connsiteY4" fmla="*/ 291007 h 102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8803" h="1025068">
                  <a:moveTo>
                    <a:pt x="661" y="291007"/>
                  </a:moveTo>
                  <a:cubicBezTo>
                    <a:pt x="-8481" y="120163"/>
                    <a:pt x="77466" y="2"/>
                    <a:pt x="239877" y="2"/>
                  </a:cubicBezTo>
                  <a:cubicBezTo>
                    <a:pt x="402288" y="2"/>
                    <a:pt x="588803" y="-3209"/>
                    <a:pt x="588803" y="291007"/>
                  </a:cubicBezTo>
                  <a:cubicBezTo>
                    <a:pt x="588803" y="585223"/>
                    <a:pt x="457143" y="1025068"/>
                    <a:pt x="294732" y="1025068"/>
                  </a:cubicBezTo>
                  <a:cubicBezTo>
                    <a:pt x="132321" y="1025068"/>
                    <a:pt x="9803" y="461851"/>
                    <a:pt x="661" y="29100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28">
              <a:extLst>
                <a:ext uri="{FF2B5EF4-FFF2-40B4-BE49-F238E27FC236}">
                  <a16:creationId xmlns:a16="http://schemas.microsoft.com/office/drawing/2014/main" id="{CE467A59-3AA9-2618-825C-88A0454BE593}"/>
                </a:ext>
              </a:extLst>
            </p:cNvPr>
            <p:cNvSpPr/>
            <p:nvPr/>
          </p:nvSpPr>
          <p:spPr>
            <a:xfrm rot="18868542">
              <a:off x="10186402" y="5736921"/>
              <a:ext cx="441721" cy="769008"/>
            </a:xfrm>
            <a:custGeom>
              <a:avLst/>
              <a:gdLst>
                <a:gd name="connsiteX0" fmla="*/ 0 w 588141"/>
                <a:gd name="connsiteY0" fmla="*/ 532725 h 1065449"/>
                <a:gd name="connsiteX1" fmla="*/ 294071 w 588141"/>
                <a:gd name="connsiteY1" fmla="*/ 0 h 1065449"/>
                <a:gd name="connsiteX2" fmla="*/ 588142 w 588141"/>
                <a:gd name="connsiteY2" fmla="*/ 532725 h 1065449"/>
                <a:gd name="connsiteX3" fmla="*/ 294071 w 588141"/>
                <a:gd name="connsiteY3" fmla="*/ 1065450 h 1065449"/>
                <a:gd name="connsiteX4" fmla="*/ 0 w 588141"/>
                <a:gd name="connsiteY4" fmla="*/ 532725 h 1065449"/>
                <a:gd name="connsiteX0" fmla="*/ 0 w 588142"/>
                <a:gd name="connsiteY0" fmla="*/ 532725 h 1266786"/>
                <a:gd name="connsiteX1" fmla="*/ 294071 w 588142"/>
                <a:gd name="connsiteY1" fmla="*/ 0 h 1266786"/>
                <a:gd name="connsiteX2" fmla="*/ 588142 w 588142"/>
                <a:gd name="connsiteY2" fmla="*/ 532725 h 1266786"/>
                <a:gd name="connsiteX3" fmla="*/ 294071 w 588142"/>
                <a:gd name="connsiteY3" fmla="*/ 1266786 h 1266786"/>
                <a:gd name="connsiteX4" fmla="*/ 0 w 588142"/>
                <a:gd name="connsiteY4" fmla="*/ 532725 h 1266786"/>
                <a:gd name="connsiteX0" fmla="*/ 661 w 588803"/>
                <a:gd name="connsiteY0" fmla="*/ 291007 h 1025068"/>
                <a:gd name="connsiteX1" fmla="*/ 239877 w 588803"/>
                <a:gd name="connsiteY1" fmla="*/ 2 h 1025068"/>
                <a:gd name="connsiteX2" fmla="*/ 588803 w 588803"/>
                <a:gd name="connsiteY2" fmla="*/ 291007 h 1025068"/>
                <a:gd name="connsiteX3" fmla="*/ 294732 w 588803"/>
                <a:gd name="connsiteY3" fmla="*/ 1025068 h 1025068"/>
                <a:gd name="connsiteX4" fmla="*/ 661 w 588803"/>
                <a:gd name="connsiteY4" fmla="*/ 291007 h 102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8803" h="1025068">
                  <a:moveTo>
                    <a:pt x="661" y="291007"/>
                  </a:moveTo>
                  <a:cubicBezTo>
                    <a:pt x="-8481" y="120163"/>
                    <a:pt x="77466" y="2"/>
                    <a:pt x="239877" y="2"/>
                  </a:cubicBezTo>
                  <a:cubicBezTo>
                    <a:pt x="402288" y="2"/>
                    <a:pt x="588803" y="-3209"/>
                    <a:pt x="588803" y="291007"/>
                  </a:cubicBezTo>
                  <a:cubicBezTo>
                    <a:pt x="588803" y="585223"/>
                    <a:pt x="457143" y="1025068"/>
                    <a:pt x="294732" y="1025068"/>
                  </a:cubicBezTo>
                  <a:cubicBezTo>
                    <a:pt x="132321" y="1025068"/>
                    <a:pt x="9803" y="461851"/>
                    <a:pt x="661" y="29100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rapezoid 152">
              <a:extLst>
                <a:ext uri="{FF2B5EF4-FFF2-40B4-BE49-F238E27FC236}">
                  <a16:creationId xmlns:a16="http://schemas.microsoft.com/office/drawing/2014/main" id="{2D09D4DF-894E-036F-4291-9564EF9164AF}"/>
                </a:ext>
              </a:extLst>
            </p:cNvPr>
            <p:cNvSpPr/>
            <p:nvPr/>
          </p:nvSpPr>
          <p:spPr>
            <a:xfrm>
              <a:off x="9439192" y="4162112"/>
              <a:ext cx="1409918" cy="1907817"/>
            </a:xfrm>
            <a:prstGeom prst="trapezoid">
              <a:avLst>
                <a:gd name="adj" fmla="val 8980"/>
              </a:avLst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76D17EE9-22B1-C751-1A85-153376A6F890}"/>
                </a:ext>
              </a:extLst>
            </p:cNvPr>
            <p:cNvCxnSpPr>
              <a:cxnSpLocks/>
              <a:endCxn id="153" idx="2"/>
            </p:cNvCxnSpPr>
            <p:nvPr/>
          </p:nvCxnSpPr>
          <p:spPr>
            <a:xfrm>
              <a:off x="10109230" y="4875596"/>
              <a:ext cx="34921" cy="11943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0191A0B-4D13-4473-B5C3-BEE726BDE78E}"/>
                </a:ext>
              </a:extLst>
            </p:cNvPr>
            <p:cNvSpPr/>
            <p:nvPr/>
          </p:nvSpPr>
          <p:spPr>
            <a:xfrm rot="3435232" flipH="1">
              <a:off x="10711179" y="3846738"/>
              <a:ext cx="716191" cy="33017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9CDD3696-354A-0297-51A4-89C2D90137E5}"/>
                </a:ext>
              </a:extLst>
            </p:cNvPr>
            <p:cNvSpPr/>
            <p:nvPr/>
          </p:nvSpPr>
          <p:spPr>
            <a:xfrm rot="7275375" flipH="1">
              <a:off x="8779860" y="3797315"/>
              <a:ext cx="716191" cy="30373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822504DA-E38C-9ABB-6DE2-DC764EF6A3FE}"/>
                </a:ext>
              </a:extLst>
            </p:cNvPr>
            <p:cNvGrpSpPr/>
            <p:nvPr/>
          </p:nvGrpSpPr>
          <p:grpSpPr>
            <a:xfrm>
              <a:off x="8943590" y="2106081"/>
              <a:ext cx="2323819" cy="2104940"/>
              <a:chOff x="9255305" y="3159821"/>
              <a:chExt cx="1683032" cy="1524508"/>
            </a:xfrm>
          </p:grpSpPr>
          <p:sp>
            <p:nvSpPr>
              <p:cNvPr id="140" name="Trapezoid 36">
                <a:extLst>
                  <a:ext uri="{FF2B5EF4-FFF2-40B4-BE49-F238E27FC236}">
                    <a16:creationId xmlns:a16="http://schemas.microsoft.com/office/drawing/2014/main" id="{D908B6C0-AB02-E9CB-3588-E3BB7F5D0E22}"/>
                  </a:ext>
                </a:extLst>
              </p:cNvPr>
              <p:cNvSpPr/>
              <p:nvPr/>
            </p:nvSpPr>
            <p:spPr>
              <a:xfrm rot="19904743">
                <a:off x="10367325" y="3388656"/>
                <a:ext cx="315282" cy="1208354"/>
              </a:xfrm>
              <a:custGeom>
                <a:avLst/>
                <a:gdLst>
                  <a:gd name="connsiteX0" fmla="*/ 0 w 464578"/>
                  <a:gd name="connsiteY0" fmla="*/ 1627863 h 1627863"/>
                  <a:gd name="connsiteX1" fmla="*/ 0 w 464578"/>
                  <a:gd name="connsiteY1" fmla="*/ 0 h 1627863"/>
                  <a:gd name="connsiteX2" fmla="*/ 464578 w 464578"/>
                  <a:gd name="connsiteY2" fmla="*/ 0 h 1627863"/>
                  <a:gd name="connsiteX3" fmla="*/ 464578 w 464578"/>
                  <a:gd name="connsiteY3" fmla="*/ 1627863 h 1627863"/>
                  <a:gd name="connsiteX4" fmla="*/ 0 w 464578"/>
                  <a:gd name="connsiteY4" fmla="*/ 1627863 h 1627863"/>
                  <a:gd name="connsiteX0" fmla="*/ 0 w 520256"/>
                  <a:gd name="connsiteY0" fmla="*/ 1627863 h 1627863"/>
                  <a:gd name="connsiteX1" fmla="*/ 0 w 520256"/>
                  <a:gd name="connsiteY1" fmla="*/ 0 h 1627863"/>
                  <a:gd name="connsiteX2" fmla="*/ 464578 w 520256"/>
                  <a:gd name="connsiteY2" fmla="*/ 0 h 1627863"/>
                  <a:gd name="connsiteX3" fmla="*/ 464578 w 520256"/>
                  <a:gd name="connsiteY3" fmla="*/ 1627863 h 1627863"/>
                  <a:gd name="connsiteX4" fmla="*/ 0 w 520256"/>
                  <a:gd name="connsiteY4" fmla="*/ 1627863 h 162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256" h="1627863">
                    <a:moveTo>
                      <a:pt x="0" y="1627863"/>
                    </a:moveTo>
                    <a:lnTo>
                      <a:pt x="0" y="0"/>
                    </a:lnTo>
                    <a:lnTo>
                      <a:pt x="464578" y="0"/>
                    </a:lnTo>
                    <a:cubicBezTo>
                      <a:pt x="589854" y="590807"/>
                      <a:pt x="464578" y="1085242"/>
                      <a:pt x="464578" y="1627863"/>
                    </a:cubicBezTo>
                    <a:lnTo>
                      <a:pt x="0" y="1627863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Trapezoid 140">
                <a:extLst>
                  <a:ext uri="{FF2B5EF4-FFF2-40B4-BE49-F238E27FC236}">
                    <a16:creationId xmlns:a16="http://schemas.microsoft.com/office/drawing/2014/main" id="{4AC75FFD-B686-D7A3-4C06-C5996CD68C5D}"/>
                  </a:ext>
                </a:extLst>
              </p:cNvPr>
              <p:cNvSpPr/>
              <p:nvPr/>
            </p:nvSpPr>
            <p:spPr>
              <a:xfrm rot="19904743">
                <a:off x="10656797" y="4478328"/>
                <a:ext cx="281540" cy="119434"/>
              </a:xfrm>
              <a:prstGeom prst="trapezoid">
                <a:avLst>
                  <a:gd name="adj" fmla="val 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2" name="Trapezoid 36">
                <a:extLst>
                  <a:ext uri="{FF2B5EF4-FFF2-40B4-BE49-F238E27FC236}">
                    <a16:creationId xmlns:a16="http://schemas.microsoft.com/office/drawing/2014/main" id="{4F66598E-8E15-C420-146D-0FCA624EF86D}"/>
                  </a:ext>
                </a:extLst>
              </p:cNvPr>
              <p:cNvSpPr/>
              <p:nvPr/>
            </p:nvSpPr>
            <p:spPr>
              <a:xfrm rot="1763375" flipH="1">
                <a:off x="9509554" y="3377405"/>
                <a:ext cx="315282" cy="1221125"/>
              </a:xfrm>
              <a:custGeom>
                <a:avLst/>
                <a:gdLst>
                  <a:gd name="connsiteX0" fmla="*/ 0 w 464578"/>
                  <a:gd name="connsiteY0" fmla="*/ 1627863 h 1627863"/>
                  <a:gd name="connsiteX1" fmla="*/ 0 w 464578"/>
                  <a:gd name="connsiteY1" fmla="*/ 0 h 1627863"/>
                  <a:gd name="connsiteX2" fmla="*/ 464578 w 464578"/>
                  <a:gd name="connsiteY2" fmla="*/ 0 h 1627863"/>
                  <a:gd name="connsiteX3" fmla="*/ 464578 w 464578"/>
                  <a:gd name="connsiteY3" fmla="*/ 1627863 h 1627863"/>
                  <a:gd name="connsiteX4" fmla="*/ 0 w 464578"/>
                  <a:gd name="connsiteY4" fmla="*/ 1627863 h 1627863"/>
                  <a:gd name="connsiteX0" fmla="*/ 0 w 520256"/>
                  <a:gd name="connsiteY0" fmla="*/ 1627863 h 1627863"/>
                  <a:gd name="connsiteX1" fmla="*/ 0 w 520256"/>
                  <a:gd name="connsiteY1" fmla="*/ 0 h 1627863"/>
                  <a:gd name="connsiteX2" fmla="*/ 464578 w 520256"/>
                  <a:gd name="connsiteY2" fmla="*/ 0 h 1627863"/>
                  <a:gd name="connsiteX3" fmla="*/ 464578 w 520256"/>
                  <a:gd name="connsiteY3" fmla="*/ 1627863 h 1627863"/>
                  <a:gd name="connsiteX4" fmla="*/ 0 w 520256"/>
                  <a:gd name="connsiteY4" fmla="*/ 1627863 h 162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256" h="1627863">
                    <a:moveTo>
                      <a:pt x="0" y="1627863"/>
                    </a:moveTo>
                    <a:lnTo>
                      <a:pt x="0" y="0"/>
                    </a:lnTo>
                    <a:lnTo>
                      <a:pt x="464578" y="0"/>
                    </a:lnTo>
                    <a:cubicBezTo>
                      <a:pt x="589854" y="590807"/>
                      <a:pt x="464578" y="1085242"/>
                      <a:pt x="464578" y="1627863"/>
                    </a:cubicBezTo>
                    <a:lnTo>
                      <a:pt x="0" y="1627863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Trapezoid 142">
                <a:extLst>
                  <a:ext uri="{FF2B5EF4-FFF2-40B4-BE49-F238E27FC236}">
                    <a16:creationId xmlns:a16="http://schemas.microsoft.com/office/drawing/2014/main" id="{930DEC69-C057-DB7D-01D4-ABFB0E272806}"/>
                  </a:ext>
                </a:extLst>
              </p:cNvPr>
              <p:cNvSpPr/>
              <p:nvPr/>
            </p:nvSpPr>
            <p:spPr>
              <a:xfrm rot="1763375" flipH="1">
                <a:off x="9255305" y="4431480"/>
                <a:ext cx="281540" cy="126423"/>
              </a:xfrm>
              <a:prstGeom prst="trapezoid">
                <a:avLst>
                  <a:gd name="adj" fmla="val 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Trapezoid 143">
                <a:extLst>
                  <a:ext uri="{FF2B5EF4-FFF2-40B4-BE49-F238E27FC236}">
                    <a16:creationId xmlns:a16="http://schemas.microsoft.com/office/drawing/2014/main" id="{9B9798A8-5F55-486C-304F-AD181E6A394A}"/>
                  </a:ext>
                </a:extLst>
              </p:cNvPr>
              <p:cNvSpPr/>
              <p:nvPr/>
            </p:nvSpPr>
            <p:spPr>
              <a:xfrm>
                <a:off x="9579247" y="3394299"/>
                <a:ext cx="1054802" cy="1281745"/>
              </a:xfrm>
              <a:prstGeom prst="trapezoid">
                <a:avLst>
                  <a:gd name="adj" fmla="val 26928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30BA6987-EDE9-33F3-3BC4-8FE9C3A38FA9}"/>
                  </a:ext>
                </a:extLst>
              </p:cNvPr>
              <p:cNvSpPr/>
              <p:nvPr/>
            </p:nvSpPr>
            <p:spPr>
              <a:xfrm>
                <a:off x="10044926" y="3391713"/>
                <a:ext cx="88750" cy="129261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CE72A54C-36AB-BFF7-3945-62C1396DDB3D}"/>
                  </a:ext>
                </a:extLst>
              </p:cNvPr>
              <p:cNvSpPr/>
              <p:nvPr/>
            </p:nvSpPr>
            <p:spPr>
              <a:xfrm>
                <a:off x="10070956" y="3571130"/>
                <a:ext cx="62720" cy="6679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DE24532E-8443-D382-B236-2AB7EA4BBA80}"/>
                  </a:ext>
                </a:extLst>
              </p:cNvPr>
              <p:cNvSpPr/>
              <p:nvPr/>
            </p:nvSpPr>
            <p:spPr>
              <a:xfrm>
                <a:off x="10066634" y="4069713"/>
                <a:ext cx="62720" cy="6679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CE74395A-43AB-3803-F322-C7D7E120C903}"/>
                  </a:ext>
                </a:extLst>
              </p:cNvPr>
              <p:cNvSpPr/>
              <p:nvPr/>
            </p:nvSpPr>
            <p:spPr>
              <a:xfrm>
                <a:off x="10066634" y="4400065"/>
                <a:ext cx="62720" cy="6679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04937FA3-41D7-43D7-DCE0-0D16C187D9D9}"/>
                  </a:ext>
                </a:extLst>
              </p:cNvPr>
              <p:cNvSpPr/>
              <p:nvPr/>
            </p:nvSpPr>
            <p:spPr>
              <a:xfrm rot="5184874" flipH="1">
                <a:off x="9927330" y="3126776"/>
                <a:ext cx="337120" cy="40321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64798505-5F4E-3C5D-C377-FC46215D521C}"/>
                  </a:ext>
                </a:extLst>
              </p:cNvPr>
              <p:cNvGrpSpPr/>
              <p:nvPr/>
            </p:nvGrpSpPr>
            <p:grpSpPr>
              <a:xfrm>
                <a:off x="9790489" y="3394299"/>
                <a:ext cx="610801" cy="116045"/>
                <a:chOff x="2213061" y="773705"/>
                <a:chExt cx="2274484" cy="432126"/>
              </a:xfrm>
            </p:grpSpPr>
            <p:sp>
              <p:nvSpPr>
                <p:cNvPr id="151" name="Flowchart: Manual Input 150">
                  <a:extLst>
                    <a:ext uri="{FF2B5EF4-FFF2-40B4-BE49-F238E27FC236}">
                      <a16:creationId xmlns:a16="http://schemas.microsoft.com/office/drawing/2014/main" id="{C47ED9BB-DD83-A342-34FC-BC1B5750D2D0}"/>
                    </a:ext>
                  </a:extLst>
                </p:cNvPr>
                <p:cNvSpPr/>
                <p:nvPr/>
              </p:nvSpPr>
              <p:spPr>
                <a:xfrm rot="2450276">
                  <a:off x="2213061" y="773705"/>
                  <a:ext cx="1133980" cy="432126"/>
                </a:xfrm>
                <a:prstGeom prst="flowChartManualInpu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Flowchart: Manual Input 151">
                  <a:extLst>
                    <a:ext uri="{FF2B5EF4-FFF2-40B4-BE49-F238E27FC236}">
                      <a16:creationId xmlns:a16="http://schemas.microsoft.com/office/drawing/2014/main" id="{6280F122-41BA-68D0-2977-768CE21FD72E}"/>
                    </a:ext>
                  </a:extLst>
                </p:cNvPr>
                <p:cNvSpPr/>
                <p:nvPr/>
              </p:nvSpPr>
              <p:spPr>
                <a:xfrm rot="19149724" flipH="1">
                  <a:off x="3353565" y="773705"/>
                  <a:ext cx="1133980" cy="432126"/>
                </a:xfrm>
                <a:prstGeom prst="flowChartManualInpu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9" name="Oval 15">
              <a:extLst>
                <a:ext uri="{FF2B5EF4-FFF2-40B4-BE49-F238E27FC236}">
                  <a16:creationId xmlns:a16="http://schemas.microsoft.com/office/drawing/2014/main" id="{BC08EE52-72D3-55D4-28CE-0F9E9F263BF3}"/>
                </a:ext>
              </a:extLst>
            </p:cNvPr>
            <p:cNvSpPr/>
            <p:nvPr/>
          </p:nvSpPr>
          <p:spPr>
            <a:xfrm>
              <a:off x="9477571" y="1182504"/>
              <a:ext cx="1196681" cy="1303669"/>
            </a:xfrm>
            <a:custGeom>
              <a:avLst/>
              <a:gdLst>
                <a:gd name="connsiteX0" fmla="*/ 0 w 1371600"/>
                <a:gd name="connsiteY0" fmla="*/ 803123 h 1606246"/>
                <a:gd name="connsiteX1" fmla="*/ 685800 w 1371600"/>
                <a:gd name="connsiteY1" fmla="*/ 0 h 1606246"/>
                <a:gd name="connsiteX2" fmla="*/ 1371600 w 1371600"/>
                <a:gd name="connsiteY2" fmla="*/ 803123 h 1606246"/>
                <a:gd name="connsiteX3" fmla="*/ 685800 w 1371600"/>
                <a:gd name="connsiteY3" fmla="*/ 1606246 h 1606246"/>
                <a:gd name="connsiteX4" fmla="*/ 0 w 1371600"/>
                <a:gd name="connsiteY4" fmla="*/ 803123 h 1606246"/>
                <a:gd name="connsiteX0" fmla="*/ 42815 w 1414415"/>
                <a:gd name="connsiteY0" fmla="*/ 803123 h 1606246"/>
                <a:gd name="connsiteX1" fmla="*/ 728615 w 1414415"/>
                <a:gd name="connsiteY1" fmla="*/ 0 h 1606246"/>
                <a:gd name="connsiteX2" fmla="*/ 1414415 w 1414415"/>
                <a:gd name="connsiteY2" fmla="*/ 803123 h 1606246"/>
                <a:gd name="connsiteX3" fmla="*/ 728615 w 1414415"/>
                <a:gd name="connsiteY3" fmla="*/ 1606246 h 1606246"/>
                <a:gd name="connsiteX4" fmla="*/ 42815 w 1414415"/>
                <a:gd name="connsiteY4" fmla="*/ 803123 h 1606246"/>
                <a:gd name="connsiteX0" fmla="*/ 42815 w 1474426"/>
                <a:gd name="connsiteY0" fmla="*/ 803123 h 1606246"/>
                <a:gd name="connsiteX1" fmla="*/ 728615 w 1474426"/>
                <a:gd name="connsiteY1" fmla="*/ 0 h 1606246"/>
                <a:gd name="connsiteX2" fmla="*/ 1414415 w 1474426"/>
                <a:gd name="connsiteY2" fmla="*/ 803123 h 1606246"/>
                <a:gd name="connsiteX3" fmla="*/ 728615 w 1474426"/>
                <a:gd name="connsiteY3" fmla="*/ 1606246 h 1606246"/>
                <a:gd name="connsiteX4" fmla="*/ 42815 w 1474426"/>
                <a:gd name="connsiteY4" fmla="*/ 803123 h 160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4426" h="1606246">
                  <a:moveTo>
                    <a:pt x="42815" y="803123"/>
                  </a:moveTo>
                  <a:cubicBezTo>
                    <a:pt x="-150132" y="7232"/>
                    <a:pt x="349858" y="0"/>
                    <a:pt x="728615" y="0"/>
                  </a:cubicBezTo>
                  <a:cubicBezTo>
                    <a:pt x="1107372" y="0"/>
                    <a:pt x="1657696" y="65955"/>
                    <a:pt x="1414415" y="803123"/>
                  </a:cubicBezTo>
                  <a:cubicBezTo>
                    <a:pt x="1414415" y="1246676"/>
                    <a:pt x="1107372" y="1606246"/>
                    <a:pt x="728615" y="1606246"/>
                  </a:cubicBezTo>
                  <a:cubicBezTo>
                    <a:pt x="349858" y="1606246"/>
                    <a:pt x="235762" y="1599014"/>
                    <a:pt x="42815" y="803123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BF2A0FA1-CB9A-B6AE-9888-A0F6C2D9D891}"/>
                </a:ext>
              </a:extLst>
            </p:cNvPr>
            <p:cNvSpPr/>
            <p:nvPr/>
          </p:nvSpPr>
          <p:spPr>
            <a:xfrm rot="17243853" flipH="1">
              <a:off x="9681512" y="772060"/>
              <a:ext cx="848970" cy="1197917"/>
            </a:xfrm>
            <a:custGeom>
              <a:avLst/>
              <a:gdLst>
                <a:gd name="connsiteX0" fmla="*/ 3831 w 1303546"/>
                <a:gd name="connsiteY0" fmla="*/ 1205068 h 1839335"/>
                <a:gd name="connsiteX1" fmla="*/ 50618 w 1303546"/>
                <a:gd name="connsiteY1" fmla="*/ 1077256 h 1839335"/>
                <a:gd name="connsiteX2" fmla="*/ 347921 w 1303546"/>
                <a:gd name="connsiteY2" fmla="*/ 592471 h 1839335"/>
                <a:gd name="connsiteX3" fmla="*/ 347921 w 1303546"/>
                <a:gd name="connsiteY3" fmla="*/ 342750 h 1839335"/>
                <a:gd name="connsiteX4" fmla="*/ 690671 w 1303546"/>
                <a:gd name="connsiteY4" fmla="*/ 0 h 1839335"/>
                <a:gd name="connsiteX5" fmla="*/ 1303546 w 1303546"/>
                <a:gd name="connsiteY5" fmla="*/ 0 h 1839335"/>
                <a:gd name="connsiteX6" fmla="*/ 1303546 w 1303546"/>
                <a:gd name="connsiteY6" fmla="*/ 556078 h 1839335"/>
                <a:gd name="connsiteX7" fmla="*/ 960796 w 1303546"/>
                <a:gd name="connsiteY7" fmla="*/ 898828 h 1839335"/>
                <a:gd name="connsiteX8" fmla="*/ 910176 w 1303546"/>
                <a:gd name="connsiteY8" fmla="*/ 898828 h 1839335"/>
                <a:gd name="connsiteX9" fmla="*/ 944706 w 1303546"/>
                <a:gd name="connsiteY9" fmla="*/ 938224 h 1839335"/>
                <a:gd name="connsiteX10" fmla="*/ 958053 w 1303546"/>
                <a:gd name="connsiteY10" fmla="*/ 1316882 h 1839335"/>
                <a:gd name="connsiteX11" fmla="*/ 637649 w 1303546"/>
                <a:gd name="connsiteY11" fmla="*/ 1839335 h 1839335"/>
                <a:gd name="connsiteX12" fmla="*/ 163613 w 1303546"/>
                <a:gd name="connsiteY12" fmla="*/ 1548623 h 1839335"/>
                <a:gd name="connsiteX13" fmla="*/ 3831 w 1303546"/>
                <a:gd name="connsiteY13" fmla="*/ 1205068 h 1839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3546" h="1839335">
                  <a:moveTo>
                    <a:pt x="3831" y="1205068"/>
                  </a:moveTo>
                  <a:cubicBezTo>
                    <a:pt x="10483" y="1161045"/>
                    <a:pt x="25877" y="1117598"/>
                    <a:pt x="50618" y="1077256"/>
                  </a:cubicBezTo>
                  <a:lnTo>
                    <a:pt x="347921" y="592471"/>
                  </a:lnTo>
                  <a:lnTo>
                    <a:pt x="347921" y="342750"/>
                  </a:lnTo>
                  <a:cubicBezTo>
                    <a:pt x="347921" y="153454"/>
                    <a:pt x="501375" y="0"/>
                    <a:pt x="690671" y="0"/>
                  </a:cubicBezTo>
                  <a:lnTo>
                    <a:pt x="1303546" y="0"/>
                  </a:lnTo>
                  <a:lnTo>
                    <a:pt x="1303546" y="556078"/>
                  </a:lnTo>
                  <a:cubicBezTo>
                    <a:pt x="1303546" y="745374"/>
                    <a:pt x="1150092" y="898828"/>
                    <a:pt x="960796" y="898828"/>
                  </a:cubicBezTo>
                  <a:lnTo>
                    <a:pt x="910176" y="898828"/>
                  </a:lnTo>
                  <a:lnTo>
                    <a:pt x="944706" y="938224"/>
                  </a:lnTo>
                  <a:cubicBezTo>
                    <a:pt x="1022373" y="1046892"/>
                    <a:pt x="1032274" y="1195856"/>
                    <a:pt x="958053" y="1316882"/>
                  </a:cubicBezTo>
                  <a:lnTo>
                    <a:pt x="637649" y="1839335"/>
                  </a:lnTo>
                  <a:lnTo>
                    <a:pt x="163613" y="1548623"/>
                  </a:lnTo>
                  <a:cubicBezTo>
                    <a:pt x="42587" y="1474402"/>
                    <a:pt x="-16126" y="1337138"/>
                    <a:pt x="3831" y="1205068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7098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0A63CF-6D43-C7C9-055B-EAC0796E55C1}"/>
              </a:ext>
            </a:extLst>
          </p:cNvPr>
          <p:cNvGrpSpPr/>
          <p:nvPr/>
        </p:nvGrpSpPr>
        <p:grpSpPr>
          <a:xfrm>
            <a:off x="426720" y="243840"/>
            <a:ext cx="975360" cy="1026160"/>
            <a:chOff x="426720" y="243840"/>
            <a:chExt cx="975360" cy="10261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0138D1-B9F0-C2B1-3F94-2427BF2C30E5}"/>
                </a:ext>
              </a:extLst>
            </p:cNvPr>
            <p:cNvSpPr/>
            <p:nvPr/>
          </p:nvSpPr>
          <p:spPr>
            <a:xfrm>
              <a:off x="426720" y="294640"/>
              <a:ext cx="975360" cy="9753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9D68967-65BB-C7FB-3F56-81E631959BE6}"/>
                </a:ext>
              </a:extLst>
            </p:cNvPr>
            <p:cNvSpPr txBox="1"/>
            <p:nvPr/>
          </p:nvSpPr>
          <p:spPr>
            <a:xfrm>
              <a:off x="584200" y="243840"/>
              <a:ext cx="741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Algerian" panose="04020705040A02060702" pitchFamily="82" charset="0"/>
                </a:rPr>
                <a:t>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600EE10-F456-13ED-DE97-56314D9DC9D5}"/>
              </a:ext>
            </a:extLst>
          </p:cNvPr>
          <p:cNvSpPr txBox="1"/>
          <p:nvPr/>
        </p:nvSpPr>
        <p:spPr>
          <a:xfrm>
            <a:off x="3918812" y="243840"/>
            <a:ext cx="17887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George A. Smith</a:t>
            </a:r>
          </a:p>
          <a:p>
            <a:r>
              <a:rPr lang="en-US" sz="1100" dirty="0"/>
              <a:t>D&amp;C 124:129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DC993A-9A8D-E9E8-51AA-53C15818DCD2}"/>
              </a:ext>
            </a:extLst>
          </p:cNvPr>
          <p:cNvSpPr txBox="1"/>
          <p:nvPr/>
        </p:nvSpPr>
        <p:spPr>
          <a:xfrm>
            <a:off x="6630571" y="200987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Silvester Smith</a:t>
            </a:r>
          </a:p>
          <a:p>
            <a:r>
              <a:rPr lang="en-US" sz="1100" dirty="0"/>
              <a:t>D&amp;C 102:3, 34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94EE5A-1F6D-8215-6226-2F8E59184843}"/>
              </a:ext>
            </a:extLst>
          </p:cNvPr>
          <p:cNvSpPr txBox="1"/>
          <p:nvPr/>
        </p:nvSpPr>
        <p:spPr>
          <a:xfrm>
            <a:off x="9421786" y="219051"/>
            <a:ext cx="163490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John Snider</a:t>
            </a:r>
          </a:p>
          <a:p>
            <a:r>
              <a:rPr lang="en-US" sz="1100" dirty="0"/>
              <a:t>D&amp;C 124:22-24, 62, 70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9075CA-9E0D-920B-47D8-2A4D2E45093F}"/>
              </a:ext>
            </a:extLst>
          </p:cNvPr>
          <p:cNvSpPr txBox="1"/>
          <p:nvPr/>
        </p:nvSpPr>
        <p:spPr>
          <a:xfrm>
            <a:off x="1559560" y="294359"/>
            <a:ext cx="17887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Eden Smith</a:t>
            </a:r>
          </a:p>
          <a:p>
            <a:r>
              <a:rPr lang="en-US" sz="1100" dirty="0"/>
              <a:t>D&amp;C 75:30, 36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DF997EE-DCBA-9B9C-C5DA-715CE960886F}"/>
              </a:ext>
            </a:extLst>
          </p:cNvPr>
          <p:cNvGrpSpPr/>
          <p:nvPr/>
        </p:nvGrpSpPr>
        <p:grpSpPr>
          <a:xfrm>
            <a:off x="1226456" y="1113447"/>
            <a:ext cx="1925534" cy="5500713"/>
            <a:chOff x="447817" y="266574"/>
            <a:chExt cx="2236667" cy="6389534"/>
          </a:xfrm>
          <a:solidFill>
            <a:schemeClr val="bg1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2529135-4C27-F703-D086-C424E463D63C}"/>
                </a:ext>
              </a:extLst>
            </p:cNvPr>
            <p:cNvSpPr/>
            <p:nvPr/>
          </p:nvSpPr>
          <p:spPr>
            <a:xfrm rot="3770622" flipH="1">
              <a:off x="630172" y="84219"/>
              <a:ext cx="1648192" cy="2012902"/>
            </a:xfrm>
            <a:custGeom>
              <a:avLst/>
              <a:gdLst>
                <a:gd name="connsiteX0" fmla="*/ 1379701 w 1648192"/>
                <a:gd name="connsiteY0" fmla="*/ 376149 h 2012902"/>
                <a:gd name="connsiteX1" fmla="*/ 1024367 w 1648192"/>
                <a:gd name="connsiteY1" fmla="*/ 175583 h 2012902"/>
                <a:gd name="connsiteX2" fmla="*/ 960149 w 1648192"/>
                <a:gd name="connsiteY2" fmla="*/ 180181 h 2012902"/>
                <a:gd name="connsiteX3" fmla="*/ 960149 w 1648192"/>
                <a:gd name="connsiteY3" fmla="*/ 0 h 2012902"/>
                <a:gd name="connsiteX4" fmla="*/ 292294 w 1648192"/>
                <a:gd name="connsiteY4" fmla="*/ 0 h 2012902"/>
                <a:gd name="connsiteX5" fmla="*/ 0 w 1648192"/>
                <a:gd name="connsiteY5" fmla="*/ 292294 h 2012902"/>
                <a:gd name="connsiteX6" fmla="*/ 0 w 1648192"/>
                <a:gd name="connsiteY6" fmla="*/ 584587 h 2012902"/>
                <a:gd name="connsiteX7" fmla="*/ 667855 w 1648192"/>
                <a:gd name="connsiteY7" fmla="*/ 584588 h 2012902"/>
                <a:gd name="connsiteX8" fmla="*/ 683379 w 1648192"/>
                <a:gd name="connsiteY8" fmla="*/ 581454 h 2012902"/>
                <a:gd name="connsiteX9" fmla="*/ 684147 w 1648192"/>
                <a:gd name="connsiteY9" fmla="*/ 592176 h 2012902"/>
                <a:gd name="connsiteX10" fmla="*/ 810622 w 1648192"/>
                <a:gd name="connsiteY10" fmla="*/ 844786 h 2012902"/>
                <a:gd name="connsiteX11" fmla="*/ 819398 w 1648192"/>
                <a:gd name="connsiteY11" fmla="*/ 851030 h 2012902"/>
                <a:gd name="connsiteX12" fmla="*/ 855853 w 1648192"/>
                <a:gd name="connsiteY12" fmla="*/ 968076 h 2012902"/>
                <a:gd name="connsiteX13" fmla="*/ 884333 w 1648192"/>
                <a:gd name="connsiteY13" fmla="*/ 1034991 h 2012902"/>
                <a:gd name="connsiteX14" fmla="*/ 911449 w 1648192"/>
                <a:gd name="connsiteY14" fmla="*/ 1074380 h 2012902"/>
                <a:gd name="connsiteX15" fmla="*/ 901001 w 1648192"/>
                <a:gd name="connsiteY15" fmla="*/ 1147745 h 2012902"/>
                <a:gd name="connsiteX16" fmla="*/ 970000 w 1648192"/>
                <a:gd name="connsiteY16" fmla="*/ 1327728 h 2012902"/>
                <a:gd name="connsiteX17" fmla="*/ 975156 w 1648192"/>
                <a:gd name="connsiteY17" fmla="*/ 1332656 h 2012902"/>
                <a:gd name="connsiteX18" fmla="*/ 952772 w 1648192"/>
                <a:gd name="connsiteY18" fmla="*/ 1349031 h 2012902"/>
                <a:gd name="connsiteX19" fmla="*/ 887208 w 1648192"/>
                <a:gd name="connsiteY19" fmla="*/ 1436877 h 2012902"/>
                <a:gd name="connsiteX20" fmla="*/ 683100 w 1648192"/>
                <a:gd name="connsiteY20" fmla="*/ 1868255 h 2012902"/>
                <a:gd name="connsiteX21" fmla="*/ 932620 w 1648192"/>
                <a:gd name="connsiteY21" fmla="*/ 1986316 h 2012902"/>
                <a:gd name="connsiteX22" fmla="*/ 1300201 w 1648192"/>
                <a:gd name="connsiteY22" fmla="*/ 1854858 h 2012902"/>
                <a:gd name="connsiteX23" fmla="*/ 1491352 w 1648192"/>
                <a:gd name="connsiteY23" fmla="*/ 1450864 h 2012902"/>
                <a:gd name="connsiteX24" fmla="*/ 1528364 w 1648192"/>
                <a:gd name="connsiteY24" fmla="*/ 1403404 h 2012902"/>
                <a:gd name="connsiteX25" fmla="*/ 1582679 w 1648192"/>
                <a:gd name="connsiteY25" fmla="*/ 1162395 h 2012902"/>
                <a:gd name="connsiteX26" fmla="*/ 1567508 w 1648192"/>
                <a:gd name="connsiteY26" fmla="*/ 1122468 h 2012902"/>
                <a:gd name="connsiteX27" fmla="*/ 1648192 w 1648192"/>
                <a:gd name="connsiteY27" fmla="*/ 1097339 h 2012902"/>
                <a:gd name="connsiteX28" fmla="*/ 1522511 w 1648192"/>
                <a:gd name="connsiteY28" fmla="*/ 693809 h 2012902"/>
                <a:gd name="connsiteX29" fmla="*/ 1494031 w 1648192"/>
                <a:gd name="connsiteY29" fmla="*/ 626894 h 2012902"/>
                <a:gd name="connsiteX30" fmla="*/ 1459588 w 1648192"/>
                <a:gd name="connsiteY30" fmla="*/ 575522 h 2012902"/>
                <a:gd name="connsiteX31" fmla="*/ 1420101 w 1648192"/>
                <a:gd name="connsiteY31" fmla="*/ 534212 h 2012902"/>
                <a:gd name="connsiteX32" fmla="*/ 1418896 w 1648192"/>
                <a:gd name="connsiteY32" fmla="*/ 517383 h 2012902"/>
                <a:gd name="connsiteX33" fmla="*/ 1379701 w 1648192"/>
                <a:gd name="connsiteY33" fmla="*/ 376149 h 20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48192" h="2012902">
                  <a:moveTo>
                    <a:pt x="1379701" y="376149"/>
                  </a:moveTo>
                  <a:cubicBezTo>
                    <a:pt x="1314349" y="248011"/>
                    <a:pt x="1176866" y="164662"/>
                    <a:pt x="1024367" y="175583"/>
                  </a:cubicBezTo>
                  <a:lnTo>
                    <a:pt x="960149" y="180181"/>
                  </a:lnTo>
                  <a:lnTo>
                    <a:pt x="960149" y="0"/>
                  </a:lnTo>
                  <a:lnTo>
                    <a:pt x="292294" y="0"/>
                  </a:lnTo>
                  <a:cubicBezTo>
                    <a:pt x="130864" y="0"/>
                    <a:pt x="0" y="130864"/>
                    <a:pt x="0" y="292294"/>
                  </a:cubicBezTo>
                  <a:lnTo>
                    <a:pt x="0" y="584587"/>
                  </a:lnTo>
                  <a:lnTo>
                    <a:pt x="667855" y="584588"/>
                  </a:lnTo>
                  <a:lnTo>
                    <a:pt x="683379" y="581454"/>
                  </a:lnTo>
                  <a:lnTo>
                    <a:pt x="684147" y="592176"/>
                  </a:lnTo>
                  <a:cubicBezTo>
                    <a:pt x="691427" y="693842"/>
                    <a:pt x="739227" y="782932"/>
                    <a:pt x="810622" y="844786"/>
                  </a:cubicBezTo>
                  <a:lnTo>
                    <a:pt x="819398" y="851030"/>
                  </a:lnTo>
                  <a:lnTo>
                    <a:pt x="855853" y="968076"/>
                  </a:lnTo>
                  <a:cubicBezTo>
                    <a:pt x="863223" y="991740"/>
                    <a:pt x="872817" y="1014098"/>
                    <a:pt x="884333" y="1034991"/>
                  </a:cubicBezTo>
                  <a:lnTo>
                    <a:pt x="911449" y="1074380"/>
                  </a:lnTo>
                  <a:lnTo>
                    <a:pt x="901001" y="1147745"/>
                  </a:lnTo>
                  <a:cubicBezTo>
                    <a:pt x="902795" y="1212621"/>
                    <a:pt x="926275" y="1276508"/>
                    <a:pt x="970000" y="1327728"/>
                  </a:cubicBezTo>
                  <a:lnTo>
                    <a:pt x="975156" y="1332656"/>
                  </a:lnTo>
                  <a:lnTo>
                    <a:pt x="952772" y="1349031"/>
                  </a:lnTo>
                  <a:cubicBezTo>
                    <a:pt x="926020" y="1372909"/>
                    <a:pt x="903509" y="1402426"/>
                    <a:pt x="887208" y="1436877"/>
                  </a:cubicBezTo>
                  <a:lnTo>
                    <a:pt x="683100" y="1868255"/>
                  </a:lnTo>
                  <a:lnTo>
                    <a:pt x="932620" y="1986316"/>
                  </a:lnTo>
                  <a:cubicBezTo>
                    <a:pt x="1070426" y="2051520"/>
                    <a:pt x="1234998" y="1992663"/>
                    <a:pt x="1300201" y="1854858"/>
                  </a:cubicBezTo>
                  <a:lnTo>
                    <a:pt x="1491352" y="1450864"/>
                  </a:lnTo>
                  <a:lnTo>
                    <a:pt x="1528364" y="1403404"/>
                  </a:lnTo>
                  <a:cubicBezTo>
                    <a:pt x="1583686" y="1332464"/>
                    <a:pt x="1600768" y="1243854"/>
                    <a:pt x="1582679" y="1162395"/>
                  </a:cubicBezTo>
                  <a:lnTo>
                    <a:pt x="1567508" y="1122468"/>
                  </a:lnTo>
                  <a:lnTo>
                    <a:pt x="1648192" y="1097339"/>
                  </a:lnTo>
                  <a:lnTo>
                    <a:pt x="1522511" y="693809"/>
                  </a:lnTo>
                  <a:cubicBezTo>
                    <a:pt x="1515141" y="670144"/>
                    <a:pt x="1505547" y="647787"/>
                    <a:pt x="1494031" y="626894"/>
                  </a:cubicBezTo>
                  <a:cubicBezTo>
                    <a:pt x="1483954" y="608613"/>
                    <a:pt x="1472406" y="591454"/>
                    <a:pt x="1459588" y="575522"/>
                  </a:cubicBezTo>
                  <a:lnTo>
                    <a:pt x="1420101" y="534212"/>
                  </a:lnTo>
                  <a:lnTo>
                    <a:pt x="1418896" y="517383"/>
                  </a:lnTo>
                  <a:cubicBezTo>
                    <a:pt x="1415256" y="466550"/>
                    <a:pt x="1401486" y="418861"/>
                    <a:pt x="1379701" y="376149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576C657-D3E8-0610-69F4-E9639BD5B681}"/>
                </a:ext>
              </a:extLst>
            </p:cNvPr>
            <p:cNvGrpSpPr/>
            <p:nvPr/>
          </p:nvGrpSpPr>
          <p:grpSpPr>
            <a:xfrm>
              <a:off x="473460" y="541553"/>
              <a:ext cx="2211024" cy="6114555"/>
              <a:chOff x="473460" y="541553"/>
              <a:chExt cx="2211024" cy="6114555"/>
            </a:xfrm>
            <a:grpFill/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AADAB94F-73E7-2ADB-66D1-B29203F8C729}"/>
                  </a:ext>
                </a:extLst>
              </p:cNvPr>
              <p:cNvSpPr/>
              <p:nvPr/>
            </p:nvSpPr>
            <p:spPr>
              <a:xfrm rot="20689303">
                <a:off x="2305239" y="3826005"/>
                <a:ext cx="379245" cy="54107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rapezoid 37">
                <a:extLst>
                  <a:ext uri="{FF2B5EF4-FFF2-40B4-BE49-F238E27FC236}">
                    <a16:creationId xmlns:a16="http://schemas.microsoft.com/office/drawing/2014/main" id="{A20A9175-90DF-00B6-2DAD-92E984FA7F02}"/>
                  </a:ext>
                </a:extLst>
              </p:cNvPr>
              <p:cNvSpPr/>
              <p:nvPr/>
            </p:nvSpPr>
            <p:spPr>
              <a:xfrm rot="20203792">
                <a:off x="1614425" y="2067749"/>
                <a:ext cx="898955" cy="2187648"/>
              </a:xfrm>
              <a:prstGeom prst="trapezoid">
                <a:avLst>
                  <a:gd name="adj" fmla="val 1761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5B219151-6052-7154-6698-A8646A13B4AE}"/>
                  </a:ext>
                </a:extLst>
              </p:cNvPr>
              <p:cNvSpPr/>
              <p:nvPr/>
            </p:nvSpPr>
            <p:spPr>
              <a:xfrm rot="2843460">
                <a:off x="868431" y="5979336"/>
                <a:ext cx="500042" cy="69831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95E03173-0C0E-64F1-BF60-A2E1837467CB}"/>
                  </a:ext>
                </a:extLst>
              </p:cNvPr>
              <p:cNvSpPr/>
              <p:nvPr/>
            </p:nvSpPr>
            <p:spPr>
              <a:xfrm rot="19900530">
                <a:off x="1695445" y="5957795"/>
                <a:ext cx="500042" cy="69831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6B87D08D-A141-73AE-00F8-34617EE65EE9}"/>
                  </a:ext>
                </a:extLst>
              </p:cNvPr>
              <p:cNvSpPr/>
              <p:nvPr/>
            </p:nvSpPr>
            <p:spPr>
              <a:xfrm>
                <a:off x="473460" y="3888226"/>
                <a:ext cx="379245" cy="54107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rapezoid 41">
                <a:extLst>
                  <a:ext uri="{FF2B5EF4-FFF2-40B4-BE49-F238E27FC236}">
                    <a16:creationId xmlns:a16="http://schemas.microsoft.com/office/drawing/2014/main" id="{69C32943-1E5E-2FB4-AFFE-740E1CBCF2E6}"/>
                  </a:ext>
                </a:extLst>
              </p:cNvPr>
              <p:cNvSpPr/>
              <p:nvPr/>
            </p:nvSpPr>
            <p:spPr>
              <a:xfrm rot="1050082">
                <a:off x="630397" y="2025914"/>
                <a:ext cx="898955" cy="2187648"/>
              </a:xfrm>
              <a:prstGeom prst="trapezoid">
                <a:avLst>
                  <a:gd name="adj" fmla="val 1761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Trapezoid 42">
                <a:extLst>
                  <a:ext uri="{FF2B5EF4-FFF2-40B4-BE49-F238E27FC236}">
                    <a16:creationId xmlns:a16="http://schemas.microsoft.com/office/drawing/2014/main" id="{22103943-FFAE-E532-234A-5FBF489BB922}"/>
                  </a:ext>
                </a:extLst>
              </p:cNvPr>
              <p:cNvSpPr/>
              <p:nvPr/>
            </p:nvSpPr>
            <p:spPr>
              <a:xfrm>
                <a:off x="898115" y="2079169"/>
                <a:ext cx="1323202" cy="2309448"/>
              </a:xfrm>
              <a:prstGeom prst="trapezoi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99815CC8-113B-EC11-7E38-E430A3E8E036}"/>
                  </a:ext>
                </a:extLst>
              </p:cNvPr>
              <p:cNvSpPr/>
              <p:nvPr/>
            </p:nvSpPr>
            <p:spPr>
              <a:xfrm>
                <a:off x="1424822" y="3092146"/>
                <a:ext cx="140077" cy="119611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7AEAEDA-6AB7-B25B-F4E7-8D622D5CD64D}"/>
                  </a:ext>
                </a:extLst>
              </p:cNvPr>
              <p:cNvSpPr/>
              <p:nvPr/>
            </p:nvSpPr>
            <p:spPr>
              <a:xfrm>
                <a:off x="1436374" y="3410437"/>
                <a:ext cx="140077" cy="119611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F47BECE-CA73-D2EC-2BAF-38220DA991FE}"/>
                  </a:ext>
                </a:extLst>
              </p:cNvPr>
              <p:cNvSpPr/>
              <p:nvPr/>
            </p:nvSpPr>
            <p:spPr>
              <a:xfrm>
                <a:off x="1454268" y="3749827"/>
                <a:ext cx="140077" cy="119611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6333DD93-EE10-3A51-5FE5-7B3B33483DA0}"/>
                  </a:ext>
                </a:extLst>
              </p:cNvPr>
              <p:cNvSpPr/>
              <p:nvPr/>
            </p:nvSpPr>
            <p:spPr>
              <a:xfrm>
                <a:off x="1459160" y="4050051"/>
                <a:ext cx="140077" cy="119611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rapezoid 47">
                <a:extLst>
                  <a:ext uri="{FF2B5EF4-FFF2-40B4-BE49-F238E27FC236}">
                    <a16:creationId xmlns:a16="http://schemas.microsoft.com/office/drawing/2014/main" id="{0A83E8D5-550B-BF56-F77D-E94211FBA5A4}"/>
                  </a:ext>
                </a:extLst>
              </p:cNvPr>
              <p:cNvSpPr/>
              <p:nvPr/>
            </p:nvSpPr>
            <p:spPr>
              <a:xfrm>
                <a:off x="685830" y="4237383"/>
                <a:ext cx="1715037" cy="2008348"/>
              </a:xfrm>
              <a:prstGeom prst="trapezoid">
                <a:avLst>
                  <a:gd name="adj" fmla="val 17618"/>
                </a:avLst>
              </a:prstGeom>
              <a:grpFill/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Rounded Rectangle 62">
                <a:extLst>
                  <a:ext uri="{FF2B5EF4-FFF2-40B4-BE49-F238E27FC236}">
                    <a16:creationId xmlns:a16="http://schemas.microsoft.com/office/drawing/2014/main" id="{C7B176B2-CC18-B3DC-3232-38D2294F1D54}"/>
                  </a:ext>
                </a:extLst>
              </p:cNvPr>
              <p:cNvSpPr/>
              <p:nvPr/>
            </p:nvSpPr>
            <p:spPr>
              <a:xfrm>
                <a:off x="898115" y="4169661"/>
                <a:ext cx="1323202" cy="218956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ame 49">
                <a:extLst>
                  <a:ext uri="{FF2B5EF4-FFF2-40B4-BE49-F238E27FC236}">
                    <a16:creationId xmlns:a16="http://schemas.microsoft.com/office/drawing/2014/main" id="{12BE80D3-00C9-F651-6143-B7EC592730F6}"/>
                  </a:ext>
                </a:extLst>
              </p:cNvPr>
              <p:cNvSpPr/>
              <p:nvPr/>
            </p:nvSpPr>
            <p:spPr>
              <a:xfrm>
                <a:off x="1302181" y="4127052"/>
                <a:ext cx="454502" cy="278761"/>
              </a:xfrm>
              <a:prstGeom prst="fram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C0790E6D-F664-F8FD-4968-58FC182002E1}"/>
                  </a:ext>
                </a:extLst>
              </p:cNvPr>
              <p:cNvSpPr/>
              <p:nvPr/>
            </p:nvSpPr>
            <p:spPr>
              <a:xfrm rot="10800000">
                <a:off x="1012934" y="1902015"/>
                <a:ext cx="1018340" cy="768884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Chord 51">
                <a:extLst>
                  <a:ext uri="{FF2B5EF4-FFF2-40B4-BE49-F238E27FC236}">
                    <a16:creationId xmlns:a16="http://schemas.microsoft.com/office/drawing/2014/main" id="{F2F0EDCD-1D76-AB14-0DCC-997ADF0A13D9}"/>
                  </a:ext>
                </a:extLst>
              </p:cNvPr>
              <p:cNvSpPr/>
              <p:nvPr/>
            </p:nvSpPr>
            <p:spPr>
              <a:xfrm rot="20214723">
                <a:off x="1103983" y="2068110"/>
                <a:ext cx="365558" cy="750432"/>
              </a:xfrm>
              <a:prstGeom prst="chor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Chord 52">
                <a:extLst>
                  <a:ext uri="{FF2B5EF4-FFF2-40B4-BE49-F238E27FC236}">
                    <a16:creationId xmlns:a16="http://schemas.microsoft.com/office/drawing/2014/main" id="{997FBDB8-2AC7-AC7F-E1C3-CA3CCD9CB5B6}"/>
                  </a:ext>
                </a:extLst>
              </p:cNvPr>
              <p:cNvSpPr/>
              <p:nvPr/>
            </p:nvSpPr>
            <p:spPr>
              <a:xfrm rot="1385277" flipH="1">
                <a:off x="1565844" y="2102008"/>
                <a:ext cx="365558" cy="750432"/>
              </a:xfrm>
              <a:prstGeom prst="chor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FAB723DD-5F06-DB33-E692-99B14D79C127}"/>
                  </a:ext>
                </a:extLst>
              </p:cNvPr>
              <p:cNvSpPr/>
              <p:nvPr/>
            </p:nvSpPr>
            <p:spPr>
              <a:xfrm>
                <a:off x="755714" y="541553"/>
                <a:ext cx="1501395" cy="168417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B87BC7A9-5D80-9204-DC4C-78F6D08F6B62}"/>
                  </a:ext>
                </a:extLst>
              </p:cNvPr>
              <p:cNvCxnSpPr>
                <a:stCxn id="53" idx="0"/>
                <a:endCxn id="47" idx="0"/>
              </p:cNvCxnSpPr>
              <p:nvPr/>
            </p:nvCxnSpPr>
            <p:spPr>
              <a:xfrm flipH="1">
                <a:off x="1529199" y="2563947"/>
                <a:ext cx="3827" cy="1486104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ound Diagonal Corner Rectangle 69">
                <a:extLst>
                  <a:ext uri="{FF2B5EF4-FFF2-40B4-BE49-F238E27FC236}">
                    <a16:creationId xmlns:a16="http://schemas.microsoft.com/office/drawing/2014/main" id="{A9FAD94D-422C-48EB-7174-E0DAF3E36DD1}"/>
                  </a:ext>
                </a:extLst>
              </p:cNvPr>
              <p:cNvSpPr/>
              <p:nvPr/>
            </p:nvSpPr>
            <p:spPr>
              <a:xfrm>
                <a:off x="1218855" y="1743391"/>
                <a:ext cx="546481" cy="118316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Pentagon 70">
                <a:extLst>
                  <a:ext uri="{FF2B5EF4-FFF2-40B4-BE49-F238E27FC236}">
                    <a16:creationId xmlns:a16="http://schemas.microsoft.com/office/drawing/2014/main" id="{6A9C9967-B872-7E85-4ECE-FFDCF84454E0}"/>
                  </a:ext>
                </a:extLst>
              </p:cNvPr>
              <p:cNvSpPr/>
              <p:nvPr/>
            </p:nvSpPr>
            <p:spPr>
              <a:xfrm rot="5400000">
                <a:off x="1601704" y="3025693"/>
                <a:ext cx="423996" cy="315236"/>
              </a:xfrm>
              <a:prstGeom prst="homePlat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021ED3EE-D7F9-D1DA-E5B8-A8DD7D61322E}"/>
                  </a:ext>
                </a:extLst>
              </p:cNvPr>
              <p:cNvCxnSpPr/>
              <p:nvPr/>
            </p:nvCxnSpPr>
            <p:spPr>
              <a:xfrm flipH="1">
                <a:off x="1513314" y="4711036"/>
                <a:ext cx="3827" cy="1486104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4BE775F3-C1C4-0D02-EEB3-EA59B758F392}"/>
                  </a:ext>
                </a:extLst>
              </p:cNvPr>
              <p:cNvCxnSpPr/>
              <p:nvPr/>
            </p:nvCxnSpPr>
            <p:spPr>
              <a:xfrm flipH="1">
                <a:off x="1500416" y="4711036"/>
                <a:ext cx="3827" cy="1486104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19D7F25-97D6-39B2-6031-E222655E3032}"/>
              </a:ext>
            </a:extLst>
          </p:cNvPr>
          <p:cNvGrpSpPr/>
          <p:nvPr/>
        </p:nvGrpSpPr>
        <p:grpSpPr>
          <a:xfrm>
            <a:off x="9159937" y="1077214"/>
            <a:ext cx="2274257" cy="5616815"/>
            <a:chOff x="4370704" y="849244"/>
            <a:chExt cx="2326165" cy="5745015"/>
          </a:xfrm>
          <a:solidFill>
            <a:schemeClr val="bg1"/>
          </a:solidFill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19BC043-0D0E-107E-E69D-7D327BFC4431}"/>
                </a:ext>
              </a:extLst>
            </p:cNvPr>
            <p:cNvGrpSpPr/>
            <p:nvPr/>
          </p:nvGrpSpPr>
          <p:grpSpPr>
            <a:xfrm>
              <a:off x="4370704" y="1408520"/>
              <a:ext cx="2326165" cy="5185739"/>
              <a:chOff x="4370704" y="1408520"/>
              <a:chExt cx="2326165" cy="5185739"/>
            </a:xfrm>
            <a:grpFill/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014350E8-0603-50CB-966E-B82292E9FB3B}"/>
                  </a:ext>
                </a:extLst>
              </p:cNvPr>
              <p:cNvSpPr/>
              <p:nvPr/>
            </p:nvSpPr>
            <p:spPr>
              <a:xfrm rot="18267814">
                <a:off x="5686322" y="6016393"/>
                <a:ext cx="668635" cy="48709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BCCCFC8B-469E-5352-EEDF-50A63355E8F4}"/>
                  </a:ext>
                </a:extLst>
              </p:cNvPr>
              <p:cNvSpPr/>
              <p:nvPr/>
            </p:nvSpPr>
            <p:spPr>
              <a:xfrm rot="2944142">
                <a:off x="4956884" y="5815405"/>
                <a:ext cx="541485" cy="78959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FF73D9ED-FE9B-4D21-F8C4-EAE2FE07A095}"/>
                  </a:ext>
                </a:extLst>
              </p:cNvPr>
              <p:cNvSpPr/>
              <p:nvPr/>
            </p:nvSpPr>
            <p:spPr>
              <a:xfrm rot="20471725">
                <a:off x="6286714" y="3900180"/>
                <a:ext cx="410155" cy="79668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2B76C2A8-0F9B-61CA-3E99-6CD5EECD6E4F}"/>
                  </a:ext>
                </a:extLst>
              </p:cNvPr>
              <p:cNvSpPr/>
              <p:nvPr/>
            </p:nvSpPr>
            <p:spPr>
              <a:xfrm rot="1410355">
                <a:off x="4370704" y="3990204"/>
                <a:ext cx="410155" cy="79668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rapezoid 66">
                <a:extLst>
                  <a:ext uri="{FF2B5EF4-FFF2-40B4-BE49-F238E27FC236}">
                    <a16:creationId xmlns:a16="http://schemas.microsoft.com/office/drawing/2014/main" id="{D55E577B-C226-1388-34E9-0A1F63D75027}"/>
                  </a:ext>
                </a:extLst>
              </p:cNvPr>
              <p:cNvSpPr/>
              <p:nvPr/>
            </p:nvSpPr>
            <p:spPr>
              <a:xfrm rot="20029742">
                <a:off x="5744565" y="2676017"/>
                <a:ext cx="743357" cy="1743918"/>
              </a:xfrm>
              <a:prstGeom prst="trapezoi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rapezoid 67">
                <a:extLst>
                  <a:ext uri="{FF2B5EF4-FFF2-40B4-BE49-F238E27FC236}">
                    <a16:creationId xmlns:a16="http://schemas.microsoft.com/office/drawing/2014/main" id="{B4B3A168-A073-89D0-E627-F1CEEC2DD6F2}"/>
                  </a:ext>
                </a:extLst>
              </p:cNvPr>
              <p:cNvSpPr/>
              <p:nvPr/>
            </p:nvSpPr>
            <p:spPr>
              <a:xfrm rot="1905609">
                <a:off x="4646875" y="2752337"/>
                <a:ext cx="743357" cy="1823283"/>
              </a:xfrm>
              <a:prstGeom prst="trapezoid">
                <a:avLst>
                  <a:gd name="adj" fmla="val 13115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rapezoid 68">
                <a:extLst>
                  <a:ext uri="{FF2B5EF4-FFF2-40B4-BE49-F238E27FC236}">
                    <a16:creationId xmlns:a16="http://schemas.microsoft.com/office/drawing/2014/main" id="{74C2201A-ADB9-34D2-7CC3-02CE3317E27F}"/>
                  </a:ext>
                </a:extLst>
              </p:cNvPr>
              <p:cNvSpPr/>
              <p:nvPr/>
            </p:nvSpPr>
            <p:spPr>
              <a:xfrm>
                <a:off x="5011814" y="2774468"/>
                <a:ext cx="1184928" cy="1720442"/>
              </a:xfrm>
              <a:prstGeom prst="trapezoi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id="{72324E68-E5F8-6CB7-8159-D2D577332A83}"/>
                  </a:ext>
                </a:extLst>
              </p:cNvPr>
              <p:cNvSpPr/>
              <p:nvPr/>
            </p:nvSpPr>
            <p:spPr>
              <a:xfrm rot="10800000">
                <a:off x="5337848" y="2744549"/>
                <a:ext cx="462996" cy="688176"/>
              </a:xfrm>
              <a:prstGeom prst="triangle">
                <a:avLst>
                  <a:gd name="adj" fmla="val 46522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rapezoid 70">
                <a:extLst>
                  <a:ext uri="{FF2B5EF4-FFF2-40B4-BE49-F238E27FC236}">
                    <a16:creationId xmlns:a16="http://schemas.microsoft.com/office/drawing/2014/main" id="{24A480DF-0282-46E6-47DE-13D8033C9F86}"/>
                  </a:ext>
                </a:extLst>
              </p:cNvPr>
              <p:cNvSpPr/>
              <p:nvPr/>
            </p:nvSpPr>
            <p:spPr>
              <a:xfrm>
                <a:off x="4794331" y="4315387"/>
                <a:ext cx="1616296" cy="1911410"/>
              </a:xfrm>
              <a:prstGeom prst="trapezoid">
                <a:avLst>
                  <a:gd name="adj" fmla="val 17526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4A5D39F7-BEFA-065A-30ED-0DE9BEF15D51}"/>
                  </a:ext>
                </a:extLst>
              </p:cNvPr>
              <p:cNvSpPr/>
              <p:nvPr/>
            </p:nvSpPr>
            <p:spPr>
              <a:xfrm>
                <a:off x="5174438" y="2795050"/>
                <a:ext cx="219531" cy="151842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C7EF05F-5182-808E-0BC8-CE10B762BAC5}"/>
                  </a:ext>
                </a:extLst>
              </p:cNvPr>
              <p:cNvSpPr/>
              <p:nvPr/>
            </p:nvSpPr>
            <p:spPr>
              <a:xfrm>
                <a:off x="5780574" y="2795051"/>
                <a:ext cx="209985" cy="15015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75B63926-D8C0-7321-C7DC-F3FA1121BF46}"/>
                  </a:ext>
                </a:extLst>
              </p:cNvPr>
              <p:cNvSpPr/>
              <p:nvPr/>
            </p:nvSpPr>
            <p:spPr>
              <a:xfrm rot="5400000">
                <a:off x="5461591" y="3770987"/>
                <a:ext cx="306804" cy="120635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1B6F68E0-67A4-92C6-66D4-2CA23D101710}"/>
                  </a:ext>
                </a:extLst>
              </p:cNvPr>
              <p:cNvSpPr/>
              <p:nvPr/>
            </p:nvSpPr>
            <p:spPr>
              <a:xfrm rot="4343076">
                <a:off x="4842424" y="1453171"/>
                <a:ext cx="1558703" cy="1967986"/>
              </a:xfrm>
              <a:custGeom>
                <a:avLst/>
                <a:gdLst>
                  <a:gd name="connsiteX0" fmla="*/ 1198 w 1944165"/>
                  <a:gd name="connsiteY0" fmla="*/ 1398389 h 1833979"/>
                  <a:gd name="connsiteX1" fmla="*/ 147948 w 1944165"/>
                  <a:gd name="connsiteY1" fmla="*/ 1302696 h 1833979"/>
                  <a:gd name="connsiteX2" fmla="*/ 149351 w 1944165"/>
                  <a:gd name="connsiteY2" fmla="*/ 1300173 h 1833979"/>
                  <a:gd name="connsiteX3" fmla="*/ 214721 w 1944165"/>
                  <a:gd name="connsiteY3" fmla="*/ 1162755 h 1833979"/>
                  <a:gd name="connsiteX4" fmla="*/ 532728 w 1944165"/>
                  <a:gd name="connsiteY4" fmla="*/ 1131361 h 1833979"/>
                  <a:gd name="connsiteX5" fmla="*/ 532799 w 1944165"/>
                  <a:gd name="connsiteY5" fmla="*/ 1131308 h 1833979"/>
                  <a:gd name="connsiteX6" fmla="*/ 596041 w 1944165"/>
                  <a:gd name="connsiteY6" fmla="*/ 1084090 h 1833979"/>
                  <a:gd name="connsiteX7" fmla="*/ 853353 w 1944165"/>
                  <a:gd name="connsiteY7" fmla="*/ 1098769 h 1833979"/>
                  <a:gd name="connsiteX8" fmla="*/ 854496 w 1944165"/>
                  <a:gd name="connsiteY8" fmla="*/ 1097881 h 1833979"/>
                  <a:gd name="connsiteX9" fmla="*/ 886938 w 1944165"/>
                  <a:gd name="connsiteY9" fmla="*/ 1072656 h 1833979"/>
                  <a:gd name="connsiteX10" fmla="*/ 840654 w 1944165"/>
                  <a:gd name="connsiteY10" fmla="*/ 1046509 h 1833979"/>
                  <a:gd name="connsiteX11" fmla="*/ 757422 w 1944165"/>
                  <a:gd name="connsiteY11" fmla="*/ 901874 h 1833979"/>
                  <a:gd name="connsiteX12" fmla="*/ 618882 w 1944165"/>
                  <a:gd name="connsiteY12" fmla="*/ 817997 h 1833979"/>
                  <a:gd name="connsiteX13" fmla="*/ 639359 w 1944165"/>
                  <a:gd name="connsiteY13" fmla="*/ 645030 h 1833979"/>
                  <a:gd name="connsiteX14" fmla="*/ 507062 w 1944165"/>
                  <a:gd name="connsiteY14" fmla="*/ 487807 h 1833979"/>
                  <a:gd name="connsiteX15" fmla="*/ 645249 w 1944165"/>
                  <a:gd name="connsiteY15" fmla="*/ 332760 h 1833979"/>
                  <a:gd name="connsiteX16" fmla="*/ 801969 w 1944165"/>
                  <a:gd name="connsiteY16" fmla="*/ 91336 h 1833979"/>
                  <a:gd name="connsiteX17" fmla="*/ 935788 w 1944165"/>
                  <a:gd name="connsiteY17" fmla="*/ 39 h 1833979"/>
                  <a:gd name="connsiteX18" fmla="*/ 1074976 w 1944165"/>
                  <a:gd name="connsiteY18" fmla="*/ 57937 h 1833979"/>
                  <a:gd name="connsiteX19" fmla="*/ 1235551 w 1944165"/>
                  <a:gd name="connsiteY19" fmla="*/ 39668 h 1833979"/>
                  <a:gd name="connsiteX20" fmla="*/ 1345801 w 1944165"/>
                  <a:gd name="connsiteY20" fmla="*/ 165355 h 1833979"/>
                  <a:gd name="connsiteX21" fmla="*/ 1349075 w 1944165"/>
                  <a:gd name="connsiteY21" fmla="*/ 167065 h 1833979"/>
                  <a:gd name="connsiteX22" fmla="*/ 1529033 w 1944165"/>
                  <a:gd name="connsiteY22" fmla="*/ 252991 h 1833979"/>
                  <a:gd name="connsiteX23" fmla="*/ 1579428 w 1944165"/>
                  <a:gd name="connsiteY23" fmla="*/ 367635 h 1833979"/>
                  <a:gd name="connsiteX24" fmla="*/ 1565617 w 1944165"/>
                  <a:gd name="connsiteY24" fmla="*/ 421485 h 1833979"/>
                  <a:gd name="connsiteX25" fmla="*/ 1580778 w 1944165"/>
                  <a:gd name="connsiteY25" fmla="*/ 424660 h 1833979"/>
                  <a:gd name="connsiteX26" fmla="*/ 1691029 w 1944165"/>
                  <a:gd name="connsiteY26" fmla="*/ 550347 h 1833979"/>
                  <a:gd name="connsiteX27" fmla="*/ 1694302 w 1944165"/>
                  <a:gd name="connsiteY27" fmla="*/ 552057 h 1833979"/>
                  <a:gd name="connsiteX28" fmla="*/ 1874260 w 1944165"/>
                  <a:gd name="connsiteY28" fmla="*/ 637983 h 1833979"/>
                  <a:gd name="connsiteX29" fmla="*/ 1870263 w 1944165"/>
                  <a:gd name="connsiteY29" fmla="*/ 854770 h 1833979"/>
                  <a:gd name="connsiteX30" fmla="*/ 1870334 w 1944165"/>
                  <a:gd name="connsiteY30" fmla="*/ 854828 h 1833979"/>
                  <a:gd name="connsiteX31" fmla="*/ 1902905 w 1944165"/>
                  <a:gd name="connsiteY31" fmla="*/ 881438 h 1833979"/>
                  <a:gd name="connsiteX32" fmla="*/ 1867529 w 1944165"/>
                  <a:gd name="connsiteY32" fmla="*/ 1073638 h 1833979"/>
                  <a:gd name="connsiteX33" fmla="*/ 1868585 w 1944165"/>
                  <a:gd name="connsiteY33" fmla="*/ 1074662 h 1833979"/>
                  <a:gd name="connsiteX34" fmla="*/ 1915016 w 1944165"/>
                  <a:gd name="connsiteY34" fmla="*/ 1119670 h 1833979"/>
                  <a:gd name="connsiteX35" fmla="*/ 1931082 w 1944165"/>
                  <a:gd name="connsiteY35" fmla="*/ 1173706 h 1833979"/>
                  <a:gd name="connsiteX36" fmla="*/ 1883172 w 1944165"/>
                  <a:gd name="connsiteY36" fmla="*/ 1247458 h 1833979"/>
                  <a:gd name="connsiteX37" fmla="*/ 1851971 w 1944165"/>
                  <a:gd name="connsiteY37" fmla="*/ 1260434 h 1833979"/>
                  <a:gd name="connsiteX38" fmla="*/ 1850043 w 1944165"/>
                  <a:gd name="connsiteY38" fmla="*/ 1261236 h 1833979"/>
                  <a:gd name="connsiteX39" fmla="*/ 1885449 w 1944165"/>
                  <a:gd name="connsiteY39" fmla="*/ 1376264 h 1833979"/>
                  <a:gd name="connsiteX40" fmla="*/ 1863772 w 1944165"/>
                  <a:gd name="connsiteY40" fmla="*/ 1410603 h 1833979"/>
                  <a:gd name="connsiteX41" fmla="*/ 1723462 w 1944165"/>
                  <a:gd name="connsiteY41" fmla="*/ 1452651 h 1833979"/>
                  <a:gd name="connsiteX42" fmla="*/ 1723153 w 1944165"/>
                  <a:gd name="connsiteY42" fmla="*/ 1452984 h 1833979"/>
                  <a:gd name="connsiteX43" fmla="*/ 1699133 w 1944165"/>
                  <a:gd name="connsiteY43" fmla="*/ 1478842 h 1833979"/>
                  <a:gd name="connsiteX44" fmla="*/ 1647354 w 1944165"/>
                  <a:gd name="connsiteY44" fmla="*/ 1505731 h 1833979"/>
                  <a:gd name="connsiteX45" fmla="*/ 1603003 w 1944165"/>
                  <a:gd name="connsiteY45" fmla="*/ 1512387 h 1833979"/>
                  <a:gd name="connsiteX46" fmla="*/ 1556150 w 1944165"/>
                  <a:gd name="connsiteY46" fmla="*/ 1549788 h 1833979"/>
                  <a:gd name="connsiteX47" fmla="*/ 1420470 w 1944165"/>
                  <a:gd name="connsiteY47" fmla="*/ 1591729 h 1833979"/>
                  <a:gd name="connsiteX48" fmla="*/ 1344250 w 1944165"/>
                  <a:gd name="connsiteY48" fmla="*/ 1700312 h 1833979"/>
                  <a:gd name="connsiteX49" fmla="*/ 1084745 w 1944165"/>
                  <a:gd name="connsiteY49" fmla="*/ 1713459 h 1833979"/>
                  <a:gd name="connsiteX50" fmla="*/ 899298 w 1944165"/>
                  <a:gd name="connsiteY50" fmla="*/ 1829296 h 1833979"/>
                  <a:gd name="connsiteX51" fmla="*/ 626628 w 1944165"/>
                  <a:gd name="connsiteY51" fmla="*/ 1758589 h 1833979"/>
                  <a:gd name="connsiteX52" fmla="*/ 221588 w 1944165"/>
                  <a:gd name="connsiteY52" fmla="*/ 1688730 h 1833979"/>
                  <a:gd name="connsiteX53" fmla="*/ 43501 w 1944165"/>
                  <a:gd name="connsiteY53" fmla="*/ 1610989 h 1833979"/>
                  <a:gd name="connsiteX54" fmla="*/ 81554 w 1944165"/>
                  <a:gd name="connsiteY54" fmla="*/ 1506052 h 1833979"/>
                  <a:gd name="connsiteX55" fmla="*/ 1198 w 1944165"/>
                  <a:gd name="connsiteY55" fmla="*/ 1398389 h 183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944165" h="1833979">
                    <a:moveTo>
                      <a:pt x="1198" y="1398389"/>
                    </a:moveTo>
                    <a:cubicBezTo>
                      <a:pt x="10456" y="1347661"/>
                      <a:pt x="71386" y="1307925"/>
                      <a:pt x="147948" y="1302696"/>
                    </a:cubicBezTo>
                    <a:cubicBezTo>
                      <a:pt x="148403" y="1301849"/>
                      <a:pt x="148896" y="1301020"/>
                      <a:pt x="149351" y="1300173"/>
                    </a:cubicBezTo>
                    <a:cubicBezTo>
                      <a:pt x="139070" y="1250218"/>
                      <a:pt x="163047" y="1199839"/>
                      <a:pt x="214721" y="1162755"/>
                    </a:cubicBezTo>
                    <a:cubicBezTo>
                      <a:pt x="296366" y="1104183"/>
                      <a:pt x="428736" y="1091128"/>
                      <a:pt x="532728" y="1131361"/>
                    </a:cubicBezTo>
                    <a:lnTo>
                      <a:pt x="532799" y="1131308"/>
                    </a:lnTo>
                    <a:lnTo>
                      <a:pt x="596041" y="1084090"/>
                    </a:lnTo>
                    <a:cubicBezTo>
                      <a:pt x="672539" y="1049091"/>
                      <a:pt x="781022" y="1051677"/>
                      <a:pt x="853353" y="1098769"/>
                    </a:cubicBezTo>
                    <a:lnTo>
                      <a:pt x="854496" y="1097881"/>
                    </a:lnTo>
                    <a:lnTo>
                      <a:pt x="886938" y="1072656"/>
                    </a:lnTo>
                    <a:lnTo>
                      <a:pt x="840654" y="1046509"/>
                    </a:lnTo>
                    <a:cubicBezTo>
                      <a:pt x="787473" y="1007481"/>
                      <a:pt x="755989" y="954608"/>
                      <a:pt x="757422" y="901874"/>
                    </a:cubicBezTo>
                    <a:cubicBezTo>
                      <a:pt x="699875" y="888370"/>
                      <a:pt x="649367" y="857775"/>
                      <a:pt x="618882" y="817997"/>
                    </a:cubicBezTo>
                    <a:cubicBezTo>
                      <a:pt x="572555" y="757556"/>
                      <a:pt x="580863" y="687462"/>
                      <a:pt x="639359" y="645030"/>
                    </a:cubicBezTo>
                    <a:cubicBezTo>
                      <a:pt x="563652" y="609658"/>
                      <a:pt x="513287" y="549799"/>
                      <a:pt x="507062" y="487807"/>
                    </a:cubicBezTo>
                    <a:cubicBezTo>
                      <a:pt x="499730" y="414756"/>
                      <a:pt x="554865" y="352883"/>
                      <a:pt x="645249" y="332760"/>
                    </a:cubicBezTo>
                    <a:cubicBezTo>
                      <a:pt x="588818" y="223543"/>
                      <a:pt x="659503" y="114632"/>
                      <a:pt x="801969" y="91336"/>
                    </a:cubicBezTo>
                    <a:cubicBezTo>
                      <a:pt x="805341" y="37203"/>
                      <a:pt x="861920" y="-1408"/>
                      <a:pt x="935788" y="39"/>
                    </a:cubicBezTo>
                    <a:cubicBezTo>
                      <a:pt x="989234" y="1074"/>
                      <a:pt x="1042136" y="23074"/>
                      <a:pt x="1074976" y="57937"/>
                    </a:cubicBezTo>
                    <a:cubicBezTo>
                      <a:pt x="1113837" y="28026"/>
                      <a:pt x="1176919" y="20850"/>
                      <a:pt x="1235551" y="39668"/>
                    </a:cubicBezTo>
                    <a:cubicBezTo>
                      <a:pt x="1304197" y="61712"/>
                      <a:pt x="1349978" y="113898"/>
                      <a:pt x="1345801" y="165355"/>
                    </a:cubicBezTo>
                    <a:cubicBezTo>
                      <a:pt x="1346903" y="165919"/>
                      <a:pt x="1347973" y="166501"/>
                      <a:pt x="1349075" y="167065"/>
                    </a:cubicBezTo>
                    <a:cubicBezTo>
                      <a:pt x="1419562" y="176154"/>
                      <a:pt x="1485534" y="207664"/>
                      <a:pt x="1529033" y="252991"/>
                    </a:cubicBezTo>
                    <a:cubicBezTo>
                      <a:pt x="1563383" y="288796"/>
                      <a:pt x="1580137" y="329258"/>
                      <a:pt x="1579428" y="367635"/>
                    </a:cubicBezTo>
                    <a:lnTo>
                      <a:pt x="1565617" y="421485"/>
                    </a:lnTo>
                    <a:lnTo>
                      <a:pt x="1580778" y="424660"/>
                    </a:lnTo>
                    <a:cubicBezTo>
                      <a:pt x="1649424" y="446704"/>
                      <a:pt x="1695206" y="498891"/>
                      <a:pt x="1691029" y="550347"/>
                    </a:cubicBezTo>
                    <a:cubicBezTo>
                      <a:pt x="1692130" y="550911"/>
                      <a:pt x="1693200" y="551493"/>
                      <a:pt x="1694302" y="552057"/>
                    </a:cubicBezTo>
                    <a:cubicBezTo>
                      <a:pt x="1764789" y="561146"/>
                      <a:pt x="1830761" y="592656"/>
                      <a:pt x="1874260" y="637983"/>
                    </a:cubicBezTo>
                    <a:cubicBezTo>
                      <a:pt x="1942960" y="709595"/>
                      <a:pt x="1941279" y="799828"/>
                      <a:pt x="1870263" y="854770"/>
                    </a:cubicBezTo>
                    <a:lnTo>
                      <a:pt x="1870334" y="854828"/>
                    </a:lnTo>
                    <a:lnTo>
                      <a:pt x="1902905" y="881438"/>
                    </a:lnTo>
                    <a:cubicBezTo>
                      <a:pt x="1968031" y="947409"/>
                      <a:pt x="1955928" y="1036095"/>
                      <a:pt x="1867529" y="1073638"/>
                    </a:cubicBezTo>
                    <a:lnTo>
                      <a:pt x="1868585" y="1074662"/>
                    </a:lnTo>
                    <a:lnTo>
                      <a:pt x="1915016" y="1119670"/>
                    </a:lnTo>
                    <a:cubicBezTo>
                      <a:pt x="1925933" y="1136855"/>
                      <a:pt x="1931612" y="1155375"/>
                      <a:pt x="1931082" y="1173706"/>
                    </a:cubicBezTo>
                    <a:cubicBezTo>
                      <a:pt x="1930215" y="1203974"/>
                      <a:pt x="1912569" y="1230373"/>
                      <a:pt x="1883172" y="1247458"/>
                    </a:cubicBezTo>
                    <a:lnTo>
                      <a:pt x="1851971" y="1260434"/>
                    </a:lnTo>
                    <a:lnTo>
                      <a:pt x="1850043" y="1261236"/>
                    </a:lnTo>
                    <a:cubicBezTo>
                      <a:pt x="1886395" y="1296474"/>
                      <a:pt x="1898616" y="1339398"/>
                      <a:pt x="1885449" y="1376264"/>
                    </a:cubicBezTo>
                    <a:cubicBezTo>
                      <a:pt x="1881060" y="1388553"/>
                      <a:pt x="1873850" y="1400169"/>
                      <a:pt x="1863772" y="1410603"/>
                    </a:cubicBezTo>
                    <a:cubicBezTo>
                      <a:pt x="1833065" y="1442405"/>
                      <a:pt x="1780396" y="1458197"/>
                      <a:pt x="1723462" y="1452651"/>
                    </a:cubicBezTo>
                    <a:lnTo>
                      <a:pt x="1723153" y="1452984"/>
                    </a:lnTo>
                    <a:lnTo>
                      <a:pt x="1699133" y="1478842"/>
                    </a:lnTo>
                    <a:cubicBezTo>
                      <a:pt x="1684721" y="1490378"/>
                      <a:pt x="1667148" y="1499481"/>
                      <a:pt x="1647354" y="1505731"/>
                    </a:cubicBezTo>
                    <a:lnTo>
                      <a:pt x="1603003" y="1512387"/>
                    </a:lnTo>
                    <a:lnTo>
                      <a:pt x="1556150" y="1549788"/>
                    </a:lnTo>
                    <a:cubicBezTo>
                      <a:pt x="1519017" y="1571888"/>
                      <a:pt x="1472143" y="1586849"/>
                      <a:pt x="1420470" y="1591729"/>
                    </a:cubicBezTo>
                    <a:cubicBezTo>
                      <a:pt x="1419977" y="1633471"/>
                      <a:pt x="1392167" y="1673060"/>
                      <a:pt x="1344250" y="1700312"/>
                    </a:cubicBezTo>
                    <a:cubicBezTo>
                      <a:pt x="1271444" y="1741723"/>
                      <a:pt x="1166276" y="1747044"/>
                      <a:pt x="1084745" y="1713459"/>
                    </a:cubicBezTo>
                    <a:cubicBezTo>
                      <a:pt x="1058377" y="1771147"/>
                      <a:pt x="987772" y="1815247"/>
                      <a:pt x="899298" y="1829296"/>
                    </a:cubicBezTo>
                    <a:cubicBezTo>
                      <a:pt x="795040" y="1845850"/>
                      <a:pt x="686230" y="1817640"/>
                      <a:pt x="626628" y="1758589"/>
                    </a:cubicBezTo>
                    <a:cubicBezTo>
                      <a:pt x="485949" y="1814639"/>
                      <a:pt x="303233" y="1783134"/>
                      <a:pt x="221588" y="1688730"/>
                    </a:cubicBezTo>
                    <a:cubicBezTo>
                      <a:pt x="141384" y="1694935"/>
                      <a:pt x="66075" y="1662067"/>
                      <a:pt x="43501" y="1610989"/>
                    </a:cubicBezTo>
                    <a:cubicBezTo>
                      <a:pt x="27149" y="1574033"/>
                      <a:pt x="41604" y="1534150"/>
                      <a:pt x="81554" y="1506052"/>
                    </a:cubicBezTo>
                    <a:cubicBezTo>
                      <a:pt x="24872" y="1484011"/>
                      <a:pt x="-6693" y="1441716"/>
                      <a:pt x="1198" y="1398389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8FFC2C21-7981-3776-80F3-6397A255E1C9}"/>
                  </a:ext>
                </a:extLst>
              </p:cNvPr>
              <p:cNvSpPr/>
              <p:nvPr/>
            </p:nvSpPr>
            <p:spPr>
              <a:xfrm>
                <a:off x="4781157" y="1408520"/>
                <a:ext cx="1569917" cy="1537994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C8A12884-9642-16CC-76ED-1CD1C013F5A2}"/>
                  </a:ext>
                </a:extLst>
              </p:cNvPr>
              <p:cNvCxnSpPr>
                <a:cxnSpLocks/>
                <a:endCxn id="71" idx="2"/>
              </p:cNvCxnSpPr>
              <p:nvPr/>
            </p:nvCxnSpPr>
            <p:spPr>
              <a:xfrm flipH="1">
                <a:off x="5602480" y="5075907"/>
                <a:ext cx="12512" cy="115089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EDCAB70-5A78-DBBB-8851-32655DD7CF7B}"/>
                </a:ext>
              </a:extLst>
            </p:cNvPr>
            <p:cNvSpPr/>
            <p:nvPr/>
          </p:nvSpPr>
          <p:spPr>
            <a:xfrm rot="13084462" flipH="1">
              <a:off x="4569045" y="849244"/>
              <a:ext cx="1994140" cy="1639592"/>
            </a:xfrm>
            <a:custGeom>
              <a:avLst/>
              <a:gdLst>
                <a:gd name="connsiteX0" fmla="*/ 500583 w 1994140"/>
                <a:gd name="connsiteY0" fmla="*/ 1520920 h 1639592"/>
                <a:gd name="connsiteX1" fmla="*/ 787083 w 1994140"/>
                <a:gd name="connsiteY1" fmla="*/ 1639592 h 1639592"/>
                <a:gd name="connsiteX2" fmla="*/ 1260475 w 1994140"/>
                <a:gd name="connsiteY2" fmla="*/ 1639592 h 1639592"/>
                <a:gd name="connsiteX3" fmla="*/ 1384921 w 1994140"/>
                <a:gd name="connsiteY3" fmla="*/ 1557104 h 1639592"/>
                <a:gd name="connsiteX4" fmla="*/ 1390282 w 1994140"/>
                <a:gd name="connsiteY4" fmla="*/ 1530550 h 1639592"/>
                <a:gd name="connsiteX5" fmla="*/ 1643951 w 1994140"/>
                <a:gd name="connsiteY5" fmla="*/ 1525330 h 1639592"/>
                <a:gd name="connsiteX6" fmla="*/ 1994063 w 1994140"/>
                <a:gd name="connsiteY6" fmla="*/ 1160500 h 1639592"/>
                <a:gd name="connsiteX7" fmla="*/ 1989158 w 1994140"/>
                <a:gd name="connsiteY7" fmla="*/ 922188 h 1639592"/>
                <a:gd name="connsiteX8" fmla="*/ 1867545 w 1994140"/>
                <a:gd name="connsiteY8" fmla="*/ 805482 h 1639592"/>
                <a:gd name="connsiteX9" fmla="*/ 1611466 w 1994140"/>
                <a:gd name="connsiteY9" fmla="*/ 810753 h 1639592"/>
                <a:gd name="connsiteX10" fmla="*/ 1318290 w 1994140"/>
                <a:gd name="connsiteY10" fmla="*/ 974460 h 1639592"/>
                <a:gd name="connsiteX11" fmla="*/ 1310772 w 1994140"/>
                <a:gd name="connsiteY11" fmla="*/ 989018 h 1639592"/>
                <a:gd name="connsiteX12" fmla="*/ 1276864 w 1994140"/>
                <a:gd name="connsiteY12" fmla="*/ 947921 h 1639592"/>
                <a:gd name="connsiteX13" fmla="*/ 990364 w 1994140"/>
                <a:gd name="connsiteY13" fmla="*/ 829249 h 1639592"/>
                <a:gd name="connsiteX14" fmla="*/ 840077 w 1994140"/>
                <a:gd name="connsiteY14" fmla="*/ 829249 h 1639592"/>
                <a:gd name="connsiteX15" fmla="*/ 859694 w 1994140"/>
                <a:gd name="connsiteY15" fmla="*/ 778504 h 1639592"/>
                <a:gd name="connsiteX16" fmla="*/ 853892 w 1994140"/>
                <a:gd name="connsiteY16" fmla="*/ 541707 h 1639592"/>
                <a:gd name="connsiteX17" fmla="*/ 704548 w 1994140"/>
                <a:gd name="connsiteY17" fmla="*/ 92488 h 1639592"/>
                <a:gd name="connsiteX18" fmla="*/ 533778 w 1994140"/>
                <a:gd name="connsiteY18" fmla="*/ 6933 h 1639592"/>
                <a:gd name="connsiteX19" fmla="*/ 277460 w 1994140"/>
                <a:gd name="connsiteY19" fmla="*/ 92146 h 1639592"/>
                <a:gd name="connsiteX20" fmla="*/ 20800 w 1994140"/>
                <a:gd name="connsiteY20" fmla="*/ 604449 h 1639592"/>
                <a:gd name="connsiteX21" fmla="*/ 170142 w 1994140"/>
                <a:gd name="connsiteY21" fmla="*/ 1053667 h 1639592"/>
                <a:gd name="connsiteX22" fmla="*/ 340913 w 1994140"/>
                <a:gd name="connsiteY22" fmla="*/ 1139222 h 1639592"/>
                <a:gd name="connsiteX23" fmla="*/ 381911 w 1994140"/>
                <a:gd name="connsiteY23" fmla="*/ 1125592 h 1639592"/>
                <a:gd name="connsiteX24" fmla="*/ 381911 w 1994140"/>
                <a:gd name="connsiteY24" fmla="*/ 1234420 h 1639592"/>
                <a:gd name="connsiteX25" fmla="*/ 500583 w 1994140"/>
                <a:gd name="connsiteY25" fmla="*/ 1520920 h 1639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94140" h="1639592">
                  <a:moveTo>
                    <a:pt x="500583" y="1520920"/>
                  </a:moveTo>
                  <a:cubicBezTo>
                    <a:pt x="573905" y="1594241"/>
                    <a:pt x="675198" y="1639592"/>
                    <a:pt x="787083" y="1639592"/>
                  </a:cubicBezTo>
                  <a:lnTo>
                    <a:pt x="1260475" y="1639592"/>
                  </a:lnTo>
                  <a:cubicBezTo>
                    <a:pt x="1316419" y="1639592"/>
                    <a:pt x="1364418" y="1605579"/>
                    <a:pt x="1384921" y="1557104"/>
                  </a:cubicBezTo>
                  <a:lnTo>
                    <a:pt x="1390282" y="1530550"/>
                  </a:lnTo>
                  <a:lnTo>
                    <a:pt x="1643951" y="1525330"/>
                  </a:lnTo>
                  <a:cubicBezTo>
                    <a:pt x="1841377" y="1521266"/>
                    <a:pt x="1998127" y="1357926"/>
                    <a:pt x="1994063" y="1160500"/>
                  </a:cubicBezTo>
                  <a:lnTo>
                    <a:pt x="1989158" y="922188"/>
                  </a:lnTo>
                  <a:cubicBezTo>
                    <a:pt x="1987803" y="856378"/>
                    <a:pt x="1933355" y="804127"/>
                    <a:pt x="1867545" y="805482"/>
                  </a:cubicBezTo>
                  <a:lnTo>
                    <a:pt x="1611466" y="810753"/>
                  </a:lnTo>
                  <a:cubicBezTo>
                    <a:pt x="1488075" y="813293"/>
                    <a:pt x="1380573" y="878050"/>
                    <a:pt x="1318290" y="974460"/>
                  </a:cubicBezTo>
                  <a:lnTo>
                    <a:pt x="1310772" y="989018"/>
                  </a:lnTo>
                  <a:lnTo>
                    <a:pt x="1276864" y="947921"/>
                  </a:lnTo>
                  <a:cubicBezTo>
                    <a:pt x="1203542" y="874599"/>
                    <a:pt x="1102249" y="829249"/>
                    <a:pt x="990364" y="829249"/>
                  </a:cubicBezTo>
                  <a:lnTo>
                    <a:pt x="840077" y="829249"/>
                  </a:lnTo>
                  <a:lnTo>
                    <a:pt x="859694" y="778504"/>
                  </a:lnTo>
                  <a:cubicBezTo>
                    <a:pt x="880750" y="703358"/>
                    <a:pt x="880364" y="621336"/>
                    <a:pt x="853892" y="541707"/>
                  </a:cubicBezTo>
                  <a:lnTo>
                    <a:pt x="704548" y="92488"/>
                  </a:lnTo>
                  <a:cubicBezTo>
                    <a:pt x="681017" y="21705"/>
                    <a:pt x="604561" y="-16599"/>
                    <a:pt x="533778" y="6933"/>
                  </a:cubicBezTo>
                  <a:lnTo>
                    <a:pt x="277460" y="92146"/>
                  </a:lnTo>
                  <a:cubicBezTo>
                    <a:pt x="65117" y="162739"/>
                    <a:pt x="-49794" y="392106"/>
                    <a:pt x="20800" y="604449"/>
                  </a:cubicBezTo>
                  <a:lnTo>
                    <a:pt x="170142" y="1053667"/>
                  </a:lnTo>
                  <a:cubicBezTo>
                    <a:pt x="193674" y="1124449"/>
                    <a:pt x="270130" y="1162753"/>
                    <a:pt x="340913" y="1139222"/>
                  </a:cubicBezTo>
                  <a:lnTo>
                    <a:pt x="381911" y="1125592"/>
                  </a:lnTo>
                  <a:lnTo>
                    <a:pt x="381911" y="1234420"/>
                  </a:lnTo>
                  <a:cubicBezTo>
                    <a:pt x="381911" y="1346305"/>
                    <a:pt x="427262" y="1447598"/>
                    <a:pt x="500583" y="152092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39DD64BF-C87E-077F-DC81-060949743BF5}"/>
              </a:ext>
            </a:extLst>
          </p:cNvPr>
          <p:cNvSpPr/>
          <p:nvPr/>
        </p:nvSpPr>
        <p:spPr>
          <a:xfrm rot="2175294">
            <a:off x="4129365" y="5866866"/>
            <a:ext cx="442015" cy="85678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84DC5E3-893F-EA93-7563-07F96DCB6739}"/>
              </a:ext>
            </a:extLst>
          </p:cNvPr>
          <p:cNvSpPr/>
          <p:nvPr/>
        </p:nvSpPr>
        <p:spPr>
          <a:xfrm rot="19459324">
            <a:off x="4883422" y="5942570"/>
            <a:ext cx="504744" cy="77909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7E85D24-7BE7-3EAD-9A3C-35EEB93DD252}"/>
              </a:ext>
            </a:extLst>
          </p:cNvPr>
          <p:cNvGrpSpPr/>
          <p:nvPr/>
        </p:nvGrpSpPr>
        <p:grpSpPr>
          <a:xfrm>
            <a:off x="3613586" y="1169575"/>
            <a:ext cx="2262329" cy="5152173"/>
            <a:chOff x="3613586" y="1169575"/>
            <a:chExt cx="2262329" cy="5152173"/>
          </a:xfrm>
          <a:solidFill>
            <a:schemeClr val="bg1"/>
          </a:solidFill>
        </p:grpSpPr>
        <p:sp>
          <p:nvSpPr>
            <p:cNvPr id="87" name="Rectangle: Top Corners Snipped 174">
              <a:extLst>
                <a:ext uri="{FF2B5EF4-FFF2-40B4-BE49-F238E27FC236}">
                  <a16:creationId xmlns:a16="http://schemas.microsoft.com/office/drawing/2014/main" id="{9881D62E-1D0E-35BD-0AE6-03C3ED041D24}"/>
                </a:ext>
              </a:extLst>
            </p:cNvPr>
            <p:cNvSpPr/>
            <p:nvPr/>
          </p:nvSpPr>
          <p:spPr>
            <a:xfrm>
              <a:off x="3991367" y="1169575"/>
              <a:ext cx="1558355" cy="855241"/>
            </a:xfrm>
            <a:custGeom>
              <a:avLst/>
              <a:gdLst>
                <a:gd name="connsiteX0" fmla="*/ 411576 w 1262426"/>
                <a:gd name="connsiteY0" fmla="*/ 0 h 1262426"/>
                <a:gd name="connsiteX1" fmla="*/ 850850 w 1262426"/>
                <a:gd name="connsiteY1" fmla="*/ 0 h 1262426"/>
                <a:gd name="connsiteX2" fmla="*/ 1262426 w 1262426"/>
                <a:gd name="connsiteY2" fmla="*/ 411576 h 1262426"/>
                <a:gd name="connsiteX3" fmla="*/ 1262426 w 1262426"/>
                <a:gd name="connsiteY3" fmla="*/ 1262426 h 1262426"/>
                <a:gd name="connsiteX4" fmla="*/ 1262426 w 1262426"/>
                <a:gd name="connsiteY4" fmla="*/ 1262426 h 1262426"/>
                <a:gd name="connsiteX5" fmla="*/ 0 w 1262426"/>
                <a:gd name="connsiteY5" fmla="*/ 1262426 h 1262426"/>
                <a:gd name="connsiteX6" fmla="*/ 0 w 1262426"/>
                <a:gd name="connsiteY6" fmla="*/ 1262426 h 1262426"/>
                <a:gd name="connsiteX7" fmla="*/ 0 w 1262426"/>
                <a:gd name="connsiteY7" fmla="*/ 411576 h 1262426"/>
                <a:gd name="connsiteX8" fmla="*/ 411576 w 1262426"/>
                <a:gd name="connsiteY8" fmla="*/ 0 h 1262426"/>
                <a:gd name="connsiteX0" fmla="*/ 545688 w 1396538"/>
                <a:gd name="connsiteY0" fmla="*/ 0 h 1262426"/>
                <a:gd name="connsiteX1" fmla="*/ 984962 w 1396538"/>
                <a:gd name="connsiteY1" fmla="*/ 0 h 1262426"/>
                <a:gd name="connsiteX2" fmla="*/ 1396538 w 1396538"/>
                <a:gd name="connsiteY2" fmla="*/ 411576 h 1262426"/>
                <a:gd name="connsiteX3" fmla="*/ 1396538 w 1396538"/>
                <a:gd name="connsiteY3" fmla="*/ 1262426 h 1262426"/>
                <a:gd name="connsiteX4" fmla="*/ 1396538 w 1396538"/>
                <a:gd name="connsiteY4" fmla="*/ 1262426 h 1262426"/>
                <a:gd name="connsiteX5" fmla="*/ 134112 w 1396538"/>
                <a:gd name="connsiteY5" fmla="*/ 1262426 h 1262426"/>
                <a:gd name="connsiteX6" fmla="*/ 134112 w 1396538"/>
                <a:gd name="connsiteY6" fmla="*/ 1262426 h 1262426"/>
                <a:gd name="connsiteX7" fmla="*/ 134112 w 1396538"/>
                <a:gd name="connsiteY7" fmla="*/ 411576 h 1262426"/>
                <a:gd name="connsiteX8" fmla="*/ 545688 w 1396538"/>
                <a:gd name="connsiteY8" fmla="*/ 0 h 1262426"/>
                <a:gd name="connsiteX0" fmla="*/ 545688 w 1530650"/>
                <a:gd name="connsiteY0" fmla="*/ 0 h 1262426"/>
                <a:gd name="connsiteX1" fmla="*/ 984962 w 1530650"/>
                <a:gd name="connsiteY1" fmla="*/ 0 h 1262426"/>
                <a:gd name="connsiteX2" fmla="*/ 1396538 w 1530650"/>
                <a:gd name="connsiteY2" fmla="*/ 411576 h 1262426"/>
                <a:gd name="connsiteX3" fmla="*/ 1396538 w 1530650"/>
                <a:gd name="connsiteY3" fmla="*/ 1262426 h 1262426"/>
                <a:gd name="connsiteX4" fmla="*/ 1396538 w 1530650"/>
                <a:gd name="connsiteY4" fmla="*/ 1262426 h 1262426"/>
                <a:gd name="connsiteX5" fmla="*/ 134112 w 1530650"/>
                <a:gd name="connsiteY5" fmla="*/ 1262426 h 1262426"/>
                <a:gd name="connsiteX6" fmla="*/ 134112 w 1530650"/>
                <a:gd name="connsiteY6" fmla="*/ 1262426 h 1262426"/>
                <a:gd name="connsiteX7" fmla="*/ 134112 w 1530650"/>
                <a:gd name="connsiteY7" fmla="*/ 411576 h 1262426"/>
                <a:gd name="connsiteX8" fmla="*/ 545688 w 1530650"/>
                <a:gd name="connsiteY8" fmla="*/ 0 h 126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0650" h="1262426">
                  <a:moveTo>
                    <a:pt x="545688" y="0"/>
                  </a:moveTo>
                  <a:lnTo>
                    <a:pt x="984962" y="0"/>
                  </a:lnTo>
                  <a:lnTo>
                    <a:pt x="1396538" y="411576"/>
                  </a:lnTo>
                  <a:cubicBezTo>
                    <a:pt x="1698290" y="887217"/>
                    <a:pt x="1396538" y="978809"/>
                    <a:pt x="1396538" y="1262426"/>
                  </a:cubicBezTo>
                  <a:lnTo>
                    <a:pt x="1396538" y="1262426"/>
                  </a:lnTo>
                  <a:lnTo>
                    <a:pt x="134112" y="1262426"/>
                  </a:lnTo>
                  <a:lnTo>
                    <a:pt x="134112" y="1262426"/>
                  </a:lnTo>
                  <a:cubicBezTo>
                    <a:pt x="134112" y="978809"/>
                    <a:pt x="-167640" y="987801"/>
                    <a:pt x="134112" y="411576"/>
                  </a:cubicBezTo>
                  <a:lnTo>
                    <a:pt x="545688" y="0"/>
                  </a:lnTo>
                  <a:close/>
                </a:path>
              </a:pathLst>
            </a:cu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883EF53-6935-79AF-4DB4-D071F41CE1CD}"/>
                </a:ext>
              </a:extLst>
            </p:cNvPr>
            <p:cNvSpPr/>
            <p:nvPr/>
          </p:nvSpPr>
          <p:spPr>
            <a:xfrm rot="2039619">
              <a:off x="3613586" y="4044871"/>
              <a:ext cx="384447" cy="53004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86A40B6-9032-98E4-8945-620569245B62}"/>
                </a:ext>
              </a:extLst>
            </p:cNvPr>
            <p:cNvSpPr/>
            <p:nvPr/>
          </p:nvSpPr>
          <p:spPr>
            <a:xfrm rot="19220872">
              <a:off x="5486054" y="4093828"/>
              <a:ext cx="389861" cy="53004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rapezoid 15">
              <a:extLst>
                <a:ext uri="{FF2B5EF4-FFF2-40B4-BE49-F238E27FC236}">
                  <a16:creationId xmlns:a16="http://schemas.microsoft.com/office/drawing/2014/main" id="{FD2BD851-4B33-013B-2BD7-D16F66C3BB6C}"/>
                </a:ext>
              </a:extLst>
            </p:cNvPr>
            <p:cNvSpPr/>
            <p:nvPr/>
          </p:nvSpPr>
          <p:spPr>
            <a:xfrm rot="1375821">
              <a:off x="3727495" y="2767059"/>
              <a:ext cx="654249" cy="1542872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rapezoid 16">
              <a:extLst>
                <a:ext uri="{FF2B5EF4-FFF2-40B4-BE49-F238E27FC236}">
                  <a16:creationId xmlns:a16="http://schemas.microsoft.com/office/drawing/2014/main" id="{66B09DCF-A695-F561-7CFB-D1C90818656A}"/>
                </a:ext>
              </a:extLst>
            </p:cNvPr>
            <p:cNvSpPr/>
            <p:nvPr/>
          </p:nvSpPr>
          <p:spPr>
            <a:xfrm rot="20337671">
              <a:off x="5091067" y="2764367"/>
              <a:ext cx="654249" cy="1609284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47A901E1-CA0C-9986-A9F6-7578EDB55F44}"/>
                </a:ext>
              </a:extLst>
            </p:cNvPr>
            <p:cNvSpPr/>
            <p:nvPr/>
          </p:nvSpPr>
          <p:spPr>
            <a:xfrm>
              <a:off x="4286130" y="2480143"/>
              <a:ext cx="991555" cy="2278925"/>
            </a:xfrm>
            <a:prstGeom prst="trapezoid">
              <a:avLst>
                <a:gd name="adj" fmla="val 27202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apezoid 14">
              <a:extLst>
                <a:ext uri="{FF2B5EF4-FFF2-40B4-BE49-F238E27FC236}">
                  <a16:creationId xmlns:a16="http://schemas.microsoft.com/office/drawing/2014/main" id="{DB096294-4DBF-68BC-9B9D-5BFC83EDFFD9}"/>
                </a:ext>
              </a:extLst>
            </p:cNvPr>
            <p:cNvSpPr/>
            <p:nvPr/>
          </p:nvSpPr>
          <p:spPr>
            <a:xfrm>
              <a:off x="4009639" y="4162383"/>
              <a:ext cx="1480016" cy="2159365"/>
            </a:xfrm>
            <a:prstGeom prst="trapezoid">
              <a:avLst>
                <a:gd name="adj" fmla="val 13205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64268E0-7F46-2E2A-15B1-08312DC611BF}"/>
                </a:ext>
              </a:extLst>
            </p:cNvPr>
            <p:cNvSpPr/>
            <p:nvPr/>
          </p:nvSpPr>
          <p:spPr>
            <a:xfrm>
              <a:off x="4434480" y="1860164"/>
              <a:ext cx="694904" cy="109186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A6D394E-8833-3920-D775-634E8C8E9A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7146" y="5001516"/>
              <a:ext cx="35860" cy="1310948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B091619-E019-C755-B77D-9EF649AE9CBB}"/>
                </a:ext>
              </a:extLst>
            </p:cNvPr>
            <p:cNvCxnSpPr>
              <a:cxnSpLocks/>
            </p:cNvCxnSpPr>
            <p:nvPr/>
          </p:nvCxnSpPr>
          <p:spPr>
            <a:xfrm>
              <a:off x="4757680" y="2959477"/>
              <a:ext cx="0" cy="145116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CDB39D3-A2A4-E8FD-7159-ABAAAED9C791}"/>
                </a:ext>
              </a:extLst>
            </p:cNvPr>
            <p:cNvGrpSpPr/>
            <p:nvPr/>
          </p:nvGrpSpPr>
          <p:grpSpPr>
            <a:xfrm>
              <a:off x="4074859" y="2728317"/>
              <a:ext cx="1393280" cy="2127130"/>
              <a:chOff x="4572463" y="653658"/>
              <a:chExt cx="1174498" cy="1829506"/>
            </a:xfrm>
            <a:grp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6304DA9-B0B9-030D-5577-74342DFB6C45}"/>
                  </a:ext>
                </a:extLst>
              </p:cNvPr>
              <p:cNvSpPr/>
              <p:nvPr/>
            </p:nvSpPr>
            <p:spPr>
              <a:xfrm rot="5400000">
                <a:off x="3939326" y="1286795"/>
                <a:ext cx="1829504" cy="563229"/>
              </a:xfrm>
              <a:custGeom>
                <a:avLst/>
                <a:gdLst>
                  <a:gd name="connsiteX0" fmla="*/ 0 w 1829504"/>
                  <a:gd name="connsiteY0" fmla="*/ 269854 h 563229"/>
                  <a:gd name="connsiteX1" fmla="*/ 585 w 1829504"/>
                  <a:gd name="connsiteY1" fmla="*/ 291445 h 563229"/>
                  <a:gd name="connsiteX2" fmla="*/ 6911 w 1829504"/>
                  <a:gd name="connsiteY2" fmla="*/ 526235 h 563229"/>
                  <a:gd name="connsiteX3" fmla="*/ 7414 w 1829504"/>
                  <a:gd name="connsiteY3" fmla="*/ 546203 h 563229"/>
                  <a:gd name="connsiteX4" fmla="*/ 20155 w 1829504"/>
                  <a:gd name="connsiteY4" fmla="*/ 528493 h 563229"/>
                  <a:gd name="connsiteX5" fmla="*/ 557059 w 1829504"/>
                  <a:gd name="connsiteY5" fmla="*/ 497537 h 563229"/>
                  <a:gd name="connsiteX6" fmla="*/ 843180 w 1829504"/>
                  <a:gd name="connsiteY6" fmla="*/ 558317 h 563229"/>
                  <a:gd name="connsiteX7" fmla="*/ 857172 w 1829504"/>
                  <a:gd name="connsiteY7" fmla="*/ 563229 h 563229"/>
                  <a:gd name="connsiteX8" fmla="*/ 1439984 w 1829504"/>
                  <a:gd name="connsiteY8" fmla="*/ 563229 h 563229"/>
                  <a:gd name="connsiteX9" fmla="*/ 1829504 w 1829504"/>
                  <a:gd name="connsiteY9" fmla="*/ 281762 h 563229"/>
                  <a:gd name="connsiteX10" fmla="*/ 1439984 w 1829504"/>
                  <a:gd name="connsiteY10" fmla="*/ 293 h 563229"/>
                  <a:gd name="connsiteX11" fmla="*/ 1264942 w 1829504"/>
                  <a:gd name="connsiteY11" fmla="*/ 0 h 563229"/>
                  <a:gd name="connsiteX12" fmla="*/ 1266053 w 1829504"/>
                  <a:gd name="connsiteY12" fmla="*/ 9527 h 563229"/>
                  <a:gd name="connsiteX13" fmla="*/ 1246579 w 1829504"/>
                  <a:gd name="connsiteY13" fmla="*/ 34146 h 563229"/>
                  <a:gd name="connsiteX14" fmla="*/ 433566 w 1829504"/>
                  <a:gd name="connsiteY14" fmla="*/ 128984 h 563229"/>
                  <a:gd name="connsiteX15" fmla="*/ 316300 w 1829504"/>
                  <a:gd name="connsiteY15" fmla="*/ 180933 h 563229"/>
                  <a:gd name="connsiteX16" fmla="*/ 13887 w 1829504"/>
                  <a:gd name="connsiteY16" fmla="*/ 267993 h 563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29504" h="563229">
                    <a:moveTo>
                      <a:pt x="0" y="269854"/>
                    </a:moveTo>
                    <a:lnTo>
                      <a:pt x="585" y="291445"/>
                    </a:lnTo>
                    <a:cubicBezTo>
                      <a:pt x="2809" y="372954"/>
                      <a:pt x="5159" y="458034"/>
                      <a:pt x="6911" y="526235"/>
                    </a:cubicBezTo>
                    <a:lnTo>
                      <a:pt x="7414" y="546203"/>
                    </a:lnTo>
                    <a:lnTo>
                      <a:pt x="20155" y="528493"/>
                    </a:lnTo>
                    <a:cubicBezTo>
                      <a:pt x="83556" y="478003"/>
                      <a:pt x="304977" y="463488"/>
                      <a:pt x="557059" y="497537"/>
                    </a:cubicBezTo>
                    <a:cubicBezTo>
                      <a:pt x="665094" y="512130"/>
                      <a:pt x="763419" y="533570"/>
                      <a:pt x="843180" y="558317"/>
                    </a:cubicBezTo>
                    <a:lnTo>
                      <a:pt x="857172" y="563229"/>
                    </a:lnTo>
                    <a:lnTo>
                      <a:pt x="1439984" y="563229"/>
                    </a:lnTo>
                    <a:lnTo>
                      <a:pt x="1829504" y="281762"/>
                    </a:lnTo>
                    <a:lnTo>
                      <a:pt x="1439984" y="293"/>
                    </a:lnTo>
                    <a:lnTo>
                      <a:pt x="1264942" y="0"/>
                    </a:lnTo>
                    <a:lnTo>
                      <a:pt x="1266053" y="9527"/>
                    </a:lnTo>
                    <a:cubicBezTo>
                      <a:pt x="1267474" y="21704"/>
                      <a:pt x="1258755" y="32725"/>
                      <a:pt x="1246579" y="34146"/>
                    </a:cubicBezTo>
                    <a:lnTo>
                      <a:pt x="433566" y="128984"/>
                    </a:lnTo>
                    <a:lnTo>
                      <a:pt x="316300" y="180933"/>
                    </a:lnTo>
                    <a:cubicBezTo>
                      <a:pt x="204480" y="223520"/>
                      <a:pt x="97098" y="253675"/>
                      <a:pt x="13887" y="267993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5ABD4BA-C66D-ED76-EA35-C6D19E644F20}"/>
                  </a:ext>
                </a:extLst>
              </p:cNvPr>
              <p:cNvSpPr/>
              <p:nvPr/>
            </p:nvSpPr>
            <p:spPr>
              <a:xfrm rot="16200000" flipH="1">
                <a:off x="4550595" y="1286797"/>
                <a:ext cx="1829504" cy="563229"/>
              </a:xfrm>
              <a:custGeom>
                <a:avLst/>
                <a:gdLst>
                  <a:gd name="connsiteX0" fmla="*/ 0 w 1829504"/>
                  <a:gd name="connsiteY0" fmla="*/ 269854 h 563229"/>
                  <a:gd name="connsiteX1" fmla="*/ 585 w 1829504"/>
                  <a:gd name="connsiteY1" fmla="*/ 291445 h 563229"/>
                  <a:gd name="connsiteX2" fmla="*/ 6911 w 1829504"/>
                  <a:gd name="connsiteY2" fmla="*/ 526235 h 563229"/>
                  <a:gd name="connsiteX3" fmla="*/ 7414 w 1829504"/>
                  <a:gd name="connsiteY3" fmla="*/ 546203 h 563229"/>
                  <a:gd name="connsiteX4" fmla="*/ 20155 w 1829504"/>
                  <a:gd name="connsiteY4" fmla="*/ 528493 h 563229"/>
                  <a:gd name="connsiteX5" fmla="*/ 557059 w 1829504"/>
                  <a:gd name="connsiteY5" fmla="*/ 497537 h 563229"/>
                  <a:gd name="connsiteX6" fmla="*/ 843180 w 1829504"/>
                  <a:gd name="connsiteY6" fmla="*/ 558317 h 563229"/>
                  <a:gd name="connsiteX7" fmla="*/ 857172 w 1829504"/>
                  <a:gd name="connsiteY7" fmla="*/ 563229 h 563229"/>
                  <a:gd name="connsiteX8" fmla="*/ 1439984 w 1829504"/>
                  <a:gd name="connsiteY8" fmla="*/ 563229 h 563229"/>
                  <a:gd name="connsiteX9" fmla="*/ 1829504 w 1829504"/>
                  <a:gd name="connsiteY9" fmla="*/ 281762 h 563229"/>
                  <a:gd name="connsiteX10" fmla="*/ 1439984 w 1829504"/>
                  <a:gd name="connsiteY10" fmla="*/ 293 h 563229"/>
                  <a:gd name="connsiteX11" fmla="*/ 1264942 w 1829504"/>
                  <a:gd name="connsiteY11" fmla="*/ 0 h 563229"/>
                  <a:gd name="connsiteX12" fmla="*/ 1266053 w 1829504"/>
                  <a:gd name="connsiteY12" fmla="*/ 9527 h 563229"/>
                  <a:gd name="connsiteX13" fmla="*/ 1246579 w 1829504"/>
                  <a:gd name="connsiteY13" fmla="*/ 34146 h 563229"/>
                  <a:gd name="connsiteX14" fmla="*/ 433566 w 1829504"/>
                  <a:gd name="connsiteY14" fmla="*/ 128984 h 563229"/>
                  <a:gd name="connsiteX15" fmla="*/ 316300 w 1829504"/>
                  <a:gd name="connsiteY15" fmla="*/ 180933 h 563229"/>
                  <a:gd name="connsiteX16" fmla="*/ 13887 w 1829504"/>
                  <a:gd name="connsiteY16" fmla="*/ 267993 h 563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29504" h="563229">
                    <a:moveTo>
                      <a:pt x="0" y="269854"/>
                    </a:moveTo>
                    <a:lnTo>
                      <a:pt x="585" y="291445"/>
                    </a:lnTo>
                    <a:cubicBezTo>
                      <a:pt x="2809" y="372954"/>
                      <a:pt x="5159" y="458034"/>
                      <a:pt x="6911" y="526235"/>
                    </a:cubicBezTo>
                    <a:lnTo>
                      <a:pt x="7414" y="546203"/>
                    </a:lnTo>
                    <a:lnTo>
                      <a:pt x="20155" y="528493"/>
                    </a:lnTo>
                    <a:cubicBezTo>
                      <a:pt x="83556" y="478003"/>
                      <a:pt x="304977" y="463488"/>
                      <a:pt x="557059" y="497537"/>
                    </a:cubicBezTo>
                    <a:cubicBezTo>
                      <a:pt x="665094" y="512130"/>
                      <a:pt x="763419" y="533570"/>
                      <a:pt x="843180" y="558317"/>
                    </a:cubicBezTo>
                    <a:lnTo>
                      <a:pt x="857172" y="563229"/>
                    </a:lnTo>
                    <a:lnTo>
                      <a:pt x="1439984" y="563229"/>
                    </a:lnTo>
                    <a:lnTo>
                      <a:pt x="1829504" y="281762"/>
                    </a:lnTo>
                    <a:lnTo>
                      <a:pt x="1439984" y="293"/>
                    </a:lnTo>
                    <a:lnTo>
                      <a:pt x="1264942" y="0"/>
                    </a:lnTo>
                    <a:lnTo>
                      <a:pt x="1266053" y="9527"/>
                    </a:lnTo>
                    <a:cubicBezTo>
                      <a:pt x="1267474" y="21704"/>
                      <a:pt x="1258755" y="32725"/>
                      <a:pt x="1246579" y="34146"/>
                    </a:cubicBezTo>
                    <a:lnTo>
                      <a:pt x="433566" y="128984"/>
                    </a:lnTo>
                    <a:lnTo>
                      <a:pt x="316300" y="180933"/>
                    </a:lnTo>
                    <a:cubicBezTo>
                      <a:pt x="204480" y="223520"/>
                      <a:pt x="97098" y="253675"/>
                      <a:pt x="13887" y="267993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84BA5F99-CB38-3B43-EC21-D2F3DB7BFE11}"/>
                  </a:ext>
                </a:extLst>
              </p:cNvPr>
              <p:cNvSpPr/>
              <p:nvPr/>
            </p:nvSpPr>
            <p:spPr>
              <a:xfrm rot="9898770">
                <a:off x="4777923" y="674412"/>
                <a:ext cx="340519" cy="1368107"/>
              </a:xfrm>
              <a:custGeom>
                <a:avLst/>
                <a:gdLst>
                  <a:gd name="connsiteX0" fmla="*/ 0 w 340519"/>
                  <a:gd name="connsiteY0" fmla="*/ 1519125 h 1519456"/>
                  <a:gd name="connsiteX1" fmla="*/ 52202 w 340519"/>
                  <a:gd name="connsiteY1" fmla="*/ 634215 h 1519456"/>
                  <a:gd name="connsiteX2" fmla="*/ 130067 w 340519"/>
                  <a:gd name="connsiteY2" fmla="*/ 0 h 1519456"/>
                  <a:gd name="connsiteX3" fmla="*/ 340519 w 340519"/>
                  <a:gd name="connsiteY3" fmla="*/ 580254 h 1519456"/>
                  <a:gd name="connsiteX4" fmla="*/ 294546 w 340519"/>
                  <a:gd name="connsiteY4" fmla="*/ 1135460 h 1519456"/>
                  <a:gd name="connsiteX5" fmla="*/ 288552 w 340519"/>
                  <a:gd name="connsiteY5" fmla="*/ 1200755 h 1519456"/>
                  <a:gd name="connsiteX6" fmla="*/ 190656 w 340519"/>
                  <a:gd name="connsiteY6" fmla="*/ 1251176 h 1519456"/>
                  <a:gd name="connsiteX7" fmla="*/ 281477 w 340519"/>
                  <a:gd name="connsiteY7" fmla="*/ 1277823 h 1519456"/>
                  <a:gd name="connsiteX8" fmla="*/ 277846 w 340519"/>
                  <a:gd name="connsiteY8" fmla="*/ 1317376 h 1519456"/>
                  <a:gd name="connsiteX9" fmla="*/ 272894 w 340519"/>
                  <a:gd name="connsiteY9" fmla="*/ 1369511 h 1519456"/>
                  <a:gd name="connsiteX10" fmla="*/ 68097 w 340519"/>
                  <a:gd name="connsiteY10" fmla="*/ 1518009 h 1519456"/>
                  <a:gd name="connsiteX11" fmla="*/ 58753 w 340519"/>
                  <a:gd name="connsiteY11" fmla="*/ 1518445 h 1519456"/>
                  <a:gd name="connsiteX12" fmla="*/ 0 w 340519"/>
                  <a:gd name="connsiteY12" fmla="*/ 1519125 h 151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0519" h="1519456">
                    <a:moveTo>
                      <a:pt x="0" y="1519125"/>
                    </a:moveTo>
                    <a:lnTo>
                      <a:pt x="52202" y="634215"/>
                    </a:lnTo>
                    <a:lnTo>
                      <a:pt x="130067" y="0"/>
                    </a:lnTo>
                    <a:lnTo>
                      <a:pt x="340519" y="580254"/>
                    </a:lnTo>
                    <a:cubicBezTo>
                      <a:pt x="318648" y="853951"/>
                      <a:pt x="305826" y="1008286"/>
                      <a:pt x="294546" y="1135460"/>
                    </a:cubicBezTo>
                    <a:lnTo>
                      <a:pt x="288552" y="1200755"/>
                    </a:lnTo>
                    <a:lnTo>
                      <a:pt x="190656" y="1251176"/>
                    </a:lnTo>
                    <a:lnTo>
                      <a:pt x="281477" y="1277823"/>
                    </a:lnTo>
                    <a:lnTo>
                      <a:pt x="277846" y="1317376"/>
                    </a:lnTo>
                    <a:lnTo>
                      <a:pt x="272894" y="1369511"/>
                    </a:lnTo>
                    <a:lnTo>
                      <a:pt x="68097" y="1518009"/>
                    </a:lnTo>
                    <a:lnTo>
                      <a:pt x="58753" y="1518445"/>
                    </a:lnTo>
                    <a:cubicBezTo>
                      <a:pt x="40436" y="1519299"/>
                      <a:pt x="21486" y="1519839"/>
                      <a:pt x="0" y="1519125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E1991A1-FD6B-0D0C-CB51-154E0A7B1B26}"/>
                  </a:ext>
                </a:extLst>
              </p:cNvPr>
              <p:cNvSpPr/>
              <p:nvPr/>
            </p:nvSpPr>
            <p:spPr>
              <a:xfrm rot="11701230" flipH="1">
                <a:off x="5219039" y="674412"/>
                <a:ext cx="340519" cy="1368107"/>
              </a:xfrm>
              <a:custGeom>
                <a:avLst/>
                <a:gdLst>
                  <a:gd name="connsiteX0" fmla="*/ 0 w 340519"/>
                  <a:gd name="connsiteY0" fmla="*/ 1519125 h 1519456"/>
                  <a:gd name="connsiteX1" fmla="*/ 52202 w 340519"/>
                  <a:gd name="connsiteY1" fmla="*/ 634215 h 1519456"/>
                  <a:gd name="connsiteX2" fmla="*/ 130067 w 340519"/>
                  <a:gd name="connsiteY2" fmla="*/ 0 h 1519456"/>
                  <a:gd name="connsiteX3" fmla="*/ 340519 w 340519"/>
                  <a:gd name="connsiteY3" fmla="*/ 580254 h 1519456"/>
                  <a:gd name="connsiteX4" fmla="*/ 294546 w 340519"/>
                  <a:gd name="connsiteY4" fmla="*/ 1135460 h 1519456"/>
                  <a:gd name="connsiteX5" fmla="*/ 288552 w 340519"/>
                  <a:gd name="connsiteY5" fmla="*/ 1200755 h 1519456"/>
                  <a:gd name="connsiteX6" fmla="*/ 190656 w 340519"/>
                  <a:gd name="connsiteY6" fmla="*/ 1251176 h 1519456"/>
                  <a:gd name="connsiteX7" fmla="*/ 281477 w 340519"/>
                  <a:gd name="connsiteY7" fmla="*/ 1277823 h 1519456"/>
                  <a:gd name="connsiteX8" fmla="*/ 277846 w 340519"/>
                  <a:gd name="connsiteY8" fmla="*/ 1317376 h 1519456"/>
                  <a:gd name="connsiteX9" fmla="*/ 272894 w 340519"/>
                  <a:gd name="connsiteY9" fmla="*/ 1369511 h 1519456"/>
                  <a:gd name="connsiteX10" fmla="*/ 68097 w 340519"/>
                  <a:gd name="connsiteY10" fmla="*/ 1518009 h 1519456"/>
                  <a:gd name="connsiteX11" fmla="*/ 58753 w 340519"/>
                  <a:gd name="connsiteY11" fmla="*/ 1518445 h 1519456"/>
                  <a:gd name="connsiteX12" fmla="*/ 0 w 340519"/>
                  <a:gd name="connsiteY12" fmla="*/ 1519125 h 151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0519" h="1519456">
                    <a:moveTo>
                      <a:pt x="0" y="1519125"/>
                    </a:moveTo>
                    <a:lnTo>
                      <a:pt x="52202" y="634215"/>
                    </a:lnTo>
                    <a:lnTo>
                      <a:pt x="130067" y="0"/>
                    </a:lnTo>
                    <a:lnTo>
                      <a:pt x="340519" y="580254"/>
                    </a:lnTo>
                    <a:cubicBezTo>
                      <a:pt x="318648" y="853951"/>
                      <a:pt x="305826" y="1008286"/>
                      <a:pt x="294546" y="1135460"/>
                    </a:cubicBezTo>
                    <a:lnTo>
                      <a:pt x="288552" y="1200755"/>
                    </a:lnTo>
                    <a:lnTo>
                      <a:pt x="190656" y="1251176"/>
                    </a:lnTo>
                    <a:lnTo>
                      <a:pt x="281477" y="1277823"/>
                    </a:lnTo>
                    <a:lnTo>
                      <a:pt x="277846" y="1317376"/>
                    </a:lnTo>
                    <a:lnTo>
                      <a:pt x="272894" y="1369511"/>
                    </a:lnTo>
                    <a:lnTo>
                      <a:pt x="68097" y="1518009"/>
                    </a:lnTo>
                    <a:lnTo>
                      <a:pt x="58753" y="1518445"/>
                    </a:lnTo>
                    <a:cubicBezTo>
                      <a:pt x="40436" y="1519299"/>
                      <a:pt x="21486" y="1519839"/>
                      <a:pt x="0" y="1519125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84F17CF1-E8DB-A30E-5E16-E380025F04DC}"/>
                </a:ext>
              </a:extLst>
            </p:cNvPr>
            <p:cNvGrpSpPr/>
            <p:nvPr/>
          </p:nvGrpSpPr>
          <p:grpSpPr>
            <a:xfrm>
              <a:off x="4477573" y="2646345"/>
              <a:ext cx="573407" cy="635693"/>
              <a:chOff x="2980648" y="682934"/>
              <a:chExt cx="764543" cy="847591"/>
            </a:xfrm>
            <a:grpFill/>
          </p:grpSpPr>
          <p:sp>
            <p:nvSpPr>
              <p:cNvPr id="83" name="Parallelogram 82">
                <a:extLst>
                  <a:ext uri="{FF2B5EF4-FFF2-40B4-BE49-F238E27FC236}">
                    <a16:creationId xmlns:a16="http://schemas.microsoft.com/office/drawing/2014/main" id="{5A8F9F69-8EDD-47A1-CF1A-250C9091D405}"/>
                  </a:ext>
                </a:extLst>
              </p:cNvPr>
              <p:cNvSpPr/>
              <p:nvPr/>
            </p:nvSpPr>
            <p:spPr>
              <a:xfrm rot="13918828" flipV="1">
                <a:off x="2703086" y="960496"/>
                <a:ext cx="847590" cy="292465"/>
              </a:xfrm>
              <a:prstGeom prst="parallelogram">
                <a:avLst>
                  <a:gd name="adj" fmla="val 7986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4" name="Parallelogram 83">
                <a:extLst>
                  <a:ext uri="{FF2B5EF4-FFF2-40B4-BE49-F238E27FC236}">
                    <a16:creationId xmlns:a16="http://schemas.microsoft.com/office/drawing/2014/main" id="{260C15E1-AF0B-D7C1-ACD3-053CDD19AB44}"/>
                  </a:ext>
                </a:extLst>
              </p:cNvPr>
              <p:cNvSpPr/>
              <p:nvPr/>
            </p:nvSpPr>
            <p:spPr>
              <a:xfrm rot="7681172" flipH="1" flipV="1">
                <a:off x="3175164" y="960497"/>
                <a:ext cx="847590" cy="292465"/>
              </a:xfrm>
              <a:prstGeom prst="parallelogram">
                <a:avLst>
                  <a:gd name="adj" fmla="val 7986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80" name="Oval 10">
              <a:extLst>
                <a:ext uri="{FF2B5EF4-FFF2-40B4-BE49-F238E27FC236}">
                  <a16:creationId xmlns:a16="http://schemas.microsoft.com/office/drawing/2014/main" id="{4CC82725-1428-FDA6-5BEC-6AED1B9B11E0}"/>
                </a:ext>
              </a:extLst>
            </p:cNvPr>
            <p:cNvSpPr/>
            <p:nvPr/>
          </p:nvSpPr>
          <p:spPr>
            <a:xfrm>
              <a:off x="4078438" y="1207986"/>
              <a:ext cx="1384214" cy="1606246"/>
            </a:xfrm>
            <a:custGeom>
              <a:avLst/>
              <a:gdLst>
                <a:gd name="connsiteX0" fmla="*/ 0 w 1371600"/>
                <a:gd name="connsiteY0" fmla="*/ 803123 h 1606246"/>
                <a:gd name="connsiteX1" fmla="*/ 685800 w 1371600"/>
                <a:gd name="connsiteY1" fmla="*/ 0 h 1606246"/>
                <a:gd name="connsiteX2" fmla="*/ 1371600 w 1371600"/>
                <a:gd name="connsiteY2" fmla="*/ 803123 h 1606246"/>
                <a:gd name="connsiteX3" fmla="*/ 685800 w 1371600"/>
                <a:gd name="connsiteY3" fmla="*/ 1606246 h 1606246"/>
                <a:gd name="connsiteX4" fmla="*/ 0 w 1371600"/>
                <a:gd name="connsiteY4" fmla="*/ 803123 h 1606246"/>
                <a:gd name="connsiteX0" fmla="*/ 4755 w 1376355"/>
                <a:gd name="connsiteY0" fmla="*/ 803123 h 1606246"/>
                <a:gd name="connsiteX1" fmla="*/ 690555 w 1376355"/>
                <a:gd name="connsiteY1" fmla="*/ 0 h 1606246"/>
                <a:gd name="connsiteX2" fmla="*/ 1376355 w 1376355"/>
                <a:gd name="connsiteY2" fmla="*/ 803123 h 1606246"/>
                <a:gd name="connsiteX3" fmla="*/ 690555 w 1376355"/>
                <a:gd name="connsiteY3" fmla="*/ 1606246 h 1606246"/>
                <a:gd name="connsiteX4" fmla="*/ 4755 w 1376355"/>
                <a:gd name="connsiteY4" fmla="*/ 803123 h 1606246"/>
                <a:gd name="connsiteX0" fmla="*/ 4755 w 1384214"/>
                <a:gd name="connsiteY0" fmla="*/ 803123 h 1606246"/>
                <a:gd name="connsiteX1" fmla="*/ 690555 w 1384214"/>
                <a:gd name="connsiteY1" fmla="*/ 0 h 1606246"/>
                <a:gd name="connsiteX2" fmla="*/ 1376355 w 1384214"/>
                <a:gd name="connsiteY2" fmla="*/ 803123 h 1606246"/>
                <a:gd name="connsiteX3" fmla="*/ 690555 w 1384214"/>
                <a:gd name="connsiteY3" fmla="*/ 1606246 h 1606246"/>
                <a:gd name="connsiteX4" fmla="*/ 4755 w 1384214"/>
                <a:gd name="connsiteY4" fmla="*/ 803123 h 160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4214" h="1606246">
                  <a:moveTo>
                    <a:pt x="4755" y="803123"/>
                  </a:moveTo>
                  <a:cubicBezTo>
                    <a:pt x="-45579" y="258902"/>
                    <a:pt x="311798" y="0"/>
                    <a:pt x="690555" y="0"/>
                  </a:cubicBezTo>
                  <a:cubicBezTo>
                    <a:pt x="1069312" y="0"/>
                    <a:pt x="1443467" y="267291"/>
                    <a:pt x="1376355" y="803123"/>
                  </a:cubicBezTo>
                  <a:cubicBezTo>
                    <a:pt x="1376355" y="1246676"/>
                    <a:pt x="1069312" y="1606246"/>
                    <a:pt x="690555" y="1606246"/>
                  </a:cubicBezTo>
                  <a:cubicBezTo>
                    <a:pt x="311798" y="1606246"/>
                    <a:pt x="55089" y="1347344"/>
                    <a:pt x="4755" y="80312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23649A13-410D-686E-BF57-59BF25BF5AAF}"/>
                </a:ext>
              </a:extLst>
            </p:cNvPr>
            <p:cNvSpPr/>
            <p:nvPr/>
          </p:nvSpPr>
          <p:spPr>
            <a:xfrm>
              <a:off x="4673060" y="4231306"/>
              <a:ext cx="164654" cy="163263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5531579-1218-32C7-CA99-5600A0B9AF53}"/>
              </a:ext>
            </a:extLst>
          </p:cNvPr>
          <p:cNvGrpSpPr/>
          <p:nvPr/>
        </p:nvGrpSpPr>
        <p:grpSpPr>
          <a:xfrm>
            <a:off x="6439284" y="1158384"/>
            <a:ext cx="2057809" cy="5416233"/>
            <a:chOff x="9598348" y="1373585"/>
            <a:chExt cx="1937598" cy="5099833"/>
          </a:xfrm>
          <a:solidFill>
            <a:schemeClr val="bg1"/>
          </a:solidFill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5CBE56E2-7435-7160-FE53-3FF3BFB47858}"/>
                </a:ext>
              </a:extLst>
            </p:cNvPr>
            <p:cNvSpPr/>
            <p:nvPr/>
          </p:nvSpPr>
          <p:spPr>
            <a:xfrm rot="2704841" flipH="1">
              <a:off x="10008617" y="5914562"/>
              <a:ext cx="437119" cy="67290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0C45DB9D-2B08-E7C1-2EAD-D224CF15FBE9}"/>
                </a:ext>
              </a:extLst>
            </p:cNvPr>
            <p:cNvSpPr/>
            <p:nvPr/>
          </p:nvSpPr>
          <p:spPr>
            <a:xfrm rot="17610301" flipH="1">
              <a:off x="10710912" y="5953982"/>
              <a:ext cx="365963" cy="67290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FACADB42-0DBE-9AB5-D169-A8807034F51E}"/>
                </a:ext>
              </a:extLst>
            </p:cNvPr>
            <p:cNvGrpSpPr/>
            <p:nvPr/>
          </p:nvGrpSpPr>
          <p:grpSpPr>
            <a:xfrm>
              <a:off x="9852362" y="4696150"/>
              <a:ext cx="1405585" cy="1575326"/>
              <a:chOff x="9852362" y="4696150"/>
              <a:chExt cx="1405585" cy="1575326"/>
            </a:xfrm>
            <a:grpFill/>
          </p:grpSpPr>
          <p:sp>
            <p:nvSpPr>
              <p:cNvPr id="108" name="Trapezoid 107">
                <a:extLst>
                  <a:ext uri="{FF2B5EF4-FFF2-40B4-BE49-F238E27FC236}">
                    <a16:creationId xmlns:a16="http://schemas.microsoft.com/office/drawing/2014/main" id="{713C89F3-A387-8592-70B7-32B2C069D672}"/>
                  </a:ext>
                </a:extLst>
              </p:cNvPr>
              <p:cNvSpPr/>
              <p:nvPr/>
            </p:nvSpPr>
            <p:spPr>
              <a:xfrm>
                <a:off x="9852362" y="4696150"/>
                <a:ext cx="1405585" cy="1575326"/>
              </a:xfrm>
              <a:prstGeom prst="trapezoid">
                <a:avLst>
                  <a:gd name="adj" fmla="val 7457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20E4B2EE-2F9B-C8ED-E2E0-11470F28DF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20097" y="5172767"/>
                <a:ext cx="4902" cy="109870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Cloud 92">
              <a:extLst>
                <a:ext uri="{FF2B5EF4-FFF2-40B4-BE49-F238E27FC236}">
                  <a16:creationId xmlns:a16="http://schemas.microsoft.com/office/drawing/2014/main" id="{D28557E0-BFEE-A312-E872-73AA5CBBFC4B}"/>
                </a:ext>
              </a:extLst>
            </p:cNvPr>
            <p:cNvSpPr/>
            <p:nvPr/>
          </p:nvSpPr>
          <p:spPr>
            <a:xfrm rot="12602333">
              <a:off x="9826008" y="1373585"/>
              <a:ext cx="1507968" cy="1482660"/>
            </a:xfrm>
            <a:prstGeom prst="clou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93">
              <a:extLst>
                <a:ext uri="{FF2B5EF4-FFF2-40B4-BE49-F238E27FC236}">
                  <a16:creationId xmlns:a16="http://schemas.microsoft.com/office/drawing/2014/main" id="{3D464A85-8831-8DB4-746E-EA59A7D63916}"/>
                </a:ext>
              </a:extLst>
            </p:cNvPr>
            <p:cNvSpPr/>
            <p:nvPr/>
          </p:nvSpPr>
          <p:spPr>
            <a:xfrm>
              <a:off x="9979153" y="3140598"/>
              <a:ext cx="1111995" cy="1575326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B02AE6D-FA1A-1139-A342-C8EB1CB18A4A}"/>
                </a:ext>
              </a:extLst>
            </p:cNvPr>
            <p:cNvSpPr/>
            <p:nvPr/>
          </p:nvSpPr>
          <p:spPr>
            <a:xfrm>
              <a:off x="9598348" y="4308022"/>
              <a:ext cx="337825" cy="68419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52E8E591-BC2E-D745-EC55-3A0A1FD2EFE8}"/>
                </a:ext>
              </a:extLst>
            </p:cNvPr>
            <p:cNvSpPr/>
            <p:nvPr/>
          </p:nvSpPr>
          <p:spPr>
            <a:xfrm>
              <a:off x="11192536" y="4271856"/>
              <a:ext cx="343410" cy="68419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lowchart: Manual Operation 96">
              <a:extLst>
                <a:ext uri="{FF2B5EF4-FFF2-40B4-BE49-F238E27FC236}">
                  <a16:creationId xmlns:a16="http://schemas.microsoft.com/office/drawing/2014/main" id="{09909C30-7E6C-9B71-E583-62636B7658A9}"/>
                </a:ext>
              </a:extLst>
            </p:cNvPr>
            <p:cNvSpPr/>
            <p:nvPr/>
          </p:nvSpPr>
          <p:spPr>
            <a:xfrm rot="9438105" flipH="1">
              <a:off x="10814739" y="3100259"/>
              <a:ext cx="585658" cy="1566647"/>
            </a:xfrm>
            <a:prstGeom prst="flowChartManualOperati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lowchart: Manual Operation 97">
              <a:extLst>
                <a:ext uri="{FF2B5EF4-FFF2-40B4-BE49-F238E27FC236}">
                  <a16:creationId xmlns:a16="http://schemas.microsoft.com/office/drawing/2014/main" id="{C1BA0B42-F38A-2675-A58B-5FE95392C25A}"/>
                </a:ext>
              </a:extLst>
            </p:cNvPr>
            <p:cNvSpPr/>
            <p:nvPr/>
          </p:nvSpPr>
          <p:spPr>
            <a:xfrm rot="11918038">
              <a:off x="9702992" y="3098507"/>
              <a:ext cx="585658" cy="1640163"/>
            </a:xfrm>
            <a:prstGeom prst="flowChartManualOperati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ounded Rectangle 69">
              <a:extLst>
                <a:ext uri="{FF2B5EF4-FFF2-40B4-BE49-F238E27FC236}">
                  <a16:creationId xmlns:a16="http://schemas.microsoft.com/office/drawing/2014/main" id="{AC0DD069-930E-9818-6801-0CB710EEF174}"/>
                </a:ext>
              </a:extLst>
            </p:cNvPr>
            <p:cNvSpPr/>
            <p:nvPr/>
          </p:nvSpPr>
          <p:spPr>
            <a:xfrm>
              <a:off x="9919847" y="4629844"/>
              <a:ext cx="1245434" cy="17104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F4E8CEAD-8524-9EBA-42AC-30DC8426968F}"/>
                </a:ext>
              </a:extLst>
            </p:cNvPr>
            <p:cNvSpPr/>
            <p:nvPr/>
          </p:nvSpPr>
          <p:spPr>
            <a:xfrm>
              <a:off x="10386884" y="4629844"/>
              <a:ext cx="311359" cy="17104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rapezoid 100">
              <a:extLst>
                <a:ext uri="{FF2B5EF4-FFF2-40B4-BE49-F238E27FC236}">
                  <a16:creationId xmlns:a16="http://schemas.microsoft.com/office/drawing/2014/main" id="{9C9CCB28-0C7A-1C72-3E23-E5946299DAEB}"/>
                </a:ext>
              </a:extLst>
            </p:cNvPr>
            <p:cNvSpPr/>
            <p:nvPr/>
          </p:nvSpPr>
          <p:spPr>
            <a:xfrm>
              <a:off x="9886487" y="3047932"/>
              <a:ext cx="741330" cy="1575326"/>
            </a:xfrm>
            <a:prstGeom prst="trapezoid">
              <a:avLst>
                <a:gd name="adj" fmla="val 32353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rapezoid 101">
              <a:extLst>
                <a:ext uri="{FF2B5EF4-FFF2-40B4-BE49-F238E27FC236}">
                  <a16:creationId xmlns:a16="http://schemas.microsoft.com/office/drawing/2014/main" id="{C35536AC-C26E-AF09-4C6D-6458FEEA9236}"/>
                </a:ext>
              </a:extLst>
            </p:cNvPr>
            <p:cNvSpPr/>
            <p:nvPr/>
          </p:nvSpPr>
          <p:spPr>
            <a:xfrm>
              <a:off x="10442484" y="3047932"/>
              <a:ext cx="741330" cy="1575326"/>
            </a:xfrm>
            <a:prstGeom prst="trapezoid">
              <a:avLst>
                <a:gd name="adj" fmla="val 30882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5">
              <a:extLst>
                <a:ext uri="{FF2B5EF4-FFF2-40B4-BE49-F238E27FC236}">
                  <a16:creationId xmlns:a16="http://schemas.microsoft.com/office/drawing/2014/main" id="{9F87BADC-E596-F53F-0DAA-FF048F2B4B82}"/>
                </a:ext>
              </a:extLst>
            </p:cNvPr>
            <p:cNvSpPr/>
            <p:nvPr/>
          </p:nvSpPr>
          <p:spPr>
            <a:xfrm>
              <a:off x="9886487" y="1565272"/>
              <a:ext cx="1249141" cy="176065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B2746DF5-30C7-18EC-646E-CBC39AECF929}"/>
                </a:ext>
              </a:extLst>
            </p:cNvPr>
            <p:cNvSpPr/>
            <p:nvPr/>
          </p:nvSpPr>
          <p:spPr>
            <a:xfrm>
              <a:off x="10404328" y="4018202"/>
              <a:ext cx="277999" cy="1112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155F866A-EBCA-10DB-5B6E-A9E0A001DAA5}"/>
                </a:ext>
              </a:extLst>
            </p:cNvPr>
            <p:cNvSpPr/>
            <p:nvPr/>
          </p:nvSpPr>
          <p:spPr>
            <a:xfrm>
              <a:off x="10415229" y="4268946"/>
              <a:ext cx="277999" cy="1112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Cloud 105">
              <a:extLst>
                <a:ext uri="{FF2B5EF4-FFF2-40B4-BE49-F238E27FC236}">
                  <a16:creationId xmlns:a16="http://schemas.microsoft.com/office/drawing/2014/main" id="{0CFBCB0B-B226-BB65-7188-8FF3EFBA8029}"/>
                </a:ext>
              </a:extLst>
            </p:cNvPr>
            <p:cNvSpPr/>
            <p:nvPr/>
          </p:nvSpPr>
          <p:spPr>
            <a:xfrm rot="810363">
              <a:off x="10055269" y="2580201"/>
              <a:ext cx="929656" cy="845440"/>
            </a:xfrm>
            <a:prstGeom prst="clou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5">
              <a:extLst>
                <a:ext uri="{FF2B5EF4-FFF2-40B4-BE49-F238E27FC236}">
                  <a16:creationId xmlns:a16="http://schemas.microsoft.com/office/drawing/2014/main" id="{B3456A79-E793-78D5-0BB8-8E6BFC3CEB21}"/>
                </a:ext>
              </a:extLst>
            </p:cNvPr>
            <p:cNvSpPr/>
            <p:nvPr/>
          </p:nvSpPr>
          <p:spPr>
            <a:xfrm>
              <a:off x="10376359" y="2779714"/>
              <a:ext cx="305254" cy="1101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7104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0A63CF-6D43-C7C9-055B-EAC0796E55C1}"/>
              </a:ext>
            </a:extLst>
          </p:cNvPr>
          <p:cNvGrpSpPr/>
          <p:nvPr/>
        </p:nvGrpSpPr>
        <p:grpSpPr>
          <a:xfrm>
            <a:off x="426720" y="243840"/>
            <a:ext cx="975360" cy="1026160"/>
            <a:chOff x="426720" y="243840"/>
            <a:chExt cx="975360" cy="10261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0138D1-B9F0-C2B1-3F94-2427BF2C30E5}"/>
                </a:ext>
              </a:extLst>
            </p:cNvPr>
            <p:cNvSpPr/>
            <p:nvPr/>
          </p:nvSpPr>
          <p:spPr>
            <a:xfrm>
              <a:off x="426720" y="294640"/>
              <a:ext cx="975360" cy="9753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9D68967-65BB-C7FB-3F56-81E631959BE6}"/>
                </a:ext>
              </a:extLst>
            </p:cNvPr>
            <p:cNvSpPr txBox="1"/>
            <p:nvPr/>
          </p:nvSpPr>
          <p:spPr>
            <a:xfrm>
              <a:off x="584200" y="243840"/>
              <a:ext cx="741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Algerian" panose="04020705040A02060702" pitchFamily="82" charset="0"/>
                </a:rPr>
                <a:t>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600EE10-F456-13ED-DE97-56314D9DC9D5}"/>
              </a:ext>
            </a:extLst>
          </p:cNvPr>
          <p:cNvSpPr txBox="1"/>
          <p:nvPr/>
        </p:nvSpPr>
        <p:spPr>
          <a:xfrm>
            <a:off x="1676400" y="381401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Erastus Snow</a:t>
            </a:r>
          </a:p>
          <a:p>
            <a:r>
              <a:rPr lang="en-US" sz="1100" dirty="0"/>
              <a:t>D&amp;C 136:12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DC993A-9A8D-E9E8-51AA-53C15818DCD2}"/>
              </a:ext>
            </a:extLst>
          </p:cNvPr>
          <p:cNvSpPr txBox="1"/>
          <p:nvPr/>
        </p:nvSpPr>
        <p:spPr>
          <a:xfrm>
            <a:off x="4651380" y="189253"/>
            <a:ext cx="288544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Lorenzo Snow</a:t>
            </a:r>
          </a:p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Pres. of church</a:t>
            </a:r>
          </a:p>
          <a:p>
            <a:r>
              <a:rPr lang="en-US" sz="1100" dirty="0"/>
              <a:t>Official Declaration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94EE5A-1F6D-8215-6226-2F8E59184843}"/>
              </a:ext>
            </a:extLst>
          </p:cNvPr>
          <p:cNvSpPr txBox="1"/>
          <p:nvPr/>
        </p:nvSpPr>
        <p:spPr>
          <a:xfrm>
            <a:off x="9072880" y="381401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Solomon</a:t>
            </a:r>
          </a:p>
          <a:p>
            <a:r>
              <a:rPr lang="en-US" sz="1100" dirty="0"/>
              <a:t>2 Samuel 5:14, 12:24; D&amp;C 132:1-2, 38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A4E3397-2F13-086A-2AC5-AB2D3C57C29D}"/>
              </a:ext>
            </a:extLst>
          </p:cNvPr>
          <p:cNvGrpSpPr/>
          <p:nvPr/>
        </p:nvGrpSpPr>
        <p:grpSpPr>
          <a:xfrm>
            <a:off x="8867168" y="1019060"/>
            <a:ext cx="2240224" cy="5457539"/>
            <a:chOff x="2438400" y="723529"/>
            <a:chExt cx="2438400" cy="5296271"/>
          </a:xfrm>
          <a:solidFill>
            <a:schemeClr val="bg1"/>
          </a:solidFill>
        </p:grpSpPr>
        <p:sp>
          <p:nvSpPr>
            <p:cNvPr id="9" name="Moon 8">
              <a:extLst>
                <a:ext uri="{FF2B5EF4-FFF2-40B4-BE49-F238E27FC236}">
                  <a16:creationId xmlns:a16="http://schemas.microsoft.com/office/drawing/2014/main" id="{6FDCD6C3-C8B4-2757-A1A4-63983D96E7D2}"/>
                </a:ext>
              </a:extLst>
            </p:cNvPr>
            <p:cNvSpPr/>
            <p:nvPr/>
          </p:nvSpPr>
          <p:spPr>
            <a:xfrm rot="601563" flipH="1">
              <a:off x="4103670" y="1509948"/>
              <a:ext cx="373518" cy="942968"/>
            </a:xfrm>
            <a:prstGeom prst="moon">
              <a:avLst>
                <a:gd name="adj" fmla="val 875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oon 9">
              <a:extLst>
                <a:ext uri="{FF2B5EF4-FFF2-40B4-BE49-F238E27FC236}">
                  <a16:creationId xmlns:a16="http://schemas.microsoft.com/office/drawing/2014/main" id="{10DEB3CD-1706-8FA5-16F2-2FC821A8207B}"/>
                </a:ext>
              </a:extLst>
            </p:cNvPr>
            <p:cNvSpPr/>
            <p:nvPr/>
          </p:nvSpPr>
          <p:spPr>
            <a:xfrm rot="20998437">
              <a:off x="2797243" y="1512606"/>
              <a:ext cx="373518" cy="942968"/>
            </a:xfrm>
            <a:prstGeom prst="moon">
              <a:avLst>
                <a:gd name="adj" fmla="val 875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8F1F5D5-25BE-0A9A-3C3C-901AF89751C7}"/>
                </a:ext>
              </a:extLst>
            </p:cNvPr>
            <p:cNvSpPr/>
            <p:nvPr/>
          </p:nvSpPr>
          <p:spPr>
            <a:xfrm rot="19907266">
              <a:off x="4456327" y="3699061"/>
              <a:ext cx="420473" cy="79884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C19E3B6-7448-00A0-E19D-FB77E2274032}"/>
                </a:ext>
              </a:extLst>
            </p:cNvPr>
            <p:cNvSpPr/>
            <p:nvPr/>
          </p:nvSpPr>
          <p:spPr>
            <a:xfrm rot="1645044">
              <a:off x="2438400" y="3714762"/>
              <a:ext cx="461865" cy="79884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129C514-90BB-D3E2-2483-759BE4ED5052}"/>
                </a:ext>
              </a:extLst>
            </p:cNvPr>
            <p:cNvSpPr/>
            <p:nvPr/>
          </p:nvSpPr>
          <p:spPr>
            <a:xfrm rot="1442075">
              <a:off x="3176509" y="5286108"/>
              <a:ext cx="413710" cy="71896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6A23C02-F326-4B68-3D5C-98BC448DDAA0}"/>
                </a:ext>
              </a:extLst>
            </p:cNvPr>
            <p:cNvSpPr/>
            <p:nvPr/>
          </p:nvSpPr>
          <p:spPr>
            <a:xfrm rot="18928376">
              <a:off x="3841033" y="5300840"/>
              <a:ext cx="395751" cy="71896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apezoid 14">
              <a:extLst>
                <a:ext uri="{FF2B5EF4-FFF2-40B4-BE49-F238E27FC236}">
                  <a16:creationId xmlns:a16="http://schemas.microsoft.com/office/drawing/2014/main" id="{5012B404-0B34-C0A8-29CF-49FAC32209B4}"/>
                </a:ext>
              </a:extLst>
            </p:cNvPr>
            <p:cNvSpPr/>
            <p:nvPr/>
          </p:nvSpPr>
          <p:spPr>
            <a:xfrm rot="1440561">
              <a:off x="2453941" y="2752448"/>
              <a:ext cx="1007123" cy="1513146"/>
            </a:xfrm>
            <a:prstGeom prst="trapezoid">
              <a:avLst>
                <a:gd name="adj" fmla="val 3007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rapezoid 15">
              <a:extLst>
                <a:ext uri="{FF2B5EF4-FFF2-40B4-BE49-F238E27FC236}">
                  <a16:creationId xmlns:a16="http://schemas.microsoft.com/office/drawing/2014/main" id="{ABD3527B-6F24-1CA7-3B23-0C00D7F009CA}"/>
                </a:ext>
              </a:extLst>
            </p:cNvPr>
            <p:cNvSpPr/>
            <p:nvPr/>
          </p:nvSpPr>
          <p:spPr>
            <a:xfrm rot="1585184">
              <a:off x="2554235" y="2485023"/>
              <a:ext cx="1001178" cy="1685818"/>
            </a:xfrm>
            <a:prstGeom prst="trapezoid">
              <a:avLst>
                <a:gd name="adj" fmla="val 31003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rapezoid 16">
              <a:extLst>
                <a:ext uri="{FF2B5EF4-FFF2-40B4-BE49-F238E27FC236}">
                  <a16:creationId xmlns:a16="http://schemas.microsoft.com/office/drawing/2014/main" id="{41F324EA-A01E-239B-54FA-D85720E595F2}"/>
                </a:ext>
              </a:extLst>
            </p:cNvPr>
            <p:cNvSpPr/>
            <p:nvPr/>
          </p:nvSpPr>
          <p:spPr>
            <a:xfrm rot="19870960">
              <a:off x="4018933" y="2734655"/>
              <a:ext cx="721879" cy="1513146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12465491-80E3-E68C-FB7C-FA9D3478D94F}"/>
                </a:ext>
              </a:extLst>
            </p:cNvPr>
            <p:cNvSpPr/>
            <p:nvPr/>
          </p:nvSpPr>
          <p:spPr>
            <a:xfrm rot="20036208">
              <a:off x="3706614" y="2498914"/>
              <a:ext cx="969876" cy="1648410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E96B6B09-BCA3-2EDA-E857-D7F799E3AB85}"/>
                </a:ext>
              </a:extLst>
            </p:cNvPr>
            <p:cNvSpPr/>
            <p:nvPr/>
          </p:nvSpPr>
          <p:spPr>
            <a:xfrm>
              <a:off x="2930579" y="2540062"/>
              <a:ext cx="1443876" cy="3035610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id="{57061C9B-C6E8-AA03-82D4-676290CC2C95}"/>
                </a:ext>
              </a:extLst>
            </p:cNvPr>
            <p:cNvSpPr/>
            <p:nvPr/>
          </p:nvSpPr>
          <p:spPr>
            <a:xfrm rot="21186724">
              <a:off x="3681833" y="2392221"/>
              <a:ext cx="697204" cy="3039085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B0B6EC84-9C31-A809-3627-F1310E29EE99}"/>
                </a:ext>
              </a:extLst>
            </p:cNvPr>
            <p:cNvSpPr/>
            <p:nvPr/>
          </p:nvSpPr>
          <p:spPr>
            <a:xfrm rot="353417">
              <a:off x="2907986" y="2458956"/>
              <a:ext cx="697204" cy="3019163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907BCD10-35E5-2373-6E3A-30F93E01E4DC}"/>
                </a:ext>
              </a:extLst>
            </p:cNvPr>
            <p:cNvSpPr/>
            <p:nvPr/>
          </p:nvSpPr>
          <p:spPr>
            <a:xfrm rot="10800000">
              <a:off x="3490629" y="2350452"/>
              <a:ext cx="286560" cy="71896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18">
              <a:extLst>
                <a:ext uri="{FF2B5EF4-FFF2-40B4-BE49-F238E27FC236}">
                  <a16:creationId xmlns:a16="http://schemas.microsoft.com/office/drawing/2014/main" id="{9B56226E-CBB0-CC43-7C93-5FEF13FA8602}"/>
                </a:ext>
              </a:extLst>
            </p:cNvPr>
            <p:cNvGrpSpPr/>
            <p:nvPr/>
          </p:nvGrpSpPr>
          <p:grpSpPr>
            <a:xfrm>
              <a:off x="2936095" y="1055024"/>
              <a:ext cx="1396267" cy="1618711"/>
              <a:chOff x="2816664" y="1199148"/>
              <a:chExt cx="1866748" cy="1544052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C24A9739-F511-7831-876E-CD4163CDD2E3}"/>
                  </a:ext>
                </a:extLst>
              </p:cNvPr>
              <p:cNvSpPr/>
              <p:nvPr/>
            </p:nvSpPr>
            <p:spPr>
              <a:xfrm>
                <a:off x="2819400" y="1199148"/>
                <a:ext cx="1828800" cy="154405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0A8E7C12-307F-943A-2104-D262364A882C}"/>
                  </a:ext>
                </a:extLst>
              </p:cNvPr>
              <p:cNvSpPr/>
              <p:nvPr/>
            </p:nvSpPr>
            <p:spPr>
              <a:xfrm>
                <a:off x="2816664" y="1357300"/>
                <a:ext cx="1866748" cy="644741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1A00058-84CF-FBF2-54BD-AFDD7A7421F1}"/>
                </a:ext>
              </a:extLst>
            </p:cNvPr>
            <p:cNvGrpSpPr/>
            <p:nvPr/>
          </p:nvGrpSpPr>
          <p:grpSpPr>
            <a:xfrm>
              <a:off x="2844429" y="970098"/>
              <a:ext cx="1530612" cy="1216308"/>
              <a:chOff x="5148189" y="2884583"/>
              <a:chExt cx="1202145" cy="1160209"/>
            </a:xfrm>
            <a:grpFill/>
          </p:grpSpPr>
          <p:sp>
            <p:nvSpPr>
              <p:cNvPr id="82" name="Chord 81">
                <a:extLst>
                  <a:ext uri="{FF2B5EF4-FFF2-40B4-BE49-F238E27FC236}">
                    <a16:creationId xmlns:a16="http://schemas.microsoft.com/office/drawing/2014/main" id="{AB00D5BC-0977-CD0F-4680-6FA9E8C859FF}"/>
                  </a:ext>
                </a:extLst>
              </p:cNvPr>
              <p:cNvSpPr/>
              <p:nvPr/>
            </p:nvSpPr>
            <p:spPr>
              <a:xfrm rot="4451877">
                <a:off x="5147312" y="2891018"/>
                <a:ext cx="1160209" cy="1147340"/>
              </a:xfrm>
              <a:prstGeom prst="chord">
                <a:avLst>
                  <a:gd name="adj1" fmla="val 7288814"/>
                  <a:gd name="adj2" fmla="val 16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lowchart: Stored Data 82">
                <a:extLst>
                  <a:ext uri="{FF2B5EF4-FFF2-40B4-BE49-F238E27FC236}">
                    <a16:creationId xmlns:a16="http://schemas.microsoft.com/office/drawing/2014/main" id="{17B671BA-7D9D-CF31-8819-B428FE844995}"/>
                  </a:ext>
                </a:extLst>
              </p:cNvPr>
              <p:cNvSpPr/>
              <p:nvPr/>
            </p:nvSpPr>
            <p:spPr>
              <a:xfrm rot="5400000">
                <a:off x="5603915" y="2798785"/>
                <a:ext cx="290693" cy="1202145"/>
              </a:xfrm>
              <a:prstGeom prst="flowChartOnlineStorag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DBA23DB-0BF7-3A73-A3FA-17C6A1CFD21B}"/>
                </a:ext>
              </a:extLst>
            </p:cNvPr>
            <p:cNvGrpSpPr/>
            <p:nvPr/>
          </p:nvGrpSpPr>
          <p:grpSpPr>
            <a:xfrm>
              <a:off x="3056850" y="1168774"/>
              <a:ext cx="1124877" cy="334242"/>
              <a:chOff x="4953000" y="1968708"/>
              <a:chExt cx="5056682" cy="1751350"/>
            </a:xfrm>
            <a:grpFill/>
          </p:grpSpPr>
          <p:sp>
            <p:nvSpPr>
              <p:cNvPr id="79" name="Quad Arrow 252">
                <a:extLst>
                  <a:ext uri="{FF2B5EF4-FFF2-40B4-BE49-F238E27FC236}">
                    <a16:creationId xmlns:a16="http://schemas.microsoft.com/office/drawing/2014/main" id="{A3ABD6C2-825D-6E4E-978C-7A51F11E91C5}"/>
                  </a:ext>
                </a:extLst>
              </p:cNvPr>
              <p:cNvSpPr/>
              <p:nvPr/>
            </p:nvSpPr>
            <p:spPr>
              <a:xfrm>
                <a:off x="4953000" y="1981201"/>
                <a:ext cx="1681398" cy="1721367"/>
              </a:xfrm>
              <a:prstGeom prst="quadArrow">
                <a:avLst>
                  <a:gd name="adj1" fmla="val 43217"/>
                  <a:gd name="adj2" fmla="val 22500"/>
                  <a:gd name="adj3" fmla="val 22500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Quad Arrow 250">
                <a:extLst>
                  <a:ext uri="{FF2B5EF4-FFF2-40B4-BE49-F238E27FC236}">
                    <a16:creationId xmlns:a16="http://schemas.microsoft.com/office/drawing/2014/main" id="{25282E08-5A5A-9756-5836-ECB19B67222E}"/>
                  </a:ext>
                </a:extLst>
              </p:cNvPr>
              <p:cNvSpPr/>
              <p:nvPr/>
            </p:nvSpPr>
            <p:spPr>
              <a:xfrm>
                <a:off x="6634398" y="1968708"/>
                <a:ext cx="1681398" cy="1721367"/>
              </a:xfrm>
              <a:prstGeom prst="quadArrow">
                <a:avLst>
                  <a:gd name="adj1" fmla="val 43217"/>
                  <a:gd name="adj2" fmla="val 22500"/>
                  <a:gd name="adj3" fmla="val 22500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Quad Arrow 248">
                <a:extLst>
                  <a:ext uri="{FF2B5EF4-FFF2-40B4-BE49-F238E27FC236}">
                    <a16:creationId xmlns:a16="http://schemas.microsoft.com/office/drawing/2014/main" id="{36F86452-8D62-FDF4-E26E-99F5470D6E07}"/>
                  </a:ext>
                </a:extLst>
              </p:cNvPr>
              <p:cNvSpPr/>
              <p:nvPr/>
            </p:nvSpPr>
            <p:spPr>
              <a:xfrm>
                <a:off x="8328284" y="1998691"/>
                <a:ext cx="1681398" cy="1721367"/>
              </a:xfrm>
              <a:prstGeom prst="quadArrow">
                <a:avLst>
                  <a:gd name="adj1" fmla="val 43217"/>
                  <a:gd name="adj2" fmla="val 22500"/>
                  <a:gd name="adj3" fmla="val 22500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C867CC8-34B0-20F0-88B5-09804C4D429C}"/>
                </a:ext>
              </a:extLst>
            </p:cNvPr>
            <p:cNvSpPr/>
            <p:nvPr/>
          </p:nvSpPr>
          <p:spPr>
            <a:xfrm>
              <a:off x="3271292" y="2412415"/>
              <a:ext cx="683686" cy="44260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429A2BC-068C-6872-8448-5A99DA1171E3}"/>
                </a:ext>
              </a:extLst>
            </p:cNvPr>
            <p:cNvSpPr/>
            <p:nvPr/>
          </p:nvSpPr>
          <p:spPr>
            <a:xfrm>
              <a:off x="3516628" y="2462654"/>
              <a:ext cx="199007" cy="12345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A296657-D06F-6BBB-F42F-F453A009C1DA}"/>
                </a:ext>
              </a:extLst>
            </p:cNvPr>
            <p:cNvGrpSpPr/>
            <p:nvPr/>
          </p:nvGrpSpPr>
          <p:grpSpPr>
            <a:xfrm rot="5041480">
              <a:off x="3381929" y="4438337"/>
              <a:ext cx="1455123" cy="432142"/>
              <a:chOff x="5021877" y="1970119"/>
              <a:chExt cx="5024985" cy="1492320"/>
            </a:xfrm>
            <a:grpFill/>
          </p:grpSpPr>
          <p:sp>
            <p:nvSpPr>
              <p:cNvPr id="67" name="Quad Arrow Callout 19">
                <a:extLst>
                  <a:ext uri="{FF2B5EF4-FFF2-40B4-BE49-F238E27FC236}">
                    <a16:creationId xmlns:a16="http://schemas.microsoft.com/office/drawing/2014/main" id="{A0E6B079-8145-5DFC-C7B1-5E050C5C2DC5}"/>
                  </a:ext>
                </a:extLst>
              </p:cNvPr>
              <p:cNvSpPr/>
              <p:nvPr/>
            </p:nvSpPr>
            <p:spPr>
              <a:xfrm>
                <a:off x="5021877" y="1988654"/>
                <a:ext cx="1447800" cy="1473785"/>
              </a:xfrm>
              <a:prstGeom prst="quadArrowCallout">
                <a:avLst>
                  <a:gd name="adj1" fmla="val 35585"/>
                  <a:gd name="adj2" fmla="val 18515"/>
                  <a:gd name="adj3" fmla="val 18515"/>
                  <a:gd name="adj4" fmla="val 48123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Quad Arrow Callout 247">
                <a:extLst>
                  <a:ext uri="{FF2B5EF4-FFF2-40B4-BE49-F238E27FC236}">
                    <a16:creationId xmlns:a16="http://schemas.microsoft.com/office/drawing/2014/main" id="{F79590F4-0F33-10CF-ED52-EFEADED65A64}"/>
                  </a:ext>
                </a:extLst>
              </p:cNvPr>
              <p:cNvSpPr/>
              <p:nvPr/>
            </p:nvSpPr>
            <p:spPr>
              <a:xfrm>
                <a:off x="6227580" y="1970119"/>
                <a:ext cx="1447800" cy="1473785"/>
              </a:xfrm>
              <a:prstGeom prst="quadArrowCallout">
                <a:avLst>
                  <a:gd name="adj1" fmla="val 35585"/>
                  <a:gd name="adj2" fmla="val 18515"/>
                  <a:gd name="adj3" fmla="val 18515"/>
                  <a:gd name="adj4" fmla="val 48123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Quad Arrow Callout 297">
                <a:extLst>
                  <a:ext uri="{FF2B5EF4-FFF2-40B4-BE49-F238E27FC236}">
                    <a16:creationId xmlns:a16="http://schemas.microsoft.com/office/drawing/2014/main" id="{768AF6D1-CA83-43E5-C2CA-222029D67D2C}"/>
                  </a:ext>
                </a:extLst>
              </p:cNvPr>
              <p:cNvSpPr/>
              <p:nvPr/>
            </p:nvSpPr>
            <p:spPr>
              <a:xfrm>
                <a:off x="7413321" y="1979386"/>
                <a:ext cx="1447800" cy="1473785"/>
              </a:xfrm>
              <a:prstGeom prst="quadArrowCallout">
                <a:avLst>
                  <a:gd name="adj1" fmla="val 35585"/>
                  <a:gd name="adj2" fmla="val 18515"/>
                  <a:gd name="adj3" fmla="val 18515"/>
                  <a:gd name="adj4" fmla="val 48123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Quad Arrow Callout 299">
                <a:extLst>
                  <a:ext uri="{FF2B5EF4-FFF2-40B4-BE49-F238E27FC236}">
                    <a16:creationId xmlns:a16="http://schemas.microsoft.com/office/drawing/2014/main" id="{FE1C72E0-E220-1BC7-D39B-0A3FBF2E0B33}"/>
                  </a:ext>
                </a:extLst>
              </p:cNvPr>
              <p:cNvSpPr/>
              <p:nvPr/>
            </p:nvSpPr>
            <p:spPr>
              <a:xfrm>
                <a:off x="8599062" y="1979385"/>
                <a:ext cx="1447800" cy="1473785"/>
              </a:xfrm>
              <a:prstGeom prst="quadArrowCallout">
                <a:avLst>
                  <a:gd name="adj1" fmla="val 35585"/>
                  <a:gd name="adj2" fmla="val 18515"/>
                  <a:gd name="adj3" fmla="val 18515"/>
                  <a:gd name="adj4" fmla="val 48123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Quad Arrow 25">
                <a:extLst>
                  <a:ext uri="{FF2B5EF4-FFF2-40B4-BE49-F238E27FC236}">
                    <a16:creationId xmlns:a16="http://schemas.microsoft.com/office/drawing/2014/main" id="{86D70779-17B7-259A-6419-53C359068895}"/>
                  </a:ext>
                </a:extLst>
              </p:cNvPr>
              <p:cNvSpPr/>
              <p:nvPr/>
            </p:nvSpPr>
            <p:spPr>
              <a:xfrm>
                <a:off x="5236551" y="2212456"/>
                <a:ext cx="1029444" cy="1026179"/>
              </a:xfrm>
              <a:prstGeom prst="quadArrow">
                <a:avLst>
                  <a:gd name="adj1" fmla="val 45000"/>
                  <a:gd name="adj2" fmla="val 22500"/>
                  <a:gd name="adj3" fmla="val 22500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Quad Arrow 300">
                <a:extLst>
                  <a:ext uri="{FF2B5EF4-FFF2-40B4-BE49-F238E27FC236}">
                    <a16:creationId xmlns:a16="http://schemas.microsoft.com/office/drawing/2014/main" id="{ACEA3AB6-6315-A05B-4DED-8F416FB02B57}"/>
                  </a:ext>
                </a:extLst>
              </p:cNvPr>
              <p:cNvSpPr/>
              <p:nvPr/>
            </p:nvSpPr>
            <p:spPr>
              <a:xfrm>
                <a:off x="6426777" y="2193921"/>
                <a:ext cx="1029444" cy="1026179"/>
              </a:xfrm>
              <a:prstGeom prst="quadArrow">
                <a:avLst>
                  <a:gd name="adj1" fmla="val 45000"/>
                  <a:gd name="adj2" fmla="val 22500"/>
                  <a:gd name="adj3" fmla="val 22500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Quad Arrow 301">
                <a:extLst>
                  <a:ext uri="{FF2B5EF4-FFF2-40B4-BE49-F238E27FC236}">
                    <a16:creationId xmlns:a16="http://schemas.microsoft.com/office/drawing/2014/main" id="{CBBC073E-AA53-FF4A-9BB5-51EE5890BE52}"/>
                  </a:ext>
                </a:extLst>
              </p:cNvPr>
              <p:cNvSpPr/>
              <p:nvPr/>
            </p:nvSpPr>
            <p:spPr>
              <a:xfrm>
                <a:off x="7631973" y="2193920"/>
                <a:ext cx="1029444" cy="1026179"/>
              </a:xfrm>
              <a:prstGeom prst="quadArrow">
                <a:avLst>
                  <a:gd name="adj1" fmla="val 45000"/>
                  <a:gd name="adj2" fmla="val 22500"/>
                  <a:gd name="adj3" fmla="val 22500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Quad Arrow 302">
                <a:extLst>
                  <a:ext uri="{FF2B5EF4-FFF2-40B4-BE49-F238E27FC236}">
                    <a16:creationId xmlns:a16="http://schemas.microsoft.com/office/drawing/2014/main" id="{1BB9B64A-5ACA-ADE7-E02D-E4769B572BDD}"/>
                  </a:ext>
                </a:extLst>
              </p:cNvPr>
              <p:cNvSpPr/>
              <p:nvPr/>
            </p:nvSpPr>
            <p:spPr>
              <a:xfrm>
                <a:off x="8817714" y="2219181"/>
                <a:ext cx="1029444" cy="1026179"/>
              </a:xfrm>
              <a:prstGeom prst="quadArrow">
                <a:avLst>
                  <a:gd name="adj1" fmla="val 45000"/>
                  <a:gd name="adj2" fmla="val 22500"/>
                  <a:gd name="adj3" fmla="val 22500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Quad Arrow Callout 303">
                <a:extLst>
                  <a:ext uri="{FF2B5EF4-FFF2-40B4-BE49-F238E27FC236}">
                    <a16:creationId xmlns:a16="http://schemas.microsoft.com/office/drawing/2014/main" id="{9D4A0948-7B30-8B30-7565-CAF8BF0FE19F}"/>
                  </a:ext>
                </a:extLst>
              </p:cNvPr>
              <p:cNvSpPr/>
              <p:nvPr/>
            </p:nvSpPr>
            <p:spPr>
              <a:xfrm>
                <a:off x="5454722" y="2410556"/>
                <a:ext cx="581638" cy="592077"/>
              </a:xfrm>
              <a:prstGeom prst="quadArrowCallout">
                <a:avLst>
                  <a:gd name="adj1" fmla="val 29895"/>
                  <a:gd name="adj2" fmla="val 27619"/>
                  <a:gd name="adj3" fmla="val 18515"/>
                  <a:gd name="adj4" fmla="val 48123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Quad Arrow Callout 304">
                <a:extLst>
                  <a:ext uri="{FF2B5EF4-FFF2-40B4-BE49-F238E27FC236}">
                    <a16:creationId xmlns:a16="http://schemas.microsoft.com/office/drawing/2014/main" id="{EE8C1CDD-3633-2303-5D3C-6C959E3D28C9}"/>
                  </a:ext>
                </a:extLst>
              </p:cNvPr>
              <p:cNvSpPr/>
              <p:nvPr/>
            </p:nvSpPr>
            <p:spPr>
              <a:xfrm>
                <a:off x="6638679" y="2407046"/>
                <a:ext cx="581638" cy="592077"/>
              </a:xfrm>
              <a:prstGeom prst="quadArrowCallout">
                <a:avLst>
                  <a:gd name="adj1" fmla="val 29895"/>
                  <a:gd name="adj2" fmla="val 27619"/>
                  <a:gd name="adj3" fmla="val 18515"/>
                  <a:gd name="adj4" fmla="val 48123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Quad Arrow Callout 306">
                <a:extLst>
                  <a:ext uri="{FF2B5EF4-FFF2-40B4-BE49-F238E27FC236}">
                    <a16:creationId xmlns:a16="http://schemas.microsoft.com/office/drawing/2014/main" id="{8B4A57D8-71B1-BEF5-F060-4F9DC542D128}"/>
                  </a:ext>
                </a:extLst>
              </p:cNvPr>
              <p:cNvSpPr/>
              <p:nvPr/>
            </p:nvSpPr>
            <p:spPr>
              <a:xfrm>
                <a:off x="7848755" y="2413893"/>
                <a:ext cx="581638" cy="592077"/>
              </a:xfrm>
              <a:prstGeom prst="quadArrowCallout">
                <a:avLst>
                  <a:gd name="adj1" fmla="val 29895"/>
                  <a:gd name="adj2" fmla="val 27619"/>
                  <a:gd name="adj3" fmla="val 18515"/>
                  <a:gd name="adj4" fmla="val 48123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Quad Arrow Callout 307">
                <a:extLst>
                  <a:ext uri="{FF2B5EF4-FFF2-40B4-BE49-F238E27FC236}">
                    <a16:creationId xmlns:a16="http://schemas.microsoft.com/office/drawing/2014/main" id="{B3E6E336-A255-26B0-D594-F75D47C4DD25}"/>
                  </a:ext>
                </a:extLst>
              </p:cNvPr>
              <p:cNvSpPr/>
              <p:nvPr/>
            </p:nvSpPr>
            <p:spPr>
              <a:xfrm>
                <a:off x="9041617" y="2431151"/>
                <a:ext cx="581638" cy="592077"/>
              </a:xfrm>
              <a:prstGeom prst="quadArrowCallout">
                <a:avLst>
                  <a:gd name="adj1" fmla="val 29895"/>
                  <a:gd name="adj2" fmla="val 27619"/>
                  <a:gd name="adj3" fmla="val 18515"/>
                  <a:gd name="adj4" fmla="val 48123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82B8E2E-20EF-F54E-8702-DC88E020BFC5}"/>
                </a:ext>
              </a:extLst>
            </p:cNvPr>
            <p:cNvGrpSpPr/>
            <p:nvPr/>
          </p:nvGrpSpPr>
          <p:grpSpPr>
            <a:xfrm rot="16558520" flipH="1">
              <a:off x="2432099" y="4439645"/>
              <a:ext cx="1455123" cy="432142"/>
              <a:chOff x="5021877" y="1970119"/>
              <a:chExt cx="5024985" cy="1492320"/>
            </a:xfrm>
            <a:grpFill/>
          </p:grpSpPr>
          <p:sp>
            <p:nvSpPr>
              <p:cNvPr id="55" name="Quad Arrow Callout 325">
                <a:extLst>
                  <a:ext uri="{FF2B5EF4-FFF2-40B4-BE49-F238E27FC236}">
                    <a16:creationId xmlns:a16="http://schemas.microsoft.com/office/drawing/2014/main" id="{CB95B231-FFD9-8F47-F8AB-DF4CA11444DF}"/>
                  </a:ext>
                </a:extLst>
              </p:cNvPr>
              <p:cNvSpPr/>
              <p:nvPr/>
            </p:nvSpPr>
            <p:spPr>
              <a:xfrm>
                <a:off x="5021877" y="1988654"/>
                <a:ext cx="1447800" cy="1473785"/>
              </a:xfrm>
              <a:prstGeom prst="quadArrowCallout">
                <a:avLst>
                  <a:gd name="adj1" fmla="val 35585"/>
                  <a:gd name="adj2" fmla="val 18515"/>
                  <a:gd name="adj3" fmla="val 18515"/>
                  <a:gd name="adj4" fmla="val 48123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Quad Arrow Callout 332">
                <a:extLst>
                  <a:ext uri="{FF2B5EF4-FFF2-40B4-BE49-F238E27FC236}">
                    <a16:creationId xmlns:a16="http://schemas.microsoft.com/office/drawing/2014/main" id="{EFDF5F17-5059-91EA-3B33-EDBD1D17AA7C}"/>
                  </a:ext>
                </a:extLst>
              </p:cNvPr>
              <p:cNvSpPr/>
              <p:nvPr/>
            </p:nvSpPr>
            <p:spPr>
              <a:xfrm>
                <a:off x="6227580" y="1970119"/>
                <a:ext cx="1447800" cy="1473785"/>
              </a:xfrm>
              <a:prstGeom prst="quadArrowCallout">
                <a:avLst>
                  <a:gd name="adj1" fmla="val 35585"/>
                  <a:gd name="adj2" fmla="val 18515"/>
                  <a:gd name="adj3" fmla="val 18515"/>
                  <a:gd name="adj4" fmla="val 48123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Quad Arrow Callout 333">
                <a:extLst>
                  <a:ext uri="{FF2B5EF4-FFF2-40B4-BE49-F238E27FC236}">
                    <a16:creationId xmlns:a16="http://schemas.microsoft.com/office/drawing/2014/main" id="{C3EE2935-BB27-2DA8-C8F6-A69BBA613184}"/>
                  </a:ext>
                </a:extLst>
              </p:cNvPr>
              <p:cNvSpPr/>
              <p:nvPr/>
            </p:nvSpPr>
            <p:spPr>
              <a:xfrm>
                <a:off x="7413321" y="1979386"/>
                <a:ext cx="1447800" cy="1473785"/>
              </a:xfrm>
              <a:prstGeom prst="quadArrowCallout">
                <a:avLst>
                  <a:gd name="adj1" fmla="val 35585"/>
                  <a:gd name="adj2" fmla="val 18515"/>
                  <a:gd name="adj3" fmla="val 18515"/>
                  <a:gd name="adj4" fmla="val 48123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Quad Arrow Callout 334">
                <a:extLst>
                  <a:ext uri="{FF2B5EF4-FFF2-40B4-BE49-F238E27FC236}">
                    <a16:creationId xmlns:a16="http://schemas.microsoft.com/office/drawing/2014/main" id="{5049DD66-D689-63F5-F97A-C7AB14C21AB9}"/>
                  </a:ext>
                </a:extLst>
              </p:cNvPr>
              <p:cNvSpPr/>
              <p:nvPr/>
            </p:nvSpPr>
            <p:spPr>
              <a:xfrm>
                <a:off x="8599062" y="1979385"/>
                <a:ext cx="1447800" cy="1473785"/>
              </a:xfrm>
              <a:prstGeom prst="quadArrowCallout">
                <a:avLst>
                  <a:gd name="adj1" fmla="val 35585"/>
                  <a:gd name="adj2" fmla="val 18515"/>
                  <a:gd name="adj3" fmla="val 18515"/>
                  <a:gd name="adj4" fmla="val 48123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Quad Arrow 335">
                <a:extLst>
                  <a:ext uri="{FF2B5EF4-FFF2-40B4-BE49-F238E27FC236}">
                    <a16:creationId xmlns:a16="http://schemas.microsoft.com/office/drawing/2014/main" id="{19A89788-8753-CB01-0B5E-B9C416C121AF}"/>
                  </a:ext>
                </a:extLst>
              </p:cNvPr>
              <p:cNvSpPr/>
              <p:nvPr/>
            </p:nvSpPr>
            <p:spPr>
              <a:xfrm>
                <a:off x="5236551" y="2212456"/>
                <a:ext cx="1029444" cy="1026179"/>
              </a:xfrm>
              <a:prstGeom prst="quadArrow">
                <a:avLst>
                  <a:gd name="adj1" fmla="val 45000"/>
                  <a:gd name="adj2" fmla="val 22500"/>
                  <a:gd name="adj3" fmla="val 22500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Quad Arrow 336">
                <a:extLst>
                  <a:ext uri="{FF2B5EF4-FFF2-40B4-BE49-F238E27FC236}">
                    <a16:creationId xmlns:a16="http://schemas.microsoft.com/office/drawing/2014/main" id="{46157B37-42DA-9FA6-13DE-9CB168AE32EA}"/>
                  </a:ext>
                </a:extLst>
              </p:cNvPr>
              <p:cNvSpPr/>
              <p:nvPr/>
            </p:nvSpPr>
            <p:spPr>
              <a:xfrm>
                <a:off x="6426777" y="2193921"/>
                <a:ext cx="1029444" cy="1026179"/>
              </a:xfrm>
              <a:prstGeom prst="quadArrow">
                <a:avLst>
                  <a:gd name="adj1" fmla="val 45000"/>
                  <a:gd name="adj2" fmla="val 22500"/>
                  <a:gd name="adj3" fmla="val 22500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Quad Arrow 337">
                <a:extLst>
                  <a:ext uri="{FF2B5EF4-FFF2-40B4-BE49-F238E27FC236}">
                    <a16:creationId xmlns:a16="http://schemas.microsoft.com/office/drawing/2014/main" id="{2DA1564E-29A1-A0E8-29FC-E3B3F6FC259A}"/>
                  </a:ext>
                </a:extLst>
              </p:cNvPr>
              <p:cNvSpPr/>
              <p:nvPr/>
            </p:nvSpPr>
            <p:spPr>
              <a:xfrm>
                <a:off x="7631973" y="2193920"/>
                <a:ext cx="1029444" cy="1026179"/>
              </a:xfrm>
              <a:prstGeom prst="quadArrow">
                <a:avLst>
                  <a:gd name="adj1" fmla="val 45000"/>
                  <a:gd name="adj2" fmla="val 22500"/>
                  <a:gd name="adj3" fmla="val 22500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Quad Arrow 338">
                <a:extLst>
                  <a:ext uri="{FF2B5EF4-FFF2-40B4-BE49-F238E27FC236}">
                    <a16:creationId xmlns:a16="http://schemas.microsoft.com/office/drawing/2014/main" id="{B19FDE9F-660E-9A48-336B-69EE3CB6B2FA}"/>
                  </a:ext>
                </a:extLst>
              </p:cNvPr>
              <p:cNvSpPr/>
              <p:nvPr/>
            </p:nvSpPr>
            <p:spPr>
              <a:xfrm>
                <a:off x="8817714" y="2219181"/>
                <a:ext cx="1029444" cy="1026179"/>
              </a:xfrm>
              <a:prstGeom prst="quadArrow">
                <a:avLst>
                  <a:gd name="adj1" fmla="val 45000"/>
                  <a:gd name="adj2" fmla="val 22500"/>
                  <a:gd name="adj3" fmla="val 22500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Quad Arrow Callout 339">
                <a:extLst>
                  <a:ext uri="{FF2B5EF4-FFF2-40B4-BE49-F238E27FC236}">
                    <a16:creationId xmlns:a16="http://schemas.microsoft.com/office/drawing/2014/main" id="{5D7526DB-5E48-04AD-6484-E6476A88D2B0}"/>
                  </a:ext>
                </a:extLst>
              </p:cNvPr>
              <p:cNvSpPr/>
              <p:nvPr/>
            </p:nvSpPr>
            <p:spPr>
              <a:xfrm>
                <a:off x="5454722" y="2410556"/>
                <a:ext cx="581638" cy="592077"/>
              </a:xfrm>
              <a:prstGeom prst="quadArrowCallout">
                <a:avLst>
                  <a:gd name="adj1" fmla="val 29895"/>
                  <a:gd name="adj2" fmla="val 27619"/>
                  <a:gd name="adj3" fmla="val 18515"/>
                  <a:gd name="adj4" fmla="val 48123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Quad Arrow Callout 340">
                <a:extLst>
                  <a:ext uri="{FF2B5EF4-FFF2-40B4-BE49-F238E27FC236}">
                    <a16:creationId xmlns:a16="http://schemas.microsoft.com/office/drawing/2014/main" id="{BC02A4A6-B7B2-921C-0952-E3B19AD3EE75}"/>
                  </a:ext>
                </a:extLst>
              </p:cNvPr>
              <p:cNvSpPr/>
              <p:nvPr/>
            </p:nvSpPr>
            <p:spPr>
              <a:xfrm>
                <a:off x="6638679" y="2407046"/>
                <a:ext cx="581638" cy="592077"/>
              </a:xfrm>
              <a:prstGeom prst="quadArrowCallout">
                <a:avLst>
                  <a:gd name="adj1" fmla="val 29895"/>
                  <a:gd name="adj2" fmla="val 27619"/>
                  <a:gd name="adj3" fmla="val 18515"/>
                  <a:gd name="adj4" fmla="val 48123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Quad Arrow Callout 341">
                <a:extLst>
                  <a:ext uri="{FF2B5EF4-FFF2-40B4-BE49-F238E27FC236}">
                    <a16:creationId xmlns:a16="http://schemas.microsoft.com/office/drawing/2014/main" id="{8D7D1859-6204-F384-36BE-8679015EBB67}"/>
                  </a:ext>
                </a:extLst>
              </p:cNvPr>
              <p:cNvSpPr/>
              <p:nvPr/>
            </p:nvSpPr>
            <p:spPr>
              <a:xfrm>
                <a:off x="7848755" y="2413893"/>
                <a:ext cx="581638" cy="592077"/>
              </a:xfrm>
              <a:prstGeom prst="quadArrowCallout">
                <a:avLst>
                  <a:gd name="adj1" fmla="val 29895"/>
                  <a:gd name="adj2" fmla="val 27619"/>
                  <a:gd name="adj3" fmla="val 18515"/>
                  <a:gd name="adj4" fmla="val 48123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Quad Arrow Callout 342">
                <a:extLst>
                  <a:ext uri="{FF2B5EF4-FFF2-40B4-BE49-F238E27FC236}">
                    <a16:creationId xmlns:a16="http://schemas.microsoft.com/office/drawing/2014/main" id="{C0061B67-E83D-00FB-46DD-CEB625FAC068}"/>
                  </a:ext>
                </a:extLst>
              </p:cNvPr>
              <p:cNvSpPr/>
              <p:nvPr/>
            </p:nvSpPr>
            <p:spPr>
              <a:xfrm>
                <a:off x="9041617" y="2431151"/>
                <a:ext cx="581638" cy="592077"/>
              </a:xfrm>
              <a:prstGeom prst="quadArrowCallout">
                <a:avLst>
                  <a:gd name="adj1" fmla="val 29895"/>
                  <a:gd name="adj2" fmla="val 27619"/>
                  <a:gd name="adj3" fmla="val 18515"/>
                  <a:gd name="adj4" fmla="val 48123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Moon 29">
              <a:extLst>
                <a:ext uri="{FF2B5EF4-FFF2-40B4-BE49-F238E27FC236}">
                  <a16:creationId xmlns:a16="http://schemas.microsoft.com/office/drawing/2014/main" id="{D4B891E6-AE47-DB67-EA08-DC6E92B613BD}"/>
                </a:ext>
              </a:extLst>
            </p:cNvPr>
            <p:cNvSpPr/>
            <p:nvPr/>
          </p:nvSpPr>
          <p:spPr>
            <a:xfrm rot="5400000">
              <a:off x="3511545" y="2863666"/>
              <a:ext cx="210587" cy="516731"/>
            </a:xfrm>
            <a:prstGeom prst="moon">
              <a:avLst>
                <a:gd name="adj" fmla="val 875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45D9A28-2DDA-7701-3DA1-77510ECF9733}"/>
                </a:ext>
              </a:extLst>
            </p:cNvPr>
            <p:cNvGrpSpPr/>
            <p:nvPr/>
          </p:nvGrpSpPr>
          <p:grpSpPr>
            <a:xfrm>
              <a:off x="3153002" y="2959256"/>
              <a:ext cx="412622" cy="420028"/>
              <a:chOff x="5111812" y="2300860"/>
              <a:chExt cx="653976" cy="665714"/>
            </a:xfrm>
            <a:grpFill/>
          </p:grpSpPr>
          <p:sp>
            <p:nvSpPr>
              <p:cNvPr id="53" name="Quad Arrow Callout 343">
                <a:extLst>
                  <a:ext uri="{FF2B5EF4-FFF2-40B4-BE49-F238E27FC236}">
                    <a16:creationId xmlns:a16="http://schemas.microsoft.com/office/drawing/2014/main" id="{C194F33F-CE98-2075-78EA-1B8B41A65E4F}"/>
                  </a:ext>
                </a:extLst>
              </p:cNvPr>
              <p:cNvSpPr/>
              <p:nvPr/>
            </p:nvSpPr>
            <p:spPr>
              <a:xfrm>
                <a:off x="5111812" y="2300860"/>
                <a:ext cx="653976" cy="665714"/>
              </a:xfrm>
              <a:prstGeom prst="quadArrowCallout">
                <a:avLst>
                  <a:gd name="adj1" fmla="val 35585"/>
                  <a:gd name="adj2" fmla="val 18515"/>
                  <a:gd name="adj3" fmla="val 18515"/>
                  <a:gd name="adj4" fmla="val 48123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Quad Arrow 344">
                <a:extLst>
                  <a:ext uri="{FF2B5EF4-FFF2-40B4-BE49-F238E27FC236}">
                    <a16:creationId xmlns:a16="http://schemas.microsoft.com/office/drawing/2014/main" id="{166B0F41-E1AA-3747-0834-601F81159433}"/>
                  </a:ext>
                </a:extLst>
              </p:cNvPr>
              <p:cNvSpPr/>
              <p:nvPr/>
            </p:nvSpPr>
            <p:spPr>
              <a:xfrm>
                <a:off x="5297145" y="2460377"/>
                <a:ext cx="305806" cy="304836"/>
              </a:xfrm>
              <a:prstGeom prst="quadArrow">
                <a:avLst>
                  <a:gd name="adj1" fmla="val 45000"/>
                  <a:gd name="adj2" fmla="val 22500"/>
                  <a:gd name="adj3" fmla="val 22500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554FB0B-CA9B-251F-A401-C0C955F45393}"/>
                </a:ext>
              </a:extLst>
            </p:cNvPr>
            <p:cNvGrpSpPr/>
            <p:nvPr/>
          </p:nvGrpSpPr>
          <p:grpSpPr>
            <a:xfrm>
              <a:off x="3710267" y="2972278"/>
              <a:ext cx="412622" cy="420028"/>
              <a:chOff x="5111812" y="2300860"/>
              <a:chExt cx="653976" cy="665714"/>
            </a:xfrm>
            <a:grpFill/>
          </p:grpSpPr>
          <p:sp>
            <p:nvSpPr>
              <p:cNvPr id="51" name="Quad Arrow Callout 346">
                <a:extLst>
                  <a:ext uri="{FF2B5EF4-FFF2-40B4-BE49-F238E27FC236}">
                    <a16:creationId xmlns:a16="http://schemas.microsoft.com/office/drawing/2014/main" id="{405ECA69-AB69-FE40-1BD3-610A9F7F0695}"/>
                  </a:ext>
                </a:extLst>
              </p:cNvPr>
              <p:cNvSpPr/>
              <p:nvPr/>
            </p:nvSpPr>
            <p:spPr>
              <a:xfrm>
                <a:off x="5111812" y="2300860"/>
                <a:ext cx="653976" cy="665714"/>
              </a:xfrm>
              <a:prstGeom prst="quadArrowCallout">
                <a:avLst>
                  <a:gd name="adj1" fmla="val 35585"/>
                  <a:gd name="adj2" fmla="val 18515"/>
                  <a:gd name="adj3" fmla="val 18515"/>
                  <a:gd name="adj4" fmla="val 48123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Quad Arrow 347">
                <a:extLst>
                  <a:ext uri="{FF2B5EF4-FFF2-40B4-BE49-F238E27FC236}">
                    <a16:creationId xmlns:a16="http://schemas.microsoft.com/office/drawing/2014/main" id="{853927F6-725D-540A-2B31-5DED0E6D71EE}"/>
                  </a:ext>
                </a:extLst>
              </p:cNvPr>
              <p:cNvSpPr/>
              <p:nvPr/>
            </p:nvSpPr>
            <p:spPr>
              <a:xfrm>
                <a:off x="5283884" y="2471463"/>
                <a:ext cx="305805" cy="304835"/>
              </a:xfrm>
              <a:prstGeom prst="quadArrow">
                <a:avLst>
                  <a:gd name="adj1" fmla="val 45000"/>
                  <a:gd name="adj2" fmla="val 22500"/>
                  <a:gd name="adj3" fmla="val 22500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Moon 32">
              <a:extLst>
                <a:ext uri="{FF2B5EF4-FFF2-40B4-BE49-F238E27FC236}">
                  <a16:creationId xmlns:a16="http://schemas.microsoft.com/office/drawing/2014/main" id="{1C814E83-C3B9-DD1A-04B1-1F911A950B69}"/>
                </a:ext>
              </a:extLst>
            </p:cNvPr>
            <p:cNvSpPr/>
            <p:nvPr/>
          </p:nvSpPr>
          <p:spPr>
            <a:xfrm rot="5400000">
              <a:off x="3525460" y="3370562"/>
              <a:ext cx="210587" cy="516731"/>
            </a:xfrm>
            <a:prstGeom prst="moon">
              <a:avLst>
                <a:gd name="adj" fmla="val 875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FEDA258-2C9E-FFFE-EB92-4E99C95D57DB}"/>
                </a:ext>
              </a:extLst>
            </p:cNvPr>
            <p:cNvGrpSpPr/>
            <p:nvPr/>
          </p:nvGrpSpPr>
          <p:grpSpPr>
            <a:xfrm>
              <a:off x="3166917" y="3466152"/>
              <a:ext cx="412622" cy="420028"/>
              <a:chOff x="5111812" y="2300860"/>
              <a:chExt cx="653976" cy="665714"/>
            </a:xfrm>
            <a:grpFill/>
          </p:grpSpPr>
          <p:sp>
            <p:nvSpPr>
              <p:cNvPr id="49" name="Quad Arrow Callout 350">
                <a:extLst>
                  <a:ext uri="{FF2B5EF4-FFF2-40B4-BE49-F238E27FC236}">
                    <a16:creationId xmlns:a16="http://schemas.microsoft.com/office/drawing/2014/main" id="{68CF476B-3B53-7007-F12B-4AA79DE6EB67}"/>
                  </a:ext>
                </a:extLst>
              </p:cNvPr>
              <p:cNvSpPr/>
              <p:nvPr/>
            </p:nvSpPr>
            <p:spPr>
              <a:xfrm>
                <a:off x="5111812" y="2300860"/>
                <a:ext cx="653976" cy="665714"/>
              </a:xfrm>
              <a:prstGeom prst="quadArrowCallout">
                <a:avLst>
                  <a:gd name="adj1" fmla="val 35585"/>
                  <a:gd name="adj2" fmla="val 18515"/>
                  <a:gd name="adj3" fmla="val 18515"/>
                  <a:gd name="adj4" fmla="val 48123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Quad Arrow 366">
                <a:extLst>
                  <a:ext uri="{FF2B5EF4-FFF2-40B4-BE49-F238E27FC236}">
                    <a16:creationId xmlns:a16="http://schemas.microsoft.com/office/drawing/2014/main" id="{9A461B97-DEE3-2AA3-CF71-8EE4C3CF7E89}"/>
                  </a:ext>
                </a:extLst>
              </p:cNvPr>
              <p:cNvSpPr/>
              <p:nvPr/>
            </p:nvSpPr>
            <p:spPr>
              <a:xfrm>
                <a:off x="5297145" y="2460377"/>
                <a:ext cx="305806" cy="304836"/>
              </a:xfrm>
              <a:prstGeom prst="quadArrow">
                <a:avLst>
                  <a:gd name="adj1" fmla="val 45000"/>
                  <a:gd name="adj2" fmla="val 22500"/>
                  <a:gd name="adj3" fmla="val 22500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2B59074-2BCC-24EA-C16F-86A9F724822D}"/>
                </a:ext>
              </a:extLst>
            </p:cNvPr>
            <p:cNvGrpSpPr/>
            <p:nvPr/>
          </p:nvGrpSpPr>
          <p:grpSpPr>
            <a:xfrm>
              <a:off x="3724182" y="3479174"/>
              <a:ext cx="412622" cy="420028"/>
              <a:chOff x="5111812" y="2300860"/>
              <a:chExt cx="653976" cy="665714"/>
            </a:xfrm>
            <a:grpFill/>
          </p:grpSpPr>
          <p:sp>
            <p:nvSpPr>
              <p:cNvPr id="47" name="Quad Arrow Callout 368">
                <a:extLst>
                  <a:ext uri="{FF2B5EF4-FFF2-40B4-BE49-F238E27FC236}">
                    <a16:creationId xmlns:a16="http://schemas.microsoft.com/office/drawing/2014/main" id="{1A57AC52-8924-8AC5-4ED9-4B1110CF0CC4}"/>
                  </a:ext>
                </a:extLst>
              </p:cNvPr>
              <p:cNvSpPr/>
              <p:nvPr/>
            </p:nvSpPr>
            <p:spPr>
              <a:xfrm>
                <a:off x="5111812" y="2300860"/>
                <a:ext cx="653976" cy="665714"/>
              </a:xfrm>
              <a:prstGeom prst="quadArrowCallout">
                <a:avLst>
                  <a:gd name="adj1" fmla="val 35585"/>
                  <a:gd name="adj2" fmla="val 18515"/>
                  <a:gd name="adj3" fmla="val 18515"/>
                  <a:gd name="adj4" fmla="val 48123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Quad Arrow 369">
                <a:extLst>
                  <a:ext uri="{FF2B5EF4-FFF2-40B4-BE49-F238E27FC236}">
                    <a16:creationId xmlns:a16="http://schemas.microsoft.com/office/drawing/2014/main" id="{F8011271-0D37-325B-165A-CFCCB8F6E8AD}"/>
                  </a:ext>
                </a:extLst>
              </p:cNvPr>
              <p:cNvSpPr/>
              <p:nvPr/>
            </p:nvSpPr>
            <p:spPr>
              <a:xfrm>
                <a:off x="5271332" y="2460263"/>
                <a:ext cx="305805" cy="304835"/>
              </a:xfrm>
              <a:prstGeom prst="quadArrow">
                <a:avLst>
                  <a:gd name="adj1" fmla="val 45000"/>
                  <a:gd name="adj2" fmla="val 22500"/>
                  <a:gd name="adj3" fmla="val 22500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350630B-870C-576B-A813-F8D268DF9153}"/>
                </a:ext>
              </a:extLst>
            </p:cNvPr>
            <p:cNvGrpSpPr/>
            <p:nvPr/>
          </p:nvGrpSpPr>
          <p:grpSpPr>
            <a:xfrm>
              <a:off x="3136609" y="970134"/>
              <a:ext cx="969887" cy="433050"/>
              <a:chOff x="3305402" y="3111656"/>
              <a:chExt cx="969887" cy="433050"/>
            </a:xfrm>
            <a:grpFill/>
          </p:grpSpPr>
          <p:sp>
            <p:nvSpPr>
              <p:cNvPr id="40" name="Moon 39">
                <a:extLst>
                  <a:ext uri="{FF2B5EF4-FFF2-40B4-BE49-F238E27FC236}">
                    <a16:creationId xmlns:a16="http://schemas.microsoft.com/office/drawing/2014/main" id="{F6C3A8A6-FBF1-F709-EA10-304F68BED46C}"/>
                  </a:ext>
                </a:extLst>
              </p:cNvPr>
              <p:cNvSpPr/>
              <p:nvPr/>
            </p:nvSpPr>
            <p:spPr>
              <a:xfrm rot="5400000">
                <a:off x="3663945" y="3016066"/>
                <a:ext cx="210587" cy="516731"/>
              </a:xfrm>
              <a:prstGeom prst="moon">
                <a:avLst>
                  <a:gd name="adj" fmla="val 875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52F5F4A8-940F-9326-B858-C2929637F814}"/>
                  </a:ext>
                </a:extLst>
              </p:cNvPr>
              <p:cNvGrpSpPr/>
              <p:nvPr/>
            </p:nvGrpSpPr>
            <p:grpSpPr>
              <a:xfrm>
                <a:off x="3305402" y="3111656"/>
                <a:ext cx="412622" cy="420028"/>
                <a:chOff x="5111812" y="2300860"/>
                <a:chExt cx="653976" cy="665714"/>
              </a:xfrm>
              <a:grpFill/>
            </p:grpSpPr>
            <p:sp>
              <p:nvSpPr>
                <p:cNvPr id="45" name="Quad Arrow Callout 372">
                  <a:extLst>
                    <a:ext uri="{FF2B5EF4-FFF2-40B4-BE49-F238E27FC236}">
                      <a16:creationId xmlns:a16="http://schemas.microsoft.com/office/drawing/2014/main" id="{A30318F5-DBB9-7FF1-EFB5-ED6DCBA4718E}"/>
                    </a:ext>
                  </a:extLst>
                </p:cNvPr>
                <p:cNvSpPr/>
                <p:nvPr/>
              </p:nvSpPr>
              <p:spPr>
                <a:xfrm>
                  <a:off x="5111812" y="2300860"/>
                  <a:ext cx="653976" cy="665714"/>
                </a:xfrm>
                <a:prstGeom prst="quadArrowCallout">
                  <a:avLst>
                    <a:gd name="adj1" fmla="val 35585"/>
                    <a:gd name="adj2" fmla="val 18515"/>
                    <a:gd name="adj3" fmla="val 18515"/>
                    <a:gd name="adj4" fmla="val 48123"/>
                  </a:avLst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Quad Arrow 373">
                  <a:extLst>
                    <a:ext uri="{FF2B5EF4-FFF2-40B4-BE49-F238E27FC236}">
                      <a16:creationId xmlns:a16="http://schemas.microsoft.com/office/drawing/2014/main" id="{895BF705-1C83-B6D7-B821-6551C66520D5}"/>
                    </a:ext>
                  </a:extLst>
                </p:cNvPr>
                <p:cNvSpPr/>
                <p:nvPr/>
              </p:nvSpPr>
              <p:spPr>
                <a:xfrm>
                  <a:off x="5297145" y="2460377"/>
                  <a:ext cx="305806" cy="304836"/>
                </a:xfrm>
                <a:prstGeom prst="quadArrow">
                  <a:avLst>
                    <a:gd name="adj1" fmla="val 45000"/>
                    <a:gd name="adj2" fmla="val 22500"/>
                    <a:gd name="adj3" fmla="val 22500"/>
                  </a:avLst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BEC4C6A5-EC0B-F2E7-18B8-67F814468BC2}"/>
                  </a:ext>
                </a:extLst>
              </p:cNvPr>
              <p:cNvGrpSpPr/>
              <p:nvPr/>
            </p:nvGrpSpPr>
            <p:grpSpPr>
              <a:xfrm>
                <a:off x="3862667" y="3124678"/>
                <a:ext cx="412622" cy="420028"/>
                <a:chOff x="5111812" y="2300860"/>
                <a:chExt cx="653976" cy="665714"/>
              </a:xfrm>
              <a:grpFill/>
            </p:grpSpPr>
            <p:sp>
              <p:nvSpPr>
                <p:cNvPr id="43" name="Quad Arrow Callout 375">
                  <a:extLst>
                    <a:ext uri="{FF2B5EF4-FFF2-40B4-BE49-F238E27FC236}">
                      <a16:creationId xmlns:a16="http://schemas.microsoft.com/office/drawing/2014/main" id="{2EC10737-CACE-E3CE-3E40-E76AF9CAAC5A}"/>
                    </a:ext>
                  </a:extLst>
                </p:cNvPr>
                <p:cNvSpPr/>
                <p:nvPr/>
              </p:nvSpPr>
              <p:spPr>
                <a:xfrm>
                  <a:off x="5111812" y="2300860"/>
                  <a:ext cx="653976" cy="665714"/>
                </a:xfrm>
                <a:prstGeom prst="quadArrowCallout">
                  <a:avLst>
                    <a:gd name="adj1" fmla="val 35585"/>
                    <a:gd name="adj2" fmla="val 18515"/>
                    <a:gd name="adj3" fmla="val 18515"/>
                    <a:gd name="adj4" fmla="val 48123"/>
                  </a:avLst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Quad Arrow 376">
                  <a:extLst>
                    <a:ext uri="{FF2B5EF4-FFF2-40B4-BE49-F238E27FC236}">
                      <a16:creationId xmlns:a16="http://schemas.microsoft.com/office/drawing/2014/main" id="{809665B9-6A1F-EA10-1767-E77143CC247E}"/>
                    </a:ext>
                  </a:extLst>
                </p:cNvPr>
                <p:cNvSpPr/>
                <p:nvPr/>
              </p:nvSpPr>
              <p:spPr>
                <a:xfrm>
                  <a:off x="5297145" y="2460377"/>
                  <a:ext cx="305806" cy="304836"/>
                </a:xfrm>
                <a:prstGeom prst="quadArrow">
                  <a:avLst>
                    <a:gd name="adj1" fmla="val 45000"/>
                    <a:gd name="adj2" fmla="val 22500"/>
                    <a:gd name="adj3" fmla="val 22500"/>
                  </a:avLst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37ABA24-DABA-A2D9-2C7E-AD0846B2B32E}"/>
                </a:ext>
              </a:extLst>
            </p:cNvPr>
            <p:cNvGrpSpPr/>
            <p:nvPr/>
          </p:nvGrpSpPr>
          <p:grpSpPr>
            <a:xfrm>
              <a:off x="3410527" y="723529"/>
              <a:ext cx="412622" cy="420028"/>
              <a:chOff x="5111812" y="2300860"/>
              <a:chExt cx="653976" cy="665714"/>
            </a:xfrm>
            <a:grpFill/>
          </p:grpSpPr>
          <p:sp>
            <p:nvSpPr>
              <p:cNvPr id="38" name="Quad Arrow Callout 378">
                <a:extLst>
                  <a:ext uri="{FF2B5EF4-FFF2-40B4-BE49-F238E27FC236}">
                    <a16:creationId xmlns:a16="http://schemas.microsoft.com/office/drawing/2014/main" id="{7681466C-70CE-F69F-23B8-FFB239616C6E}"/>
                  </a:ext>
                </a:extLst>
              </p:cNvPr>
              <p:cNvSpPr/>
              <p:nvPr/>
            </p:nvSpPr>
            <p:spPr>
              <a:xfrm>
                <a:off x="5111812" y="2300860"/>
                <a:ext cx="653976" cy="665714"/>
              </a:xfrm>
              <a:prstGeom prst="quadArrowCallout">
                <a:avLst>
                  <a:gd name="adj1" fmla="val 35585"/>
                  <a:gd name="adj2" fmla="val 18515"/>
                  <a:gd name="adj3" fmla="val 18515"/>
                  <a:gd name="adj4" fmla="val 48123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Quad Arrow 379">
                <a:extLst>
                  <a:ext uri="{FF2B5EF4-FFF2-40B4-BE49-F238E27FC236}">
                    <a16:creationId xmlns:a16="http://schemas.microsoft.com/office/drawing/2014/main" id="{9FB31382-73CF-0013-5EAB-DF0EE6B72656}"/>
                  </a:ext>
                </a:extLst>
              </p:cNvPr>
              <p:cNvSpPr/>
              <p:nvPr/>
            </p:nvSpPr>
            <p:spPr>
              <a:xfrm>
                <a:off x="5297145" y="2460377"/>
                <a:ext cx="305806" cy="304836"/>
              </a:xfrm>
              <a:prstGeom prst="quadArrow">
                <a:avLst>
                  <a:gd name="adj1" fmla="val 45000"/>
                  <a:gd name="adj2" fmla="val 22500"/>
                  <a:gd name="adj3" fmla="val 22500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F960092-5247-C008-D7B8-84E8B209FCCE}"/>
              </a:ext>
            </a:extLst>
          </p:cNvPr>
          <p:cNvGrpSpPr/>
          <p:nvPr/>
        </p:nvGrpSpPr>
        <p:grpSpPr>
          <a:xfrm>
            <a:off x="1318561" y="1164196"/>
            <a:ext cx="2151388" cy="5309462"/>
            <a:chOff x="5309546" y="1676305"/>
            <a:chExt cx="1764034" cy="4353501"/>
          </a:xfrm>
          <a:solidFill>
            <a:schemeClr val="bg1"/>
          </a:solidFill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029B47C1-42A7-EB78-264A-01534C15EE3A}"/>
                </a:ext>
              </a:extLst>
            </p:cNvPr>
            <p:cNvSpPr/>
            <p:nvPr/>
          </p:nvSpPr>
          <p:spPr>
            <a:xfrm rot="630947">
              <a:off x="5309546" y="4243846"/>
              <a:ext cx="301993" cy="65006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26E06EDB-D7F9-53A6-C481-FD31601B6064}"/>
                </a:ext>
              </a:extLst>
            </p:cNvPr>
            <p:cNvSpPr/>
            <p:nvPr/>
          </p:nvSpPr>
          <p:spPr>
            <a:xfrm rot="20963383">
              <a:off x="6727677" y="4191043"/>
              <a:ext cx="345903" cy="68419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2AE63966-5944-FABC-A3EA-5CD6C90E6DD2}"/>
                </a:ext>
              </a:extLst>
            </p:cNvPr>
            <p:cNvSpPr/>
            <p:nvPr/>
          </p:nvSpPr>
          <p:spPr>
            <a:xfrm rot="2704841" flipH="1">
              <a:off x="5668900" y="5512295"/>
              <a:ext cx="329602" cy="67290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75D4EF4-2B06-D4AB-AEF9-97A8287B66A4}"/>
                </a:ext>
              </a:extLst>
            </p:cNvPr>
            <p:cNvSpPr/>
            <p:nvPr/>
          </p:nvSpPr>
          <p:spPr>
            <a:xfrm rot="17610301" flipH="1">
              <a:off x="6331528" y="5533503"/>
              <a:ext cx="319697" cy="67290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500FEF0E-F900-B73A-3CE2-4F454900CF93}"/>
                </a:ext>
              </a:extLst>
            </p:cNvPr>
            <p:cNvGrpSpPr/>
            <p:nvPr/>
          </p:nvGrpSpPr>
          <p:grpSpPr>
            <a:xfrm>
              <a:off x="5527505" y="4428288"/>
              <a:ext cx="1259455" cy="1437867"/>
              <a:chOff x="5511780" y="4421886"/>
              <a:chExt cx="1324321" cy="1437867"/>
            </a:xfrm>
            <a:grpFill/>
          </p:grpSpPr>
          <p:sp>
            <p:nvSpPr>
              <p:cNvPr id="115" name="Trapezoid 114">
                <a:extLst>
                  <a:ext uri="{FF2B5EF4-FFF2-40B4-BE49-F238E27FC236}">
                    <a16:creationId xmlns:a16="http://schemas.microsoft.com/office/drawing/2014/main" id="{538C9E41-3C1F-1D36-CEE1-670250685C09}"/>
                  </a:ext>
                </a:extLst>
              </p:cNvPr>
              <p:cNvSpPr/>
              <p:nvPr/>
            </p:nvSpPr>
            <p:spPr>
              <a:xfrm>
                <a:off x="5511780" y="4421886"/>
                <a:ext cx="1324321" cy="1437867"/>
              </a:xfrm>
              <a:prstGeom prst="trapezoid">
                <a:avLst>
                  <a:gd name="adj" fmla="val 1230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46E5D542-5A4E-84EB-5499-9B4CC2569865}"/>
                  </a:ext>
                </a:extLst>
              </p:cNvPr>
              <p:cNvCxnSpPr>
                <a:cxnSpLocks/>
                <a:endCxn id="115" idx="2"/>
              </p:cNvCxnSpPr>
              <p:nvPr/>
            </p:nvCxnSpPr>
            <p:spPr>
              <a:xfrm>
                <a:off x="6173941" y="4993923"/>
                <a:ext cx="0" cy="86583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Trapezoid 100">
              <a:extLst>
                <a:ext uri="{FF2B5EF4-FFF2-40B4-BE49-F238E27FC236}">
                  <a16:creationId xmlns:a16="http://schemas.microsoft.com/office/drawing/2014/main" id="{8EBD318C-729C-66CE-1D37-A013E298B063}"/>
                </a:ext>
              </a:extLst>
            </p:cNvPr>
            <p:cNvSpPr/>
            <p:nvPr/>
          </p:nvSpPr>
          <p:spPr>
            <a:xfrm rot="20493424" flipH="1">
              <a:off x="6305662" y="3009406"/>
              <a:ext cx="609671" cy="1761047"/>
            </a:xfrm>
            <a:custGeom>
              <a:avLst/>
              <a:gdLst>
                <a:gd name="connsiteX0" fmla="*/ 0 w 720128"/>
                <a:gd name="connsiteY0" fmla="*/ 1200167 h 1200167"/>
                <a:gd name="connsiteX1" fmla="*/ 126872 w 720128"/>
                <a:gd name="connsiteY1" fmla="*/ 0 h 1200167"/>
                <a:gd name="connsiteX2" fmla="*/ 593256 w 720128"/>
                <a:gd name="connsiteY2" fmla="*/ 0 h 1200167"/>
                <a:gd name="connsiteX3" fmla="*/ 720128 w 720128"/>
                <a:gd name="connsiteY3" fmla="*/ 1200167 h 1200167"/>
                <a:gd name="connsiteX4" fmla="*/ 0 w 720128"/>
                <a:gd name="connsiteY4" fmla="*/ 1200167 h 1200167"/>
                <a:gd name="connsiteX0" fmla="*/ 0 w 593256"/>
                <a:gd name="connsiteY0" fmla="*/ 1200167 h 1200167"/>
                <a:gd name="connsiteX1" fmla="*/ 126872 w 593256"/>
                <a:gd name="connsiteY1" fmla="*/ 0 h 1200167"/>
                <a:gd name="connsiteX2" fmla="*/ 593256 w 593256"/>
                <a:gd name="connsiteY2" fmla="*/ 0 h 1200167"/>
                <a:gd name="connsiteX3" fmla="*/ 440801 w 593256"/>
                <a:gd name="connsiteY3" fmla="*/ 1111384 h 1200167"/>
                <a:gd name="connsiteX4" fmla="*/ 0 w 593256"/>
                <a:gd name="connsiteY4" fmla="*/ 1200167 h 120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256" h="1200167">
                  <a:moveTo>
                    <a:pt x="0" y="1200167"/>
                  </a:moveTo>
                  <a:lnTo>
                    <a:pt x="126872" y="0"/>
                  </a:lnTo>
                  <a:lnTo>
                    <a:pt x="593256" y="0"/>
                  </a:lnTo>
                  <a:lnTo>
                    <a:pt x="440801" y="1111384"/>
                  </a:lnTo>
                  <a:lnTo>
                    <a:pt x="0" y="1200167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A456679-3DD2-3CD4-7C8A-F1EAEB909E67}"/>
                </a:ext>
              </a:extLst>
            </p:cNvPr>
            <p:cNvSpPr/>
            <p:nvPr/>
          </p:nvSpPr>
          <p:spPr>
            <a:xfrm rot="20326236">
              <a:off x="5327009" y="1676305"/>
              <a:ext cx="1633839" cy="1276533"/>
            </a:xfrm>
            <a:custGeom>
              <a:avLst/>
              <a:gdLst>
                <a:gd name="connsiteX0" fmla="*/ 1375324 w 1589849"/>
                <a:gd name="connsiteY0" fmla="*/ 117489 h 1321684"/>
                <a:gd name="connsiteX1" fmla="*/ 1458128 w 1589849"/>
                <a:gd name="connsiteY1" fmla="*/ 306688 h 1321684"/>
                <a:gd name="connsiteX2" fmla="*/ 1549796 w 1589849"/>
                <a:gd name="connsiteY2" fmla="*/ 390912 h 1321684"/>
                <a:gd name="connsiteX3" fmla="*/ 1512090 w 1589849"/>
                <a:gd name="connsiteY3" fmla="*/ 584648 h 1321684"/>
                <a:gd name="connsiteX4" fmla="*/ 1589574 w 1589849"/>
                <a:gd name="connsiteY4" fmla="*/ 750865 h 1321684"/>
                <a:gd name="connsiteX5" fmla="*/ 1467033 w 1589849"/>
                <a:gd name="connsiteY5" fmla="*/ 932380 h 1321684"/>
                <a:gd name="connsiteX6" fmla="*/ 1319508 w 1589849"/>
                <a:gd name="connsiteY6" fmla="*/ 1211188 h 1321684"/>
                <a:gd name="connsiteX7" fmla="*/ 1208510 w 1589849"/>
                <a:gd name="connsiteY7" fmla="*/ 1321506 h 1321684"/>
                <a:gd name="connsiteX8" fmla="*/ 1112977 w 1589849"/>
                <a:gd name="connsiteY8" fmla="*/ 1266223 h 1321684"/>
                <a:gd name="connsiteX9" fmla="*/ 991681 w 1589849"/>
                <a:gd name="connsiteY9" fmla="*/ 1297064 h 1321684"/>
                <a:gd name="connsiteX10" fmla="*/ 926414 w 1589849"/>
                <a:gd name="connsiteY10" fmla="*/ 1164482 h 1321684"/>
                <a:gd name="connsiteX11" fmla="*/ 924212 w 1589849"/>
                <a:gd name="connsiteY11" fmla="*/ 1162794 h 1321684"/>
                <a:gd name="connsiteX12" fmla="*/ 802139 w 1589849"/>
                <a:gd name="connsiteY12" fmla="*/ 1079006 h 1321684"/>
                <a:gd name="connsiteX13" fmla="*/ 833351 w 1589849"/>
                <a:gd name="connsiteY13" fmla="*/ 837606 h 1321684"/>
                <a:gd name="connsiteX14" fmla="*/ 833313 w 1589849"/>
                <a:gd name="connsiteY14" fmla="*/ 837541 h 1321684"/>
                <a:gd name="connsiteX15" fmla="*/ 799320 w 1589849"/>
                <a:gd name="connsiteY15" fmla="*/ 778844 h 1321684"/>
                <a:gd name="connsiteX16" fmla="*/ 793722 w 1589849"/>
                <a:gd name="connsiteY16" fmla="*/ 735746 h 1321684"/>
                <a:gd name="connsiteX17" fmla="*/ 770446 w 1589849"/>
                <a:gd name="connsiteY17" fmla="*/ 760956 h 1321684"/>
                <a:gd name="connsiteX18" fmla="*/ 682412 w 1589849"/>
                <a:gd name="connsiteY18" fmla="*/ 803141 h 1321684"/>
                <a:gd name="connsiteX19" fmla="*/ 475502 w 1589849"/>
                <a:gd name="connsiteY19" fmla="*/ 731360 h 1321684"/>
                <a:gd name="connsiteX20" fmla="*/ 168147 w 1589849"/>
                <a:gd name="connsiteY20" fmla="*/ 660439 h 1321684"/>
                <a:gd name="connsiteX21" fmla="*/ 33009 w 1589849"/>
                <a:gd name="connsiteY21" fmla="*/ 581518 h 1321684"/>
                <a:gd name="connsiteX22" fmla="*/ 61885 w 1589849"/>
                <a:gd name="connsiteY22" fmla="*/ 474987 h 1321684"/>
                <a:gd name="connsiteX23" fmla="*/ 909 w 1589849"/>
                <a:gd name="connsiteY23" fmla="*/ 365690 h 1321684"/>
                <a:gd name="connsiteX24" fmla="*/ 112266 w 1589849"/>
                <a:gd name="connsiteY24" fmla="*/ 268543 h 1321684"/>
                <a:gd name="connsiteX25" fmla="*/ 113332 w 1589849"/>
                <a:gd name="connsiteY25" fmla="*/ 265982 h 1321684"/>
                <a:gd name="connsiteX26" fmla="*/ 162936 w 1589849"/>
                <a:gd name="connsiteY26" fmla="*/ 126477 h 1321684"/>
                <a:gd name="connsiteX27" fmla="*/ 404249 w 1589849"/>
                <a:gd name="connsiteY27" fmla="*/ 94605 h 1321684"/>
                <a:gd name="connsiteX28" fmla="*/ 404303 w 1589849"/>
                <a:gd name="connsiteY28" fmla="*/ 94552 h 1321684"/>
                <a:gd name="connsiteX29" fmla="*/ 452292 w 1589849"/>
                <a:gd name="connsiteY29" fmla="*/ 46617 h 1321684"/>
                <a:gd name="connsiteX30" fmla="*/ 647548 w 1589849"/>
                <a:gd name="connsiteY30" fmla="*/ 61519 h 1321684"/>
                <a:gd name="connsiteX31" fmla="*/ 648415 w 1589849"/>
                <a:gd name="connsiteY31" fmla="*/ 60617 h 1321684"/>
                <a:gd name="connsiteX32" fmla="*/ 686529 w 1589849"/>
                <a:gd name="connsiteY32" fmla="*/ 20972 h 1321684"/>
                <a:gd name="connsiteX33" fmla="*/ 742352 w 1589849"/>
                <a:gd name="connsiteY33" fmla="*/ 1104 h 1321684"/>
                <a:gd name="connsiteX34" fmla="*/ 807682 w 1589849"/>
                <a:gd name="connsiteY34" fmla="*/ 8312 h 1321684"/>
                <a:gd name="connsiteX35" fmla="*/ 858413 w 1589849"/>
                <a:gd name="connsiteY35" fmla="*/ 42715 h 1321684"/>
                <a:gd name="connsiteX36" fmla="*/ 859928 w 1589849"/>
                <a:gd name="connsiteY36" fmla="*/ 43742 h 1321684"/>
                <a:gd name="connsiteX37" fmla="*/ 978452 w 1589849"/>
                <a:gd name="connsiteY37" fmla="*/ 605 h 1321684"/>
                <a:gd name="connsiteX38" fmla="*/ 1022012 w 1589849"/>
                <a:gd name="connsiteY38" fmla="*/ 10263 h 1321684"/>
                <a:gd name="connsiteX39" fmla="*/ 1076140 w 1589849"/>
                <a:gd name="connsiteY39" fmla="*/ 46817 h 1321684"/>
                <a:gd name="connsiteX40" fmla="*/ 1100185 w 1589849"/>
                <a:gd name="connsiteY40" fmla="*/ 93749 h 1321684"/>
                <a:gd name="connsiteX41" fmla="*/ 1132755 w 1589849"/>
                <a:gd name="connsiteY41" fmla="*/ 83790 h 1321684"/>
                <a:gd name="connsiteX42" fmla="*/ 1224433 w 1589849"/>
                <a:gd name="connsiteY42" fmla="*/ 113054 h 1321684"/>
                <a:gd name="connsiteX43" fmla="*/ 1375324 w 1589849"/>
                <a:gd name="connsiteY43" fmla="*/ 117489 h 132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589849" h="1321684">
                  <a:moveTo>
                    <a:pt x="1375324" y="117489"/>
                  </a:moveTo>
                  <a:cubicBezTo>
                    <a:pt x="1435979" y="153577"/>
                    <a:pt x="1468707" y="228354"/>
                    <a:pt x="1458128" y="306688"/>
                  </a:cubicBezTo>
                  <a:cubicBezTo>
                    <a:pt x="1498986" y="317940"/>
                    <a:pt x="1532403" y="348662"/>
                    <a:pt x="1549796" y="390912"/>
                  </a:cubicBezTo>
                  <a:cubicBezTo>
                    <a:pt x="1576226" y="455106"/>
                    <a:pt x="1560939" y="533619"/>
                    <a:pt x="1512090" y="584648"/>
                  </a:cubicBezTo>
                  <a:cubicBezTo>
                    <a:pt x="1563546" y="619034"/>
                    <a:pt x="1593043" y="682317"/>
                    <a:pt x="1589574" y="750865"/>
                  </a:cubicBezTo>
                  <a:cubicBezTo>
                    <a:pt x="1585484" y="831640"/>
                    <a:pt x="1536590" y="904075"/>
                    <a:pt x="1467033" y="932380"/>
                  </a:cubicBezTo>
                  <a:cubicBezTo>
                    <a:pt x="1494589" y="1050168"/>
                    <a:pt x="1428050" y="1175942"/>
                    <a:pt x="1319508" y="1211188"/>
                  </a:cubicBezTo>
                  <a:cubicBezTo>
                    <a:pt x="1309957" y="1271624"/>
                    <a:pt x="1263025" y="1318277"/>
                    <a:pt x="1208510" y="1321506"/>
                  </a:cubicBezTo>
                  <a:cubicBezTo>
                    <a:pt x="1169065" y="1323856"/>
                    <a:pt x="1132754" y="1302851"/>
                    <a:pt x="1112977" y="1266223"/>
                  </a:cubicBezTo>
                  <a:cubicBezTo>
                    <a:pt x="1080301" y="1302040"/>
                    <a:pt x="1032650" y="1314155"/>
                    <a:pt x="991681" y="1297064"/>
                  </a:cubicBezTo>
                  <a:cubicBezTo>
                    <a:pt x="943717" y="1277041"/>
                    <a:pt x="916614" y="1221992"/>
                    <a:pt x="926414" y="1164482"/>
                  </a:cubicBezTo>
                  <a:cubicBezTo>
                    <a:pt x="925671" y="1163927"/>
                    <a:pt x="924954" y="1163349"/>
                    <a:pt x="924212" y="1162794"/>
                  </a:cubicBezTo>
                  <a:cubicBezTo>
                    <a:pt x="873196" y="1157302"/>
                    <a:pt x="828446" y="1126575"/>
                    <a:pt x="802139" y="1079006"/>
                  </a:cubicBezTo>
                  <a:cubicBezTo>
                    <a:pt x="760595" y="1003851"/>
                    <a:pt x="773600" y="903372"/>
                    <a:pt x="833351" y="837606"/>
                  </a:cubicBezTo>
                  <a:lnTo>
                    <a:pt x="833313" y="837541"/>
                  </a:lnTo>
                  <a:lnTo>
                    <a:pt x="799320" y="778844"/>
                  </a:lnTo>
                  <a:lnTo>
                    <a:pt x="793722" y="735746"/>
                  </a:lnTo>
                  <a:lnTo>
                    <a:pt x="770446" y="760956"/>
                  </a:lnTo>
                  <a:cubicBezTo>
                    <a:pt x="746159" y="781252"/>
                    <a:pt x="715981" y="796009"/>
                    <a:pt x="682412" y="803141"/>
                  </a:cubicBezTo>
                  <a:cubicBezTo>
                    <a:pt x="603299" y="819946"/>
                    <a:pt x="520731" y="791308"/>
                    <a:pt x="475502" y="731360"/>
                  </a:cubicBezTo>
                  <a:cubicBezTo>
                    <a:pt x="368752" y="788261"/>
                    <a:pt x="230102" y="756278"/>
                    <a:pt x="168147" y="660439"/>
                  </a:cubicBezTo>
                  <a:cubicBezTo>
                    <a:pt x="107286" y="666739"/>
                    <a:pt x="50139" y="633372"/>
                    <a:pt x="33009" y="581518"/>
                  </a:cubicBezTo>
                  <a:cubicBezTo>
                    <a:pt x="20601" y="544001"/>
                    <a:pt x="31570" y="503512"/>
                    <a:pt x="61885" y="474987"/>
                  </a:cubicBezTo>
                  <a:cubicBezTo>
                    <a:pt x="18874" y="452612"/>
                    <a:pt x="-5079" y="409674"/>
                    <a:pt x="909" y="365690"/>
                  </a:cubicBezTo>
                  <a:cubicBezTo>
                    <a:pt x="7934" y="314191"/>
                    <a:pt x="54170" y="273852"/>
                    <a:pt x="112266" y="268543"/>
                  </a:cubicBezTo>
                  <a:cubicBezTo>
                    <a:pt x="112612" y="267683"/>
                    <a:pt x="112986" y="266842"/>
                    <a:pt x="113332" y="265982"/>
                  </a:cubicBezTo>
                  <a:cubicBezTo>
                    <a:pt x="105530" y="215268"/>
                    <a:pt x="123725" y="164124"/>
                    <a:pt x="162936" y="126477"/>
                  </a:cubicBezTo>
                  <a:cubicBezTo>
                    <a:pt x="224891" y="67015"/>
                    <a:pt x="325337" y="53762"/>
                    <a:pt x="404249" y="94605"/>
                  </a:cubicBezTo>
                  <a:lnTo>
                    <a:pt x="404303" y="94552"/>
                  </a:lnTo>
                  <a:lnTo>
                    <a:pt x="452292" y="46617"/>
                  </a:lnTo>
                  <a:cubicBezTo>
                    <a:pt x="510342" y="11087"/>
                    <a:pt x="592661" y="13712"/>
                    <a:pt x="647548" y="61519"/>
                  </a:cubicBezTo>
                  <a:lnTo>
                    <a:pt x="648415" y="60617"/>
                  </a:lnTo>
                  <a:lnTo>
                    <a:pt x="686529" y="20972"/>
                  </a:lnTo>
                  <a:cubicBezTo>
                    <a:pt x="702810" y="10595"/>
                    <a:pt x="721897" y="3664"/>
                    <a:pt x="742352" y="1104"/>
                  </a:cubicBezTo>
                  <a:cubicBezTo>
                    <a:pt x="764865" y="-1719"/>
                    <a:pt x="787364" y="945"/>
                    <a:pt x="807682" y="8312"/>
                  </a:cubicBezTo>
                  <a:lnTo>
                    <a:pt x="858413" y="42715"/>
                  </a:lnTo>
                  <a:lnTo>
                    <a:pt x="859928" y="43742"/>
                  </a:lnTo>
                  <a:cubicBezTo>
                    <a:pt x="889768" y="12702"/>
                    <a:pt x="934248" y="-2702"/>
                    <a:pt x="978452" y="605"/>
                  </a:cubicBezTo>
                  <a:cubicBezTo>
                    <a:pt x="993187" y="1707"/>
                    <a:pt x="1007891" y="4889"/>
                    <a:pt x="1022012" y="10263"/>
                  </a:cubicBezTo>
                  <a:cubicBezTo>
                    <a:pt x="1043532" y="18451"/>
                    <a:pt x="1062008" y="31115"/>
                    <a:pt x="1076140" y="46817"/>
                  </a:cubicBezTo>
                  <a:lnTo>
                    <a:pt x="1100185" y="93749"/>
                  </a:lnTo>
                  <a:lnTo>
                    <a:pt x="1132755" y="83790"/>
                  </a:lnTo>
                  <a:cubicBezTo>
                    <a:pt x="1166188" y="80556"/>
                    <a:pt x="1198800" y="90956"/>
                    <a:pt x="1224433" y="113054"/>
                  </a:cubicBezTo>
                  <a:cubicBezTo>
                    <a:pt x="1274119" y="88701"/>
                    <a:pt x="1329699" y="90343"/>
                    <a:pt x="1375324" y="117489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Trapezoid 100">
              <a:extLst>
                <a:ext uri="{FF2B5EF4-FFF2-40B4-BE49-F238E27FC236}">
                  <a16:creationId xmlns:a16="http://schemas.microsoft.com/office/drawing/2014/main" id="{4FE7F8F9-960A-C51A-179B-99DA48A95E0E}"/>
                </a:ext>
              </a:extLst>
            </p:cNvPr>
            <p:cNvSpPr/>
            <p:nvPr/>
          </p:nvSpPr>
          <p:spPr>
            <a:xfrm rot="1050082">
              <a:off x="5447545" y="2992623"/>
              <a:ext cx="609671" cy="1761047"/>
            </a:xfrm>
            <a:custGeom>
              <a:avLst/>
              <a:gdLst>
                <a:gd name="connsiteX0" fmla="*/ 0 w 720128"/>
                <a:gd name="connsiteY0" fmla="*/ 1200167 h 1200167"/>
                <a:gd name="connsiteX1" fmla="*/ 126872 w 720128"/>
                <a:gd name="connsiteY1" fmla="*/ 0 h 1200167"/>
                <a:gd name="connsiteX2" fmla="*/ 593256 w 720128"/>
                <a:gd name="connsiteY2" fmla="*/ 0 h 1200167"/>
                <a:gd name="connsiteX3" fmla="*/ 720128 w 720128"/>
                <a:gd name="connsiteY3" fmla="*/ 1200167 h 1200167"/>
                <a:gd name="connsiteX4" fmla="*/ 0 w 720128"/>
                <a:gd name="connsiteY4" fmla="*/ 1200167 h 1200167"/>
                <a:gd name="connsiteX0" fmla="*/ 0 w 593256"/>
                <a:gd name="connsiteY0" fmla="*/ 1200167 h 1200167"/>
                <a:gd name="connsiteX1" fmla="*/ 126872 w 593256"/>
                <a:gd name="connsiteY1" fmla="*/ 0 h 1200167"/>
                <a:gd name="connsiteX2" fmla="*/ 593256 w 593256"/>
                <a:gd name="connsiteY2" fmla="*/ 0 h 1200167"/>
                <a:gd name="connsiteX3" fmla="*/ 440801 w 593256"/>
                <a:gd name="connsiteY3" fmla="*/ 1111384 h 1200167"/>
                <a:gd name="connsiteX4" fmla="*/ 0 w 593256"/>
                <a:gd name="connsiteY4" fmla="*/ 1200167 h 120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256" h="1200167">
                  <a:moveTo>
                    <a:pt x="0" y="1200167"/>
                  </a:moveTo>
                  <a:lnTo>
                    <a:pt x="126872" y="0"/>
                  </a:lnTo>
                  <a:lnTo>
                    <a:pt x="593256" y="0"/>
                  </a:lnTo>
                  <a:lnTo>
                    <a:pt x="440801" y="1111384"/>
                  </a:lnTo>
                  <a:lnTo>
                    <a:pt x="0" y="1200167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Trapezoid 94">
              <a:extLst>
                <a:ext uri="{FF2B5EF4-FFF2-40B4-BE49-F238E27FC236}">
                  <a16:creationId xmlns:a16="http://schemas.microsoft.com/office/drawing/2014/main" id="{A7854EF8-A1F0-5AFD-6D0A-35668D12A4C1}"/>
                </a:ext>
              </a:extLst>
            </p:cNvPr>
            <p:cNvSpPr/>
            <p:nvPr/>
          </p:nvSpPr>
          <p:spPr>
            <a:xfrm>
              <a:off x="5620905" y="3037718"/>
              <a:ext cx="1089311" cy="1678206"/>
            </a:xfrm>
            <a:prstGeom prst="trapezoid">
              <a:avLst>
                <a:gd name="adj" fmla="val 18839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7A4B936D-1CD2-8786-C1D3-9262FE6AA2EB}"/>
                </a:ext>
              </a:extLst>
            </p:cNvPr>
            <p:cNvSpPr/>
            <p:nvPr/>
          </p:nvSpPr>
          <p:spPr>
            <a:xfrm>
              <a:off x="6099575" y="3811542"/>
              <a:ext cx="115317" cy="9254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Isosceles Triangle 96">
              <a:extLst>
                <a:ext uri="{FF2B5EF4-FFF2-40B4-BE49-F238E27FC236}">
                  <a16:creationId xmlns:a16="http://schemas.microsoft.com/office/drawing/2014/main" id="{20BFEAFF-41D3-6F2B-CF9A-E2702A85622C}"/>
                </a:ext>
              </a:extLst>
            </p:cNvPr>
            <p:cNvSpPr/>
            <p:nvPr/>
          </p:nvSpPr>
          <p:spPr>
            <a:xfrm rot="10800000">
              <a:off x="5715429" y="2900652"/>
              <a:ext cx="838336" cy="594891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Chord 97">
              <a:extLst>
                <a:ext uri="{FF2B5EF4-FFF2-40B4-BE49-F238E27FC236}">
                  <a16:creationId xmlns:a16="http://schemas.microsoft.com/office/drawing/2014/main" id="{1B68722E-64D8-DC72-77FC-F91C5F071747}"/>
                </a:ext>
              </a:extLst>
            </p:cNvPr>
            <p:cNvSpPr/>
            <p:nvPr/>
          </p:nvSpPr>
          <p:spPr>
            <a:xfrm rot="20214723">
              <a:off x="5854608" y="3032126"/>
              <a:ext cx="300942" cy="511086"/>
            </a:xfrm>
            <a:prstGeom prst="chor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Chord 98">
              <a:extLst>
                <a:ext uri="{FF2B5EF4-FFF2-40B4-BE49-F238E27FC236}">
                  <a16:creationId xmlns:a16="http://schemas.microsoft.com/office/drawing/2014/main" id="{11DC714F-44C1-84FB-BC66-6DB5E3D6A49D}"/>
                </a:ext>
              </a:extLst>
            </p:cNvPr>
            <p:cNvSpPr/>
            <p:nvPr/>
          </p:nvSpPr>
          <p:spPr>
            <a:xfrm rot="1385277" flipH="1">
              <a:off x="6158353" y="3078064"/>
              <a:ext cx="300942" cy="461146"/>
            </a:xfrm>
            <a:prstGeom prst="chor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A1C3171C-FD1A-507F-FC54-ED68C695842D}"/>
                </a:ext>
              </a:extLst>
            </p:cNvPr>
            <p:cNvGrpSpPr/>
            <p:nvPr/>
          </p:nvGrpSpPr>
          <p:grpSpPr>
            <a:xfrm rot="10407971">
              <a:off x="6039978" y="3299709"/>
              <a:ext cx="234925" cy="220791"/>
              <a:chOff x="3124200" y="4782301"/>
              <a:chExt cx="920754" cy="856499"/>
            </a:xfrm>
            <a:grpFill/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EBBD6F13-60F9-59E1-B69A-2F9A85BBD523}"/>
                  </a:ext>
                </a:extLst>
              </p:cNvPr>
              <p:cNvGrpSpPr/>
              <p:nvPr/>
            </p:nvGrpSpPr>
            <p:grpSpPr>
              <a:xfrm>
                <a:off x="3124200" y="4800600"/>
                <a:ext cx="604516" cy="838200"/>
                <a:chOff x="3124200" y="4800600"/>
                <a:chExt cx="604516" cy="838200"/>
              </a:xfrm>
              <a:grpFill/>
            </p:grpSpPr>
            <p:sp>
              <p:nvSpPr>
                <p:cNvPr id="112" name="Donut 140">
                  <a:extLst>
                    <a:ext uri="{FF2B5EF4-FFF2-40B4-BE49-F238E27FC236}">
                      <a16:creationId xmlns:a16="http://schemas.microsoft.com/office/drawing/2014/main" id="{05B75C7E-6C37-4AFF-4E98-9177DF53D485}"/>
                    </a:ext>
                  </a:extLst>
                </p:cNvPr>
                <p:cNvSpPr/>
                <p:nvPr/>
              </p:nvSpPr>
              <p:spPr>
                <a:xfrm rot="19835971">
                  <a:off x="3124200" y="4800600"/>
                  <a:ext cx="228600" cy="685800"/>
                </a:xfrm>
                <a:prstGeom prst="donu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3" name="Donut 141">
                  <a:extLst>
                    <a:ext uri="{FF2B5EF4-FFF2-40B4-BE49-F238E27FC236}">
                      <a16:creationId xmlns:a16="http://schemas.microsoft.com/office/drawing/2014/main" id="{A941AE22-AD66-CE1D-765D-A270CB9FDC4E}"/>
                    </a:ext>
                  </a:extLst>
                </p:cNvPr>
                <p:cNvSpPr/>
                <p:nvPr/>
              </p:nvSpPr>
              <p:spPr>
                <a:xfrm rot="19288814">
                  <a:off x="3276600" y="4953000"/>
                  <a:ext cx="228600" cy="685800"/>
                </a:xfrm>
                <a:prstGeom prst="donu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4" name="Donut 142">
                  <a:extLst>
                    <a:ext uri="{FF2B5EF4-FFF2-40B4-BE49-F238E27FC236}">
                      <a16:creationId xmlns:a16="http://schemas.microsoft.com/office/drawing/2014/main" id="{8E4B5390-D003-306B-2433-352D5F798C0E}"/>
                    </a:ext>
                  </a:extLst>
                </p:cNvPr>
                <p:cNvSpPr/>
                <p:nvPr/>
              </p:nvSpPr>
              <p:spPr>
                <a:xfrm rot="18839447">
                  <a:off x="3365907" y="5136179"/>
                  <a:ext cx="219199" cy="506418"/>
                </a:xfrm>
                <a:prstGeom prst="donu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23270BE1-61D2-1EC6-D3F5-945D3E1DE1B2}"/>
                  </a:ext>
                </a:extLst>
              </p:cNvPr>
              <p:cNvGrpSpPr/>
              <p:nvPr/>
            </p:nvGrpSpPr>
            <p:grpSpPr>
              <a:xfrm rot="20808811" flipH="1">
                <a:off x="3440438" y="4782301"/>
                <a:ext cx="604516" cy="838200"/>
                <a:chOff x="3124200" y="4800600"/>
                <a:chExt cx="604516" cy="838200"/>
              </a:xfrm>
              <a:grpFill/>
            </p:grpSpPr>
            <p:sp>
              <p:nvSpPr>
                <p:cNvPr id="109" name="Donut 137">
                  <a:extLst>
                    <a:ext uri="{FF2B5EF4-FFF2-40B4-BE49-F238E27FC236}">
                      <a16:creationId xmlns:a16="http://schemas.microsoft.com/office/drawing/2014/main" id="{37F835E9-0130-A333-928C-CBA2DE3D2E33}"/>
                    </a:ext>
                  </a:extLst>
                </p:cNvPr>
                <p:cNvSpPr/>
                <p:nvPr/>
              </p:nvSpPr>
              <p:spPr>
                <a:xfrm rot="19835971">
                  <a:off x="3124200" y="4800600"/>
                  <a:ext cx="228600" cy="685800"/>
                </a:xfrm>
                <a:prstGeom prst="donu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0" name="Donut 138">
                  <a:extLst>
                    <a:ext uri="{FF2B5EF4-FFF2-40B4-BE49-F238E27FC236}">
                      <a16:creationId xmlns:a16="http://schemas.microsoft.com/office/drawing/2014/main" id="{CD0BA0D1-BD8B-7AA0-4445-2EB16ACD8C2D}"/>
                    </a:ext>
                  </a:extLst>
                </p:cNvPr>
                <p:cNvSpPr/>
                <p:nvPr/>
              </p:nvSpPr>
              <p:spPr>
                <a:xfrm rot="19288814">
                  <a:off x="3276600" y="4953000"/>
                  <a:ext cx="228600" cy="685800"/>
                </a:xfrm>
                <a:prstGeom prst="donu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1" name="Donut 139">
                  <a:extLst>
                    <a:ext uri="{FF2B5EF4-FFF2-40B4-BE49-F238E27FC236}">
                      <a16:creationId xmlns:a16="http://schemas.microsoft.com/office/drawing/2014/main" id="{6C338F01-28C7-8958-AEB6-7AF9BC91DC15}"/>
                    </a:ext>
                  </a:extLst>
                </p:cNvPr>
                <p:cNvSpPr/>
                <p:nvPr/>
              </p:nvSpPr>
              <p:spPr>
                <a:xfrm rot="18839447">
                  <a:off x="3365907" y="5136179"/>
                  <a:ext cx="219199" cy="506418"/>
                </a:xfrm>
                <a:prstGeom prst="donu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8" name="Donut 136">
                <a:extLst>
                  <a:ext uri="{FF2B5EF4-FFF2-40B4-BE49-F238E27FC236}">
                    <a16:creationId xmlns:a16="http://schemas.microsoft.com/office/drawing/2014/main" id="{AD1AB840-FCEB-6D21-75E7-CF1B4D237693}"/>
                  </a:ext>
                </a:extLst>
              </p:cNvPr>
              <p:cNvSpPr/>
              <p:nvPr/>
            </p:nvSpPr>
            <p:spPr>
              <a:xfrm rot="16200000">
                <a:off x="3543300" y="5295900"/>
                <a:ext cx="228600" cy="304800"/>
              </a:xfrm>
              <a:prstGeom prst="donu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1" name="Rounded Rectangle 143">
              <a:extLst>
                <a:ext uri="{FF2B5EF4-FFF2-40B4-BE49-F238E27FC236}">
                  <a16:creationId xmlns:a16="http://schemas.microsoft.com/office/drawing/2014/main" id="{7F14561C-0C68-12ED-A5D4-D7BDCA3296B4}"/>
                </a:ext>
              </a:extLst>
            </p:cNvPr>
            <p:cNvSpPr/>
            <p:nvPr/>
          </p:nvSpPr>
          <p:spPr>
            <a:xfrm>
              <a:off x="6247260" y="3686626"/>
              <a:ext cx="269039" cy="4415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Cloud 101">
              <a:extLst>
                <a:ext uri="{FF2B5EF4-FFF2-40B4-BE49-F238E27FC236}">
                  <a16:creationId xmlns:a16="http://schemas.microsoft.com/office/drawing/2014/main" id="{3B3CD591-241D-9464-2091-E8CE6FC0ED81}"/>
                </a:ext>
              </a:extLst>
            </p:cNvPr>
            <p:cNvSpPr/>
            <p:nvPr/>
          </p:nvSpPr>
          <p:spPr>
            <a:xfrm rot="16819530">
              <a:off x="5594476" y="2169963"/>
              <a:ext cx="1059992" cy="1279399"/>
            </a:xfrm>
            <a:prstGeom prst="clou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862C8494-B26E-DC0E-B4B1-1E88D42DB777}"/>
                </a:ext>
              </a:extLst>
            </p:cNvPr>
            <p:cNvSpPr/>
            <p:nvPr/>
          </p:nvSpPr>
          <p:spPr>
            <a:xfrm>
              <a:off x="5493869" y="1838618"/>
              <a:ext cx="1260448" cy="1303057"/>
            </a:xfrm>
            <a:custGeom>
              <a:avLst/>
              <a:gdLst>
                <a:gd name="connsiteX0" fmla="*/ 0 w 1507412"/>
                <a:gd name="connsiteY0" fmla="*/ 794594 h 1589188"/>
                <a:gd name="connsiteX1" fmla="*/ 753706 w 1507412"/>
                <a:gd name="connsiteY1" fmla="*/ 0 h 1589188"/>
                <a:gd name="connsiteX2" fmla="*/ 1507412 w 1507412"/>
                <a:gd name="connsiteY2" fmla="*/ 794594 h 1589188"/>
                <a:gd name="connsiteX3" fmla="*/ 753706 w 1507412"/>
                <a:gd name="connsiteY3" fmla="*/ 1589188 h 1589188"/>
                <a:gd name="connsiteX4" fmla="*/ 0 w 1507412"/>
                <a:gd name="connsiteY4" fmla="*/ 794594 h 1589188"/>
                <a:gd name="connsiteX0" fmla="*/ 29810 w 1537222"/>
                <a:gd name="connsiteY0" fmla="*/ 794594 h 1589188"/>
                <a:gd name="connsiteX1" fmla="*/ 783516 w 1537222"/>
                <a:gd name="connsiteY1" fmla="*/ 0 h 1589188"/>
                <a:gd name="connsiteX2" fmla="*/ 1537222 w 1537222"/>
                <a:gd name="connsiteY2" fmla="*/ 794594 h 1589188"/>
                <a:gd name="connsiteX3" fmla="*/ 783516 w 1537222"/>
                <a:gd name="connsiteY3" fmla="*/ 1589188 h 1589188"/>
                <a:gd name="connsiteX4" fmla="*/ 29810 w 1537222"/>
                <a:gd name="connsiteY4" fmla="*/ 794594 h 1589188"/>
                <a:gd name="connsiteX0" fmla="*/ 29810 w 1537222"/>
                <a:gd name="connsiteY0" fmla="*/ 794594 h 1589188"/>
                <a:gd name="connsiteX1" fmla="*/ 783516 w 1537222"/>
                <a:gd name="connsiteY1" fmla="*/ 0 h 1589188"/>
                <a:gd name="connsiteX2" fmla="*/ 1537222 w 1537222"/>
                <a:gd name="connsiteY2" fmla="*/ 794594 h 1589188"/>
                <a:gd name="connsiteX3" fmla="*/ 783516 w 1537222"/>
                <a:gd name="connsiteY3" fmla="*/ 1589188 h 1589188"/>
                <a:gd name="connsiteX4" fmla="*/ 29810 w 1537222"/>
                <a:gd name="connsiteY4" fmla="*/ 794594 h 158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7222" h="1589188">
                  <a:moveTo>
                    <a:pt x="29810" y="794594"/>
                  </a:moveTo>
                  <a:cubicBezTo>
                    <a:pt x="186828" y="374225"/>
                    <a:pt x="367256" y="0"/>
                    <a:pt x="783516" y="0"/>
                  </a:cubicBezTo>
                  <a:cubicBezTo>
                    <a:pt x="1199776" y="0"/>
                    <a:pt x="1444858" y="392697"/>
                    <a:pt x="1537222" y="794594"/>
                  </a:cubicBezTo>
                  <a:cubicBezTo>
                    <a:pt x="1537222" y="1233436"/>
                    <a:pt x="1199776" y="1589188"/>
                    <a:pt x="783516" y="1589188"/>
                  </a:cubicBezTo>
                  <a:cubicBezTo>
                    <a:pt x="367256" y="1589188"/>
                    <a:pt x="-127208" y="1214963"/>
                    <a:pt x="29810" y="79459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DE71FDB9-75A5-D3F8-369A-31ECE28C6904}"/>
                </a:ext>
              </a:extLst>
            </p:cNvPr>
            <p:cNvSpPr/>
            <p:nvPr/>
          </p:nvSpPr>
          <p:spPr>
            <a:xfrm>
              <a:off x="6099575" y="3590752"/>
              <a:ext cx="115317" cy="9254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E0588F90-80C4-6585-746A-89ABA8B22E94}"/>
                </a:ext>
              </a:extLst>
            </p:cNvPr>
            <p:cNvCxnSpPr>
              <a:cxnSpLocks/>
              <a:endCxn id="95" idx="2"/>
            </p:cNvCxnSpPr>
            <p:nvPr/>
          </p:nvCxnSpPr>
          <p:spPr>
            <a:xfrm>
              <a:off x="6157233" y="3442075"/>
              <a:ext cx="8328" cy="127384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BA2EB01-F307-DB82-07CF-690617100CAB}"/>
              </a:ext>
            </a:extLst>
          </p:cNvPr>
          <p:cNvGrpSpPr/>
          <p:nvPr/>
        </p:nvGrpSpPr>
        <p:grpSpPr>
          <a:xfrm>
            <a:off x="4780533" y="948384"/>
            <a:ext cx="2317541" cy="5656106"/>
            <a:chOff x="4780533" y="948384"/>
            <a:chExt cx="2317541" cy="5656106"/>
          </a:xfrm>
          <a:solidFill>
            <a:schemeClr val="bg1"/>
          </a:solidFill>
        </p:grpSpPr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D2A52BF9-C8D3-1041-D602-513436574663}"/>
                </a:ext>
              </a:extLst>
            </p:cNvPr>
            <p:cNvSpPr/>
            <p:nvPr/>
          </p:nvSpPr>
          <p:spPr>
            <a:xfrm>
              <a:off x="5064876" y="948384"/>
              <a:ext cx="1839179" cy="1481590"/>
            </a:xfrm>
            <a:custGeom>
              <a:avLst/>
              <a:gdLst>
                <a:gd name="connsiteX0" fmla="*/ 977855 w 1970528"/>
                <a:gd name="connsiteY0" fmla="*/ 0 h 1056805"/>
                <a:gd name="connsiteX1" fmla="*/ 1359092 w 1970528"/>
                <a:gd name="connsiteY1" fmla="*/ 79541 h 1056805"/>
                <a:gd name="connsiteX2" fmla="*/ 1388654 w 1970528"/>
                <a:gd name="connsiteY2" fmla="*/ 97589 h 1056805"/>
                <a:gd name="connsiteX3" fmla="*/ 1407073 w 1970528"/>
                <a:gd name="connsiteY3" fmla="*/ 95723 h 1056805"/>
                <a:gd name="connsiteX4" fmla="*/ 1580142 w 1970528"/>
                <a:gd name="connsiteY4" fmla="*/ 186676 h 1056805"/>
                <a:gd name="connsiteX5" fmla="*/ 1970528 w 1970528"/>
                <a:gd name="connsiteY5" fmla="*/ 759452 h 1056805"/>
                <a:gd name="connsiteX6" fmla="*/ 1614122 w 1970528"/>
                <a:gd name="connsiteY6" fmla="*/ 1002367 h 1056805"/>
                <a:gd name="connsiteX7" fmla="*/ 1324848 w 1970528"/>
                <a:gd name="connsiteY7" fmla="*/ 947589 h 1056805"/>
                <a:gd name="connsiteX8" fmla="*/ 1046803 w 1970528"/>
                <a:gd name="connsiteY8" fmla="*/ 539641 h 1056805"/>
                <a:gd name="connsiteX9" fmla="*/ 977855 w 1970528"/>
                <a:gd name="connsiteY9" fmla="*/ 543142 h 1056805"/>
                <a:gd name="connsiteX10" fmla="*/ 904331 w 1970528"/>
                <a:gd name="connsiteY10" fmla="*/ 539409 h 1056805"/>
                <a:gd name="connsiteX11" fmla="*/ 655739 w 1970528"/>
                <a:gd name="connsiteY11" fmla="*/ 955386 h 1056805"/>
                <a:gd name="connsiteX12" fmla="*/ 370240 w 1970528"/>
                <a:gd name="connsiteY12" fmla="*/ 1027295 h 1056805"/>
                <a:gd name="connsiteX13" fmla="*/ 0 w 1970528"/>
                <a:gd name="connsiteY13" fmla="*/ 806036 h 1056805"/>
                <a:gd name="connsiteX14" fmla="*/ 355582 w 1970528"/>
                <a:gd name="connsiteY14" fmla="*/ 211027 h 1056805"/>
                <a:gd name="connsiteX15" fmla="*/ 522927 w 1970528"/>
                <a:gd name="connsiteY15" fmla="*/ 109928 h 1056805"/>
                <a:gd name="connsiteX16" fmla="*/ 545325 w 1970528"/>
                <a:gd name="connsiteY16" fmla="*/ 110856 h 1056805"/>
                <a:gd name="connsiteX17" fmla="*/ 596619 w 1970528"/>
                <a:gd name="connsiteY17" fmla="*/ 79541 h 1056805"/>
                <a:gd name="connsiteX18" fmla="*/ 977855 w 1970528"/>
                <a:gd name="connsiteY18" fmla="*/ 0 h 1056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70528" h="1056805">
                  <a:moveTo>
                    <a:pt x="977855" y="0"/>
                  </a:moveTo>
                  <a:cubicBezTo>
                    <a:pt x="1126737" y="0"/>
                    <a:pt x="1261525" y="30397"/>
                    <a:pt x="1359092" y="79541"/>
                  </a:cubicBezTo>
                  <a:lnTo>
                    <a:pt x="1388654" y="97589"/>
                  </a:lnTo>
                  <a:lnTo>
                    <a:pt x="1407073" y="95723"/>
                  </a:lnTo>
                  <a:cubicBezTo>
                    <a:pt x="1473903" y="95449"/>
                    <a:pt x="1539670" y="127296"/>
                    <a:pt x="1580142" y="186676"/>
                  </a:cubicBezTo>
                  <a:lnTo>
                    <a:pt x="1970528" y="759452"/>
                  </a:lnTo>
                  <a:lnTo>
                    <a:pt x="1614122" y="1002367"/>
                  </a:lnTo>
                  <a:cubicBezTo>
                    <a:pt x="1519115" y="1067122"/>
                    <a:pt x="1389602" y="1042596"/>
                    <a:pt x="1324848" y="947589"/>
                  </a:cubicBezTo>
                  <a:lnTo>
                    <a:pt x="1046803" y="539641"/>
                  </a:lnTo>
                  <a:lnTo>
                    <a:pt x="977855" y="543142"/>
                  </a:lnTo>
                  <a:lnTo>
                    <a:pt x="904331" y="539409"/>
                  </a:lnTo>
                  <a:lnTo>
                    <a:pt x="655739" y="955386"/>
                  </a:lnTo>
                  <a:cubicBezTo>
                    <a:pt x="596758" y="1054081"/>
                    <a:pt x="468936" y="1086276"/>
                    <a:pt x="370240" y="1027295"/>
                  </a:cubicBezTo>
                  <a:lnTo>
                    <a:pt x="0" y="806036"/>
                  </a:lnTo>
                  <a:lnTo>
                    <a:pt x="355582" y="211027"/>
                  </a:lnTo>
                  <a:cubicBezTo>
                    <a:pt x="392445" y="149343"/>
                    <a:pt x="456200" y="113635"/>
                    <a:pt x="522927" y="109928"/>
                  </a:cubicBezTo>
                  <a:lnTo>
                    <a:pt x="545325" y="110856"/>
                  </a:lnTo>
                  <a:lnTo>
                    <a:pt x="596619" y="79541"/>
                  </a:lnTo>
                  <a:cubicBezTo>
                    <a:pt x="694186" y="30397"/>
                    <a:pt x="828973" y="0"/>
                    <a:pt x="977855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5D07CB0B-3FD2-2A98-FCFC-4987BF1BF6F4}"/>
                </a:ext>
              </a:extLst>
            </p:cNvPr>
            <p:cNvSpPr/>
            <p:nvPr/>
          </p:nvSpPr>
          <p:spPr>
            <a:xfrm rot="2704841" flipH="1">
              <a:off x="5461575" y="5996425"/>
              <a:ext cx="490609" cy="6880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3E9C8F5B-351B-BBD7-A5CA-F374BDC8082D}"/>
                </a:ext>
              </a:extLst>
            </p:cNvPr>
            <p:cNvSpPr/>
            <p:nvPr/>
          </p:nvSpPr>
          <p:spPr>
            <a:xfrm rot="17610301" flipH="1">
              <a:off x="6211976" y="6015179"/>
              <a:ext cx="490609" cy="6880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rapezoid 156">
              <a:extLst>
                <a:ext uri="{FF2B5EF4-FFF2-40B4-BE49-F238E27FC236}">
                  <a16:creationId xmlns:a16="http://schemas.microsoft.com/office/drawing/2014/main" id="{8A0CD032-2CEF-7B71-2B1C-975DAC8B4367}"/>
                </a:ext>
              </a:extLst>
            </p:cNvPr>
            <p:cNvSpPr/>
            <p:nvPr/>
          </p:nvSpPr>
          <p:spPr>
            <a:xfrm>
              <a:off x="5319966" y="4546979"/>
              <a:ext cx="1524463" cy="1753600"/>
            </a:xfrm>
            <a:prstGeom prst="trapezoid">
              <a:avLst>
                <a:gd name="adj" fmla="val 14003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">
              <a:extLst>
                <a:ext uri="{FF2B5EF4-FFF2-40B4-BE49-F238E27FC236}">
                  <a16:creationId xmlns:a16="http://schemas.microsoft.com/office/drawing/2014/main" id="{8B21BA7B-2CFF-9C84-FFD1-2B75570EB346}"/>
                </a:ext>
              </a:extLst>
            </p:cNvPr>
            <p:cNvSpPr/>
            <p:nvPr/>
          </p:nvSpPr>
          <p:spPr>
            <a:xfrm>
              <a:off x="5780989" y="2492481"/>
              <a:ext cx="444688" cy="37545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5344854B-9BA6-BEB1-834D-458686E745EC}"/>
                </a:ext>
              </a:extLst>
            </p:cNvPr>
            <p:cNvSpPr/>
            <p:nvPr/>
          </p:nvSpPr>
          <p:spPr>
            <a:xfrm rot="1499614">
              <a:off x="4780533" y="3997350"/>
              <a:ext cx="397934" cy="69954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0D55A790-B375-4915-B76B-80F17BFAFEE0}"/>
                </a:ext>
              </a:extLst>
            </p:cNvPr>
            <p:cNvSpPr/>
            <p:nvPr/>
          </p:nvSpPr>
          <p:spPr>
            <a:xfrm rot="20218618">
              <a:off x="6700140" y="4036416"/>
              <a:ext cx="397934" cy="69954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rapezoid 134">
              <a:extLst>
                <a:ext uri="{FF2B5EF4-FFF2-40B4-BE49-F238E27FC236}">
                  <a16:creationId xmlns:a16="http://schemas.microsoft.com/office/drawing/2014/main" id="{39B0CCA5-E18A-5139-6B8F-29824020405B}"/>
                </a:ext>
              </a:extLst>
            </p:cNvPr>
            <p:cNvSpPr/>
            <p:nvPr/>
          </p:nvSpPr>
          <p:spPr>
            <a:xfrm rot="1523448">
              <a:off x="5042121" y="2701428"/>
              <a:ext cx="601133" cy="1869866"/>
            </a:xfrm>
            <a:prstGeom prst="trapezoid">
              <a:avLst>
                <a:gd name="adj" fmla="val 31694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Trapezoid 135">
              <a:extLst>
                <a:ext uri="{FF2B5EF4-FFF2-40B4-BE49-F238E27FC236}">
                  <a16:creationId xmlns:a16="http://schemas.microsoft.com/office/drawing/2014/main" id="{676C88ED-E968-0FDE-3F6B-19C97C57B386}"/>
                </a:ext>
              </a:extLst>
            </p:cNvPr>
            <p:cNvSpPr/>
            <p:nvPr/>
          </p:nvSpPr>
          <p:spPr>
            <a:xfrm rot="20233202">
              <a:off x="6337800" y="2692400"/>
              <a:ext cx="568478" cy="1868916"/>
            </a:xfrm>
            <a:prstGeom prst="trapezoid">
              <a:avLst>
                <a:gd name="adj" fmla="val 32353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rapezoid 137">
              <a:extLst>
                <a:ext uri="{FF2B5EF4-FFF2-40B4-BE49-F238E27FC236}">
                  <a16:creationId xmlns:a16="http://schemas.microsoft.com/office/drawing/2014/main" id="{9E7B6106-E886-6E58-88DC-EAA2BD10223E}"/>
                </a:ext>
              </a:extLst>
            </p:cNvPr>
            <p:cNvSpPr/>
            <p:nvPr/>
          </p:nvSpPr>
          <p:spPr>
            <a:xfrm>
              <a:off x="5478250" y="2896438"/>
              <a:ext cx="1136956" cy="1610687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Moon 142">
              <a:extLst>
                <a:ext uri="{FF2B5EF4-FFF2-40B4-BE49-F238E27FC236}">
                  <a16:creationId xmlns:a16="http://schemas.microsoft.com/office/drawing/2014/main" id="{A890CBE8-DBD5-F833-FAF2-203CF1180A65}"/>
                </a:ext>
              </a:extLst>
            </p:cNvPr>
            <p:cNvSpPr/>
            <p:nvPr/>
          </p:nvSpPr>
          <p:spPr>
            <a:xfrm rot="16200000">
              <a:off x="5383504" y="3559662"/>
              <a:ext cx="1326448" cy="568478"/>
            </a:xfrm>
            <a:prstGeom prst="moon">
              <a:avLst>
                <a:gd name="adj" fmla="val 60084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rapezoid 143">
              <a:extLst>
                <a:ext uri="{FF2B5EF4-FFF2-40B4-BE49-F238E27FC236}">
                  <a16:creationId xmlns:a16="http://schemas.microsoft.com/office/drawing/2014/main" id="{63FD3D32-4E20-742E-0F54-343AADDB14D5}"/>
                </a:ext>
              </a:extLst>
            </p:cNvPr>
            <p:cNvSpPr/>
            <p:nvPr/>
          </p:nvSpPr>
          <p:spPr>
            <a:xfrm rot="21392271">
              <a:off x="6049100" y="2793951"/>
              <a:ext cx="607663" cy="1610687"/>
            </a:xfrm>
            <a:prstGeom prst="trapezoid">
              <a:avLst>
                <a:gd name="adj" fmla="val 36962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rapezoid 144">
              <a:extLst>
                <a:ext uri="{FF2B5EF4-FFF2-40B4-BE49-F238E27FC236}">
                  <a16:creationId xmlns:a16="http://schemas.microsoft.com/office/drawing/2014/main" id="{7C9203B9-003B-49F4-D983-0DE9B5B8866B}"/>
                </a:ext>
              </a:extLst>
            </p:cNvPr>
            <p:cNvSpPr/>
            <p:nvPr/>
          </p:nvSpPr>
          <p:spPr>
            <a:xfrm rot="171878">
              <a:off x="5415988" y="2812519"/>
              <a:ext cx="568478" cy="1610687"/>
            </a:xfrm>
            <a:prstGeom prst="trapezoid">
              <a:avLst>
                <a:gd name="adj" fmla="val 32353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D58A0B06-1410-37A8-1D80-1F3E1DCE4001}"/>
                </a:ext>
              </a:extLst>
            </p:cNvPr>
            <p:cNvSpPr/>
            <p:nvPr/>
          </p:nvSpPr>
          <p:spPr>
            <a:xfrm>
              <a:off x="5478119" y="4391539"/>
              <a:ext cx="1149161" cy="15581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27B79918-FEA9-E650-D491-45A2140642F7}"/>
                </a:ext>
              </a:extLst>
            </p:cNvPr>
            <p:cNvSpPr/>
            <p:nvPr/>
          </p:nvSpPr>
          <p:spPr>
            <a:xfrm>
              <a:off x="5951981" y="3749154"/>
              <a:ext cx="167200" cy="1672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76E5BD54-35D9-1D8E-6513-E8FED986FE36}"/>
                </a:ext>
              </a:extLst>
            </p:cNvPr>
            <p:cNvSpPr/>
            <p:nvPr/>
          </p:nvSpPr>
          <p:spPr>
            <a:xfrm>
              <a:off x="5951981" y="4128139"/>
              <a:ext cx="167200" cy="1672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5">
              <a:extLst>
                <a:ext uri="{FF2B5EF4-FFF2-40B4-BE49-F238E27FC236}">
                  <a16:creationId xmlns:a16="http://schemas.microsoft.com/office/drawing/2014/main" id="{9238AF73-7AC3-256F-79EB-628E76B9D26E}"/>
                </a:ext>
              </a:extLst>
            </p:cNvPr>
            <p:cNvSpPr/>
            <p:nvPr/>
          </p:nvSpPr>
          <p:spPr>
            <a:xfrm>
              <a:off x="5367029" y="1098947"/>
              <a:ext cx="1270681" cy="159597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5E8FC4AA-2E6F-989D-472D-B1D5E87C68BA}"/>
                </a:ext>
              </a:extLst>
            </p:cNvPr>
            <p:cNvSpPr/>
            <p:nvPr/>
          </p:nvSpPr>
          <p:spPr>
            <a:xfrm>
              <a:off x="5658513" y="2171656"/>
              <a:ext cx="670508" cy="1140962"/>
            </a:xfrm>
            <a:custGeom>
              <a:avLst/>
              <a:gdLst>
                <a:gd name="connsiteX0" fmla="*/ 325317 w 670508"/>
                <a:gd name="connsiteY0" fmla="*/ 104108 h 1140962"/>
                <a:gd name="connsiteX1" fmla="*/ 239004 w 670508"/>
                <a:gd name="connsiteY1" fmla="*/ 199568 h 1140962"/>
                <a:gd name="connsiteX2" fmla="*/ 325317 w 670508"/>
                <a:gd name="connsiteY2" fmla="*/ 295028 h 1140962"/>
                <a:gd name="connsiteX3" fmla="*/ 411630 w 670508"/>
                <a:gd name="connsiteY3" fmla="*/ 199568 h 1140962"/>
                <a:gd name="connsiteX4" fmla="*/ 325317 w 670508"/>
                <a:gd name="connsiteY4" fmla="*/ 104108 h 1140962"/>
                <a:gd name="connsiteX5" fmla="*/ 335254 w 670508"/>
                <a:gd name="connsiteY5" fmla="*/ 0 h 1140962"/>
                <a:gd name="connsiteX6" fmla="*/ 670508 w 670508"/>
                <a:gd name="connsiteY6" fmla="*/ 570481 h 1140962"/>
                <a:gd name="connsiteX7" fmla="*/ 335254 w 670508"/>
                <a:gd name="connsiteY7" fmla="*/ 1140962 h 1140962"/>
                <a:gd name="connsiteX8" fmla="*/ 0 w 670508"/>
                <a:gd name="connsiteY8" fmla="*/ 570481 h 1140962"/>
                <a:gd name="connsiteX9" fmla="*/ 335254 w 670508"/>
                <a:gd name="connsiteY9" fmla="*/ 0 h 114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0508" h="1140962">
                  <a:moveTo>
                    <a:pt x="325317" y="104108"/>
                  </a:moveTo>
                  <a:cubicBezTo>
                    <a:pt x="277648" y="104108"/>
                    <a:pt x="239004" y="146847"/>
                    <a:pt x="239004" y="199568"/>
                  </a:cubicBezTo>
                  <a:cubicBezTo>
                    <a:pt x="239004" y="252289"/>
                    <a:pt x="277648" y="295028"/>
                    <a:pt x="325317" y="295028"/>
                  </a:cubicBezTo>
                  <a:cubicBezTo>
                    <a:pt x="372986" y="295028"/>
                    <a:pt x="411630" y="252289"/>
                    <a:pt x="411630" y="199568"/>
                  </a:cubicBezTo>
                  <a:cubicBezTo>
                    <a:pt x="411630" y="146847"/>
                    <a:pt x="372986" y="104108"/>
                    <a:pt x="325317" y="104108"/>
                  </a:cubicBezTo>
                  <a:close/>
                  <a:moveTo>
                    <a:pt x="335254" y="0"/>
                  </a:moveTo>
                  <a:cubicBezTo>
                    <a:pt x="520410" y="0"/>
                    <a:pt x="670508" y="255413"/>
                    <a:pt x="670508" y="570481"/>
                  </a:cubicBezTo>
                  <a:cubicBezTo>
                    <a:pt x="670508" y="885549"/>
                    <a:pt x="520410" y="1140962"/>
                    <a:pt x="335254" y="1140962"/>
                  </a:cubicBezTo>
                  <a:cubicBezTo>
                    <a:pt x="150098" y="1140962"/>
                    <a:pt x="0" y="885549"/>
                    <a:pt x="0" y="570481"/>
                  </a:cubicBezTo>
                  <a:cubicBezTo>
                    <a:pt x="0" y="255413"/>
                    <a:pt x="150098" y="0"/>
                    <a:pt x="335254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58661CCB-8D10-6D39-A0D0-13DD3D5FED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62856" y="4974952"/>
              <a:ext cx="31244" cy="1325627"/>
            </a:xfrm>
            <a:prstGeom prst="line">
              <a:avLst/>
            </a:prstGeom>
            <a:grp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7813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0A63CF-6D43-C7C9-055B-EAC0796E55C1}"/>
              </a:ext>
            </a:extLst>
          </p:cNvPr>
          <p:cNvGrpSpPr/>
          <p:nvPr/>
        </p:nvGrpSpPr>
        <p:grpSpPr>
          <a:xfrm>
            <a:off x="426720" y="243840"/>
            <a:ext cx="975360" cy="1026160"/>
            <a:chOff x="426720" y="243840"/>
            <a:chExt cx="975360" cy="10261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0138D1-B9F0-C2B1-3F94-2427BF2C30E5}"/>
                </a:ext>
              </a:extLst>
            </p:cNvPr>
            <p:cNvSpPr/>
            <p:nvPr/>
          </p:nvSpPr>
          <p:spPr>
            <a:xfrm>
              <a:off x="426720" y="294640"/>
              <a:ext cx="975360" cy="9753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9D68967-65BB-C7FB-3F56-81E631959BE6}"/>
                </a:ext>
              </a:extLst>
            </p:cNvPr>
            <p:cNvSpPr txBox="1"/>
            <p:nvPr/>
          </p:nvSpPr>
          <p:spPr>
            <a:xfrm>
              <a:off x="584200" y="243840"/>
              <a:ext cx="741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Algerian" panose="04020705040A02060702" pitchFamily="82" charset="0"/>
                </a:rPr>
                <a:t>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600EE10-F456-13ED-DE97-56314D9DC9D5}"/>
              </a:ext>
            </a:extLst>
          </p:cNvPr>
          <p:cNvSpPr txBox="1"/>
          <p:nvPr/>
        </p:nvSpPr>
        <p:spPr>
          <a:xfrm>
            <a:off x="1676400" y="381401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Son </a:t>
            </a:r>
            <a:r>
              <a:rPr lang="en-US" dirty="0" err="1"/>
              <a:t>Ahman</a:t>
            </a:r>
            <a:r>
              <a:rPr lang="en-US" dirty="0"/>
              <a:t>/Savior</a:t>
            </a:r>
          </a:p>
          <a:p>
            <a:r>
              <a:rPr lang="en-US" sz="1100" dirty="0"/>
              <a:t>D&amp;C 78:20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DC993A-9A8D-E9E8-51AA-53C15818DCD2}"/>
              </a:ext>
            </a:extLst>
          </p:cNvPr>
          <p:cNvSpPr txBox="1"/>
          <p:nvPr/>
        </p:nvSpPr>
        <p:spPr>
          <a:xfrm>
            <a:off x="5419909" y="354097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Daniel Stanton</a:t>
            </a:r>
          </a:p>
          <a:p>
            <a:r>
              <a:rPr lang="en-US" sz="1100" dirty="0"/>
              <a:t>D&amp;C 75:33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94EE5A-1F6D-8215-6226-2F8E59184843}"/>
              </a:ext>
            </a:extLst>
          </p:cNvPr>
          <p:cNvSpPr txBox="1"/>
          <p:nvPr/>
        </p:nvSpPr>
        <p:spPr>
          <a:xfrm>
            <a:off x="9072880" y="381401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Northrop Sweet</a:t>
            </a:r>
          </a:p>
          <a:p>
            <a:r>
              <a:rPr lang="en-US" sz="1100" dirty="0"/>
              <a:t>D&amp;C 33:1-2, 8-10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80BE1C5-ABAA-1957-2B33-2DBD16595029}"/>
              </a:ext>
            </a:extLst>
          </p:cNvPr>
          <p:cNvGrpSpPr/>
          <p:nvPr/>
        </p:nvGrpSpPr>
        <p:grpSpPr>
          <a:xfrm>
            <a:off x="5234588" y="1250711"/>
            <a:ext cx="1925534" cy="5434644"/>
            <a:chOff x="4856347" y="1325010"/>
            <a:chExt cx="1925534" cy="5434644"/>
          </a:xfrm>
          <a:solidFill>
            <a:schemeClr val="bg1"/>
          </a:solidFill>
        </p:grpSpPr>
        <p:sp>
          <p:nvSpPr>
            <p:cNvPr id="35" name="Oval 13">
              <a:extLst>
                <a:ext uri="{FF2B5EF4-FFF2-40B4-BE49-F238E27FC236}">
                  <a16:creationId xmlns:a16="http://schemas.microsoft.com/office/drawing/2014/main" id="{E8FB7C86-ECFD-ABC1-4C59-A727A8AC2A0C}"/>
                </a:ext>
              </a:extLst>
            </p:cNvPr>
            <p:cNvSpPr/>
            <p:nvPr/>
          </p:nvSpPr>
          <p:spPr>
            <a:xfrm rot="18591141">
              <a:off x="5960504" y="6187923"/>
              <a:ext cx="430538" cy="712923"/>
            </a:xfrm>
            <a:custGeom>
              <a:avLst/>
              <a:gdLst>
                <a:gd name="connsiteX0" fmla="*/ 0 w 430483"/>
                <a:gd name="connsiteY0" fmla="*/ 300587 h 601174"/>
                <a:gd name="connsiteX1" fmla="*/ 215242 w 430483"/>
                <a:gd name="connsiteY1" fmla="*/ 0 h 601174"/>
                <a:gd name="connsiteX2" fmla="*/ 430484 w 430483"/>
                <a:gd name="connsiteY2" fmla="*/ 300587 h 601174"/>
                <a:gd name="connsiteX3" fmla="*/ 215242 w 430483"/>
                <a:gd name="connsiteY3" fmla="*/ 601174 h 601174"/>
                <a:gd name="connsiteX4" fmla="*/ 0 w 430483"/>
                <a:gd name="connsiteY4" fmla="*/ 300587 h 601174"/>
                <a:gd name="connsiteX0" fmla="*/ 54 w 430538"/>
                <a:gd name="connsiteY0" fmla="*/ 300587 h 712923"/>
                <a:gd name="connsiteX1" fmla="*/ 215296 w 430538"/>
                <a:gd name="connsiteY1" fmla="*/ 0 h 712923"/>
                <a:gd name="connsiteX2" fmla="*/ 430538 w 430538"/>
                <a:gd name="connsiteY2" fmla="*/ 300587 h 712923"/>
                <a:gd name="connsiteX3" fmla="*/ 200352 w 430538"/>
                <a:gd name="connsiteY3" fmla="*/ 712923 h 712923"/>
                <a:gd name="connsiteX4" fmla="*/ 54 w 430538"/>
                <a:gd name="connsiteY4" fmla="*/ 300587 h 7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538" h="712923">
                  <a:moveTo>
                    <a:pt x="54" y="300587"/>
                  </a:moveTo>
                  <a:cubicBezTo>
                    <a:pt x="2545" y="181767"/>
                    <a:pt x="96421" y="0"/>
                    <a:pt x="215296" y="0"/>
                  </a:cubicBezTo>
                  <a:cubicBezTo>
                    <a:pt x="334171" y="0"/>
                    <a:pt x="430538" y="134577"/>
                    <a:pt x="430538" y="300587"/>
                  </a:cubicBezTo>
                  <a:cubicBezTo>
                    <a:pt x="430538" y="466597"/>
                    <a:pt x="319227" y="712923"/>
                    <a:pt x="200352" y="712923"/>
                  </a:cubicBezTo>
                  <a:cubicBezTo>
                    <a:pt x="81477" y="712923"/>
                    <a:pt x="-2437" y="419407"/>
                    <a:pt x="54" y="300587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E2C0954-52C6-7349-3036-A368A2991F6B}"/>
                </a:ext>
              </a:extLst>
            </p:cNvPr>
            <p:cNvSpPr/>
            <p:nvPr/>
          </p:nvSpPr>
          <p:spPr>
            <a:xfrm rot="3770622" flipH="1">
              <a:off x="5013335" y="1200299"/>
              <a:ext cx="1418919" cy="1732896"/>
            </a:xfrm>
            <a:custGeom>
              <a:avLst/>
              <a:gdLst>
                <a:gd name="connsiteX0" fmla="*/ 1379701 w 1648192"/>
                <a:gd name="connsiteY0" fmla="*/ 376149 h 2012902"/>
                <a:gd name="connsiteX1" fmla="*/ 1024367 w 1648192"/>
                <a:gd name="connsiteY1" fmla="*/ 175583 h 2012902"/>
                <a:gd name="connsiteX2" fmla="*/ 960149 w 1648192"/>
                <a:gd name="connsiteY2" fmla="*/ 180181 h 2012902"/>
                <a:gd name="connsiteX3" fmla="*/ 960149 w 1648192"/>
                <a:gd name="connsiteY3" fmla="*/ 0 h 2012902"/>
                <a:gd name="connsiteX4" fmla="*/ 292294 w 1648192"/>
                <a:gd name="connsiteY4" fmla="*/ 0 h 2012902"/>
                <a:gd name="connsiteX5" fmla="*/ 0 w 1648192"/>
                <a:gd name="connsiteY5" fmla="*/ 292294 h 2012902"/>
                <a:gd name="connsiteX6" fmla="*/ 0 w 1648192"/>
                <a:gd name="connsiteY6" fmla="*/ 584587 h 2012902"/>
                <a:gd name="connsiteX7" fmla="*/ 667855 w 1648192"/>
                <a:gd name="connsiteY7" fmla="*/ 584588 h 2012902"/>
                <a:gd name="connsiteX8" fmla="*/ 683379 w 1648192"/>
                <a:gd name="connsiteY8" fmla="*/ 581454 h 2012902"/>
                <a:gd name="connsiteX9" fmla="*/ 684147 w 1648192"/>
                <a:gd name="connsiteY9" fmla="*/ 592176 h 2012902"/>
                <a:gd name="connsiteX10" fmla="*/ 810622 w 1648192"/>
                <a:gd name="connsiteY10" fmla="*/ 844786 h 2012902"/>
                <a:gd name="connsiteX11" fmla="*/ 819398 w 1648192"/>
                <a:gd name="connsiteY11" fmla="*/ 851030 h 2012902"/>
                <a:gd name="connsiteX12" fmla="*/ 855853 w 1648192"/>
                <a:gd name="connsiteY12" fmla="*/ 968076 h 2012902"/>
                <a:gd name="connsiteX13" fmla="*/ 884333 w 1648192"/>
                <a:gd name="connsiteY13" fmla="*/ 1034991 h 2012902"/>
                <a:gd name="connsiteX14" fmla="*/ 911449 w 1648192"/>
                <a:gd name="connsiteY14" fmla="*/ 1074380 h 2012902"/>
                <a:gd name="connsiteX15" fmla="*/ 901001 w 1648192"/>
                <a:gd name="connsiteY15" fmla="*/ 1147745 h 2012902"/>
                <a:gd name="connsiteX16" fmla="*/ 970000 w 1648192"/>
                <a:gd name="connsiteY16" fmla="*/ 1327728 h 2012902"/>
                <a:gd name="connsiteX17" fmla="*/ 975156 w 1648192"/>
                <a:gd name="connsiteY17" fmla="*/ 1332656 h 2012902"/>
                <a:gd name="connsiteX18" fmla="*/ 952772 w 1648192"/>
                <a:gd name="connsiteY18" fmla="*/ 1349031 h 2012902"/>
                <a:gd name="connsiteX19" fmla="*/ 887208 w 1648192"/>
                <a:gd name="connsiteY19" fmla="*/ 1436877 h 2012902"/>
                <a:gd name="connsiteX20" fmla="*/ 683100 w 1648192"/>
                <a:gd name="connsiteY20" fmla="*/ 1868255 h 2012902"/>
                <a:gd name="connsiteX21" fmla="*/ 932620 w 1648192"/>
                <a:gd name="connsiteY21" fmla="*/ 1986316 h 2012902"/>
                <a:gd name="connsiteX22" fmla="*/ 1300201 w 1648192"/>
                <a:gd name="connsiteY22" fmla="*/ 1854858 h 2012902"/>
                <a:gd name="connsiteX23" fmla="*/ 1491352 w 1648192"/>
                <a:gd name="connsiteY23" fmla="*/ 1450864 h 2012902"/>
                <a:gd name="connsiteX24" fmla="*/ 1528364 w 1648192"/>
                <a:gd name="connsiteY24" fmla="*/ 1403404 h 2012902"/>
                <a:gd name="connsiteX25" fmla="*/ 1582679 w 1648192"/>
                <a:gd name="connsiteY25" fmla="*/ 1162395 h 2012902"/>
                <a:gd name="connsiteX26" fmla="*/ 1567508 w 1648192"/>
                <a:gd name="connsiteY26" fmla="*/ 1122468 h 2012902"/>
                <a:gd name="connsiteX27" fmla="*/ 1648192 w 1648192"/>
                <a:gd name="connsiteY27" fmla="*/ 1097339 h 2012902"/>
                <a:gd name="connsiteX28" fmla="*/ 1522511 w 1648192"/>
                <a:gd name="connsiteY28" fmla="*/ 693809 h 2012902"/>
                <a:gd name="connsiteX29" fmla="*/ 1494031 w 1648192"/>
                <a:gd name="connsiteY29" fmla="*/ 626894 h 2012902"/>
                <a:gd name="connsiteX30" fmla="*/ 1459588 w 1648192"/>
                <a:gd name="connsiteY30" fmla="*/ 575522 h 2012902"/>
                <a:gd name="connsiteX31" fmla="*/ 1420101 w 1648192"/>
                <a:gd name="connsiteY31" fmla="*/ 534212 h 2012902"/>
                <a:gd name="connsiteX32" fmla="*/ 1418896 w 1648192"/>
                <a:gd name="connsiteY32" fmla="*/ 517383 h 2012902"/>
                <a:gd name="connsiteX33" fmla="*/ 1379701 w 1648192"/>
                <a:gd name="connsiteY33" fmla="*/ 376149 h 20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48192" h="2012902">
                  <a:moveTo>
                    <a:pt x="1379701" y="376149"/>
                  </a:moveTo>
                  <a:cubicBezTo>
                    <a:pt x="1314349" y="248011"/>
                    <a:pt x="1176866" y="164662"/>
                    <a:pt x="1024367" y="175583"/>
                  </a:cubicBezTo>
                  <a:lnTo>
                    <a:pt x="960149" y="180181"/>
                  </a:lnTo>
                  <a:lnTo>
                    <a:pt x="960149" y="0"/>
                  </a:lnTo>
                  <a:lnTo>
                    <a:pt x="292294" y="0"/>
                  </a:lnTo>
                  <a:cubicBezTo>
                    <a:pt x="130864" y="0"/>
                    <a:pt x="0" y="130864"/>
                    <a:pt x="0" y="292294"/>
                  </a:cubicBezTo>
                  <a:lnTo>
                    <a:pt x="0" y="584587"/>
                  </a:lnTo>
                  <a:lnTo>
                    <a:pt x="667855" y="584588"/>
                  </a:lnTo>
                  <a:lnTo>
                    <a:pt x="683379" y="581454"/>
                  </a:lnTo>
                  <a:lnTo>
                    <a:pt x="684147" y="592176"/>
                  </a:lnTo>
                  <a:cubicBezTo>
                    <a:pt x="691427" y="693842"/>
                    <a:pt x="739227" y="782932"/>
                    <a:pt x="810622" y="844786"/>
                  </a:cubicBezTo>
                  <a:lnTo>
                    <a:pt x="819398" y="851030"/>
                  </a:lnTo>
                  <a:lnTo>
                    <a:pt x="855853" y="968076"/>
                  </a:lnTo>
                  <a:cubicBezTo>
                    <a:pt x="863223" y="991740"/>
                    <a:pt x="872817" y="1014098"/>
                    <a:pt x="884333" y="1034991"/>
                  </a:cubicBezTo>
                  <a:lnTo>
                    <a:pt x="911449" y="1074380"/>
                  </a:lnTo>
                  <a:lnTo>
                    <a:pt x="901001" y="1147745"/>
                  </a:lnTo>
                  <a:cubicBezTo>
                    <a:pt x="902795" y="1212621"/>
                    <a:pt x="926275" y="1276508"/>
                    <a:pt x="970000" y="1327728"/>
                  </a:cubicBezTo>
                  <a:lnTo>
                    <a:pt x="975156" y="1332656"/>
                  </a:lnTo>
                  <a:lnTo>
                    <a:pt x="952772" y="1349031"/>
                  </a:lnTo>
                  <a:cubicBezTo>
                    <a:pt x="926020" y="1372909"/>
                    <a:pt x="903509" y="1402426"/>
                    <a:pt x="887208" y="1436877"/>
                  </a:cubicBezTo>
                  <a:lnTo>
                    <a:pt x="683100" y="1868255"/>
                  </a:lnTo>
                  <a:lnTo>
                    <a:pt x="932620" y="1986316"/>
                  </a:lnTo>
                  <a:cubicBezTo>
                    <a:pt x="1070426" y="2051520"/>
                    <a:pt x="1234998" y="1992663"/>
                    <a:pt x="1300201" y="1854858"/>
                  </a:cubicBezTo>
                  <a:lnTo>
                    <a:pt x="1491352" y="1450864"/>
                  </a:lnTo>
                  <a:lnTo>
                    <a:pt x="1528364" y="1403404"/>
                  </a:lnTo>
                  <a:cubicBezTo>
                    <a:pt x="1583686" y="1332464"/>
                    <a:pt x="1600768" y="1243854"/>
                    <a:pt x="1582679" y="1162395"/>
                  </a:cubicBezTo>
                  <a:lnTo>
                    <a:pt x="1567508" y="1122468"/>
                  </a:lnTo>
                  <a:lnTo>
                    <a:pt x="1648192" y="1097339"/>
                  </a:lnTo>
                  <a:lnTo>
                    <a:pt x="1522511" y="693809"/>
                  </a:lnTo>
                  <a:cubicBezTo>
                    <a:pt x="1515141" y="670144"/>
                    <a:pt x="1505547" y="647787"/>
                    <a:pt x="1494031" y="626894"/>
                  </a:cubicBezTo>
                  <a:cubicBezTo>
                    <a:pt x="1483954" y="608613"/>
                    <a:pt x="1472406" y="591454"/>
                    <a:pt x="1459588" y="575522"/>
                  </a:cubicBezTo>
                  <a:lnTo>
                    <a:pt x="1420101" y="534212"/>
                  </a:lnTo>
                  <a:lnTo>
                    <a:pt x="1418896" y="517383"/>
                  </a:lnTo>
                  <a:cubicBezTo>
                    <a:pt x="1415256" y="466550"/>
                    <a:pt x="1401486" y="418861"/>
                    <a:pt x="1379701" y="376149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208C3B3-4C98-D5F9-F325-E7DD2C5A6E0B}"/>
                </a:ext>
              </a:extLst>
            </p:cNvPr>
            <p:cNvSpPr/>
            <p:nvPr/>
          </p:nvSpPr>
          <p:spPr>
            <a:xfrm rot="20689303">
              <a:off x="6455391" y="4421581"/>
              <a:ext cx="326490" cy="4658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555C7C17-5DFD-4AB7-CF1D-53FFC27ADA7D}"/>
                </a:ext>
              </a:extLst>
            </p:cNvPr>
            <p:cNvSpPr/>
            <p:nvPr/>
          </p:nvSpPr>
          <p:spPr>
            <a:xfrm rot="20203792">
              <a:off x="5870572" y="2917305"/>
              <a:ext cx="711669" cy="1819354"/>
            </a:xfrm>
            <a:prstGeom prst="trapezoid">
              <a:avLst>
                <a:gd name="adj" fmla="val 17618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0E021-8887-FD59-2F57-594AF664466A}"/>
                </a:ext>
              </a:extLst>
            </p:cNvPr>
            <p:cNvSpPr/>
            <p:nvPr/>
          </p:nvSpPr>
          <p:spPr>
            <a:xfrm rot="2843460">
              <a:off x="5254070" y="6148180"/>
              <a:ext cx="430538" cy="712923"/>
            </a:xfrm>
            <a:custGeom>
              <a:avLst/>
              <a:gdLst>
                <a:gd name="connsiteX0" fmla="*/ 0 w 430483"/>
                <a:gd name="connsiteY0" fmla="*/ 300587 h 601174"/>
                <a:gd name="connsiteX1" fmla="*/ 215242 w 430483"/>
                <a:gd name="connsiteY1" fmla="*/ 0 h 601174"/>
                <a:gd name="connsiteX2" fmla="*/ 430484 w 430483"/>
                <a:gd name="connsiteY2" fmla="*/ 300587 h 601174"/>
                <a:gd name="connsiteX3" fmla="*/ 215242 w 430483"/>
                <a:gd name="connsiteY3" fmla="*/ 601174 h 601174"/>
                <a:gd name="connsiteX4" fmla="*/ 0 w 430483"/>
                <a:gd name="connsiteY4" fmla="*/ 300587 h 601174"/>
                <a:gd name="connsiteX0" fmla="*/ 54 w 430538"/>
                <a:gd name="connsiteY0" fmla="*/ 300587 h 712923"/>
                <a:gd name="connsiteX1" fmla="*/ 215296 w 430538"/>
                <a:gd name="connsiteY1" fmla="*/ 0 h 712923"/>
                <a:gd name="connsiteX2" fmla="*/ 430538 w 430538"/>
                <a:gd name="connsiteY2" fmla="*/ 300587 h 712923"/>
                <a:gd name="connsiteX3" fmla="*/ 200352 w 430538"/>
                <a:gd name="connsiteY3" fmla="*/ 712923 h 712923"/>
                <a:gd name="connsiteX4" fmla="*/ 54 w 430538"/>
                <a:gd name="connsiteY4" fmla="*/ 300587 h 7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538" h="712923">
                  <a:moveTo>
                    <a:pt x="54" y="300587"/>
                  </a:moveTo>
                  <a:cubicBezTo>
                    <a:pt x="2545" y="181767"/>
                    <a:pt x="96421" y="0"/>
                    <a:pt x="215296" y="0"/>
                  </a:cubicBezTo>
                  <a:cubicBezTo>
                    <a:pt x="334171" y="0"/>
                    <a:pt x="430538" y="134577"/>
                    <a:pt x="430538" y="300587"/>
                  </a:cubicBezTo>
                  <a:cubicBezTo>
                    <a:pt x="430538" y="466597"/>
                    <a:pt x="319227" y="712923"/>
                    <a:pt x="200352" y="712923"/>
                  </a:cubicBezTo>
                  <a:cubicBezTo>
                    <a:pt x="81477" y="712923"/>
                    <a:pt x="-2437" y="419407"/>
                    <a:pt x="54" y="300587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051E7CA-C600-E961-B469-A75E46124EE8}"/>
                </a:ext>
              </a:extLst>
            </p:cNvPr>
            <p:cNvSpPr/>
            <p:nvPr/>
          </p:nvSpPr>
          <p:spPr>
            <a:xfrm>
              <a:off x="4878423" y="4475147"/>
              <a:ext cx="326490" cy="4658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rapezoid 16">
              <a:extLst>
                <a:ext uri="{FF2B5EF4-FFF2-40B4-BE49-F238E27FC236}">
                  <a16:creationId xmlns:a16="http://schemas.microsoft.com/office/drawing/2014/main" id="{D3CFB30C-E06C-64EA-C14D-F92ABF281175}"/>
                </a:ext>
              </a:extLst>
            </p:cNvPr>
            <p:cNvSpPr/>
            <p:nvPr/>
          </p:nvSpPr>
          <p:spPr>
            <a:xfrm rot="1050082">
              <a:off x="5013529" y="2871893"/>
              <a:ext cx="773905" cy="1883334"/>
            </a:xfrm>
            <a:prstGeom prst="trapezoid">
              <a:avLst>
                <a:gd name="adj" fmla="val 17618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A28DB723-A128-F826-AB30-89592B9E16FA}"/>
                </a:ext>
              </a:extLst>
            </p:cNvPr>
            <p:cNvSpPr/>
            <p:nvPr/>
          </p:nvSpPr>
          <p:spPr>
            <a:xfrm>
              <a:off x="5244006" y="2917740"/>
              <a:ext cx="1139137" cy="1799693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6557F71-F16B-DA0C-36D8-11D46C364C92}"/>
                </a:ext>
              </a:extLst>
            </p:cNvPr>
            <p:cNvSpPr/>
            <p:nvPr/>
          </p:nvSpPr>
          <p:spPr>
            <a:xfrm>
              <a:off x="5669414" y="3789906"/>
              <a:ext cx="120591" cy="10297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9FA2BE-7FB1-A75B-4C46-997F815BE662}"/>
                </a:ext>
              </a:extLst>
            </p:cNvPr>
            <p:cNvSpPr/>
            <p:nvPr/>
          </p:nvSpPr>
          <p:spPr>
            <a:xfrm>
              <a:off x="5679572" y="4072903"/>
              <a:ext cx="120591" cy="10297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E5B7EBE-5ACA-0A47-7D05-35CFF93677E4}"/>
                </a:ext>
              </a:extLst>
            </p:cNvPr>
            <p:cNvSpPr/>
            <p:nvPr/>
          </p:nvSpPr>
          <p:spPr>
            <a:xfrm>
              <a:off x="5681918" y="4356000"/>
              <a:ext cx="120591" cy="10297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EE9F8C6-978C-79C7-327E-182A2FB8B336}"/>
                </a:ext>
              </a:extLst>
            </p:cNvPr>
            <p:cNvSpPr/>
            <p:nvPr/>
          </p:nvSpPr>
          <p:spPr>
            <a:xfrm>
              <a:off x="5727007" y="4614461"/>
              <a:ext cx="120591" cy="10297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B61F03E8-8C0D-9795-D371-4D0217652314}"/>
                </a:ext>
              </a:extLst>
            </p:cNvPr>
            <p:cNvSpPr/>
            <p:nvPr/>
          </p:nvSpPr>
          <p:spPr>
            <a:xfrm>
              <a:off x="5061251" y="4775734"/>
              <a:ext cx="1476466" cy="1728975"/>
            </a:xfrm>
            <a:prstGeom prst="trapezoid">
              <a:avLst>
                <a:gd name="adj" fmla="val 13865"/>
              </a:avLst>
            </a:prstGeom>
            <a:grpFill/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ounded Rectangle 62">
              <a:extLst>
                <a:ext uri="{FF2B5EF4-FFF2-40B4-BE49-F238E27FC236}">
                  <a16:creationId xmlns:a16="http://schemas.microsoft.com/office/drawing/2014/main" id="{16CD7F38-5998-9403-D31C-10EB08F6CC5E}"/>
                </a:ext>
              </a:extLst>
            </p:cNvPr>
            <p:cNvSpPr/>
            <p:nvPr/>
          </p:nvSpPr>
          <p:spPr>
            <a:xfrm>
              <a:off x="5232940" y="4578512"/>
              <a:ext cx="1139137" cy="188498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ame 24">
              <a:extLst>
                <a:ext uri="{FF2B5EF4-FFF2-40B4-BE49-F238E27FC236}">
                  <a16:creationId xmlns:a16="http://schemas.microsoft.com/office/drawing/2014/main" id="{FDD8257E-5F34-AE1A-B729-944A3D0F3EB6}"/>
                </a:ext>
              </a:extLst>
            </p:cNvPr>
            <p:cNvSpPr/>
            <p:nvPr/>
          </p:nvSpPr>
          <p:spPr>
            <a:xfrm>
              <a:off x="5593311" y="4544165"/>
              <a:ext cx="391278" cy="239984"/>
            </a:xfrm>
            <a:prstGeom prst="fram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23C71683-68B4-7297-80EA-BA30A38C3A9C}"/>
                </a:ext>
              </a:extLst>
            </p:cNvPr>
            <p:cNvSpPr/>
            <p:nvPr/>
          </p:nvSpPr>
          <p:spPr>
            <a:xfrm rot="10800000">
              <a:off x="5342853" y="2765229"/>
              <a:ext cx="876683" cy="661928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hord 26">
              <a:extLst>
                <a:ext uri="{FF2B5EF4-FFF2-40B4-BE49-F238E27FC236}">
                  <a16:creationId xmlns:a16="http://schemas.microsoft.com/office/drawing/2014/main" id="{71E96D72-5EB9-2F94-C3ED-EB53F6EF6A28}"/>
                </a:ext>
              </a:extLst>
            </p:cNvPr>
            <p:cNvSpPr/>
            <p:nvPr/>
          </p:nvSpPr>
          <p:spPr>
            <a:xfrm rot="20214723">
              <a:off x="5421237" y="2908219"/>
              <a:ext cx="314707" cy="646043"/>
            </a:xfrm>
            <a:prstGeom prst="chor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hord 27">
              <a:extLst>
                <a:ext uri="{FF2B5EF4-FFF2-40B4-BE49-F238E27FC236}">
                  <a16:creationId xmlns:a16="http://schemas.microsoft.com/office/drawing/2014/main" id="{1D2A6DA7-E166-54A8-55C1-9A541A5D9322}"/>
                </a:ext>
              </a:extLst>
            </p:cNvPr>
            <p:cNvSpPr/>
            <p:nvPr/>
          </p:nvSpPr>
          <p:spPr>
            <a:xfrm rot="1385277" flipH="1">
              <a:off x="5827870" y="2900358"/>
              <a:ext cx="314707" cy="646043"/>
            </a:xfrm>
            <a:prstGeom prst="chor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E45AE20-A172-F525-18AD-F094B97D5566}"/>
                </a:ext>
              </a:extLst>
            </p:cNvPr>
            <p:cNvCxnSpPr>
              <a:cxnSpLocks/>
              <a:endCxn id="25" idx="0"/>
            </p:cNvCxnSpPr>
            <p:nvPr/>
          </p:nvCxnSpPr>
          <p:spPr>
            <a:xfrm>
              <a:off x="5775189" y="3327180"/>
              <a:ext cx="13761" cy="1216985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Pentagon 70">
              <a:extLst>
                <a:ext uri="{FF2B5EF4-FFF2-40B4-BE49-F238E27FC236}">
                  <a16:creationId xmlns:a16="http://schemas.microsoft.com/office/drawing/2014/main" id="{C7AA6BC8-8453-918F-8348-9C7370F53037}"/>
                </a:ext>
              </a:extLst>
            </p:cNvPr>
            <p:cNvSpPr/>
            <p:nvPr/>
          </p:nvSpPr>
          <p:spPr>
            <a:xfrm rot="5400000">
              <a:off x="5849722" y="3732597"/>
              <a:ext cx="365016" cy="271385"/>
            </a:xfrm>
            <a:prstGeom prst="homePlat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5F9136C-1DCD-868A-5024-4B3A6AB7D3A2}"/>
                </a:ext>
              </a:extLst>
            </p:cNvPr>
            <p:cNvCxnSpPr/>
            <p:nvPr/>
          </p:nvCxnSpPr>
          <p:spPr>
            <a:xfrm flipH="1">
              <a:off x="5773627" y="5183499"/>
              <a:ext cx="3295" cy="127937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1B0DD88-F32B-0360-9896-DE533C20CFF1}"/>
                </a:ext>
              </a:extLst>
            </p:cNvPr>
            <p:cNvCxnSpPr/>
            <p:nvPr/>
          </p:nvCxnSpPr>
          <p:spPr>
            <a:xfrm flipH="1">
              <a:off x="5762523" y="5212955"/>
              <a:ext cx="3295" cy="127937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D9BB648F-DA8B-DA75-91C7-39045FBD27E7}"/>
                </a:ext>
              </a:extLst>
            </p:cNvPr>
            <p:cNvSpPr/>
            <p:nvPr/>
          </p:nvSpPr>
          <p:spPr>
            <a:xfrm>
              <a:off x="5041668" y="1457662"/>
              <a:ext cx="1385049" cy="1715303"/>
            </a:xfrm>
            <a:custGeom>
              <a:avLst/>
              <a:gdLst>
                <a:gd name="connsiteX0" fmla="*/ 0 w 1371600"/>
                <a:gd name="connsiteY0" fmla="*/ 803123 h 1606246"/>
                <a:gd name="connsiteX1" fmla="*/ 685800 w 1371600"/>
                <a:gd name="connsiteY1" fmla="*/ 0 h 1606246"/>
                <a:gd name="connsiteX2" fmla="*/ 1371600 w 1371600"/>
                <a:gd name="connsiteY2" fmla="*/ 803123 h 1606246"/>
                <a:gd name="connsiteX3" fmla="*/ 685800 w 1371600"/>
                <a:gd name="connsiteY3" fmla="*/ 1606246 h 1606246"/>
                <a:gd name="connsiteX4" fmla="*/ 0 w 1371600"/>
                <a:gd name="connsiteY4" fmla="*/ 803123 h 1606246"/>
                <a:gd name="connsiteX0" fmla="*/ 0 w 1371600"/>
                <a:gd name="connsiteY0" fmla="*/ 803123 h 1715303"/>
                <a:gd name="connsiteX1" fmla="*/ 685800 w 1371600"/>
                <a:gd name="connsiteY1" fmla="*/ 0 h 1715303"/>
                <a:gd name="connsiteX2" fmla="*/ 1371600 w 1371600"/>
                <a:gd name="connsiteY2" fmla="*/ 803123 h 1715303"/>
                <a:gd name="connsiteX3" fmla="*/ 685800 w 1371600"/>
                <a:gd name="connsiteY3" fmla="*/ 1715303 h 1715303"/>
                <a:gd name="connsiteX4" fmla="*/ 0 w 1371600"/>
                <a:gd name="connsiteY4" fmla="*/ 803123 h 1715303"/>
                <a:gd name="connsiteX0" fmla="*/ 0 w 1371600"/>
                <a:gd name="connsiteY0" fmla="*/ 803123 h 1715303"/>
                <a:gd name="connsiteX1" fmla="*/ 685800 w 1371600"/>
                <a:gd name="connsiteY1" fmla="*/ 0 h 1715303"/>
                <a:gd name="connsiteX2" fmla="*/ 1371600 w 1371600"/>
                <a:gd name="connsiteY2" fmla="*/ 803123 h 1715303"/>
                <a:gd name="connsiteX3" fmla="*/ 685800 w 1371600"/>
                <a:gd name="connsiteY3" fmla="*/ 1715303 h 1715303"/>
                <a:gd name="connsiteX4" fmla="*/ 0 w 1371600"/>
                <a:gd name="connsiteY4" fmla="*/ 803123 h 1715303"/>
                <a:gd name="connsiteX0" fmla="*/ 13449 w 1385049"/>
                <a:gd name="connsiteY0" fmla="*/ 803123 h 1715303"/>
                <a:gd name="connsiteX1" fmla="*/ 699249 w 1385049"/>
                <a:gd name="connsiteY1" fmla="*/ 0 h 1715303"/>
                <a:gd name="connsiteX2" fmla="*/ 1385049 w 1385049"/>
                <a:gd name="connsiteY2" fmla="*/ 803123 h 1715303"/>
                <a:gd name="connsiteX3" fmla="*/ 699249 w 1385049"/>
                <a:gd name="connsiteY3" fmla="*/ 1715303 h 1715303"/>
                <a:gd name="connsiteX4" fmla="*/ 13449 w 1385049"/>
                <a:gd name="connsiteY4" fmla="*/ 803123 h 171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5049" h="1715303">
                  <a:moveTo>
                    <a:pt x="13449" y="803123"/>
                  </a:moveTo>
                  <a:cubicBezTo>
                    <a:pt x="-78829" y="525628"/>
                    <a:pt x="320492" y="0"/>
                    <a:pt x="699249" y="0"/>
                  </a:cubicBezTo>
                  <a:cubicBezTo>
                    <a:pt x="1078006" y="0"/>
                    <a:pt x="1385049" y="359570"/>
                    <a:pt x="1385049" y="803123"/>
                  </a:cubicBezTo>
                  <a:cubicBezTo>
                    <a:pt x="1250825" y="1187953"/>
                    <a:pt x="1078006" y="1715303"/>
                    <a:pt x="699249" y="1715303"/>
                  </a:cubicBezTo>
                  <a:cubicBezTo>
                    <a:pt x="320492" y="1715303"/>
                    <a:pt x="105727" y="1080618"/>
                    <a:pt x="13449" y="80312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: Diagonal Corners Rounded 36">
              <a:extLst>
                <a:ext uri="{FF2B5EF4-FFF2-40B4-BE49-F238E27FC236}">
                  <a16:creationId xmlns:a16="http://schemas.microsoft.com/office/drawing/2014/main" id="{A294BC49-259E-2E57-D4D1-48B7315B11DC}"/>
                </a:ext>
              </a:extLst>
            </p:cNvPr>
            <p:cNvSpPr/>
            <p:nvPr/>
          </p:nvSpPr>
          <p:spPr>
            <a:xfrm rot="2519471">
              <a:off x="5306420" y="1325010"/>
              <a:ext cx="814764" cy="598459"/>
            </a:xfrm>
            <a:prstGeom prst="round2DiagRect">
              <a:avLst>
                <a:gd name="adj1" fmla="val 50000"/>
                <a:gd name="adj2" fmla="val 0"/>
              </a:avLst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1139CC2-0161-5FEA-9CB0-59642A5CA665}"/>
              </a:ext>
            </a:extLst>
          </p:cNvPr>
          <p:cNvGrpSpPr/>
          <p:nvPr/>
        </p:nvGrpSpPr>
        <p:grpSpPr>
          <a:xfrm>
            <a:off x="872070" y="1190354"/>
            <a:ext cx="3365154" cy="5373006"/>
            <a:chOff x="23539" y="1287948"/>
            <a:chExt cx="2999432" cy="4916728"/>
          </a:xfrm>
          <a:solidFill>
            <a:schemeClr val="bg1"/>
          </a:solidFill>
        </p:grpSpPr>
        <p:sp>
          <p:nvSpPr>
            <p:cNvPr id="41" name="Oval 45">
              <a:extLst>
                <a:ext uri="{FF2B5EF4-FFF2-40B4-BE49-F238E27FC236}">
                  <a16:creationId xmlns:a16="http://schemas.microsoft.com/office/drawing/2014/main" id="{2158AF9E-C10D-3F7F-FA0C-EE401873A894}"/>
                </a:ext>
              </a:extLst>
            </p:cNvPr>
            <p:cNvSpPr/>
            <p:nvPr/>
          </p:nvSpPr>
          <p:spPr>
            <a:xfrm>
              <a:off x="23539" y="2738695"/>
              <a:ext cx="2999432" cy="3176772"/>
            </a:xfrm>
            <a:custGeom>
              <a:avLst/>
              <a:gdLst>
                <a:gd name="connsiteX0" fmla="*/ 0 w 2822097"/>
                <a:gd name="connsiteY0" fmla="*/ 1892774 h 3785548"/>
                <a:gd name="connsiteX1" fmla="*/ 1411049 w 2822097"/>
                <a:gd name="connsiteY1" fmla="*/ 0 h 3785548"/>
                <a:gd name="connsiteX2" fmla="*/ 2822098 w 2822097"/>
                <a:gd name="connsiteY2" fmla="*/ 1892774 h 3785548"/>
                <a:gd name="connsiteX3" fmla="*/ 1411049 w 2822097"/>
                <a:gd name="connsiteY3" fmla="*/ 3785548 h 3785548"/>
                <a:gd name="connsiteX4" fmla="*/ 0 w 2822097"/>
                <a:gd name="connsiteY4" fmla="*/ 1892774 h 3785548"/>
                <a:gd name="connsiteX0" fmla="*/ 4207 w 2830512"/>
                <a:gd name="connsiteY0" fmla="*/ 1892774 h 3865518"/>
                <a:gd name="connsiteX1" fmla="*/ 1415256 w 2830512"/>
                <a:gd name="connsiteY1" fmla="*/ 0 h 3865518"/>
                <a:gd name="connsiteX2" fmla="*/ 2826305 w 2830512"/>
                <a:gd name="connsiteY2" fmla="*/ 1892774 h 3865518"/>
                <a:gd name="connsiteX3" fmla="*/ 1415256 w 2830512"/>
                <a:gd name="connsiteY3" fmla="*/ 3785548 h 3865518"/>
                <a:gd name="connsiteX4" fmla="*/ 4207 w 2830512"/>
                <a:gd name="connsiteY4" fmla="*/ 1892774 h 3865518"/>
                <a:gd name="connsiteX0" fmla="*/ 9785 w 2841668"/>
                <a:gd name="connsiteY0" fmla="*/ 1892774 h 3804969"/>
                <a:gd name="connsiteX1" fmla="*/ 1420834 w 2841668"/>
                <a:gd name="connsiteY1" fmla="*/ 0 h 3804969"/>
                <a:gd name="connsiteX2" fmla="*/ 2831883 w 2841668"/>
                <a:gd name="connsiteY2" fmla="*/ 1892774 h 3804969"/>
                <a:gd name="connsiteX3" fmla="*/ 1420834 w 2841668"/>
                <a:gd name="connsiteY3" fmla="*/ 3785548 h 3804969"/>
                <a:gd name="connsiteX4" fmla="*/ 9785 w 2841668"/>
                <a:gd name="connsiteY4" fmla="*/ 1892774 h 3804969"/>
                <a:gd name="connsiteX0" fmla="*/ 9785 w 2841668"/>
                <a:gd name="connsiteY0" fmla="*/ 1892774 h 3785832"/>
                <a:gd name="connsiteX1" fmla="*/ 1420834 w 2841668"/>
                <a:gd name="connsiteY1" fmla="*/ 0 h 3785832"/>
                <a:gd name="connsiteX2" fmla="*/ 2831883 w 2841668"/>
                <a:gd name="connsiteY2" fmla="*/ 1892774 h 3785832"/>
                <a:gd name="connsiteX3" fmla="*/ 1420834 w 2841668"/>
                <a:gd name="connsiteY3" fmla="*/ 3785548 h 3785832"/>
                <a:gd name="connsiteX4" fmla="*/ 9785 w 2841668"/>
                <a:gd name="connsiteY4" fmla="*/ 1892774 h 3785832"/>
                <a:gd name="connsiteX0" fmla="*/ 97929 w 2929812"/>
                <a:gd name="connsiteY0" fmla="*/ 1892774 h 3785832"/>
                <a:gd name="connsiteX1" fmla="*/ 1508978 w 2929812"/>
                <a:gd name="connsiteY1" fmla="*/ 0 h 3785832"/>
                <a:gd name="connsiteX2" fmla="*/ 2920027 w 2929812"/>
                <a:gd name="connsiteY2" fmla="*/ 1892774 h 3785832"/>
                <a:gd name="connsiteX3" fmla="*/ 1508978 w 2929812"/>
                <a:gd name="connsiteY3" fmla="*/ 3785548 h 3785832"/>
                <a:gd name="connsiteX4" fmla="*/ 97929 w 2929812"/>
                <a:gd name="connsiteY4" fmla="*/ 1892774 h 3785832"/>
                <a:gd name="connsiteX0" fmla="*/ 205284 w 3037167"/>
                <a:gd name="connsiteY0" fmla="*/ 1892774 h 3785790"/>
                <a:gd name="connsiteX1" fmla="*/ 1616333 w 3037167"/>
                <a:gd name="connsiteY1" fmla="*/ 0 h 3785790"/>
                <a:gd name="connsiteX2" fmla="*/ 3027382 w 3037167"/>
                <a:gd name="connsiteY2" fmla="*/ 1892774 h 3785790"/>
                <a:gd name="connsiteX3" fmla="*/ 1616333 w 3037167"/>
                <a:gd name="connsiteY3" fmla="*/ 3785548 h 3785790"/>
                <a:gd name="connsiteX4" fmla="*/ 205284 w 3037167"/>
                <a:gd name="connsiteY4" fmla="*/ 1892774 h 3785790"/>
                <a:gd name="connsiteX0" fmla="*/ 205284 w 3037167"/>
                <a:gd name="connsiteY0" fmla="*/ 1892774 h 3785790"/>
                <a:gd name="connsiteX1" fmla="*/ 1616333 w 3037167"/>
                <a:gd name="connsiteY1" fmla="*/ 0 h 3785790"/>
                <a:gd name="connsiteX2" fmla="*/ 3027382 w 3037167"/>
                <a:gd name="connsiteY2" fmla="*/ 1892774 h 3785790"/>
                <a:gd name="connsiteX3" fmla="*/ 1616333 w 3037167"/>
                <a:gd name="connsiteY3" fmla="*/ 3785548 h 3785790"/>
                <a:gd name="connsiteX4" fmla="*/ 205284 w 3037167"/>
                <a:gd name="connsiteY4" fmla="*/ 1892774 h 3785790"/>
                <a:gd name="connsiteX0" fmla="*/ 90760 w 2931146"/>
                <a:gd name="connsiteY0" fmla="*/ 1892789 h 3785581"/>
                <a:gd name="connsiteX1" fmla="*/ 1501809 w 2931146"/>
                <a:gd name="connsiteY1" fmla="*/ 15 h 3785581"/>
                <a:gd name="connsiteX2" fmla="*/ 2931146 w 2931146"/>
                <a:gd name="connsiteY2" fmla="*/ 1920221 h 3785581"/>
                <a:gd name="connsiteX3" fmla="*/ 1501809 w 2931146"/>
                <a:gd name="connsiteY3" fmla="*/ 3785563 h 3785581"/>
                <a:gd name="connsiteX4" fmla="*/ 90760 w 2931146"/>
                <a:gd name="connsiteY4" fmla="*/ 1892789 h 3785581"/>
                <a:gd name="connsiteX0" fmla="*/ 90760 w 2999432"/>
                <a:gd name="connsiteY0" fmla="*/ 1892789 h 3785578"/>
                <a:gd name="connsiteX1" fmla="*/ 1501809 w 2999432"/>
                <a:gd name="connsiteY1" fmla="*/ 15 h 3785578"/>
                <a:gd name="connsiteX2" fmla="*/ 2931146 w 2999432"/>
                <a:gd name="connsiteY2" fmla="*/ 1920221 h 3785578"/>
                <a:gd name="connsiteX3" fmla="*/ 1501809 w 2999432"/>
                <a:gd name="connsiteY3" fmla="*/ 3785563 h 3785578"/>
                <a:gd name="connsiteX4" fmla="*/ 90760 w 2999432"/>
                <a:gd name="connsiteY4" fmla="*/ 1892789 h 3785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9432" h="3785578">
                  <a:moveTo>
                    <a:pt x="90760" y="1892789"/>
                  </a:moveTo>
                  <a:cubicBezTo>
                    <a:pt x="547960" y="1002887"/>
                    <a:pt x="1028411" y="-4557"/>
                    <a:pt x="1501809" y="15"/>
                  </a:cubicBezTo>
                  <a:cubicBezTo>
                    <a:pt x="1975207" y="4587"/>
                    <a:pt x="2537954" y="1021175"/>
                    <a:pt x="2931146" y="1920221"/>
                  </a:cubicBezTo>
                  <a:cubicBezTo>
                    <a:pt x="3315194" y="2773547"/>
                    <a:pt x="1975207" y="3790135"/>
                    <a:pt x="1501809" y="3785563"/>
                  </a:cubicBezTo>
                  <a:cubicBezTo>
                    <a:pt x="1028411" y="3780991"/>
                    <a:pt x="-366440" y="2782691"/>
                    <a:pt x="90760" y="1892789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5">
              <a:extLst>
                <a:ext uri="{FF2B5EF4-FFF2-40B4-BE49-F238E27FC236}">
                  <a16:creationId xmlns:a16="http://schemas.microsoft.com/office/drawing/2014/main" id="{F1E3E05D-515A-2E07-7FFD-C069A887AC0B}"/>
                </a:ext>
              </a:extLst>
            </p:cNvPr>
            <p:cNvSpPr/>
            <p:nvPr/>
          </p:nvSpPr>
          <p:spPr>
            <a:xfrm rot="20061683">
              <a:off x="2244964" y="4093205"/>
              <a:ext cx="415101" cy="640843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088BB96-4637-5567-B6E7-4DC4949A399D}"/>
                </a:ext>
              </a:extLst>
            </p:cNvPr>
            <p:cNvSpPr/>
            <p:nvPr/>
          </p:nvSpPr>
          <p:spPr>
            <a:xfrm rot="10800000">
              <a:off x="482396" y="1287948"/>
              <a:ext cx="2066750" cy="2203008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Trapezoid 43">
              <a:extLst>
                <a:ext uri="{FF2B5EF4-FFF2-40B4-BE49-F238E27FC236}">
                  <a16:creationId xmlns:a16="http://schemas.microsoft.com/office/drawing/2014/main" id="{6C284C52-05FD-A725-FF46-0C1F4A466AFF}"/>
                </a:ext>
              </a:extLst>
            </p:cNvPr>
            <p:cNvSpPr/>
            <p:nvPr/>
          </p:nvSpPr>
          <p:spPr>
            <a:xfrm rot="20726610" flipH="1">
              <a:off x="1579161" y="2798381"/>
              <a:ext cx="971198" cy="1673457"/>
            </a:xfrm>
            <a:prstGeom prst="trapezoid">
              <a:avLst>
                <a:gd name="adj" fmla="val 45207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61B5B2C-2098-2536-32D2-993A365C3FC8}"/>
                </a:ext>
              </a:extLst>
            </p:cNvPr>
            <p:cNvSpPr/>
            <p:nvPr/>
          </p:nvSpPr>
          <p:spPr>
            <a:xfrm rot="976600">
              <a:off x="467058" y="4037024"/>
              <a:ext cx="449222" cy="65036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rapezoid 45">
              <a:extLst>
                <a:ext uri="{FF2B5EF4-FFF2-40B4-BE49-F238E27FC236}">
                  <a16:creationId xmlns:a16="http://schemas.microsoft.com/office/drawing/2014/main" id="{5519CABF-ECC7-298C-90EE-D830D2545E0E}"/>
                </a:ext>
              </a:extLst>
            </p:cNvPr>
            <p:cNvSpPr/>
            <p:nvPr/>
          </p:nvSpPr>
          <p:spPr>
            <a:xfrm rot="808127">
              <a:off x="488827" y="2706164"/>
              <a:ext cx="1123505" cy="1747081"/>
            </a:xfrm>
            <a:prstGeom prst="trapezoid">
              <a:avLst>
                <a:gd name="adj" fmla="val 50000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D542EFC-B214-FEC3-E3F9-F84AE2844A5F}"/>
                </a:ext>
              </a:extLst>
            </p:cNvPr>
            <p:cNvSpPr/>
            <p:nvPr/>
          </p:nvSpPr>
          <p:spPr>
            <a:xfrm rot="886948" flipH="1">
              <a:off x="1487855" y="5728273"/>
              <a:ext cx="597118" cy="476403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437A699-AC59-773E-B113-E1C6FC652F60}"/>
                </a:ext>
              </a:extLst>
            </p:cNvPr>
            <p:cNvSpPr/>
            <p:nvPr/>
          </p:nvSpPr>
          <p:spPr>
            <a:xfrm rot="20713052">
              <a:off x="763009" y="5728273"/>
              <a:ext cx="597118" cy="476403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rapezoid 48">
              <a:extLst>
                <a:ext uri="{FF2B5EF4-FFF2-40B4-BE49-F238E27FC236}">
                  <a16:creationId xmlns:a16="http://schemas.microsoft.com/office/drawing/2014/main" id="{A07EFB32-92D8-66D0-392A-F055407B94BC}"/>
                </a:ext>
              </a:extLst>
            </p:cNvPr>
            <p:cNvSpPr/>
            <p:nvPr/>
          </p:nvSpPr>
          <p:spPr>
            <a:xfrm>
              <a:off x="495635" y="2799211"/>
              <a:ext cx="2120175" cy="3228831"/>
            </a:xfrm>
            <a:prstGeom prst="trapezoid">
              <a:avLst>
                <a:gd name="adj" fmla="val 34948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BE7AD68-A1D3-6250-1EA7-3A51F1BA1BAB}"/>
                </a:ext>
              </a:extLst>
            </p:cNvPr>
            <p:cNvSpPr/>
            <p:nvPr/>
          </p:nvSpPr>
          <p:spPr>
            <a:xfrm>
              <a:off x="933997" y="4015516"/>
              <a:ext cx="1279358" cy="177756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10">
              <a:extLst>
                <a:ext uri="{FF2B5EF4-FFF2-40B4-BE49-F238E27FC236}">
                  <a16:creationId xmlns:a16="http://schemas.microsoft.com/office/drawing/2014/main" id="{1E318B2B-FC23-D673-4818-6FEFEF5F0109}"/>
                </a:ext>
              </a:extLst>
            </p:cNvPr>
            <p:cNvSpPr/>
            <p:nvPr/>
          </p:nvSpPr>
          <p:spPr>
            <a:xfrm>
              <a:off x="984555" y="4152135"/>
              <a:ext cx="163091" cy="904074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11">
              <a:extLst>
                <a:ext uri="{FF2B5EF4-FFF2-40B4-BE49-F238E27FC236}">
                  <a16:creationId xmlns:a16="http://schemas.microsoft.com/office/drawing/2014/main" id="{DCA50EF4-0CE2-FF6A-EF47-8E45F1F04519}"/>
                </a:ext>
              </a:extLst>
            </p:cNvPr>
            <p:cNvSpPr/>
            <p:nvPr/>
          </p:nvSpPr>
          <p:spPr>
            <a:xfrm rot="20563410">
              <a:off x="1097978" y="4059700"/>
              <a:ext cx="172389" cy="1097804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12">
              <a:extLst>
                <a:ext uri="{FF2B5EF4-FFF2-40B4-BE49-F238E27FC236}">
                  <a16:creationId xmlns:a16="http://schemas.microsoft.com/office/drawing/2014/main" id="{C739D194-5670-4D55-F366-35A47B61FC08}"/>
                </a:ext>
              </a:extLst>
            </p:cNvPr>
            <p:cNvSpPr/>
            <p:nvPr/>
          </p:nvSpPr>
          <p:spPr>
            <a:xfrm>
              <a:off x="930192" y="4022984"/>
              <a:ext cx="217454" cy="193728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13">
              <a:extLst>
                <a:ext uri="{FF2B5EF4-FFF2-40B4-BE49-F238E27FC236}">
                  <a16:creationId xmlns:a16="http://schemas.microsoft.com/office/drawing/2014/main" id="{F4FC2DDD-DC20-5D5F-BE63-24B935D47B10}"/>
                </a:ext>
              </a:extLst>
            </p:cNvPr>
            <p:cNvSpPr/>
            <p:nvPr/>
          </p:nvSpPr>
          <p:spPr>
            <a:xfrm flipH="1">
              <a:off x="1298467" y="2002975"/>
              <a:ext cx="424191" cy="1189266"/>
            </a:xfrm>
            <a:custGeom>
              <a:avLst/>
              <a:gdLst>
                <a:gd name="connsiteX0" fmla="*/ 0 w 491120"/>
                <a:gd name="connsiteY0" fmla="*/ 489477 h 978954"/>
                <a:gd name="connsiteX1" fmla="*/ 245560 w 491120"/>
                <a:gd name="connsiteY1" fmla="*/ 0 h 978954"/>
                <a:gd name="connsiteX2" fmla="*/ 491120 w 491120"/>
                <a:gd name="connsiteY2" fmla="*/ 489477 h 978954"/>
                <a:gd name="connsiteX3" fmla="*/ 245560 w 491120"/>
                <a:gd name="connsiteY3" fmla="*/ 978954 h 978954"/>
                <a:gd name="connsiteX4" fmla="*/ 0 w 491120"/>
                <a:gd name="connsiteY4" fmla="*/ 489477 h 978954"/>
                <a:gd name="connsiteX0" fmla="*/ 16 w 491136"/>
                <a:gd name="connsiteY0" fmla="*/ 489477 h 1189266"/>
                <a:gd name="connsiteX1" fmla="*/ 245576 w 491136"/>
                <a:gd name="connsiteY1" fmla="*/ 0 h 1189266"/>
                <a:gd name="connsiteX2" fmla="*/ 491136 w 491136"/>
                <a:gd name="connsiteY2" fmla="*/ 489477 h 1189266"/>
                <a:gd name="connsiteX3" fmla="*/ 236432 w 491136"/>
                <a:gd name="connsiteY3" fmla="*/ 1189266 h 1189266"/>
                <a:gd name="connsiteX4" fmla="*/ 16 w 491136"/>
                <a:gd name="connsiteY4" fmla="*/ 489477 h 1189266"/>
                <a:gd name="connsiteX0" fmla="*/ 12 w 491132"/>
                <a:gd name="connsiteY0" fmla="*/ 489477 h 1189266"/>
                <a:gd name="connsiteX1" fmla="*/ 245572 w 491132"/>
                <a:gd name="connsiteY1" fmla="*/ 0 h 1189266"/>
                <a:gd name="connsiteX2" fmla="*/ 491132 w 491132"/>
                <a:gd name="connsiteY2" fmla="*/ 489477 h 1189266"/>
                <a:gd name="connsiteX3" fmla="*/ 236428 w 491132"/>
                <a:gd name="connsiteY3" fmla="*/ 1189266 h 1189266"/>
                <a:gd name="connsiteX4" fmla="*/ 12 w 491132"/>
                <a:gd name="connsiteY4" fmla="*/ 489477 h 118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132" h="1189266">
                  <a:moveTo>
                    <a:pt x="12" y="489477"/>
                  </a:moveTo>
                  <a:cubicBezTo>
                    <a:pt x="1536" y="291266"/>
                    <a:pt x="163719" y="0"/>
                    <a:pt x="245572" y="0"/>
                  </a:cubicBezTo>
                  <a:cubicBezTo>
                    <a:pt x="327425" y="0"/>
                    <a:pt x="491132" y="219146"/>
                    <a:pt x="491132" y="489477"/>
                  </a:cubicBezTo>
                  <a:cubicBezTo>
                    <a:pt x="491132" y="759808"/>
                    <a:pt x="318281" y="1189266"/>
                    <a:pt x="236428" y="1189266"/>
                  </a:cubicBezTo>
                  <a:cubicBezTo>
                    <a:pt x="154575" y="1189266"/>
                    <a:pt x="-1512" y="687688"/>
                    <a:pt x="12" y="489477"/>
                  </a:cubicBez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5AB6756-5B79-D7D7-300F-3DBCDDEEFD25}"/>
                </a:ext>
              </a:extLst>
            </p:cNvPr>
            <p:cNvSpPr/>
            <p:nvPr/>
          </p:nvSpPr>
          <p:spPr>
            <a:xfrm>
              <a:off x="1013288" y="1459929"/>
              <a:ext cx="994550" cy="14618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1B4C22B-E9AD-43D1-5593-81E381E6F38F}"/>
                </a:ext>
              </a:extLst>
            </p:cNvPr>
            <p:cNvSpPr/>
            <p:nvPr/>
          </p:nvSpPr>
          <p:spPr>
            <a:xfrm>
              <a:off x="805794" y="1812508"/>
              <a:ext cx="132329" cy="1180262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2481033-8752-5A58-8440-ECD7164A3B85}"/>
                </a:ext>
              </a:extLst>
            </p:cNvPr>
            <p:cNvSpPr/>
            <p:nvPr/>
          </p:nvSpPr>
          <p:spPr>
            <a:xfrm rot="407483">
              <a:off x="1022149" y="2393814"/>
              <a:ext cx="980609" cy="626291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03C55EA2-61BD-7C4D-8268-2135F155107A}"/>
                </a:ext>
              </a:extLst>
            </p:cNvPr>
            <p:cNvSpPr/>
            <p:nvPr/>
          </p:nvSpPr>
          <p:spPr>
            <a:xfrm>
              <a:off x="1321656" y="2473764"/>
              <a:ext cx="301951" cy="169776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7E558CF-C3DC-B338-2AAA-02A63280843D}"/>
                </a:ext>
              </a:extLst>
            </p:cNvPr>
            <p:cNvSpPr/>
            <p:nvPr/>
          </p:nvSpPr>
          <p:spPr>
            <a:xfrm rot="10800000">
              <a:off x="1050579" y="1298662"/>
              <a:ext cx="940271" cy="572359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4354672-B577-A832-B5F2-E1643395457A}"/>
                </a:ext>
              </a:extLst>
            </p:cNvPr>
            <p:cNvSpPr/>
            <p:nvPr/>
          </p:nvSpPr>
          <p:spPr>
            <a:xfrm rot="886948" flipH="1">
              <a:off x="1673209" y="1327086"/>
              <a:ext cx="424890" cy="428918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76000FB-304D-5697-A4AB-3DBB7B4587D9}"/>
                </a:ext>
              </a:extLst>
            </p:cNvPr>
            <p:cNvSpPr/>
            <p:nvPr/>
          </p:nvSpPr>
          <p:spPr>
            <a:xfrm rot="886948" flipH="1">
              <a:off x="924297" y="1318967"/>
              <a:ext cx="424890" cy="428918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2D78290-48A7-18D2-A1C9-60A11BD8D3DC}"/>
              </a:ext>
            </a:extLst>
          </p:cNvPr>
          <p:cNvGrpSpPr/>
          <p:nvPr/>
        </p:nvGrpSpPr>
        <p:grpSpPr>
          <a:xfrm>
            <a:off x="8891656" y="1009791"/>
            <a:ext cx="2111262" cy="5591599"/>
            <a:chOff x="8579632" y="942145"/>
            <a:chExt cx="2111262" cy="5591599"/>
          </a:xfrm>
          <a:solidFill>
            <a:schemeClr val="bg1"/>
          </a:solidFill>
        </p:grpSpPr>
        <p:sp>
          <p:nvSpPr>
            <p:cNvPr id="63" name="Rounded Rectangle 110">
              <a:extLst>
                <a:ext uri="{FF2B5EF4-FFF2-40B4-BE49-F238E27FC236}">
                  <a16:creationId xmlns:a16="http://schemas.microsoft.com/office/drawing/2014/main" id="{317B9B7B-46E1-A916-549C-B64606116537}"/>
                </a:ext>
              </a:extLst>
            </p:cNvPr>
            <p:cNvSpPr/>
            <p:nvPr/>
          </p:nvSpPr>
          <p:spPr>
            <a:xfrm flipH="1">
              <a:off x="8900089" y="1101737"/>
              <a:ext cx="1501912" cy="110651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">
              <a:extLst>
                <a:ext uri="{FF2B5EF4-FFF2-40B4-BE49-F238E27FC236}">
                  <a16:creationId xmlns:a16="http://schemas.microsoft.com/office/drawing/2014/main" id="{F576F30C-1724-FEF0-DD22-3D015553D482}"/>
                </a:ext>
              </a:extLst>
            </p:cNvPr>
            <p:cNvSpPr/>
            <p:nvPr/>
          </p:nvSpPr>
          <p:spPr>
            <a:xfrm rot="18629426" flipH="1">
              <a:off x="9778647" y="5948869"/>
              <a:ext cx="480346" cy="64416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7">
              <a:extLst>
                <a:ext uri="{FF2B5EF4-FFF2-40B4-BE49-F238E27FC236}">
                  <a16:creationId xmlns:a16="http://schemas.microsoft.com/office/drawing/2014/main" id="{8E492CB5-7EE4-F0CF-8666-AA1C6401DFC2}"/>
                </a:ext>
              </a:extLst>
            </p:cNvPr>
            <p:cNvSpPr/>
            <p:nvPr/>
          </p:nvSpPr>
          <p:spPr>
            <a:xfrm rot="3210367" flipH="1">
              <a:off x="9143300" y="6017299"/>
              <a:ext cx="388722" cy="64416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rapezoid 12">
              <a:extLst>
                <a:ext uri="{FF2B5EF4-FFF2-40B4-BE49-F238E27FC236}">
                  <a16:creationId xmlns:a16="http://schemas.microsoft.com/office/drawing/2014/main" id="{79668A41-812E-DD51-E628-15D4ED0F48F1}"/>
                </a:ext>
              </a:extLst>
            </p:cNvPr>
            <p:cNvSpPr/>
            <p:nvPr/>
          </p:nvSpPr>
          <p:spPr>
            <a:xfrm flipH="1">
              <a:off x="8900090" y="4128280"/>
              <a:ext cx="1522265" cy="2171564"/>
            </a:xfrm>
            <a:prstGeom prst="trapezoid">
              <a:avLst>
                <a:gd name="adj" fmla="val 17112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4">
              <a:extLst>
                <a:ext uri="{FF2B5EF4-FFF2-40B4-BE49-F238E27FC236}">
                  <a16:creationId xmlns:a16="http://schemas.microsoft.com/office/drawing/2014/main" id="{E74E3D4E-C0E1-5D13-409E-D07F8A8E8BF0}"/>
                </a:ext>
              </a:extLst>
            </p:cNvPr>
            <p:cNvSpPr/>
            <p:nvPr/>
          </p:nvSpPr>
          <p:spPr>
            <a:xfrm rot="1372564" flipH="1">
              <a:off x="8579632" y="3889844"/>
              <a:ext cx="352511" cy="655653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5">
              <a:extLst>
                <a:ext uri="{FF2B5EF4-FFF2-40B4-BE49-F238E27FC236}">
                  <a16:creationId xmlns:a16="http://schemas.microsoft.com/office/drawing/2014/main" id="{DE063B88-D765-2F7B-848B-E4EF8B4074D7}"/>
                </a:ext>
              </a:extLst>
            </p:cNvPr>
            <p:cNvSpPr/>
            <p:nvPr/>
          </p:nvSpPr>
          <p:spPr>
            <a:xfrm rot="20566649" flipH="1">
              <a:off x="10321451" y="3742842"/>
              <a:ext cx="369443" cy="72722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rapezoid 9">
              <a:extLst>
                <a:ext uri="{FF2B5EF4-FFF2-40B4-BE49-F238E27FC236}">
                  <a16:creationId xmlns:a16="http://schemas.microsoft.com/office/drawing/2014/main" id="{3C563A5E-3A2A-3BB8-F35F-FD6CF3227A8F}"/>
                </a:ext>
              </a:extLst>
            </p:cNvPr>
            <p:cNvSpPr/>
            <p:nvPr/>
          </p:nvSpPr>
          <p:spPr>
            <a:xfrm rot="20302965" flipH="1">
              <a:off x="9767916" y="2488289"/>
              <a:ext cx="850586" cy="1825308"/>
            </a:xfrm>
            <a:prstGeom prst="trapezoid">
              <a:avLst>
                <a:gd name="adj" fmla="val 500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rapezoid 11">
              <a:extLst>
                <a:ext uri="{FF2B5EF4-FFF2-40B4-BE49-F238E27FC236}">
                  <a16:creationId xmlns:a16="http://schemas.microsoft.com/office/drawing/2014/main" id="{21BDA665-2DD7-9ED6-D208-F0BBA2EF232B}"/>
                </a:ext>
              </a:extLst>
            </p:cNvPr>
            <p:cNvSpPr/>
            <p:nvPr/>
          </p:nvSpPr>
          <p:spPr>
            <a:xfrm rot="1563792" flipH="1">
              <a:off x="8662154" y="2490637"/>
              <a:ext cx="850586" cy="1882393"/>
            </a:xfrm>
            <a:prstGeom prst="trapezoid">
              <a:avLst>
                <a:gd name="adj" fmla="val 37098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rapezoid 12">
              <a:extLst>
                <a:ext uri="{FF2B5EF4-FFF2-40B4-BE49-F238E27FC236}">
                  <a16:creationId xmlns:a16="http://schemas.microsoft.com/office/drawing/2014/main" id="{33CCD416-DF61-5DF2-CF5D-449AF3030ED5}"/>
                </a:ext>
              </a:extLst>
            </p:cNvPr>
            <p:cNvSpPr/>
            <p:nvPr/>
          </p:nvSpPr>
          <p:spPr>
            <a:xfrm flipH="1">
              <a:off x="9024103" y="2694389"/>
              <a:ext cx="1226694" cy="2049160"/>
            </a:xfrm>
            <a:prstGeom prst="trapezoid">
              <a:avLst>
                <a:gd name="adj" fmla="val 3177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13">
              <a:extLst>
                <a:ext uri="{FF2B5EF4-FFF2-40B4-BE49-F238E27FC236}">
                  <a16:creationId xmlns:a16="http://schemas.microsoft.com/office/drawing/2014/main" id="{F319D0CE-20F1-FDF0-7EFA-967BAF4ADFD4}"/>
                </a:ext>
              </a:extLst>
            </p:cNvPr>
            <p:cNvSpPr/>
            <p:nvPr/>
          </p:nvSpPr>
          <p:spPr>
            <a:xfrm flipH="1">
              <a:off x="9375296" y="2230230"/>
              <a:ext cx="508034" cy="57259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rapezoid 14">
              <a:extLst>
                <a:ext uri="{FF2B5EF4-FFF2-40B4-BE49-F238E27FC236}">
                  <a16:creationId xmlns:a16="http://schemas.microsoft.com/office/drawing/2014/main" id="{18A5AAB7-6B5F-8647-6E86-EE7008A8B382}"/>
                </a:ext>
              </a:extLst>
            </p:cNvPr>
            <p:cNvSpPr/>
            <p:nvPr/>
          </p:nvSpPr>
          <p:spPr>
            <a:xfrm rot="491015" flipH="1">
              <a:off x="9056690" y="2621057"/>
              <a:ext cx="592335" cy="2242391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rapezoid 15">
              <a:extLst>
                <a:ext uri="{FF2B5EF4-FFF2-40B4-BE49-F238E27FC236}">
                  <a16:creationId xmlns:a16="http://schemas.microsoft.com/office/drawing/2014/main" id="{85C5CB3D-BBD1-BAD6-5AA1-547E96CFDAD1}"/>
                </a:ext>
              </a:extLst>
            </p:cNvPr>
            <p:cNvSpPr/>
            <p:nvPr/>
          </p:nvSpPr>
          <p:spPr>
            <a:xfrm rot="20963427" flipH="1">
              <a:off x="9681247" y="2572086"/>
              <a:ext cx="592335" cy="2305010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uble Wave 75">
              <a:extLst>
                <a:ext uri="{FF2B5EF4-FFF2-40B4-BE49-F238E27FC236}">
                  <a16:creationId xmlns:a16="http://schemas.microsoft.com/office/drawing/2014/main" id="{9C01F13B-3596-2FF2-59DC-10DB965D550C}"/>
                </a:ext>
              </a:extLst>
            </p:cNvPr>
            <p:cNvSpPr/>
            <p:nvPr/>
          </p:nvSpPr>
          <p:spPr>
            <a:xfrm rot="1055355" flipH="1">
              <a:off x="9603449" y="2831890"/>
              <a:ext cx="504708" cy="168236"/>
            </a:xfrm>
            <a:prstGeom prst="doubleWave">
              <a:avLst>
                <a:gd name="adj1" fmla="val 6250"/>
                <a:gd name="adj2" fmla="val -100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uble Wave 76">
              <a:extLst>
                <a:ext uri="{FF2B5EF4-FFF2-40B4-BE49-F238E27FC236}">
                  <a16:creationId xmlns:a16="http://schemas.microsoft.com/office/drawing/2014/main" id="{156D6421-BA4C-1862-5B7C-C200CFDA8438}"/>
                </a:ext>
              </a:extLst>
            </p:cNvPr>
            <p:cNvSpPr/>
            <p:nvPr/>
          </p:nvSpPr>
          <p:spPr>
            <a:xfrm rot="19750269" flipH="1">
              <a:off x="9187039" y="2878508"/>
              <a:ext cx="504708" cy="154993"/>
            </a:xfrm>
            <a:prstGeom prst="doubleWave">
              <a:avLst>
                <a:gd name="adj1" fmla="val 6250"/>
                <a:gd name="adj2" fmla="val -100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98784ED-E2D6-8BBC-01D4-6764019F499F}"/>
                </a:ext>
              </a:extLst>
            </p:cNvPr>
            <p:cNvSpPr/>
            <p:nvPr/>
          </p:nvSpPr>
          <p:spPr>
            <a:xfrm flipH="1">
              <a:off x="9533280" y="2655049"/>
              <a:ext cx="247894" cy="23509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">
              <a:extLst>
                <a:ext uri="{FF2B5EF4-FFF2-40B4-BE49-F238E27FC236}">
                  <a16:creationId xmlns:a16="http://schemas.microsoft.com/office/drawing/2014/main" id="{29DBAFE1-5A6A-70FC-92B2-B201D74D1CAD}"/>
                </a:ext>
              </a:extLst>
            </p:cNvPr>
            <p:cNvSpPr/>
            <p:nvPr/>
          </p:nvSpPr>
          <p:spPr>
            <a:xfrm>
              <a:off x="8940232" y="942145"/>
              <a:ext cx="1355378" cy="1752786"/>
            </a:xfrm>
            <a:custGeom>
              <a:avLst/>
              <a:gdLst>
                <a:gd name="connsiteX0" fmla="*/ 0 w 1371600"/>
                <a:gd name="connsiteY0" fmla="*/ 658512 h 1317024"/>
                <a:gd name="connsiteX1" fmla="*/ 685800 w 1371600"/>
                <a:gd name="connsiteY1" fmla="*/ 0 h 1317024"/>
                <a:gd name="connsiteX2" fmla="*/ 1371600 w 1371600"/>
                <a:gd name="connsiteY2" fmla="*/ 658512 h 1317024"/>
                <a:gd name="connsiteX3" fmla="*/ 685800 w 1371600"/>
                <a:gd name="connsiteY3" fmla="*/ 1317024 h 1317024"/>
                <a:gd name="connsiteX4" fmla="*/ 0 w 1371600"/>
                <a:gd name="connsiteY4" fmla="*/ 658512 h 1317024"/>
                <a:gd name="connsiteX0" fmla="*/ 32108 w 1403708"/>
                <a:gd name="connsiteY0" fmla="*/ 658512 h 1317024"/>
                <a:gd name="connsiteX1" fmla="*/ 717908 w 1403708"/>
                <a:gd name="connsiteY1" fmla="*/ 0 h 1317024"/>
                <a:gd name="connsiteX2" fmla="*/ 1403708 w 1403708"/>
                <a:gd name="connsiteY2" fmla="*/ 658512 h 1317024"/>
                <a:gd name="connsiteX3" fmla="*/ 717908 w 1403708"/>
                <a:gd name="connsiteY3" fmla="*/ 1317024 h 1317024"/>
                <a:gd name="connsiteX4" fmla="*/ 32108 w 1403708"/>
                <a:gd name="connsiteY4" fmla="*/ 658512 h 1317024"/>
                <a:gd name="connsiteX0" fmla="*/ 32108 w 1403708"/>
                <a:gd name="connsiteY0" fmla="*/ 658512 h 1317024"/>
                <a:gd name="connsiteX1" fmla="*/ 717908 w 1403708"/>
                <a:gd name="connsiteY1" fmla="*/ 0 h 1317024"/>
                <a:gd name="connsiteX2" fmla="*/ 1403708 w 1403708"/>
                <a:gd name="connsiteY2" fmla="*/ 658512 h 1317024"/>
                <a:gd name="connsiteX3" fmla="*/ 717908 w 1403708"/>
                <a:gd name="connsiteY3" fmla="*/ 1317024 h 1317024"/>
                <a:gd name="connsiteX4" fmla="*/ 32108 w 1403708"/>
                <a:gd name="connsiteY4" fmla="*/ 658512 h 131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3708" h="1317024">
                  <a:moveTo>
                    <a:pt x="32108" y="658512"/>
                  </a:moveTo>
                  <a:cubicBezTo>
                    <a:pt x="-127283" y="328382"/>
                    <a:pt x="339151" y="0"/>
                    <a:pt x="717908" y="0"/>
                  </a:cubicBezTo>
                  <a:cubicBezTo>
                    <a:pt x="1096665" y="0"/>
                    <a:pt x="1403708" y="294826"/>
                    <a:pt x="1403708" y="658512"/>
                  </a:cubicBezTo>
                  <a:cubicBezTo>
                    <a:pt x="1269484" y="929919"/>
                    <a:pt x="1096665" y="1317024"/>
                    <a:pt x="717908" y="1317024"/>
                  </a:cubicBezTo>
                  <a:cubicBezTo>
                    <a:pt x="339151" y="1317024"/>
                    <a:pt x="191499" y="988642"/>
                    <a:pt x="32108" y="658512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0C94FD5-3AD3-B823-AF04-521395C90A6C}"/>
                </a:ext>
              </a:extLst>
            </p:cNvPr>
            <p:cNvCxnSpPr>
              <a:cxnSpLocks/>
            </p:cNvCxnSpPr>
            <p:nvPr/>
          </p:nvCxnSpPr>
          <p:spPr>
            <a:xfrm>
              <a:off x="9695956" y="5193093"/>
              <a:ext cx="0" cy="1118974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8EDCA50-1402-573E-721B-5E2EC58E1E85}"/>
                </a:ext>
              </a:extLst>
            </p:cNvPr>
            <p:cNvGrpSpPr/>
            <p:nvPr/>
          </p:nvGrpSpPr>
          <p:grpSpPr>
            <a:xfrm>
              <a:off x="9638362" y="2919882"/>
              <a:ext cx="45719" cy="1790668"/>
              <a:chOff x="10958741" y="2271916"/>
              <a:chExt cx="140374" cy="1790668"/>
            </a:xfrm>
            <a:grpFill/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0464BE67-1221-34DE-708A-E689DA7614C1}"/>
                  </a:ext>
                </a:extLst>
              </p:cNvPr>
              <p:cNvGrpSpPr/>
              <p:nvPr/>
            </p:nvGrpSpPr>
            <p:grpSpPr>
              <a:xfrm flipH="1">
                <a:off x="10958741" y="2271916"/>
                <a:ext cx="140374" cy="777630"/>
                <a:chOff x="2895600" y="3429000"/>
                <a:chExt cx="457200" cy="2532740"/>
              </a:xfrm>
              <a:grpFill/>
            </p:grpSpPr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209E00A3-81E0-5DB1-5F20-5DE4D6589F5B}"/>
                    </a:ext>
                  </a:extLst>
                </p:cNvPr>
                <p:cNvSpPr/>
                <p:nvPr/>
              </p:nvSpPr>
              <p:spPr>
                <a:xfrm>
                  <a:off x="2895600" y="34290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275FCD50-721E-CF67-F47D-22E1669D4BA8}"/>
                    </a:ext>
                  </a:extLst>
                </p:cNvPr>
                <p:cNvSpPr/>
                <p:nvPr/>
              </p:nvSpPr>
              <p:spPr>
                <a:xfrm>
                  <a:off x="2895600" y="443044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DEDDA197-05BB-EA90-8689-E2E1A396E088}"/>
                    </a:ext>
                  </a:extLst>
                </p:cNvPr>
                <p:cNvSpPr/>
                <p:nvPr/>
              </p:nvSpPr>
              <p:spPr>
                <a:xfrm>
                  <a:off x="2895600" y="550454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EA2ED388-8F65-F28E-8A2D-3DD26BF9D45A}"/>
                  </a:ext>
                </a:extLst>
              </p:cNvPr>
              <p:cNvGrpSpPr/>
              <p:nvPr/>
            </p:nvGrpSpPr>
            <p:grpSpPr>
              <a:xfrm flipH="1">
                <a:off x="10958741" y="3284954"/>
                <a:ext cx="140374" cy="777630"/>
                <a:chOff x="2895600" y="3429000"/>
                <a:chExt cx="457200" cy="2532740"/>
              </a:xfrm>
              <a:grpFill/>
            </p:grpSpPr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2D336F51-F35E-E074-C23A-749AE072A7C7}"/>
                    </a:ext>
                  </a:extLst>
                </p:cNvPr>
                <p:cNvSpPr/>
                <p:nvPr/>
              </p:nvSpPr>
              <p:spPr>
                <a:xfrm>
                  <a:off x="2895600" y="34290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3B76B5EF-B006-2D71-FB62-30162CAB9257}"/>
                    </a:ext>
                  </a:extLst>
                </p:cNvPr>
                <p:cNvSpPr/>
                <p:nvPr/>
              </p:nvSpPr>
              <p:spPr>
                <a:xfrm>
                  <a:off x="2895600" y="443044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0C1DB9FA-69C2-E9C1-A6EC-5C2E291A061C}"/>
                    </a:ext>
                  </a:extLst>
                </p:cNvPr>
                <p:cNvSpPr/>
                <p:nvPr/>
              </p:nvSpPr>
              <p:spPr>
                <a:xfrm>
                  <a:off x="2895600" y="550454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19119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0A63CF-6D43-C7C9-055B-EAC0796E55C1}"/>
              </a:ext>
            </a:extLst>
          </p:cNvPr>
          <p:cNvGrpSpPr/>
          <p:nvPr/>
        </p:nvGrpSpPr>
        <p:grpSpPr>
          <a:xfrm>
            <a:off x="426720" y="243840"/>
            <a:ext cx="975360" cy="1026160"/>
            <a:chOff x="426720" y="243840"/>
            <a:chExt cx="975360" cy="10261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0138D1-B9F0-C2B1-3F94-2427BF2C30E5}"/>
                </a:ext>
              </a:extLst>
            </p:cNvPr>
            <p:cNvSpPr/>
            <p:nvPr/>
          </p:nvSpPr>
          <p:spPr>
            <a:xfrm>
              <a:off x="426720" y="294640"/>
              <a:ext cx="975360" cy="9753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9D68967-65BB-C7FB-3F56-81E631959BE6}"/>
                </a:ext>
              </a:extLst>
            </p:cNvPr>
            <p:cNvSpPr txBox="1"/>
            <p:nvPr/>
          </p:nvSpPr>
          <p:spPr>
            <a:xfrm>
              <a:off x="584200" y="243840"/>
              <a:ext cx="741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Algerian" panose="04020705040A02060702" pitchFamily="82" charset="0"/>
                </a:rPr>
                <a:t>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600EE10-F456-13ED-DE97-56314D9DC9D5}"/>
              </a:ext>
            </a:extLst>
          </p:cNvPr>
          <p:cNvSpPr txBox="1"/>
          <p:nvPr/>
        </p:nvSpPr>
        <p:spPr>
          <a:xfrm>
            <a:off x="1676400" y="381401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Seth</a:t>
            </a:r>
          </a:p>
          <a:p>
            <a:r>
              <a:rPr lang="en-US" sz="1100" dirty="0"/>
              <a:t>D&amp;C 107:41-43, 53; 138:40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61F3D1-27AB-206E-4054-995C2CBE21DE}"/>
              </a:ext>
            </a:extLst>
          </p:cNvPr>
          <p:cNvSpPr txBox="1"/>
          <p:nvPr/>
        </p:nvSpPr>
        <p:spPr>
          <a:xfrm>
            <a:off x="4744722" y="294640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Lyman Sherman</a:t>
            </a:r>
          </a:p>
          <a:p>
            <a:r>
              <a:rPr lang="en-US" sz="1100" dirty="0"/>
              <a:t>D&amp;C 108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0C90433-196E-C59D-5217-4CD531602444}"/>
              </a:ext>
            </a:extLst>
          </p:cNvPr>
          <p:cNvGrpSpPr/>
          <p:nvPr/>
        </p:nvGrpSpPr>
        <p:grpSpPr>
          <a:xfrm>
            <a:off x="5148471" y="920010"/>
            <a:ext cx="2077942" cy="5854420"/>
            <a:chOff x="8169644" y="731645"/>
            <a:chExt cx="2077942" cy="585442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FE7303A-81E5-FCA8-C39F-E1BF769D824A}"/>
                </a:ext>
              </a:extLst>
            </p:cNvPr>
            <p:cNvSpPr/>
            <p:nvPr/>
          </p:nvSpPr>
          <p:spPr>
            <a:xfrm rot="14895757">
              <a:off x="8376309" y="524980"/>
              <a:ext cx="1495663" cy="1908993"/>
            </a:xfrm>
            <a:custGeom>
              <a:avLst/>
              <a:gdLst>
                <a:gd name="connsiteX0" fmla="*/ 1448624 w 1495663"/>
                <a:gd name="connsiteY0" fmla="*/ 1471207 h 1908993"/>
                <a:gd name="connsiteX1" fmla="*/ 1259792 w 1495663"/>
                <a:gd name="connsiteY1" fmla="*/ 1621561 h 1908993"/>
                <a:gd name="connsiteX2" fmla="*/ 1192194 w 1495663"/>
                <a:gd name="connsiteY2" fmla="*/ 1750395 h 1908993"/>
                <a:gd name="connsiteX3" fmla="*/ 962043 w 1495663"/>
                <a:gd name="connsiteY3" fmla="*/ 1765994 h 1908993"/>
                <a:gd name="connsiteX4" fmla="*/ 797572 w 1495663"/>
                <a:gd name="connsiteY4" fmla="*/ 1903437 h 1908993"/>
                <a:gd name="connsiteX5" fmla="*/ 555746 w 1495663"/>
                <a:gd name="connsiteY5" fmla="*/ 1819542 h 1908993"/>
                <a:gd name="connsiteX6" fmla="*/ 196522 w 1495663"/>
                <a:gd name="connsiteY6" fmla="*/ 1736653 h 1908993"/>
                <a:gd name="connsiteX7" fmla="*/ 38579 w 1495663"/>
                <a:gd name="connsiteY7" fmla="*/ 1644413 h 1908993"/>
                <a:gd name="connsiteX8" fmla="*/ 72328 w 1495663"/>
                <a:gd name="connsiteY8" fmla="*/ 1519905 h 1908993"/>
                <a:gd name="connsiteX9" fmla="*/ 1062 w 1495663"/>
                <a:gd name="connsiteY9" fmla="*/ 1392163 h 1908993"/>
                <a:gd name="connsiteX10" fmla="*/ 131212 w 1495663"/>
                <a:gd name="connsiteY10" fmla="*/ 1278622 h 1908993"/>
                <a:gd name="connsiteX11" fmla="*/ 132456 w 1495663"/>
                <a:gd name="connsiteY11" fmla="*/ 1275629 h 1908993"/>
                <a:gd name="connsiteX12" fmla="*/ 190432 w 1495663"/>
                <a:gd name="connsiteY12" fmla="*/ 1112581 h 1908993"/>
                <a:gd name="connsiteX13" fmla="*/ 472467 w 1495663"/>
                <a:gd name="connsiteY13" fmla="*/ 1075331 h 1908993"/>
                <a:gd name="connsiteX14" fmla="*/ 472530 w 1495663"/>
                <a:gd name="connsiteY14" fmla="*/ 1075268 h 1908993"/>
                <a:gd name="connsiteX15" fmla="*/ 528619 w 1495663"/>
                <a:gd name="connsiteY15" fmla="*/ 1019244 h 1908993"/>
                <a:gd name="connsiteX16" fmla="*/ 583877 w 1495663"/>
                <a:gd name="connsiteY16" fmla="*/ 996590 h 1908993"/>
                <a:gd name="connsiteX17" fmla="*/ 617729 w 1495663"/>
                <a:gd name="connsiteY17" fmla="*/ 993688 h 1908993"/>
                <a:gd name="connsiteX18" fmla="*/ 576806 w 1495663"/>
                <a:gd name="connsiteY18" fmla="*/ 967722 h 1908993"/>
                <a:gd name="connsiteX19" fmla="*/ 509869 w 1495663"/>
                <a:gd name="connsiteY19" fmla="*/ 875327 h 1908993"/>
                <a:gd name="connsiteX20" fmla="*/ 549089 w 1495663"/>
                <a:gd name="connsiteY20" fmla="*/ 622384 h 1908993"/>
                <a:gd name="connsiteX21" fmla="*/ 566291 w 1495663"/>
                <a:gd name="connsiteY21" fmla="*/ 254122 h 1908993"/>
                <a:gd name="connsiteX22" fmla="*/ 628747 w 1495663"/>
                <a:gd name="connsiteY22" fmla="*/ 82212 h 1908993"/>
                <a:gd name="connsiteX23" fmla="*/ 757287 w 1495663"/>
                <a:gd name="connsiteY23" fmla="*/ 93112 h 1908993"/>
                <a:gd name="connsiteX24" fmla="*/ 870197 w 1495663"/>
                <a:gd name="connsiteY24" fmla="*/ 116 h 1908993"/>
                <a:gd name="connsiteX25" fmla="*/ 1005215 w 1495663"/>
                <a:gd name="connsiteY25" fmla="*/ 107823 h 1908993"/>
                <a:gd name="connsiteX26" fmla="*/ 1008383 w 1495663"/>
                <a:gd name="connsiteY26" fmla="*/ 108512 h 1908993"/>
                <a:gd name="connsiteX27" fmla="*/ 1179178 w 1495663"/>
                <a:gd name="connsiteY27" fmla="*/ 136343 h 1908993"/>
                <a:gd name="connsiteX28" fmla="*/ 1266345 w 1495663"/>
                <a:gd name="connsiteY28" fmla="*/ 407145 h 1908993"/>
                <a:gd name="connsiteX29" fmla="*/ 1266419 w 1495663"/>
                <a:gd name="connsiteY29" fmla="*/ 407196 h 1908993"/>
                <a:gd name="connsiteX30" fmla="*/ 1331583 w 1495663"/>
                <a:gd name="connsiteY30" fmla="*/ 452342 h 1908993"/>
                <a:gd name="connsiteX31" fmla="*/ 1355326 w 1495663"/>
                <a:gd name="connsiteY31" fmla="*/ 679977 h 1908993"/>
                <a:gd name="connsiteX32" fmla="*/ 1356544 w 1495663"/>
                <a:gd name="connsiteY32" fmla="*/ 680785 h 1908993"/>
                <a:gd name="connsiteX33" fmla="*/ 1410110 w 1495663"/>
                <a:gd name="connsiteY33" fmla="*/ 716310 h 1908993"/>
                <a:gd name="connsiteX34" fmla="*/ 1444642 w 1495663"/>
                <a:gd name="connsiteY34" fmla="*/ 776339 h 1908993"/>
                <a:gd name="connsiteX35" fmla="*/ 1439361 w 1495663"/>
                <a:gd name="connsiteY35" fmla="*/ 888852 h 1908993"/>
                <a:gd name="connsiteX36" fmla="*/ 1421343 w 1495663"/>
                <a:gd name="connsiteY36" fmla="*/ 918620 h 1908993"/>
                <a:gd name="connsiteX37" fmla="*/ 1420229 w 1495663"/>
                <a:gd name="connsiteY37" fmla="*/ 920460 h 1908993"/>
                <a:gd name="connsiteX38" fmla="*/ 1494644 w 1495663"/>
                <a:gd name="connsiteY38" fmla="*/ 1047715 h 1908993"/>
                <a:gd name="connsiteX39" fmla="*/ 1492658 w 1495663"/>
                <a:gd name="connsiteY39" fmla="*/ 1099825 h 1908993"/>
                <a:gd name="connsiteX40" fmla="*/ 1436185 w 1495663"/>
                <a:gd name="connsiteY40" fmla="*/ 1195528 h 1908993"/>
                <a:gd name="connsiteX41" fmla="*/ 1416875 w 1495663"/>
                <a:gd name="connsiteY41" fmla="*/ 1206575 h 1908993"/>
                <a:gd name="connsiteX42" fmla="*/ 1422681 w 1495663"/>
                <a:gd name="connsiteY42" fmla="*/ 1243723 h 1908993"/>
                <a:gd name="connsiteX43" fmla="*/ 1408314 w 1495663"/>
                <a:gd name="connsiteY43" fmla="*/ 1299442 h 1908993"/>
                <a:gd name="connsiteX44" fmla="*/ 1448624 w 1495663"/>
                <a:gd name="connsiteY44" fmla="*/ 1471207 h 1908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95663" h="1908993">
                  <a:moveTo>
                    <a:pt x="1448624" y="1471207"/>
                  </a:moveTo>
                  <a:cubicBezTo>
                    <a:pt x="1426080" y="1550557"/>
                    <a:pt x="1351449" y="1609982"/>
                    <a:pt x="1259792" y="1621561"/>
                  </a:cubicBezTo>
                  <a:cubicBezTo>
                    <a:pt x="1259355" y="1671089"/>
                    <a:pt x="1234691" y="1718061"/>
                    <a:pt x="1192194" y="1750395"/>
                  </a:cubicBezTo>
                  <a:cubicBezTo>
                    <a:pt x="1127624" y="1799530"/>
                    <a:pt x="1034352" y="1805844"/>
                    <a:pt x="962043" y="1765994"/>
                  </a:cubicBezTo>
                  <a:cubicBezTo>
                    <a:pt x="938658" y="1834442"/>
                    <a:pt x="876039" y="1886767"/>
                    <a:pt x="797572" y="1903437"/>
                  </a:cubicBezTo>
                  <a:cubicBezTo>
                    <a:pt x="705108" y="1923077"/>
                    <a:pt x="608606" y="1889607"/>
                    <a:pt x="555746" y="1819542"/>
                  </a:cubicBezTo>
                  <a:cubicBezTo>
                    <a:pt x="430980" y="1886046"/>
                    <a:pt x="268932" y="1848665"/>
                    <a:pt x="196522" y="1736653"/>
                  </a:cubicBezTo>
                  <a:cubicBezTo>
                    <a:pt x="125390" y="1744016"/>
                    <a:pt x="58600" y="1705018"/>
                    <a:pt x="38579" y="1644413"/>
                  </a:cubicBezTo>
                  <a:cubicBezTo>
                    <a:pt x="24077" y="1600565"/>
                    <a:pt x="36897" y="1553244"/>
                    <a:pt x="72328" y="1519905"/>
                  </a:cubicBezTo>
                  <a:cubicBezTo>
                    <a:pt x="22058" y="1493753"/>
                    <a:pt x="-5937" y="1443570"/>
                    <a:pt x="1062" y="1392163"/>
                  </a:cubicBezTo>
                  <a:cubicBezTo>
                    <a:pt x="9272" y="1331973"/>
                    <a:pt x="63310" y="1284826"/>
                    <a:pt x="131212" y="1278622"/>
                  </a:cubicBezTo>
                  <a:cubicBezTo>
                    <a:pt x="131615" y="1277617"/>
                    <a:pt x="132053" y="1276634"/>
                    <a:pt x="132456" y="1275629"/>
                  </a:cubicBezTo>
                  <a:cubicBezTo>
                    <a:pt x="123338" y="1216356"/>
                    <a:pt x="144603" y="1156582"/>
                    <a:pt x="190432" y="1112581"/>
                  </a:cubicBezTo>
                  <a:cubicBezTo>
                    <a:pt x="262842" y="1043084"/>
                    <a:pt x="380239" y="1027595"/>
                    <a:pt x="472467" y="1075331"/>
                  </a:cubicBezTo>
                  <a:lnTo>
                    <a:pt x="472530" y="1075268"/>
                  </a:lnTo>
                  <a:lnTo>
                    <a:pt x="528619" y="1019244"/>
                  </a:lnTo>
                  <a:cubicBezTo>
                    <a:pt x="545580" y="1008863"/>
                    <a:pt x="564314" y="1001269"/>
                    <a:pt x="583877" y="996590"/>
                  </a:cubicBezTo>
                  <a:lnTo>
                    <a:pt x="617729" y="993688"/>
                  </a:lnTo>
                  <a:lnTo>
                    <a:pt x="576806" y="967722"/>
                  </a:lnTo>
                  <a:cubicBezTo>
                    <a:pt x="548384" y="944044"/>
                    <a:pt x="525096" y="912433"/>
                    <a:pt x="509869" y="875327"/>
                  </a:cubicBezTo>
                  <a:cubicBezTo>
                    <a:pt x="473983" y="787877"/>
                    <a:pt x="489626" y="686940"/>
                    <a:pt x="549089" y="622384"/>
                  </a:cubicBezTo>
                  <a:cubicBezTo>
                    <a:pt x="461312" y="511548"/>
                    <a:pt x="469061" y="345426"/>
                    <a:pt x="566291" y="254122"/>
                  </a:cubicBezTo>
                  <a:cubicBezTo>
                    <a:pt x="546306" y="185460"/>
                    <a:pt x="572709" y="112764"/>
                    <a:pt x="628747" y="82212"/>
                  </a:cubicBezTo>
                  <a:cubicBezTo>
                    <a:pt x="669288" y="60090"/>
                    <a:pt x="718140" y="64226"/>
                    <a:pt x="757287" y="93112"/>
                  </a:cubicBezTo>
                  <a:cubicBezTo>
                    <a:pt x="774011" y="38971"/>
                    <a:pt x="818368" y="2440"/>
                    <a:pt x="870197" y="116"/>
                  </a:cubicBezTo>
                  <a:cubicBezTo>
                    <a:pt x="930884" y="-2588"/>
                    <a:pt x="986948" y="42132"/>
                    <a:pt x="1005215" y="107823"/>
                  </a:cubicBezTo>
                  <a:cubicBezTo>
                    <a:pt x="1006276" y="108041"/>
                    <a:pt x="1007322" y="108294"/>
                    <a:pt x="1008383" y="108512"/>
                  </a:cubicBezTo>
                  <a:cubicBezTo>
                    <a:pt x="1065063" y="88923"/>
                    <a:pt x="1127680" y="99138"/>
                    <a:pt x="1179178" y="136343"/>
                  </a:cubicBezTo>
                  <a:cubicBezTo>
                    <a:pt x="1260521" y="195134"/>
                    <a:pt x="1296789" y="307857"/>
                    <a:pt x="1266345" y="407145"/>
                  </a:cubicBezTo>
                  <a:lnTo>
                    <a:pt x="1266419" y="407196"/>
                  </a:lnTo>
                  <a:lnTo>
                    <a:pt x="1331583" y="452342"/>
                  </a:lnTo>
                  <a:cubicBezTo>
                    <a:pt x="1384590" y="511651"/>
                    <a:pt x="1398806" y="606856"/>
                    <a:pt x="1355326" y="679977"/>
                  </a:cubicBezTo>
                  <a:lnTo>
                    <a:pt x="1356544" y="680785"/>
                  </a:lnTo>
                  <a:lnTo>
                    <a:pt x="1410110" y="716310"/>
                  </a:lnTo>
                  <a:cubicBezTo>
                    <a:pt x="1425450" y="732858"/>
                    <a:pt x="1437415" y="753355"/>
                    <a:pt x="1444642" y="776339"/>
                  </a:cubicBezTo>
                  <a:cubicBezTo>
                    <a:pt x="1456580" y="814283"/>
                    <a:pt x="1454318" y="854774"/>
                    <a:pt x="1439361" y="888852"/>
                  </a:cubicBezTo>
                  <a:lnTo>
                    <a:pt x="1421343" y="918620"/>
                  </a:lnTo>
                  <a:lnTo>
                    <a:pt x="1420229" y="920460"/>
                  </a:lnTo>
                  <a:cubicBezTo>
                    <a:pt x="1462167" y="948274"/>
                    <a:pt x="1489192" y="996194"/>
                    <a:pt x="1494644" y="1047715"/>
                  </a:cubicBezTo>
                  <a:cubicBezTo>
                    <a:pt x="1496461" y="1064888"/>
                    <a:pt x="1495881" y="1082462"/>
                    <a:pt x="1492658" y="1099825"/>
                  </a:cubicBezTo>
                  <a:cubicBezTo>
                    <a:pt x="1485294" y="1139513"/>
                    <a:pt x="1464914" y="1173434"/>
                    <a:pt x="1436185" y="1195528"/>
                  </a:cubicBezTo>
                  <a:lnTo>
                    <a:pt x="1416875" y="1206575"/>
                  </a:lnTo>
                  <a:lnTo>
                    <a:pt x="1422681" y="1243723"/>
                  </a:lnTo>
                  <a:cubicBezTo>
                    <a:pt x="1421748" y="1262760"/>
                    <a:pt x="1416944" y="1281648"/>
                    <a:pt x="1408314" y="1299442"/>
                  </a:cubicBezTo>
                  <a:cubicBezTo>
                    <a:pt x="1450743" y="1348250"/>
                    <a:pt x="1465582" y="1411520"/>
                    <a:pt x="1448624" y="147120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5D7CCB4-884D-9FD6-B2DB-5CC29D75A619}"/>
                </a:ext>
              </a:extLst>
            </p:cNvPr>
            <p:cNvSpPr/>
            <p:nvPr/>
          </p:nvSpPr>
          <p:spPr>
            <a:xfrm rot="2843460">
              <a:off x="8571065" y="5952431"/>
              <a:ext cx="468168" cy="653802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72F0655-4925-B2CA-0FF5-7B0E5810C966}"/>
                </a:ext>
              </a:extLst>
            </p:cNvPr>
            <p:cNvSpPr/>
            <p:nvPr/>
          </p:nvSpPr>
          <p:spPr>
            <a:xfrm rot="19900530">
              <a:off x="9345364" y="5932263"/>
              <a:ext cx="468168" cy="653802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7A8303F-D39B-F498-9E45-E317FD0D755A}"/>
                </a:ext>
              </a:extLst>
            </p:cNvPr>
            <p:cNvSpPr/>
            <p:nvPr/>
          </p:nvSpPr>
          <p:spPr>
            <a:xfrm>
              <a:off x="8201269" y="3994611"/>
              <a:ext cx="355071" cy="5065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7D18BC3-E002-D884-A83D-F0140B0D1DCA}"/>
                </a:ext>
              </a:extLst>
            </p:cNvPr>
            <p:cNvSpPr/>
            <p:nvPr/>
          </p:nvSpPr>
          <p:spPr>
            <a:xfrm rot="20689303">
              <a:off x="9892515" y="4004815"/>
              <a:ext cx="355071" cy="5065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7217859F-E943-E5F8-D7D9-500D8D4B0825}"/>
                </a:ext>
              </a:extLst>
            </p:cNvPr>
            <p:cNvSpPr/>
            <p:nvPr/>
          </p:nvSpPr>
          <p:spPr>
            <a:xfrm rot="20203792">
              <a:off x="9269508" y="2290174"/>
              <a:ext cx="841654" cy="2048206"/>
            </a:xfrm>
            <a:prstGeom prst="trapezoid">
              <a:avLst>
                <a:gd name="adj" fmla="val 17618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F96FE06A-DEE7-220D-ABDC-2F437FA86903}"/>
                </a:ext>
              </a:extLst>
            </p:cNvPr>
            <p:cNvSpPr/>
            <p:nvPr/>
          </p:nvSpPr>
          <p:spPr>
            <a:xfrm rot="1050082">
              <a:off x="8348203" y="2251006"/>
              <a:ext cx="841654" cy="2048206"/>
            </a:xfrm>
            <a:prstGeom prst="trapezoid">
              <a:avLst>
                <a:gd name="adj" fmla="val 17618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rapezoid 14">
              <a:extLst>
                <a:ext uri="{FF2B5EF4-FFF2-40B4-BE49-F238E27FC236}">
                  <a16:creationId xmlns:a16="http://schemas.microsoft.com/office/drawing/2014/main" id="{D475F947-E6F4-6493-65C5-D997EDBBAFDB}"/>
                </a:ext>
              </a:extLst>
            </p:cNvPr>
            <p:cNvSpPr/>
            <p:nvPr/>
          </p:nvSpPr>
          <p:spPr>
            <a:xfrm>
              <a:off x="8598856" y="2300866"/>
              <a:ext cx="1238860" cy="2162241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DB5A728-0A8A-03D5-C520-6EA1BD67CCC9}"/>
                </a:ext>
              </a:extLst>
            </p:cNvPr>
            <p:cNvSpPr/>
            <p:nvPr/>
          </p:nvSpPr>
          <p:spPr>
            <a:xfrm>
              <a:off x="9091991" y="3249275"/>
              <a:ext cx="131148" cy="111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5390A26-B4FC-FB86-8030-FE4601C28A77}"/>
                </a:ext>
              </a:extLst>
            </p:cNvPr>
            <p:cNvSpPr/>
            <p:nvPr/>
          </p:nvSpPr>
          <p:spPr>
            <a:xfrm>
              <a:off x="9102806" y="3547277"/>
              <a:ext cx="131148" cy="111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D0DD353-8FFA-557A-DEAB-F841018E2190}"/>
                </a:ext>
              </a:extLst>
            </p:cNvPr>
            <p:cNvSpPr/>
            <p:nvPr/>
          </p:nvSpPr>
          <p:spPr>
            <a:xfrm>
              <a:off x="9119560" y="3865034"/>
              <a:ext cx="131148" cy="111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42B3E40-48DD-B57D-0455-B0CCB465FE40}"/>
                </a:ext>
              </a:extLst>
            </p:cNvPr>
            <p:cNvSpPr/>
            <p:nvPr/>
          </p:nvSpPr>
          <p:spPr>
            <a:xfrm>
              <a:off x="9124141" y="4146121"/>
              <a:ext cx="131148" cy="111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id="{B4B68147-7902-E903-F23F-26A8A8E7DDEE}"/>
                </a:ext>
              </a:extLst>
            </p:cNvPr>
            <p:cNvSpPr/>
            <p:nvPr/>
          </p:nvSpPr>
          <p:spPr>
            <a:xfrm>
              <a:off x="8518125" y="4351891"/>
              <a:ext cx="841654" cy="1880334"/>
            </a:xfrm>
            <a:prstGeom prst="trapezoid">
              <a:avLst>
                <a:gd name="adj" fmla="val 17618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9C771BAA-C8E5-C2E5-42DC-35788EF1D55F}"/>
                </a:ext>
              </a:extLst>
            </p:cNvPr>
            <p:cNvSpPr/>
            <p:nvPr/>
          </p:nvSpPr>
          <p:spPr>
            <a:xfrm rot="21416046">
              <a:off x="9127140" y="4321513"/>
              <a:ext cx="841654" cy="1880333"/>
            </a:xfrm>
            <a:prstGeom prst="trapezoid">
              <a:avLst>
                <a:gd name="adj" fmla="val 17618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B591B39-ED38-55AA-476B-699E78E9336E}"/>
                </a:ext>
              </a:extLst>
            </p:cNvPr>
            <p:cNvSpPr/>
            <p:nvPr/>
          </p:nvSpPr>
          <p:spPr>
            <a:xfrm>
              <a:off x="8837690" y="4361726"/>
              <a:ext cx="779486" cy="65404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105">
              <a:extLst>
                <a:ext uri="{FF2B5EF4-FFF2-40B4-BE49-F238E27FC236}">
                  <a16:creationId xmlns:a16="http://schemas.microsoft.com/office/drawing/2014/main" id="{DC2A829A-7813-A4F5-DE3B-8F39880A1535}"/>
                </a:ext>
              </a:extLst>
            </p:cNvPr>
            <p:cNvSpPr/>
            <p:nvPr/>
          </p:nvSpPr>
          <p:spPr>
            <a:xfrm>
              <a:off x="8598856" y="4258107"/>
              <a:ext cx="1238860" cy="2050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E86B9244-2008-3E4F-7814-AD6E90F6582D}"/>
                </a:ext>
              </a:extLst>
            </p:cNvPr>
            <p:cNvSpPr/>
            <p:nvPr/>
          </p:nvSpPr>
          <p:spPr>
            <a:xfrm rot="10800000">
              <a:off x="8706357" y="2135003"/>
              <a:ext cx="953430" cy="719874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hord 24">
              <a:extLst>
                <a:ext uri="{FF2B5EF4-FFF2-40B4-BE49-F238E27FC236}">
                  <a16:creationId xmlns:a16="http://schemas.microsoft.com/office/drawing/2014/main" id="{9097E436-D750-1730-A0E9-EB03712A7952}"/>
                </a:ext>
              </a:extLst>
            </p:cNvPr>
            <p:cNvSpPr/>
            <p:nvPr/>
          </p:nvSpPr>
          <p:spPr>
            <a:xfrm rot="20214723">
              <a:off x="8864644" y="2294100"/>
              <a:ext cx="342257" cy="618462"/>
            </a:xfrm>
            <a:prstGeom prst="chor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hord 25">
              <a:extLst>
                <a:ext uri="{FF2B5EF4-FFF2-40B4-BE49-F238E27FC236}">
                  <a16:creationId xmlns:a16="http://schemas.microsoft.com/office/drawing/2014/main" id="{F26B12E4-9E40-31F6-FD45-BDBD1843EA56}"/>
                </a:ext>
              </a:extLst>
            </p:cNvPr>
            <p:cNvSpPr/>
            <p:nvPr/>
          </p:nvSpPr>
          <p:spPr>
            <a:xfrm rot="1385277" flipH="1">
              <a:off x="9210090" y="2349688"/>
              <a:ext cx="342257" cy="558031"/>
            </a:xfrm>
            <a:prstGeom prst="chor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1C63F38-2F94-29B8-CE95-C4117EA9A5B0}"/>
                </a:ext>
              </a:extLst>
            </p:cNvPr>
            <p:cNvCxnSpPr>
              <a:stCxn id="26" idx="0"/>
              <a:endCxn id="19" idx="0"/>
            </p:cNvCxnSpPr>
            <p:nvPr/>
          </p:nvCxnSpPr>
          <p:spPr>
            <a:xfrm flipH="1">
              <a:off x="9189715" y="2705691"/>
              <a:ext cx="106" cy="144042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AECDB8C-A128-FBD7-6872-A4211B095B23}"/>
                </a:ext>
              </a:extLst>
            </p:cNvPr>
            <p:cNvGrpSpPr/>
            <p:nvPr/>
          </p:nvGrpSpPr>
          <p:grpSpPr>
            <a:xfrm rot="10407971">
              <a:off x="9075463" y="2617900"/>
              <a:ext cx="267178" cy="267178"/>
              <a:chOff x="3124200" y="4782301"/>
              <a:chExt cx="920754" cy="856499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D64B4BB5-6D80-2252-F5BC-0687661083DC}"/>
                  </a:ext>
                </a:extLst>
              </p:cNvPr>
              <p:cNvGrpSpPr/>
              <p:nvPr/>
            </p:nvGrpSpPr>
            <p:grpSpPr>
              <a:xfrm>
                <a:off x="3124200" y="4800600"/>
                <a:ext cx="604516" cy="838200"/>
                <a:chOff x="3124200" y="4800600"/>
                <a:chExt cx="604516" cy="838200"/>
              </a:xfrm>
            </p:grpSpPr>
            <p:sp>
              <p:nvSpPr>
                <p:cNvPr id="38" name="Donut 140">
                  <a:extLst>
                    <a:ext uri="{FF2B5EF4-FFF2-40B4-BE49-F238E27FC236}">
                      <a16:creationId xmlns:a16="http://schemas.microsoft.com/office/drawing/2014/main" id="{26D115D2-7DEE-3EFF-EA8C-249BA4C5ED62}"/>
                    </a:ext>
                  </a:extLst>
                </p:cNvPr>
                <p:cNvSpPr/>
                <p:nvPr/>
              </p:nvSpPr>
              <p:spPr>
                <a:xfrm rot="19835971">
                  <a:off x="3124200" y="4800600"/>
                  <a:ext cx="228600" cy="685800"/>
                </a:xfrm>
                <a:prstGeom prst="donut">
                  <a:avLst/>
                </a:prstGeom>
                <a:solidFill>
                  <a:srgbClr val="6F530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Donut 141">
                  <a:extLst>
                    <a:ext uri="{FF2B5EF4-FFF2-40B4-BE49-F238E27FC236}">
                      <a16:creationId xmlns:a16="http://schemas.microsoft.com/office/drawing/2014/main" id="{9ABEC1D2-5FC7-E4D2-FB51-0650C706735B}"/>
                    </a:ext>
                  </a:extLst>
                </p:cNvPr>
                <p:cNvSpPr/>
                <p:nvPr/>
              </p:nvSpPr>
              <p:spPr>
                <a:xfrm rot="19288814">
                  <a:off x="3276600" y="4953000"/>
                  <a:ext cx="228600" cy="685800"/>
                </a:xfrm>
                <a:prstGeom prst="donut">
                  <a:avLst/>
                </a:prstGeom>
                <a:solidFill>
                  <a:srgbClr val="6F530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Donut 142">
                  <a:extLst>
                    <a:ext uri="{FF2B5EF4-FFF2-40B4-BE49-F238E27FC236}">
                      <a16:creationId xmlns:a16="http://schemas.microsoft.com/office/drawing/2014/main" id="{EEB45678-FABB-4911-01ED-C7880B864D0E}"/>
                    </a:ext>
                  </a:extLst>
                </p:cNvPr>
                <p:cNvSpPr/>
                <p:nvPr/>
              </p:nvSpPr>
              <p:spPr>
                <a:xfrm rot="18839447">
                  <a:off x="3365907" y="5136179"/>
                  <a:ext cx="219199" cy="506418"/>
                </a:xfrm>
                <a:prstGeom prst="donut">
                  <a:avLst/>
                </a:prstGeom>
                <a:solidFill>
                  <a:srgbClr val="6F530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A1D8D67-C992-0E87-4569-9C3638A343D4}"/>
                  </a:ext>
                </a:extLst>
              </p:cNvPr>
              <p:cNvGrpSpPr/>
              <p:nvPr/>
            </p:nvGrpSpPr>
            <p:grpSpPr>
              <a:xfrm rot="20808811" flipH="1">
                <a:off x="3440438" y="4782301"/>
                <a:ext cx="604516" cy="838200"/>
                <a:chOff x="3124200" y="4800600"/>
                <a:chExt cx="604516" cy="838200"/>
              </a:xfrm>
            </p:grpSpPr>
            <p:sp>
              <p:nvSpPr>
                <p:cNvPr id="35" name="Donut 137">
                  <a:extLst>
                    <a:ext uri="{FF2B5EF4-FFF2-40B4-BE49-F238E27FC236}">
                      <a16:creationId xmlns:a16="http://schemas.microsoft.com/office/drawing/2014/main" id="{60F1D4CD-901D-8779-5A12-6BBC256CD6B3}"/>
                    </a:ext>
                  </a:extLst>
                </p:cNvPr>
                <p:cNvSpPr/>
                <p:nvPr/>
              </p:nvSpPr>
              <p:spPr>
                <a:xfrm rot="19835971">
                  <a:off x="3124200" y="4800600"/>
                  <a:ext cx="228600" cy="685800"/>
                </a:xfrm>
                <a:prstGeom prst="donut">
                  <a:avLst/>
                </a:prstGeom>
                <a:solidFill>
                  <a:srgbClr val="6F530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Donut 138">
                  <a:extLst>
                    <a:ext uri="{FF2B5EF4-FFF2-40B4-BE49-F238E27FC236}">
                      <a16:creationId xmlns:a16="http://schemas.microsoft.com/office/drawing/2014/main" id="{41E99E1C-24FB-9453-3D63-873F223AC17D}"/>
                    </a:ext>
                  </a:extLst>
                </p:cNvPr>
                <p:cNvSpPr/>
                <p:nvPr/>
              </p:nvSpPr>
              <p:spPr>
                <a:xfrm rot="19288814">
                  <a:off x="3276600" y="4953000"/>
                  <a:ext cx="228600" cy="685800"/>
                </a:xfrm>
                <a:prstGeom prst="donut">
                  <a:avLst/>
                </a:prstGeom>
                <a:solidFill>
                  <a:srgbClr val="6F530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Donut 139">
                  <a:extLst>
                    <a:ext uri="{FF2B5EF4-FFF2-40B4-BE49-F238E27FC236}">
                      <a16:creationId xmlns:a16="http://schemas.microsoft.com/office/drawing/2014/main" id="{0EABA74F-56FB-5B05-6D8A-DCB8BCDC3A65}"/>
                    </a:ext>
                  </a:extLst>
                </p:cNvPr>
                <p:cNvSpPr/>
                <p:nvPr/>
              </p:nvSpPr>
              <p:spPr>
                <a:xfrm rot="18839447">
                  <a:off x="3365907" y="5136179"/>
                  <a:ext cx="219199" cy="506418"/>
                </a:xfrm>
                <a:prstGeom prst="donut">
                  <a:avLst/>
                </a:prstGeom>
                <a:solidFill>
                  <a:srgbClr val="6F530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4" name="Donut 136">
                <a:extLst>
                  <a:ext uri="{FF2B5EF4-FFF2-40B4-BE49-F238E27FC236}">
                    <a16:creationId xmlns:a16="http://schemas.microsoft.com/office/drawing/2014/main" id="{6ABA7505-F697-2C17-205E-0D9D11FB6706}"/>
                  </a:ext>
                </a:extLst>
              </p:cNvPr>
              <p:cNvSpPr/>
              <p:nvPr/>
            </p:nvSpPr>
            <p:spPr>
              <a:xfrm rot="16200000">
                <a:off x="3543300" y="5295900"/>
                <a:ext cx="228600" cy="304800"/>
              </a:xfrm>
              <a:prstGeom prst="donut">
                <a:avLst/>
              </a:prstGeom>
              <a:solidFill>
                <a:srgbClr val="6F5305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Rounded Rectangle 143">
              <a:extLst>
                <a:ext uri="{FF2B5EF4-FFF2-40B4-BE49-F238E27FC236}">
                  <a16:creationId xmlns:a16="http://schemas.microsoft.com/office/drawing/2014/main" id="{C97382A0-2A96-8F9C-4A25-779E64F7C1C4}"/>
                </a:ext>
              </a:extLst>
            </p:cNvPr>
            <p:cNvSpPr/>
            <p:nvPr/>
          </p:nvSpPr>
          <p:spPr>
            <a:xfrm>
              <a:off x="9311202" y="3086106"/>
              <a:ext cx="305974" cy="5343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>
              <a:extLst>
                <a:ext uri="{FF2B5EF4-FFF2-40B4-BE49-F238E27FC236}">
                  <a16:creationId xmlns:a16="http://schemas.microsoft.com/office/drawing/2014/main" id="{0AD1A183-718F-6CEE-6E4F-3DD157DCA7B2}"/>
                </a:ext>
              </a:extLst>
            </p:cNvPr>
            <p:cNvSpPr/>
            <p:nvPr/>
          </p:nvSpPr>
          <p:spPr>
            <a:xfrm>
              <a:off x="8433993" y="1196973"/>
              <a:ext cx="1453585" cy="1401895"/>
            </a:xfrm>
            <a:prstGeom prst="cloud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A31DC79-E3D4-CD2E-6D97-9420892A9F94}"/>
                </a:ext>
              </a:extLst>
            </p:cNvPr>
            <p:cNvSpPr/>
            <p:nvPr/>
          </p:nvSpPr>
          <p:spPr>
            <a:xfrm>
              <a:off x="8465533" y="861259"/>
              <a:ext cx="1405694" cy="157682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CAABF8E-FC16-DCDF-64CE-FDF2AE968A5E}"/>
              </a:ext>
            </a:extLst>
          </p:cNvPr>
          <p:cNvGrpSpPr/>
          <p:nvPr/>
        </p:nvGrpSpPr>
        <p:grpSpPr>
          <a:xfrm>
            <a:off x="9132086" y="1120084"/>
            <a:ext cx="2303137" cy="5455090"/>
            <a:chOff x="476418" y="723624"/>
            <a:chExt cx="2279374" cy="5398805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A4AE440-1A07-165C-228A-7E5CE122357D}"/>
                </a:ext>
              </a:extLst>
            </p:cNvPr>
            <p:cNvGrpSpPr/>
            <p:nvPr/>
          </p:nvGrpSpPr>
          <p:grpSpPr>
            <a:xfrm>
              <a:off x="792166" y="990990"/>
              <a:ext cx="1763476" cy="5131439"/>
              <a:chOff x="6831468" y="1098535"/>
              <a:chExt cx="1389035" cy="4041876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434046FE-9EF4-9760-102C-4E3CB117D15D}"/>
                  </a:ext>
                </a:extLst>
              </p:cNvPr>
              <p:cNvGrpSpPr/>
              <p:nvPr/>
            </p:nvGrpSpPr>
            <p:grpSpPr>
              <a:xfrm>
                <a:off x="6831468" y="1098535"/>
                <a:ext cx="1281814" cy="1078716"/>
                <a:chOff x="5729819" y="430212"/>
                <a:chExt cx="1210540" cy="1078716"/>
              </a:xfrm>
            </p:grpSpPr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66AEC8B4-1E67-29EF-E2F2-154C8B3B6FAB}"/>
                    </a:ext>
                  </a:extLst>
                </p:cNvPr>
                <p:cNvGrpSpPr/>
                <p:nvPr/>
              </p:nvGrpSpPr>
              <p:grpSpPr>
                <a:xfrm>
                  <a:off x="5729819" y="430212"/>
                  <a:ext cx="1210540" cy="1078716"/>
                  <a:chOff x="5699404" y="23186"/>
                  <a:chExt cx="1210540" cy="1078716"/>
                </a:xfrm>
                <a:solidFill>
                  <a:srgbClr val="9C6F34"/>
                </a:solidFill>
              </p:grpSpPr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EBAA47E2-107F-5305-CE0C-D064EEDE8ED0}"/>
                      </a:ext>
                    </a:extLst>
                  </p:cNvPr>
                  <p:cNvGrpSpPr/>
                  <p:nvPr/>
                </p:nvGrpSpPr>
                <p:grpSpPr>
                  <a:xfrm>
                    <a:off x="5699404" y="23186"/>
                    <a:ext cx="1210540" cy="1078716"/>
                    <a:chOff x="6869325" y="1077146"/>
                    <a:chExt cx="1210540" cy="1078716"/>
                  </a:xfrm>
                  <a:grpFill/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ACE0FBD4-FDB9-F14D-BF4F-A130917B2AAF}"/>
                        </a:ext>
                      </a:extLst>
                    </p:cNvPr>
                    <p:cNvGrpSpPr/>
                    <p:nvPr/>
                  </p:nvGrpSpPr>
                  <p:grpSpPr>
                    <a:xfrm rot="3172924" flipH="1">
                      <a:off x="7291238" y="1367235"/>
                      <a:ext cx="1078716" cy="498538"/>
                      <a:chOff x="5860313" y="1169413"/>
                      <a:chExt cx="806731" cy="498538"/>
                    </a:xfrm>
                    <a:grpFill/>
                  </p:grpSpPr>
                  <p:sp>
                    <p:nvSpPr>
                      <p:cNvPr id="95" name="Round Diagonal Corner Rectangle 41">
                        <a:extLst>
                          <a:ext uri="{FF2B5EF4-FFF2-40B4-BE49-F238E27FC236}">
                            <a16:creationId xmlns:a16="http://schemas.microsoft.com/office/drawing/2014/main" id="{C3E26A97-DA2B-904C-E1C1-91E1A7684756}"/>
                          </a:ext>
                        </a:extLst>
                      </p:cNvPr>
                      <p:cNvSpPr/>
                      <p:nvPr/>
                    </p:nvSpPr>
                    <p:spPr>
                      <a:xfrm rot="4044659">
                        <a:off x="6266327" y="1221777"/>
                        <a:ext cx="453081" cy="348353"/>
                      </a:xfrm>
                      <a:prstGeom prst="round2DiagRect">
                        <a:avLst>
                          <a:gd name="adj1" fmla="val 50000"/>
                          <a:gd name="adj2" fmla="val 0"/>
                        </a:avLst>
                      </a:prstGeom>
                      <a:solidFill>
                        <a:srgbClr val="6C24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6" name="Round Diagonal Corner Rectangle 42">
                        <a:extLst>
                          <a:ext uri="{FF2B5EF4-FFF2-40B4-BE49-F238E27FC236}">
                            <a16:creationId xmlns:a16="http://schemas.microsoft.com/office/drawing/2014/main" id="{790B30B6-7143-37AD-71C7-8A70F042413B}"/>
                          </a:ext>
                        </a:extLst>
                      </p:cNvPr>
                      <p:cNvSpPr/>
                      <p:nvPr/>
                    </p:nvSpPr>
                    <p:spPr>
                      <a:xfrm rot="19599230">
                        <a:off x="5860313" y="1319598"/>
                        <a:ext cx="580329" cy="348353"/>
                      </a:xfrm>
                      <a:prstGeom prst="round2DiagRect">
                        <a:avLst>
                          <a:gd name="adj1" fmla="val 50000"/>
                          <a:gd name="adj2" fmla="val 0"/>
                        </a:avLst>
                      </a:prstGeom>
                      <a:solidFill>
                        <a:srgbClr val="6C24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" name="Oval 96">
                        <a:extLst>
                          <a:ext uri="{FF2B5EF4-FFF2-40B4-BE49-F238E27FC236}">
                            <a16:creationId xmlns:a16="http://schemas.microsoft.com/office/drawing/2014/main" id="{7D532552-D2CF-3D4E-848C-447790FCAC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16742" y="1242536"/>
                        <a:ext cx="176125" cy="306834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6" name="Group 85">
                      <a:extLst>
                        <a:ext uri="{FF2B5EF4-FFF2-40B4-BE49-F238E27FC236}">
                          <a16:creationId xmlns:a16="http://schemas.microsoft.com/office/drawing/2014/main" id="{365F63CB-65B7-F1D9-E6D0-146119560398}"/>
                        </a:ext>
                      </a:extLst>
                    </p:cNvPr>
                    <p:cNvGrpSpPr/>
                    <p:nvPr/>
                  </p:nvGrpSpPr>
                  <p:grpSpPr>
                    <a:xfrm rot="19049039">
                      <a:off x="6869325" y="1291085"/>
                      <a:ext cx="705317" cy="767237"/>
                      <a:chOff x="5955111" y="1134801"/>
                      <a:chExt cx="711933" cy="767237"/>
                    </a:xfrm>
                    <a:grpFill/>
                  </p:grpSpPr>
                  <p:sp>
                    <p:nvSpPr>
                      <p:cNvPr id="92" name="Round Diagonal Corner Rectangle 38">
                        <a:extLst>
                          <a:ext uri="{FF2B5EF4-FFF2-40B4-BE49-F238E27FC236}">
                            <a16:creationId xmlns:a16="http://schemas.microsoft.com/office/drawing/2014/main" id="{FC75E71D-EFCC-5AC6-1158-147684496513}"/>
                          </a:ext>
                        </a:extLst>
                      </p:cNvPr>
                      <p:cNvSpPr/>
                      <p:nvPr/>
                    </p:nvSpPr>
                    <p:spPr>
                      <a:xfrm rot="4044659">
                        <a:off x="6266327" y="1221777"/>
                        <a:ext cx="453081" cy="348353"/>
                      </a:xfrm>
                      <a:prstGeom prst="round2DiagRect">
                        <a:avLst>
                          <a:gd name="adj1" fmla="val 50000"/>
                          <a:gd name="adj2" fmla="val 0"/>
                        </a:avLst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" name="Round Diagonal Corner Rectangle 39">
                        <a:extLst>
                          <a:ext uri="{FF2B5EF4-FFF2-40B4-BE49-F238E27FC236}">
                            <a16:creationId xmlns:a16="http://schemas.microsoft.com/office/drawing/2014/main" id="{F562A317-0655-BE56-033B-3BF3E65F0934}"/>
                          </a:ext>
                        </a:extLst>
                      </p:cNvPr>
                      <p:cNvSpPr/>
                      <p:nvPr/>
                    </p:nvSpPr>
                    <p:spPr>
                      <a:xfrm rot="18750961">
                        <a:off x="5737527" y="1352385"/>
                        <a:ext cx="767237" cy="332069"/>
                      </a:xfrm>
                      <a:prstGeom prst="round2DiagRect">
                        <a:avLst>
                          <a:gd name="adj1" fmla="val 50000"/>
                          <a:gd name="adj2" fmla="val 0"/>
                        </a:avLst>
                      </a:prstGeom>
                      <a:solidFill>
                        <a:srgbClr val="6C24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4" name="Oval 93">
                        <a:extLst>
                          <a:ext uri="{FF2B5EF4-FFF2-40B4-BE49-F238E27FC236}">
                            <a16:creationId xmlns:a16="http://schemas.microsoft.com/office/drawing/2014/main" id="{9670C051-AEA5-029F-247A-DD49CF2179C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16742" y="1242536"/>
                        <a:ext cx="176125" cy="306834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7" name="Group 86">
                      <a:extLst>
                        <a:ext uri="{FF2B5EF4-FFF2-40B4-BE49-F238E27FC236}">
                          <a16:creationId xmlns:a16="http://schemas.microsoft.com/office/drawing/2014/main" id="{D9B70662-2884-7CDD-9FB4-3A5FEBA06461}"/>
                        </a:ext>
                      </a:extLst>
                    </p:cNvPr>
                    <p:cNvGrpSpPr/>
                    <p:nvPr/>
                  </p:nvGrpSpPr>
                  <p:grpSpPr>
                    <a:xfrm rot="763921">
                      <a:off x="7053669" y="1189298"/>
                      <a:ext cx="946298" cy="453081"/>
                      <a:chOff x="5959344" y="1169413"/>
                      <a:chExt cx="707700" cy="453081"/>
                    </a:xfrm>
                    <a:grpFill/>
                  </p:grpSpPr>
                  <p:sp>
                    <p:nvSpPr>
                      <p:cNvPr id="89" name="Round Diagonal Corner Rectangle 35">
                        <a:extLst>
                          <a:ext uri="{FF2B5EF4-FFF2-40B4-BE49-F238E27FC236}">
                            <a16:creationId xmlns:a16="http://schemas.microsoft.com/office/drawing/2014/main" id="{58369818-4847-7C06-4DD7-D8374C7EE10E}"/>
                          </a:ext>
                        </a:extLst>
                      </p:cNvPr>
                      <p:cNvSpPr/>
                      <p:nvPr/>
                    </p:nvSpPr>
                    <p:spPr>
                      <a:xfrm rot="4044659">
                        <a:off x="6266327" y="1221777"/>
                        <a:ext cx="453081" cy="348353"/>
                      </a:xfrm>
                      <a:prstGeom prst="round2DiagRect">
                        <a:avLst>
                          <a:gd name="adj1" fmla="val 50000"/>
                          <a:gd name="adj2" fmla="val 0"/>
                        </a:avLst>
                      </a:prstGeom>
                      <a:solidFill>
                        <a:srgbClr val="6C24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0" name="Round Diagonal Corner Rectangle 36">
                        <a:extLst>
                          <a:ext uri="{FF2B5EF4-FFF2-40B4-BE49-F238E27FC236}">
                            <a16:creationId xmlns:a16="http://schemas.microsoft.com/office/drawing/2014/main" id="{C4F4949D-67C4-20E1-306E-70254CE1A19C}"/>
                          </a:ext>
                        </a:extLst>
                      </p:cNvPr>
                      <p:cNvSpPr/>
                      <p:nvPr/>
                    </p:nvSpPr>
                    <p:spPr>
                      <a:xfrm rot="21002302">
                        <a:off x="5959344" y="1259791"/>
                        <a:ext cx="453081" cy="348353"/>
                      </a:xfrm>
                      <a:prstGeom prst="round2DiagRect">
                        <a:avLst>
                          <a:gd name="adj1" fmla="val 44704"/>
                          <a:gd name="adj2" fmla="val 0"/>
                        </a:avLst>
                      </a:prstGeom>
                      <a:solidFill>
                        <a:srgbClr val="6C24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" name="Oval 90">
                        <a:extLst>
                          <a:ext uri="{FF2B5EF4-FFF2-40B4-BE49-F238E27FC236}">
                            <a16:creationId xmlns:a16="http://schemas.microsoft.com/office/drawing/2014/main" id="{7DE938DC-D5CB-9551-8AA0-06DC494C79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16742" y="1242536"/>
                        <a:ext cx="176125" cy="306834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88" name="Oval 87">
                      <a:extLst>
                        <a:ext uri="{FF2B5EF4-FFF2-40B4-BE49-F238E27FC236}">
                          <a16:creationId xmlns:a16="http://schemas.microsoft.com/office/drawing/2014/main" id="{59D1EC57-C831-902B-B749-CB884A015719}"/>
                        </a:ext>
                      </a:extLst>
                    </p:cNvPr>
                    <p:cNvSpPr/>
                    <p:nvPr/>
                  </p:nvSpPr>
                  <p:spPr>
                    <a:xfrm rot="3824772" flipH="1">
                      <a:off x="7378775" y="1149607"/>
                      <a:ext cx="454908" cy="436549"/>
                    </a:xfrm>
                    <a:prstGeom prst="ellipse">
                      <a:avLst/>
                    </a:prstGeom>
                    <a:solidFill>
                      <a:srgbClr val="6C24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C5E8B928-6F33-159D-5108-88D6B10253D8}"/>
                      </a:ext>
                    </a:extLst>
                  </p:cNvPr>
                  <p:cNvSpPr/>
                  <p:nvPr/>
                </p:nvSpPr>
                <p:spPr>
                  <a:xfrm rot="3824772" flipH="1">
                    <a:off x="5912012" y="287106"/>
                    <a:ext cx="312901" cy="436549"/>
                  </a:xfrm>
                  <a:prstGeom prst="ellipse">
                    <a:avLst/>
                  </a:prstGeom>
                  <a:solidFill>
                    <a:srgbClr val="6C24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63CA628D-6C33-303C-0D9F-42F34FCB317E}"/>
                    </a:ext>
                  </a:extLst>
                </p:cNvPr>
                <p:cNvSpPr/>
                <p:nvPr/>
              </p:nvSpPr>
              <p:spPr>
                <a:xfrm rot="3824772" flipH="1">
                  <a:off x="6512670" y="884792"/>
                  <a:ext cx="407864" cy="305295"/>
                </a:xfrm>
                <a:prstGeom prst="ellipse">
                  <a:avLst/>
                </a:prstGeom>
                <a:solidFill>
                  <a:srgbClr val="6C24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2B2D8338-B3DA-792C-623B-1C4DA1C4F950}"/>
                  </a:ext>
                </a:extLst>
              </p:cNvPr>
              <p:cNvSpPr/>
              <p:nvPr/>
            </p:nvSpPr>
            <p:spPr>
              <a:xfrm rot="2843460">
                <a:off x="7090631" y="4713381"/>
                <a:ext cx="315517" cy="44062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429CA832-10E1-DDAF-AF1F-C4213AF1ED21}"/>
                  </a:ext>
                </a:extLst>
              </p:cNvPr>
              <p:cNvSpPr/>
              <p:nvPr/>
            </p:nvSpPr>
            <p:spPr>
              <a:xfrm rot="19900530">
                <a:off x="7612461" y="4699789"/>
                <a:ext cx="315517" cy="44062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B8D59EC7-8C5C-E115-C316-1A8AB4C3835E}"/>
                  </a:ext>
                </a:extLst>
              </p:cNvPr>
              <p:cNvSpPr/>
              <p:nvPr/>
            </p:nvSpPr>
            <p:spPr>
              <a:xfrm>
                <a:off x="6841412" y="3393931"/>
                <a:ext cx="239296" cy="34140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8EE9E73B-985A-2BB6-BDEE-21AC31EE49A2}"/>
                  </a:ext>
                </a:extLst>
              </p:cNvPr>
              <p:cNvSpPr/>
              <p:nvPr/>
            </p:nvSpPr>
            <p:spPr>
              <a:xfrm rot="20689303">
                <a:off x="7981207" y="3400807"/>
                <a:ext cx="239296" cy="34140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rapezoid 62">
                <a:extLst>
                  <a:ext uri="{FF2B5EF4-FFF2-40B4-BE49-F238E27FC236}">
                    <a16:creationId xmlns:a16="http://schemas.microsoft.com/office/drawing/2014/main" id="{2051ECC8-830C-30B7-A90B-AB91696B5724}"/>
                  </a:ext>
                </a:extLst>
              </p:cNvPr>
              <p:cNvSpPr/>
              <p:nvPr/>
            </p:nvSpPr>
            <p:spPr>
              <a:xfrm rot="20203792">
                <a:off x="7561339" y="2245245"/>
                <a:ext cx="567223" cy="1380364"/>
              </a:xfrm>
              <a:prstGeom prst="trapezoid">
                <a:avLst>
                  <a:gd name="adj" fmla="val 17618"/>
                </a:avLst>
              </a:prstGeom>
              <a:solidFill>
                <a:srgbClr val="D3AD7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Trapezoid 63">
                <a:extLst>
                  <a:ext uri="{FF2B5EF4-FFF2-40B4-BE49-F238E27FC236}">
                    <a16:creationId xmlns:a16="http://schemas.microsoft.com/office/drawing/2014/main" id="{9959A559-940C-1C89-AF59-E251AE9E18E8}"/>
                  </a:ext>
                </a:extLst>
              </p:cNvPr>
              <p:cNvSpPr/>
              <p:nvPr/>
            </p:nvSpPr>
            <p:spPr>
              <a:xfrm rot="1050082">
                <a:off x="6940436" y="2218848"/>
                <a:ext cx="567223" cy="1380364"/>
              </a:xfrm>
              <a:prstGeom prst="trapezoid">
                <a:avLst>
                  <a:gd name="adj" fmla="val 17618"/>
                </a:avLst>
              </a:prstGeom>
              <a:solidFill>
                <a:srgbClr val="D3AD7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Trapezoid 64">
                <a:extLst>
                  <a:ext uri="{FF2B5EF4-FFF2-40B4-BE49-F238E27FC236}">
                    <a16:creationId xmlns:a16="http://schemas.microsoft.com/office/drawing/2014/main" id="{267AC0BF-56EE-3D75-7886-18649CBC6363}"/>
                  </a:ext>
                </a:extLst>
              </p:cNvPr>
              <p:cNvSpPr/>
              <p:nvPr/>
            </p:nvSpPr>
            <p:spPr>
              <a:xfrm>
                <a:off x="7109361" y="2252451"/>
                <a:ext cx="834915" cy="1457217"/>
              </a:xfrm>
              <a:prstGeom prst="trapezoid">
                <a:avLst/>
              </a:prstGeom>
              <a:solidFill>
                <a:srgbClr val="D3AD7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3D7836A8-F9E8-D733-2302-1F3651965FF6}"/>
                  </a:ext>
                </a:extLst>
              </p:cNvPr>
              <p:cNvSpPr/>
              <p:nvPr/>
            </p:nvSpPr>
            <p:spPr>
              <a:xfrm>
                <a:off x="7441703" y="2891620"/>
                <a:ext cx="88386" cy="7547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56F735F7-FA51-91BF-73DC-807895EF34A2}"/>
                  </a:ext>
                </a:extLst>
              </p:cNvPr>
              <p:cNvSpPr/>
              <p:nvPr/>
            </p:nvSpPr>
            <p:spPr>
              <a:xfrm>
                <a:off x="7448992" y="3092455"/>
                <a:ext cx="88386" cy="7547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ECBDBF09-B2BD-0200-8A60-D969B9701019}"/>
                  </a:ext>
                </a:extLst>
              </p:cNvPr>
              <p:cNvSpPr/>
              <p:nvPr/>
            </p:nvSpPr>
            <p:spPr>
              <a:xfrm>
                <a:off x="7460283" y="3306604"/>
                <a:ext cx="88386" cy="7547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8F148B68-43FD-9E78-4ADE-BF174D82C8C2}"/>
                  </a:ext>
                </a:extLst>
              </p:cNvPr>
              <p:cNvSpPr/>
              <p:nvPr/>
            </p:nvSpPr>
            <p:spPr>
              <a:xfrm>
                <a:off x="7463370" y="3496039"/>
                <a:ext cx="88386" cy="7547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Trapezoid 69">
                <a:extLst>
                  <a:ext uri="{FF2B5EF4-FFF2-40B4-BE49-F238E27FC236}">
                    <a16:creationId xmlns:a16="http://schemas.microsoft.com/office/drawing/2014/main" id="{18926A33-4048-622D-2B54-E16B952DC1F3}"/>
                  </a:ext>
                </a:extLst>
              </p:cNvPr>
              <p:cNvSpPr/>
              <p:nvPr/>
            </p:nvSpPr>
            <p:spPr>
              <a:xfrm>
                <a:off x="7066096" y="3614242"/>
                <a:ext cx="567223" cy="1267229"/>
              </a:xfrm>
              <a:prstGeom prst="trapezoid">
                <a:avLst>
                  <a:gd name="adj" fmla="val 17618"/>
                </a:avLst>
              </a:prstGeom>
              <a:solidFill>
                <a:srgbClr val="6633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Trapezoid 70">
                <a:extLst>
                  <a:ext uri="{FF2B5EF4-FFF2-40B4-BE49-F238E27FC236}">
                    <a16:creationId xmlns:a16="http://schemas.microsoft.com/office/drawing/2014/main" id="{B988357C-0728-BAF4-A64E-8ABFEB9B3F08}"/>
                  </a:ext>
                </a:extLst>
              </p:cNvPr>
              <p:cNvSpPr/>
              <p:nvPr/>
            </p:nvSpPr>
            <p:spPr>
              <a:xfrm rot="21416046">
                <a:off x="7465391" y="3614243"/>
                <a:ext cx="567223" cy="1267228"/>
              </a:xfrm>
              <a:prstGeom prst="trapezoid">
                <a:avLst>
                  <a:gd name="adj" fmla="val 17618"/>
                </a:avLst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CB72A336-1092-327A-938F-EE2838A1B421}"/>
                  </a:ext>
                </a:extLst>
              </p:cNvPr>
              <p:cNvSpPr/>
              <p:nvPr/>
            </p:nvSpPr>
            <p:spPr>
              <a:xfrm>
                <a:off x="7270320" y="3641343"/>
                <a:ext cx="525326" cy="440786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ounded Rectangle 18">
                <a:extLst>
                  <a:ext uri="{FF2B5EF4-FFF2-40B4-BE49-F238E27FC236}">
                    <a16:creationId xmlns:a16="http://schemas.microsoft.com/office/drawing/2014/main" id="{721DC100-4514-B44A-F845-0A8B71AC58B2}"/>
                  </a:ext>
                </a:extLst>
              </p:cNvPr>
              <p:cNvSpPr/>
              <p:nvPr/>
            </p:nvSpPr>
            <p:spPr>
              <a:xfrm>
                <a:off x="7109361" y="3571511"/>
                <a:ext cx="834915" cy="138157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ame 73">
                <a:extLst>
                  <a:ext uri="{FF2B5EF4-FFF2-40B4-BE49-F238E27FC236}">
                    <a16:creationId xmlns:a16="http://schemas.microsoft.com/office/drawing/2014/main" id="{92C3AFE9-0611-AEDE-7920-CC65815BAE5F}"/>
                  </a:ext>
                </a:extLst>
              </p:cNvPr>
              <p:cNvSpPr/>
              <p:nvPr/>
            </p:nvSpPr>
            <p:spPr>
              <a:xfrm>
                <a:off x="7369976" y="3557319"/>
                <a:ext cx="286782" cy="175893"/>
              </a:xfrm>
              <a:prstGeom prst="fram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Isosceles Triangle 74">
                <a:extLst>
                  <a:ext uri="{FF2B5EF4-FFF2-40B4-BE49-F238E27FC236}">
                    <a16:creationId xmlns:a16="http://schemas.microsoft.com/office/drawing/2014/main" id="{D1458F24-898A-0A27-17D6-A6A841AC55DB}"/>
                  </a:ext>
                </a:extLst>
              </p:cNvPr>
              <p:cNvSpPr/>
              <p:nvPr/>
            </p:nvSpPr>
            <p:spPr>
              <a:xfrm rot="10800000">
                <a:off x="7181810" y="2140670"/>
                <a:ext cx="642553" cy="485151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Chord 75">
                <a:extLst>
                  <a:ext uri="{FF2B5EF4-FFF2-40B4-BE49-F238E27FC236}">
                    <a16:creationId xmlns:a16="http://schemas.microsoft.com/office/drawing/2014/main" id="{1F188707-BDC6-5287-6458-F333A6D08ECD}"/>
                  </a:ext>
                </a:extLst>
              </p:cNvPr>
              <p:cNvSpPr/>
              <p:nvPr/>
            </p:nvSpPr>
            <p:spPr>
              <a:xfrm rot="20214723">
                <a:off x="7239260" y="2245473"/>
                <a:ext cx="230660" cy="473508"/>
              </a:xfrm>
              <a:prstGeom prst="chord">
                <a:avLst/>
              </a:prstGeom>
              <a:solidFill>
                <a:srgbClr val="D3AD7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Chord 76">
                <a:extLst>
                  <a:ext uri="{FF2B5EF4-FFF2-40B4-BE49-F238E27FC236}">
                    <a16:creationId xmlns:a16="http://schemas.microsoft.com/office/drawing/2014/main" id="{34CA4B6B-5760-A59B-1482-6E362E23C63B}"/>
                  </a:ext>
                </a:extLst>
              </p:cNvPr>
              <p:cNvSpPr/>
              <p:nvPr/>
            </p:nvSpPr>
            <p:spPr>
              <a:xfrm rot="1385277" flipH="1">
                <a:off x="7538453" y="2266832"/>
                <a:ext cx="221041" cy="443829"/>
              </a:xfrm>
              <a:prstGeom prst="chord">
                <a:avLst/>
              </a:prstGeom>
              <a:solidFill>
                <a:srgbClr val="D3AD7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00196AD0-6DEE-BBCF-C3BA-F263964C9E10}"/>
                  </a:ext>
                </a:extLst>
              </p:cNvPr>
              <p:cNvSpPr/>
              <p:nvPr/>
            </p:nvSpPr>
            <p:spPr>
              <a:xfrm>
                <a:off x="7019509" y="1282245"/>
                <a:ext cx="947351" cy="106268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5E61A5CA-118F-8FCC-40BC-023103D843C1}"/>
                  </a:ext>
                </a:extLst>
              </p:cNvPr>
              <p:cNvCxnSpPr>
                <a:stCxn id="77" idx="0"/>
                <a:endCxn id="69" idx="0"/>
              </p:cNvCxnSpPr>
              <p:nvPr/>
            </p:nvCxnSpPr>
            <p:spPr>
              <a:xfrm flipH="1">
                <a:off x="7507563" y="2540957"/>
                <a:ext cx="11609" cy="9550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Pentagon 26">
                <a:extLst>
                  <a:ext uri="{FF2B5EF4-FFF2-40B4-BE49-F238E27FC236}">
                    <a16:creationId xmlns:a16="http://schemas.microsoft.com/office/drawing/2014/main" id="{32EB5BEE-8E6D-CEE6-D43F-4F1C2B37F7E7}"/>
                  </a:ext>
                </a:extLst>
              </p:cNvPr>
              <p:cNvSpPr/>
              <p:nvPr/>
            </p:nvSpPr>
            <p:spPr>
              <a:xfrm rot="5400000">
                <a:off x="7553312" y="2849689"/>
                <a:ext cx="267533" cy="198908"/>
              </a:xfrm>
              <a:prstGeom prst="homePlate">
                <a:avLst/>
              </a:prstGeom>
              <a:solidFill>
                <a:srgbClr val="D3AD7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113">
              <a:extLst>
                <a:ext uri="{FF2B5EF4-FFF2-40B4-BE49-F238E27FC236}">
                  <a16:creationId xmlns:a16="http://schemas.microsoft.com/office/drawing/2014/main" id="{EC052B46-A728-E60C-2F3E-37E64A122B13}"/>
                </a:ext>
              </a:extLst>
            </p:cNvPr>
            <p:cNvGrpSpPr/>
            <p:nvPr/>
          </p:nvGrpSpPr>
          <p:grpSpPr>
            <a:xfrm>
              <a:off x="476418" y="723624"/>
              <a:ext cx="2279374" cy="899312"/>
              <a:chOff x="5257800" y="1210603"/>
              <a:chExt cx="1364974" cy="843484"/>
            </a:xfrm>
          </p:grpSpPr>
          <p:grpSp>
            <p:nvGrpSpPr>
              <p:cNvPr id="51" name="Group 111">
                <a:extLst>
                  <a:ext uri="{FF2B5EF4-FFF2-40B4-BE49-F238E27FC236}">
                    <a16:creationId xmlns:a16="http://schemas.microsoft.com/office/drawing/2014/main" id="{BDB46F0D-32CB-85AA-B21D-8C2512E6CA18}"/>
                  </a:ext>
                </a:extLst>
              </p:cNvPr>
              <p:cNvGrpSpPr/>
              <p:nvPr/>
            </p:nvGrpSpPr>
            <p:grpSpPr>
              <a:xfrm>
                <a:off x="5257800" y="1295400"/>
                <a:ext cx="1364974" cy="758687"/>
                <a:chOff x="3657600" y="990600"/>
                <a:chExt cx="2637183" cy="1395537"/>
              </a:xfrm>
            </p:grpSpPr>
            <p:sp>
              <p:nvSpPr>
                <p:cNvPr id="53" name="Teardrop 52">
                  <a:extLst>
                    <a:ext uri="{FF2B5EF4-FFF2-40B4-BE49-F238E27FC236}">
                      <a16:creationId xmlns:a16="http://schemas.microsoft.com/office/drawing/2014/main" id="{DAE6574C-14BA-AFBF-16FA-45CE987BFC8D}"/>
                    </a:ext>
                  </a:extLst>
                </p:cNvPr>
                <p:cNvSpPr/>
                <p:nvPr/>
              </p:nvSpPr>
              <p:spPr>
                <a:xfrm rot="11051829">
                  <a:off x="4876800" y="1828799"/>
                  <a:ext cx="1417983" cy="556591"/>
                </a:xfrm>
                <a:prstGeom prst="teardrop">
                  <a:avLst/>
                </a:prstGeom>
                <a:solidFill>
                  <a:srgbClr val="F3CB67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Teardrop 53">
                  <a:extLst>
                    <a:ext uri="{FF2B5EF4-FFF2-40B4-BE49-F238E27FC236}">
                      <a16:creationId xmlns:a16="http://schemas.microsoft.com/office/drawing/2014/main" id="{CE08B93B-0354-3938-D766-65D6925A197D}"/>
                    </a:ext>
                  </a:extLst>
                </p:cNvPr>
                <p:cNvSpPr/>
                <p:nvPr/>
              </p:nvSpPr>
              <p:spPr>
                <a:xfrm>
                  <a:off x="3657600" y="1905000"/>
                  <a:ext cx="1371600" cy="457200"/>
                </a:xfrm>
                <a:prstGeom prst="teardrop">
                  <a:avLst/>
                </a:prstGeom>
                <a:solidFill>
                  <a:srgbClr val="F3CB67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Moon 54">
                  <a:extLst>
                    <a:ext uri="{FF2B5EF4-FFF2-40B4-BE49-F238E27FC236}">
                      <a16:creationId xmlns:a16="http://schemas.microsoft.com/office/drawing/2014/main" id="{BC95FE33-64B5-9B76-A904-95EA9FA9EE1D}"/>
                    </a:ext>
                  </a:extLst>
                </p:cNvPr>
                <p:cNvSpPr/>
                <p:nvPr/>
              </p:nvSpPr>
              <p:spPr>
                <a:xfrm rot="5400000">
                  <a:off x="4914864" y="1369979"/>
                  <a:ext cx="305546" cy="172677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0BE4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Trapezoid 55">
                  <a:extLst>
                    <a:ext uri="{FF2B5EF4-FFF2-40B4-BE49-F238E27FC236}">
                      <a16:creationId xmlns:a16="http://schemas.microsoft.com/office/drawing/2014/main" id="{CDC8D461-7544-C217-15A0-A9F3BA693163}"/>
                    </a:ext>
                  </a:extLst>
                </p:cNvPr>
                <p:cNvSpPr/>
                <p:nvPr/>
              </p:nvSpPr>
              <p:spPr>
                <a:xfrm>
                  <a:off x="4343400" y="990600"/>
                  <a:ext cx="1371600" cy="914400"/>
                </a:xfrm>
                <a:prstGeom prst="trapezoid">
                  <a:avLst>
                    <a:gd name="adj" fmla="val 38725"/>
                  </a:avLst>
                </a:prstGeom>
                <a:solidFill>
                  <a:srgbClr val="F3CB67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Moon 56">
                  <a:extLst>
                    <a:ext uri="{FF2B5EF4-FFF2-40B4-BE49-F238E27FC236}">
                      <a16:creationId xmlns:a16="http://schemas.microsoft.com/office/drawing/2014/main" id="{25045354-6707-DA60-04B2-F9D00B998100}"/>
                    </a:ext>
                  </a:extLst>
                </p:cNvPr>
                <p:cNvSpPr/>
                <p:nvPr/>
              </p:nvSpPr>
              <p:spPr>
                <a:xfrm rot="5400000" flipH="1" flipV="1">
                  <a:off x="4914901" y="1257299"/>
                  <a:ext cx="228598" cy="1371600"/>
                </a:xfrm>
                <a:prstGeom prst="moon">
                  <a:avLst>
                    <a:gd name="adj" fmla="val 8750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D51A061F-30CB-880A-19B8-4D4CD8FC50D1}"/>
                  </a:ext>
                </a:extLst>
              </p:cNvPr>
              <p:cNvSpPr/>
              <p:nvPr/>
            </p:nvSpPr>
            <p:spPr>
              <a:xfrm>
                <a:off x="5701023" y="1210603"/>
                <a:ext cx="533400" cy="228600"/>
              </a:xfrm>
              <a:prstGeom prst="ellipse">
                <a:avLst/>
              </a:prstGeom>
              <a:solidFill>
                <a:srgbClr val="F3CB6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986A90E-48F9-2EB9-5BF7-2FED9839B6BE}"/>
                </a:ext>
              </a:extLst>
            </p:cNvPr>
            <p:cNvGrpSpPr/>
            <p:nvPr/>
          </p:nvGrpSpPr>
          <p:grpSpPr>
            <a:xfrm rot="19318348">
              <a:off x="1501619" y="2247129"/>
              <a:ext cx="740931" cy="947879"/>
              <a:chOff x="2764269" y="1828263"/>
              <a:chExt cx="1502931" cy="1922711"/>
            </a:xfrm>
          </p:grpSpPr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484683CF-81F3-1A54-31B4-E9A1EFB55800}"/>
                  </a:ext>
                </a:extLst>
              </p:cNvPr>
              <p:cNvSpPr/>
              <p:nvPr/>
            </p:nvSpPr>
            <p:spPr>
              <a:xfrm>
                <a:off x="2764269" y="1828263"/>
                <a:ext cx="1274332" cy="914937"/>
              </a:xfrm>
              <a:prstGeom prst="triangle">
                <a:avLst>
                  <a:gd name="adj" fmla="val 12597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A8CF2089-E1E5-6923-9745-5E8F18734007}"/>
                  </a:ext>
                </a:extLst>
              </p:cNvPr>
              <p:cNvGrpSpPr/>
              <p:nvPr/>
            </p:nvGrpSpPr>
            <p:grpSpPr>
              <a:xfrm>
                <a:off x="3622586" y="2455965"/>
                <a:ext cx="644614" cy="1295009"/>
                <a:chOff x="3622586" y="2455966"/>
                <a:chExt cx="565083" cy="1135234"/>
              </a:xfrm>
            </p:grpSpPr>
            <p:sp>
              <p:nvSpPr>
                <p:cNvPr id="47" name="Isosceles Triangle 46">
                  <a:extLst>
                    <a:ext uri="{FF2B5EF4-FFF2-40B4-BE49-F238E27FC236}">
                      <a16:creationId xmlns:a16="http://schemas.microsoft.com/office/drawing/2014/main" id="{5D38EC3D-54F6-C449-51FB-52D2C7B22435}"/>
                    </a:ext>
                  </a:extLst>
                </p:cNvPr>
                <p:cNvSpPr/>
                <p:nvPr/>
              </p:nvSpPr>
              <p:spPr>
                <a:xfrm rot="10800000">
                  <a:off x="3653245" y="2716659"/>
                  <a:ext cx="383004" cy="874541"/>
                </a:xfrm>
                <a:prstGeom prst="triangle">
                  <a:avLst>
                    <a:gd name="adj" fmla="val 12597"/>
                  </a:avLst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id="{0F4EB7EB-AB0D-8FA5-9EF6-DE2FB53ED9FD}"/>
                    </a:ext>
                  </a:extLst>
                </p:cNvPr>
                <p:cNvSpPr/>
                <p:nvPr/>
              </p:nvSpPr>
              <p:spPr>
                <a:xfrm rot="9129202">
                  <a:off x="3804665" y="2644330"/>
                  <a:ext cx="383004" cy="874541"/>
                </a:xfrm>
                <a:prstGeom prst="triangle">
                  <a:avLst>
                    <a:gd name="adj" fmla="val 12597"/>
                  </a:avLst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5A2905A2-B3AE-0E85-CD01-D160E549C3C6}"/>
                    </a:ext>
                  </a:extLst>
                </p:cNvPr>
                <p:cNvSpPr/>
                <p:nvPr/>
              </p:nvSpPr>
              <p:spPr>
                <a:xfrm>
                  <a:off x="3622586" y="2455966"/>
                  <a:ext cx="413663" cy="4740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Moon 49">
                  <a:extLst>
                    <a:ext uri="{FF2B5EF4-FFF2-40B4-BE49-F238E27FC236}">
                      <a16:creationId xmlns:a16="http://schemas.microsoft.com/office/drawing/2014/main" id="{965EBC1C-B992-044B-9D86-B82BF4B011BE}"/>
                    </a:ext>
                  </a:extLst>
                </p:cNvPr>
                <p:cNvSpPr/>
                <p:nvPr/>
              </p:nvSpPr>
              <p:spPr>
                <a:xfrm rot="15291721">
                  <a:off x="3748906" y="2518505"/>
                  <a:ext cx="216729" cy="427607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3043FDBB-F8F6-55D7-CFCF-A225F28F0CB7}"/>
              </a:ext>
            </a:extLst>
          </p:cNvPr>
          <p:cNvSpPr txBox="1"/>
          <p:nvPr/>
        </p:nvSpPr>
        <p:spPr>
          <a:xfrm>
            <a:off x="9104238" y="278450"/>
            <a:ext cx="242045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Henry G. Sherwood</a:t>
            </a:r>
          </a:p>
          <a:p>
            <a:r>
              <a:rPr lang="en-US" sz="1100" dirty="0"/>
              <a:t>D&amp;C 124:81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1B38C20-BC8B-206F-639B-855C2DA923DD}"/>
              </a:ext>
            </a:extLst>
          </p:cNvPr>
          <p:cNvSpPr txBox="1"/>
          <p:nvPr/>
        </p:nvSpPr>
        <p:spPr>
          <a:xfrm>
            <a:off x="3409154" y="5754700"/>
            <a:ext cx="2276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Seth</a:t>
            </a:r>
          </a:p>
          <a:p>
            <a:r>
              <a:rPr lang="en-US" sz="1000" dirty="0"/>
              <a:t>Son of Adam and Eve</a:t>
            </a:r>
          </a:p>
          <a:p>
            <a:r>
              <a:rPr lang="en-US" sz="1000" dirty="0"/>
              <a:t>Genesis 4:25</a:t>
            </a:r>
          </a:p>
          <a:p>
            <a:r>
              <a:rPr lang="en-US" sz="1000" dirty="0"/>
              <a:t>D&amp;C 138:40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BCE2E4E-FE10-3718-5C8D-A9D14948F1DB}"/>
              </a:ext>
            </a:extLst>
          </p:cNvPr>
          <p:cNvGrpSpPr/>
          <p:nvPr/>
        </p:nvGrpSpPr>
        <p:grpSpPr>
          <a:xfrm>
            <a:off x="1146955" y="973554"/>
            <a:ext cx="2716618" cy="5629654"/>
            <a:chOff x="722842" y="1229672"/>
            <a:chExt cx="2647819" cy="5487084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C8ABBA76-8E0B-AF6B-B31B-39CD61B92456}"/>
                </a:ext>
              </a:extLst>
            </p:cNvPr>
            <p:cNvGrpSpPr/>
            <p:nvPr/>
          </p:nvGrpSpPr>
          <p:grpSpPr>
            <a:xfrm rot="3406516">
              <a:off x="1460020" y="5802787"/>
              <a:ext cx="524933" cy="878875"/>
              <a:chOff x="4667177" y="4130198"/>
              <a:chExt cx="524933" cy="878875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6719178C-518F-66BD-8E20-D72EF7736DBD}"/>
                  </a:ext>
                </a:extLst>
              </p:cNvPr>
              <p:cNvSpPr/>
              <p:nvPr/>
            </p:nvSpPr>
            <p:spPr>
              <a:xfrm>
                <a:off x="4667177" y="4258299"/>
                <a:ext cx="524933" cy="750774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93E7D3B9-31D4-9E98-57B5-14354BB4910F}"/>
                  </a:ext>
                </a:extLst>
              </p:cNvPr>
              <p:cNvSpPr/>
              <p:nvPr/>
            </p:nvSpPr>
            <p:spPr>
              <a:xfrm>
                <a:off x="4667177" y="4130198"/>
                <a:ext cx="524933" cy="75077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3BB7172A-A1CB-53CB-96D8-232C67C320C9}"/>
                </a:ext>
              </a:extLst>
            </p:cNvPr>
            <p:cNvGrpSpPr/>
            <p:nvPr/>
          </p:nvGrpSpPr>
          <p:grpSpPr>
            <a:xfrm rot="19283396">
              <a:off x="2126699" y="5837881"/>
              <a:ext cx="524933" cy="878875"/>
              <a:chOff x="4667177" y="4130198"/>
              <a:chExt cx="524933" cy="878875"/>
            </a:xfrm>
          </p:grpSpPr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00ED9418-9FC1-F26E-25C9-9F69978527D6}"/>
                  </a:ext>
                </a:extLst>
              </p:cNvPr>
              <p:cNvSpPr/>
              <p:nvPr/>
            </p:nvSpPr>
            <p:spPr>
              <a:xfrm>
                <a:off x="4667177" y="4258299"/>
                <a:ext cx="524933" cy="750774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5045DBA3-D6E7-6580-33C1-1B3F6E54A3C3}"/>
                  </a:ext>
                </a:extLst>
              </p:cNvPr>
              <p:cNvSpPr/>
              <p:nvPr/>
            </p:nvSpPr>
            <p:spPr>
              <a:xfrm>
                <a:off x="4667177" y="4130198"/>
                <a:ext cx="524933" cy="75077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3" name="Cloud 102">
              <a:extLst>
                <a:ext uri="{FF2B5EF4-FFF2-40B4-BE49-F238E27FC236}">
                  <a16:creationId xmlns:a16="http://schemas.microsoft.com/office/drawing/2014/main" id="{57B158B4-698F-73D8-54C3-D67459ACCB1E}"/>
                </a:ext>
              </a:extLst>
            </p:cNvPr>
            <p:cNvSpPr/>
            <p:nvPr/>
          </p:nvSpPr>
          <p:spPr>
            <a:xfrm rot="12035745" flipH="1">
              <a:off x="911750" y="1388811"/>
              <a:ext cx="1088445" cy="1435057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Cloud 103">
              <a:extLst>
                <a:ext uri="{FF2B5EF4-FFF2-40B4-BE49-F238E27FC236}">
                  <a16:creationId xmlns:a16="http://schemas.microsoft.com/office/drawing/2014/main" id="{085CA310-7DE3-EBC8-E717-B40CF93B00CE}"/>
                </a:ext>
              </a:extLst>
            </p:cNvPr>
            <p:cNvSpPr/>
            <p:nvPr/>
          </p:nvSpPr>
          <p:spPr>
            <a:xfrm rot="9927391">
              <a:off x="2203831" y="1418975"/>
              <a:ext cx="965294" cy="1374729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840E24BA-203B-BA98-3BA9-4251EB215D31}"/>
                </a:ext>
              </a:extLst>
            </p:cNvPr>
            <p:cNvSpPr/>
            <p:nvPr/>
          </p:nvSpPr>
          <p:spPr>
            <a:xfrm rot="19851404">
              <a:off x="2917071" y="4106185"/>
              <a:ext cx="453590" cy="83419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C276354-3F2F-8F79-1726-3F959C190E37}"/>
                </a:ext>
              </a:extLst>
            </p:cNvPr>
            <p:cNvSpPr/>
            <p:nvPr/>
          </p:nvSpPr>
          <p:spPr>
            <a:xfrm rot="1587218">
              <a:off x="722842" y="4190890"/>
              <a:ext cx="468552" cy="83419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Trapezoid 106">
              <a:extLst>
                <a:ext uri="{FF2B5EF4-FFF2-40B4-BE49-F238E27FC236}">
                  <a16:creationId xmlns:a16="http://schemas.microsoft.com/office/drawing/2014/main" id="{2143E7A6-2454-9F8E-A983-2201F2830EB0}"/>
                </a:ext>
              </a:extLst>
            </p:cNvPr>
            <p:cNvSpPr/>
            <p:nvPr/>
          </p:nvSpPr>
          <p:spPr>
            <a:xfrm rot="1252208">
              <a:off x="793045" y="2886992"/>
              <a:ext cx="1105536" cy="1838823"/>
            </a:xfrm>
            <a:prstGeom prst="trapezoid">
              <a:avLst>
                <a:gd name="adj" fmla="val 38664"/>
              </a:avLst>
            </a:prstGeom>
            <a:solidFill>
              <a:srgbClr val="CC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rapezoid 107">
              <a:extLst>
                <a:ext uri="{FF2B5EF4-FFF2-40B4-BE49-F238E27FC236}">
                  <a16:creationId xmlns:a16="http://schemas.microsoft.com/office/drawing/2014/main" id="{598C35CE-281C-0A5F-34F5-81BEE23F9110}"/>
                </a:ext>
              </a:extLst>
            </p:cNvPr>
            <p:cNvSpPr/>
            <p:nvPr/>
          </p:nvSpPr>
          <p:spPr>
            <a:xfrm rot="19870960">
              <a:off x="2304685" y="2859614"/>
              <a:ext cx="875949" cy="1717908"/>
            </a:xfrm>
            <a:prstGeom prst="trapezoid">
              <a:avLst/>
            </a:prstGeom>
            <a:solidFill>
              <a:srgbClr val="CC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rapezoid 108">
              <a:extLst>
                <a:ext uri="{FF2B5EF4-FFF2-40B4-BE49-F238E27FC236}">
                  <a16:creationId xmlns:a16="http://schemas.microsoft.com/office/drawing/2014/main" id="{7C03CE9E-43D0-D77C-457F-D9ACF2CD3DBE}"/>
                </a:ext>
              </a:extLst>
            </p:cNvPr>
            <p:cNvSpPr/>
            <p:nvPr/>
          </p:nvSpPr>
          <p:spPr>
            <a:xfrm>
              <a:off x="1283509" y="3031857"/>
              <a:ext cx="1584968" cy="3169935"/>
            </a:xfrm>
            <a:prstGeom prst="trapezoid">
              <a:avLst/>
            </a:prstGeom>
            <a:solidFill>
              <a:srgbClr val="CC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9A0525EE-6C7B-FA14-3F1B-D98CD3EF4382}"/>
                </a:ext>
              </a:extLst>
            </p:cNvPr>
            <p:cNvSpPr/>
            <p:nvPr/>
          </p:nvSpPr>
          <p:spPr>
            <a:xfrm>
              <a:off x="1722487" y="2781599"/>
              <a:ext cx="656413" cy="66735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E3845F22-E9FC-9882-0CCE-75D2C78BA013}"/>
                </a:ext>
              </a:extLst>
            </p:cNvPr>
            <p:cNvSpPr/>
            <p:nvPr/>
          </p:nvSpPr>
          <p:spPr>
            <a:xfrm>
              <a:off x="1273968" y="1229672"/>
              <a:ext cx="1473072" cy="19186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Cloud 111">
              <a:extLst>
                <a:ext uri="{FF2B5EF4-FFF2-40B4-BE49-F238E27FC236}">
                  <a16:creationId xmlns:a16="http://schemas.microsoft.com/office/drawing/2014/main" id="{E7D19B3D-F1F5-0F6C-1A87-726FBCF37518}"/>
                </a:ext>
              </a:extLst>
            </p:cNvPr>
            <p:cNvSpPr/>
            <p:nvPr/>
          </p:nvSpPr>
          <p:spPr>
            <a:xfrm rot="15995659" flipH="1">
              <a:off x="1452104" y="2522674"/>
              <a:ext cx="1233184" cy="1032529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A9DFD409-AEFE-7C73-4899-709E9DED5F86}"/>
                </a:ext>
              </a:extLst>
            </p:cNvPr>
            <p:cNvSpPr/>
            <p:nvPr/>
          </p:nvSpPr>
          <p:spPr>
            <a:xfrm>
              <a:off x="1907474" y="2595741"/>
              <a:ext cx="310343" cy="1338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5834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0A63CF-6D43-C7C9-055B-EAC0796E55C1}"/>
              </a:ext>
            </a:extLst>
          </p:cNvPr>
          <p:cNvGrpSpPr/>
          <p:nvPr/>
        </p:nvGrpSpPr>
        <p:grpSpPr>
          <a:xfrm>
            <a:off x="426720" y="243840"/>
            <a:ext cx="975360" cy="1026160"/>
            <a:chOff x="426720" y="243840"/>
            <a:chExt cx="975360" cy="10261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0138D1-B9F0-C2B1-3F94-2427BF2C30E5}"/>
                </a:ext>
              </a:extLst>
            </p:cNvPr>
            <p:cNvSpPr/>
            <p:nvPr/>
          </p:nvSpPr>
          <p:spPr>
            <a:xfrm>
              <a:off x="426720" y="294640"/>
              <a:ext cx="975360" cy="9753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9D68967-65BB-C7FB-3F56-81E631959BE6}"/>
                </a:ext>
              </a:extLst>
            </p:cNvPr>
            <p:cNvSpPr txBox="1"/>
            <p:nvPr/>
          </p:nvSpPr>
          <p:spPr>
            <a:xfrm>
              <a:off x="584200" y="243840"/>
              <a:ext cx="741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Algerian" panose="04020705040A02060702" pitchFamily="82" charset="0"/>
                </a:rPr>
                <a:t>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600EE10-F456-13ED-DE97-56314D9DC9D5}"/>
              </a:ext>
            </a:extLst>
          </p:cNvPr>
          <p:cNvSpPr txBox="1"/>
          <p:nvPr/>
        </p:nvSpPr>
        <p:spPr>
          <a:xfrm>
            <a:off x="1676400" y="381401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Joseph Smith Sr.</a:t>
            </a:r>
          </a:p>
          <a:p>
            <a:r>
              <a:rPr lang="en-US" sz="1100" dirty="0"/>
              <a:t>D&amp;C 102:3, 34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61F3D1-27AB-206E-4054-995C2CBE21DE}"/>
              </a:ext>
            </a:extLst>
          </p:cNvPr>
          <p:cNvSpPr txBox="1"/>
          <p:nvPr/>
        </p:nvSpPr>
        <p:spPr>
          <a:xfrm>
            <a:off x="4862867" y="377014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Lucy Mack Smith</a:t>
            </a:r>
          </a:p>
          <a:p>
            <a:r>
              <a:rPr lang="en-US" sz="1100" dirty="0"/>
              <a:t>D&amp;C 137:5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6594BA-AC36-2623-A67E-641F47932D55}"/>
              </a:ext>
            </a:extLst>
          </p:cNvPr>
          <p:cNvSpPr txBox="1"/>
          <p:nvPr/>
        </p:nvSpPr>
        <p:spPr>
          <a:xfrm>
            <a:off x="9081947" y="201659"/>
            <a:ext cx="2885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John Smith</a:t>
            </a:r>
          </a:p>
          <a:p>
            <a:r>
              <a:rPr lang="en-US" sz="1100" dirty="0"/>
              <a:t>Brother of Joseph Smith Sr.</a:t>
            </a:r>
          </a:p>
          <a:p>
            <a:r>
              <a:rPr lang="en-US" sz="1100" dirty="0"/>
              <a:t>D&amp;C 102:3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853E5F-6AE0-DD9B-EF46-85312BB9F09F}"/>
              </a:ext>
            </a:extLst>
          </p:cNvPr>
          <p:cNvSpPr txBox="1"/>
          <p:nvPr/>
        </p:nvSpPr>
        <p:spPr>
          <a:xfrm>
            <a:off x="4582480" y="-29333"/>
            <a:ext cx="288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Smith Family</a:t>
            </a:r>
            <a:endParaRPr lang="en-US" sz="11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8BED728-1B1D-B91B-6F83-3A7CC254F883}"/>
              </a:ext>
            </a:extLst>
          </p:cNvPr>
          <p:cNvGrpSpPr/>
          <p:nvPr/>
        </p:nvGrpSpPr>
        <p:grpSpPr>
          <a:xfrm>
            <a:off x="1026045" y="1016466"/>
            <a:ext cx="2926315" cy="5693154"/>
            <a:chOff x="352913" y="661712"/>
            <a:chExt cx="2926315" cy="569315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C507673-845F-E723-10C6-87C5C498C361}"/>
                </a:ext>
              </a:extLst>
            </p:cNvPr>
            <p:cNvSpPr/>
            <p:nvPr/>
          </p:nvSpPr>
          <p:spPr>
            <a:xfrm rot="19338880">
              <a:off x="2790387" y="3680646"/>
              <a:ext cx="488841" cy="68397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07E7045-2E84-655A-B579-7ACA45F2CB18}"/>
                </a:ext>
              </a:extLst>
            </p:cNvPr>
            <p:cNvSpPr/>
            <p:nvPr/>
          </p:nvSpPr>
          <p:spPr>
            <a:xfrm rot="1933618">
              <a:off x="446469" y="3682729"/>
              <a:ext cx="488841" cy="68397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id="{16B0FBC8-924D-1708-3254-1018BBD7DA8A}"/>
                </a:ext>
              </a:extLst>
            </p:cNvPr>
            <p:cNvSpPr/>
            <p:nvPr/>
          </p:nvSpPr>
          <p:spPr>
            <a:xfrm rot="1297750" flipH="1">
              <a:off x="352913" y="3454135"/>
              <a:ext cx="737765" cy="680339"/>
            </a:xfrm>
            <a:prstGeom prst="trapezoid">
              <a:avLst>
                <a:gd name="adj" fmla="val 20011"/>
              </a:avLst>
            </a:prstGeom>
            <a:solidFill>
              <a:srgbClr val="DECCA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0329BB06-C514-D6A4-2E6F-7D5F219628DD}"/>
                </a:ext>
              </a:extLst>
            </p:cNvPr>
            <p:cNvSpPr/>
            <p:nvPr/>
          </p:nvSpPr>
          <p:spPr>
            <a:xfrm rot="20302250">
              <a:off x="2508383" y="3476430"/>
              <a:ext cx="737765" cy="680339"/>
            </a:xfrm>
            <a:prstGeom prst="trapezoid">
              <a:avLst>
                <a:gd name="adj" fmla="val 11213"/>
              </a:avLst>
            </a:prstGeom>
            <a:solidFill>
              <a:srgbClr val="DECCA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2FB3F9D-C085-E30C-0619-CACA1A3997F6}"/>
                </a:ext>
              </a:extLst>
            </p:cNvPr>
            <p:cNvSpPr/>
            <p:nvPr/>
          </p:nvSpPr>
          <p:spPr>
            <a:xfrm rot="3760226">
              <a:off x="1971524" y="5742603"/>
              <a:ext cx="329437" cy="895090"/>
            </a:xfrm>
            <a:prstGeom prst="ellipse">
              <a:avLst/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647719E-3DAB-FD88-1646-7242736F5798}"/>
                </a:ext>
              </a:extLst>
            </p:cNvPr>
            <p:cNvSpPr/>
            <p:nvPr/>
          </p:nvSpPr>
          <p:spPr>
            <a:xfrm rot="3685559">
              <a:off x="1231007" y="5711628"/>
              <a:ext cx="305351" cy="905477"/>
            </a:xfrm>
            <a:prstGeom prst="ellipse">
              <a:avLst/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rapezoid 15">
              <a:extLst>
                <a:ext uri="{FF2B5EF4-FFF2-40B4-BE49-F238E27FC236}">
                  <a16:creationId xmlns:a16="http://schemas.microsoft.com/office/drawing/2014/main" id="{AEA35EBC-968C-A7A7-ADB8-D3AD85B22435}"/>
                </a:ext>
              </a:extLst>
            </p:cNvPr>
            <p:cNvSpPr/>
            <p:nvPr/>
          </p:nvSpPr>
          <p:spPr>
            <a:xfrm>
              <a:off x="995680" y="4177087"/>
              <a:ext cx="1645056" cy="1940298"/>
            </a:xfrm>
            <a:prstGeom prst="trapezoid">
              <a:avLst>
                <a:gd name="adj" fmla="val 8429"/>
              </a:avLst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rapezoid 16">
              <a:extLst>
                <a:ext uri="{FF2B5EF4-FFF2-40B4-BE49-F238E27FC236}">
                  <a16:creationId xmlns:a16="http://schemas.microsoft.com/office/drawing/2014/main" id="{6AEC23BA-47C4-0FCB-22A7-346846634C40}"/>
                </a:ext>
              </a:extLst>
            </p:cNvPr>
            <p:cNvSpPr/>
            <p:nvPr/>
          </p:nvSpPr>
          <p:spPr>
            <a:xfrm rot="1375821">
              <a:off x="682158" y="2281439"/>
              <a:ext cx="737765" cy="1647895"/>
            </a:xfrm>
            <a:prstGeom prst="trapezoid">
              <a:avLst/>
            </a:prstGeom>
            <a:solidFill>
              <a:srgbClr val="E3D7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E8F55E57-C8AD-9A3D-3C45-E11D3CCDDEC0}"/>
                </a:ext>
              </a:extLst>
            </p:cNvPr>
            <p:cNvSpPr/>
            <p:nvPr/>
          </p:nvSpPr>
          <p:spPr>
            <a:xfrm rot="20074055">
              <a:off x="2142349" y="2262166"/>
              <a:ext cx="799495" cy="1674470"/>
            </a:xfrm>
            <a:prstGeom prst="trapezoid">
              <a:avLst/>
            </a:prstGeom>
            <a:solidFill>
              <a:srgbClr val="E3D7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505C7631-0382-5C91-D460-C4BC62803584}"/>
                </a:ext>
              </a:extLst>
            </p:cNvPr>
            <p:cNvSpPr/>
            <p:nvPr/>
          </p:nvSpPr>
          <p:spPr>
            <a:xfrm>
              <a:off x="1055229" y="2294853"/>
              <a:ext cx="1561107" cy="2085335"/>
            </a:xfrm>
            <a:prstGeom prst="trapezoid">
              <a:avLst/>
            </a:prstGeom>
            <a:solidFill>
              <a:srgbClr val="E3D7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A80D335-D49E-ED1E-7ECA-F0291D92657D}"/>
                </a:ext>
              </a:extLst>
            </p:cNvPr>
            <p:cNvSpPr/>
            <p:nvPr/>
          </p:nvSpPr>
          <p:spPr>
            <a:xfrm>
              <a:off x="1406386" y="937544"/>
              <a:ext cx="819368" cy="176896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24EDFEA-3D43-D38B-CF0F-F40C86A4DB82}"/>
                </a:ext>
              </a:extLst>
            </p:cNvPr>
            <p:cNvCxnSpPr>
              <a:endCxn id="19" idx="2"/>
            </p:cNvCxnSpPr>
            <p:nvPr/>
          </p:nvCxnSpPr>
          <p:spPr>
            <a:xfrm flipH="1">
              <a:off x="1835782" y="2756944"/>
              <a:ext cx="10009" cy="16232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D2CF63E-A9A9-C3B1-AFE8-C6756F61D51C}"/>
                </a:ext>
              </a:extLst>
            </p:cNvPr>
            <p:cNvSpPr/>
            <p:nvPr/>
          </p:nvSpPr>
          <p:spPr>
            <a:xfrm rot="711584">
              <a:off x="941412" y="661712"/>
              <a:ext cx="1895840" cy="1311083"/>
            </a:xfrm>
            <a:custGeom>
              <a:avLst/>
              <a:gdLst>
                <a:gd name="connsiteX0" fmla="*/ 590018 w 1895840"/>
                <a:gd name="connsiteY0" fmla="*/ 10637 h 1311083"/>
                <a:gd name="connsiteX1" fmla="*/ 1356106 w 1895840"/>
                <a:gd name="connsiteY1" fmla="*/ 227492 h 1311083"/>
                <a:gd name="connsiteX2" fmla="*/ 1408495 w 1895840"/>
                <a:gd name="connsiteY2" fmla="*/ 226396 h 1311083"/>
                <a:gd name="connsiteX3" fmla="*/ 1433344 w 1895840"/>
                <a:gd name="connsiteY3" fmla="*/ 220136 h 1311083"/>
                <a:gd name="connsiteX4" fmla="*/ 1445422 w 1895840"/>
                <a:gd name="connsiteY4" fmla="*/ 220927 h 1311083"/>
                <a:gd name="connsiteX5" fmla="*/ 1485980 w 1895840"/>
                <a:gd name="connsiteY5" fmla="*/ 212350 h 1311083"/>
                <a:gd name="connsiteX6" fmla="*/ 1618327 w 1895840"/>
                <a:gd name="connsiteY6" fmla="*/ 139367 h 1311083"/>
                <a:gd name="connsiteX7" fmla="*/ 1555638 w 1895840"/>
                <a:gd name="connsiteY7" fmla="*/ 244809 h 1311083"/>
                <a:gd name="connsiteX8" fmla="*/ 1556345 w 1895840"/>
                <a:gd name="connsiteY8" fmla="*/ 245046 h 1311083"/>
                <a:gd name="connsiteX9" fmla="*/ 1832394 w 1895840"/>
                <a:gd name="connsiteY9" fmla="*/ 558860 h 1311083"/>
                <a:gd name="connsiteX10" fmla="*/ 1762964 w 1895840"/>
                <a:gd name="connsiteY10" fmla="*/ 1114083 h 1311083"/>
                <a:gd name="connsiteX11" fmla="*/ 1307050 w 1895840"/>
                <a:gd name="connsiteY11" fmla="*/ 789683 h 1311083"/>
                <a:gd name="connsiteX12" fmla="*/ 1266248 w 1895840"/>
                <a:gd name="connsiteY12" fmla="*/ 696820 h 1311083"/>
                <a:gd name="connsiteX13" fmla="*/ 1224096 w 1895840"/>
                <a:gd name="connsiteY13" fmla="*/ 724413 h 1311083"/>
                <a:gd name="connsiteX14" fmla="*/ 710394 w 1895840"/>
                <a:gd name="connsiteY14" fmla="*/ 649472 h 1311083"/>
                <a:gd name="connsiteX15" fmla="*/ 573816 w 1895840"/>
                <a:gd name="connsiteY15" fmla="*/ 586537 h 1311083"/>
                <a:gd name="connsiteX16" fmla="*/ 573816 w 1895840"/>
                <a:gd name="connsiteY16" fmla="*/ 830691 h 1311083"/>
                <a:gd name="connsiteX17" fmla="*/ 286908 w 1895840"/>
                <a:gd name="connsiteY17" fmla="*/ 1311083 h 1311083"/>
                <a:gd name="connsiteX18" fmla="*/ 0 w 1895840"/>
                <a:gd name="connsiteY18" fmla="*/ 830691 h 1311083"/>
                <a:gd name="connsiteX19" fmla="*/ 229086 w 1895840"/>
                <a:gd name="connsiteY19" fmla="*/ 360059 h 1311083"/>
                <a:gd name="connsiteX20" fmla="*/ 283232 w 1895840"/>
                <a:gd name="connsiteY20" fmla="*/ 350920 h 1311083"/>
                <a:gd name="connsiteX21" fmla="*/ 438983 w 1895840"/>
                <a:gd name="connsiteY21" fmla="*/ 88946 h 1311083"/>
                <a:gd name="connsiteX22" fmla="*/ 590018 w 1895840"/>
                <a:gd name="connsiteY22" fmla="*/ 10637 h 1311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95840" h="1311083">
                  <a:moveTo>
                    <a:pt x="590018" y="10637"/>
                  </a:moveTo>
                  <a:cubicBezTo>
                    <a:pt x="851316" y="-55894"/>
                    <a:pt x="1098369" y="210734"/>
                    <a:pt x="1356106" y="227492"/>
                  </a:cubicBezTo>
                  <a:lnTo>
                    <a:pt x="1408495" y="226396"/>
                  </a:lnTo>
                  <a:lnTo>
                    <a:pt x="1433344" y="220136"/>
                  </a:lnTo>
                  <a:lnTo>
                    <a:pt x="1445422" y="220927"/>
                  </a:lnTo>
                  <a:lnTo>
                    <a:pt x="1485980" y="212350"/>
                  </a:lnTo>
                  <a:cubicBezTo>
                    <a:pt x="1529645" y="198562"/>
                    <a:pt x="1573722" y="175134"/>
                    <a:pt x="1618327" y="139367"/>
                  </a:cubicBezTo>
                  <a:lnTo>
                    <a:pt x="1555638" y="244809"/>
                  </a:lnTo>
                  <a:lnTo>
                    <a:pt x="1556345" y="245046"/>
                  </a:lnTo>
                  <a:cubicBezTo>
                    <a:pt x="1660943" y="293383"/>
                    <a:pt x="1765691" y="407047"/>
                    <a:pt x="1832394" y="558860"/>
                  </a:cubicBezTo>
                  <a:cubicBezTo>
                    <a:pt x="1939118" y="801761"/>
                    <a:pt x="1908034" y="1050343"/>
                    <a:pt x="1762964" y="1114083"/>
                  </a:cubicBezTo>
                  <a:cubicBezTo>
                    <a:pt x="1617894" y="1177823"/>
                    <a:pt x="1413775" y="1032584"/>
                    <a:pt x="1307050" y="789683"/>
                  </a:cubicBezTo>
                  <a:lnTo>
                    <a:pt x="1266248" y="696820"/>
                  </a:lnTo>
                  <a:lnTo>
                    <a:pt x="1224096" y="724413"/>
                  </a:lnTo>
                  <a:cubicBezTo>
                    <a:pt x="1047938" y="814599"/>
                    <a:pt x="879166" y="732036"/>
                    <a:pt x="710394" y="649472"/>
                  </a:cubicBezTo>
                  <a:lnTo>
                    <a:pt x="573816" y="586537"/>
                  </a:lnTo>
                  <a:lnTo>
                    <a:pt x="573816" y="830691"/>
                  </a:lnTo>
                  <a:cubicBezTo>
                    <a:pt x="573816" y="1096004"/>
                    <a:pt x="445363" y="1311083"/>
                    <a:pt x="286908" y="1311083"/>
                  </a:cubicBezTo>
                  <a:cubicBezTo>
                    <a:pt x="128453" y="1311083"/>
                    <a:pt x="0" y="1096004"/>
                    <a:pt x="0" y="830691"/>
                  </a:cubicBezTo>
                  <a:cubicBezTo>
                    <a:pt x="0" y="598542"/>
                    <a:pt x="98347" y="404854"/>
                    <a:pt x="229086" y="360059"/>
                  </a:cubicBezTo>
                  <a:lnTo>
                    <a:pt x="283232" y="350920"/>
                  </a:lnTo>
                  <a:lnTo>
                    <a:pt x="438983" y="88946"/>
                  </a:lnTo>
                  <a:cubicBezTo>
                    <a:pt x="489960" y="48070"/>
                    <a:pt x="540248" y="23310"/>
                    <a:pt x="590018" y="106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7361940-16B9-331A-B1ED-D68B180D81ED}"/>
                </a:ext>
              </a:extLst>
            </p:cNvPr>
            <p:cNvSpPr/>
            <p:nvPr/>
          </p:nvSpPr>
          <p:spPr>
            <a:xfrm>
              <a:off x="1055229" y="937544"/>
              <a:ext cx="468210" cy="33168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9BE44DB-9D84-506C-6E99-9C69B331A198}"/>
                </a:ext>
              </a:extLst>
            </p:cNvPr>
            <p:cNvSpPr/>
            <p:nvPr/>
          </p:nvSpPr>
          <p:spPr>
            <a:xfrm>
              <a:off x="2225755" y="1048105"/>
              <a:ext cx="468210" cy="33168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67B3D50-BD2C-F381-CDA2-0343ED48818A}"/>
                </a:ext>
              </a:extLst>
            </p:cNvPr>
            <p:cNvSpPr/>
            <p:nvPr/>
          </p:nvSpPr>
          <p:spPr>
            <a:xfrm>
              <a:off x="2136243" y="2608956"/>
              <a:ext cx="117053" cy="1658405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792FB3E-C5DD-EACF-1665-FC1121C32175}"/>
                </a:ext>
              </a:extLst>
            </p:cNvPr>
            <p:cNvSpPr/>
            <p:nvPr/>
          </p:nvSpPr>
          <p:spPr>
            <a:xfrm>
              <a:off x="1406386" y="2595950"/>
              <a:ext cx="117053" cy="1658405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rapezoid 26">
              <a:extLst>
                <a:ext uri="{FF2B5EF4-FFF2-40B4-BE49-F238E27FC236}">
                  <a16:creationId xmlns:a16="http://schemas.microsoft.com/office/drawing/2014/main" id="{390E6D6D-54C6-66B0-B348-757850046FA0}"/>
                </a:ext>
              </a:extLst>
            </p:cNvPr>
            <p:cNvSpPr/>
            <p:nvPr/>
          </p:nvSpPr>
          <p:spPr>
            <a:xfrm>
              <a:off x="1035541" y="4215435"/>
              <a:ext cx="1585507" cy="177949"/>
            </a:xfrm>
            <a:prstGeom prst="trapezoid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Manual Input 27">
              <a:extLst>
                <a:ext uri="{FF2B5EF4-FFF2-40B4-BE49-F238E27FC236}">
                  <a16:creationId xmlns:a16="http://schemas.microsoft.com/office/drawing/2014/main" id="{765E6FA7-4F5B-80AF-DA39-ED564DA55AB4}"/>
                </a:ext>
              </a:extLst>
            </p:cNvPr>
            <p:cNvSpPr/>
            <p:nvPr/>
          </p:nvSpPr>
          <p:spPr>
            <a:xfrm rot="7269359" flipV="1">
              <a:off x="1770692" y="2330510"/>
              <a:ext cx="744557" cy="271822"/>
            </a:xfrm>
            <a:prstGeom prst="flowChartManualInput">
              <a:avLst/>
            </a:prstGeom>
            <a:solidFill>
              <a:srgbClr val="DECCA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Manual Input 28">
              <a:extLst>
                <a:ext uri="{FF2B5EF4-FFF2-40B4-BE49-F238E27FC236}">
                  <a16:creationId xmlns:a16="http://schemas.microsoft.com/office/drawing/2014/main" id="{DB09D04B-6430-1C69-7CF8-22D8DA3EA9C8}"/>
                </a:ext>
              </a:extLst>
            </p:cNvPr>
            <p:cNvSpPr/>
            <p:nvPr/>
          </p:nvSpPr>
          <p:spPr>
            <a:xfrm rot="14330641" flipH="1" flipV="1">
              <a:off x="1114901" y="2330510"/>
              <a:ext cx="744557" cy="271822"/>
            </a:xfrm>
            <a:prstGeom prst="flowChartManualInput">
              <a:avLst/>
            </a:prstGeom>
            <a:solidFill>
              <a:srgbClr val="DECCA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1B9841C-552C-089C-5C22-D81FE4CF9392}"/>
                </a:ext>
              </a:extLst>
            </p:cNvPr>
            <p:cNvSpPr/>
            <p:nvPr/>
          </p:nvSpPr>
          <p:spPr>
            <a:xfrm>
              <a:off x="1172281" y="937544"/>
              <a:ext cx="1170526" cy="157842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ame 30">
              <a:extLst>
                <a:ext uri="{FF2B5EF4-FFF2-40B4-BE49-F238E27FC236}">
                  <a16:creationId xmlns:a16="http://schemas.microsoft.com/office/drawing/2014/main" id="{AA6F0FE5-C118-A944-1165-C4B434AD7DD7}"/>
                </a:ext>
              </a:extLst>
            </p:cNvPr>
            <p:cNvSpPr/>
            <p:nvPr/>
          </p:nvSpPr>
          <p:spPr>
            <a:xfrm>
              <a:off x="1757544" y="4143795"/>
              <a:ext cx="245921" cy="343136"/>
            </a:xfrm>
            <a:prstGeom prst="frame">
              <a:avLst/>
            </a:prstGeom>
            <a:solidFill>
              <a:srgbClr val="FFD03B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Frame 31">
              <a:extLst>
                <a:ext uri="{FF2B5EF4-FFF2-40B4-BE49-F238E27FC236}">
                  <a16:creationId xmlns:a16="http://schemas.microsoft.com/office/drawing/2014/main" id="{0A22828C-E0DC-0275-F0E5-5B403889E52C}"/>
                </a:ext>
              </a:extLst>
            </p:cNvPr>
            <p:cNvSpPr/>
            <p:nvPr/>
          </p:nvSpPr>
          <p:spPr>
            <a:xfrm>
              <a:off x="2108702" y="3590993"/>
              <a:ext cx="234105" cy="110560"/>
            </a:xfrm>
            <a:prstGeom prst="frame">
              <a:avLst/>
            </a:prstGeom>
            <a:solidFill>
              <a:srgbClr val="FFD03B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Frame 32">
              <a:extLst>
                <a:ext uri="{FF2B5EF4-FFF2-40B4-BE49-F238E27FC236}">
                  <a16:creationId xmlns:a16="http://schemas.microsoft.com/office/drawing/2014/main" id="{9C1535D7-D60A-02FC-1702-4569B9735B08}"/>
                </a:ext>
              </a:extLst>
            </p:cNvPr>
            <p:cNvSpPr/>
            <p:nvPr/>
          </p:nvSpPr>
          <p:spPr>
            <a:xfrm>
              <a:off x="1330646" y="3604001"/>
              <a:ext cx="234105" cy="110560"/>
            </a:xfrm>
            <a:prstGeom prst="frame">
              <a:avLst/>
            </a:prstGeom>
            <a:solidFill>
              <a:srgbClr val="FFD03B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98CDF0E-7FF3-0CDD-DADC-7C9D6F3A5BBF}"/>
                </a:ext>
              </a:extLst>
            </p:cNvPr>
            <p:cNvCxnSpPr>
              <a:endCxn id="16" idx="2"/>
            </p:cNvCxnSpPr>
            <p:nvPr/>
          </p:nvCxnSpPr>
          <p:spPr>
            <a:xfrm>
              <a:off x="1711794" y="4895597"/>
              <a:ext cx="106414" cy="12217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094D84-FC89-B4EB-9741-5CB3A6815550}"/>
              </a:ext>
            </a:extLst>
          </p:cNvPr>
          <p:cNvGrpSpPr/>
          <p:nvPr/>
        </p:nvGrpSpPr>
        <p:grpSpPr>
          <a:xfrm>
            <a:off x="4754313" y="1184311"/>
            <a:ext cx="2179382" cy="5456833"/>
            <a:chOff x="1585983" y="621935"/>
            <a:chExt cx="1919217" cy="480542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F951B0B-6C1B-DAC8-C24E-0D02FCC711DF}"/>
                </a:ext>
              </a:extLst>
            </p:cNvPr>
            <p:cNvGrpSpPr/>
            <p:nvPr/>
          </p:nvGrpSpPr>
          <p:grpSpPr>
            <a:xfrm>
              <a:off x="1585983" y="621935"/>
              <a:ext cx="1919217" cy="4805420"/>
              <a:chOff x="1585983" y="621935"/>
              <a:chExt cx="1919217" cy="4805420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0317FBD-508E-FF5B-E8F7-947F5A367133}"/>
                  </a:ext>
                </a:extLst>
              </p:cNvPr>
              <p:cNvSpPr/>
              <p:nvPr/>
            </p:nvSpPr>
            <p:spPr>
              <a:xfrm rot="20440784">
                <a:off x="2727725" y="4791316"/>
                <a:ext cx="305866" cy="636039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937D7C81-BDA8-4B0D-BD8D-AEE41FEA237B}"/>
                  </a:ext>
                </a:extLst>
              </p:cNvPr>
              <p:cNvSpPr/>
              <p:nvPr/>
            </p:nvSpPr>
            <p:spPr>
              <a:xfrm rot="2741367">
                <a:off x="2038625" y="4811263"/>
                <a:ext cx="319478" cy="636039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BB3FD39-16B1-8915-7FC3-4DB0B04B64A9}"/>
                  </a:ext>
                </a:extLst>
              </p:cNvPr>
              <p:cNvSpPr/>
              <p:nvPr/>
            </p:nvSpPr>
            <p:spPr>
              <a:xfrm rot="20481388">
                <a:off x="3064381" y="3657117"/>
                <a:ext cx="376933" cy="603486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B384655A-9DC5-56C5-1418-7EEF7FEE03F1}"/>
                  </a:ext>
                </a:extLst>
              </p:cNvPr>
              <p:cNvSpPr/>
              <p:nvPr/>
            </p:nvSpPr>
            <p:spPr>
              <a:xfrm rot="1086137">
                <a:off x="1585983" y="3688368"/>
                <a:ext cx="376933" cy="603486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rapezoid 41">
                <a:extLst>
                  <a:ext uri="{FF2B5EF4-FFF2-40B4-BE49-F238E27FC236}">
                    <a16:creationId xmlns:a16="http://schemas.microsoft.com/office/drawing/2014/main" id="{19C031ED-FD94-291E-996B-EEDEA9ACEE4F}"/>
                  </a:ext>
                </a:extLst>
              </p:cNvPr>
              <p:cNvSpPr/>
              <p:nvPr/>
            </p:nvSpPr>
            <p:spPr>
              <a:xfrm rot="20029742">
                <a:off x="2668982" y="2528955"/>
                <a:ext cx="521967" cy="1520030"/>
              </a:xfrm>
              <a:prstGeom prst="trapezoid">
                <a:avLst/>
              </a:prstGeom>
              <a:solidFill>
                <a:srgbClr val="ECD7A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rapezoid 42">
                <a:extLst>
                  <a:ext uri="{FF2B5EF4-FFF2-40B4-BE49-F238E27FC236}">
                    <a16:creationId xmlns:a16="http://schemas.microsoft.com/office/drawing/2014/main" id="{404DECE9-14F6-9922-D85C-46D90DC0FD62}"/>
                  </a:ext>
                </a:extLst>
              </p:cNvPr>
              <p:cNvSpPr/>
              <p:nvPr/>
            </p:nvSpPr>
            <p:spPr>
              <a:xfrm rot="1403006">
                <a:off x="1793773" y="2648801"/>
                <a:ext cx="521967" cy="1457751"/>
              </a:xfrm>
              <a:prstGeom prst="trapezoid">
                <a:avLst/>
              </a:prstGeom>
              <a:solidFill>
                <a:srgbClr val="ECD7A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rapezoid 43">
                <a:extLst>
                  <a:ext uri="{FF2B5EF4-FFF2-40B4-BE49-F238E27FC236}">
                    <a16:creationId xmlns:a16="http://schemas.microsoft.com/office/drawing/2014/main" id="{A12A50A7-66A1-8E3D-AC4C-594F0BAE99F4}"/>
                  </a:ext>
                </a:extLst>
              </p:cNvPr>
              <p:cNvSpPr/>
              <p:nvPr/>
            </p:nvSpPr>
            <p:spPr>
              <a:xfrm>
                <a:off x="1896323" y="2713995"/>
                <a:ext cx="1270326" cy="2374109"/>
              </a:xfrm>
              <a:prstGeom prst="trapezoid">
                <a:avLst>
                  <a:gd name="adj" fmla="val 31027"/>
                </a:avLst>
              </a:prstGeom>
              <a:solidFill>
                <a:srgbClr val="ECD7A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1C98624A-AA8D-2C21-8930-6658673B99E2}"/>
                  </a:ext>
                </a:extLst>
              </p:cNvPr>
              <p:cNvSpPr/>
              <p:nvPr/>
            </p:nvSpPr>
            <p:spPr>
              <a:xfrm>
                <a:off x="2300657" y="3073953"/>
                <a:ext cx="472344" cy="8161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Chord 45">
                <a:extLst>
                  <a:ext uri="{FF2B5EF4-FFF2-40B4-BE49-F238E27FC236}">
                    <a16:creationId xmlns:a16="http://schemas.microsoft.com/office/drawing/2014/main" id="{C8A24FBE-1373-0C0B-B133-12305FB944B5}"/>
                  </a:ext>
                </a:extLst>
              </p:cNvPr>
              <p:cNvSpPr/>
              <p:nvPr/>
            </p:nvSpPr>
            <p:spPr>
              <a:xfrm rot="19522476">
                <a:off x="2215881" y="2650042"/>
                <a:ext cx="328344" cy="532477"/>
              </a:xfrm>
              <a:prstGeom prst="chord">
                <a:avLst/>
              </a:prstGeom>
              <a:solidFill>
                <a:srgbClr val="EBD96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Chord 46">
                <a:extLst>
                  <a:ext uri="{FF2B5EF4-FFF2-40B4-BE49-F238E27FC236}">
                    <a16:creationId xmlns:a16="http://schemas.microsoft.com/office/drawing/2014/main" id="{091996B5-11DD-5245-0DEA-591BF9019377}"/>
                  </a:ext>
                </a:extLst>
              </p:cNvPr>
              <p:cNvSpPr/>
              <p:nvPr/>
            </p:nvSpPr>
            <p:spPr>
              <a:xfrm rot="2077524" flipH="1">
                <a:off x="2540985" y="2650042"/>
                <a:ext cx="328344" cy="532477"/>
              </a:xfrm>
              <a:prstGeom prst="chord">
                <a:avLst/>
              </a:prstGeom>
              <a:solidFill>
                <a:srgbClr val="EBD96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ardrop 47">
                <a:extLst>
                  <a:ext uri="{FF2B5EF4-FFF2-40B4-BE49-F238E27FC236}">
                    <a16:creationId xmlns:a16="http://schemas.microsoft.com/office/drawing/2014/main" id="{EE6D8076-CD6D-1B7E-CD23-D0D7536C095A}"/>
                  </a:ext>
                </a:extLst>
              </p:cNvPr>
              <p:cNvSpPr/>
              <p:nvPr/>
            </p:nvSpPr>
            <p:spPr>
              <a:xfrm rot="8137994">
                <a:off x="1676400" y="621935"/>
                <a:ext cx="1828800" cy="1890710"/>
              </a:xfrm>
              <a:prstGeom prst="teardrop">
                <a:avLst/>
              </a:prstGeom>
              <a:solidFill>
                <a:srgbClr val="F0C8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Cloud 48">
                <a:extLst>
                  <a:ext uri="{FF2B5EF4-FFF2-40B4-BE49-F238E27FC236}">
                    <a16:creationId xmlns:a16="http://schemas.microsoft.com/office/drawing/2014/main" id="{0C0173D8-3DA5-41B7-E25F-C758533B7EB4}"/>
                  </a:ext>
                </a:extLst>
              </p:cNvPr>
              <p:cNvSpPr/>
              <p:nvPr/>
            </p:nvSpPr>
            <p:spPr>
              <a:xfrm rot="16564297">
                <a:off x="1457400" y="1829110"/>
                <a:ext cx="1085741" cy="49732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Cloud 49">
                <a:extLst>
                  <a:ext uri="{FF2B5EF4-FFF2-40B4-BE49-F238E27FC236}">
                    <a16:creationId xmlns:a16="http://schemas.microsoft.com/office/drawing/2014/main" id="{0FAAE3D0-8CF0-BFF3-F490-2A202FC3342F}"/>
                  </a:ext>
                </a:extLst>
              </p:cNvPr>
              <p:cNvSpPr/>
              <p:nvPr/>
            </p:nvSpPr>
            <p:spPr>
              <a:xfrm rot="16564297">
                <a:off x="2706366" y="1855781"/>
                <a:ext cx="882063" cy="49732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31CBFB26-2BCB-D592-7AED-FB7BD9FBC8D2}"/>
                  </a:ext>
                </a:extLst>
              </p:cNvPr>
              <p:cNvSpPr/>
              <p:nvPr/>
            </p:nvSpPr>
            <p:spPr>
              <a:xfrm>
                <a:off x="2000763" y="1144928"/>
                <a:ext cx="1083683" cy="181046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Cloud 51">
                <a:extLst>
                  <a:ext uri="{FF2B5EF4-FFF2-40B4-BE49-F238E27FC236}">
                    <a16:creationId xmlns:a16="http://schemas.microsoft.com/office/drawing/2014/main" id="{1B14BDA5-671E-AF41-E4D9-3763E123FCA6}"/>
                  </a:ext>
                </a:extLst>
              </p:cNvPr>
              <p:cNvSpPr/>
              <p:nvPr/>
            </p:nvSpPr>
            <p:spPr>
              <a:xfrm rot="21227083">
                <a:off x="1840033" y="1422086"/>
                <a:ext cx="1348610" cy="513513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Moon 52">
                <a:extLst>
                  <a:ext uri="{FF2B5EF4-FFF2-40B4-BE49-F238E27FC236}">
                    <a16:creationId xmlns:a16="http://schemas.microsoft.com/office/drawing/2014/main" id="{362B7A7F-D3E3-D33C-B46A-FF4D000EB98A}"/>
                  </a:ext>
                </a:extLst>
              </p:cNvPr>
              <p:cNvSpPr/>
              <p:nvPr/>
            </p:nvSpPr>
            <p:spPr>
              <a:xfrm rot="5400000">
                <a:off x="2057503" y="675090"/>
                <a:ext cx="1031094" cy="1592094"/>
              </a:xfrm>
              <a:prstGeom prst="moon">
                <a:avLst>
                  <a:gd name="adj" fmla="val 49526"/>
                </a:avLst>
              </a:prstGeom>
              <a:solidFill>
                <a:srgbClr val="F0C8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E2C52350-6A60-85DF-F759-B64074EF4B68}"/>
                  </a:ext>
                </a:extLst>
              </p:cNvPr>
              <p:cNvSpPr/>
              <p:nvPr/>
            </p:nvSpPr>
            <p:spPr>
              <a:xfrm>
                <a:off x="2047511" y="3768155"/>
                <a:ext cx="950652" cy="17358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AFD6588-5AC7-C537-5025-15C6F7A8C718}"/>
                </a:ext>
              </a:extLst>
            </p:cNvPr>
            <p:cNvSpPr/>
            <p:nvPr/>
          </p:nvSpPr>
          <p:spPr>
            <a:xfrm>
              <a:off x="2065972" y="3931549"/>
              <a:ext cx="911103" cy="873420"/>
            </a:xfrm>
            <a:custGeom>
              <a:avLst/>
              <a:gdLst>
                <a:gd name="connsiteX0" fmla="*/ 136031 w 1385428"/>
                <a:gd name="connsiteY0" fmla="*/ 0 h 873420"/>
                <a:gd name="connsiteX1" fmla="*/ 1249397 w 1385428"/>
                <a:gd name="connsiteY1" fmla="*/ 0 h 873420"/>
                <a:gd name="connsiteX2" fmla="*/ 1385428 w 1385428"/>
                <a:gd name="connsiteY2" fmla="*/ 136031 h 873420"/>
                <a:gd name="connsiteX3" fmla="*/ 1385428 w 1385428"/>
                <a:gd name="connsiteY3" fmla="*/ 680140 h 873420"/>
                <a:gd name="connsiteX4" fmla="*/ 1302347 w 1385428"/>
                <a:gd name="connsiteY4" fmla="*/ 805481 h 873420"/>
                <a:gd name="connsiteX5" fmla="*/ 1295657 w 1385428"/>
                <a:gd name="connsiteY5" fmla="*/ 806832 h 873420"/>
                <a:gd name="connsiteX6" fmla="*/ 1279239 w 1385428"/>
                <a:gd name="connsiteY6" fmla="*/ 831187 h 873420"/>
                <a:gd name="connsiteX7" fmla="*/ 1198431 w 1385428"/>
                <a:gd name="connsiteY7" fmla="*/ 864665 h 873420"/>
                <a:gd name="connsiteX8" fmla="*/ 1117624 w 1385428"/>
                <a:gd name="connsiteY8" fmla="*/ 831187 h 873420"/>
                <a:gd name="connsiteX9" fmla="*/ 1107501 w 1385428"/>
                <a:gd name="connsiteY9" fmla="*/ 816171 h 873420"/>
                <a:gd name="connsiteX10" fmla="*/ 1008740 w 1385428"/>
                <a:gd name="connsiteY10" fmla="*/ 816171 h 873420"/>
                <a:gd name="connsiteX11" fmla="*/ 992716 w 1385428"/>
                <a:gd name="connsiteY11" fmla="*/ 839942 h 873420"/>
                <a:gd name="connsiteX12" fmla="*/ 911908 w 1385428"/>
                <a:gd name="connsiteY12" fmla="*/ 873420 h 873420"/>
                <a:gd name="connsiteX13" fmla="*/ 831101 w 1385428"/>
                <a:gd name="connsiteY13" fmla="*/ 839942 h 873420"/>
                <a:gd name="connsiteX14" fmla="*/ 815077 w 1385428"/>
                <a:gd name="connsiteY14" fmla="*/ 816171 h 873420"/>
                <a:gd name="connsiteX15" fmla="*/ 745721 w 1385428"/>
                <a:gd name="connsiteY15" fmla="*/ 816171 h 873420"/>
                <a:gd name="connsiteX16" fmla="*/ 729697 w 1385428"/>
                <a:gd name="connsiteY16" fmla="*/ 839942 h 873420"/>
                <a:gd name="connsiteX17" fmla="*/ 648889 w 1385428"/>
                <a:gd name="connsiteY17" fmla="*/ 873420 h 873420"/>
                <a:gd name="connsiteX18" fmla="*/ 568082 w 1385428"/>
                <a:gd name="connsiteY18" fmla="*/ 839942 h 873420"/>
                <a:gd name="connsiteX19" fmla="*/ 552058 w 1385428"/>
                <a:gd name="connsiteY19" fmla="*/ 816171 h 873420"/>
                <a:gd name="connsiteX20" fmla="*/ 496769 w 1385428"/>
                <a:gd name="connsiteY20" fmla="*/ 816171 h 873420"/>
                <a:gd name="connsiteX21" fmla="*/ 490182 w 1385428"/>
                <a:gd name="connsiteY21" fmla="*/ 825943 h 873420"/>
                <a:gd name="connsiteX22" fmla="*/ 409374 w 1385428"/>
                <a:gd name="connsiteY22" fmla="*/ 859421 h 873420"/>
                <a:gd name="connsiteX23" fmla="*/ 328567 w 1385428"/>
                <a:gd name="connsiteY23" fmla="*/ 825943 h 873420"/>
                <a:gd name="connsiteX24" fmla="*/ 321979 w 1385428"/>
                <a:gd name="connsiteY24" fmla="*/ 816171 h 873420"/>
                <a:gd name="connsiteX25" fmla="*/ 220899 w 1385428"/>
                <a:gd name="connsiteY25" fmla="*/ 816171 h 873420"/>
                <a:gd name="connsiteX26" fmla="*/ 190838 w 1385428"/>
                <a:gd name="connsiteY26" fmla="*/ 836443 h 873420"/>
                <a:gd name="connsiteX27" fmla="*/ 146355 w 1385428"/>
                <a:gd name="connsiteY27" fmla="*/ 845425 h 873420"/>
                <a:gd name="connsiteX28" fmla="*/ 65548 w 1385428"/>
                <a:gd name="connsiteY28" fmla="*/ 811947 h 873420"/>
                <a:gd name="connsiteX29" fmla="*/ 42949 w 1385428"/>
                <a:gd name="connsiteY29" fmla="*/ 778423 h 873420"/>
                <a:gd name="connsiteX30" fmla="*/ 39843 w 1385428"/>
                <a:gd name="connsiteY30" fmla="*/ 776329 h 873420"/>
                <a:gd name="connsiteX31" fmla="*/ 0 w 1385428"/>
                <a:gd name="connsiteY31" fmla="*/ 680140 h 873420"/>
                <a:gd name="connsiteX32" fmla="*/ 0 w 1385428"/>
                <a:gd name="connsiteY32" fmla="*/ 136031 h 873420"/>
                <a:gd name="connsiteX33" fmla="*/ 136031 w 1385428"/>
                <a:gd name="connsiteY33" fmla="*/ 0 h 87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85428" h="873420">
                  <a:moveTo>
                    <a:pt x="136031" y="0"/>
                  </a:moveTo>
                  <a:lnTo>
                    <a:pt x="1249397" y="0"/>
                  </a:lnTo>
                  <a:cubicBezTo>
                    <a:pt x="1324525" y="0"/>
                    <a:pt x="1385428" y="60903"/>
                    <a:pt x="1385428" y="136031"/>
                  </a:cubicBezTo>
                  <a:lnTo>
                    <a:pt x="1385428" y="680140"/>
                  </a:lnTo>
                  <a:cubicBezTo>
                    <a:pt x="1385428" y="736486"/>
                    <a:pt x="1351170" y="784831"/>
                    <a:pt x="1302347" y="805481"/>
                  </a:cubicBezTo>
                  <a:lnTo>
                    <a:pt x="1295657" y="806832"/>
                  </a:lnTo>
                  <a:lnTo>
                    <a:pt x="1279239" y="831187"/>
                  </a:lnTo>
                  <a:cubicBezTo>
                    <a:pt x="1258559" y="851872"/>
                    <a:pt x="1229989" y="864665"/>
                    <a:pt x="1198431" y="864665"/>
                  </a:cubicBezTo>
                  <a:cubicBezTo>
                    <a:pt x="1166874" y="864665"/>
                    <a:pt x="1138304" y="851872"/>
                    <a:pt x="1117624" y="831187"/>
                  </a:cubicBezTo>
                  <a:lnTo>
                    <a:pt x="1107501" y="816171"/>
                  </a:lnTo>
                  <a:lnTo>
                    <a:pt x="1008740" y="816171"/>
                  </a:lnTo>
                  <a:lnTo>
                    <a:pt x="992716" y="839942"/>
                  </a:lnTo>
                  <a:cubicBezTo>
                    <a:pt x="972036" y="860627"/>
                    <a:pt x="943466" y="873420"/>
                    <a:pt x="911908" y="873420"/>
                  </a:cubicBezTo>
                  <a:cubicBezTo>
                    <a:pt x="880351" y="873420"/>
                    <a:pt x="851781" y="860627"/>
                    <a:pt x="831101" y="839942"/>
                  </a:cubicBezTo>
                  <a:lnTo>
                    <a:pt x="815077" y="816171"/>
                  </a:lnTo>
                  <a:lnTo>
                    <a:pt x="745721" y="816171"/>
                  </a:lnTo>
                  <a:lnTo>
                    <a:pt x="729697" y="839942"/>
                  </a:lnTo>
                  <a:cubicBezTo>
                    <a:pt x="709017" y="860627"/>
                    <a:pt x="680447" y="873420"/>
                    <a:pt x="648889" y="873420"/>
                  </a:cubicBezTo>
                  <a:cubicBezTo>
                    <a:pt x="617332" y="873420"/>
                    <a:pt x="588762" y="860627"/>
                    <a:pt x="568082" y="839942"/>
                  </a:cubicBezTo>
                  <a:lnTo>
                    <a:pt x="552058" y="816171"/>
                  </a:lnTo>
                  <a:lnTo>
                    <a:pt x="496769" y="816171"/>
                  </a:lnTo>
                  <a:lnTo>
                    <a:pt x="490182" y="825943"/>
                  </a:lnTo>
                  <a:cubicBezTo>
                    <a:pt x="469502" y="846628"/>
                    <a:pt x="440932" y="859421"/>
                    <a:pt x="409374" y="859421"/>
                  </a:cubicBezTo>
                  <a:cubicBezTo>
                    <a:pt x="377817" y="859421"/>
                    <a:pt x="349247" y="846628"/>
                    <a:pt x="328567" y="825943"/>
                  </a:cubicBezTo>
                  <a:lnTo>
                    <a:pt x="321979" y="816171"/>
                  </a:lnTo>
                  <a:lnTo>
                    <a:pt x="220899" y="816171"/>
                  </a:lnTo>
                  <a:lnTo>
                    <a:pt x="190838" y="836443"/>
                  </a:lnTo>
                  <a:cubicBezTo>
                    <a:pt x="177166" y="842227"/>
                    <a:pt x="162134" y="845425"/>
                    <a:pt x="146355" y="845425"/>
                  </a:cubicBezTo>
                  <a:cubicBezTo>
                    <a:pt x="114798" y="845425"/>
                    <a:pt x="86228" y="832632"/>
                    <a:pt x="65548" y="811947"/>
                  </a:cubicBezTo>
                  <a:lnTo>
                    <a:pt x="42949" y="778423"/>
                  </a:lnTo>
                  <a:lnTo>
                    <a:pt x="39843" y="776329"/>
                  </a:lnTo>
                  <a:cubicBezTo>
                    <a:pt x="15226" y="751712"/>
                    <a:pt x="0" y="717704"/>
                    <a:pt x="0" y="680140"/>
                  </a:cubicBezTo>
                  <a:lnTo>
                    <a:pt x="0" y="136031"/>
                  </a:lnTo>
                  <a:cubicBezTo>
                    <a:pt x="0" y="60903"/>
                    <a:pt x="60903" y="0"/>
                    <a:pt x="1360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99963F8-DF10-160E-A888-E8F19AD2988E}"/>
              </a:ext>
            </a:extLst>
          </p:cNvPr>
          <p:cNvGrpSpPr/>
          <p:nvPr/>
        </p:nvGrpSpPr>
        <p:grpSpPr>
          <a:xfrm>
            <a:off x="8609253" y="1078961"/>
            <a:ext cx="2607864" cy="5552523"/>
            <a:chOff x="8609253" y="1078961"/>
            <a:chExt cx="2607864" cy="5552523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591C480B-D4DE-B918-419A-F95D25ACF0D0}"/>
                </a:ext>
              </a:extLst>
            </p:cNvPr>
            <p:cNvGrpSpPr/>
            <p:nvPr/>
          </p:nvGrpSpPr>
          <p:grpSpPr>
            <a:xfrm>
              <a:off x="8609253" y="1078961"/>
              <a:ext cx="2607864" cy="5552523"/>
              <a:chOff x="8907527" y="1511363"/>
              <a:chExt cx="2409910" cy="5131051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EC625F1B-55DA-D1DA-1093-0EE3F021F74B}"/>
                  </a:ext>
                </a:extLst>
              </p:cNvPr>
              <p:cNvSpPr/>
              <p:nvPr/>
            </p:nvSpPr>
            <p:spPr>
              <a:xfrm>
                <a:off x="9387253" y="1511363"/>
                <a:ext cx="1450458" cy="975185"/>
              </a:xfrm>
              <a:custGeom>
                <a:avLst/>
                <a:gdLst>
                  <a:gd name="connsiteX0" fmla="*/ 1050391 w 1494001"/>
                  <a:gd name="connsiteY0" fmla="*/ 156729 h 1563352"/>
                  <a:gd name="connsiteX1" fmla="*/ 1274290 w 1494001"/>
                  <a:gd name="connsiteY1" fmla="*/ 254722 h 1563352"/>
                  <a:gd name="connsiteX2" fmla="*/ 1463151 w 1494001"/>
                  <a:gd name="connsiteY2" fmla="*/ 737563 h 1563352"/>
                  <a:gd name="connsiteX3" fmla="*/ 1133786 w 1494001"/>
                  <a:gd name="connsiteY3" fmla="*/ 1490114 h 1563352"/>
                  <a:gd name="connsiteX4" fmla="*/ 972837 w 1494001"/>
                  <a:gd name="connsiteY4" fmla="*/ 1553069 h 1563352"/>
                  <a:gd name="connsiteX5" fmla="*/ 748938 w 1494001"/>
                  <a:gd name="connsiteY5" fmla="*/ 1455077 h 1563352"/>
                  <a:gd name="connsiteX6" fmla="*/ 535251 w 1494001"/>
                  <a:gd name="connsiteY6" fmla="*/ 1185117 h 1563352"/>
                  <a:gd name="connsiteX7" fmla="*/ 534512 w 1494001"/>
                  <a:gd name="connsiteY7" fmla="*/ 1176421 h 1563352"/>
                  <a:gd name="connsiteX8" fmla="*/ 520078 w 1494001"/>
                  <a:gd name="connsiteY8" fmla="*/ 1189096 h 1563352"/>
                  <a:gd name="connsiteX9" fmla="*/ 247332 w 1494001"/>
                  <a:gd name="connsiteY9" fmla="*/ 1226361 h 1563352"/>
                  <a:gd name="connsiteX10" fmla="*/ 63965 w 1494001"/>
                  <a:gd name="connsiteY10" fmla="*/ 1158824 h 1563352"/>
                  <a:gd name="connsiteX11" fmla="*/ 6047 w 1494001"/>
                  <a:gd name="connsiteY11" fmla="*/ 1033368 h 1563352"/>
                  <a:gd name="connsiteX12" fmla="*/ 315973 w 1494001"/>
                  <a:gd name="connsiteY12" fmla="*/ 191891 h 1563352"/>
                  <a:gd name="connsiteX13" fmla="*/ 692336 w 1494001"/>
                  <a:gd name="connsiteY13" fmla="*/ 18142 h 1563352"/>
                  <a:gd name="connsiteX14" fmla="*/ 875703 w 1494001"/>
                  <a:gd name="connsiteY14" fmla="*/ 85679 h 1563352"/>
                  <a:gd name="connsiteX15" fmla="*/ 921199 w 1494001"/>
                  <a:gd name="connsiteY15" fmla="*/ 120218 h 1563352"/>
                  <a:gd name="connsiteX16" fmla="*/ 937575 w 1494001"/>
                  <a:gd name="connsiteY16" fmla="*/ 167110 h 1563352"/>
                  <a:gd name="connsiteX17" fmla="*/ 956877 w 1494001"/>
                  <a:gd name="connsiteY17" fmla="*/ 154873 h 1563352"/>
                  <a:gd name="connsiteX18" fmla="*/ 1050391 w 1494001"/>
                  <a:gd name="connsiteY18" fmla="*/ 156729 h 156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494001" h="1563352">
                    <a:moveTo>
                      <a:pt x="1050391" y="156729"/>
                    </a:moveTo>
                    <a:lnTo>
                      <a:pt x="1274290" y="254722"/>
                    </a:lnTo>
                    <a:cubicBezTo>
                      <a:pt x="1459776" y="335902"/>
                      <a:pt x="1544332" y="552077"/>
                      <a:pt x="1463151" y="737563"/>
                    </a:cubicBezTo>
                    <a:lnTo>
                      <a:pt x="1133786" y="1490114"/>
                    </a:lnTo>
                    <a:cubicBezTo>
                      <a:pt x="1106726" y="1551944"/>
                      <a:pt x="1034666" y="1580130"/>
                      <a:pt x="972837" y="1553069"/>
                    </a:cubicBezTo>
                    <a:lnTo>
                      <a:pt x="748938" y="1455077"/>
                    </a:lnTo>
                    <a:cubicBezTo>
                      <a:pt x="633009" y="1404339"/>
                      <a:pt x="556506" y="1300869"/>
                      <a:pt x="535251" y="1185117"/>
                    </a:cubicBezTo>
                    <a:lnTo>
                      <a:pt x="534512" y="1176421"/>
                    </a:lnTo>
                    <a:lnTo>
                      <a:pt x="520078" y="1189096"/>
                    </a:lnTo>
                    <a:cubicBezTo>
                      <a:pt x="443701" y="1244056"/>
                      <a:pt x="342276" y="1261329"/>
                      <a:pt x="247332" y="1226361"/>
                    </a:cubicBezTo>
                    <a:lnTo>
                      <a:pt x="63965" y="1158824"/>
                    </a:lnTo>
                    <a:cubicBezTo>
                      <a:pt x="13327" y="1140174"/>
                      <a:pt x="-12603" y="1084006"/>
                      <a:pt x="6047" y="1033368"/>
                    </a:cubicBezTo>
                    <a:lnTo>
                      <a:pt x="315973" y="191891"/>
                    </a:lnTo>
                    <a:cubicBezTo>
                      <a:pt x="371923" y="39982"/>
                      <a:pt x="540427" y="-37808"/>
                      <a:pt x="692336" y="18142"/>
                    </a:cubicBezTo>
                    <a:cubicBezTo>
                      <a:pt x="753459" y="40654"/>
                      <a:pt x="814580" y="63167"/>
                      <a:pt x="875703" y="85679"/>
                    </a:cubicBezTo>
                    <a:cubicBezTo>
                      <a:pt x="894692" y="92673"/>
                      <a:pt x="910207" y="104943"/>
                      <a:pt x="921199" y="120218"/>
                    </a:cubicBezTo>
                    <a:lnTo>
                      <a:pt x="937575" y="167110"/>
                    </a:lnTo>
                    <a:lnTo>
                      <a:pt x="956877" y="154873"/>
                    </a:lnTo>
                    <a:cubicBezTo>
                      <a:pt x="986004" y="143480"/>
                      <a:pt x="1019476" y="143199"/>
                      <a:pt x="1050391" y="15672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8838D1C3-D9EC-3A10-AEBE-4F903C9D0F6E}"/>
                  </a:ext>
                </a:extLst>
              </p:cNvPr>
              <p:cNvSpPr/>
              <p:nvPr/>
            </p:nvSpPr>
            <p:spPr>
              <a:xfrm rot="19338880">
                <a:off x="10903238" y="4100878"/>
                <a:ext cx="414199" cy="63731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8F90ED0-76D0-D965-DC41-5F3136B2EF12}"/>
                  </a:ext>
                </a:extLst>
              </p:cNvPr>
              <p:cNvSpPr/>
              <p:nvPr/>
            </p:nvSpPr>
            <p:spPr>
              <a:xfrm rot="1933618">
                <a:off x="8907527" y="4054344"/>
                <a:ext cx="414199" cy="63731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rapezoid 57">
                <a:extLst>
                  <a:ext uri="{FF2B5EF4-FFF2-40B4-BE49-F238E27FC236}">
                    <a16:creationId xmlns:a16="http://schemas.microsoft.com/office/drawing/2014/main" id="{50A61280-E620-6909-67CC-BCB96F41FE83}"/>
                  </a:ext>
                </a:extLst>
              </p:cNvPr>
              <p:cNvSpPr/>
              <p:nvPr/>
            </p:nvSpPr>
            <p:spPr>
              <a:xfrm rot="1762537">
                <a:off x="9122206" y="2796077"/>
                <a:ext cx="796254" cy="1770984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Trapezoid 58">
                <a:extLst>
                  <a:ext uri="{FF2B5EF4-FFF2-40B4-BE49-F238E27FC236}">
                    <a16:creationId xmlns:a16="http://schemas.microsoft.com/office/drawing/2014/main" id="{4CE774ED-2ED5-C5FE-2808-4B5439D9CD43}"/>
                  </a:ext>
                </a:extLst>
              </p:cNvPr>
              <p:cNvSpPr/>
              <p:nvPr/>
            </p:nvSpPr>
            <p:spPr>
              <a:xfrm rot="20084270">
                <a:off x="10275244" y="2847658"/>
                <a:ext cx="900906" cy="1712257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rapezoid 59">
                <a:extLst>
                  <a:ext uri="{FF2B5EF4-FFF2-40B4-BE49-F238E27FC236}">
                    <a16:creationId xmlns:a16="http://schemas.microsoft.com/office/drawing/2014/main" id="{71DEF56D-ED06-BBFC-1B27-4FE9C67A1046}"/>
                  </a:ext>
                </a:extLst>
              </p:cNvPr>
              <p:cNvSpPr/>
              <p:nvPr/>
            </p:nvSpPr>
            <p:spPr>
              <a:xfrm>
                <a:off x="9525315" y="2795006"/>
                <a:ext cx="1196926" cy="1943081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A754A89D-6FC2-03F5-BC9A-561FFDB5A4AF}"/>
                  </a:ext>
                </a:extLst>
              </p:cNvPr>
              <p:cNvSpPr/>
              <p:nvPr/>
            </p:nvSpPr>
            <p:spPr>
              <a:xfrm rot="4886474">
                <a:off x="10296562" y="6127775"/>
                <a:ext cx="341183" cy="652226"/>
              </a:xfrm>
              <a:prstGeom prst="ellipse">
                <a:avLst/>
              </a:prstGeom>
              <a:solidFill>
                <a:srgbClr val="8C430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48949ABE-4746-534F-5ED4-B3D48CF3D26E}"/>
                  </a:ext>
                </a:extLst>
              </p:cNvPr>
              <p:cNvSpPr/>
              <p:nvPr/>
            </p:nvSpPr>
            <p:spPr>
              <a:xfrm rot="4886474">
                <a:off x="9596569" y="6133648"/>
                <a:ext cx="358753" cy="658779"/>
              </a:xfrm>
              <a:prstGeom prst="ellipse">
                <a:avLst/>
              </a:prstGeom>
              <a:solidFill>
                <a:srgbClr val="8C430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rapezoid 62">
                <a:extLst>
                  <a:ext uri="{FF2B5EF4-FFF2-40B4-BE49-F238E27FC236}">
                    <a16:creationId xmlns:a16="http://schemas.microsoft.com/office/drawing/2014/main" id="{4DE1C40D-5AFD-0699-673B-5BE0A31FAD1F}"/>
                  </a:ext>
                </a:extLst>
              </p:cNvPr>
              <p:cNvSpPr/>
              <p:nvPr/>
            </p:nvSpPr>
            <p:spPr>
              <a:xfrm>
                <a:off x="9471972" y="4588613"/>
                <a:ext cx="1336025" cy="1807937"/>
              </a:xfrm>
              <a:prstGeom prst="trapezoid">
                <a:avLst>
                  <a:gd name="adj" fmla="val 7562"/>
                </a:avLst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Isosceles Triangle 72">
                <a:extLst>
                  <a:ext uri="{FF2B5EF4-FFF2-40B4-BE49-F238E27FC236}">
                    <a16:creationId xmlns:a16="http://schemas.microsoft.com/office/drawing/2014/main" id="{3CB96367-C8A5-6383-2745-96088DD36D78}"/>
                  </a:ext>
                </a:extLst>
              </p:cNvPr>
              <p:cNvSpPr/>
              <p:nvPr/>
            </p:nvSpPr>
            <p:spPr>
              <a:xfrm rot="10800000">
                <a:off x="9780014" y="2753476"/>
                <a:ext cx="743846" cy="613002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2C3AD944-7F16-086F-6FD1-4FBA02376BC6}"/>
                  </a:ext>
                </a:extLst>
              </p:cNvPr>
              <p:cNvCxnSpPr>
                <a:endCxn id="63" idx="2"/>
              </p:cNvCxnSpPr>
              <p:nvPr/>
            </p:nvCxnSpPr>
            <p:spPr>
              <a:xfrm>
                <a:off x="10129766" y="5299058"/>
                <a:ext cx="10219" cy="10974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8B1AF8CC-C156-DB9F-2314-D27A4AD88A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34875" y="3357954"/>
                <a:ext cx="18488" cy="13728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328D40A5-CAF3-45C4-1099-3E9A3383D536}"/>
                  </a:ext>
                </a:extLst>
              </p:cNvPr>
              <p:cNvSpPr/>
              <p:nvPr/>
            </p:nvSpPr>
            <p:spPr>
              <a:xfrm rot="5400000">
                <a:off x="9998232" y="4033557"/>
                <a:ext cx="256328" cy="1191693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A12C29BF-2BAE-B6AB-E28F-020F7E96BD0B}"/>
                  </a:ext>
                </a:extLst>
              </p:cNvPr>
              <p:cNvGrpSpPr/>
              <p:nvPr/>
            </p:nvGrpSpPr>
            <p:grpSpPr>
              <a:xfrm>
                <a:off x="9996432" y="3196145"/>
                <a:ext cx="305201" cy="790060"/>
                <a:chOff x="7897618" y="2522446"/>
                <a:chExt cx="311010" cy="805098"/>
              </a:xfrm>
            </p:grpSpPr>
            <p:sp>
              <p:nvSpPr>
                <p:cNvPr id="90" name="Parallelogram 89">
                  <a:extLst>
                    <a:ext uri="{FF2B5EF4-FFF2-40B4-BE49-F238E27FC236}">
                      <a16:creationId xmlns:a16="http://schemas.microsoft.com/office/drawing/2014/main" id="{33281183-96AA-C326-7935-8C8138DB30DC}"/>
                    </a:ext>
                  </a:extLst>
                </p:cNvPr>
                <p:cNvSpPr/>
                <p:nvPr/>
              </p:nvSpPr>
              <p:spPr>
                <a:xfrm rot="20839296">
                  <a:off x="8049713" y="2718480"/>
                  <a:ext cx="158915" cy="609064"/>
                </a:xfrm>
                <a:prstGeom prst="parallelogram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Parallelogram 85">
                  <a:extLst>
                    <a:ext uri="{FF2B5EF4-FFF2-40B4-BE49-F238E27FC236}">
                      <a16:creationId xmlns:a16="http://schemas.microsoft.com/office/drawing/2014/main" id="{AF63E469-7F28-A3BA-7666-25413E6A5B9E}"/>
                    </a:ext>
                  </a:extLst>
                </p:cNvPr>
                <p:cNvSpPr/>
                <p:nvPr/>
              </p:nvSpPr>
              <p:spPr>
                <a:xfrm rot="545745">
                  <a:off x="7897618" y="2645715"/>
                  <a:ext cx="158915" cy="609064"/>
                </a:xfrm>
                <a:prstGeom prst="parallelogram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: Rounded Corners 88">
                  <a:extLst>
                    <a:ext uri="{FF2B5EF4-FFF2-40B4-BE49-F238E27FC236}">
                      <a16:creationId xmlns:a16="http://schemas.microsoft.com/office/drawing/2014/main" id="{F06AAE41-AE1F-B8AF-6496-287B6F1065AE}"/>
                    </a:ext>
                  </a:extLst>
                </p:cNvPr>
                <p:cNvSpPr/>
                <p:nvPr/>
              </p:nvSpPr>
              <p:spPr>
                <a:xfrm>
                  <a:off x="7916171" y="2522446"/>
                  <a:ext cx="265318" cy="260066"/>
                </a:xfrm>
                <a:prstGeom prst="roundRect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9" name="Flowchart: Manual Input 68">
                <a:extLst>
                  <a:ext uri="{FF2B5EF4-FFF2-40B4-BE49-F238E27FC236}">
                    <a16:creationId xmlns:a16="http://schemas.microsoft.com/office/drawing/2014/main" id="{6BD5E180-2809-C33C-267C-104E66684E5B}"/>
                  </a:ext>
                </a:extLst>
              </p:cNvPr>
              <p:cNvSpPr/>
              <p:nvPr/>
            </p:nvSpPr>
            <p:spPr>
              <a:xfrm rot="2091275" flipV="1">
                <a:off x="10278233" y="2804251"/>
                <a:ext cx="292764" cy="672640"/>
              </a:xfrm>
              <a:prstGeom prst="flowChartManualInpu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lowchart: Manual Input 69">
                <a:extLst>
                  <a:ext uri="{FF2B5EF4-FFF2-40B4-BE49-F238E27FC236}">
                    <a16:creationId xmlns:a16="http://schemas.microsoft.com/office/drawing/2014/main" id="{AB485DE0-4B93-6920-CC1C-22506EB4DBBD}"/>
                  </a:ext>
                </a:extLst>
              </p:cNvPr>
              <p:cNvSpPr/>
              <p:nvPr/>
            </p:nvSpPr>
            <p:spPr>
              <a:xfrm rot="19508725" flipH="1" flipV="1">
                <a:off x="9694538" y="2829883"/>
                <a:ext cx="338009" cy="645956"/>
              </a:xfrm>
              <a:prstGeom prst="flowChartManualInpu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84C51B6E-9035-CF92-4F96-71CC69D59DC8}"/>
                  </a:ext>
                </a:extLst>
              </p:cNvPr>
              <p:cNvSpPr/>
              <p:nvPr/>
            </p:nvSpPr>
            <p:spPr>
              <a:xfrm>
                <a:off x="9562665" y="1596191"/>
                <a:ext cx="1108586" cy="1385312"/>
              </a:xfrm>
              <a:custGeom>
                <a:avLst/>
                <a:gdLst>
                  <a:gd name="connsiteX0" fmla="*/ 0 w 1079201"/>
                  <a:gd name="connsiteY0" fmla="*/ 692656 h 1385311"/>
                  <a:gd name="connsiteX1" fmla="*/ 539601 w 1079201"/>
                  <a:gd name="connsiteY1" fmla="*/ 0 h 1385311"/>
                  <a:gd name="connsiteX2" fmla="*/ 1079202 w 1079201"/>
                  <a:gd name="connsiteY2" fmla="*/ 692656 h 1385311"/>
                  <a:gd name="connsiteX3" fmla="*/ 539601 w 1079201"/>
                  <a:gd name="connsiteY3" fmla="*/ 1385312 h 1385311"/>
                  <a:gd name="connsiteX4" fmla="*/ 0 w 1079201"/>
                  <a:gd name="connsiteY4" fmla="*/ 692656 h 1385311"/>
                  <a:gd name="connsiteX0" fmla="*/ 29384 w 1108586"/>
                  <a:gd name="connsiteY0" fmla="*/ 692656 h 1385312"/>
                  <a:gd name="connsiteX1" fmla="*/ 568985 w 1108586"/>
                  <a:gd name="connsiteY1" fmla="*/ 0 h 1385312"/>
                  <a:gd name="connsiteX2" fmla="*/ 1108586 w 1108586"/>
                  <a:gd name="connsiteY2" fmla="*/ 692656 h 1385312"/>
                  <a:gd name="connsiteX3" fmla="*/ 568985 w 1108586"/>
                  <a:gd name="connsiteY3" fmla="*/ 1385312 h 1385312"/>
                  <a:gd name="connsiteX4" fmla="*/ 29384 w 1108586"/>
                  <a:gd name="connsiteY4" fmla="*/ 692656 h 1385312"/>
                  <a:gd name="connsiteX0" fmla="*/ 29384 w 1108586"/>
                  <a:gd name="connsiteY0" fmla="*/ 692656 h 1385312"/>
                  <a:gd name="connsiteX1" fmla="*/ 568985 w 1108586"/>
                  <a:gd name="connsiteY1" fmla="*/ 0 h 1385312"/>
                  <a:gd name="connsiteX2" fmla="*/ 1108586 w 1108586"/>
                  <a:gd name="connsiteY2" fmla="*/ 692656 h 1385312"/>
                  <a:gd name="connsiteX3" fmla="*/ 568985 w 1108586"/>
                  <a:gd name="connsiteY3" fmla="*/ 1385312 h 1385312"/>
                  <a:gd name="connsiteX4" fmla="*/ 29384 w 1108586"/>
                  <a:gd name="connsiteY4" fmla="*/ 692656 h 1385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8586" h="1385312">
                    <a:moveTo>
                      <a:pt x="29384" y="692656"/>
                    </a:moveTo>
                    <a:cubicBezTo>
                      <a:pt x="167930" y="439422"/>
                      <a:pt x="270972" y="0"/>
                      <a:pt x="568985" y="0"/>
                    </a:cubicBezTo>
                    <a:cubicBezTo>
                      <a:pt x="866998" y="0"/>
                      <a:pt x="914623" y="439422"/>
                      <a:pt x="1108586" y="692656"/>
                    </a:cubicBezTo>
                    <a:cubicBezTo>
                      <a:pt x="1108586" y="1075199"/>
                      <a:pt x="866998" y="1385312"/>
                      <a:pt x="568985" y="1385312"/>
                    </a:cubicBezTo>
                    <a:cubicBezTo>
                      <a:pt x="270972" y="1385312"/>
                      <a:pt x="-109162" y="945890"/>
                      <a:pt x="29384" y="69265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ame 91">
                <a:extLst>
                  <a:ext uri="{FF2B5EF4-FFF2-40B4-BE49-F238E27FC236}">
                    <a16:creationId xmlns:a16="http://schemas.microsoft.com/office/drawing/2014/main" id="{2B63224D-52AB-B720-FD5F-CCE66F1FFC4D}"/>
                  </a:ext>
                </a:extLst>
              </p:cNvPr>
              <p:cNvSpPr/>
              <p:nvPr/>
            </p:nvSpPr>
            <p:spPr>
              <a:xfrm>
                <a:off x="10028977" y="4506340"/>
                <a:ext cx="225586" cy="256330"/>
              </a:xfrm>
              <a:prstGeom prst="frame">
                <a:avLst>
                  <a:gd name="adj1" fmla="val 20011"/>
                </a:avLst>
              </a:prstGeom>
              <a:solidFill>
                <a:srgbClr val="FFD03B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5E7A3D6-7A6F-09FE-61C7-20943FD79D46}"/>
                </a:ext>
              </a:extLst>
            </p:cNvPr>
            <p:cNvSpPr/>
            <p:nvPr/>
          </p:nvSpPr>
          <p:spPr>
            <a:xfrm rot="21109176">
              <a:off x="9565421" y="2063261"/>
              <a:ext cx="725638" cy="246359"/>
            </a:xfrm>
            <a:custGeom>
              <a:avLst/>
              <a:gdLst>
                <a:gd name="connsiteX0" fmla="*/ 1050391 w 1494001"/>
                <a:gd name="connsiteY0" fmla="*/ 156729 h 1563352"/>
                <a:gd name="connsiteX1" fmla="*/ 1274290 w 1494001"/>
                <a:gd name="connsiteY1" fmla="*/ 254722 h 1563352"/>
                <a:gd name="connsiteX2" fmla="*/ 1463151 w 1494001"/>
                <a:gd name="connsiteY2" fmla="*/ 737563 h 1563352"/>
                <a:gd name="connsiteX3" fmla="*/ 1133786 w 1494001"/>
                <a:gd name="connsiteY3" fmla="*/ 1490114 h 1563352"/>
                <a:gd name="connsiteX4" fmla="*/ 972837 w 1494001"/>
                <a:gd name="connsiteY4" fmla="*/ 1553069 h 1563352"/>
                <a:gd name="connsiteX5" fmla="*/ 748938 w 1494001"/>
                <a:gd name="connsiteY5" fmla="*/ 1455077 h 1563352"/>
                <a:gd name="connsiteX6" fmla="*/ 535251 w 1494001"/>
                <a:gd name="connsiteY6" fmla="*/ 1185117 h 1563352"/>
                <a:gd name="connsiteX7" fmla="*/ 534512 w 1494001"/>
                <a:gd name="connsiteY7" fmla="*/ 1176421 h 1563352"/>
                <a:gd name="connsiteX8" fmla="*/ 520078 w 1494001"/>
                <a:gd name="connsiteY8" fmla="*/ 1189096 h 1563352"/>
                <a:gd name="connsiteX9" fmla="*/ 247332 w 1494001"/>
                <a:gd name="connsiteY9" fmla="*/ 1226361 h 1563352"/>
                <a:gd name="connsiteX10" fmla="*/ 63965 w 1494001"/>
                <a:gd name="connsiteY10" fmla="*/ 1158824 h 1563352"/>
                <a:gd name="connsiteX11" fmla="*/ 6047 w 1494001"/>
                <a:gd name="connsiteY11" fmla="*/ 1033368 h 1563352"/>
                <a:gd name="connsiteX12" fmla="*/ 315973 w 1494001"/>
                <a:gd name="connsiteY12" fmla="*/ 191891 h 1563352"/>
                <a:gd name="connsiteX13" fmla="*/ 692336 w 1494001"/>
                <a:gd name="connsiteY13" fmla="*/ 18142 h 1563352"/>
                <a:gd name="connsiteX14" fmla="*/ 875703 w 1494001"/>
                <a:gd name="connsiteY14" fmla="*/ 85679 h 1563352"/>
                <a:gd name="connsiteX15" fmla="*/ 921199 w 1494001"/>
                <a:gd name="connsiteY15" fmla="*/ 120218 h 1563352"/>
                <a:gd name="connsiteX16" fmla="*/ 937575 w 1494001"/>
                <a:gd name="connsiteY16" fmla="*/ 167110 h 1563352"/>
                <a:gd name="connsiteX17" fmla="*/ 956877 w 1494001"/>
                <a:gd name="connsiteY17" fmla="*/ 154873 h 1563352"/>
                <a:gd name="connsiteX18" fmla="*/ 1050391 w 1494001"/>
                <a:gd name="connsiteY18" fmla="*/ 156729 h 156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4001" h="1563352">
                  <a:moveTo>
                    <a:pt x="1050391" y="156729"/>
                  </a:moveTo>
                  <a:lnTo>
                    <a:pt x="1274290" y="254722"/>
                  </a:lnTo>
                  <a:cubicBezTo>
                    <a:pt x="1459776" y="335902"/>
                    <a:pt x="1544332" y="552077"/>
                    <a:pt x="1463151" y="737563"/>
                  </a:cubicBezTo>
                  <a:lnTo>
                    <a:pt x="1133786" y="1490114"/>
                  </a:lnTo>
                  <a:cubicBezTo>
                    <a:pt x="1106726" y="1551944"/>
                    <a:pt x="1034666" y="1580130"/>
                    <a:pt x="972837" y="1553069"/>
                  </a:cubicBezTo>
                  <a:lnTo>
                    <a:pt x="748938" y="1455077"/>
                  </a:lnTo>
                  <a:cubicBezTo>
                    <a:pt x="633009" y="1404339"/>
                    <a:pt x="556506" y="1300869"/>
                    <a:pt x="535251" y="1185117"/>
                  </a:cubicBezTo>
                  <a:lnTo>
                    <a:pt x="534512" y="1176421"/>
                  </a:lnTo>
                  <a:lnTo>
                    <a:pt x="520078" y="1189096"/>
                  </a:lnTo>
                  <a:cubicBezTo>
                    <a:pt x="443701" y="1244056"/>
                    <a:pt x="342276" y="1261329"/>
                    <a:pt x="247332" y="1226361"/>
                  </a:cubicBezTo>
                  <a:lnTo>
                    <a:pt x="63965" y="1158824"/>
                  </a:lnTo>
                  <a:cubicBezTo>
                    <a:pt x="13327" y="1140174"/>
                    <a:pt x="-12603" y="1084006"/>
                    <a:pt x="6047" y="1033368"/>
                  </a:cubicBezTo>
                  <a:lnTo>
                    <a:pt x="315973" y="191891"/>
                  </a:lnTo>
                  <a:cubicBezTo>
                    <a:pt x="371923" y="39982"/>
                    <a:pt x="540427" y="-37808"/>
                    <a:pt x="692336" y="18142"/>
                  </a:cubicBezTo>
                  <a:cubicBezTo>
                    <a:pt x="753459" y="40654"/>
                    <a:pt x="814580" y="63167"/>
                    <a:pt x="875703" y="85679"/>
                  </a:cubicBezTo>
                  <a:cubicBezTo>
                    <a:pt x="894692" y="92673"/>
                    <a:pt x="910207" y="104943"/>
                    <a:pt x="921199" y="120218"/>
                  </a:cubicBezTo>
                  <a:lnTo>
                    <a:pt x="937575" y="167110"/>
                  </a:lnTo>
                  <a:lnTo>
                    <a:pt x="956877" y="154873"/>
                  </a:lnTo>
                  <a:cubicBezTo>
                    <a:pt x="986004" y="143480"/>
                    <a:pt x="1019476" y="143199"/>
                    <a:pt x="1050391" y="15672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88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0A63CF-6D43-C7C9-055B-EAC0796E55C1}"/>
              </a:ext>
            </a:extLst>
          </p:cNvPr>
          <p:cNvGrpSpPr/>
          <p:nvPr/>
        </p:nvGrpSpPr>
        <p:grpSpPr>
          <a:xfrm>
            <a:off x="426720" y="243840"/>
            <a:ext cx="903592" cy="950654"/>
            <a:chOff x="426720" y="243840"/>
            <a:chExt cx="975360" cy="10261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0138D1-B9F0-C2B1-3F94-2427BF2C30E5}"/>
                </a:ext>
              </a:extLst>
            </p:cNvPr>
            <p:cNvSpPr/>
            <p:nvPr/>
          </p:nvSpPr>
          <p:spPr>
            <a:xfrm>
              <a:off x="426720" y="294640"/>
              <a:ext cx="975360" cy="9753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9D68967-65BB-C7FB-3F56-81E631959BE6}"/>
                </a:ext>
              </a:extLst>
            </p:cNvPr>
            <p:cNvSpPr txBox="1"/>
            <p:nvPr/>
          </p:nvSpPr>
          <p:spPr>
            <a:xfrm>
              <a:off x="584200" y="243840"/>
              <a:ext cx="741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Algerian" panose="04020705040A02060702" pitchFamily="82" charset="0"/>
                </a:rPr>
                <a:t>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600EE10-F456-13ED-DE97-56314D9DC9D5}"/>
              </a:ext>
            </a:extLst>
          </p:cNvPr>
          <p:cNvSpPr txBox="1"/>
          <p:nvPr/>
        </p:nvSpPr>
        <p:spPr>
          <a:xfrm>
            <a:off x="1807417" y="225208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Alvin Smith</a:t>
            </a:r>
          </a:p>
          <a:p>
            <a:r>
              <a:rPr lang="en-US" sz="1100" dirty="0"/>
              <a:t>D&amp;C 137:5-9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61F3D1-27AB-206E-4054-995C2CBE21DE}"/>
              </a:ext>
            </a:extLst>
          </p:cNvPr>
          <p:cNvSpPr txBox="1"/>
          <p:nvPr/>
        </p:nvSpPr>
        <p:spPr>
          <a:xfrm>
            <a:off x="4142819" y="186126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Hyrum Smith</a:t>
            </a:r>
          </a:p>
          <a:p>
            <a:r>
              <a:rPr lang="en-US" sz="1100" dirty="0"/>
              <a:t>D&amp;C 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6594BA-AC36-2623-A67E-641F47932D55}"/>
              </a:ext>
            </a:extLst>
          </p:cNvPr>
          <p:cNvSpPr txBox="1"/>
          <p:nvPr/>
        </p:nvSpPr>
        <p:spPr>
          <a:xfrm>
            <a:off x="9755415" y="197143"/>
            <a:ext cx="197957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Sophronia</a:t>
            </a:r>
            <a:endParaRPr lang="en-US" dirty="0"/>
          </a:p>
          <a:p>
            <a:r>
              <a:rPr lang="en-US" sz="1100" dirty="0"/>
              <a:t>Not mentioned in D&amp;C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828A68-0FA0-5ABE-28BF-0C94891D849A}"/>
              </a:ext>
            </a:extLst>
          </p:cNvPr>
          <p:cNvSpPr txBox="1"/>
          <p:nvPr/>
        </p:nvSpPr>
        <p:spPr>
          <a:xfrm>
            <a:off x="6936362" y="259193"/>
            <a:ext cx="2885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Joseph E. Smith</a:t>
            </a:r>
          </a:p>
          <a:p>
            <a:r>
              <a:rPr lang="en-US" sz="1100" dirty="0"/>
              <a:t>Son of Hyrum </a:t>
            </a:r>
          </a:p>
          <a:p>
            <a:r>
              <a:rPr lang="en-US" sz="1100" dirty="0"/>
              <a:t>D&amp;C 138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AC2EA8-BEFB-85C4-185F-7A247621295D}"/>
              </a:ext>
            </a:extLst>
          </p:cNvPr>
          <p:cNvSpPr txBox="1"/>
          <p:nvPr/>
        </p:nvSpPr>
        <p:spPr>
          <a:xfrm>
            <a:off x="4847410" y="-53366"/>
            <a:ext cx="288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Smith Family</a:t>
            </a:r>
            <a:endParaRPr lang="en-US" sz="11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C0A8A8-F962-3C07-6880-8E02FA31E48D}"/>
              </a:ext>
            </a:extLst>
          </p:cNvPr>
          <p:cNvGrpSpPr/>
          <p:nvPr/>
        </p:nvGrpSpPr>
        <p:grpSpPr>
          <a:xfrm>
            <a:off x="3734178" y="1104675"/>
            <a:ext cx="2361822" cy="5642509"/>
            <a:chOff x="8446216" y="707779"/>
            <a:chExt cx="2373928" cy="567143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7BA3F7C-1FAB-A92B-C857-4B0B6D7C925C}"/>
                </a:ext>
              </a:extLst>
            </p:cNvPr>
            <p:cNvSpPr/>
            <p:nvPr/>
          </p:nvSpPr>
          <p:spPr>
            <a:xfrm rot="19338880">
              <a:off x="10456365" y="3836918"/>
              <a:ext cx="363779" cy="67920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41AC021-4B4D-84DE-7AC2-77857E7AC59D}"/>
                </a:ext>
              </a:extLst>
            </p:cNvPr>
            <p:cNvSpPr/>
            <p:nvPr/>
          </p:nvSpPr>
          <p:spPr>
            <a:xfrm rot="1933618">
              <a:off x="8446216" y="3842730"/>
              <a:ext cx="363779" cy="67920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3E9FB579-25C6-2E21-6003-1B70500F2768}"/>
                </a:ext>
              </a:extLst>
            </p:cNvPr>
            <p:cNvSpPr/>
            <p:nvPr/>
          </p:nvSpPr>
          <p:spPr>
            <a:xfrm rot="1762537">
              <a:off x="8703406" y="2268839"/>
              <a:ext cx="699326" cy="2018630"/>
            </a:xfrm>
            <a:prstGeom prst="trapezoid">
              <a:avLst/>
            </a:prstGeom>
            <a:solidFill>
              <a:srgbClr val="E3D7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5D168CBA-11BD-4200-E712-95C61730AAD1}"/>
                </a:ext>
              </a:extLst>
            </p:cNvPr>
            <p:cNvSpPr/>
            <p:nvPr/>
          </p:nvSpPr>
          <p:spPr>
            <a:xfrm rot="20084270">
              <a:off x="9793313" y="2325447"/>
              <a:ext cx="791240" cy="1967022"/>
            </a:xfrm>
            <a:prstGeom prst="trapezoid">
              <a:avLst/>
            </a:prstGeom>
            <a:solidFill>
              <a:srgbClr val="E3D7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apezoid 14">
              <a:extLst>
                <a:ext uri="{FF2B5EF4-FFF2-40B4-BE49-F238E27FC236}">
                  <a16:creationId xmlns:a16="http://schemas.microsoft.com/office/drawing/2014/main" id="{825148AF-B114-2A67-55BD-78A052E4E7A3}"/>
                </a:ext>
              </a:extLst>
            </p:cNvPr>
            <p:cNvSpPr/>
            <p:nvPr/>
          </p:nvSpPr>
          <p:spPr>
            <a:xfrm>
              <a:off x="9023627" y="2274947"/>
              <a:ext cx="1220041" cy="2070813"/>
            </a:xfrm>
            <a:prstGeom prst="trapezoid">
              <a:avLst/>
            </a:prstGeom>
            <a:solidFill>
              <a:srgbClr val="E3D7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EE9FD854-D8F9-DC50-B56D-73589F3E981C}"/>
                </a:ext>
              </a:extLst>
            </p:cNvPr>
            <p:cNvSpPr/>
            <p:nvPr/>
          </p:nvSpPr>
          <p:spPr>
            <a:xfrm rot="10800000">
              <a:off x="9251719" y="2227588"/>
              <a:ext cx="824860" cy="585164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6906CEC-D1FF-B82C-80BC-D3C08280BAF4}"/>
                </a:ext>
              </a:extLst>
            </p:cNvPr>
            <p:cNvSpPr/>
            <p:nvPr/>
          </p:nvSpPr>
          <p:spPr>
            <a:xfrm rot="4886474">
              <a:off x="9743176" y="5889124"/>
              <a:ext cx="363611" cy="572832"/>
            </a:xfrm>
            <a:prstGeom prst="ellipse">
              <a:avLst/>
            </a:prstGeom>
            <a:solidFill>
              <a:srgbClr val="71360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DA231C4-8839-B9E9-096B-1FDAD68108A8}"/>
                </a:ext>
              </a:extLst>
            </p:cNvPr>
            <p:cNvSpPr/>
            <p:nvPr/>
          </p:nvSpPr>
          <p:spPr>
            <a:xfrm rot="4886474">
              <a:off x="9060919" y="5898671"/>
              <a:ext cx="382492" cy="578587"/>
            </a:xfrm>
            <a:prstGeom prst="ellipse">
              <a:avLst/>
            </a:prstGeom>
            <a:solidFill>
              <a:srgbClr val="71360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E85525C2-11DD-6B86-9034-19F26372DC39}"/>
                </a:ext>
              </a:extLst>
            </p:cNvPr>
            <p:cNvSpPr/>
            <p:nvPr/>
          </p:nvSpPr>
          <p:spPr>
            <a:xfrm>
              <a:off x="8966191" y="4117602"/>
              <a:ext cx="1320511" cy="2044483"/>
            </a:xfrm>
            <a:prstGeom prst="trapezoid">
              <a:avLst>
                <a:gd name="adj" fmla="val 10928"/>
              </a:avLst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Manual Input 19">
              <a:extLst>
                <a:ext uri="{FF2B5EF4-FFF2-40B4-BE49-F238E27FC236}">
                  <a16:creationId xmlns:a16="http://schemas.microsoft.com/office/drawing/2014/main" id="{1738D5DD-852D-99DA-2F51-790819569479}"/>
                </a:ext>
              </a:extLst>
            </p:cNvPr>
            <p:cNvSpPr/>
            <p:nvPr/>
          </p:nvSpPr>
          <p:spPr>
            <a:xfrm rot="2091275" flipV="1">
              <a:off x="9769526" y="2280712"/>
              <a:ext cx="257126" cy="774496"/>
            </a:xfrm>
            <a:prstGeom prst="flowChartManualInput">
              <a:avLst/>
            </a:prstGeom>
            <a:solidFill>
              <a:srgbClr val="E3D7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6325996-6E39-95EA-9BAC-702CBCF9F60A}"/>
                </a:ext>
              </a:extLst>
            </p:cNvPr>
            <p:cNvCxnSpPr>
              <a:cxnSpLocks/>
              <a:endCxn id="15" idx="2"/>
            </p:cNvCxnSpPr>
            <p:nvPr/>
          </p:nvCxnSpPr>
          <p:spPr>
            <a:xfrm flipH="1">
              <a:off x="9633647" y="2775387"/>
              <a:ext cx="30502" cy="157037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6149602E-21B2-9B80-78F2-2F61E5167FEE}"/>
                </a:ext>
              </a:extLst>
            </p:cNvPr>
            <p:cNvSpPr/>
            <p:nvPr/>
          </p:nvSpPr>
          <p:spPr>
            <a:xfrm>
              <a:off x="9023627" y="4082890"/>
              <a:ext cx="1239711" cy="251762"/>
            </a:xfrm>
            <a:prstGeom prst="trapezoid">
              <a:avLst>
                <a:gd name="adj" fmla="val 14565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ame 22">
              <a:extLst>
                <a:ext uri="{FF2B5EF4-FFF2-40B4-BE49-F238E27FC236}">
                  <a16:creationId xmlns:a16="http://schemas.microsoft.com/office/drawing/2014/main" id="{130D8E6D-EA32-B982-9337-ADAB626674D8}"/>
                </a:ext>
              </a:extLst>
            </p:cNvPr>
            <p:cNvSpPr/>
            <p:nvPr/>
          </p:nvSpPr>
          <p:spPr>
            <a:xfrm>
              <a:off x="9582824" y="4094846"/>
              <a:ext cx="174197" cy="205811"/>
            </a:xfrm>
            <a:prstGeom prst="frame">
              <a:avLst/>
            </a:prstGeom>
            <a:solidFill>
              <a:srgbClr val="BF7717"/>
            </a:solidFill>
            <a:ln>
              <a:solidFill>
                <a:srgbClr val="AC6E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1467F12-85F2-C579-1E32-40B62FB9CBD4}"/>
                </a:ext>
              </a:extLst>
            </p:cNvPr>
            <p:cNvSpPr/>
            <p:nvPr/>
          </p:nvSpPr>
          <p:spPr>
            <a:xfrm>
              <a:off x="9084630" y="911959"/>
              <a:ext cx="1159039" cy="156743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Manual Input 24">
              <a:extLst>
                <a:ext uri="{FF2B5EF4-FFF2-40B4-BE49-F238E27FC236}">
                  <a16:creationId xmlns:a16="http://schemas.microsoft.com/office/drawing/2014/main" id="{EE0D76A4-C8A4-DABD-CB15-B75B31986BAA}"/>
                </a:ext>
              </a:extLst>
            </p:cNvPr>
            <p:cNvSpPr/>
            <p:nvPr/>
          </p:nvSpPr>
          <p:spPr>
            <a:xfrm rot="19508725" flipH="1" flipV="1">
              <a:off x="9279718" y="2276656"/>
              <a:ext cx="264655" cy="827256"/>
            </a:xfrm>
            <a:prstGeom prst="flowChartManualInput">
              <a:avLst/>
            </a:prstGeom>
            <a:solidFill>
              <a:srgbClr val="E3D7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4C5E35F-9947-CF06-E7E1-B3668FC5D5BA}"/>
                </a:ext>
              </a:extLst>
            </p:cNvPr>
            <p:cNvSpPr/>
            <p:nvPr/>
          </p:nvSpPr>
          <p:spPr>
            <a:xfrm>
              <a:off x="9430372" y="925276"/>
              <a:ext cx="326650" cy="217766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D6D2DC4-61EB-A112-52FD-C68E10DD9400}"/>
                </a:ext>
              </a:extLst>
            </p:cNvPr>
            <p:cNvSpPr/>
            <p:nvPr/>
          </p:nvSpPr>
          <p:spPr>
            <a:xfrm rot="19422048">
              <a:off x="8863092" y="707779"/>
              <a:ext cx="1425624" cy="1036254"/>
            </a:xfrm>
            <a:custGeom>
              <a:avLst/>
              <a:gdLst>
                <a:gd name="connsiteX0" fmla="*/ 980248 w 1425624"/>
                <a:gd name="connsiteY0" fmla="*/ 171306 h 1036254"/>
                <a:gd name="connsiteX1" fmla="*/ 1052927 w 1425624"/>
                <a:gd name="connsiteY1" fmla="*/ 259565 h 1036254"/>
                <a:gd name="connsiteX2" fmla="*/ 1052991 w 1425624"/>
                <a:gd name="connsiteY2" fmla="*/ 259885 h 1036254"/>
                <a:gd name="connsiteX3" fmla="*/ 1309838 w 1425624"/>
                <a:gd name="connsiteY3" fmla="*/ 448552 h 1036254"/>
                <a:gd name="connsiteX4" fmla="*/ 1370541 w 1425624"/>
                <a:gd name="connsiteY4" fmla="*/ 845207 h 1036254"/>
                <a:gd name="connsiteX5" fmla="*/ 1258558 w 1425624"/>
                <a:gd name="connsiteY5" fmla="*/ 997658 h 1036254"/>
                <a:gd name="connsiteX6" fmla="*/ 1126337 w 1425624"/>
                <a:gd name="connsiteY6" fmla="*/ 1017893 h 1036254"/>
                <a:gd name="connsiteX7" fmla="*/ 818432 w 1425624"/>
                <a:gd name="connsiteY7" fmla="*/ 791722 h 1036254"/>
                <a:gd name="connsiteX8" fmla="*/ 705931 w 1425624"/>
                <a:gd name="connsiteY8" fmla="*/ 605966 h 1036254"/>
                <a:gd name="connsiteX9" fmla="*/ 708757 w 1425624"/>
                <a:gd name="connsiteY9" fmla="*/ 535933 h 1036254"/>
                <a:gd name="connsiteX10" fmla="*/ 691296 w 1425624"/>
                <a:gd name="connsiteY10" fmla="*/ 534173 h 1036254"/>
                <a:gd name="connsiteX11" fmla="*/ 664226 w 1425624"/>
                <a:gd name="connsiteY11" fmla="*/ 523545 h 1036254"/>
                <a:gd name="connsiteX12" fmla="*/ 544797 w 1425624"/>
                <a:gd name="connsiteY12" fmla="*/ 624895 h 1036254"/>
                <a:gd name="connsiteX13" fmla="*/ 144862 w 1425624"/>
                <a:gd name="connsiteY13" fmla="*/ 592145 h 1036254"/>
                <a:gd name="connsiteX14" fmla="*/ 22469 w 1425624"/>
                <a:gd name="connsiteY14" fmla="*/ 447919 h 1036254"/>
                <a:gd name="connsiteX15" fmla="*/ 33385 w 1425624"/>
                <a:gd name="connsiteY15" fmla="*/ 314604 h 1036254"/>
                <a:gd name="connsiteX16" fmla="*/ 324679 w 1425624"/>
                <a:gd name="connsiteY16" fmla="*/ 67407 h 1036254"/>
                <a:gd name="connsiteX17" fmla="*/ 724614 w 1425624"/>
                <a:gd name="connsiteY17" fmla="*/ 100156 h 1036254"/>
                <a:gd name="connsiteX18" fmla="*/ 755920 w 1425624"/>
                <a:gd name="connsiteY18" fmla="*/ 137047 h 1036254"/>
                <a:gd name="connsiteX19" fmla="*/ 868090 w 1425624"/>
                <a:gd name="connsiteY19" fmla="*/ 137047 h 1036254"/>
                <a:gd name="connsiteX20" fmla="*/ 980248 w 1425624"/>
                <a:gd name="connsiteY20" fmla="*/ 171306 h 1036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5624" h="1036254">
                  <a:moveTo>
                    <a:pt x="980248" y="171306"/>
                  </a:moveTo>
                  <a:cubicBezTo>
                    <a:pt x="1012264" y="192936"/>
                    <a:pt x="1037701" y="223566"/>
                    <a:pt x="1052927" y="259565"/>
                  </a:cubicBezTo>
                  <a:lnTo>
                    <a:pt x="1052991" y="259885"/>
                  </a:lnTo>
                  <a:lnTo>
                    <a:pt x="1309838" y="448552"/>
                  </a:lnTo>
                  <a:cubicBezTo>
                    <a:pt x="1436134" y="541323"/>
                    <a:pt x="1463312" y="718912"/>
                    <a:pt x="1370541" y="845207"/>
                  </a:cubicBezTo>
                  <a:lnTo>
                    <a:pt x="1258558" y="997658"/>
                  </a:lnTo>
                  <a:cubicBezTo>
                    <a:pt x="1227633" y="1039758"/>
                    <a:pt x="1168436" y="1048817"/>
                    <a:pt x="1126337" y="1017893"/>
                  </a:cubicBezTo>
                  <a:lnTo>
                    <a:pt x="818432" y="791722"/>
                  </a:lnTo>
                  <a:cubicBezTo>
                    <a:pt x="755285" y="745336"/>
                    <a:pt x="716916" y="677746"/>
                    <a:pt x="705931" y="605966"/>
                  </a:cubicBezTo>
                  <a:lnTo>
                    <a:pt x="708757" y="535933"/>
                  </a:lnTo>
                  <a:lnTo>
                    <a:pt x="691296" y="534173"/>
                  </a:lnTo>
                  <a:lnTo>
                    <a:pt x="664226" y="523545"/>
                  </a:lnTo>
                  <a:lnTo>
                    <a:pt x="544797" y="624895"/>
                  </a:lnTo>
                  <a:cubicBezTo>
                    <a:pt x="425314" y="726290"/>
                    <a:pt x="246258" y="711628"/>
                    <a:pt x="144862" y="592145"/>
                  </a:cubicBezTo>
                  <a:lnTo>
                    <a:pt x="22469" y="447919"/>
                  </a:lnTo>
                  <a:cubicBezTo>
                    <a:pt x="-11331" y="408090"/>
                    <a:pt x="-6443" y="348403"/>
                    <a:pt x="33385" y="314604"/>
                  </a:cubicBezTo>
                  <a:lnTo>
                    <a:pt x="324679" y="67407"/>
                  </a:lnTo>
                  <a:cubicBezTo>
                    <a:pt x="444161" y="-33989"/>
                    <a:pt x="623217" y="-19327"/>
                    <a:pt x="724614" y="100156"/>
                  </a:cubicBezTo>
                  <a:lnTo>
                    <a:pt x="755920" y="137047"/>
                  </a:lnTo>
                  <a:lnTo>
                    <a:pt x="868090" y="137047"/>
                  </a:lnTo>
                  <a:cubicBezTo>
                    <a:pt x="909635" y="137047"/>
                    <a:pt x="948232" y="149677"/>
                    <a:pt x="980248" y="171306"/>
                  </a:cubicBezTo>
                  <a:close/>
                </a:path>
              </a:pathLst>
            </a:cu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4FFAA43-ACB9-5E34-673E-8D1F2E99B1AC}"/>
                </a:ext>
              </a:extLst>
            </p:cNvPr>
            <p:cNvCxnSpPr>
              <a:cxnSpLocks/>
              <a:endCxn id="19" idx="2"/>
            </p:cNvCxnSpPr>
            <p:nvPr/>
          </p:nvCxnSpPr>
          <p:spPr>
            <a:xfrm flipH="1">
              <a:off x="9626447" y="4876800"/>
              <a:ext cx="7200" cy="12852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80933AE-0D88-CADA-4942-F878B39CD319}"/>
              </a:ext>
            </a:extLst>
          </p:cNvPr>
          <p:cNvGrpSpPr/>
          <p:nvPr/>
        </p:nvGrpSpPr>
        <p:grpSpPr>
          <a:xfrm>
            <a:off x="1284914" y="792170"/>
            <a:ext cx="2108657" cy="5821584"/>
            <a:chOff x="4717837" y="456795"/>
            <a:chExt cx="2071845" cy="5841877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DCF6428-9753-002D-A31E-344B538877FE}"/>
                </a:ext>
              </a:extLst>
            </p:cNvPr>
            <p:cNvSpPr/>
            <p:nvPr/>
          </p:nvSpPr>
          <p:spPr>
            <a:xfrm rot="19338880">
              <a:off x="6374411" y="3506841"/>
              <a:ext cx="370310" cy="63846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rapezoid 30">
              <a:extLst>
                <a:ext uri="{FF2B5EF4-FFF2-40B4-BE49-F238E27FC236}">
                  <a16:creationId xmlns:a16="http://schemas.microsoft.com/office/drawing/2014/main" id="{185D422E-9B8A-8852-3114-893887442C69}"/>
                </a:ext>
              </a:extLst>
            </p:cNvPr>
            <p:cNvSpPr/>
            <p:nvPr/>
          </p:nvSpPr>
          <p:spPr>
            <a:xfrm rot="20302250">
              <a:off x="6230807" y="3278026"/>
              <a:ext cx="558875" cy="635071"/>
            </a:xfrm>
            <a:prstGeom prst="trapezoid">
              <a:avLst>
                <a:gd name="adj" fmla="val 1121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rapezoid 31">
              <a:extLst>
                <a:ext uri="{FF2B5EF4-FFF2-40B4-BE49-F238E27FC236}">
                  <a16:creationId xmlns:a16="http://schemas.microsoft.com/office/drawing/2014/main" id="{F962B879-D46D-B29A-5B25-177C7DB5B632}"/>
                </a:ext>
              </a:extLst>
            </p:cNvPr>
            <p:cNvSpPr/>
            <p:nvPr/>
          </p:nvSpPr>
          <p:spPr>
            <a:xfrm rot="20337671">
              <a:off x="5979549" y="1938585"/>
              <a:ext cx="558875" cy="1749490"/>
            </a:xfrm>
            <a:prstGeom prst="trapezoid">
              <a:avLst>
                <a:gd name="adj" fmla="val 3098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92A2DB4-C658-A3B6-24E7-C58FF3EFEB41}"/>
                </a:ext>
              </a:extLst>
            </p:cNvPr>
            <p:cNvSpPr/>
            <p:nvPr/>
          </p:nvSpPr>
          <p:spPr>
            <a:xfrm rot="1933618">
              <a:off x="4740365" y="3505757"/>
              <a:ext cx="370309" cy="63846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rapezoid 33">
              <a:extLst>
                <a:ext uri="{FF2B5EF4-FFF2-40B4-BE49-F238E27FC236}">
                  <a16:creationId xmlns:a16="http://schemas.microsoft.com/office/drawing/2014/main" id="{AADE9622-74FF-7583-E566-CEC162EE3912}"/>
                </a:ext>
              </a:extLst>
            </p:cNvPr>
            <p:cNvSpPr/>
            <p:nvPr/>
          </p:nvSpPr>
          <p:spPr>
            <a:xfrm rot="1611750" flipH="1">
              <a:off x="4717837" y="3295905"/>
              <a:ext cx="558875" cy="635071"/>
            </a:xfrm>
            <a:prstGeom prst="trapezoid">
              <a:avLst>
                <a:gd name="adj" fmla="val 1121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E54E468-3BA8-F2D1-E7DB-FF6A959CC409}"/>
                </a:ext>
              </a:extLst>
            </p:cNvPr>
            <p:cNvSpPr/>
            <p:nvPr/>
          </p:nvSpPr>
          <p:spPr>
            <a:xfrm rot="19570491">
              <a:off x="5755542" y="5124474"/>
              <a:ext cx="400963" cy="1062924"/>
            </a:xfrm>
            <a:prstGeom prst="ellipse">
              <a:avLst/>
            </a:prstGeom>
            <a:solidFill>
              <a:srgbClr val="8C430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763E028-6DFE-A412-EDC7-5E6609E12635}"/>
                </a:ext>
              </a:extLst>
            </p:cNvPr>
            <p:cNvSpPr/>
            <p:nvPr/>
          </p:nvSpPr>
          <p:spPr>
            <a:xfrm rot="2393332">
              <a:off x="5170608" y="5235748"/>
              <a:ext cx="384558" cy="1062924"/>
            </a:xfrm>
            <a:prstGeom prst="ellipse">
              <a:avLst/>
            </a:prstGeom>
            <a:solidFill>
              <a:srgbClr val="8C430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rapezoid 36">
              <a:extLst>
                <a:ext uri="{FF2B5EF4-FFF2-40B4-BE49-F238E27FC236}">
                  <a16:creationId xmlns:a16="http://schemas.microsoft.com/office/drawing/2014/main" id="{90AFED19-052B-8112-597A-0BC0346943E1}"/>
                </a:ext>
              </a:extLst>
            </p:cNvPr>
            <p:cNvSpPr/>
            <p:nvPr/>
          </p:nvSpPr>
          <p:spPr>
            <a:xfrm>
              <a:off x="5071450" y="3920730"/>
              <a:ext cx="1287666" cy="1811199"/>
            </a:xfrm>
            <a:prstGeom prst="trapezoid">
              <a:avLst>
                <a:gd name="adj" fmla="val 8812"/>
              </a:avLst>
            </a:prstGeom>
            <a:solidFill>
              <a:srgbClr val="74570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rapezoid 37">
              <a:extLst>
                <a:ext uri="{FF2B5EF4-FFF2-40B4-BE49-F238E27FC236}">
                  <a16:creationId xmlns:a16="http://schemas.microsoft.com/office/drawing/2014/main" id="{04EB303A-B5E0-0AF9-0C72-DEAD6C69B8E1}"/>
                </a:ext>
              </a:extLst>
            </p:cNvPr>
            <p:cNvSpPr/>
            <p:nvPr/>
          </p:nvSpPr>
          <p:spPr>
            <a:xfrm rot="1375821">
              <a:off x="4947055" y="1937986"/>
              <a:ext cx="558875" cy="1768206"/>
            </a:xfrm>
            <a:prstGeom prst="trapezoi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rapezoid 38">
              <a:extLst>
                <a:ext uri="{FF2B5EF4-FFF2-40B4-BE49-F238E27FC236}">
                  <a16:creationId xmlns:a16="http://schemas.microsoft.com/office/drawing/2014/main" id="{18A4C7E8-092F-C1BE-4303-497A0395F5D0}"/>
                </a:ext>
              </a:extLst>
            </p:cNvPr>
            <p:cNvSpPr/>
            <p:nvPr/>
          </p:nvSpPr>
          <p:spPr>
            <a:xfrm>
              <a:off x="5117171" y="2122777"/>
              <a:ext cx="1241945" cy="1946587"/>
            </a:xfrm>
            <a:prstGeom prst="trapezoi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CB63E26-8575-5382-9C52-4F552708B294}"/>
                </a:ext>
              </a:extLst>
            </p:cNvPr>
            <p:cNvCxnSpPr>
              <a:endCxn id="39" idx="2"/>
            </p:cNvCxnSpPr>
            <p:nvPr/>
          </p:nvCxnSpPr>
          <p:spPr>
            <a:xfrm flipH="1">
              <a:off x="5738143" y="2554122"/>
              <a:ext cx="37263" cy="15152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rapezoid 40">
              <a:extLst>
                <a:ext uri="{FF2B5EF4-FFF2-40B4-BE49-F238E27FC236}">
                  <a16:creationId xmlns:a16="http://schemas.microsoft.com/office/drawing/2014/main" id="{1A93C884-ED29-6B9D-A29D-69ACDF093CA3}"/>
                </a:ext>
              </a:extLst>
            </p:cNvPr>
            <p:cNvSpPr/>
            <p:nvPr/>
          </p:nvSpPr>
          <p:spPr>
            <a:xfrm>
              <a:off x="5085778" y="4060190"/>
              <a:ext cx="1253658" cy="133589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ame 41">
              <a:extLst>
                <a:ext uri="{FF2B5EF4-FFF2-40B4-BE49-F238E27FC236}">
                  <a16:creationId xmlns:a16="http://schemas.microsoft.com/office/drawing/2014/main" id="{71CF0763-7C2F-0CF6-4BFD-7740E417BE5E}"/>
                </a:ext>
              </a:extLst>
            </p:cNvPr>
            <p:cNvSpPr/>
            <p:nvPr/>
          </p:nvSpPr>
          <p:spPr>
            <a:xfrm>
              <a:off x="5630789" y="4035003"/>
              <a:ext cx="332153" cy="186009"/>
            </a:xfrm>
            <a:prstGeom prst="frame">
              <a:avLst>
                <a:gd name="adj1" fmla="val 3174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Round Diagonal Corner Rectangle 238">
              <a:extLst>
                <a:ext uri="{FF2B5EF4-FFF2-40B4-BE49-F238E27FC236}">
                  <a16:creationId xmlns:a16="http://schemas.microsoft.com/office/drawing/2014/main" id="{4BDB0B3C-7045-F410-DEF7-EC835CE3BF54}"/>
                </a:ext>
              </a:extLst>
            </p:cNvPr>
            <p:cNvSpPr/>
            <p:nvPr/>
          </p:nvSpPr>
          <p:spPr>
            <a:xfrm rot="5400000">
              <a:off x="5629977" y="821330"/>
              <a:ext cx="787204" cy="54137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7710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 Diagonal Corner Rectangle 239">
              <a:extLst>
                <a:ext uri="{FF2B5EF4-FFF2-40B4-BE49-F238E27FC236}">
                  <a16:creationId xmlns:a16="http://schemas.microsoft.com/office/drawing/2014/main" id="{92FA5FAA-7B21-92BC-580E-21229787D4FF}"/>
                </a:ext>
              </a:extLst>
            </p:cNvPr>
            <p:cNvSpPr/>
            <p:nvPr/>
          </p:nvSpPr>
          <p:spPr>
            <a:xfrm rot="9644309">
              <a:off x="5065951" y="808855"/>
              <a:ext cx="614859" cy="69311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7710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rapezoid 44">
              <a:extLst>
                <a:ext uri="{FF2B5EF4-FFF2-40B4-BE49-F238E27FC236}">
                  <a16:creationId xmlns:a16="http://schemas.microsoft.com/office/drawing/2014/main" id="{FEB1D056-D8B1-45A4-566E-2E3C33209938}"/>
                </a:ext>
              </a:extLst>
            </p:cNvPr>
            <p:cNvSpPr/>
            <p:nvPr/>
          </p:nvSpPr>
          <p:spPr>
            <a:xfrm rot="10800000">
              <a:off x="5473456" y="2107981"/>
              <a:ext cx="558875" cy="635071"/>
            </a:xfrm>
            <a:prstGeom prst="trapezoid">
              <a:avLst>
                <a:gd name="adj" fmla="val 4521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87DFD97-D851-111D-4918-6AEFBE96A66D}"/>
                </a:ext>
              </a:extLst>
            </p:cNvPr>
            <p:cNvSpPr/>
            <p:nvPr/>
          </p:nvSpPr>
          <p:spPr>
            <a:xfrm>
              <a:off x="5249085" y="662714"/>
              <a:ext cx="975682" cy="163206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275">
              <a:extLst>
                <a:ext uri="{FF2B5EF4-FFF2-40B4-BE49-F238E27FC236}">
                  <a16:creationId xmlns:a16="http://schemas.microsoft.com/office/drawing/2014/main" id="{914ED5C6-01FF-B4FC-198D-20114FBD58DA}"/>
                </a:ext>
              </a:extLst>
            </p:cNvPr>
            <p:cNvGrpSpPr/>
            <p:nvPr/>
          </p:nvGrpSpPr>
          <p:grpSpPr>
            <a:xfrm>
              <a:off x="5530718" y="2271852"/>
              <a:ext cx="476984" cy="484577"/>
              <a:chOff x="5791200" y="2209800"/>
              <a:chExt cx="703093" cy="1084214"/>
            </a:xfrm>
          </p:grpSpPr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8EA88719-0014-212A-2258-AB245279A0D4}"/>
                  </a:ext>
                </a:extLst>
              </p:cNvPr>
              <p:cNvSpPr/>
              <p:nvPr/>
            </p:nvSpPr>
            <p:spPr>
              <a:xfrm rot="5400000">
                <a:off x="5715000" y="2286000"/>
                <a:ext cx="609600" cy="4572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id="{A31E0DF3-FBED-FD65-832B-500DE712E7A9}"/>
                  </a:ext>
                </a:extLst>
              </p:cNvPr>
              <p:cNvSpPr/>
              <p:nvPr/>
            </p:nvSpPr>
            <p:spPr>
              <a:xfrm rot="16399489">
                <a:off x="5960893" y="2298745"/>
                <a:ext cx="609600" cy="4572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rapezoid 52">
                <a:extLst>
                  <a:ext uri="{FF2B5EF4-FFF2-40B4-BE49-F238E27FC236}">
                    <a16:creationId xmlns:a16="http://schemas.microsoft.com/office/drawing/2014/main" id="{F7DA2AB1-8708-2D87-99CE-6B906545CA9A}"/>
                  </a:ext>
                </a:extLst>
              </p:cNvPr>
              <p:cNvSpPr/>
              <p:nvPr/>
            </p:nvSpPr>
            <p:spPr>
              <a:xfrm rot="21110260">
                <a:off x="6099820" y="2621747"/>
                <a:ext cx="269484" cy="672267"/>
              </a:xfrm>
              <a:prstGeom prst="trapezoid">
                <a:avLst>
                  <a:gd name="adj" fmla="val 22368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rapezoid 53">
                <a:extLst>
                  <a:ext uri="{FF2B5EF4-FFF2-40B4-BE49-F238E27FC236}">
                    <a16:creationId xmlns:a16="http://schemas.microsoft.com/office/drawing/2014/main" id="{F6908297-6016-E53A-D37C-2AF9691FE844}"/>
                  </a:ext>
                </a:extLst>
              </p:cNvPr>
              <p:cNvSpPr/>
              <p:nvPr/>
            </p:nvSpPr>
            <p:spPr>
              <a:xfrm rot="929944">
                <a:off x="5876123" y="2538382"/>
                <a:ext cx="269484" cy="672267"/>
              </a:xfrm>
              <a:prstGeom prst="trapezoid">
                <a:avLst>
                  <a:gd name="adj" fmla="val 22368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F0DB2C6-1064-A26D-D4B2-1982CAA4A37E}"/>
                </a:ext>
              </a:extLst>
            </p:cNvPr>
            <p:cNvSpPr/>
            <p:nvPr/>
          </p:nvSpPr>
          <p:spPr>
            <a:xfrm rot="21041217">
              <a:off x="5175559" y="456795"/>
              <a:ext cx="1080295" cy="645507"/>
            </a:xfrm>
            <a:custGeom>
              <a:avLst/>
              <a:gdLst>
                <a:gd name="connsiteX0" fmla="*/ 637946 w 1080295"/>
                <a:gd name="connsiteY0" fmla="*/ 5968 h 645507"/>
                <a:gd name="connsiteX1" fmla="*/ 758260 w 1080295"/>
                <a:gd name="connsiteY1" fmla="*/ 75162 h 645507"/>
                <a:gd name="connsiteX2" fmla="*/ 1080295 w 1080295"/>
                <a:gd name="connsiteY2" fmla="*/ 419167 h 645507"/>
                <a:gd name="connsiteX3" fmla="*/ 906979 w 1080295"/>
                <a:gd name="connsiteY3" fmla="*/ 581415 h 645507"/>
                <a:gd name="connsiteX4" fmla="*/ 571414 w 1080295"/>
                <a:gd name="connsiteY4" fmla="*/ 570346 h 645507"/>
                <a:gd name="connsiteX5" fmla="*/ 405372 w 1080295"/>
                <a:gd name="connsiteY5" fmla="*/ 392975 h 645507"/>
                <a:gd name="connsiteX6" fmla="*/ 348698 w 1080295"/>
                <a:gd name="connsiteY6" fmla="*/ 431185 h 645507"/>
                <a:gd name="connsiteX7" fmla="*/ 275525 w 1080295"/>
                <a:gd name="connsiteY7" fmla="*/ 445958 h 645507"/>
                <a:gd name="connsiteX8" fmla="*/ 0 w 1080295"/>
                <a:gd name="connsiteY8" fmla="*/ 445958 h 645507"/>
                <a:gd name="connsiteX9" fmla="*/ 0 w 1080295"/>
                <a:gd name="connsiteY9" fmla="*/ 257971 h 645507"/>
                <a:gd name="connsiteX10" fmla="*/ 187987 w 1080295"/>
                <a:gd name="connsiteY10" fmla="*/ 69984 h 645507"/>
                <a:gd name="connsiteX11" fmla="*/ 416403 w 1080295"/>
                <a:gd name="connsiteY11" fmla="*/ 69984 h 645507"/>
                <a:gd name="connsiteX12" fmla="*/ 422695 w 1080295"/>
                <a:gd name="connsiteY12" fmla="*/ 64093 h 645507"/>
                <a:gd name="connsiteX13" fmla="*/ 637946 w 1080295"/>
                <a:gd name="connsiteY13" fmla="*/ 5968 h 64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0295" h="645507">
                  <a:moveTo>
                    <a:pt x="637946" y="5968"/>
                  </a:moveTo>
                  <a:cubicBezTo>
                    <a:pt x="682528" y="16135"/>
                    <a:pt x="724657" y="39267"/>
                    <a:pt x="758260" y="75162"/>
                  </a:cubicBezTo>
                  <a:lnTo>
                    <a:pt x="1080295" y="419167"/>
                  </a:lnTo>
                  <a:lnTo>
                    <a:pt x="906979" y="581415"/>
                  </a:lnTo>
                  <a:cubicBezTo>
                    <a:pt x="811259" y="671021"/>
                    <a:pt x="661021" y="666066"/>
                    <a:pt x="571414" y="570346"/>
                  </a:cubicBezTo>
                  <a:lnTo>
                    <a:pt x="405372" y="392975"/>
                  </a:lnTo>
                  <a:lnTo>
                    <a:pt x="348698" y="431185"/>
                  </a:lnTo>
                  <a:cubicBezTo>
                    <a:pt x="326208" y="440698"/>
                    <a:pt x="301480" y="445958"/>
                    <a:pt x="275525" y="445958"/>
                  </a:cubicBezTo>
                  <a:lnTo>
                    <a:pt x="0" y="445958"/>
                  </a:lnTo>
                  <a:lnTo>
                    <a:pt x="0" y="257971"/>
                  </a:lnTo>
                  <a:cubicBezTo>
                    <a:pt x="0" y="154149"/>
                    <a:pt x="84165" y="69984"/>
                    <a:pt x="187987" y="69984"/>
                  </a:cubicBezTo>
                  <a:lnTo>
                    <a:pt x="416403" y="69984"/>
                  </a:lnTo>
                  <a:lnTo>
                    <a:pt x="422695" y="64093"/>
                  </a:lnTo>
                  <a:cubicBezTo>
                    <a:pt x="482520" y="8089"/>
                    <a:pt x="563641" y="-10977"/>
                    <a:pt x="637946" y="5968"/>
                  </a:cubicBezTo>
                  <a:close/>
                </a:path>
              </a:pathLst>
            </a:custGeom>
            <a:solidFill>
              <a:srgbClr val="97710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ECE76D1-B8B3-76E5-1018-4D7EC26F909E}"/>
                </a:ext>
              </a:extLst>
            </p:cNvPr>
            <p:cNvSpPr/>
            <p:nvPr/>
          </p:nvSpPr>
          <p:spPr>
            <a:xfrm>
              <a:off x="5493632" y="505286"/>
              <a:ext cx="281775" cy="298191"/>
            </a:xfrm>
            <a:prstGeom prst="ellipse">
              <a:avLst/>
            </a:prstGeom>
            <a:solidFill>
              <a:srgbClr val="977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9852792-CCA3-5C45-2994-C027919B76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72964" y="4557380"/>
              <a:ext cx="81582" cy="11745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1CFE21B-141A-E1B4-85F4-0AD39CE2B785}"/>
              </a:ext>
            </a:extLst>
          </p:cNvPr>
          <p:cNvGrpSpPr/>
          <p:nvPr/>
        </p:nvGrpSpPr>
        <p:grpSpPr>
          <a:xfrm>
            <a:off x="6657410" y="1421738"/>
            <a:ext cx="2131393" cy="5194556"/>
            <a:chOff x="6600851" y="1216158"/>
            <a:chExt cx="2277099" cy="5549665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BA3FB90-7D01-7F33-A21B-AC3727E07BC2}"/>
                </a:ext>
              </a:extLst>
            </p:cNvPr>
            <p:cNvSpPr/>
            <p:nvPr/>
          </p:nvSpPr>
          <p:spPr>
            <a:xfrm rot="19338880">
              <a:off x="8516026" y="4294275"/>
              <a:ext cx="361924" cy="67574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804D659-2765-EB99-E7DE-823230BC3A30}"/>
                </a:ext>
              </a:extLst>
            </p:cNvPr>
            <p:cNvSpPr/>
            <p:nvPr/>
          </p:nvSpPr>
          <p:spPr>
            <a:xfrm rot="1933618">
              <a:off x="6600851" y="4242278"/>
              <a:ext cx="361924" cy="67574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6403C896-70A6-F435-A5ED-5D893B94F73D}"/>
                </a:ext>
              </a:extLst>
            </p:cNvPr>
            <p:cNvSpPr/>
            <p:nvPr/>
          </p:nvSpPr>
          <p:spPr>
            <a:xfrm rot="1762537">
              <a:off x="6856729" y="2676414"/>
              <a:ext cx="695760" cy="2008335"/>
            </a:xfrm>
            <a:prstGeom prst="trapezoid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rapezoid 58">
              <a:extLst>
                <a:ext uri="{FF2B5EF4-FFF2-40B4-BE49-F238E27FC236}">
                  <a16:creationId xmlns:a16="http://schemas.microsoft.com/office/drawing/2014/main" id="{A265D0DB-5BB0-FC5B-3EC1-6F11E4BED23A}"/>
                </a:ext>
              </a:extLst>
            </p:cNvPr>
            <p:cNvSpPr/>
            <p:nvPr/>
          </p:nvSpPr>
          <p:spPr>
            <a:xfrm rot="20400184">
              <a:off x="7984063" y="2733980"/>
              <a:ext cx="647808" cy="1956991"/>
            </a:xfrm>
            <a:prstGeom prst="trapezoid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rapezoid 59">
              <a:extLst>
                <a:ext uri="{FF2B5EF4-FFF2-40B4-BE49-F238E27FC236}">
                  <a16:creationId xmlns:a16="http://schemas.microsoft.com/office/drawing/2014/main" id="{8DE3C5E4-D46A-6134-E420-848432E3210B}"/>
                </a:ext>
              </a:extLst>
            </p:cNvPr>
            <p:cNvSpPr/>
            <p:nvPr/>
          </p:nvSpPr>
          <p:spPr>
            <a:xfrm>
              <a:off x="7175317" y="2682491"/>
              <a:ext cx="1213819" cy="2060252"/>
            </a:xfrm>
            <a:prstGeom prst="trapezoid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1ABF87C-A8D4-A43C-CD83-82E07CDFB90D}"/>
                </a:ext>
              </a:extLst>
            </p:cNvPr>
            <p:cNvSpPr/>
            <p:nvPr/>
          </p:nvSpPr>
          <p:spPr>
            <a:xfrm rot="4886474">
              <a:off x="7891197" y="6278236"/>
              <a:ext cx="361757" cy="569911"/>
            </a:xfrm>
            <a:prstGeom prst="ellipse">
              <a:avLst/>
            </a:prstGeom>
            <a:solidFill>
              <a:srgbClr val="71360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18701DB7-CC9A-00BA-85DC-1C73DB33D10B}"/>
                </a:ext>
              </a:extLst>
            </p:cNvPr>
            <p:cNvSpPr/>
            <p:nvPr/>
          </p:nvSpPr>
          <p:spPr>
            <a:xfrm rot="4886474">
              <a:off x="7212419" y="6287735"/>
              <a:ext cx="380541" cy="575636"/>
            </a:xfrm>
            <a:prstGeom prst="ellipse">
              <a:avLst/>
            </a:prstGeom>
            <a:solidFill>
              <a:srgbClr val="71360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rapezoid 63">
              <a:extLst>
                <a:ext uri="{FF2B5EF4-FFF2-40B4-BE49-F238E27FC236}">
                  <a16:creationId xmlns:a16="http://schemas.microsoft.com/office/drawing/2014/main" id="{99AAEE2C-3331-6A44-264F-38FC7C4AD97F}"/>
                </a:ext>
              </a:extLst>
            </p:cNvPr>
            <p:cNvSpPr/>
            <p:nvPr/>
          </p:nvSpPr>
          <p:spPr>
            <a:xfrm>
              <a:off x="7118174" y="4515749"/>
              <a:ext cx="1313777" cy="2034057"/>
            </a:xfrm>
            <a:prstGeom prst="trapezoid">
              <a:avLst>
                <a:gd name="adj" fmla="val 10928"/>
              </a:avLst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9398A29-5245-F24C-A5D7-E1F5A6DA3EF9}"/>
                </a:ext>
              </a:extLst>
            </p:cNvPr>
            <p:cNvCxnSpPr>
              <a:cxnSpLocks/>
              <a:endCxn id="60" idx="2"/>
            </p:cNvCxnSpPr>
            <p:nvPr/>
          </p:nvCxnSpPr>
          <p:spPr>
            <a:xfrm flipH="1">
              <a:off x="7782227" y="3180379"/>
              <a:ext cx="30346" cy="15623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rapezoid 66">
              <a:extLst>
                <a:ext uri="{FF2B5EF4-FFF2-40B4-BE49-F238E27FC236}">
                  <a16:creationId xmlns:a16="http://schemas.microsoft.com/office/drawing/2014/main" id="{5F39E81C-EABF-66C5-5570-30373262A435}"/>
                </a:ext>
              </a:extLst>
            </p:cNvPr>
            <p:cNvSpPr/>
            <p:nvPr/>
          </p:nvSpPr>
          <p:spPr>
            <a:xfrm>
              <a:off x="7175317" y="4481214"/>
              <a:ext cx="1233389" cy="250478"/>
            </a:xfrm>
            <a:prstGeom prst="trapezoid">
              <a:avLst>
                <a:gd name="adj" fmla="val 14565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ame 67">
              <a:extLst>
                <a:ext uri="{FF2B5EF4-FFF2-40B4-BE49-F238E27FC236}">
                  <a16:creationId xmlns:a16="http://schemas.microsoft.com/office/drawing/2014/main" id="{94272B52-26BE-718F-90D7-BCB0BD349CD4}"/>
                </a:ext>
              </a:extLst>
            </p:cNvPr>
            <p:cNvSpPr/>
            <p:nvPr/>
          </p:nvSpPr>
          <p:spPr>
            <a:xfrm>
              <a:off x="7731663" y="4493109"/>
              <a:ext cx="173309" cy="204761"/>
            </a:xfrm>
            <a:prstGeom prst="frame">
              <a:avLst/>
            </a:prstGeom>
            <a:solidFill>
              <a:srgbClr val="BF7717"/>
            </a:solidFill>
            <a:ln>
              <a:solidFill>
                <a:srgbClr val="AC6E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476DFD0-7E58-F5A8-95FA-1AE93010F322}"/>
                </a:ext>
              </a:extLst>
            </p:cNvPr>
            <p:cNvSpPr/>
            <p:nvPr/>
          </p:nvSpPr>
          <p:spPr>
            <a:xfrm>
              <a:off x="7579988" y="1339703"/>
              <a:ext cx="324984" cy="216655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4BC098C-DBCE-8BBC-B31D-FCA3D1737DB2}"/>
                </a:ext>
              </a:extLst>
            </p:cNvPr>
            <p:cNvCxnSpPr>
              <a:cxnSpLocks/>
              <a:endCxn id="64" idx="2"/>
            </p:cNvCxnSpPr>
            <p:nvPr/>
          </p:nvCxnSpPr>
          <p:spPr>
            <a:xfrm flipH="1">
              <a:off x="7775063" y="5271075"/>
              <a:ext cx="7163" cy="12787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4AFF84E3-7732-E266-CA1D-7F513AF51B71}"/>
                </a:ext>
              </a:extLst>
            </p:cNvPr>
            <p:cNvGrpSpPr/>
            <p:nvPr/>
          </p:nvGrpSpPr>
          <p:grpSpPr>
            <a:xfrm>
              <a:off x="7775062" y="3273937"/>
              <a:ext cx="73899" cy="682547"/>
              <a:chOff x="2882166" y="1981525"/>
              <a:chExt cx="465808" cy="2639176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8BAA59D3-9696-B47A-8F46-CF5C2A8B671B}"/>
                  </a:ext>
                </a:extLst>
              </p:cNvPr>
              <p:cNvSpPr/>
              <p:nvPr/>
            </p:nvSpPr>
            <p:spPr>
              <a:xfrm>
                <a:off x="2882166" y="1981525"/>
                <a:ext cx="451642" cy="451642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A14829BA-B103-DF8C-5925-B7BB65543F2F}"/>
                  </a:ext>
                </a:extLst>
              </p:cNvPr>
              <p:cNvSpPr/>
              <p:nvPr/>
            </p:nvSpPr>
            <p:spPr>
              <a:xfrm>
                <a:off x="2896030" y="2702075"/>
                <a:ext cx="451642" cy="451642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49F30DA3-5A17-7F5B-0EF4-6FBE3A0A6518}"/>
                  </a:ext>
                </a:extLst>
              </p:cNvPr>
              <p:cNvSpPr/>
              <p:nvPr/>
            </p:nvSpPr>
            <p:spPr>
              <a:xfrm>
                <a:off x="2896332" y="3448509"/>
                <a:ext cx="451642" cy="451642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1782AD16-8843-ABA1-5B5F-2CF25E518BF6}"/>
                  </a:ext>
                </a:extLst>
              </p:cNvPr>
              <p:cNvSpPr/>
              <p:nvPr/>
            </p:nvSpPr>
            <p:spPr>
              <a:xfrm>
                <a:off x="2886532" y="4169059"/>
                <a:ext cx="451642" cy="451642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D669D43A-E264-55AC-C5E5-05D2D4D3603D}"/>
                </a:ext>
              </a:extLst>
            </p:cNvPr>
            <p:cNvGrpSpPr/>
            <p:nvPr/>
          </p:nvGrpSpPr>
          <p:grpSpPr>
            <a:xfrm>
              <a:off x="7765605" y="4062837"/>
              <a:ext cx="73206" cy="303153"/>
              <a:chOff x="2886532" y="3448509"/>
              <a:chExt cx="461442" cy="1172192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9580692-F9E3-8D3C-1DE6-8819E9F7451B}"/>
                  </a:ext>
                </a:extLst>
              </p:cNvPr>
              <p:cNvSpPr/>
              <p:nvPr/>
            </p:nvSpPr>
            <p:spPr>
              <a:xfrm>
                <a:off x="2896332" y="3448509"/>
                <a:ext cx="451642" cy="451642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5477C649-EF83-72BE-4A1F-A7FB5F964EA3}"/>
                  </a:ext>
                </a:extLst>
              </p:cNvPr>
              <p:cNvSpPr/>
              <p:nvPr/>
            </p:nvSpPr>
            <p:spPr>
              <a:xfrm>
                <a:off x="2886532" y="4169059"/>
                <a:ext cx="451642" cy="451642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84" name="Trapezoid 33">
              <a:extLst>
                <a:ext uri="{FF2B5EF4-FFF2-40B4-BE49-F238E27FC236}">
                  <a16:creationId xmlns:a16="http://schemas.microsoft.com/office/drawing/2014/main" id="{FBBB0C5D-A404-B27A-C07E-E5EAE13DCCE5}"/>
                </a:ext>
              </a:extLst>
            </p:cNvPr>
            <p:cNvSpPr/>
            <p:nvPr/>
          </p:nvSpPr>
          <p:spPr>
            <a:xfrm rot="334112">
              <a:off x="7174686" y="2800889"/>
              <a:ext cx="459542" cy="2207337"/>
            </a:xfrm>
            <a:custGeom>
              <a:avLst/>
              <a:gdLst>
                <a:gd name="connsiteX0" fmla="*/ 0 w 477824"/>
                <a:gd name="connsiteY0" fmla="*/ 1923052 h 1923052"/>
                <a:gd name="connsiteX1" fmla="*/ 119456 w 477824"/>
                <a:gd name="connsiteY1" fmla="*/ 0 h 1923052"/>
                <a:gd name="connsiteX2" fmla="*/ 358368 w 477824"/>
                <a:gd name="connsiteY2" fmla="*/ 0 h 1923052"/>
                <a:gd name="connsiteX3" fmla="*/ 477824 w 477824"/>
                <a:gd name="connsiteY3" fmla="*/ 1923052 h 1923052"/>
                <a:gd name="connsiteX4" fmla="*/ 0 w 477824"/>
                <a:gd name="connsiteY4" fmla="*/ 1923052 h 1923052"/>
                <a:gd name="connsiteX0" fmla="*/ 0 w 477824"/>
                <a:gd name="connsiteY0" fmla="*/ 1923052 h 1923052"/>
                <a:gd name="connsiteX1" fmla="*/ 119456 w 477824"/>
                <a:gd name="connsiteY1" fmla="*/ 0 h 1923052"/>
                <a:gd name="connsiteX2" fmla="*/ 358368 w 477824"/>
                <a:gd name="connsiteY2" fmla="*/ 0 h 1923052"/>
                <a:gd name="connsiteX3" fmla="*/ 477824 w 477824"/>
                <a:gd name="connsiteY3" fmla="*/ 1923052 h 1923052"/>
                <a:gd name="connsiteX4" fmla="*/ 0 w 477824"/>
                <a:gd name="connsiteY4" fmla="*/ 1923052 h 1923052"/>
                <a:gd name="connsiteX0" fmla="*/ 26868 w 504692"/>
                <a:gd name="connsiteY0" fmla="*/ 1923052 h 1923052"/>
                <a:gd name="connsiteX1" fmla="*/ 146324 w 504692"/>
                <a:gd name="connsiteY1" fmla="*/ 0 h 1923052"/>
                <a:gd name="connsiteX2" fmla="*/ 385236 w 504692"/>
                <a:gd name="connsiteY2" fmla="*/ 0 h 1923052"/>
                <a:gd name="connsiteX3" fmla="*/ 504692 w 504692"/>
                <a:gd name="connsiteY3" fmla="*/ 1923052 h 1923052"/>
                <a:gd name="connsiteX4" fmla="*/ 26868 w 504692"/>
                <a:gd name="connsiteY4" fmla="*/ 1923052 h 192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692" h="1923052">
                  <a:moveTo>
                    <a:pt x="26868" y="1923052"/>
                  </a:moveTo>
                  <a:cubicBezTo>
                    <a:pt x="66687" y="1282035"/>
                    <a:pt x="-119998" y="666184"/>
                    <a:pt x="146324" y="0"/>
                  </a:cubicBezTo>
                  <a:lnTo>
                    <a:pt x="385236" y="0"/>
                  </a:lnTo>
                  <a:cubicBezTo>
                    <a:pt x="223719" y="1538639"/>
                    <a:pt x="464873" y="1282035"/>
                    <a:pt x="504692" y="1923052"/>
                  </a:cubicBezTo>
                  <a:lnTo>
                    <a:pt x="26868" y="1923052"/>
                  </a:lnTo>
                  <a:close/>
                </a:path>
              </a:pathLst>
            </a:custGeom>
            <a:solidFill>
              <a:srgbClr val="755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5" name="Trapezoid 33">
              <a:extLst>
                <a:ext uri="{FF2B5EF4-FFF2-40B4-BE49-F238E27FC236}">
                  <a16:creationId xmlns:a16="http://schemas.microsoft.com/office/drawing/2014/main" id="{C95699AF-289F-7C3A-6A56-30B6D43768F5}"/>
                </a:ext>
              </a:extLst>
            </p:cNvPr>
            <p:cNvSpPr/>
            <p:nvPr/>
          </p:nvSpPr>
          <p:spPr>
            <a:xfrm rot="21265888" flipH="1">
              <a:off x="7918253" y="2782786"/>
              <a:ext cx="447229" cy="2227690"/>
            </a:xfrm>
            <a:custGeom>
              <a:avLst/>
              <a:gdLst>
                <a:gd name="connsiteX0" fmla="*/ 0 w 477824"/>
                <a:gd name="connsiteY0" fmla="*/ 1923052 h 1923052"/>
                <a:gd name="connsiteX1" fmla="*/ 119456 w 477824"/>
                <a:gd name="connsiteY1" fmla="*/ 0 h 1923052"/>
                <a:gd name="connsiteX2" fmla="*/ 358368 w 477824"/>
                <a:gd name="connsiteY2" fmla="*/ 0 h 1923052"/>
                <a:gd name="connsiteX3" fmla="*/ 477824 w 477824"/>
                <a:gd name="connsiteY3" fmla="*/ 1923052 h 1923052"/>
                <a:gd name="connsiteX4" fmla="*/ 0 w 477824"/>
                <a:gd name="connsiteY4" fmla="*/ 1923052 h 1923052"/>
                <a:gd name="connsiteX0" fmla="*/ 0 w 477824"/>
                <a:gd name="connsiteY0" fmla="*/ 1923052 h 1923052"/>
                <a:gd name="connsiteX1" fmla="*/ 119456 w 477824"/>
                <a:gd name="connsiteY1" fmla="*/ 0 h 1923052"/>
                <a:gd name="connsiteX2" fmla="*/ 358368 w 477824"/>
                <a:gd name="connsiteY2" fmla="*/ 0 h 1923052"/>
                <a:gd name="connsiteX3" fmla="*/ 477824 w 477824"/>
                <a:gd name="connsiteY3" fmla="*/ 1923052 h 1923052"/>
                <a:gd name="connsiteX4" fmla="*/ 0 w 477824"/>
                <a:gd name="connsiteY4" fmla="*/ 1923052 h 1923052"/>
                <a:gd name="connsiteX0" fmla="*/ 26868 w 504692"/>
                <a:gd name="connsiteY0" fmla="*/ 1923052 h 1923052"/>
                <a:gd name="connsiteX1" fmla="*/ 146324 w 504692"/>
                <a:gd name="connsiteY1" fmla="*/ 0 h 1923052"/>
                <a:gd name="connsiteX2" fmla="*/ 385236 w 504692"/>
                <a:gd name="connsiteY2" fmla="*/ 0 h 1923052"/>
                <a:gd name="connsiteX3" fmla="*/ 504692 w 504692"/>
                <a:gd name="connsiteY3" fmla="*/ 1923052 h 1923052"/>
                <a:gd name="connsiteX4" fmla="*/ 26868 w 504692"/>
                <a:gd name="connsiteY4" fmla="*/ 1923052 h 192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692" h="1923052">
                  <a:moveTo>
                    <a:pt x="26868" y="1923052"/>
                  </a:moveTo>
                  <a:cubicBezTo>
                    <a:pt x="66687" y="1282035"/>
                    <a:pt x="-119998" y="666184"/>
                    <a:pt x="146324" y="0"/>
                  </a:cubicBezTo>
                  <a:lnTo>
                    <a:pt x="385236" y="0"/>
                  </a:lnTo>
                  <a:cubicBezTo>
                    <a:pt x="223719" y="1538639"/>
                    <a:pt x="464873" y="1282035"/>
                    <a:pt x="504692" y="1923052"/>
                  </a:cubicBezTo>
                  <a:lnTo>
                    <a:pt x="26868" y="1923052"/>
                  </a:lnTo>
                  <a:close/>
                </a:path>
              </a:pathLst>
            </a:custGeom>
            <a:solidFill>
              <a:srgbClr val="755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72BBF467-4BDB-6BA0-E980-3F3637BE3DD8}"/>
                </a:ext>
              </a:extLst>
            </p:cNvPr>
            <p:cNvSpPr/>
            <p:nvPr/>
          </p:nvSpPr>
          <p:spPr>
            <a:xfrm rot="10800000">
              <a:off x="7456496" y="2741056"/>
              <a:ext cx="674980" cy="476497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FB2EF10C-9008-1E03-38C9-34DB00D0B578}"/>
                </a:ext>
              </a:extLst>
            </p:cNvPr>
            <p:cNvGrpSpPr/>
            <p:nvPr/>
          </p:nvGrpSpPr>
          <p:grpSpPr>
            <a:xfrm>
              <a:off x="7433149" y="2691489"/>
              <a:ext cx="692733" cy="651430"/>
              <a:chOff x="5381794" y="4861979"/>
              <a:chExt cx="692733" cy="651430"/>
            </a:xfrm>
          </p:grpSpPr>
          <p:sp>
            <p:nvSpPr>
              <p:cNvPr id="87" name="Chord 86">
                <a:extLst>
                  <a:ext uri="{FF2B5EF4-FFF2-40B4-BE49-F238E27FC236}">
                    <a16:creationId xmlns:a16="http://schemas.microsoft.com/office/drawing/2014/main" id="{95F5EBD6-5C8F-9AA7-9B00-9F1EFE905258}"/>
                  </a:ext>
                </a:extLst>
              </p:cNvPr>
              <p:cNvSpPr/>
              <p:nvPr/>
            </p:nvSpPr>
            <p:spPr>
              <a:xfrm rot="20214723">
                <a:off x="5381794" y="4861979"/>
                <a:ext cx="314707" cy="646043"/>
              </a:xfrm>
              <a:prstGeom prst="chord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Chord 87">
                <a:extLst>
                  <a:ext uri="{FF2B5EF4-FFF2-40B4-BE49-F238E27FC236}">
                    <a16:creationId xmlns:a16="http://schemas.microsoft.com/office/drawing/2014/main" id="{5D5783A0-FFC8-1A84-FE82-8AE0F2642900}"/>
                  </a:ext>
                </a:extLst>
              </p:cNvPr>
              <p:cNvSpPr/>
              <p:nvPr/>
            </p:nvSpPr>
            <p:spPr>
              <a:xfrm rot="1385277" flipH="1">
                <a:off x="5759820" y="4867366"/>
                <a:ext cx="314707" cy="646043"/>
              </a:xfrm>
              <a:prstGeom prst="chord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20B37FD-E34A-A4EB-C0E9-131249F145E5}"/>
                </a:ext>
              </a:extLst>
            </p:cNvPr>
            <p:cNvSpPr/>
            <p:nvPr/>
          </p:nvSpPr>
          <p:spPr>
            <a:xfrm>
              <a:off x="7184625" y="1346357"/>
              <a:ext cx="1168164" cy="1559444"/>
            </a:xfrm>
            <a:custGeom>
              <a:avLst/>
              <a:gdLst>
                <a:gd name="connsiteX0" fmla="*/ 0 w 1153128"/>
                <a:gd name="connsiteY0" fmla="*/ 779722 h 1559443"/>
                <a:gd name="connsiteX1" fmla="*/ 576564 w 1153128"/>
                <a:gd name="connsiteY1" fmla="*/ 0 h 1559443"/>
                <a:gd name="connsiteX2" fmla="*/ 1153128 w 1153128"/>
                <a:gd name="connsiteY2" fmla="*/ 779722 h 1559443"/>
                <a:gd name="connsiteX3" fmla="*/ 576564 w 1153128"/>
                <a:gd name="connsiteY3" fmla="*/ 1559444 h 1559443"/>
                <a:gd name="connsiteX4" fmla="*/ 0 w 1153128"/>
                <a:gd name="connsiteY4" fmla="*/ 779722 h 1559443"/>
                <a:gd name="connsiteX0" fmla="*/ 15036 w 1168164"/>
                <a:gd name="connsiteY0" fmla="*/ 779722 h 1559444"/>
                <a:gd name="connsiteX1" fmla="*/ 591600 w 1168164"/>
                <a:gd name="connsiteY1" fmla="*/ 0 h 1559444"/>
                <a:gd name="connsiteX2" fmla="*/ 1168164 w 1168164"/>
                <a:gd name="connsiteY2" fmla="*/ 779722 h 1559444"/>
                <a:gd name="connsiteX3" fmla="*/ 591600 w 1168164"/>
                <a:gd name="connsiteY3" fmla="*/ 1559444 h 1559444"/>
                <a:gd name="connsiteX4" fmla="*/ 15036 w 1168164"/>
                <a:gd name="connsiteY4" fmla="*/ 779722 h 1559444"/>
                <a:gd name="connsiteX0" fmla="*/ 15036 w 1168164"/>
                <a:gd name="connsiteY0" fmla="*/ 779722 h 1559444"/>
                <a:gd name="connsiteX1" fmla="*/ 591600 w 1168164"/>
                <a:gd name="connsiteY1" fmla="*/ 0 h 1559444"/>
                <a:gd name="connsiteX2" fmla="*/ 1168164 w 1168164"/>
                <a:gd name="connsiteY2" fmla="*/ 779722 h 1559444"/>
                <a:gd name="connsiteX3" fmla="*/ 591600 w 1168164"/>
                <a:gd name="connsiteY3" fmla="*/ 1559444 h 1559444"/>
                <a:gd name="connsiteX4" fmla="*/ 15036 w 1168164"/>
                <a:gd name="connsiteY4" fmla="*/ 779722 h 1559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164" h="1559444">
                  <a:moveTo>
                    <a:pt x="15036" y="779722"/>
                  </a:moveTo>
                  <a:cubicBezTo>
                    <a:pt x="-77327" y="367566"/>
                    <a:pt x="273172" y="0"/>
                    <a:pt x="591600" y="0"/>
                  </a:cubicBezTo>
                  <a:cubicBezTo>
                    <a:pt x="910028" y="0"/>
                    <a:pt x="1168164" y="349093"/>
                    <a:pt x="1168164" y="779722"/>
                  </a:cubicBezTo>
                  <a:cubicBezTo>
                    <a:pt x="1094273" y="1182642"/>
                    <a:pt x="910028" y="1559444"/>
                    <a:pt x="591600" y="1559444"/>
                  </a:cubicBezTo>
                  <a:cubicBezTo>
                    <a:pt x="273172" y="1559444"/>
                    <a:pt x="107399" y="1191878"/>
                    <a:pt x="15036" y="77972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A0EEAD6-4227-2CEC-A3EA-C341807873A9}"/>
                </a:ext>
              </a:extLst>
            </p:cNvPr>
            <p:cNvSpPr/>
            <p:nvPr/>
          </p:nvSpPr>
          <p:spPr>
            <a:xfrm rot="2177952" flipH="1">
              <a:off x="7115716" y="1216158"/>
              <a:ext cx="1418354" cy="1030969"/>
            </a:xfrm>
            <a:custGeom>
              <a:avLst/>
              <a:gdLst>
                <a:gd name="connsiteX0" fmla="*/ 980248 w 1425624"/>
                <a:gd name="connsiteY0" fmla="*/ 171306 h 1036254"/>
                <a:gd name="connsiteX1" fmla="*/ 1052927 w 1425624"/>
                <a:gd name="connsiteY1" fmla="*/ 259565 h 1036254"/>
                <a:gd name="connsiteX2" fmla="*/ 1052991 w 1425624"/>
                <a:gd name="connsiteY2" fmla="*/ 259885 h 1036254"/>
                <a:gd name="connsiteX3" fmla="*/ 1309838 w 1425624"/>
                <a:gd name="connsiteY3" fmla="*/ 448552 h 1036254"/>
                <a:gd name="connsiteX4" fmla="*/ 1370541 w 1425624"/>
                <a:gd name="connsiteY4" fmla="*/ 845207 h 1036254"/>
                <a:gd name="connsiteX5" fmla="*/ 1258558 w 1425624"/>
                <a:gd name="connsiteY5" fmla="*/ 997658 h 1036254"/>
                <a:gd name="connsiteX6" fmla="*/ 1126337 w 1425624"/>
                <a:gd name="connsiteY6" fmla="*/ 1017893 h 1036254"/>
                <a:gd name="connsiteX7" fmla="*/ 818432 w 1425624"/>
                <a:gd name="connsiteY7" fmla="*/ 791722 h 1036254"/>
                <a:gd name="connsiteX8" fmla="*/ 705931 w 1425624"/>
                <a:gd name="connsiteY8" fmla="*/ 605966 h 1036254"/>
                <a:gd name="connsiteX9" fmla="*/ 708757 w 1425624"/>
                <a:gd name="connsiteY9" fmla="*/ 535933 h 1036254"/>
                <a:gd name="connsiteX10" fmla="*/ 691296 w 1425624"/>
                <a:gd name="connsiteY10" fmla="*/ 534173 h 1036254"/>
                <a:gd name="connsiteX11" fmla="*/ 664226 w 1425624"/>
                <a:gd name="connsiteY11" fmla="*/ 523545 h 1036254"/>
                <a:gd name="connsiteX12" fmla="*/ 544797 w 1425624"/>
                <a:gd name="connsiteY12" fmla="*/ 624895 h 1036254"/>
                <a:gd name="connsiteX13" fmla="*/ 144862 w 1425624"/>
                <a:gd name="connsiteY13" fmla="*/ 592145 h 1036254"/>
                <a:gd name="connsiteX14" fmla="*/ 22469 w 1425624"/>
                <a:gd name="connsiteY14" fmla="*/ 447919 h 1036254"/>
                <a:gd name="connsiteX15" fmla="*/ 33385 w 1425624"/>
                <a:gd name="connsiteY15" fmla="*/ 314604 h 1036254"/>
                <a:gd name="connsiteX16" fmla="*/ 324679 w 1425624"/>
                <a:gd name="connsiteY16" fmla="*/ 67407 h 1036254"/>
                <a:gd name="connsiteX17" fmla="*/ 724614 w 1425624"/>
                <a:gd name="connsiteY17" fmla="*/ 100156 h 1036254"/>
                <a:gd name="connsiteX18" fmla="*/ 755920 w 1425624"/>
                <a:gd name="connsiteY18" fmla="*/ 137047 h 1036254"/>
                <a:gd name="connsiteX19" fmla="*/ 868090 w 1425624"/>
                <a:gd name="connsiteY19" fmla="*/ 137047 h 1036254"/>
                <a:gd name="connsiteX20" fmla="*/ 980248 w 1425624"/>
                <a:gd name="connsiteY20" fmla="*/ 171306 h 1036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5624" h="1036254">
                  <a:moveTo>
                    <a:pt x="980248" y="171306"/>
                  </a:moveTo>
                  <a:cubicBezTo>
                    <a:pt x="1012264" y="192936"/>
                    <a:pt x="1037701" y="223566"/>
                    <a:pt x="1052927" y="259565"/>
                  </a:cubicBezTo>
                  <a:lnTo>
                    <a:pt x="1052991" y="259885"/>
                  </a:lnTo>
                  <a:lnTo>
                    <a:pt x="1309838" y="448552"/>
                  </a:lnTo>
                  <a:cubicBezTo>
                    <a:pt x="1436134" y="541323"/>
                    <a:pt x="1463312" y="718912"/>
                    <a:pt x="1370541" y="845207"/>
                  </a:cubicBezTo>
                  <a:lnTo>
                    <a:pt x="1258558" y="997658"/>
                  </a:lnTo>
                  <a:cubicBezTo>
                    <a:pt x="1227633" y="1039758"/>
                    <a:pt x="1168436" y="1048817"/>
                    <a:pt x="1126337" y="1017893"/>
                  </a:cubicBezTo>
                  <a:lnTo>
                    <a:pt x="818432" y="791722"/>
                  </a:lnTo>
                  <a:cubicBezTo>
                    <a:pt x="755285" y="745336"/>
                    <a:pt x="716916" y="677746"/>
                    <a:pt x="705931" y="605966"/>
                  </a:cubicBezTo>
                  <a:lnTo>
                    <a:pt x="708757" y="535933"/>
                  </a:lnTo>
                  <a:lnTo>
                    <a:pt x="691296" y="534173"/>
                  </a:lnTo>
                  <a:lnTo>
                    <a:pt x="664226" y="523545"/>
                  </a:lnTo>
                  <a:lnTo>
                    <a:pt x="544797" y="624895"/>
                  </a:lnTo>
                  <a:cubicBezTo>
                    <a:pt x="425314" y="726290"/>
                    <a:pt x="246258" y="711628"/>
                    <a:pt x="144862" y="592145"/>
                  </a:cubicBezTo>
                  <a:lnTo>
                    <a:pt x="22469" y="447919"/>
                  </a:lnTo>
                  <a:cubicBezTo>
                    <a:pt x="-11331" y="408090"/>
                    <a:pt x="-6443" y="348403"/>
                    <a:pt x="33385" y="314604"/>
                  </a:cubicBezTo>
                  <a:lnTo>
                    <a:pt x="324679" y="67407"/>
                  </a:lnTo>
                  <a:cubicBezTo>
                    <a:pt x="444161" y="-33989"/>
                    <a:pt x="623217" y="-19327"/>
                    <a:pt x="724614" y="100156"/>
                  </a:cubicBezTo>
                  <a:lnTo>
                    <a:pt x="755920" y="137047"/>
                  </a:lnTo>
                  <a:lnTo>
                    <a:pt x="868090" y="137047"/>
                  </a:lnTo>
                  <a:cubicBezTo>
                    <a:pt x="909635" y="137047"/>
                    <a:pt x="948232" y="149677"/>
                    <a:pt x="980248" y="171306"/>
                  </a:cubicBezTo>
                  <a:close/>
                </a:path>
              </a:pathLst>
            </a:cu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302F1363-39AF-5E41-9339-DD8031AD2350}"/>
              </a:ext>
            </a:extLst>
          </p:cNvPr>
          <p:cNvGrpSpPr/>
          <p:nvPr/>
        </p:nvGrpSpPr>
        <p:grpSpPr>
          <a:xfrm>
            <a:off x="9467928" y="1229029"/>
            <a:ext cx="1956350" cy="5343137"/>
            <a:chOff x="9529705" y="1229029"/>
            <a:chExt cx="1956350" cy="5343137"/>
          </a:xfrm>
        </p:grpSpPr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AA206335-90DD-2251-7181-0CDDD5EAF6D3}"/>
                </a:ext>
              </a:extLst>
            </p:cNvPr>
            <p:cNvSpPr/>
            <p:nvPr/>
          </p:nvSpPr>
          <p:spPr>
            <a:xfrm rot="19570491">
              <a:off x="10561196" y="5497310"/>
              <a:ext cx="408087" cy="1059232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D59C4393-508E-DD39-8AA5-8CEFD3E44CAC}"/>
                </a:ext>
              </a:extLst>
            </p:cNvPr>
            <p:cNvSpPr/>
            <p:nvPr/>
          </p:nvSpPr>
          <p:spPr>
            <a:xfrm rot="2393332">
              <a:off x="10176529" y="5512934"/>
              <a:ext cx="391391" cy="1059232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F1A69C07-D3F8-3E3B-D9CA-49B77B184561}"/>
                </a:ext>
              </a:extLst>
            </p:cNvPr>
            <p:cNvSpPr/>
            <p:nvPr/>
          </p:nvSpPr>
          <p:spPr>
            <a:xfrm rot="19338880">
              <a:off x="11027073" y="4541608"/>
              <a:ext cx="361924" cy="67574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B5E11BAB-3A7E-767A-8130-2508E915F03D}"/>
                </a:ext>
              </a:extLst>
            </p:cNvPr>
            <p:cNvSpPr/>
            <p:nvPr/>
          </p:nvSpPr>
          <p:spPr>
            <a:xfrm rot="1933618">
              <a:off x="9639292" y="4500600"/>
              <a:ext cx="361924" cy="67574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C594C996-EE51-BD45-7A5D-74F21F187F48}"/>
                </a:ext>
              </a:extLst>
            </p:cNvPr>
            <p:cNvGrpSpPr/>
            <p:nvPr/>
          </p:nvGrpSpPr>
          <p:grpSpPr>
            <a:xfrm>
              <a:off x="9764774" y="4635179"/>
              <a:ext cx="1471930" cy="1495323"/>
              <a:chOff x="9879475" y="4343489"/>
              <a:chExt cx="1578060" cy="2045921"/>
            </a:xfrm>
          </p:grpSpPr>
          <p:pic>
            <p:nvPicPr>
              <p:cNvPr id="120" name="Picture 119">
                <a:extLst>
                  <a:ext uri="{FF2B5EF4-FFF2-40B4-BE49-F238E27FC236}">
                    <a16:creationId xmlns:a16="http://schemas.microsoft.com/office/drawing/2014/main" id="{2AAC1CF1-49B5-D58F-63BE-6272F889B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28599" t="2822" r="28599" b="2822"/>
              <a:stretch>
                <a:fillRect/>
              </a:stretch>
            </p:blipFill>
            <p:spPr>
              <a:xfrm>
                <a:off x="10005610" y="4358506"/>
                <a:ext cx="1342081" cy="2030904"/>
              </a:xfrm>
              <a:custGeom>
                <a:avLst/>
                <a:gdLst>
                  <a:gd name="connsiteX0" fmla="*/ 330198 w 988291"/>
                  <a:gd name="connsiteY0" fmla="*/ 0 h 2030904"/>
                  <a:gd name="connsiteX1" fmla="*/ 658093 w 988291"/>
                  <a:gd name="connsiteY1" fmla="*/ 0 h 2030904"/>
                  <a:gd name="connsiteX2" fmla="*/ 988291 w 988291"/>
                  <a:gd name="connsiteY2" fmla="*/ 2030904 h 2030904"/>
                  <a:gd name="connsiteX3" fmla="*/ 0 w 988291"/>
                  <a:gd name="connsiteY3" fmla="*/ 2030904 h 2030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291" h="2030904">
                    <a:moveTo>
                      <a:pt x="330198" y="0"/>
                    </a:moveTo>
                    <a:lnTo>
                      <a:pt x="658093" y="0"/>
                    </a:lnTo>
                    <a:lnTo>
                      <a:pt x="988291" y="2030904"/>
                    </a:lnTo>
                    <a:lnTo>
                      <a:pt x="0" y="2030904"/>
                    </a:lnTo>
                    <a:close/>
                  </a:path>
                </a:pathLst>
              </a:custGeom>
            </p:spPr>
          </p:pic>
          <p:pic>
            <p:nvPicPr>
              <p:cNvPr id="125" name="Picture 124">
                <a:extLst>
                  <a:ext uri="{FF2B5EF4-FFF2-40B4-BE49-F238E27FC236}">
                    <a16:creationId xmlns:a16="http://schemas.microsoft.com/office/drawing/2014/main" id="{2A3A2770-10D2-E6B5-29B3-FD4A9B49E4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28599" t="2822" r="28599" b="2822"/>
              <a:stretch>
                <a:fillRect/>
              </a:stretch>
            </p:blipFill>
            <p:spPr>
              <a:xfrm>
                <a:off x="9911828" y="4343489"/>
                <a:ext cx="1519016" cy="2030904"/>
              </a:xfrm>
              <a:custGeom>
                <a:avLst/>
                <a:gdLst>
                  <a:gd name="connsiteX0" fmla="*/ 330198 w 988291"/>
                  <a:gd name="connsiteY0" fmla="*/ 0 h 2030904"/>
                  <a:gd name="connsiteX1" fmla="*/ 658093 w 988291"/>
                  <a:gd name="connsiteY1" fmla="*/ 0 h 2030904"/>
                  <a:gd name="connsiteX2" fmla="*/ 988291 w 988291"/>
                  <a:gd name="connsiteY2" fmla="*/ 2030904 h 2030904"/>
                  <a:gd name="connsiteX3" fmla="*/ 0 w 988291"/>
                  <a:gd name="connsiteY3" fmla="*/ 2030904 h 2030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291" h="2030904">
                    <a:moveTo>
                      <a:pt x="330198" y="0"/>
                    </a:moveTo>
                    <a:lnTo>
                      <a:pt x="658093" y="0"/>
                    </a:lnTo>
                    <a:lnTo>
                      <a:pt x="988291" y="2030904"/>
                    </a:lnTo>
                    <a:lnTo>
                      <a:pt x="0" y="2030904"/>
                    </a:lnTo>
                    <a:close/>
                  </a:path>
                </a:pathLst>
              </a:custGeom>
            </p:spPr>
          </p:pic>
          <p:sp>
            <p:nvSpPr>
              <p:cNvPr id="126" name="Trapezoid 125">
                <a:extLst>
                  <a:ext uri="{FF2B5EF4-FFF2-40B4-BE49-F238E27FC236}">
                    <a16:creationId xmlns:a16="http://schemas.microsoft.com/office/drawing/2014/main" id="{04BE6587-43B5-1BDC-F56F-07C6E7B392CF}"/>
                  </a:ext>
                </a:extLst>
              </p:cNvPr>
              <p:cNvSpPr/>
              <p:nvPr/>
            </p:nvSpPr>
            <p:spPr>
              <a:xfrm>
                <a:off x="9879475" y="4343489"/>
                <a:ext cx="1578060" cy="2030904"/>
              </a:xfrm>
              <a:prstGeom prst="trapezoid">
                <a:avLst>
                  <a:gd name="adj" fmla="val 33411"/>
                </a:avLst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21FBE805-FCCF-C1BD-4D27-EB185A9B3DA9}"/>
                </a:ext>
              </a:extLst>
            </p:cNvPr>
            <p:cNvGrpSpPr/>
            <p:nvPr/>
          </p:nvGrpSpPr>
          <p:grpSpPr>
            <a:xfrm>
              <a:off x="9529705" y="3054859"/>
              <a:ext cx="1956350" cy="2401065"/>
              <a:chOff x="4139650" y="3883151"/>
              <a:chExt cx="1956350" cy="2067435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CD63A44D-9777-0777-6126-67C308368177}"/>
                  </a:ext>
                </a:extLst>
              </p:cNvPr>
              <p:cNvGrpSpPr/>
              <p:nvPr/>
            </p:nvGrpSpPr>
            <p:grpSpPr>
              <a:xfrm>
                <a:off x="4139650" y="3883151"/>
                <a:ext cx="864629" cy="1710101"/>
                <a:chOff x="1126562" y="4155954"/>
                <a:chExt cx="864629" cy="1710101"/>
              </a:xfrm>
            </p:grpSpPr>
            <p:pic>
              <p:nvPicPr>
                <p:cNvPr id="113" name="Picture 112">
                  <a:extLst>
                    <a:ext uri="{FF2B5EF4-FFF2-40B4-BE49-F238E27FC236}">
                      <a16:creationId xmlns:a16="http://schemas.microsoft.com/office/drawing/2014/main" id="{A13EFE6A-3AE4-CF49-12D9-EDA34A4D72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rcRect l="11147" t="11495" r="49166" b="7153"/>
                <a:stretch>
                  <a:fillRect/>
                </a:stretch>
              </p:blipFill>
              <p:spPr>
                <a:xfrm>
                  <a:off x="1126562" y="4213875"/>
                  <a:ext cx="864629" cy="1652180"/>
                </a:xfrm>
                <a:custGeom>
                  <a:avLst/>
                  <a:gdLst>
                    <a:gd name="connsiteX0" fmla="*/ 804229 w 864629"/>
                    <a:gd name="connsiteY0" fmla="*/ 0 h 1652180"/>
                    <a:gd name="connsiteX1" fmla="*/ 864629 w 864629"/>
                    <a:gd name="connsiteY1" fmla="*/ 22036 h 1652180"/>
                    <a:gd name="connsiteX2" fmla="*/ 543743 w 864629"/>
                    <a:gd name="connsiteY2" fmla="*/ 1652180 h 1652180"/>
                    <a:gd name="connsiteX3" fmla="*/ 0 w 864629"/>
                    <a:gd name="connsiteY3" fmla="*/ 1453807 h 1652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4629" h="1652180">
                      <a:moveTo>
                        <a:pt x="804229" y="0"/>
                      </a:moveTo>
                      <a:lnTo>
                        <a:pt x="864629" y="22036"/>
                      </a:lnTo>
                      <a:lnTo>
                        <a:pt x="543743" y="1652180"/>
                      </a:lnTo>
                      <a:lnTo>
                        <a:pt x="0" y="1453807"/>
                      </a:lnTo>
                      <a:close/>
                    </a:path>
                  </a:pathLst>
                </a:custGeom>
              </p:spPr>
            </p:pic>
            <p:sp>
              <p:nvSpPr>
                <p:cNvPr id="114" name="Trapezoid 113">
                  <a:extLst>
                    <a:ext uri="{FF2B5EF4-FFF2-40B4-BE49-F238E27FC236}">
                      <a16:creationId xmlns:a16="http://schemas.microsoft.com/office/drawing/2014/main" id="{60996C3B-C9E2-45F2-01F4-3097A24743FC}"/>
                    </a:ext>
                  </a:extLst>
                </p:cNvPr>
                <p:cNvSpPr/>
                <p:nvPr/>
              </p:nvSpPr>
              <p:spPr>
                <a:xfrm rot="1202606">
                  <a:off x="1405542" y="4155954"/>
                  <a:ext cx="578800" cy="1641389"/>
                </a:xfrm>
                <a:prstGeom prst="trapezoid">
                  <a:avLst>
                    <a:gd name="adj" fmla="val 44446"/>
                  </a:avLst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4A139A12-8ED3-6E94-DC01-9EC391E5C5AA}"/>
                  </a:ext>
                </a:extLst>
              </p:cNvPr>
              <p:cNvGrpSpPr/>
              <p:nvPr/>
            </p:nvGrpSpPr>
            <p:grpSpPr>
              <a:xfrm>
                <a:off x="5228264" y="3883219"/>
                <a:ext cx="867736" cy="1710033"/>
                <a:chOff x="7739371" y="4155978"/>
                <a:chExt cx="867736" cy="1710033"/>
              </a:xfrm>
            </p:grpSpPr>
            <p:pic>
              <p:nvPicPr>
                <p:cNvPr id="111" name="Picture 110">
                  <a:extLst>
                    <a:ext uri="{FF2B5EF4-FFF2-40B4-BE49-F238E27FC236}">
                      <a16:creationId xmlns:a16="http://schemas.microsoft.com/office/drawing/2014/main" id="{27966758-28A6-581B-33A1-86DFBDEF57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rcRect l="28445" t="11521" r="31726" b="7156"/>
                <a:stretch>
                  <a:fillRect/>
                </a:stretch>
              </p:blipFill>
              <p:spPr>
                <a:xfrm>
                  <a:off x="7739371" y="4214401"/>
                  <a:ext cx="867736" cy="1651610"/>
                </a:xfrm>
                <a:custGeom>
                  <a:avLst/>
                  <a:gdLst>
                    <a:gd name="connsiteX0" fmla="*/ 60352 w 867736"/>
                    <a:gd name="connsiteY0" fmla="*/ 0 h 1651610"/>
                    <a:gd name="connsiteX1" fmla="*/ 867736 w 867736"/>
                    <a:gd name="connsiteY1" fmla="*/ 1452055 h 1651610"/>
                    <a:gd name="connsiteX2" fmla="*/ 324425 w 867736"/>
                    <a:gd name="connsiteY2" fmla="*/ 1651610 h 1651610"/>
                    <a:gd name="connsiteX3" fmla="*/ 0 w 867736"/>
                    <a:gd name="connsiteY3" fmla="*/ 22166 h 1651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7736" h="1651610">
                      <a:moveTo>
                        <a:pt x="60352" y="0"/>
                      </a:moveTo>
                      <a:lnTo>
                        <a:pt x="867736" y="1452055"/>
                      </a:lnTo>
                      <a:lnTo>
                        <a:pt x="324425" y="1651610"/>
                      </a:lnTo>
                      <a:lnTo>
                        <a:pt x="0" y="22166"/>
                      </a:lnTo>
                      <a:close/>
                    </a:path>
                  </a:pathLst>
                </a:custGeom>
              </p:spPr>
            </p:pic>
            <p:sp>
              <p:nvSpPr>
                <p:cNvPr id="112" name="Trapezoid 111">
                  <a:extLst>
                    <a:ext uri="{FF2B5EF4-FFF2-40B4-BE49-F238E27FC236}">
                      <a16:creationId xmlns:a16="http://schemas.microsoft.com/office/drawing/2014/main" id="{B95EAF84-B92C-FC3E-2A29-A7645D40ADE3}"/>
                    </a:ext>
                  </a:extLst>
                </p:cNvPr>
                <p:cNvSpPr/>
                <p:nvPr/>
              </p:nvSpPr>
              <p:spPr>
                <a:xfrm rot="20389927">
                  <a:off x="7763098" y="4155978"/>
                  <a:ext cx="578800" cy="1641389"/>
                </a:xfrm>
                <a:prstGeom prst="trapezoid">
                  <a:avLst>
                    <a:gd name="adj" fmla="val 44446"/>
                  </a:avLst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A7DCC1D3-6DA3-B660-056C-12028EBE90A4}"/>
                  </a:ext>
                </a:extLst>
              </p:cNvPr>
              <p:cNvGrpSpPr/>
              <p:nvPr/>
            </p:nvGrpSpPr>
            <p:grpSpPr>
              <a:xfrm>
                <a:off x="4620030" y="3919682"/>
                <a:ext cx="988292" cy="2030904"/>
                <a:chOff x="4620030" y="3919682"/>
                <a:chExt cx="988292" cy="2030904"/>
              </a:xfrm>
            </p:grpSpPr>
            <p:pic>
              <p:nvPicPr>
                <p:cNvPr id="109" name="Picture 108">
                  <a:extLst>
                    <a:ext uri="{FF2B5EF4-FFF2-40B4-BE49-F238E27FC236}">
                      <a16:creationId xmlns:a16="http://schemas.microsoft.com/office/drawing/2014/main" id="{2CD63C0D-A321-7FBF-8ED0-CFB54DF7A2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rcRect l="28599" t="2822" r="28599" b="2822"/>
                <a:stretch>
                  <a:fillRect/>
                </a:stretch>
              </p:blipFill>
              <p:spPr>
                <a:xfrm>
                  <a:off x="4620031" y="3919682"/>
                  <a:ext cx="988291" cy="2030904"/>
                </a:xfrm>
                <a:custGeom>
                  <a:avLst/>
                  <a:gdLst>
                    <a:gd name="connsiteX0" fmla="*/ 330198 w 988291"/>
                    <a:gd name="connsiteY0" fmla="*/ 0 h 2030904"/>
                    <a:gd name="connsiteX1" fmla="*/ 658093 w 988291"/>
                    <a:gd name="connsiteY1" fmla="*/ 0 h 2030904"/>
                    <a:gd name="connsiteX2" fmla="*/ 988291 w 988291"/>
                    <a:gd name="connsiteY2" fmla="*/ 2030904 h 2030904"/>
                    <a:gd name="connsiteX3" fmla="*/ 0 w 988291"/>
                    <a:gd name="connsiteY3" fmla="*/ 2030904 h 2030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88291" h="2030904">
                      <a:moveTo>
                        <a:pt x="330198" y="0"/>
                      </a:moveTo>
                      <a:lnTo>
                        <a:pt x="658093" y="0"/>
                      </a:lnTo>
                      <a:lnTo>
                        <a:pt x="988291" y="2030904"/>
                      </a:lnTo>
                      <a:lnTo>
                        <a:pt x="0" y="2030904"/>
                      </a:lnTo>
                      <a:close/>
                    </a:path>
                  </a:pathLst>
                </a:custGeom>
              </p:spPr>
            </p:pic>
            <p:sp>
              <p:nvSpPr>
                <p:cNvPr id="110" name="Trapezoid 109">
                  <a:extLst>
                    <a:ext uri="{FF2B5EF4-FFF2-40B4-BE49-F238E27FC236}">
                      <a16:creationId xmlns:a16="http://schemas.microsoft.com/office/drawing/2014/main" id="{1A1A0747-0F03-A46E-CE05-2F65A696C7A2}"/>
                    </a:ext>
                  </a:extLst>
                </p:cNvPr>
                <p:cNvSpPr/>
                <p:nvPr/>
              </p:nvSpPr>
              <p:spPr>
                <a:xfrm>
                  <a:off x="4620030" y="3919682"/>
                  <a:ext cx="988291" cy="2030904"/>
                </a:xfrm>
                <a:prstGeom prst="trapezoid">
                  <a:avLst>
                    <a:gd name="adj" fmla="val 33411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005A281E-6D45-27AA-6E31-CF32838C3716}"/>
                </a:ext>
              </a:extLst>
            </p:cNvPr>
            <p:cNvGrpSpPr/>
            <p:nvPr/>
          </p:nvGrpSpPr>
          <p:grpSpPr>
            <a:xfrm>
              <a:off x="9641776" y="1229029"/>
              <a:ext cx="1771523" cy="1203298"/>
              <a:chOff x="914400" y="1369687"/>
              <a:chExt cx="4572000" cy="3354713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2841352-CE01-D16A-21CC-4E52796E78BB}"/>
                  </a:ext>
                </a:extLst>
              </p:cNvPr>
              <p:cNvSpPr/>
              <p:nvPr/>
            </p:nvSpPr>
            <p:spPr>
              <a:xfrm rot="5171754">
                <a:off x="1804773" y="1464047"/>
                <a:ext cx="2788977" cy="2600258"/>
              </a:xfrm>
              <a:prstGeom prst="ellipse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9ACD0073-96A8-26D7-F9B0-33C5F895A1E9}"/>
                  </a:ext>
                </a:extLst>
              </p:cNvPr>
              <p:cNvSpPr/>
              <p:nvPr/>
            </p:nvSpPr>
            <p:spPr>
              <a:xfrm>
                <a:off x="1676400" y="2057400"/>
                <a:ext cx="3048000" cy="22098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FAADCBA8-E4A4-8907-90A5-82A09A6EFCD4}"/>
                  </a:ext>
                </a:extLst>
              </p:cNvPr>
              <p:cNvSpPr/>
              <p:nvPr/>
            </p:nvSpPr>
            <p:spPr>
              <a:xfrm>
                <a:off x="914400" y="2514600"/>
                <a:ext cx="4572000" cy="2209800"/>
              </a:xfrm>
              <a:prstGeom prst="ellipse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F341A5B-004D-0C13-5F42-9628C5361BEA}"/>
                </a:ext>
              </a:extLst>
            </p:cNvPr>
            <p:cNvSpPr/>
            <p:nvPr/>
          </p:nvSpPr>
          <p:spPr>
            <a:xfrm>
              <a:off x="9952825" y="1841668"/>
              <a:ext cx="1110111" cy="1453401"/>
            </a:xfrm>
            <a:custGeom>
              <a:avLst/>
              <a:gdLst>
                <a:gd name="connsiteX0" fmla="*/ 839084 w 1678168"/>
                <a:gd name="connsiteY0" fmla="*/ 0 h 2121969"/>
                <a:gd name="connsiteX1" fmla="*/ 1678168 w 1678168"/>
                <a:gd name="connsiteY1" fmla="*/ 803123 h 2121969"/>
                <a:gd name="connsiteX2" fmla="*/ 1673836 w 1678168"/>
                <a:gd name="connsiteY2" fmla="*/ 885238 h 2121969"/>
                <a:gd name="connsiteX3" fmla="*/ 1668948 w 1678168"/>
                <a:gd name="connsiteY3" fmla="*/ 915894 h 2121969"/>
                <a:gd name="connsiteX4" fmla="*/ 1673899 w 1678168"/>
                <a:gd name="connsiteY4" fmla="*/ 939431 h 2121969"/>
                <a:gd name="connsiteX5" fmla="*/ 826172 w 1678168"/>
                <a:gd name="connsiteY5" fmla="*/ 2121969 h 2121969"/>
                <a:gd name="connsiteX6" fmla="*/ 8731 w 1678168"/>
                <a:gd name="connsiteY6" fmla="*/ 939431 h 2121969"/>
                <a:gd name="connsiteX7" fmla="*/ 11417 w 1678168"/>
                <a:gd name="connsiteY7" fmla="*/ 929669 h 2121969"/>
                <a:gd name="connsiteX8" fmla="*/ 4332 w 1678168"/>
                <a:gd name="connsiteY8" fmla="*/ 885238 h 2121969"/>
                <a:gd name="connsiteX9" fmla="*/ 0 w 1678168"/>
                <a:gd name="connsiteY9" fmla="*/ 803123 h 2121969"/>
                <a:gd name="connsiteX10" fmla="*/ 839084 w 1678168"/>
                <a:gd name="connsiteY10" fmla="*/ 0 h 2121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8168" h="2121969">
                  <a:moveTo>
                    <a:pt x="839084" y="0"/>
                  </a:moveTo>
                  <a:cubicBezTo>
                    <a:pt x="1302497" y="0"/>
                    <a:pt x="1678168" y="359570"/>
                    <a:pt x="1678168" y="803123"/>
                  </a:cubicBezTo>
                  <a:cubicBezTo>
                    <a:pt x="1678168" y="830845"/>
                    <a:pt x="1676701" y="858239"/>
                    <a:pt x="1673836" y="885238"/>
                  </a:cubicBezTo>
                  <a:lnTo>
                    <a:pt x="1668948" y="915894"/>
                  </a:lnTo>
                  <a:lnTo>
                    <a:pt x="1673899" y="939431"/>
                  </a:lnTo>
                  <a:cubicBezTo>
                    <a:pt x="1710655" y="1208113"/>
                    <a:pt x="1516943" y="1632566"/>
                    <a:pt x="826172" y="2121969"/>
                  </a:cubicBezTo>
                  <a:cubicBezTo>
                    <a:pt x="135401" y="1632566"/>
                    <a:pt x="-44466" y="1208113"/>
                    <a:pt x="8731" y="939431"/>
                  </a:cubicBezTo>
                  <a:lnTo>
                    <a:pt x="11417" y="929669"/>
                  </a:lnTo>
                  <a:lnTo>
                    <a:pt x="4332" y="885238"/>
                  </a:lnTo>
                  <a:cubicBezTo>
                    <a:pt x="1468" y="858239"/>
                    <a:pt x="0" y="830845"/>
                    <a:pt x="0" y="803123"/>
                  </a:cubicBezTo>
                  <a:cubicBezTo>
                    <a:pt x="0" y="359570"/>
                    <a:pt x="375671" y="0"/>
                    <a:pt x="839084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877CB640-4531-EEC7-1BDC-217221765AE3}"/>
                </a:ext>
              </a:extLst>
            </p:cNvPr>
            <p:cNvSpPr/>
            <p:nvPr/>
          </p:nvSpPr>
          <p:spPr>
            <a:xfrm rot="2584569">
              <a:off x="9579125" y="1755069"/>
              <a:ext cx="1883873" cy="1732735"/>
            </a:xfrm>
            <a:custGeom>
              <a:avLst/>
              <a:gdLst>
                <a:gd name="connsiteX0" fmla="*/ 478102 w 2649125"/>
                <a:gd name="connsiteY0" fmla="*/ 224573 h 2436592"/>
                <a:gd name="connsiteX1" fmla="*/ 846854 w 2649125"/>
                <a:gd name="connsiteY1" fmla="*/ 82760 h 2436592"/>
                <a:gd name="connsiteX2" fmla="*/ 1201462 w 2649125"/>
                <a:gd name="connsiteY2" fmla="*/ 82760 h 2436592"/>
                <a:gd name="connsiteX3" fmla="*/ 1212857 w 2649125"/>
                <a:gd name="connsiteY3" fmla="*/ 74694 h 2436592"/>
                <a:gd name="connsiteX4" fmla="*/ 1899384 w 2649125"/>
                <a:gd name="connsiteY4" fmla="*/ 161361 h 2436592"/>
                <a:gd name="connsiteX5" fmla="*/ 2649125 w 2649125"/>
                <a:gd name="connsiteY5" fmla="*/ 905846 h 2436592"/>
                <a:gd name="connsiteX6" fmla="*/ 2025316 w 2649125"/>
                <a:gd name="connsiteY6" fmla="*/ 1671915 h 2436592"/>
                <a:gd name="connsiteX7" fmla="*/ 2008657 w 2649125"/>
                <a:gd name="connsiteY7" fmla="*/ 1665249 h 2436592"/>
                <a:gd name="connsiteX8" fmla="*/ 2009085 w 2649125"/>
                <a:gd name="connsiteY8" fmla="*/ 1660170 h 2436592"/>
                <a:gd name="connsiteX9" fmla="*/ 1731396 w 2649125"/>
                <a:gd name="connsiteY9" fmla="*/ 615608 h 2436592"/>
                <a:gd name="connsiteX10" fmla="*/ 1713096 w 2649125"/>
                <a:gd name="connsiteY10" fmla="*/ 602090 h 2436592"/>
                <a:gd name="connsiteX11" fmla="*/ 1696177 w 2649125"/>
                <a:gd name="connsiteY11" fmla="*/ 578017 h 2436592"/>
                <a:gd name="connsiteX12" fmla="*/ 1645511 w 2649125"/>
                <a:gd name="connsiteY12" fmla="*/ 518533 h 2436592"/>
                <a:gd name="connsiteX13" fmla="*/ 612369 w 2649125"/>
                <a:gd name="connsiteY13" fmla="*/ 439424 h 2436592"/>
                <a:gd name="connsiteX14" fmla="*/ 621972 w 2649125"/>
                <a:gd name="connsiteY14" fmla="*/ 1475546 h 2436592"/>
                <a:gd name="connsiteX15" fmla="*/ 677922 w 2649125"/>
                <a:gd name="connsiteY15" fmla="*/ 1530088 h 2436592"/>
                <a:gd name="connsiteX16" fmla="*/ 711087 w 2649125"/>
                <a:gd name="connsiteY16" fmla="*/ 1556897 h 2436592"/>
                <a:gd name="connsiteX17" fmla="*/ 715786 w 2649125"/>
                <a:gd name="connsiteY17" fmla="*/ 1565207 h 2436592"/>
                <a:gd name="connsiteX18" fmla="*/ 1721270 w 2649125"/>
                <a:gd name="connsiteY18" fmla="*/ 1929278 h 2436592"/>
                <a:gd name="connsiteX19" fmla="*/ 1772481 w 2649125"/>
                <a:gd name="connsiteY19" fmla="*/ 1928520 h 2436592"/>
                <a:gd name="connsiteX20" fmla="*/ 1789309 w 2649125"/>
                <a:gd name="connsiteY20" fmla="*/ 1977256 h 2436592"/>
                <a:gd name="connsiteX21" fmla="*/ 897510 w 2649125"/>
                <a:gd name="connsiteY21" fmla="*/ 2426422 h 2436592"/>
                <a:gd name="connsiteX22" fmla="*/ 147771 w 2649125"/>
                <a:gd name="connsiteY22" fmla="*/ 1681939 h 2436592"/>
                <a:gd name="connsiteX23" fmla="*/ 173797 w 2649125"/>
                <a:gd name="connsiteY23" fmla="*/ 962546 h 2436592"/>
                <a:gd name="connsiteX24" fmla="*/ 325358 w 2649125"/>
                <a:gd name="connsiteY24" fmla="*/ 830976 h 2436592"/>
                <a:gd name="connsiteX25" fmla="*/ 325358 w 2649125"/>
                <a:gd name="connsiteY25" fmla="*/ 566941 h 2436592"/>
                <a:gd name="connsiteX26" fmla="*/ 478102 w 2649125"/>
                <a:gd name="connsiteY26" fmla="*/ 224573 h 243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49125" h="2436592">
                  <a:moveTo>
                    <a:pt x="478102" y="224573"/>
                  </a:moveTo>
                  <a:cubicBezTo>
                    <a:pt x="572474" y="136954"/>
                    <a:pt x="702848" y="82760"/>
                    <a:pt x="846854" y="82760"/>
                  </a:cubicBezTo>
                  <a:lnTo>
                    <a:pt x="1201462" y="82760"/>
                  </a:lnTo>
                  <a:lnTo>
                    <a:pt x="1212857" y="74694"/>
                  </a:lnTo>
                  <a:cubicBezTo>
                    <a:pt x="1430238" y="-49041"/>
                    <a:pt x="1718454" y="-18300"/>
                    <a:pt x="1899384" y="161361"/>
                  </a:cubicBezTo>
                  <a:cubicBezTo>
                    <a:pt x="2149298" y="409523"/>
                    <a:pt x="1376561" y="977813"/>
                    <a:pt x="2649125" y="905846"/>
                  </a:cubicBezTo>
                  <a:cubicBezTo>
                    <a:pt x="2647310" y="1834557"/>
                    <a:pt x="2416113" y="1822792"/>
                    <a:pt x="2025316" y="1671915"/>
                  </a:cubicBezTo>
                  <a:lnTo>
                    <a:pt x="2008657" y="1665249"/>
                  </a:lnTo>
                  <a:lnTo>
                    <a:pt x="2009085" y="1660170"/>
                  </a:lnTo>
                  <a:cubicBezTo>
                    <a:pt x="2045670" y="1088816"/>
                    <a:pt x="1903632" y="760497"/>
                    <a:pt x="1731396" y="615608"/>
                  </a:cubicBezTo>
                  <a:lnTo>
                    <a:pt x="1713096" y="602090"/>
                  </a:lnTo>
                  <a:lnTo>
                    <a:pt x="1696177" y="578017"/>
                  </a:lnTo>
                  <a:cubicBezTo>
                    <a:pt x="1680397" y="557638"/>
                    <a:pt x="1663508" y="537781"/>
                    <a:pt x="1645511" y="518533"/>
                  </a:cubicBezTo>
                  <a:cubicBezTo>
                    <a:pt x="1357565" y="210571"/>
                    <a:pt x="895012" y="175152"/>
                    <a:pt x="612369" y="439424"/>
                  </a:cubicBezTo>
                  <a:cubicBezTo>
                    <a:pt x="329727" y="703695"/>
                    <a:pt x="334026" y="1167583"/>
                    <a:pt x="621972" y="1475546"/>
                  </a:cubicBezTo>
                  <a:cubicBezTo>
                    <a:pt x="639969" y="1494793"/>
                    <a:pt x="658648" y="1512976"/>
                    <a:pt x="677922" y="1530088"/>
                  </a:cubicBezTo>
                  <a:lnTo>
                    <a:pt x="711087" y="1556897"/>
                  </a:lnTo>
                  <a:lnTo>
                    <a:pt x="715786" y="1565207"/>
                  </a:lnTo>
                  <a:cubicBezTo>
                    <a:pt x="840016" y="1754982"/>
                    <a:pt x="1150502" y="1925801"/>
                    <a:pt x="1721270" y="1929278"/>
                  </a:cubicBezTo>
                  <a:lnTo>
                    <a:pt x="1772481" y="1928520"/>
                  </a:lnTo>
                  <a:lnTo>
                    <a:pt x="1789309" y="1977256"/>
                  </a:lnTo>
                  <a:cubicBezTo>
                    <a:pt x="1893047" y="2301404"/>
                    <a:pt x="1824367" y="2482731"/>
                    <a:pt x="897510" y="2426422"/>
                  </a:cubicBezTo>
                  <a:cubicBezTo>
                    <a:pt x="1060246" y="1252406"/>
                    <a:pt x="397685" y="1930100"/>
                    <a:pt x="147771" y="1681939"/>
                  </a:cubicBezTo>
                  <a:cubicBezTo>
                    <a:pt x="-59007" y="1476612"/>
                    <a:pt x="-47354" y="1154528"/>
                    <a:pt x="173797" y="962546"/>
                  </a:cubicBezTo>
                  <a:lnTo>
                    <a:pt x="325358" y="830976"/>
                  </a:lnTo>
                  <a:lnTo>
                    <a:pt x="325358" y="566941"/>
                  </a:lnTo>
                  <a:cubicBezTo>
                    <a:pt x="325358" y="433238"/>
                    <a:pt x="383729" y="312192"/>
                    <a:pt x="478102" y="224573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23A047A4-E121-4ACC-A615-5C808763DD4F}"/>
                </a:ext>
              </a:extLst>
            </p:cNvPr>
            <p:cNvGrpSpPr/>
            <p:nvPr/>
          </p:nvGrpSpPr>
          <p:grpSpPr>
            <a:xfrm>
              <a:off x="9883435" y="4540861"/>
              <a:ext cx="1234610" cy="1167248"/>
              <a:chOff x="8633683" y="3152592"/>
              <a:chExt cx="1550911" cy="1443018"/>
            </a:xfrm>
          </p:grpSpPr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01FDFE80-3737-1A57-C9E4-55700AD1C703}"/>
                  </a:ext>
                </a:extLst>
              </p:cNvPr>
              <p:cNvSpPr/>
              <p:nvPr/>
            </p:nvSpPr>
            <p:spPr>
              <a:xfrm>
                <a:off x="8633683" y="4415559"/>
                <a:ext cx="1550910" cy="180051"/>
              </a:xfrm>
              <a:custGeom>
                <a:avLst/>
                <a:gdLst>
                  <a:gd name="connsiteX0" fmla="*/ 785220 w 2395453"/>
                  <a:gd name="connsiteY0" fmla="*/ 0 h 585227"/>
                  <a:gd name="connsiteX1" fmla="*/ 992129 w 2395453"/>
                  <a:gd name="connsiteY1" fmla="*/ 85704 h 585227"/>
                  <a:gd name="connsiteX2" fmla="*/ 1015446 w 2395453"/>
                  <a:gd name="connsiteY2" fmla="*/ 113965 h 585227"/>
                  <a:gd name="connsiteX3" fmla="*/ 1038763 w 2395453"/>
                  <a:gd name="connsiteY3" fmla="*/ 85704 h 585227"/>
                  <a:gd name="connsiteX4" fmla="*/ 1245672 w 2395453"/>
                  <a:gd name="connsiteY4" fmla="*/ 0 h 585227"/>
                  <a:gd name="connsiteX5" fmla="*/ 1452580 w 2395453"/>
                  <a:gd name="connsiteY5" fmla="*/ 85704 h 585227"/>
                  <a:gd name="connsiteX6" fmla="*/ 1460547 w 2395453"/>
                  <a:gd name="connsiteY6" fmla="*/ 95360 h 585227"/>
                  <a:gd name="connsiteX7" fmla="*/ 1468513 w 2395453"/>
                  <a:gd name="connsiteY7" fmla="*/ 85704 h 585227"/>
                  <a:gd name="connsiteX8" fmla="*/ 1675422 w 2395453"/>
                  <a:gd name="connsiteY8" fmla="*/ 0 h 585227"/>
                  <a:gd name="connsiteX9" fmla="*/ 1882331 w 2395453"/>
                  <a:gd name="connsiteY9" fmla="*/ 85704 h 585227"/>
                  <a:gd name="connsiteX10" fmla="*/ 1889131 w 2395453"/>
                  <a:gd name="connsiteY10" fmla="*/ 93946 h 585227"/>
                  <a:gd name="connsiteX11" fmla="*/ 1895932 w 2395453"/>
                  <a:gd name="connsiteY11" fmla="*/ 85704 h 585227"/>
                  <a:gd name="connsiteX12" fmla="*/ 2102840 w 2395453"/>
                  <a:gd name="connsiteY12" fmla="*/ 0 h 585227"/>
                  <a:gd name="connsiteX13" fmla="*/ 2395453 w 2395453"/>
                  <a:gd name="connsiteY13" fmla="*/ 292613 h 585227"/>
                  <a:gd name="connsiteX14" fmla="*/ 2102840 w 2395453"/>
                  <a:gd name="connsiteY14" fmla="*/ 585226 h 585227"/>
                  <a:gd name="connsiteX15" fmla="*/ 1895932 w 2395453"/>
                  <a:gd name="connsiteY15" fmla="*/ 499522 h 585227"/>
                  <a:gd name="connsiteX16" fmla="*/ 1889131 w 2395453"/>
                  <a:gd name="connsiteY16" fmla="*/ 491280 h 585227"/>
                  <a:gd name="connsiteX17" fmla="*/ 1882331 w 2395453"/>
                  <a:gd name="connsiteY17" fmla="*/ 499522 h 585227"/>
                  <a:gd name="connsiteX18" fmla="*/ 1675422 w 2395453"/>
                  <a:gd name="connsiteY18" fmla="*/ 585226 h 585227"/>
                  <a:gd name="connsiteX19" fmla="*/ 1468513 w 2395453"/>
                  <a:gd name="connsiteY19" fmla="*/ 499522 h 585227"/>
                  <a:gd name="connsiteX20" fmla="*/ 1460547 w 2395453"/>
                  <a:gd name="connsiteY20" fmla="*/ 489867 h 585227"/>
                  <a:gd name="connsiteX21" fmla="*/ 1452580 w 2395453"/>
                  <a:gd name="connsiteY21" fmla="*/ 499522 h 585227"/>
                  <a:gd name="connsiteX22" fmla="*/ 1245672 w 2395453"/>
                  <a:gd name="connsiteY22" fmla="*/ 585226 h 585227"/>
                  <a:gd name="connsiteX23" fmla="*/ 1038763 w 2395453"/>
                  <a:gd name="connsiteY23" fmla="*/ 499522 h 585227"/>
                  <a:gd name="connsiteX24" fmla="*/ 1015446 w 2395453"/>
                  <a:gd name="connsiteY24" fmla="*/ 471261 h 585227"/>
                  <a:gd name="connsiteX25" fmla="*/ 992129 w 2395453"/>
                  <a:gd name="connsiteY25" fmla="*/ 499522 h 585227"/>
                  <a:gd name="connsiteX26" fmla="*/ 785220 w 2395453"/>
                  <a:gd name="connsiteY26" fmla="*/ 585226 h 585227"/>
                  <a:gd name="connsiteX27" fmla="*/ 542580 w 2395453"/>
                  <a:gd name="connsiteY27" fmla="*/ 456216 h 585227"/>
                  <a:gd name="connsiteX28" fmla="*/ 538917 w 2395453"/>
                  <a:gd name="connsiteY28" fmla="*/ 449466 h 585227"/>
                  <a:gd name="connsiteX29" fmla="*/ 535252 w 2395453"/>
                  <a:gd name="connsiteY29" fmla="*/ 456217 h 585227"/>
                  <a:gd name="connsiteX30" fmla="*/ 292613 w 2395453"/>
                  <a:gd name="connsiteY30" fmla="*/ 585227 h 585227"/>
                  <a:gd name="connsiteX31" fmla="*/ 0 w 2395453"/>
                  <a:gd name="connsiteY31" fmla="*/ 292614 h 585227"/>
                  <a:gd name="connsiteX32" fmla="*/ 292613 w 2395453"/>
                  <a:gd name="connsiteY32" fmla="*/ 1 h 585227"/>
                  <a:gd name="connsiteX33" fmla="*/ 535252 w 2395453"/>
                  <a:gd name="connsiteY33" fmla="*/ 129011 h 585227"/>
                  <a:gd name="connsiteX34" fmla="*/ 538916 w 2395453"/>
                  <a:gd name="connsiteY34" fmla="*/ 135761 h 585227"/>
                  <a:gd name="connsiteX35" fmla="*/ 542580 w 2395453"/>
                  <a:gd name="connsiteY35" fmla="*/ 129010 h 585227"/>
                  <a:gd name="connsiteX36" fmla="*/ 785220 w 2395453"/>
                  <a:gd name="connsiteY36" fmla="*/ 0 h 585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395453" h="585227">
                    <a:moveTo>
                      <a:pt x="785220" y="0"/>
                    </a:moveTo>
                    <a:cubicBezTo>
                      <a:pt x="866023" y="0"/>
                      <a:pt x="939176" y="32752"/>
                      <a:pt x="992129" y="85704"/>
                    </a:cubicBezTo>
                    <a:lnTo>
                      <a:pt x="1015446" y="113965"/>
                    </a:lnTo>
                    <a:lnTo>
                      <a:pt x="1038763" y="85704"/>
                    </a:lnTo>
                    <a:cubicBezTo>
                      <a:pt x="1091716" y="32752"/>
                      <a:pt x="1164869" y="0"/>
                      <a:pt x="1245672" y="0"/>
                    </a:cubicBezTo>
                    <a:cubicBezTo>
                      <a:pt x="1326475" y="0"/>
                      <a:pt x="1399628" y="32752"/>
                      <a:pt x="1452580" y="85704"/>
                    </a:cubicBezTo>
                    <a:lnTo>
                      <a:pt x="1460547" y="95360"/>
                    </a:lnTo>
                    <a:lnTo>
                      <a:pt x="1468513" y="85704"/>
                    </a:lnTo>
                    <a:cubicBezTo>
                      <a:pt x="1521465" y="32752"/>
                      <a:pt x="1594619" y="0"/>
                      <a:pt x="1675422" y="0"/>
                    </a:cubicBezTo>
                    <a:cubicBezTo>
                      <a:pt x="1756225" y="0"/>
                      <a:pt x="1829378" y="32752"/>
                      <a:pt x="1882331" y="85704"/>
                    </a:cubicBezTo>
                    <a:lnTo>
                      <a:pt x="1889131" y="93946"/>
                    </a:lnTo>
                    <a:lnTo>
                      <a:pt x="1895932" y="85704"/>
                    </a:lnTo>
                    <a:cubicBezTo>
                      <a:pt x="1948884" y="32752"/>
                      <a:pt x="2022037" y="0"/>
                      <a:pt x="2102840" y="0"/>
                    </a:cubicBezTo>
                    <a:cubicBezTo>
                      <a:pt x="2264446" y="0"/>
                      <a:pt x="2395453" y="131007"/>
                      <a:pt x="2395453" y="292613"/>
                    </a:cubicBezTo>
                    <a:cubicBezTo>
                      <a:pt x="2395453" y="454219"/>
                      <a:pt x="2264446" y="585226"/>
                      <a:pt x="2102840" y="585226"/>
                    </a:cubicBezTo>
                    <a:cubicBezTo>
                      <a:pt x="2022037" y="585226"/>
                      <a:pt x="1948884" y="552474"/>
                      <a:pt x="1895932" y="499522"/>
                    </a:cubicBezTo>
                    <a:lnTo>
                      <a:pt x="1889131" y="491280"/>
                    </a:lnTo>
                    <a:lnTo>
                      <a:pt x="1882331" y="499522"/>
                    </a:lnTo>
                    <a:cubicBezTo>
                      <a:pt x="1829378" y="552474"/>
                      <a:pt x="1756225" y="585226"/>
                      <a:pt x="1675422" y="585226"/>
                    </a:cubicBezTo>
                    <a:cubicBezTo>
                      <a:pt x="1594619" y="585226"/>
                      <a:pt x="1521465" y="552474"/>
                      <a:pt x="1468513" y="499522"/>
                    </a:cubicBezTo>
                    <a:lnTo>
                      <a:pt x="1460547" y="489867"/>
                    </a:lnTo>
                    <a:lnTo>
                      <a:pt x="1452580" y="499522"/>
                    </a:lnTo>
                    <a:cubicBezTo>
                      <a:pt x="1399628" y="552474"/>
                      <a:pt x="1326475" y="585226"/>
                      <a:pt x="1245672" y="585226"/>
                    </a:cubicBezTo>
                    <a:cubicBezTo>
                      <a:pt x="1164869" y="585226"/>
                      <a:pt x="1091716" y="552474"/>
                      <a:pt x="1038763" y="499522"/>
                    </a:cubicBezTo>
                    <a:lnTo>
                      <a:pt x="1015446" y="471261"/>
                    </a:lnTo>
                    <a:lnTo>
                      <a:pt x="992129" y="499522"/>
                    </a:lnTo>
                    <a:cubicBezTo>
                      <a:pt x="939176" y="552474"/>
                      <a:pt x="866023" y="585226"/>
                      <a:pt x="785220" y="585226"/>
                    </a:cubicBezTo>
                    <a:cubicBezTo>
                      <a:pt x="684216" y="585226"/>
                      <a:pt x="595165" y="534052"/>
                      <a:pt x="542580" y="456216"/>
                    </a:cubicBezTo>
                    <a:lnTo>
                      <a:pt x="538917" y="449466"/>
                    </a:lnTo>
                    <a:lnTo>
                      <a:pt x="535252" y="456217"/>
                    </a:lnTo>
                    <a:cubicBezTo>
                      <a:pt x="482668" y="534053"/>
                      <a:pt x="393617" y="585227"/>
                      <a:pt x="292613" y="585227"/>
                    </a:cubicBezTo>
                    <a:cubicBezTo>
                      <a:pt x="131007" y="585227"/>
                      <a:pt x="0" y="454220"/>
                      <a:pt x="0" y="292614"/>
                    </a:cubicBezTo>
                    <a:cubicBezTo>
                      <a:pt x="0" y="131008"/>
                      <a:pt x="131007" y="1"/>
                      <a:pt x="292613" y="1"/>
                    </a:cubicBezTo>
                    <a:cubicBezTo>
                      <a:pt x="393617" y="1"/>
                      <a:pt x="482668" y="51176"/>
                      <a:pt x="535252" y="129011"/>
                    </a:cubicBezTo>
                    <a:lnTo>
                      <a:pt x="538916" y="135761"/>
                    </a:lnTo>
                    <a:lnTo>
                      <a:pt x="542580" y="129010"/>
                    </a:lnTo>
                    <a:cubicBezTo>
                      <a:pt x="595165" y="51175"/>
                      <a:pt x="684216" y="0"/>
                      <a:pt x="78522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7" name="Trapezoid 116">
                <a:extLst>
                  <a:ext uri="{FF2B5EF4-FFF2-40B4-BE49-F238E27FC236}">
                    <a16:creationId xmlns:a16="http://schemas.microsoft.com/office/drawing/2014/main" id="{BF0F1F1F-8B89-DDF7-7168-4ADF0A948089}"/>
                  </a:ext>
                </a:extLst>
              </p:cNvPr>
              <p:cNvSpPr/>
              <p:nvPr/>
            </p:nvSpPr>
            <p:spPr>
              <a:xfrm>
                <a:off x="8642265" y="3242849"/>
                <a:ext cx="1542329" cy="1231016"/>
              </a:xfrm>
              <a:prstGeom prst="trapezoid">
                <a:avLst/>
              </a:prstGeom>
              <a:solidFill>
                <a:srgbClr val="F1EBD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: Rounded Corners 117">
                <a:extLst>
                  <a:ext uri="{FF2B5EF4-FFF2-40B4-BE49-F238E27FC236}">
                    <a16:creationId xmlns:a16="http://schemas.microsoft.com/office/drawing/2014/main" id="{B6B9DD6D-77B8-DAF9-06D2-EF202FA63008}"/>
                  </a:ext>
                </a:extLst>
              </p:cNvPr>
              <p:cNvSpPr/>
              <p:nvPr/>
            </p:nvSpPr>
            <p:spPr>
              <a:xfrm>
                <a:off x="8926178" y="3152592"/>
                <a:ext cx="978581" cy="172979"/>
              </a:xfrm>
              <a:prstGeom prst="roundRect">
                <a:avLst/>
              </a:prstGeom>
              <a:solidFill>
                <a:srgbClr val="C3719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45A41AA0-A372-E6FF-94FD-17C19F9F3199}"/>
              </a:ext>
            </a:extLst>
          </p:cNvPr>
          <p:cNvSpPr txBox="1"/>
          <p:nvPr/>
        </p:nvSpPr>
        <p:spPr>
          <a:xfrm>
            <a:off x="0" y="647975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9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Family of Joseph Smith Sr. and Lucy Mack Smith:</a:t>
            </a:r>
          </a:p>
          <a:p>
            <a:pPr algn="l" fontAlgn="base"/>
            <a:r>
              <a:rPr lang="en-US" sz="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The First Family of the Restoration</a:t>
            </a:r>
          </a:p>
        </p:txBody>
      </p:sp>
    </p:spTree>
    <p:extLst>
      <p:ext uri="{BB962C8B-B14F-4D97-AF65-F5344CB8AC3E}">
        <p14:creationId xmlns:p14="http://schemas.microsoft.com/office/powerpoint/2010/main" val="349164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0A63CF-6D43-C7C9-055B-EAC0796E55C1}"/>
              </a:ext>
            </a:extLst>
          </p:cNvPr>
          <p:cNvGrpSpPr/>
          <p:nvPr/>
        </p:nvGrpSpPr>
        <p:grpSpPr>
          <a:xfrm>
            <a:off x="426720" y="243840"/>
            <a:ext cx="975360" cy="1026160"/>
            <a:chOff x="426720" y="243840"/>
            <a:chExt cx="975360" cy="10261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0138D1-B9F0-C2B1-3F94-2427BF2C30E5}"/>
                </a:ext>
              </a:extLst>
            </p:cNvPr>
            <p:cNvSpPr/>
            <p:nvPr/>
          </p:nvSpPr>
          <p:spPr>
            <a:xfrm>
              <a:off x="426720" y="294640"/>
              <a:ext cx="975360" cy="9753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9D68967-65BB-C7FB-3F56-81E631959BE6}"/>
                </a:ext>
              </a:extLst>
            </p:cNvPr>
            <p:cNvSpPr txBox="1"/>
            <p:nvPr/>
          </p:nvSpPr>
          <p:spPr>
            <a:xfrm>
              <a:off x="584200" y="243840"/>
              <a:ext cx="741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Algerian" panose="04020705040A02060702" pitchFamily="82" charset="0"/>
                </a:rPr>
                <a:t>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600EE10-F456-13ED-DE97-56314D9DC9D5}"/>
              </a:ext>
            </a:extLst>
          </p:cNvPr>
          <p:cNvSpPr txBox="1"/>
          <p:nvPr/>
        </p:nvSpPr>
        <p:spPr>
          <a:xfrm>
            <a:off x="1715536" y="79958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Joseph Smith Jr.</a:t>
            </a:r>
          </a:p>
          <a:p>
            <a:r>
              <a:rPr lang="en-US" sz="1100" dirty="0"/>
              <a:t>D&amp;C 132:7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61F3D1-27AB-206E-4054-995C2CBE21DE}"/>
              </a:ext>
            </a:extLst>
          </p:cNvPr>
          <p:cNvSpPr txBox="1"/>
          <p:nvPr/>
        </p:nvSpPr>
        <p:spPr>
          <a:xfrm>
            <a:off x="8888496" y="254933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Emma Hale Smith</a:t>
            </a:r>
          </a:p>
          <a:p>
            <a:r>
              <a:rPr lang="en-US" sz="1100" dirty="0"/>
              <a:t>Wife of Joseph Smith Jr. D&amp;C 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FA0F4F-D11D-2D9E-ABBE-16CE90E2FEE6}"/>
              </a:ext>
            </a:extLst>
          </p:cNvPr>
          <p:cNvSpPr txBox="1"/>
          <p:nvPr/>
        </p:nvSpPr>
        <p:spPr>
          <a:xfrm>
            <a:off x="4312223" y="60929"/>
            <a:ext cx="288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Smith Family</a:t>
            </a:r>
            <a:endParaRPr lang="en-US" sz="11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0D1CC47-2C11-4E1E-F20F-545772D1B285}"/>
              </a:ext>
            </a:extLst>
          </p:cNvPr>
          <p:cNvGrpSpPr/>
          <p:nvPr/>
        </p:nvGrpSpPr>
        <p:grpSpPr>
          <a:xfrm>
            <a:off x="9757854" y="1404862"/>
            <a:ext cx="2051691" cy="4978883"/>
            <a:chOff x="4534577" y="1981200"/>
            <a:chExt cx="2018623" cy="431436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643F673-2C99-F62E-9453-417B091CAFEB}"/>
                </a:ext>
              </a:extLst>
            </p:cNvPr>
            <p:cNvSpPr/>
            <p:nvPr/>
          </p:nvSpPr>
          <p:spPr>
            <a:xfrm>
              <a:off x="5715000" y="2133600"/>
              <a:ext cx="838200" cy="1295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99446916-2804-C123-7C7A-DC93485A1F30}"/>
                </a:ext>
              </a:extLst>
            </p:cNvPr>
            <p:cNvSpPr/>
            <p:nvPr/>
          </p:nvSpPr>
          <p:spPr>
            <a:xfrm rot="16564297">
              <a:off x="4345638" y="2712538"/>
              <a:ext cx="1704490" cy="771004"/>
            </a:xfrm>
            <a:prstGeom prst="clou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A8A47A7-3D17-376E-0EAF-BB9E60E40D65}"/>
                </a:ext>
              </a:extLst>
            </p:cNvPr>
            <p:cNvSpPr/>
            <p:nvPr/>
          </p:nvSpPr>
          <p:spPr>
            <a:xfrm rot="4050661">
              <a:off x="5685057" y="5765382"/>
              <a:ext cx="269323" cy="768100"/>
            </a:xfrm>
            <a:prstGeom prst="ellipse">
              <a:avLst/>
            </a:prstGeom>
            <a:solidFill>
              <a:srgbClr val="1D0E0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9244988-E49E-7292-A976-BCE0C2BF301D}"/>
                </a:ext>
              </a:extLst>
            </p:cNvPr>
            <p:cNvSpPr/>
            <p:nvPr/>
          </p:nvSpPr>
          <p:spPr>
            <a:xfrm rot="4050661">
              <a:off x="5016467" y="5791874"/>
              <a:ext cx="290157" cy="717229"/>
            </a:xfrm>
            <a:prstGeom prst="ellipse">
              <a:avLst/>
            </a:prstGeom>
            <a:solidFill>
              <a:srgbClr val="1D0E0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01C4EF5-933A-A02C-AA76-1FE9BFA8DAB3}"/>
                </a:ext>
              </a:extLst>
            </p:cNvPr>
            <p:cNvSpPr/>
            <p:nvPr/>
          </p:nvSpPr>
          <p:spPr>
            <a:xfrm rot="20877455">
              <a:off x="6161226" y="4446330"/>
              <a:ext cx="361346" cy="70270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EC5E20-2B7D-7A5A-A70C-7F644FA931B4}"/>
                </a:ext>
              </a:extLst>
            </p:cNvPr>
            <p:cNvSpPr/>
            <p:nvPr/>
          </p:nvSpPr>
          <p:spPr>
            <a:xfrm rot="1053833">
              <a:off x="4534577" y="4467322"/>
              <a:ext cx="403455" cy="70270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rapezoid 15">
              <a:extLst>
                <a:ext uri="{FF2B5EF4-FFF2-40B4-BE49-F238E27FC236}">
                  <a16:creationId xmlns:a16="http://schemas.microsoft.com/office/drawing/2014/main" id="{02779295-FBCE-AE73-CB4A-BEB219E8558F}"/>
                </a:ext>
              </a:extLst>
            </p:cNvPr>
            <p:cNvSpPr/>
            <p:nvPr/>
          </p:nvSpPr>
          <p:spPr>
            <a:xfrm rot="20029742">
              <a:off x="5667534" y="3370347"/>
              <a:ext cx="674207" cy="1637185"/>
            </a:xfrm>
            <a:prstGeom prst="trapezoi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rapezoid 16">
              <a:extLst>
                <a:ext uri="{FF2B5EF4-FFF2-40B4-BE49-F238E27FC236}">
                  <a16:creationId xmlns:a16="http://schemas.microsoft.com/office/drawing/2014/main" id="{932C76FA-93FB-F4C6-005F-CC8FCBB8756A}"/>
                </a:ext>
              </a:extLst>
            </p:cNvPr>
            <p:cNvSpPr/>
            <p:nvPr/>
          </p:nvSpPr>
          <p:spPr>
            <a:xfrm rot="1403006">
              <a:off x="4620484" y="3512079"/>
              <a:ext cx="674207" cy="1478582"/>
            </a:xfrm>
            <a:prstGeom prst="trapezoi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1AE627E7-AB65-ADDD-A1BA-680EE90C5BBF}"/>
                </a:ext>
              </a:extLst>
            </p:cNvPr>
            <p:cNvSpPr/>
            <p:nvPr/>
          </p:nvSpPr>
          <p:spPr>
            <a:xfrm>
              <a:off x="4838570" y="3579005"/>
              <a:ext cx="1399758" cy="2529733"/>
            </a:xfrm>
            <a:prstGeom prst="trapezoi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50E6D31-AA01-3DC6-546D-B4B4C2520D6B}"/>
                </a:ext>
              </a:extLst>
            </p:cNvPr>
            <p:cNvGrpSpPr/>
            <p:nvPr/>
          </p:nvGrpSpPr>
          <p:grpSpPr>
            <a:xfrm>
              <a:off x="4876800" y="3276600"/>
              <a:ext cx="1248228" cy="1208918"/>
              <a:chOff x="7445829" y="1534282"/>
              <a:chExt cx="1248228" cy="1208918"/>
            </a:xfrm>
          </p:grpSpPr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id="{906F71AD-31E6-111D-F5C2-CD22AB34029F}"/>
                  </a:ext>
                </a:extLst>
              </p:cNvPr>
              <p:cNvSpPr/>
              <p:nvPr/>
            </p:nvSpPr>
            <p:spPr>
              <a:xfrm rot="10800000">
                <a:off x="7649397" y="1726115"/>
                <a:ext cx="838200" cy="685800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Chord 24">
                <a:extLst>
                  <a:ext uri="{FF2B5EF4-FFF2-40B4-BE49-F238E27FC236}">
                    <a16:creationId xmlns:a16="http://schemas.microsoft.com/office/drawing/2014/main" id="{C2881216-CD8B-1823-10E5-A9DB9E13F253}"/>
                  </a:ext>
                </a:extLst>
              </p:cNvPr>
              <p:cNvSpPr/>
              <p:nvPr/>
            </p:nvSpPr>
            <p:spPr>
              <a:xfrm rot="1059312">
                <a:off x="7520333" y="1534282"/>
                <a:ext cx="744614" cy="1122435"/>
              </a:xfrm>
              <a:prstGeom prst="chord">
                <a:avLst>
                  <a:gd name="adj1" fmla="val 2700000"/>
                  <a:gd name="adj2" fmla="val 13413489"/>
                </a:avLst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Chord 25">
                <a:extLst>
                  <a:ext uri="{FF2B5EF4-FFF2-40B4-BE49-F238E27FC236}">
                    <a16:creationId xmlns:a16="http://schemas.microsoft.com/office/drawing/2014/main" id="{B9BD39F1-8040-EBD3-563B-33ACBF3C85D0}"/>
                  </a:ext>
                </a:extLst>
              </p:cNvPr>
              <p:cNvSpPr/>
              <p:nvPr/>
            </p:nvSpPr>
            <p:spPr>
              <a:xfrm rot="20540688" flipH="1">
                <a:off x="7846905" y="1556053"/>
                <a:ext cx="744614" cy="1122435"/>
              </a:xfrm>
              <a:prstGeom prst="chord">
                <a:avLst>
                  <a:gd name="adj1" fmla="val 2700000"/>
                  <a:gd name="adj2" fmla="val 13413489"/>
                </a:avLst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B7FF278E-316A-C7F5-1E02-CA187361CE66}"/>
                  </a:ext>
                </a:extLst>
              </p:cNvPr>
              <p:cNvGrpSpPr/>
              <p:nvPr/>
            </p:nvGrpSpPr>
            <p:grpSpPr>
              <a:xfrm>
                <a:off x="7445829" y="1930400"/>
                <a:ext cx="1248228" cy="812800"/>
                <a:chOff x="1790203" y="1022292"/>
                <a:chExt cx="5523076" cy="3396303"/>
              </a:xfrm>
            </p:grpSpPr>
            <p:grpSp>
              <p:nvGrpSpPr>
                <p:cNvPr id="28" name="Group 1">
                  <a:extLst>
                    <a:ext uri="{FF2B5EF4-FFF2-40B4-BE49-F238E27FC236}">
                      <a16:creationId xmlns:a16="http://schemas.microsoft.com/office/drawing/2014/main" id="{CC98DBE9-EFD8-CB32-5699-767786CFA899}"/>
                    </a:ext>
                  </a:extLst>
                </p:cNvPr>
                <p:cNvGrpSpPr/>
                <p:nvPr/>
              </p:nvGrpSpPr>
              <p:grpSpPr>
                <a:xfrm rot="2680637">
                  <a:off x="1790203" y="1142805"/>
                  <a:ext cx="1524000" cy="1600200"/>
                  <a:chOff x="2286000" y="457200"/>
                  <a:chExt cx="1524000" cy="1600200"/>
                </a:xfrm>
              </p:grpSpPr>
              <p:sp>
                <p:nvSpPr>
                  <p:cNvPr id="45" name="Quad Arrow 2">
                    <a:extLst>
                      <a:ext uri="{FF2B5EF4-FFF2-40B4-BE49-F238E27FC236}">
                        <a16:creationId xmlns:a16="http://schemas.microsoft.com/office/drawing/2014/main" id="{123849BD-9355-3D83-149B-01435615726F}"/>
                      </a:ext>
                    </a:extLst>
                  </p:cNvPr>
                  <p:cNvSpPr/>
                  <p:nvPr/>
                </p:nvSpPr>
                <p:spPr>
                  <a:xfrm>
                    <a:off x="2286000" y="457200"/>
                    <a:ext cx="1524000" cy="1600200"/>
                  </a:xfrm>
                  <a:prstGeom prst="quadArrow">
                    <a:avLst>
                      <a:gd name="adj1" fmla="val 35833"/>
                      <a:gd name="adj2" fmla="val 22500"/>
                      <a:gd name="adj3" fmla="val 22500"/>
                    </a:avLst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Quad Arrow 3">
                    <a:extLst>
                      <a:ext uri="{FF2B5EF4-FFF2-40B4-BE49-F238E27FC236}">
                        <a16:creationId xmlns:a16="http://schemas.microsoft.com/office/drawing/2014/main" id="{569B7B09-972B-D2E5-0364-0469A3CE5A1C}"/>
                      </a:ext>
                    </a:extLst>
                  </p:cNvPr>
                  <p:cNvSpPr/>
                  <p:nvPr/>
                </p:nvSpPr>
                <p:spPr>
                  <a:xfrm>
                    <a:off x="2514600" y="667657"/>
                    <a:ext cx="1088571" cy="1143000"/>
                  </a:xfrm>
                  <a:prstGeom prst="quadArrow">
                    <a:avLst>
                      <a:gd name="adj1" fmla="val 35833"/>
                      <a:gd name="adj2" fmla="val 22500"/>
                      <a:gd name="adj3" fmla="val 22500"/>
                    </a:avLst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Diamond 4">
                    <a:extLst>
                      <a:ext uri="{FF2B5EF4-FFF2-40B4-BE49-F238E27FC236}">
                        <a16:creationId xmlns:a16="http://schemas.microsoft.com/office/drawing/2014/main" id="{71D6763B-1889-447C-D89E-31769C44B4BC}"/>
                      </a:ext>
                    </a:extLst>
                  </p:cNvPr>
                  <p:cNvSpPr/>
                  <p:nvPr/>
                </p:nvSpPr>
                <p:spPr>
                  <a:xfrm>
                    <a:off x="2895600" y="914400"/>
                    <a:ext cx="304800" cy="609600"/>
                  </a:xfrm>
                  <a:prstGeom prst="diamond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" name="Group 5">
                  <a:extLst>
                    <a:ext uri="{FF2B5EF4-FFF2-40B4-BE49-F238E27FC236}">
                      <a16:creationId xmlns:a16="http://schemas.microsoft.com/office/drawing/2014/main" id="{3F7C23A2-0C2E-BA06-4B68-CD26AFD91634}"/>
                    </a:ext>
                  </a:extLst>
                </p:cNvPr>
                <p:cNvGrpSpPr/>
                <p:nvPr/>
              </p:nvGrpSpPr>
              <p:grpSpPr>
                <a:xfrm rot="2149962">
                  <a:off x="2824256" y="2000084"/>
                  <a:ext cx="1524000" cy="1600200"/>
                  <a:chOff x="2286000" y="457200"/>
                  <a:chExt cx="1524000" cy="1600200"/>
                </a:xfrm>
              </p:grpSpPr>
              <p:sp>
                <p:nvSpPr>
                  <p:cNvPr id="42" name="Quad Arrow 6">
                    <a:extLst>
                      <a:ext uri="{FF2B5EF4-FFF2-40B4-BE49-F238E27FC236}">
                        <a16:creationId xmlns:a16="http://schemas.microsoft.com/office/drawing/2014/main" id="{28190F6A-59E1-5309-D590-20BFE5C41CBB}"/>
                      </a:ext>
                    </a:extLst>
                  </p:cNvPr>
                  <p:cNvSpPr/>
                  <p:nvPr/>
                </p:nvSpPr>
                <p:spPr>
                  <a:xfrm>
                    <a:off x="2286000" y="457200"/>
                    <a:ext cx="1524000" cy="1600200"/>
                  </a:xfrm>
                  <a:prstGeom prst="quadArrow">
                    <a:avLst>
                      <a:gd name="adj1" fmla="val 35833"/>
                      <a:gd name="adj2" fmla="val 22500"/>
                      <a:gd name="adj3" fmla="val 22500"/>
                    </a:avLst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Quad Arrow 69">
                    <a:extLst>
                      <a:ext uri="{FF2B5EF4-FFF2-40B4-BE49-F238E27FC236}">
                        <a16:creationId xmlns:a16="http://schemas.microsoft.com/office/drawing/2014/main" id="{C39B147C-5747-D0D0-BBCF-91BC20CE8F17}"/>
                      </a:ext>
                    </a:extLst>
                  </p:cNvPr>
                  <p:cNvSpPr/>
                  <p:nvPr/>
                </p:nvSpPr>
                <p:spPr>
                  <a:xfrm>
                    <a:off x="2514600" y="667657"/>
                    <a:ext cx="1088571" cy="1143000"/>
                  </a:xfrm>
                  <a:prstGeom prst="quadArrow">
                    <a:avLst>
                      <a:gd name="adj1" fmla="val 35833"/>
                      <a:gd name="adj2" fmla="val 22500"/>
                      <a:gd name="adj3" fmla="val 22500"/>
                    </a:avLst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Diamond 43">
                    <a:extLst>
                      <a:ext uri="{FF2B5EF4-FFF2-40B4-BE49-F238E27FC236}">
                        <a16:creationId xmlns:a16="http://schemas.microsoft.com/office/drawing/2014/main" id="{79A53846-D858-5E74-BA9A-89D8B1C51B81}"/>
                      </a:ext>
                    </a:extLst>
                  </p:cNvPr>
                  <p:cNvSpPr/>
                  <p:nvPr/>
                </p:nvSpPr>
                <p:spPr>
                  <a:xfrm>
                    <a:off x="2895600" y="914400"/>
                    <a:ext cx="304800" cy="609600"/>
                  </a:xfrm>
                  <a:prstGeom prst="diamond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" name="Group 9">
                  <a:extLst>
                    <a:ext uri="{FF2B5EF4-FFF2-40B4-BE49-F238E27FC236}">
                      <a16:creationId xmlns:a16="http://schemas.microsoft.com/office/drawing/2014/main" id="{6F7C38C3-1BD1-0ABF-F971-85FDAAE6E945}"/>
                    </a:ext>
                  </a:extLst>
                </p:cNvPr>
                <p:cNvGrpSpPr/>
                <p:nvPr/>
              </p:nvGrpSpPr>
              <p:grpSpPr>
                <a:xfrm>
                  <a:off x="3795818" y="2818395"/>
                  <a:ext cx="1524000" cy="1600200"/>
                  <a:chOff x="2286000" y="457200"/>
                  <a:chExt cx="1524000" cy="1600200"/>
                </a:xfrm>
              </p:grpSpPr>
              <p:sp>
                <p:nvSpPr>
                  <p:cNvPr id="39" name="Quad Arrow 65">
                    <a:extLst>
                      <a:ext uri="{FF2B5EF4-FFF2-40B4-BE49-F238E27FC236}">
                        <a16:creationId xmlns:a16="http://schemas.microsoft.com/office/drawing/2014/main" id="{F3F53DBB-F8C6-BB93-0734-786B877A9B42}"/>
                      </a:ext>
                    </a:extLst>
                  </p:cNvPr>
                  <p:cNvSpPr/>
                  <p:nvPr/>
                </p:nvSpPr>
                <p:spPr>
                  <a:xfrm>
                    <a:off x="2286000" y="457200"/>
                    <a:ext cx="1524000" cy="1600200"/>
                  </a:xfrm>
                  <a:prstGeom prst="quadArrow">
                    <a:avLst>
                      <a:gd name="adj1" fmla="val 35833"/>
                      <a:gd name="adj2" fmla="val 22500"/>
                      <a:gd name="adj3" fmla="val 22500"/>
                    </a:avLst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Quad Arrow 66">
                    <a:extLst>
                      <a:ext uri="{FF2B5EF4-FFF2-40B4-BE49-F238E27FC236}">
                        <a16:creationId xmlns:a16="http://schemas.microsoft.com/office/drawing/2014/main" id="{C38CFCA4-F4DE-1808-E460-0CD499DC39C2}"/>
                      </a:ext>
                    </a:extLst>
                  </p:cNvPr>
                  <p:cNvSpPr/>
                  <p:nvPr/>
                </p:nvSpPr>
                <p:spPr>
                  <a:xfrm>
                    <a:off x="2514600" y="667657"/>
                    <a:ext cx="1088571" cy="1143000"/>
                  </a:xfrm>
                  <a:prstGeom prst="quadArrow">
                    <a:avLst>
                      <a:gd name="adj1" fmla="val 35833"/>
                      <a:gd name="adj2" fmla="val 22500"/>
                      <a:gd name="adj3" fmla="val 22500"/>
                    </a:avLst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Diamond 40">
                    <a:extLst>
                      <a:ext uri="{FF2B5EF4-FFF2-40B4-BE49-F238E27FC236}">
                        <a16:creationId xmlns:a16="http://schemas.microsoft.com/office/drawing/2014/main" id="{6873ACF0-21B6-A4AE-FA65-437E5FD187DC}"/>
                      </a:ext>
                    </a:extLst>
                  </p:cNvPr>
                  <p:cNvSpPr/>
                  <p:nvPr/>
                </p:nvSpPr>
                <p:spPr>
                  <a:xfrm>
                    <a:off x="2895600" y="914400"/>
                    <a:ext cx="304800" cy="609600"/>
                  </a:xfrm>
                  <a:prstGeom prst="diamond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" name="Group 13">
                  <a:extLst>
                    <a:ext uri="{FF2B5EF4-FFF2-40B4-BE49-F238E27FC236}">
                      <a16:creationId xmlns:a16="http://schemas.microsoft.com/office/drawing/2014/main" id="{19C007F0-A253-D291-6369-20474D832A55}"/>
                    </a:ext>
                  </a:extLst>
                </p:cNvPr>
                <p:cNvGrpSpPr/>
                <p:nvPr/>
              </p:nvGrpSpPr>
              <p:grpSpPr>
                <a:xfrm rot="19268318">
                  <a:off x="4752958" y="1977419"/>
                  <a:ext cx="1524000" cy="1600200"/>
                  <a:chOff x="2286000" y="457200"/>
                  <a:chExt cx="1524000" cy="1600200"/>
                </a:xfrm>
              </p:grpSpPr>
              <p:sp>
                <p:nvSpPr>
                  <p:cNvPr id="36" name="Quad Arrow 62">
                    <a:extLst>
                      <a:ext uri="{FF2B5EF4-FFF2-40B4-BE49-F238E27FC236}">
                        <a16:creationId xmlns:a16="http://schemas.microsoft.com/office/drawing/2014/main" id="{C2C40A1F-F6FA-462F-E165-4F4D7F820AC2}"/>
                      </a:ext>
                    </a:extLst>
                  </p:cNvPr>
                  <p:cNvSpPr/>
                  <p:nvPr/>
                </p:nvSpPr>
                <p:spPr>
                  <a:xfrm>
                    <a:off x="2286000" y="457200"/>
                    <a:ext cx="1524000" cy="1600200"/>
                  </a:xfrm>
                  <a:prstGeom prst="quadArrow">
                    <a:avLst>
                      <a:gd name="adj1" fmla="val 35833"/>
                      <a:gd name="adj2" fmla="val 22500"/>
                      <a:gd name="adj3" fmla="val 22500"/>
                    </a:avLst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Quad Arrow 63">
                    <a:extLst>
                      <a:ext uri="{FF2B5EF4-FFF2-40B4-BE49-F238E27FC236}">
                        <a16:creationId xmlns:a16="http://schemas.microsoft.com/office/drawing/2014/main" id="{06A9E73C-9098-CDA9-AD0B-303346BA9B7A}"/>
                      </a:ext>
                    </a:extLst>
                  </p:cNvPr>
                  <p:cNvSpPr/>
                  <p:nvPr/>
                </p:nvSpPr>
                <p:spPr>
                  <a:xfrm>
                    <a:off x="2514600" y="667657"/>
                    <a:ext cx="1088571" cy="1143000"/>
                  </a:xfrm>
                  <a:prstGeom prst="quadArrow">
                    <a:avLst>
                      <a:gd name="adj1" fmla="val 35833"/>
                      <a:gd name="adj2" fmla="val 22500"/>
                      <a:gd name="adj3" fmla="val 22500"/>
                    </a:avLst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Diamond 37">
                    <a:extLst>
                      <a:ext uri="{FF2B5EF4-FFF2-40B4-BE49-F238E27FC236}">
                        <a16:creationId xmlns:a16="http://schemas.microsoft.com/office/drawing/2014/main" id="{18786954-0500-8E78-D91B-5724979D0457}"/>
                      </a:ext>
                    </a:extLst>
                  </p:cNvPr>
                  <p:cNvSpPr/>
                  <p:nvPr/>
                </p:nvSpPr>
                <p:spPr>
                  <a:xfrm>
                    <a:off x="2895600" y="914400"/>
                    <a:ext cx="304800" cy="609600"/>
                  </a:xfrm>
                  <a:prstGeom prst="diamond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" name="Group 17">
                  <a:extLst>
                    <a:ext uri="{FF2B5EF4-FFF2-40B4-BE49-F238E27FC236}">
                      <a16:creationId xmlns:a16="http://schemas.microsoft.com/office/drawing/2014/main" id="{58BAE151-EF05-AC15-15A5-1B413E0118B7}"/>
                    </a:ext>
                  </a:extLst>
                </p:cNvPr>
                <p:cNvGrpSpPr/>
                <p:nvPr/>
              </p:nvGrpSpPr>
              <p:grpSpPr>
                <a:xfrm rot="18613410">
                  <a:off x="5751179" y="984192"/>
                  <a:ext cx="1524000" cy="1600200"/>
                  <a:chOff x="2286000" y="457200"/>
                  <a:chExt cx="1524000" cy="1600200"/>
                </a:xfrm>
              </p:grpSpPr>
              <p:sp>
                <p:nvSpPr>
                  <p:cNvPr id="33" name="Quad Arrow 59">
                    <a:extLst>
                      <a:ext uri="{FF2B5EF4-FFF2-40B4-BE49-F238E27FC236}">
                        <a16:creationId xmlns:a16="http://schemas.microsoft.com/office/drawing/2014/main" id="{02FEC0F7-E206-5019-D4A7-D78C3568376B}"/>
                      </a:ext>
                    </a:extLst>
                  </p:cNvPr>
                  <p:cNvSpPr/>
                  <p:nvPr/>
                </p:nvSpPr>
                <p:spPr>
                  <a:xfrm>
                    <a:off x="2286000" y="457200"/>
                    <a:ext cx="1524000" cy="1600200"/>
                  </a:xfrm>
                  <a:prstGeom prst="quadArrow">
                    <a:avLst>
                      <a:gd name="adj1" fmla="val 35833"/>
                      <a:gd name="adj2" fmla="val 22500"/>
                      <a:gd name="adj3" fmla="val 22500"/>
                    </a:avLst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Quad Arrow 60">
                    <a:extLst>
                      <a:ext uri="{FF2B5EF4-FFF2-40B4-BE49-F238E27FC236}">
                        <a16:creationId xmlns:a16="http://schemas.microsoft.com/office/drawing/2014/main" id="{6AA5E137-759F-1844-E72B-6E157196079E}"/>
                      </a:ext>
                    </a:extLst>
                  </p:cNvPr>
                  <p:cNvSpPr/>
                  <p:nvPr/>
                </p:nvSpPr>
                <p:spPr>
                  <a:xfrm>
                    <a:off x="2514600" y="667657"/>
                    <a:ext cx="1088571" cy="1143000"/>
                  </a:xfrm>
                  <a:prstGeom prst="quadArrow">
                    <a:avLst>
                      <a:gd name="adj1" fmla="val 35833"/>
                      <a:gd name="adj2" fmla="val 22500"/>
                      <a:gd name="adj3" fmla="val 22500"/>
                    </a:avLst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Diamond 34">
                    <a:extLst>
                      <a:ext uri="{FF2B5EF4-FFF2-40B4-BE49-F238E27FC236}">
                        <a16:creationId xmlns:a16="http://schemas.microsoft.com/office/drawing/2014/main" id="{BE274635-B68E-0B1E-906E-35597E3569A4}"/>
                      </a:ext>
                    </a:extLst>
                  </p:cNvPr>
                  <p:cNvSpPr/>
                  <p:nvPr/>
                </p:nvSpPr>
                <p:spPr>
                  <a:xfrm>
                    <a:off x="2895600" y="914400"/>
                    <a:ext cx="304800" cy="609600"/>
                  </a:xfrm>
                  <a:prstGeom prst="diamond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B32E533-12A5-CE1E-DFB1-AB7FC90C52D8}"/>
                </a:ext>
              </a:extLst>
            </p:cNvPr>
            <p:cNvSpPr/>
            <p:nvPr/>
          </p:nvSpPr>
          <p:spPr>
            <a:xfrm>
              <a:off x="4997903" y="2497354"/>
              <a:ext cx="989736" cy="13376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E151A45-4194-4337-4120-A9D134B2CAE5}"/>
                </a:ext>
              </a:extLst>
            </p:cNvPr>
            <p:cNvSpPr/>
            <p:nvPr/>
          </p:nvSpPr>
          <p:spPr>
            <a:xfrm>
              <a:off x="4876800" y="1981200"/>
              <a:ext cx="838200" cy="685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1076940-D4BE-E14D-27A8-286D612A5DED}"/>
                </a:ext>
              </a:extLst>
            </p:cNvPr>
            <p:cNvSpPr/>
            <p:nvPr/>
          </p:nvSpPr>
          <p:spPr>
            <a:xfrm>
              <a:off x="5450114" y="2017486"/>
              <a:ext cx="631372" cy="685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loud 22">
              <a:extLst>
                <a:ext uri="{FF2B5EF4-FFF2-40B4-BE49-F238E27FC236}">
                  <a16:creationId xmlns:a16="http://schemas.microsoft.com/office/drawing/2014/main" id="{392B3BD1-47B6-B622-F337-ECC52EDAFABB}"/>
                </a:ext>
              </a:extLst>
            </p:cNvPr>
            <p:cNvSpPr/>
            <p:nvPr/>
          </p:nvSpPr>
          <p:spPr>
            <a:xfrm rot="16564297">
              <a:off x="5257320" y="2772473"/>
              <a:ext cx="1507787" cy="588647"/>
            </a:xfrm>
            <a:prstGeom prst="clou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62565B9-1FD4-C625-51BD-E3E38F841E24}"/>
              </a:ext>
            </a:extLst>
          </p:cNvPr>
          <p:cNvGrpSpPr/>
          <p:nvPr/>
        </p:nvGrpSpPr>
        <p:grpSpPr>
          <a:xfrm>
            <a:off x="7399824" y="1166824"/>
            <a:ext cx="1924313" cy="5421085"/>
            <a:chOff x="2558646" y="823260"/>
            <a:chExt cx="1752600" cy="4937341"/>
          </a:xfrm>
        </p:grpSpPr>
        <p:sp>
          <p:nvSpPr>
            <p:cNvPr id="49" name="Teardrop 48">
              <a:extLst>
                <a:ext uri="{FF2B5EF4-FFF2-40B4-BE49-F238E27FC236}">
                  <a16:creationId xmlns:a16="http://schemas.microsoft.com/office/drawing/2014/main" id="{DC4F36A0-053B-227D-2A30-4D5C9C30BF45}"/>
                </a:ext>
              </a:extLst>
            </p:cNvPr>
            <p:cNvSpPr/>
            <p:nvPr/>
          </p:nvSpPr>
          <p:spPr>
            <a:xfrm rot="8137994">
              <a:off x="2558646" y="823260"/>
              <a:ext cx="1752600" cy="1890710"/>
            </a:xfrm>
            <a:prstGeom prst="teardrop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A6D08CF-27AE-B8C3-5409-8822C3A17405}"/>
                </a:ext>
              </a:extLst>
            </p:cNvPr>
            <p:cNvGrpSpPr/>
            <p:nvPr/>
          </p:nvGrpSpPr>
          <p:grpSpPr>
            <a:xfrm>
              <a:off x="2583833" y="1202383"/>
              <a:ext cx="1586466" cy="4558218"/>
              <a:chOff x="2583833" y="1202383"/>
              <a:chExt cx="1586466" cy="4558218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45C0C9C2-BDA2-C0D3-989C-8EC114866D8B}"/>
                  </a:ext>
                </a:extLst>
              </p:cNvPr>
              <p:cNvSpPr/>
              <p:nvPr/>
            </p:nvSpPr>
            <p:spPr>
              <a:xfrm rot="4050661">
                <a:off x="3386702" y="5324519"/>
                <a:ext cx="276369" cy="56988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32CB5D2B-7D2A-4DD5-C893-98C2F46B4A86}"/>
                  </a:ext>
                </a:extLst>
              </p:cNvPr>
              <p:cNvSpPr/>
              <p:nvPr/>
            </p:nvSpPr>
            <p:spPr>
              <a:xfrm rot="4050661">
                <a:off x="2944324" y="5379194"/>
                <a:ext cx="230677" cy="532138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Cloud 52">
                <a:extLst>
                  <a:ext uri="{FF2B5EF4-FFF2-40B4-BE49-F238E27FC236}">
                    <a16:creationId xmlns:a16="http://schemas.microsoft.com/office/drawing/2014/main" id="{83233CBB-F597-ADC9-212B-FC5981F8017B}"/>
                  </a:ext>
                </a:extLst>
              </p:cNvPr>
              <p:cNvSpPr/>
              <p:nvPr/>
            </p:nvSpPr>
            <p:spPr>
              <a:xfrm rot="16564297">
                <a:off x="2136223" y="2228354"/>
                <a:ext cx="1451396" cy="556176"/>
              </a:xfrm>
              <a:prstGeom prst="cloud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Cloud 53">
                <a:extLst>
                  <a:ext uri="{FF2B5EF4-FFF2-40B4-BE49-F238E27FC236}">
                    <a16:creationId xmlns:a16="http://schemas.microsoft.com/office/drawing/2014/main" id="{64C54330-9294-5416-6214-91893EB94C5B}"/>
                  </a:ext>
                </a:extLst>
              </p:cNvPr>
              <p:cNvSpPr/>
              <p:nvPr/>
            </p:nvSpPr>
            <p:spPr>
              <a:xfrm rot="16564297">
                <a:off x="3218224" y="2362594"/>
                <a:ext cx="1392510" cy="476602"/>
              </a:xfrm>
              <a:prstGeom prst="cloud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9F756FEB-9144-6D9F-FEB7-C5044F0527F2}"/>
                  </a:ext>
                </a:extLst>
              </p:cNvPr>
              <p:cNvSpPr/>
              <p:nvPr/>
            </p:nvSpPr>
            <p:spPr>
              <a:xfrm>
                <a:off x="3726837" y="3986682"/>
                <a:ext cx="361227" cy="603486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E6CA1DD8-2A2F-D49B-37A8-984E3E506EA1}"/>
                  </a:ext>
                </a:extLst>
              </p:cNvPr>
              <p:cNvSpPr/>
              <p:nvPr/>
            </p:nvSpPr>
            <p:spPr>
              <a:xfrm>
                <a:off x="2611952" y="4049914"/>
                <a:ext cx="361227" cy="603486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rapezoid 56">
                <a:extLst>
                  <a:ext uri="{FF2B5EF4-FFF2-40B4-BE49-F238E27FC236}">
                    <a16:creationId xmlns:a16="http://schemas.microsoft.com/office/drawing/2014/main" id="{3D14CA61-8CD0-FFB3-49C7-4B79C4AF7883}"/>
                  </a:ext>
                </a:extLst>
              </p:cNvPr>
              <p:cNvSpPr/>
              <p:nvPr/>
            </p:nvSpPr>
            <p:spPr>
              <a:xfrm rot="20505185">
                <a:off x="3485286" y="3007700"/>
                <a:ext cx="500218" cy="1385517"/>
              </a:xfrm>
              <a:prstGeom prst="trapezoi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rapezoid 57">
                <a:extLst>
                  <a:ext uri="{FF2B5EF4-FFF2-40B4-BE49-F238E27FC236}">
                    <a16:creationId xmlns:a16="http://schemas.microsoft.com/office/drawing/2014/main" id="{CED01D04-B891-8E0D-B067-90F6A800ED47}"/>
                  </a:ext>
                </a:extLst>
              </p:cNvPr>
              <p:cNvSpPr/>
              <p:nvPr/>
            </p:nvSpPr>
            <p:spPr>
              <a:xfrm rot="1112828">
                <a:off x="2714810" y="2922450"/>
                <a:ext cx="500218" cy="1489487"/>
              </a:xfrm>
              <a:prstGeom prst="trapezoi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rapezoid 58">
                <a:extLst>
                  <a:ext uri="{FF2B5EF4-FFF2-40B4-BE49-F238E27FC236}">
                    <a16:creationId xmlns:a16="http://schemas.microsoft.com/office/drawing/2014/main" id="{C4C9FBA0-EE45-BAA1-1104-C4B9152ED7EE}"/>
                  </a:ext>
                </a:extLst>
              </p:cNvPr>
              <p:cNvSpPr/>
              <p:nvPr/>
            </p:nvSpPr>
            <p:spPr>
              <a:xfrm>
                <a:off x="2841491" y="2956655"/>
                <a:ext cx="1038530" cy="2631503"/>
              </a:xfrm>
              <a:prstGeom prst="trapezoi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C0518C7-F127-C92D-49C5-E73680E57972}"/>
                  </a:ext>
                </a:extLst>
              </p:cNvPr>
              <p:cNvSpPr/>
              <p:nvPr/>
            </p:nvSpPr>
            <p:spPr>
              <a:xfrm rot="13582152">
                <a:off x="2905877" y="2426585"/>
                <a:ext cx="931236" cy="922895"/>
              </a:xfrm>
              <a:custGeom>
                <a:avLst/>
                <a:gdLst>
                  <a:gd name="connsiteX0" fmla="*/ 894836 w 1765661"/>
                  <a:gd name="connsiteY0" fmla="*/ 1749847 h 1749847"/>
                  <a:gd name="connsiteX1" fmla="*/ 0 w 1765661"/>
                  <a:gd name="connsiteY1" fmla="*/ 961054 h 1749847"/>
                  <a:gd name="connsiteX2" fmla="*/ 325638 w 1765661"/>
                  <a:gd name="connsiteY2" fmla="*/ 352383 h 1749847"/>
                  <a:gd name="connsiteX3" fmla="*/ 373598 w 1765661"/>
                  <a:gd name="connsiteY3" fmla="*/ 320769 h 1749847"/>
                  <a:gd name="connsiteX4" fmla="*/ 418780 w 1765661"/>
                  <a:gd name="connsiteY4" fmla="*/ 258900 h 1749847"/>
                  <a:gd name="connsiteX5" fmla="*/ 952738 w 1765661"/>
                  <a:gd name="connsiteY5" fmla="*/ 1054 h 1749847"/>
                  <a:gd name="connsiteX6" fmla="*/ 1765661 w 1765661"/>
                  <a:gd name="connsiteY6" fmla="*/ 743831 h 1749847"/>
                  <a:gd name="connsiteX7" fmla="*/ 966166 w 1765661"/>
                  <a:gd name="connsiteY7" fmla="*/ 258370 h 1749847"/>
                  <a:gd name="connsiteX8" fmla="*/ 611144 w 1765661"/>
                  <a:gd name="connsiteY8" fmla="*/ 359629 h 1749847"/>
                  <a:gd name="connsiteX9" fmla="*/ 514677 w 1765661"/>
                  <a:gd name="connsiteY9" fmla="*/ 422376 h 1749847"/>
                  <a:gd name="connsiteX10" fmla="*/ 458173 w 1765661"/>
                  <a:gd name="connsiteY10" fmla="*/ 486010 h 1749847"/>
                  <a:gd name="connsiteX11" fmla="*/ 294043 w 1765661"/>
                  <a:gd name="connsiteY11" fmla="*/ 961053 h 1749847"/>
                  <a:gd name="connsiteX12" fmla="*/ 894836 w 1765661"/>
                  <a:gd name="connsiteY12" fmla="*/ 1749845 h 174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65661" h="1749847">
                    <a:moveTo>
                      <a:pt x="894836" y="1749847"/>
                    </a:moveTo>
                    <a:cubicBezTo>
                      <a:pt x="400632" y="1749847"/>
                      <a:pt x="0" y="1396692"/>
                      <a:pt x="0" y="961054"/>
                    </a:cubicBezTo>
                    <a:cubicBezTo>
                      <a:pt x="0" y="716008"/>
                      <a:pt x="126762" y="497059"/>
                      <a:pt x="325638" y="352383"/>
                    </a:cubicBezTo>
                    <a:lnTo>
                      <a:pt x="373598" y="320769"/>
                    </a:lnTo>
                    <a:lnTo>
                      <a:pt x="418780" y="258900"/>
                    </a:lnTo>
                    <a:cubicBezTo>
                      <a:pt x="551100" y="109901"/>
                      <a:pt x="739540" y="12181"/>
                      <a:pt x="952738" y="1054"/>
                    </a:cubicBezTo>
                    <a:cubicBezTo>
                      <a:pt x="1379133" y="-21198"/>
                      <a:pt x="1743091" y="311354"/>
                      <a:pt x="1765661" y="743831"/>
                    </a:cubicBezTo>
                    <a:cubicBezTo>
                      <a:pt x="1620833" y="432533"/>
                      <a:pt x="1304895" y="240693"/>
                      <a:pt x="966166" y="258370"/>
                    </a:cubicBezTo>
                    <a:cubicBezTo>
                      <a:pt x="839143" y="264999"/>
                      <a:pt x="718374" y="300598"/>
                      <a:pt x="611144" y="359629"/>
                    </a:cubicBezTo>
                    <a:lnTo>
                      <a:pt x="514677" y="422376"/>
                    </a:lnTo>
                    <a:lnTo>
                      <a:pt x="458173" y="486010"/>
                    </a:lnTo>
                    <a:cubicBezTo>
                      <a:pt x="353397" y="623573"/>
                      <a:pt x="294043" y="788017"/>
                      <a:pt x="294043" y="961053"/>
                    </a:cubicBezTo>
                    <a:cubicBezTo>
                      <a:pt x="294043" y="1307124"/>
                      <a:pt x="531459" y="1618833"/>
                      <a:pt x="894836" y="174984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29B51B05-3C30-B8D7-871C-4CF218B62DD7}"/>
                  </a:ext>
                </a:extLst>
              </p:cNvPr>
              <p:cNvGrpSpPr/>
              <p:nvPr/>
            </p:nvGrpSpPr>
            <p:grpSpPr>
              <a:xfrm>
                <a:off x="3060785" y="3039624"/>
                <a:ext cx="568671" cy="1149573"/>
                <a:chOff x="6266330" y="2764422"/>
                <a:chExt cx="541056" cy="2022195"/>
              </a:xfrm>
            </p:grpSpPr>
            <p:sp>
              <p:nvSpPr>
                <p:cNvPr id="78" name="Diagonal Stripe 77">
                  <a:extLst>
                    <a:ext uri="{FF2B5EF4-FFF2-40B4-BE49-F238E27FC236}">
                      <a16:creationId xmlns:a16="http://schemas.microsoft.com/office/drawing/2014/main" id="{ECA4934C-BAD2-7411-C225-012A0857C83C}"/>
                    </a:ext>
                  </a:extLst>
                </p:cNvPr>
                <p:cNvSpPr/>
                <p:nvPr/>
              </p:nvSpPr>
              <p:spPr>
                <a:xfrm flipH="1">
                  <a:off x="6528815" y="3263379"/>
                  <a:ext cx="191264" cy="1523237"/>
                </a:xfrm>
                <a:prstGeom prst="diagStrip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Diagonal Stripe 78">
                  <a:extLst>
                    <a:ext uri="{FF2B5EF4-FFF2-40B4-BE49-F238E27FC236}">
                      <a16:creationId xmlns:a16="http://schemas.microsoft.com/office/drawing/2014/main" id="{0CA1567A-E0D6-597C-6FC3-5B4DE5585878}"/>
                    </a:ext>
                  </a:extLst>
                </p:cNvPr>
                <p:cNvSpPr/>
                <p:nvPr/>
              </p:nvSpPr>
              <p:spPr>
                <a:xfrm>
                  <a:off x="6349757" y="3263380"/>
                  <a:ext cx="191264" cy="1523237"/>
                </a:xfrm>
                <a:prstGeom prst="diagStrip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" name="Flowchart: Collate 79">
                  <a:extLst>
                    <a:ext uri="{FF2B5EF4-FFF2-40B4-BE49-F238E27FC236}">
                      <a16:creationId xmlns:a16="http://schemas.microsoft.com/office/drawing/2014/main" id="{A26B36FA-980F-8D12-54AB-E2A4889C4CAF}"/>
                    </a:ext>
                  </a:extLst>
                </p:cNvPr>
                <p:cNvSpPr/>
                <p:nvPr/>
              </p:nvSpPr>
              <p:spPr>
                <a:xfrm rot="5400000">
                  <a:off x="6117968" y="2912784"/>
                  <a:ext cx="837780" cy="541056"/>
                </a:xfrm>
                <a:prstGeom prst="flowChartCollat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" name="Rounded Rectangle 23">
                  <a:extLst>
                    <a:ext uri="{FF2B5EF4-FFF2-40B4-BE49-F238E27FC236}">
                      <a16:creationId xmlns:a16="http://schemas.microsoft.com/office/drawing/2014/main" id="{4FDCC22F-E1F2-38DE-36E1-2AD351B426AB}"/>
                    </a:ext>
                  </a:extLst>
                </p:cNvPr>
                <p:cNvSpPr/>
                <p:nvPr/>
              </p:nvSpPr>
              <p:spPr>
                <a:xfrm>
                  <a:off x="6388028" y="2968406"/>
                  <a:ext cx="262862" cy="417739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658CA316-735D-6EBB-F0C9-2B85D56138BC}"/>
                  </a:ext>
                </a:extLst>
              </p:cNvPr>
              <p:cNvSpPr/>
              <p:nvPr/>
            </p:nvSpPr>
            <p:spPr>
              <a:xfrm>
                <a:off x="2841491" y="1387588"/>
                <a:ext cx="1038530" cy="181046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Cloud 62">
                <a:extLst>
                  <a:ext uri="{FF2B5EF4-FFF2-40B4-BE49-F238E27FC236}">
                    <a16:creationId xmlns:a16="http://schemas.microsoft.com/office/drawing/2014/main" id="{27E440D6-44C8-9446-8EB1-22EFABB36AC8}"/>
                  </a:ext>
                </a:extLst>
              </p:cNvPr>
              <p:cNvSpPr/>
              <p:nvPr/>
            </p:nvSpPr>
            <p:spPr>
              <a:xfrm rot="21227083">
                <a:off x="2687458" y="1664745"/>
                <a:ext cx="1292418" cy="513513"/>
              </a:xfrm>
              <a:prstGeom prst="cloud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Moon 63">
                <a:extLst>
                  <a:ext uri="{FF2B5EF4-FFF2-40B4-BE49-F238E27FC236}">
                    <a16:creationId xmlns:a16="http://schemas.microsoft.com/office/drawing/2014/main" id="{7A67B1AE-BC8B-C3A5-68CD-E780C713F028}"/>
                  </a:ext>
                </a:extLst>
              </p:cNvPr>
              <p:cNvSpPr/>
              <p:nvPr/>
            </p:nvSpPr>
            <p:spPr>
              <a:xfrm rot="5619258">
                <a:off x="2907763" y="956279"/>
                <a:ext cx="1016431" cy="1508640"/>
              </a:xfrm>
              <a:prstGeom prst="moon">
                <a:avLst>
                  <a:gd name="adj" fmla="val 49526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7BC5F99-F2CD-71FD-EF48-37FA8C379E47}"/>
                  </a:ext>
                </a:extLst>
              </p:cNvPr>
              <p:cNvGrpSpPr/>
              <p:nvPr/>
            </p:nvGrpSpPr>
            <p:grpSpPr>
              <a:xfrm>
                <a:off x="2674936" y="4287600"/>
                <a:ext cx="1359955" cy="1186202"/>
                <a:chOff x="4953537" y="1460681"/>
                <a:chExt cx="1044308" cy="1625519"/>
              </a:xfrm>
            </p:grpSpPr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3A25A601-2AE3-C2E6-1B96-F421D71EAF61}"/>
                    </a:ext>
                  </a:extLst>
                </p:cNvPr>
                <p:cNvSpPr/>
                <p:nvPr/>
              </p:nvSpPr>
              <p:spPr>
                <a:xfrm>
                  <a:off x="4953537" y="2869845"/>
                  <a:ext cx="1044308" cy="216355"/>
                </a:xfrm>
                <a:custGeom>
                  <a:avLst/>
                  <a:gdLst>
                    <a:gd name="connsiteX0" fmla="*/ 785220 w 2395453"/>
                    <a:gd name="connsiteY0" fmla="*/ 0 h 585227"/>
                    <a:gd name="connsiteX1" fmla="*/ 992129 w 2395453"/>
                    <a:gd name="connsiteY1" fmla="*/ 85704 h 585227"/>
                    <a:gd name="connsiteX2" fmla="*/ 1015446 w 2395453"/>
                    <a:gd name="connsiteY2" fmla="*/ 113965 h 585227"/>
                    <a:gd name="connsiteX3" fmla="*/ 1038763 w 2395453"/>
                    <a:gd name="connsiteY3" fmla="*/ 85704 h 585227"/>
                    <a:gd name="connsiteX4" fmla="*/ 1245672 w 2395453"/>
                    <a:gd name="connsiteY4" fmla="*/ 0 h 585227"/>
                    <a:gd name="connsiteX5" fmla="*/ 1452580 w 2395453"/>
                    <a:gd name="connsiteY5" fmla="*/ 85704 h 585227"/>
                    <a:gd name="connsiteX6" fmla="*/ 1460547 w 2395453"/>
                    <a:gd name="connsiteY6" fmla="*/ 95360 h 585227"/>
                    <a:gd name="connsiteX7" fmla="*/ 1468513 w 2395453"/>
                    <a:gd name="connsiteY7" fmla="*/ 85704 h 585227"/>
                    <a:gd name="connsiteX8" fmla="*/ 1675422 w 2395453"/>
                    <a:gd name="connsiteY8" fmla="*/ 0 h 585227"/>
                    <a:gd name="connsiteX9" fmla="*/ 1882331 w 2395453"/>
                    <a:gd name="connsiteY9" fmla="*/ 85704 h 585227"/>
                    <a:gd name="connsiteX10" fmla="*/ 1889131 w 2395453"/>
                    <a:gd name="connsiteY10" fmla="*/ 93946 h 585227"/>
                    <a:gd name="connsiteX11" fmla="*/ 1895932 w 2395453"/>
                    <a:gd name="connsiteY11" fmla="*/ 85704 h 585227"/>
                    <a:gd name="connsiteX12" fmla="*/ 2102840 w 2395453"/>
                    <a:gd name="connsiteY12" fmla="*/ 0 h 585227"/>
                    <a:gd name="connsiteX13" fmla="*/ 2395453 w 2395453"/>
                    <a:gd name="connsiteY13" fmla="*/ 292613 h 585227"/>
                    <a:gd name="connsiteX14" fmla="*/ 2102840 w 2395453"/>
                    <a:gd name="connsiteY14" fmla="*/ 585226 h 585227"/>
                    <a:gd name="connsiteX15" fmla="*/ 1895932 w 2395453"/>
                    <a:gd name="connsiteY15" fmla="*/ 499522 h 585227"/>
                    <a:gd name="connsiteX16" fmla="*/ 1889131 w 2395453"/>
                    <a:gd name="connsiteY16" fmla="*/ 491280 h 585227"/>
                    <a:gd name="connsiteX17" fmla="*/ 1882331 w 2395453"/>
                    <a:gd name="connsiteY17" fmla="*/ 499522 h 585227"/>
                    <a:gd name="connsiteX18" fmla="*/ 1675422 w 2395453"/>
                    <a:gd name="connsiteY18" fmla="*/ 585226 h 585227"/>
                    <a:gd name="connsiteX19" fmla="*/ 1468513 w 2395453"/>
                    <a:gd name="connsiteY19" fmla="*/ 499522 h 585227"/>
                    <a:gd name="connsiteX20" fmla="*/ 1460547 w 2395453"/>
                    <a:gd name="connsiteY20" fmla="*/ 489867 h 585227"/>
                    <a:gd name="connsiteX21" fmla="*/ 1452580 w 2395453"/>
                    <a:gd name="connsiteY21" fmla="*/ 499522 h 585227"/>
                    <a:gd name="connsiteX22" fmla="*/ 1245672 w 2395453"/>
                    <a:gd name="connsiteY22" fmla="*/ 585226 h 585227"/>
                    <a:gd name="connsiteX23" fmla="*/ 1038763 w 2395453"/>
                    <a:gd name="connsiteY23" fmla="*/ 499522 h 585227"/>
                    <a:gd name="connsiteX24" fmla="*/ 1015446 w 2395453"/>
                    <a:gd name="connsiteY24" fmla="*/ 471261 h 585227"/>
                    <a:gd name="connsiteX25" fmla="*/ 992129 w 2395453"/>
                    <a:gd name="connsiteY25" fmla="*/ 499522 h 585227"/>
                    <a:gd name="connsiteX26" fmla="*/ 785220 w 2395453"/>
                    <a:gd name="connsiteY26" fmla="*/ 585226 h 585227"/>
                    <a:gd name="connsiteX27" fmla="*/ 542580 w 2395453"/>
                    <a:gd name="connsiteY27" fmla="*/ 456216 h 585227"/>
                    <a:gd name="connsiteX28" fmla="*/ 538917 w 2395453"/>
                    <a:gd name="connsiteY28" fmla="*/ 449466 h 585227"/>
                    <a:gd name="connsiteX29" fmla="*/ 535252 w 2395453"/>
                    <a:gd name="connsiteY29" fmla="*/ 456217 h 585227"/>
                    <a:gd name="connsiteX30" fmla="*/ 292613 w 2395453"/>
                    <a:gd name="connsiteY30" fmla="*/ 585227 h 585227"/>
                    <a:gd name="connsiteX31" fmla="*/ 0 w 2395453"/>
                    <a:gd name="connsiteY31" fmla="*/ 292614 h 585227"/>
                    <a:gd name="connsiteX32" fmla="*/ 292613 w 2395453"/>
                    <a:gd name="connsiteY32" fmla="*/ 1 h 585227"/>
                    <a:gd name="connsiteX33" fmla="*/ 535252 w 2395453"/>
                    <a:gd name="connsiteY33" fmla="*/ 129011 h 585227"/>
                    <a:gd name="connsiteX34" fmla="*/ 538916 w 2395453"/>
                    <a:gd name="connsiteY34" fmla="*/ 135761 h 585227"/>
                    <a:gd name="connsiteX35" fmla="*/ 542580 w 2395453"/>
                    <a:gd name="connsiteY35" fmla="*/ 129010 h 585227"/>
                    <a:gd name="connsiteX36" fmla="*/ 785220 w 2395453"/>
                    <a:gd name="connsiteY36" fmla="*/ 0 h 585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2395453" h="585227">
                      <a:moveTo>
                        <a:pt x="785220" y="0"/>
                      </a:moveTo>
                      <a:cubicBezTo>
                        <a:pt x="866023" y="0"/>
                        <a:pt x="939176" y="32752"/>
                        <a:pt x="992129" y="85704"/>
                      </a:cubicBezTo>
                      <a:lnTo>
                        <a:pt x="1015446" y="113965"/>
                      </a:lnTo>
                      <a:lnTo>
                        <a:pt x="1038763" y="85704"/>
                      </a:lnTo>
                      <a:cubicBezTo>
                        <a:pt x="1091716" y="32752"/>
                        <a:pt x="1164869" y="0"/>
                        <a:pt x="1245672" y="0"/>
                      </a:cubicBezTo>
                      <a:cubicBezTo>
                        <a:pt x="1326475" y="0"/>
                        <a:pt x="1399628" y="32752"/>
                        <a:pt x="1452580" y="85704"/>
                      </a:cubicBezTo>
                      <a:lnTo>
                        <a:pt x="1460547" y="95360"/>
                      </a:lnTo>
                      <a:lnTo>
                        <a:pt x="1468513" y="85704"/>
                      </a:lnTo>
                      <a:cubicBezTo>
                        <a:pt x="1521465" y="32752"/>
                        <a:pt x="1594619" y="0"/>
                        <a:pt x="1675422" y="0"/>
                      </a:cubicBezTo>
                      <a:cubicBezTo>
                        <a:pt x="1756225" y="0"/>
                        <a:pt x="1829378" y="32752"/>
                        <a:pt x="1882331" y="85704"/>
                      </a:cubicBezTo>
                      <a:lnTo>
                        <a:pt x="1889131" y="93946"/>
                      </a:lnTo>
                      <a:lnTo>
                        <a:pt x="1895932" y="85704"/>
                      </a:lnTo>
                      <a:cubicBezTo>
                        <a:pt x="1948884" y="32752"/>
                        <a:pt x="2022037" y="0"/>
                        <a:pt x="2102840" y="0"/>
                      </a:cubicBezTo>
                      <a:cubicBezTo>
                        <a:pt x="2264446" y="0"/>
                        <a:pt x="2395453" y="131007"/>
                        <a:pt x="2395453" y="292613"/>
                      </a:cubicBezTo>
                      <a:cubicBezTo>
                        <a:pt x="2395453" y="454219"/>
                        <a:pt x="2264446" y="585226"/>
                        <a:pt x="2102840" y="585226"/>
                      </a:cubicBezTo>
                      <a:cubicBezTo>
                        <a:pt x="2022037" y="585226"/>
                        <a:pt x="1948884" y="552474"/>
                        <a:pt x="1895932" y="499522"/>
                      </a:cubicBezTo>
                      <a:lnTo>
                        <a:pt x="1889131" y="491280"/>
                      </a:lnTo>
                      <a:lnTo>
                        <a:pt x="1882331" y="499522"/>
                      </a:lnTo>
                      <a:cubicBezTo>
                        <a:pt x="1829378" y="552474"/>
                        <a:pt x="1756225" y="585226"/>
                        <a:pt x="1675422" y="585226"/>
                      </a:cubicBezTo>
                      <a:cubicBezTo>
                        <a:pt x="1594619" y="585226"/>
                        <a:pt x="1521465" y="552474"/>
                        <a:pt x="1468513" y="499522"/>
                      </a:cubicBezTo>
                      <a:lnTo>
                        <a:pt x="1460547" y="489867"/>
                      </a:lnTo>
                      <a:lnTo>
                        <a:pt x="1452580" y="499522"/>
                      </a:lnTo>
                      <a:cubicBezTo>
                        <a:pt x="1399628" y="552474"/>
                        <a:pt x="1326475" y="585226"/>
                        <a:pt x="1245672" y="585226"/>
                      </a:cubicBezTo>
                      <a:cubicBezTo>
                        <a:pt x="1164869" y="585226"/>
                        <a:pt x="1091716" y="552474"/>
                        <a:pt x="1038763" y="499522"/>
                      </a:cubicBezTo>
                      <a:lnTo>
                        <a:pt x="1015446" y="471261"/>
                      </a:lnTo>
                      <a:lnTo>
                        <a:pt x="992129" y="499522"/>
                      </a:lnTo>
                      <a:cubicBezTo>
                        <a:pt x="939176" y="552474"/>
                        <a:pt x="866023" y="585226"/>
                        <a:pt x="785220" y="585226"/>
                      </a:cubicBezTo>
                      <a:cubicBezTo>
                        <a:pt x="684216" y="585226"/>
                        <a:pt x="595165" y="534052"/>
                        <a:pt x="542580" y="456216"/>
                      </a:cubicBezTo>
                      <a:lnTo>
                        <a:pt x="538917" y="449466"/>
                      </a:lnTo>
                      <a:lnTo>
                        <a:pt x="535252" y="456217"/>
                      </a:lnTo>
                      <a:cubicBezTo>
                        <a:pt x="482668" y="534053"/>
                        <a:pt x="393617" y="585227"/>
                        <a:pt x="292613" y="585227"/>
                      </a:cubicBezTo>
                      <a:cubicBezTo>
                        <a:pt x="131007" y="585227"/>
                        <a:pt x="0" y="454220"/>
                        <a:pt x="0" y="292614"/>
                      </a:cubicBezTo>
                      <a:cubicBezTo>
                        <a:pt x="0" y="131008"/>
                        <a:pt x="131007" y="1"/>
                        <a:pt x="292613" y="1"/>
                      </a:cubicBezTo>
                      <a:cubicBezTo>
                        <a:pt x="393617" y="1"/>
                        <a:pt x="482668" y="51176"/>
                        <a:pt x="535252" y="129011"/>
                      </a:cubicBezTo>
                      <a:lnTo>
                        <a:pt x="538916" y="135761"/>
                      </a:lnTo>
                      <a:lnTo>
                        <a:pt x="542580" y="129010"/>
                      </a:lnTo>
                      <a:cubicBezTo>
                        <a:pt x="595165" y="51175"/>
                        <a:pt x="684216" y="0"/>
                        <a:pt x="78522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Trapezoid 76">
                  <a:extLst>
                    <a:ext uri="{FF2B5EF4-FFF2-40B4-BE49-F238E27FC236}">
                      <a16:creationId xmlns:a16="http://schemas.microsoft.com/office/drawing/2014/main" id="{4AD9FE8F-FCB5-26FE-9902-073F48DF9ED2}"/>
                    </a:ext>
                  </a:extLst>
                </p:cNvPr>
                <p:cNvSpPr/>
                <p:nvPr/>
              </p:nvSpPr>
              <p:spPr>
                <a:xfrm>
                  <a:off x="4959315" y="1460681"/>
                  <a:ext cx="1038530" cy="1479227"/>
                </a:xfrm>
                <a:prstGeom prst="trapezoid">
                  <a:avLst/>
                </a:prstGeom>
                <a:solidFill>
                  <a:srgbClr val="E3D7B7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1CB43A60-2592-4A19-D330-0B6FFEA139B9}"/>
                  </a:ext>
                </a:extLst>
              </p:cNvPr>
              <p:cNvSpPr/>
              <p:nvPr/>
            </p:nvSpPr>
            <p:spPr>
              <a:xfrm>
                <a:off x="2931417" y="4208455"/>
                <a:ext cx="858094" cy="151681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83AB57AE-9B6D-D11F-49FF-9862A7B44274}"/>
                  </a:ext>
                </a:extLst>
              </p:cNvPr>
              <p:cNvGrpSpPr/>
              <p:nvPr/>
            </p:nvGrpSpPr>
            <p:grpSpPr>
              <a:xfrm>
                <a:off x="2957578" y="5042240"/>
                <a:ext cx="204171" cy="209408"/>
                <a:chOff x="4953524" y="1326876"/>
                <a:chExt cx="1452857" cy="1490124"/>
              </a:xfrm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ECCEF7F0-3AAE-D1C2-6038-7A6E6798A844}"/>
                    </a:ext>
                  </a:extLst>
                </p:cNvPr>
                <p:cNvSpPr/>
                <p:nvPr/>
              </p:nvSpPr>
              <p:spPr>
                <a:xfrm>
                  <a:off x="4953524" y="1326876"/>
                  <a:ext cx="1452857" cy="1490124"/>
                </a:xfrm>
                <a:custGeom>
                  <a:avLst/>
                  <a:gdLst>
                    <a:gd name="connsiteX0" fmla="*/ 892912 w 1452857"/>
                    <a:gd name="connsiteY0" fmla="*/ 0 h 1490124"/>
                    <a:gd name="connsiteX1" fmla="*/ 1404778 w 1452857"/>
                    <a:gd name="connsiteY1" fmla="*/ 496708 h 1490124"/>
                    <a:gd name="connsiteX2" fmla="*/ 1373718 w 1452857"/>
                    <a:gd name="connsiteY2" fmla="*/ 667493 h 1490124"/>
                    <a:gd name="connsiteX3" fmla="*/ 1355922 w 1452857"/>
                    <a:gd name="connsiteY3" fmla="*/ 704510 h 1490124"/>
                    <a:gd name="connsiteX4" fmla="*/ 1365439 w 1452857"/>
                    <a:gd name="connsiteY4" fmla="*/ 715702 h 1490124"/>
                    <a:gd name="connsiteX5" fmla="*/ 1452857 w 1452857"/>
                    <a:gd name="connsiteY5" fmla="*/ 993416 h 1490124"/>
                    <a:gd name="connsiteX6" fmla="*/ 940991 w 1452857"/>
                    <a:gd name="connsiteY6" fmla="*/ 1490124 h 1490124"/>
                    <a:gd name="connsiteX7" fmla="*/ 579047 w 1452857"/>
                    <a:gd name="connsiteY7" fmla="*/ 1344642 h 1490124"/>
                    <a:gd name="connsiteX8" fmla="*/ 526634 w 1452857"/>
                    <a:gd name="connsiteY8" fmla="*/ 1282997 h 1490124"/>
                    <a:gd name="connsiteX9" fmla="*/ 511866 w 1452857"/>
                    <a:gd name="connsiteY9" fmla="*/ 1283901 h 1490124"/>
                    <a:gd name="connsiteX10" fmla="*/ 0 w 1452857"/>
                    <a:gd name="connsiteY10" fmla="*/ 787193 h 1490124"/>
                    <a:gd name="connsiteX11" fmla="*/ 408707 w 1452857"/>
                    <a:gd name="connsiteY11" fmla="*/ 300576 h 1490124"/>
                    <a:gd name="connsiteX12" fmla="*/ 423650 w 1452857"/>
                    <a:gd name="connsiteY12" fmla="*/ 299115 h 1490124"/>
                    <a:gd name="connsiteX13" fmla="*/ 468465 w 1452857"/>
                    <a:gd name="connsiteY13" fmla="*/ 218994 h 1490124"/>
                    <a:gd name="connsiteX14" fmla="*/ 892912 w 1452857"/>
                    <a:gd name="connsiteY14" fmla="*/ 0 h 1490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52857" h="1490124">
                      <a:moveTo>
                        <a:pt x="892912" y="0"/>
                      </a:moveTo>
                      <a:cubicBezTo>
                        <a:pt x="1175608" y="0"/>
                        <a:pt x="1404778" y="222384"/>
                        <a:pt x="1404778" y="496708"/>
                      </a:cubicBezTo>
                      <a:cubicBezTo>
                        <a:pt x="1404778" y="556716"/>
                        <a:pt x="1393812" y="614239"/>
                        <a:pt x="1373718" y="667493"/>
                      </a:cubicBezTo>
                      <a:lnTo>
                        <a:pt x="1355922" y="704510"/>
                      </a:lnTo>
                      <a:lnTo>
                        <a:pt x="1365439" y="715702"/>
                      </a:lnTo>
                      <a:cubicBezTo>
                        <a:pt x="1420630" y="794977"/>
                        <a:pt x="1452857" y="890545"/>
                        <a:pt x="1452857" y="993416"/>
                      </a:cubicBezTo>
                      <a:cubicBezTo>
                        <a:pt x="1452857" y="1267740"/>
                        <a:pt x="1223687" y="1490124"/>
                        <a:pt x="940991" y="1490124"/>
                      </a:cubicBezTo>
                      <a:cubicBezTo>
                        <a:pt x="799643" y="1490124"/>
                        <a:pt x="671677" y="1434528"/>
                        <a:pt x="579047" y="1344642"/>
                      </a:cubicBezTo>
                      <a:lnTo>
                        <a:pt x="526634" y="1282997"/>
                      </a:lnTo>
                      <a:lnTo>
                        <a:pt x="511866" y="1283901"/>
                      </a:lnTo>
                      <a:cubicBezTo>
                        <a:pt x="229170" y="1283901"/>
                        <a:pt x="0" y="1061517"/>
                        <a:pt x="0" y="787193"/>
                      </a:cubicBezTo>
                      <a:cubicBezTo>
                        <a:pt x="0" y="547160"/>
                        <a:pt x="175459" y="346893"/>
                        <a:pt x="408707" y="300576"/>
                      </a:cubicBezTo>
                      <a:lnTo>
                        <a:pt x="423650" y="299115"/>
                      </a:lnTo>
                      <a:lnTo>
                        <a:pt x="468465" y="218994"/>
                      </a:lnTo>
                      <a:cubicBezTo>
                        <a:pt x="560451" y="86869"/>
                        <a:pt x="716227" y="0"/>
                        <a:pt x="892912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FDD5069A-FDE1-566A-06B7-8D38FF73C8AD}"/>
                    </a:ext>
                  </a:extLst>
                </p:cNvPr>
                <p:cNvSpPr/>
                <p:nvPr/>
              </p:nvSpPr>
              <p:spPr>
                <a:xfrm>
                  <a:off x="5410740" y="1717190"/>
                  <a:ext cx="635671" cy="616847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40D550E4-8660-D259-3366-B5ACB14512C3}"/>
                  </a:ext>
                </a:extLst>
              </p:cNvPr>
              <p:cNvGrpSpPr/>
              <p:nvPr/>
            </p:nvGrpSpPr>
            <p:grpSpPr>
              <a:xfrm>
                <a:off x="3099324" y="4899995"/>
                <a:ext cx="204171" cy="209408"/>
                <a:chOff x="4953524" y="1326876"/>
                <a:chExt cx="1452857" cy="1490124"/>
              </a:xfrm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grpSpPr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BDC883D1-6AF4-B5C6-0ECE-EF1F10B8BF6E}"/>
                    </a:ext>
                  </a:extLst>
                </p:cNvPr>
                <p:cNvSpPr/>
                <p:nvPr/>
              </p:nvSpPr>
              <p:spPr>
                <a:xfrm>
                  <a:off x="4953524" y="1326876"/>
                  <a:ext cx="1452857" cy="1490124"/>
                </a:xfrm>
                <a:custGeom>
                  <a:avLst/>
                  <a:gdLst>
                    <a:gd name="connsiteX0" fmla="*/ 892912 w 1452857"/>
                    <a:gd name="connsiteY0" fmla="*/ 0 h 1490124"/>
                    <a:gd name="connsiteX1" fmla="*/ 1404778 w 1452857"/>
                    <a:gd name="connsiteY1" fmla="*/ 496708 h 1490124"/>
                    <a:gd name="connsiteX2" fmla="*/ 1373718 w 1452857"/>
                    <a:gd name="connsiteY2" fmla="*/ 667493 h 1490124"/>
                    <a:gd name="connsiteX3" fmla="*/ 1355922 w 1452857"/>
                    <a:gd name="connsiteY3" fmla="*/ 704510 h 1490124"/>
                    <a:gd name="connsiteX4" fmla="*/ 1365439 w 1452857"/>
                    <a:gd name="connsiteY4" fmla="*/ 715702 h 1490124"/>
                    <a:gd name="connsiteX5" fmla="*/ 1452857 w 1452857"/>
                    <a:gd name="connsiteY5" fmla="*/ 993416 h 1490124"/>
                    <a:gd name="connsiteX6" fmla="*/ 940991 w 1452857"/>
                    <a:gd name="connsiteY6" fmla="*/ 1490124 h 1490124"/>
                    <a:gd name="connsiteX7" fmla="*/ 579047 w 1452857"/>
                    <a:gd name="connsiteY7" fmla="*/ 1344642 h 1490124"/>
                    <a:gd name="connsiteX8" fmla="*/ 526634 w 1452857"/>
                    <a:gd name="connsiteY8" fmla="*/ 1282997 h 1490124"/>
                    <a:gd name="connsiteX9" fmla="*/ 511866 w 1452857"/>
                    <a:gd name="connsiteY9" fmla="*/ 1283901 h 1490124"/>
                    <a:gd name="connsiteX10" fmla="*/ 0 w 1452857"/>
                    <a:gd name="connsiteY10" fmla="*/ 787193 h 1490124"/>
                    <a:gd name="connsiteX11" fmla="*/ 408707 w 1452857"/>
                    <a:gd name="connsiteY11" fmla="*/ 300576 h 1490124"/>
                    <a:gd name="connsiteX12" fmla="*/ 423650 w 1452857"/>
                    <a:gd name="connsiteY12" fmla="*/ 299115 h 1490124"/>
                    <a:gd name="connsiteX13" fmla="*/ 468465 w 1452857"/>
                    <a:gd name="connsiteY13" fmla="*/ 218994 h 1490124"/>
                    <a:gd name="connsiteX14" fmla="*/ 892912 w 1452857"/>
                    <a:gd name="connsiteY14" fmla="*/ 0 h 1490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52857" h="1490124">
                      <a:moveTo>
                        <a:pt x="892912" y="0"/>
                      </a:moveTo>
                      <a:cubicBezTo>
                        <a:pt x="1175608" y="0"/>
                        <a:pt x="1404778" y="222384"/>
                        <a:pt x="1404778" y="496708"/>
                      </a:cubicBezTo>
                      <a:cubicBezTo>
                        <a:pt x="1404778" y="556716"/>
                        <a:pt x="1393812" y="614239"/>
                        <a:pt x="1373718" y="667493"/>
                      </a:cubicBezTo>
                      <a:lnTo>
                        <a:pt x="1355922" y="704510"/>
                      </a:lnTo>
                      <a:lnTo>
                        <a:pt x="1365439" y="715702"/>
                      </a:lnTo>
                      <a:cubicBezTo>
                        <a:pt x="1420630" y="794977"/>
                        <a:pt x="1452857" y="890545"/>
                        <a:pt x="1452857" y="993416"/>
                      </a:cubicBezTo>
                      <a:cubicBezTo>
                        <a:pt x="1452857" y="1267740"/>
                        <a:pt x="1223687" y="1490124"/>
                        <a:pt x="940991" y="1490124"/>
                      </a:cubicBezTo>
                      <a:cubicBezTo>
                        <a:pt x="799643" y="1490124"/>
                        <a:pt x="671677" y="1434528"/>
                        <a:pt x="579047" y="1344642"/>
                      </a:cubicBezTo>
                      <a:lnTo>
                        <a:pt x="526634" y="1282997"/>
                      </a:lnTo>
                      <a:lnTo>
                        <a:pt x="511866" y="1283901"/>
                      </a:lnTo>
                      <a:cubicBezTo>
                        <a:pt x="229170" y="1283901"/>
                        <a:pt x="0" y="1061517"/>
                        <a:pt x="0" y="787193"/>
                      </a:cubicBezTo>
                      <a:cubicBezTo>
                        <a:pt x="0" y="547160"/>
                        <a:pt x="175459" y="346893"/>
                        <a:pt x="408707" y="300576"/>
                      </a:cubicBezTo>
                      <a:lnTo>
                        <a:pt x="423650" y="299115"/>
                      </a:lnTo>
                      <a:lnTo>
                        <a:pt x="468465" y="218994"/>
                      </a:lnTo>
                      <a:cubicBezTo>
                        <a:pt x="560451" y="86869"/>
                        <a:pt x="716227" y="0"/>
                        <a:pt x="892912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5415504A-851F-127C-53E8-FBCDFBF6820A}"/>
                    </a:ext>
                  </a:extLst>
                </p:cNvPr>
                <p:cNvSpPr/>
                <p:nvPr/>
              </p:nvSpPr>
              <p:spPr>
                <a:xfrm>
                  <a:off x="5410740" y="1717190"/>
                  <a:ext cx="635671" cy="616847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4E994448-DDBF-461D-9E9A-7F22B0E5F306}"/>
                  </a:ext>
                </a:extLst>
              </p:cNvPr>
              <p:cNvGrpSpPr/>
              <p:nvPr/>
            </p:nvGrpSpPr>
            <p:grpSpPr>
              <a:xfrm>
                <a:off x="2898215" y="4869608"/>
                <a:ext cx="204171" cy="209408"/>
                <a:chOff x="4953524" y="1326876"/>
                <a:chExt cx="1452857" cy="1490124"/>
              </a:xfrm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grpSpPr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B78517DA-728D-8CC0-DCFC-6831B68B9C04}"/>
                    </a:ext>
                  </a:extLst>
                </p:cNvPr>
                <p:cNvSpPr/>
                <p:nvPr/>
              </p:nvSpPr>
              <p:spPr>
                <a:xfrm>
                  <a:off x="4953524" y="1326876"/>
                  <a:ext cx="1452857" cy="1490124"/>
                </a:xfrm>
                <a:custGeom>
                  <a:avLst/>
                  <a:gdLst>
                    <a:gd name="connsiteX0" fmla="*/ 892912 w 1452857"/>
                    <a:gd name="connsiteY0" fmla="*/ 0 h 1490124"/>
                    <a:gd name="connsiteX1" fmla="*/ 1404778 w 1452857"/>
                    <a:gd name="connsiteY1" fmla="*/ 496708 h 1490124"/>
                    <a:gd name="connsiteX2" fmla="*/ 1373718 w 1452857"/>
                    <a:gd name="connsiteY2" fmla="*/ 667493 h 1490124"/>
                    <a:gd name="connsiteX3" fmla="*/ 1355922 w 1452857"/>
                    <a:gd name="connsiteY3" fmla="*/ 704510 h 1490124"/>
                    <a:gd name="connsiteX4" fmla="*/ 1365439 w 1452857"/>
                    <a:gd name="connsiteY4" fmla="*/ 715702 h 1490124"/>
                    <a:gd name="connsiteX5" fmla="*/ 1452857 w 1452857"/>
                    <a:gd name="connsiteY5" fmla="*/ 993416 h 1490124"/>
                    <a:gd name="connsiteX6" fmla="*/ 940991 w 1452857"/>
                    <a:gd name="connsiteY6" fmla="*/ 1490124 h 1490124"/>
                    <a:gd name="connsiteX7" fmla="*/ 579047 w 1452857"/>
                    <a:gd name="connsiteY7" fmla="*/ 1344642 h 1490124"/>
                    <a:gd name="connsiteX8" fmla="*/ 526634 w 1452857"/>
                    <a:gd name="connsiteY8" fmla="*/ 1282997 h 1490124"/>
                    <a:gd name="connsiteX9" fmla="*/ 511866 w 1452857"/>
                    <a:gd name="connsiteY9" fmla="*/ 1283901 h 1490124"/>
                    <a:gd name="connsiteX10" fmla="*/ 0 w 1452857"/>
                    <a:gd name="connsiteY10" fmla="*/ 787193 h 1490124"/>
                    <a:gd name="connsiteX11" fmla="*/ 408707 w 1452857"/>
                    <a:gd name="connsiteY11" fmla="*/ 300576 h 1490124"/>
                    <a:gd name="connsiteX12" fmla="*/ 423650 w 1452857"/>
                    <a:gd name="connsiteY12" fmla="*/ 299115 h 1490124"/>
                    <a:gd name="connsiteX13" fmla="*/ 468465 w 1452857"/>
                    <a:gd name="connsiteY13" fmla="*/ 218994 h 1490124"/>
                    <a:gd name="connsiteX14" fmla="*/ 892912 w 1452857"/>
                    <a:gd name="connsiteY14" fmla="*/ 0 h 1490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52857" h="1490124">
                      <a:moveTo>
                        <a:pt x="892912" y="0"/>
                      </a:moveTo>
                      <a:cubicBezTo>
                        <a:pt x="1175608" y="0"/>
                        <a:pt x="1404778" y="222384"/>
                        <a:pt x="1404778" y="496708"/>
                      </a:cubicBezTo>
                      <a:cubicBezTo>
                        <a:pt x="1404778" y="556716"/>
                        <a:pt x="1393812" y="614239"/>
                        <a:pt x="1373718" y="667493"/>
                      </a:cubicBezTo>
                      <a:lnTo>
                        <a:pt x="1355922" y="704510"/>
                      </a:lnTo>
                      <a:lnTo>
                        <a:pt x="1365439" y="715702"/>
                      </a:lnTo>
                      <a:cubicBezTo>
                        <a:pt x="1420630" y="794977"/>
                        <a:pt x="1452857" y="890545"/>
                        <a:pt x="1452857" y="993416"/>
                      </a:cubicBezTo>
                      <a:cubicBezTo>
                        <a:pt x="1452857" y="1267740"/>
                        <a:pt x="1223687" y="1490124"/>
                        <a:pt x="940991" y="1490124"/>
                      </a:cubicBezTo>
                      <a:cubicBezTo>
                        <a:pt x="799643" y="1490124"/>
                        <a:pt x="671677" y="1434528"/>
                        <a:pt x="579047" y="1344642"/>
                      </a:cubicBezTo>
                      <a:lnTo>
                        <a:pt x="526634" y="1282997"/>
                      </a:lnTo>
                      <a:lnTo>
                        <a:pt x="511866" y="1283901"/>
                      </a:lnTo>
                      <a:cubicBezTo>
                        <a:pt x="229170" y="1283901"/>
                        <a:pt x="0" y="1061517"/>
                        <a:pt x="0" y="787193"/>
                      </a:cubicBezTo>
                      <a:cubicBezTo>
                        <a:pt x="0" y="547160"/>
                        <a:pt x="175459" y="346893"/>
                        <a:pt x="408707" y="300576"/>
                      </a:cubicBezTo>
                      <a:lnTo>
                        <a:pt x="423650" y="299115"/>
                      </a:lnTo>
                      <a:lnTo>
                        <a:pt x="468465" y="218994"/>
                      </a:lnTo>
                      <a:cubicBezTo>
                        <a:pt x="560451" y="86869"/>
                        <a:pt x="716227" y="0"/>
                        <a:pt x="892912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10F840EA-13DF-649C-30FE-AA02BE6EA105}"/>
                    </a:ext>
                  </a:extLst>
                </p:cNvPr>
                <p:cNvSpPr/>
                <p:nvPr/>
              </p:nvSpPr>
              <p:spPr>
                <a:xfrm>
                  <a:off x="5410740" y="1717190"/>
                  <a:ext cx="635671" cy="616847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142CFA2-21E3-27C8-31DF-2755CD681FE0}"/>
              </a:ext>
            </a:extLst>
          </p:cNvPr>
          <p:cNvGrpSpPr/>
          <p:nvPr/>
        </p:nvGrpSpPr>
        <p:grpSpPr>
          <a:xfrm>
            <a:off x="1353982" y="683709"/>
            <a:ext cx="2580488" cy="5998106"/>
            <a:chOff x="1326058" y="669367"/>
            <a:chExt cx="2580488" cy="5998106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58B78F94-37D2-7569-8F2F-8C08858FC21E}"/>
                </a:ext>
              </a:extLst>
            </p:cNvPr>
            <p:cNvGrpSpPr/>
            <p:nvPr/>
          </p:nvGrpSpPr>
          <p:grpSpPr>
            <a:xfrm>
              <a:off x="1326058" y="669367"/>
              <a:ext cx="2580488" cy="5998106"/>
              <a:chOff x="304800" y="2402559"/>
              <a:chExt cx="1295400" cy="2697867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154BA262-3E12-F6DB-EDAE-3FCD2DEBE8B0}"/>
                  </a:ext>
                </a:extLst>
              </p:cNvPr>
              <p:cNvSpPr/>
              <p:nvPr/>
            </p:nvSpPr>
            <p:spPr>
              <a:xfrm rot="19338880">
                <a:off x="1383803" y="3822361"/>
                <a:ext cx="216397" cy="31933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AAF180EA-E615-784B-E248-C4D065679D53}"/>
                  </a:ext>
                </a:extLst>
              </p:cNvPr>
              <p:cNvSpPr/>
              <p:nvPr/>
            </p:nvSpPr>
            <p:spPr>
              <a:xfrm rot="1933618">
                <a:off x="346215" y="3823334"/>
                <a:ext cx="216397" cy="31933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rapezoid 84">
                <a:extLst>
                  <a:ext uri="{FF2B5EF4-FFF2-40B4-BE49-F238E27FC236}">
                    <a16:creationId xmlns:a16="http://schemas.microsoft.com/office/drawing/2014/main" id="{640448D2-A9FE-5A22-22BF-D03F0182F54B}"/>
                  </a:ext>
                </a:extLst>
              </p:cNvPr>
              <p:cNvSpPr/>
              <p:nvPr/>
            </p:nvSpPr>
            <p:spPr>
              <a:xfrm rot="1297750" flipH="1">
                <a:off x="304800" y="3716605"/>
                <a:ext cx="326588" cy="317643"/>
              </a:xfrm>
              <a:prstGeom prst="trapezoid">
                <a:avLst>
                  <a:gd name="adj" fmla="val 11213"/>
                </a:avLst>
              </a:prstGeom>
              <a:solidFill>
                <a:srgbClr val="E3D7B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Trapezoid 85">
                <a:extLst>
                  <a:ext uri="{FF2B5EF4-FFF2-40B4-BE49-F238E27FC236}">
                    <a16:creationId xmlns:a16="http://schemas.microsoft.com/office/drawing/2014/main" id="{E1406FDC-D65A-B698-330D-DEB718C1CA34}"/>
                  </a:ext>
                </a:extLst>
              </p:cNvPr>
              <p:cNvSpPr/>
              <p:nvPr/>
            </p:nvSpPr>
            <p:spPr>
              <a:xfrm rot="20302250">
                <a:off x="1258968" y="3727015"/>
                <a:ext cx="326588" cy="317643"/>
              </a:xfrm>
              <a:prstGeom prst="trapezoid">
                <a:avLst>
                  <a:gd name="adj" fmla="val 11213"/>
                </a:avLst>
              </a:prstGeom>
              <a:solidFill>
                <a:srgbClr val="E3D7B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7926D5C3-B616-EB24-2CB5-931647CF8047}"/>
                  </a:ext>
                </a:extLst>
              </p:cNvPr>
              <p:cNvSpPr/>
              <p:nvPr/>
            </p:nvSpPr>
            <p:spPr>
              <a:xfrm rot="4886474">
                <a:off x="1020914" y="4829255"/>
                <a:ext cx="170956" cy="362582"/>
              </a:xfrm>
              <a:prstGeom prst="ellipse">
                <a:avLst/>
              </a:prstGeom>
              <a:solidFill>
                <a:srgbClr val="8C430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CEC76392-8653-B135-6E34-80238B34462A}"/>
                  </a:ext>
                </a:extLst>
              </p:cNvPr>
              <p:cNvSpPr/>
              <p:nvPr/>
            </p:nvSpPr>
            <p:spPr>
              <a:xfrm rot="4886474">
                <a:off x="665090" y="4800005"/>
                <a:ext cx="179761" cy="421081"/>
              </a:xfrm>
              <a:prstGeom prst="ellipse">
                <a:avLst/>
              </a:prstGeom>
              <a:solidFill>
                <a:srgbClr val="8C430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rapezoid 88">
                <a:extLst>
                  <a:ext uri="{FF2B5EF4-FFF2-40B4-BE49-F238E27FC236}">
                    <a16:creationId xmlns:a16="http://schemas.microsoft.com/office/drawing/2014/main" id="{DF38D4F0-31A5-B6D5-1853-F0F6A39318D4}"/>
                  </a:ext>
                </a:extLst>
              </p:cNvPr>
              <p:cNvSpPr/>
              <p:nvPr/>
            </p:nvSpPr>
            <p:spPr>
              <a:xfrm>
                <a:off x="520548" y="4074630"/>
                <a:ext cx="836820" cy="905902"/>
              </a:xfrm>
              <a:prstGeom prst="trapezoid">
                <a:avLst>
                  <a:gd name="adj" fmla="val 11930"/>
                </a:avLst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Trapezoid 90">
                <a:extLst>
                  <a:ext uri="{FF2B5EF4-FFF2-40B4-BE49-F238E27FC236}">
                    <a16:creationId xmlns:a16="http://schemas.microsoft.com/office/drawing/2014/main" id="{163A042F-205B-FA1B-DC82-9D7BD4B9B1C9}"/>
                  </a:ext>
                </a:extLst>
              </p:cNvPr>
              <p:cNvSpPr/>
              <p:nvPr/>
            </p:nvSpPr>
            <p:spPr>
              <a:xfrm rot="1375821">
                <a:off x="450548" y="3169087"/>
                <a:ext cx="326588" cy="769383"/>
              </a:xfrm>
              <a:prstGeom prst="trapezoid">
                <a:avLst/>
              </a:prstGeom>
              <a:solidFill>
                <a:srgbClr val="DDCEA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Trapezoid 91">
                <a:extLst>
                  <a:ext uri="{FF2B5EF4-FFF2-40B4-BE49-F238E27FC236}">
                    <a16:creationId xmlns:a16="http://schemas.microsoft.com/office/drawing/2014/main" id="{987FB3D1-C675-B7F9-7FB1-C4A43D3718C8}"/>
                  </a:ext>
                </a:extLst>
              </p:cNvPr>
              <p:cNvSpPr/>
              <p:nvPr/>
            </p:nvSpPr>
            <p:spPr>
              <a:xfrm rot="20337671">
                <a:off x="1129541" y="3184765"/>
                <a:ext cx="326588" cy="749353"/>
              </a:xfrm>
              <a:prstGeom prst="trapezoid">
                <a:avLst/>
              </a:prstGeom>
              <a:solidFill>
                <a:srgbClr val="DDCEA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rapezoid 92">
                <a:extLst>
                  <a:ext uri="{FF2B5EF4-FFF2-40B4-BE49-F238E27FC236}">
                    <a16:creationId xmlns:a16="http://schemas.microsoft.com/office/drawing/2014/main" id="{712A9B3D-A154-810F-4212-F59DAF1E8A07}"/>
                  </a:ext>
                </a:extLst>
              </p:cNvPr>
              <p:cNvSpPr/>
              <p:nvPr/>
            </p:nvSpPr>
            <p:spPr>
              <a:xfrm>
                <a:off x="581005" y="3175350"/>
                <a:ext cx="725750" cy="973618"/>
              </a:xfrm>
              <a:prstGeom prst="trapezoid">
                <a:avLst/>
              </a:prstGeom>
              <a:solidFill>
                <a:srgbClr val="DDCEA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7A4582C3-5918-83F5-D2DA-B2237B84CEFE}"/>
                  </a:ext>
                </a:extLst>
              </p:cNvPr>
              <p:cNvSpPr/>
              <p:nvPr/>
            </p:nvSpPr>
            <p:spPr>
              <a:xfrm>
                <a:off x="653581" y="2630648"/>
                <a:ext cx="580601" cy="73695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lowchart: Manual Input 94">
                <a:extLst>
                  <a:ext uri="{FF2B5EF4-FFF2-40B4-BE49-F238E27FC236}">
                    <a16:creationId xmlns:a16="http://schemas.microsoft.com/office/drawing/2014/main" id="{6F88D0FF-CCE6-6B6E-24E6-549F314CBB63}"/>
                  </a:ext>
                </a:extLst>
              </p:cNvPr>
              <p:cNvSpPr/>
              <p:nvPr/>
            </p:nvSpPr>
            <p:spPr>
              <a:xfrm rot="7269359" flipV="1">
                <a:off x="923397" y="3195289"/>
                <a:ext cx="347625" cy="120328"/>
              </a:xfrm>
              <a:prstGeom prst="flowChartManualInput">
                <a:avLst/>
              </a:prstGeom>
              <a:solidFill>
                <a:srgbClr val="E3D7B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lowchart: Manual Input 95">
                <a:extLst>
                  <a:ext uri="{FF2B5EF4-FFF2-40B4-BE49-F238E27FC236}">
                    <a16:creationId xmlns:a16="http://schemas.microsoft.com/office/drawing/2014/main" id="{665CF743-D88E-DC79-3BC2-408DC2B0C297}"/>
                  </a:ext>
                </a:extLst>
              </p:cNvPr>
              <p:cNvSpPr/>
              <p:nvPr/>
            </p:nvSpPr>
            <p:spPr>
              <a:xfrm rot="14330641" flipH="1" flipV="1">
                <a:off x="633097" y="3195289"/>
                <a:ext cx="347625" cy="120328"/>
              </a:xfrm>
              <a:prstGeom prst="flowChartManualInput">
                <a:avLst/>
              </a:prstGeom>
              <a:solidFill>
                <a:srgbClr val="E3D7B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EFE20F5A-F2B2-D7E2-C2A9-BBC73BE82439}"/>
                  </a:ext>
                </a:extLst>
              </p:cNvPr>
              <p:cNvSpPr/>
              <p:nvPr/>
            </p:nvSpPr>
            <p:spPr>
              <a:xfrm>
                <a:off x="617293" y="2534524"/>
                <a:ext cx="689463" cy="73695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CF2D816E-AE98-D422-B6F6-9CA9287E7C30}"/>
                  </a:ext>
                </a:extLst>
              </p:cNvPr>
              <p:cNvCxnSpPr>
                <a:endCxn id="93" idx="2"/>
              </p:cNvCxnSpPr>
              <p:nvPr/>
            </p:nvCxnSpPr>
            <p:spPr>
              <a:xfrm flipH="1">
                <a:off x="943880" y="3391095"/>
                <a:ext cx="21775" cy="75787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rapezoid 98">
                <a:extLst>
                  <a:ext uri="{FF2B5EF4-FFF2-40B4-BE49-F238E27FC236}">
                    <a16:creationId xmlns:a16="http://schemas.microsoft.com/office/drawing/2014/main" id="{4EA273CA-71A2-490F-1E4B-B41F0739D451}"/>
                  </a:ext>
                </a:extLst>
              </p:cNvPr>
              <p:cNvSpPr/>
              <p:nvPr/>
            </p:nvSpPr>
            <p:spPr>
              <a:xfrm>
                <a:off x="557729" y="4058756"/>
                <a:ext cx="759828" cy="132449"/>
              </a:xfrm>
              <a:prstGeom prst="trapezoid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ame 99">
                <a:extLst>
                  <a:ext uri="{FF2B5EF4-FFF2-40B4-BE49-F238E27FC236}">
                    <a16:creationId xmlns:a16="http://schemas.microsoft.com/office/drawing/2014/main" id="{C1E098A5-4D2C-905D-596F-4F459316D775}"/>
                  </a:ext>
                </a:extLst>
              </p:cNvPr>
              <p:cNvSpPr/>
              <p:nvPr/>
            </p:nvSpPr>
            <p:spPr>
              <a:xfrm>
                <a:off x="913648" y="4030999"/>
                <a:ext cx="108863" cy="160207"/>
              </a:xfrm>
              <a:prstGeom prst="frame">
                <a:avLst/>
              </a:prstGeom>
              <a:solidFill>
                <a:srgbClr val="BF7717"/>
              </a:solidFill>
              <a:ln>
                <a:solidFill>
                  <a:srgbClr val="AC6E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BD41C3A0-D4EB-1B3F-6FD0-44B5F006FB30}"/>
                  </a:ext>
                </a:extLst>
              </p:cNvPr>
              <p:cNvSpPr/>
              <p:nvPr/>
            </p:nvSpPr>
            <p:spPr>
              <a:xfrm rot="711584">
                <a:off x="570198" y="2402559"/>
                <a:ext cx="753475" cy="619913"/>
              </a:xfrm>
              <a:custGeom>
                <a:avLst/>
                <a:gdLst>
                  <a:gd name="connsiteX0" fmla="*/ 328541 w 753475"/>
                  <a:gd name="connsiteY0" fmla="*/ 42339 h 619913"/>
                  <a:gd name="connsiteX1" fmla="*/ 753475 w 753475"/>
                  <a:gd name="connsiteY1" fmla="*/ 0 h 619913"/>
                  <a:gd name="connsiteX2" fmla="*/ 678251 w 753475"/>
                  <a:gd name="connsiteY2" fmla="*/ 277433 h 619913"/>
                  <a:gd name="connsiteX3" fmla="*/ 285424 w 753475"/>
                  <a:gd name="connsiteY3" fmla="*/ 313752 h 619913"/>
                  <a:gd name="connsiteX4" fmla="*/ 254012 w 753475"/>
                  <a:gd name="connsiteY4" fmla="*/ 319643 h 619913"/>
                  <a:gd name="connsiteX5" fmla="*/ 254012 w 753475"/>
                  <a:gd name="connsiteY5" fmla="*/ 395624 h 619913"/>
                  <a:gd name="connsiteX6" fmla="*/ 127006 w 753475"/>
                  <a:gd name="connsiteY6" fmla="*/ 619913 h 619913"/>
                  <a:gd name="connsiteX7" fmla="*/ 0 w 753475"/>
                  <a:gd name="connsiteY7" fmla="*/ 395624 h 619913"/>
                  <a:gd name="connsiteX8" fmla="*/ 127006 w 753475"/>
                  <a:gd name="connsiteY8" fmla="*/ 171335 h 619913"/>
                  <a:gd name="connsiteX9" fmla="*/ 224750 w 753475"/>
                  <a:gd name="connsiteY9" fmla="*/ 171335 h 619913"/>
                  <a:gd name="connsiteX10" fmla="*/ 242088 w 753475"/>
                  <a:gd name="connsiteY10" fmla="*/ 107391 h 619913"/>
                  <a:gd name="connsiteX11" fmla="*/ 328541 w 753475"/>
                  <a:gd name="connsiteY11" fmla="*/ 42339 h 6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475" h="619913">
                    <a:moveTo>
                      <a:pt x="328541" y="42339"/>
                    </a:moveTo>
                    <a:cubicBezTo>
                      <a:pt x="464735" y="2275"/>
                      <a:pt x="641804" y="156845"/>
                      <a:pt x="753475" y="0"/>
                    </a:cubicBezTo>
                    <a:lnTo>
                      <a:pt x="678251" y="277433"/>
                    </a:lnTo>
                    <a:cubicBezTo>
                      <a:pt x="575170" y="422213"/>
                      <a:pt x="416366" y="301646"/>
                      <a:pt x="285424" y="313752"/>
                    </a:cubicBezTo>
                    <a:lnTo>
                      <a:pt x="254012" y="319643"/>
                    </a:lnTo>
                    <a:lnTo>
                      <a:pt x="254012" y="395624"/>
                    </a:lnTo>
                    <a:cubicBezTo>
                      <a:pt x="254012" y="519495"/>
                      <a:pt x="197149" y="619913"/>
                      <a:pt x="127006" y="619913"/>
                    </a:cubicBezTo>
                    <a:cubicBezTo>
                      <a:pt x="56863" y="619913"/>
                      <a:pt x="0" y="519495"/>
                      <a:pt x="0" y="395624"/>
                    </a:cubicBezTo>
                    <a:cubicBezTo>
                      <a:pt x="0" y="271753"/>
                      <a:pt x="56863" y="171335"/>
                      <a:pt x="127006" y="171335"/>
                    </a:cubicBezTo>
                    <a:lnTo>
                      <a:pt x="224750" y="171335"/>
                    </a:lnTo>
                    <a:lnTo>
                      <a:pt x="242088" y="107391"/>
                    </a:lnTo>
                    <a:cubicBezTo>
                      <a:pt x="267858" y="71196"/>
                      <a:pt x="297111" y="51585"/>
                      <a:pt x="328541" y="42339"/>
                    </a:cubicBezTo>
                    <a:close/>
                  </a:path>
                </a:pathLst>
              </a:custGeom>
              <a:solidFill>
                <a:srgbClr val="AC6E2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E57A0DFB-8543-511D-4F6C-F125F94F87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6706" y="5302801"/>
              <a:ext cx="34113" cy="1049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87B3D99B-B3CE-C524-C978-FBCB7D740408}"/>
              </a:ext>
            </a:extLst>
          </p:cNvPr>
          <p:cNvGrpSpPr/>
          <p:nvPr/>
        </p:nvGrpSpPr>
        <p:grpSpPr>
          <a:xfrm>
            <a:off x="4429271" y="645721"/>
            <a:ext cx="2456555" cy="5987817"/>
            <a:chOff x="4429271" y="645721"/>
            <a:chExt cx="2456555" cy="5987817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2391E39-A18A-2283-1613-7DF4909931B8}"/>
                </a:ext>
              </a:extLst>
            </p:cNvPr>
            <p:cNvGrpSpPr/>
            <p:nvPr/>
          </p:nvGrpSpPr>
          <p:grpSpPr>
            <a:xfrm>
              <a:off x="4429271" y="645721"/>
              <a:ext cx="2456555" cy="5987817"/>
              <a:chOff x="2971800" y="2321674"/>
              <a:chExt cx="1711151" cy="4170906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229B6253-CCD3-F0E9-3390-1655E8620801}"/>
                  </a:ext>
                </a:extLst>
              </p:cNvPr>
              <p:cNvSpPr/>
              <p:nvPr/>
            </p:nvSpPr>
            <p:spPr>
              <a:xfrm rot="2039619">
                <a:off x="2971800" y="4565258"/>
                <a:ext cx="304154" cy="36921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B3B455BB-21BE-49E4-66D0-8BCAE0BD0263}"/>
                  </a:ext>
                </a:extLst>
              </p:cNvPr>
              <p:cNvSpPr/>
              <p:nvPr/>
            </p:nvSpPr>
            <p:spPr>
              <a:xfrm rot="19220872">
                <a:off x="4378797" y="4565257"/>
                <a:ext cx="304154" cy="36921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8A22DE81-2D14-EFBA-DFB9-23353103AF4E}"/>
                  </a:ext>
                </a:extLst>
              </p:cNvPr>
              <p:cNvSpPr/>
              <p:nvPr/>
            </p:nvSpPr>
            <p:spPr>
              <a:xfrm rot="2175294">
                <a:off x="3322262" y="5895159"/>
                <a:ext cx="405033" cy="596803"/>
              </a:xfrm>
              <a:prstGeom prst="ellipse">
                <a:avLst/>
              </a:prstGeom>
              <a:solidFill>
                <a:srgbClr val="6C24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7DFDCEF6-E6B7-9C08-544B-A01E303ED912}"/>
                  </a:ext>
                </a:extLst>
              </p:cNvPr>
              <p:cNvSpPr/>
              <p:nvPr/>
            </p:nvSpPr>
            <p:spPr>
              <a:xfrm rot="2175294">
                <a:off x="3801881" y="5895777"/>
                <a:ext cx="405033" cy="596803"/>
              </a:xfrm>
              <a:prstGeom prst="ellipse">
                <a:avLst/>
              </a:prstGeom>
              <a:solidFill>
                <a:srgbClr val="6C24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Trapezoid 108">
                <a:extLst>
                  <a:ext uri="{FF2B5EF4-FFF2-40B4-BE49-F238E27FC236}">
                    <a16:creationId xmlns:a16="http://schemas.microsoft.com/office/drawing/2014/main" id="{1EBF7099-E123-6F0C-56AC-1B3DE0EBC47D}"/>
                  </a:ext>
                </a:extLst>
              </p:cNvPr>
              <p:cNvSpPr/>
              <p:nvPr/>
            </p:nvSpPr>
            <p:spPr>
              <a:xfrm>
                <a:off x="3297244" y="4683401"/>
                <a:ext cx="1030928" cy="1504139"/>
              </a:xfrm>
              <a:prstGeom prst="trapezoid">
                <a:avLst>
                  <a:gd name="adj" fmla="val 13205"/>
                </a:avLst>
              </a:prstGeom>
              <a:solidFill>
                <a:srgbClr val="6F530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Trapezoid 110">
                <a:extLst>
                  <a:ext uri="{FF2B5EF4-FFF2-40B4-BE49-F238E27FC236}">
                    <a16:creationId xmlns:a16="http://schemas.microsoft.com/office/drawing/2014/main" id="{3988A212-2EEA-8AFB-A4CD-3146B94B9BA5}"/>
                  </a:ext>
                </a:extLst>
              </p:cNvPr>
              <p:cNvSpPr/>
              <p:nvPr/>
            </p:nvSpPr>
            <p:spPr>
              <a:xfrm rot="1375821">
                <a:off x="3127318" y="3522706"/>
                <a:ext cx="455727" cy="1270035"/>
              </a:xfrm>
              <a:prstGeom prst="trapezoid">
                <a:avLst/>
              </a:prstGeom>
              <a:solidFill>
                <a:srgbClr val="6F530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Trapezoid 111">
                <a:extLst>
                  <a:ext uri="{FF2B5EF4-FFF2-40B4-BE49-F238E27FC236}">
                    <a16:creationId xmlns:a16="http://schemas.microsoft.com/office/drawing/2014/main" id="{DA7F4A51-5285-D696-8361-57D363CF1001}"/>
                  </a:ext>
                </a:extLst>
              </p:cNvPr>
              <p:cNvSpPr/>
              <p:nvPr/>
            </p:nvSpPr>
            <p:spPr>
              <a:xfrm rot="20337671">
                <a:off x="4084806" y="3547753"/>
                <a:ext cx="455727" cy="1243510"/>
              </a:xfrm>
              <a:prstGeom prst="trapezoid">
                <a:avLst/>
              </a:prstGeom>
              <a:solidFill>
                <a:srgbClr val="6F530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Trapezoid 112">
                <a:extLst>
                  <a:ext uri="{FF2B5EF4-FFF2-40B4-BE49-F238E27FC236}">
                    <a16:creationId xmlns:a16="http://schemas.microsoft.com/office/drawing/2014/main" id="{6F805570-F783-359C-6670-20B2F2658777}"/>
                  </a:ext>
                </a:extLst>
              </p:cNvPr>
              <p:cNvSpPr/>
              <p:nvPr/>
            </p:nvSpPr>
            <p:spPr>
              <a:xfrm>
                <a:off x="3314455" y="3534492"/>
                <a:ext cx="1012724" cy="1587420"/>
              </a:xfrm>
              <a:prstGeom prst="trapezoid">
                <a:avLst/>
              </a:prstGeom>
              <a:solidFill>
                <a:srgbClr val="6F530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D1D1EE05-2775-AA23-C9B7-A829E72B41DC}"/>
                  </a:ext>
                </a:extLst>
              </p:cNvPr>
              <p:cNvSpPr/>
              <p:nvPr/>
            </p:nvSpPr>
            <p:spPr>
              <a:xfrm>
                <a:off x="3593173" y="3079755"/>
                <a:ext cx="484046" cy="76055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lowchart: Manual Input 114">
                <a:extLst>
                  <a:ext uri="{FF2B5EF4-FFF2-40B4-BE49-F238E27FC236}">
                    <a16:creationId xmlns:a16="http://schemas.microsoft.com/office/drawing/2014/main" id="{9A72D061-C600-E943-D265-133DC9A67CF4}"/>
                  </a:ext>
                </a:extLst>
              </p:cNvPr>
              <p:cNvSpPr/>
              <p:nvPr/>
            </p:nvSpPr>
            <p:spPr>
              <a:xfrm rot="7269359" flipV="1">
                <a:off x="3772897" y="3586306"/>
                <a:ext cx="509395" cy="249338"/>
              </a:xfrm>
              <a:prstGeom prst="flowChartManualInpu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Flowchart: Manual Input 115">
                <a:extLst>
                  <a:ext uri="{FF2B5EF4-FFF2-40B4-BE49-F238E27FC236}">
                    <a16:creationId xmlns:a16="http://schemas.microsoft.com/office/drawing/2014/main" id="{AE1C12AA-E124-E478-F5BE-55846D8EC084}"/>
                  </a:ext>
                </a:extLst>
              </p:cNvPr>
              <p:cNvSpPr/>
              <p:nvPr/>
            </p:nvSpPr>
            <p:spPr>
              <a:xfrm rot="14330641" flipH="1" flipV="1">
                <a:off x="3454658" y="3536679"/>
                <a:ext cx="442913" cy="300788"/>
              </a:xfrm>
              <a:prstGeom prst="flowChartManualInpu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268CEF55-17D8-2DD1-E6FC-934EBA5C5489}"/>
                  </a:ext>
                </a:extLst>
              </p:cNvPr>
              <p:cNvSpPr/>
              <p:nvPr/>
            </p:nvSpPr>
            <p:spPr>
              <a:xfrm>
                <a:off x="3370161" y="2509956"/>
                <a:ext cx="962089" cy="117229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320E580B-3201-8CAF-F718-485A41BE86E7}"/>
                  </a:ext>
                </a:extLst>
              </p:cNvPr>
              <p:cNvCxnSpPr>
                <a:endCxn id="113" idx="2"/>
              </p:cNvCxnSpPr>
              <p:nvPr/>
            </p:nvCxnSpPr>
            <p:spPr>
              <a:xfrm flipH="1">
                <a:off x="3820817" y="3877685"/>
                <a:ext cx="30388" cy="124422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5764436F-94AD-A1C5-FEE9-A7E749C0C9C4}"/>
                  </a:ext>
                </a:extLst>
              </p:cNvPr>
              <p:cNvSpPr/>
              <p:nvPr/>
            </p:nvSpPr>
            <p:spPr>
              <a:xfrm rot="711584">
                <a:off x="3300059" y="2321674"/>
                <a:ext cx="1041038" cy="958243"/>
              </a:xfrm>
              <a:custGeom>
                <a:avLst/>
                <a:gdLst>
                  <a:gd name="connsiteX0" fmla="*/ 446237 w 1041038"/>
                  <a:gd name="connsiteY0" fmla="*/ 50308 h 958243"/>
                  <a:gd name="connsiteX1" fmla="*/ 1041038 w 1041038"/>
                  <a:gd name="connsiteY1" fmla="*/ 0 h 958243"/>
                  <a:gd name="connsiteX2" fmla="*/ 946348 w 1041038"/>
                  <a:gd name="connsiteY2" fmla="*/ 436079 h 958243"/>
                  <a:gd name="connsiteX3" fmla="*/ 396376 w 1041038"/>
                  <a:gd name="connsiteY3" fmla="*/ 478121 h 958243"/>
                  <a:gd name="connsiteX4" fmla="*/ 354454 w 1041038"/>
                  <a:gd name="connsiteY4" fmla="*/ 485851 h 958243"/>
                  <a:gd name="connsiteX5" fmla="*/ 354454 w 1041038"/>
                  <a:gd name="connsiteY5" fmla="*/ 601459 h 958243"/>
                  <a:gd name="connsiteX6" fmla="*/ 177227 w 1041038"/>
                  <a:gd name="connsiteY6" fmla="*/ 958243 h 958243"/>
                  <a:gd name="connsiteX7" fmla="*/ 0 w 1041038"/>
                  <a:gd name="connsiteY7" fmla="*/ 601459 h 958243"/>
                  <a:gd name="connsiteX8" fmla="*/ 1 w 1041038"/>
                  <a:gd name="connsiteY8" fmla="*/ 601459 h 958243"/>
                  <a:gd name="connsiteX9" fmla="*/ 177228 w 1041038"/>
                  <a:gd name="connsiteY9" fmla="*/ 244675 h 958243"/>
                  <a:gd name="connsiteX10" fmla="*/ 306852 w 1041038"/>
                  <a:gd name="connsiteY10" fmla="*/ 244675 h 958243"/>
                  <a:gd name="connsiteX11" fmla="*/ 327441 w 1041038"/>
                  <a:gd name="connsiteY11" fmla="*/ 149854 h 958243"/>
                  <a:gd name="connsiteX12" fmla="*/ 446237 w 1041038"/>
                  <a:gd name="connsiteY12" fmla="*/ 50308 h 958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41038" h="958243">
                    <a:moveTo>
                      <a:pt x="446237" y="50308"/>
                    </a:moveTo>
                    <a:cubicBezTo>
                      <a:pt x="635835" y="-7743"/>
                      <a:pt x="890451" y="243817"/>
                      <a:pt x="1041038" y="0"/>
                    </a:cubicBezTo>
                    <a:lnTo>
                      <a:pt x="946348" y="436079"/>
                    </a:lnTo>
                    <a:cubicBezTo>
                      <a:pt x="807344" y="661141"/>
                      <a:pt x="579700" y="464107"/>
                      <a:pt x="396376" y="478121"/>
                    </a:cubicBezTo>
                    <a:lnTo>
                      <a:pt x="354454" y="485851"/>
                    </a:lnTo>
                    <a:lnTo>
                      <a:pt x="354454" y="601459"/>
                    </a:lnTo>
                    <a:cubicBezTo>
                      <a:pt x="354454" y="798505"/>
                      <a:pt x="275107" y="958243"/>
                      <a:pt x="177227" y="958243"/>
                    </a:cubicBezTo>
                    <a:cubicBezTo>
                      <a:pt x="79347" y="958243"/>
                      <a:pt x="0" y="798505"/>
                      <a:pt x="0" y="601459"/>
                    </a:cubicBezTo>
                    <a:lnTo>
                      <a:pt x="1" y="601459"/>
                    </a:lnTo>
                    <a:cubicBezTo>
                      <a:pt x="1" y="404413"/>
                      <a:pt x="79348" y="244675"/>
                      <a:pt x="177228" y="244675"/>
                    </a:cubicBezTo>
                    <a:lnTo>
                      <a:pt x="306852" y="244675"/>
                    </a:lnTo>
                    <a:lnTo>
                      <a:pt x="327441" y="149854"/>
                    </a:lnTo>
                    <a:cubicBezTo>
                      <a:pt x="362192" y="93589"/>
                      <a:pt x="402483" y="63704"/>
                      <a:pt x="446237" y="50308"/>
                    </a:cubicBezTo>
                    <a:close/>
                  </a:path>
                </a:pathLst>
              </a:custGeom>
              <a:solidFill>
                <a:srgbClr val="A15F1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667DCCD5-808C-A304-E18D-5382544A9151}"/>
                  </a:ext>
                </a:extLst>
              </p:cNvPr>
              <p:cNvGrpSpPr/>
              <p:nvPr/>
            </p:nvGrpSpPr>
            <p:grpSpPr>
              <a:xfrm>
                <a:off x="3717561" y="3670407"/>
                <a:ext cx="325774" cy="405167"/>
                <a:chOff x="4043055" y="557960"/>
                <a:chExt cx="986145" cy="981216"/>
              </a:xfrm>
              <a:solidFill>
                <a:schemeClr val="tx1"/>
              </a:solidFill>
            </p:grpSpPr>
            <p:sp>
              <p:nvSpPr>
                <p:cNvPr id="121" name="Trapezoid 120">
                  <a:extLst>
                    <a:ext uri="{FF2B5EF4-FFF2-40B4-BE49-F238E27FC236}">
                      <a16:creationId xmlns:a16="http://schemas.microsoft.com/office/drawing/2014/main" id="{B8A6165F-56A2-5DBD-B934-6717D9894723}"/>
                    </a:ext>
                  </a:extLst>
                </p:cNvPr>
                <p:cNvSpPr/>
                <p:nvPr/>
              </p:nvSpPr>
              <p:spPr>
                <a:xfrm rot="19467352">
                  <a:off x="4495800" y="838200"/>
                  <a:ext cx="533400" cy="685800"/>
                </a:xfrm>
                <a:prstGeom prst="trapezoid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Trapezoid 121">
                  <a:extLst>
                    <a:ext uri="{FF2B5EF4-FFF2-40B4-BE49-F238E27FC236}">
                      <a16:creationId xmlns:a16="http://schemas.microsoft.com/office/drawing/2014/main" id="{8A33D4DF-4DBD-7AEE-5A8F-870A881D6212}"/>
                    </a:ext>
                  </a:extLst>
                </p:cNvPr>
                <p:cNvSpPr/>
                <p:nvPr/>
              </p:nvSpPr>
              <p:spPr>
                <a:xfrm rot="2357494">
                  <a:off x="4043055" y="853376"/>
                  <a:ext cx="533400" cy="685800"/>
                </a:xfrm>
                <a:prstGeom prst="trapezoid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ounded Rectangle 141">
                  <a:extLst>
                    <a:ext uri="{FF2B5EF4-FFF2-40B4-BE49-F238E27FC236}">
                      <a16:creationId xmlns:a16="http://schemas.microsoft.com/office/drawing/2014/main" id="{C309F74E-61D3-8985-773E-CB1242731853}"/>
                    </a:ext>
                  </a:extLst>
                </p:cNvPr>
                <p:cNvSpPr/>
                <p:nvPr/>
              </p:nvSpPr>
              <p:spPr>
                <a:xfrm>
                  <a:off x="4174092" y="557960"/>
                  <a:ext cx="533399" cy="533401"/>
                </a:xfrm>
                <a:prstGeom prst="round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48AF342C-D4C5-A3F7-161F-A25901436D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93990" y="5137182"/>
              <a:ext cx="34113" cy="1049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0267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0A63CF-6D43-C7C9-055B-EAC0796E55C1}"/>
              </a:ext>
            </a:extLst>
          </p:cNvPr>
          <p:cNvGrpSpPr/>
          <p:nvPr/>
        </p:nvGrpSpPr>
        <p:grpSpPr>
          <a:xfrm>
            <a:off x="426720" y="243840"/>
            <a:ext cx="975360" cy="1026160"/>
            <a:chOff x="426720" y="243840"/>
            <a:chExt cx="975360" cy="10261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0138D1-B9F0-C2B1-3F94-2427BF2C30E5}"/>
                </a:ext>
              </a:extLst>
            </p:cNvPr>
            <p:cNvSpPr/>
            <p:nvPr/>
          </p:nvSpPr>
          <p:spPr>
            <a:xfrm>
              <a:off x="426720" y="294640"/>
              <a:ext cx="975360" cy="9753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9D68967-65BB-C7FB-3F56-81E631959BE6}"/>
                </a:ext>
              </a:extLst>
            </p:cNvPr>
            <p:cNvSpPr txBox="1"/>
            <p:nvPr/>
          </p:nvSpPr>
          <p:spPr>
            <a:xfrm>
              <a:off x="584200" y="243840"/>
              <a:ext cx="741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Algerian" panose="04020705040A02060702" pitchFamily="82" charset="0"/>
                </a:rPr>
                <a:t>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600EE10-F456-13ED-DE97-56314D9DC9D5}"/>
              </a:ext>
            </a:extLst>
          </p:cNvPr>
          <p:cNvSpPr txBox="1"/>
          <p:nvPr/>
        </p:nvSpPr>
        <p:spPr>
          <a:xfrm>
            <a:off x="4099327" y="382567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Samuel Harrison Smith</a:t>
            </a:r>
          </a:p>
          <a:p>
            <a:r>
              <a:rPr lang="en-US" sz="1100" dirty="0"/>
              <a:t>D&amp;C  23; 102:3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61F3D1-27AB-206E-4054-995C2CBE21DE}"/>
              </a:ext>
            </a:extLst>
          </p:cNvPr>
          <p:cNvSpPr txBox="1"/>
          <p:nvPr/>
        </p:nvSpPr>
        <p:spPr>
          <a:xfrm>
            <a:off x="7295590" y="140507"/>
            <a:ext cx="166750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Ephraim Smith</a:t>
            </a:r>
          </a:p>
          <a:p>
            <a:r>
              <a:rPr lang="en-US" sz="1100" dirty="0"/>
              <a:t>History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6594BA-AC36-2623-A67E-641F47932D55}"/>
              </a:ext>
            </a:extLst>
          </p:cNvPr>
          <p:cNvSpPr txBox="1"/>
          <p:nvPr/>
        </p:nvSpPr>
        <p:spPr>
          <a:xfrm>
            <a:off x="10041750" y="211736"/>
            <a:ext cx="198238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William B. Smith</a:t>
            </a:r>
          </a:p>
          <a:p>
            <a:r>
              <a:rPr lang="en-US" sz="1100" dirty="0"/>
              <a:t>History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0CB0D2-69D9-4826-C00B-F6458773915B}"/>
              </a:ext>
            </a:extLst>
          </p:cNvPr>
          <p:cNvSpPr txBox="1"/>
          <p:nvPr/>
        </p:nvSpPr>
        <p:spPr>
          <a:xfrm>
            <a:off x="4279195" y="47714"/>
            <a:ext cx="288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Smith Family</a:t>
            </a:r>
            <a:endParaRPr lang="en-US" sz="1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282D0D-4E35-3BC8-505E-02652EFA8031}"/>
              </a:ext>
            </a:extLst>
          </p:cNvPr>
          <p:cNvSpPr txBox="1"/>
          <p:nvPr/>
        </p:nvSpPr>
        <p:spPr>
          <a:xfrm>
            <a:off x="1753251" y="428377"/>
            <a:ext cx="2885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Joseph Smith III</a:t>
            </a:r>
          </a:p>
          <a:p>
            <a:r>
              <a:rPr lang="en-US" sz="1100" dirty="0"/>
              <a:t>Son of Joseph Smith Jr.</a:t>
            </a:r>
          </a:p>
          <a:p>
            <a:r>
              <a:rPr lang="en-US" sz="1100" dirty="0"/>
              <a:t>D&amp;C 122:6-7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7205FF-13BD-03DD-ABA6-06DD9A5F2908}"/>
              </a:ext>
            </a:extLst>
          </p:cNvPr>
          <p:cNvGrpSpPr/>
          <p:nvPr/>
        </p:nvGrpSpPr>
        <p:grpSpPr>
          <a:xfrm>
            <a:off x="3868261" y="1136263"/>
            <a:ext cx="2409910" cy="5557514"/>
            <a:chOff x="8027388" y="441715"/>
            <a:chExt cx="2382542" cy="578318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D866E8B-DB90-B4CD-A439-7DCD7A5E330C}"/>
                </a:ext>
              </a:extLst>
            </p:cNvPr>
            <p:cNvSpPr/>
            <p:nvPr/>
          </p:nvSpPr>
          <p:spPr>
            <a:xfrm rot="19338880">
              <a:off x="10000435" y="3580160"/>
              <a:ext cx="409495" cy="66319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4E44046-B8D0-B5AC-432D-DC8270E94B79}"/>
                </a:ext>
              </a:extLst>
            </p:cNvPr>
            <p:cNvSpPr/>
            <p:nvPr/>
          </p:nvSpPr>
          <p:spPr>
            <a:xfrm rot="1933618">
              <a:off x="8027388" y="3531736"/>
              <a:ext cx="409495" cy="66319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4EF8346A-FAD9-FA02-019F-FAF125B0D86D}"/>
                </a:ext>
              </a:extLst>
            </p:cNvPr>
            <p:cNvSpPr/>
            <p:nvPr/>
          </p:nvSpPr>
          <p:spPr>
            <a:xfrm rot="1762537">
              <a:off x="8239629" y="2222376"/>
              <a:ext cx="787211" cy="1842896"/>
            </a:xfrm>
            <a:prstGeom prst="trapezoid">
              <a:avLst/>
            </a:prstGeom>
            <a:solidFill>
              <a:srgbClr val="E3D7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EF81F14B-DEFB-765C-0C4A-EC703B6EF0FC}"/>
                </a:ext>
              </a:extLst>
            </p:cNvPr>
            <p:cNvSpPr/>
            <p:nvPr/>
          </p:nvSpPr>
          <p:spPr>
            <a:xfrm rot="20084270">
              <a:off x="9379573" y="2276051"/>
              <a:ext cx="890675" cy="1781785"/>
            </a:xfrm>
            <a:prstGeom prst="trapezoid">
              <a:avLst/>
            </a:prstGeom>
            <a:solidFill>
              <a:srgbClr val="E3D7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apezoid 14">
              <a:extLst>
                <a:ext uri="{FF2B5EF4-FFF2-40B4-BE49-F238E27FC236}">
                  <a16:creationId xmlns:a16="http://schemas.microsoft.com/office/drawing/2014/main" id="{C6DCB084-AD1E-55C1-A5AE-B54BA254A7C3}"/>
                </a:ext>
              </a:extLst>
            </p:cNvPr>
            <p:cNvSpPr/>
            <p:nvPr/>
          </p:nvSpPr>
          <p:spPr>
            <a:xfrm>
              <a:off x="8621235" y="2221261"/>
              <a:ext cx="1200259" cy="2021982"/>
            </a:xfrm>
            <a:prstGeom prst="trapezoid">
              <a:avLst/>
            </a:prstGeom>
            <a:solidFill>
              <a:srgbClr val="E3D7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603E343-40DC-6813-1AEE-8E0B11A71EA3}"/>
                </a:ext>
              </a:extLst>
            </p:cNvPr>
            <p:cNvSpPr/>
            <p:nvPr/>
          </p:nvSpPr>
          <p:spPr>
            <a:xfrm rot="4886474">
              <a:off x="9391784" y="5706306"/>
              <a:ext cx="355037" cy="644819"/>
            </a:xfrm>
            <a:prstGeom prst="ellipse">
              <a:avLst/>
            </a:prstGeom>
            <a:solidFill>
              <a:srgbClr val="8C430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1CBD747-E775-A07D-89CE-1FA9B48BDDC5}"/>
                </a:ext>
              </a:extLst>
            </p:cNvPr>
            <p:cNvSpPr/>
            <p:nvPr/>
          </p:nvSpPr>
          <p:spPr>
            <a:xfrm rot="4886474">
              <a:off x="8699284" y="5712588"/>
              <a:ext cx="373321" cy="651298"/>
            </a:xfrm>
            <a:prstGeom prst="ellipse">
              <a:avLst/>
            </a:prstGeom>
            <a:solidFill>
              <a:srgbClr val="8C430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DF2AD9D0-D414-8875-C771-C5EE4F4A2EF1}"/>
                </a:ext>
              </a:extLst>
            </p:cNvPr>
            <p:cNvSpPr/>
            <p:nvPr/>
          </p:nvSpPr>
          <p:spPr>
            <a:xfrm>
              <a:off x="8585423" y="4087699"/>
              <a:ext cx="1320853" cy="1881350"/>
            </a:xfrm>
            <a:prstGeom prst="trapezoid">
              <a:avLst>
                <a:gd name="adj" fmla="val 7562"/>
              </a:avLst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 Diagonal Corner Rectangle 208">
              <a:extLst>
                <a:ext uri="{FF2B5EF4-FFF2-40B4-BE49-F238E27FC236}">
                  <a16:creationId xmlns:a16="http://schemas.microsoft.com/office/drawing/2014/main" id="{38F93C44-A632-C4A1-56F7-5C55A58CFB21}"/>
                </a:ext>
              </a:extLst>
            </p:cNvPr>
            <p:cNvSpPr/>
            <p:nvPr/>
          </p:nvSpPr>
          <p:spPr>
            <a:xfrm rot="15994925">
              <a:off x="8244714" y="1192158"/>
              <a:ext cx="1339846" cy="579579"/>
            </a:xfrm>
            <a:prstGeom prst="round2DiagRect">
              <a:avLst>
                <a:gd name="adj1" fmla="val 16667"/>
                <a:gd name="adj2" fmla="val 50000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 Diagonal Corner Rectangle 209">
              <a:extLst>
                <a:ext uri="{FF2B5EF4-FFF2-40B4-BE49-F238E27FC236}">
                  <a16:creationId xmlns:a16="http://schemas.microsoft.com/office/drawing/2014/main" id="{1C8CBFCC-7192-5763-62E6-CB41D9E84C2A}"/>
                </a:ext>
              </a:extLst>
            </p:cNvPr>
            <p:cNvSpPr/>
            <p:nvPr/>
          </p:nvSpPr>
          <p:spPr>
            <a:xfrm>
              <a:off x="9135100" y="795941"/>
              <a:ext cx="724891" cy="1363490"/>
            </a:xfrm>
            <a:prstGeom prst="round2DiagRect">
              <a:avLst>
                <a:gd name="adj1" fmla="val 16667"/>
                <a:gd name="adj2" fmla="val 50000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FC40835-8C63-AA12-B856-E38B73E6D7FE}"/>
                </a:ext>
              </a:extLst>
            </p:cNvPr>
            <p:cNvSpPr/>
            <p:nvPr/>
          </p:nvSpPr>
          <p:spPr>
            <a:xfrm>
              <a:off x="8793047" y="2485272"/>
              <a:ext cx="266736" cy="106694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3D6FA91-CA1E-A1D1-741A-A8FF727BF48F}"/>
                </a:ext>
              </a:extLst>
            </p:cNvPr>
            <p:cNvSpPr/>
            <p:nvPr/>
          </p:nvSpPr>
          <p:spPr>
            <a:xfrm rot="5400000">
              <a:off x="9099047" y="3541067"/>
              <a:ext cx="266736" cy="1178160"/>
            </a:xfrm>
            <a:prstGeom prst="rect">
              <a:avLst/>
            </a:prstGeom>
            <a:solidFill>
              <a:srgbClr val="856E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CD477C5-99FF-5A2C-8C8A-CA096CE5BE36}"/>
                </a:ext>
              </a:extLst>
            </p:cNvPr>
            <p:cNvSpPr/>
            <p:nvPr/>
          </p:nvSpPr>
          <p:spPr>
            <a:xfrm>
              <a:off x="9415432" y="2485272"/>
              <a:ext cx="266736" cy="106694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Manual Input 23">
              <a:extLst>
                <a:ext uri="{FF2B5EF4-FFF2-40B4-BE49-F238E27FC236}">
                  <a16:creationId xmlns:a16="http://schemas.microsoft.com/office/drawing/2014/main" id="{C966F4A7-679A-5463-AC6C-0ECBC65AF8BB}"/>
                </a:ext>
              </a:extLst>
            </p:cNvPr>
            <p:cNvSpPr/>
            <p:nvPr/>
          </p:nvSpPr>
          <p:spPr>
            <a:xfrm rot="2091275" flipV="1">
              <a:off x="9370364" y="2218213"/>
              <a:ext cx="289439" cy="840030"/>
            </a:xfrm>
            <a:prstGeom prst="flowChartManualInput">
              <a:avLst/>
            </a:prstGeom>
            <a:solidFill>
              <a:srgbClr val="E3D7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Manual Input 24">
              <a:extLst>
                <a:ext uri="{FF2B5EF4-FFF2-40B4-BE49-F238E27FC236}">
                  <a16:creationId xmlns:a16="http://schemas.microsoft.com/office/drawing/2014/main" id="{8C9738E6-3E92-B110-7FDF-FFE9852E1918}"/>
                </a:ext>
              </a:extLst>
            </p:cNvPr>
            <p:cNvSpPr/>
            <p:nvPr/>
          </p:nvSpPr>
          <p:spPr>
            <a:xfrm rot="19508725" flipH="1" flipV="1">
              <a:off x="8850412" y="2242703"/>
              <a:ext cx="334170" cy="837758"/>
            </a:xfrm>
            <a:prstGeom prst="flowChartManualInput">
              <a:avLst/>
            </a:prstGeom>
            <a:solidFill>
              <a:srgbClr val="E3D7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D75880D-D026-32F8-A7BC-7DBCD4E3143F}"/>
                </a:ext>
              </a:extLst>
            </p:cNvPr>
            <p:cNvSpPr/>
            <p:nvPr/>
          </p:nvSpPr>
          <p:spPr>
            <a:xfrm>
              <a:off x="8793047" y="3107656"/>
              <a:ext cx="889120" cy="889121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entagon 216">
              <a:extLst>
                <a:ext uri="{FF2B5EF4-FFF2-40B4-BE49-F238E27FC236}">
                  <a16:creationId xmlns:a16="http://schemas.microsoft.com/office/drawing/2014/main" id="{37F3B513-0080-501E-3B43-147F5149C716}"/>
                </a:ext>
              </a:extLst>
            </p:cNvPr>
            <p:cNvSpPr/>
            <p:nvPr/>
          </p:nvSpPr>
          <p:spPr>
            <a:xfrm rot="5400000">
              <a:off x="8926415" y="3241024"/>
              <a:ext cx="622385" cy="711296"/>
            </a:xfrm>
            <a:prstGeom prst="homePlate">
              <a:avLst/>
            </a:prstGeom>
            <a:solidFill>
              <a:srgbClr val="856E33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D32DDE42-B184-04A2-1A5A-1AE415DC50C4}"/>
                </a:ext>
              </a:extLst>
            </p:cNvPr>
            <p:cNvSpPr/>
            <p:nvPr/>
          </p:nvSpPr>
          <p:spPr>
            <a:xfrm rot="10800000">
              <a:off x="8889967" y="2178045"/>
              <a:ext cx="735399" cy="637894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E692251-4058-1B3C-A85E-27DB8F1EF60E}"/>
                </a:ext>
              </a:extLst>
            </p:cNvPr>
            <p:cNvSpPr/>
            <p:nvPr/>
          </p:nvSpPr>
          <p:spPr>
            <a:xfrm>
              <a:off x="8704135" y="973766"/>
              <a:ext cx="1066945" cy="144156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 Diagonal Corner Rectangle 219">
              <a:extLst>
                <a:ext uri="{FF2B5EF4-FFF2-40B4-BE49-F238E27FC236}">
                  <a16:creationId xmlns:a16="http://schemas.microsoft.com/office/drawing/2014/main" id="{8D5F4E3E-7D63-C7EA-6FCF-83614AA9B357}"/>
                </a:ext>
              </a:extLst>
            </p:cNvPr>
            <p:cNvSpPr/>
            <p:nvPr/>
          </p:nvSpPr>
          <p:spPr>
            <a:xfrm rot="20181764">
              <a:off x="8881959" y="973766"/>
              <a:ext cx="635980" cy="355648"/>
            </a:xfrm>
            <a:prstGeom prst="round2DiagRect">
              <a:avLst>
                <a:gd name="adj1" fmla="val 16667"/>
                <a:gd name="adj2" fmla="val 50000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0121A10-E583-EE9A-99C8-05A68BC99912}"/>
                </a:ext>
              </a:extLst>
            </p:cNvPr>
            <p:cNvSpPr/>
            <p:nvPr/>
          </p:nvSpPr>
          <p:spPr>
            <a:xfrm>
              <a:off x="8881959" y="795942"/>
              <a:ext cx="800207" cy="35564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135">
              <a:extLst>
                <a:ext uri="{FF2B5EF4-FFF2-40B4-BE49-F238E27FC236}">
                  <a16:creationId xmlns:a16="http://schemas.microsoft.com/office/drawing/2014/main" id="{F6ABFFE7-FACE-F98A-8DD1-50205D585BAF}"/>
                </a:ext>
              </a:extLst>
            </p:cNvPr>
            <p:cNvGrpSpPr/>
            <p:nvPr/>
          </p:nvGrpSpPr>
          <p:grpSpPr>
            <a:xfrm>
              <a:off x="8199827" y="441715"/>
              <a:ext cx="2125366" cy="708455"/>
              <a:chOff x="3733800" y="1066800"/>
              <a:chExt cx="1371600" cy="457200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24C3521-CA4E-745D-C3E8-A68506EB4456}"/>
                  </a:ext>
                </a:extLst>
              </p:cNvPr>
              <p:cNvSpPr/>
              <p:nvPr/>
            </p:nvSpPr>
            <p:spPr>
              <a:xfrm>
                <a:off x="3733800" y="1295400"/>
                <a:ext cx="1371600" cy="228600"/>
              </a:xfrm>
              <a:prstGeom prst="ellipse">
                <a:avLst/>
              </a:prstGeom>
              <a:solidFill>
                <a:srgbClr val="74570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lowchart: Delay 34">
                <a:extLst>
                  <a:ext uri="{FF2B5EF4-FFF2-40B4-BE49-F238E27FC236}">
                    <a16:creationId xmlns:a16="http://schemas.microsoft.com/office/drawing/2014/main" id="{ADDC5848-3A2C-FD83-8FE0-E38123A476E6}"/>
                  </a:ext>
                </a:extLst>
              </p:cNvPr>
              <p:cNvSpPr/>
              <p:nvPr/>
            </p:nvSpPr>
            <p:spPr>
              <a:xfrm rot="16200000">
                <a:off x="4296612" y="845990"/>
                <a:ext cx="266251" cy="707871"/>
              </a:xfrm>
              <a:prstGeom prst="flowChartDelay">
                <a:avLst/>
              </a:prstGeom>
              <a:solidFill>
                <a:srgbClr val="74570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Moon 35">
                <a:extLst>
                  <a:ext uri="{FF2B5EF4-FFF2-40B4-BE49-F238E27FC236}">
                    <a16:creationId xmlns:a16="http://schemas.microsoft.com/office/drawing/2014/main" id="{5971C76E-D676-130C-079E-414633672CE5}"/>
                  </a:ext>
                </a:extLst>
              </p:cNvPr>
              <p:cNvSpPr/>
              <p:nvPr/>
            </p:nvSpPr>
            <p:spPr>
              <a:xfrm rot="5400000" flipH="1" flipV="1">
                <a:off x="4394917" y="974943"/>
                <a:ext cx="102592" cy="797296"/>
              </a:xfrm>
              <a:prstGeom prst="moon">
                <a:avLst>
                  <a:gd name="adj" fmla="val 8750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0715104-0661-9802-1769-859E91EBEE26}"/>
                </a:ext>
              </a:extLst>
            </p:cNvPr>
            <p:cNvCxnSpPr>
              <a:endCxn id="18" idx="2"/>
            </p:cNvCxnSpPr>
            <p:nvPr/>
          </p:nvCxnSpPr>
          <p:spPr>
            <a:xfrm>
              <a:off x="9235747" y="4826993"/>
              <a:ext cx="10103" cy="11420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BC2344B-E807-F9AE-7539-2AE0C4A28AA4}"/>
              </a:ext>
            </a:extLst>
          </p:cNvPr>
          <p:cNvGrpSpPr/>
          <p:nvPr/>
        </p:nvGrpSpPr>
        <p:grpSpPr>
          <a:xfrm>
            <a:off x="1174270" y="1501489"/>
            <a:ext cx="2176645" cy="4886137"/>
            <a:chOff x="851383" y="1854664"/>
            <a:chExt cx="2176645" cy="4886137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018F88C-0D59-A3C2-9876-70AC745D1DC3}"/>
                </a:ext>
              </a:extLst>
            </p:cNvPr>
            <p:cNvSpPr/>
            <p:nvPr/>
          </p:nvSpPr>
          <p:spPr>
            <a:xfrm rot="2039619">
              <a:off x="923991" y="4427161"/>
              <a:ext cx="365119" cy="4432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97B31B7-D1A7-E8CE-5431-D1325335B680}"/>
                </a:ext>
              </a:extLst>
            </p:cNvPr>
            <p:cNvSpPr/>
            <p:nvPr/>
          </p:nvSpPr>
          <p:spPr>
            <a:xfrm rot="19220872">
              <a:off x="2613011" y="4427160"/>
              <a:ext cx="365119" cy="4432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E1D96B4-966B-D91F-A55C-447FEA4066F8}"/>
                </a:ext>
              </a:extLst>
            </p:cNvPr>
            <p:cNvSpPr/>
            <p:nvPr/>
          </p:nvSpPr>
          <p:spPr>
            <a:xfrm rot="2175294">
              <a:off x="1344701" y="6023631"/>
              <a:ext cx="486219" cy="716428"/>
            </a:xfrm>
            <a:prstGeom prst="ellipse">
              <a:avLst/>
            </a:prstGeom>
            <a:solidFill>
              <a:srgbClr val="6C24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0AF197D-0B21-6DFC-BFD1-F0E78A488FDA}"/>
                </a:ext>
              </a:extLst>
            </p:cNvPr>
            <p:cNvSpPr/>
            <p:nvPr/>
          </p:nvSpPr>
          <p:spPr>
            <a:xfrm rot="2175294">
              <a:off x="1920456" y="6024373"/>
              <a:ext cx="486219" cy="716428"/>
            </a:xfrm>
            <a:prstGeom prst="ellipse">
              <a:avLst/>
            </a:prstGeom>
            <a:solidFill>
              <a:srgbClr val="6C24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rapezoid 43">
              <a:extLst>
                <a:ext uri="{FF2B5EF4-FFF2-40B4-BE49-F238E27FC236}">
                  <a16:creationId xmlns:a16="http://schemas.microsoft.com/office/drawing/2014/main" id="{D844B7C0-D1AF-B8A0-776D-67110DAEC39A}"/>
                </a:ext>
              </a:extLst>
            </p:cNvPr>
            <p:cNvSpPr/>
            <p:nvPr/>
          </p:nvSpPr>
          <p:spPr>
            <a:xfrm>
              <a:off x="1314668" y="4568985"/>
              <a:ext cx="1237570" cy="1805633"/>
            </a:xfrm>
            <a:prstGeom prst="trapezoid">
              <a:avLst>
                <a:gd name="adj" fmla="val 13205"/>
              </a:avLst>
            </a:prstGeom>
            <a:solidFill>
              <a:srgbClr val="6F530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rapezoid 44">
              <a:extLst>
                <a:ext uri="{FF2B5EF4-FFF2-40B4-BE49-F238E27FC236}">
                  <a16:creationId xmlns:a16="http://schemas.microsoft.com/office/drawing/2014/main" id="{E5552341-35A2-F85A-016B-C93C231DC4E9}"/>
                </a:ext>
              </a:extLst>
            </p:cNvPr>
            <p:cNvSpPr/>
            <p:nvPr/>
          </p:nvSpPr>
          <p:spPr>
            <a:xfrm rot="1375821">
              <a:off x="1110681" y="3175637"/>
              <a:ext cx="547074" cy="1524604"/>
            </a:xfrm>
            <a:prstGeom prst="trapezoid">
              <a:avLst/>
            </a:prstGeom>
            <a:solidFill>
              <a:srgbClr val="E3D7B7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rapezoid 45">
              <a:extLst>
                <a:ext uri="{FF2B5EF4-FFF2-40B4-BE49-F238E27FC236}">
                  <a16:creationId xmlns:a16="http://schemas.microsoft.com/office/drawing/2014/main" id="{BA114E8A-1D01-0682-2ADB-855B737F4849}"/>
                </a:ext>
              </a:extLst>
            </p:cNvPr>
            <p:cNvSpPr/>
            <p:nvPr/>
          </p:nvSpPr>
          <p:spPr>
            <a:xfrm rot="20337671">
              <a:off x="2260091" y="3205705"/>
              <a:ext cx="547074" cy="1492763"/>
            </a:xfrm>
            <a:prstGeom prst="trapezoid">
              <a:avLst/>
            </a:prstGeom>
            <a:solidFill>
              <a:srgbClr val="E3D7B7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rapezoid 46">
              <a:extLst>
                <a:ext uri="{FF2B5EF4-FFF2-40B4-BE49-F238E27FC236}">
                  <a16:creationId xmlns:a16="http://schemas.microsoft.com/office/drawing/2014/main" id="{CE7BD41A-181C-D936-917F-295FE91F372B}"/>
                </a:ext>
              </a:extLst>
            </p:cNvPr>
            <p:cNvSpPr/>
            <p:nvPr/>
          </p:nvSpPr>
          <p:spPr>
            <a:xfrm>
              <a:off x="1335329" y="3189786"/>
              <a:ext cx="1215717" cy="1905607"/>
            </a:xfrm>
            <a:prstGeom prst="trapezoid">
              <a:avLst/>
            </a:prstGeom>
            <a:solidFill>
              <a:srgbClr val="E3D7B7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F1C2CE3-4609-5B0B-46B2-F4AF5E713AFB}"/>
                </a:ext>
              </a:extLst>
            </p:cNvPr>
            <p:cNvSpPr/>
            <p:nvPr/>
          </p:nvSpPr>
          <p:spPr>
            <a:xfrm>
              <a:off x="1669914" y="2643900"/>
              <a:ext cx="581070" cy="91299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lowchart: Manual Input 48">
              <a:extLst>
                <a:ext uri="{FF2B5EF4-FFF2-40B4-BE49-F238E27FC236}">
                  <a16:creationId xmlns:a16="http://schemas.microsoft.com/office/drawing/2014/main" id="{F8B36518-1788-FD3B-B502-1E87EE412A7B}"/>
                </a:ext>
              </a:extLst>
            </p:cNvPr>
            <p:cNvSpPr/>
            <p:nvPr/>
          </p:nvSpPr>
          <p:spPr>
            <a:xfrm rot="7269359" flipV="1">
              <a:off x="1885662" y="3251985"/>
              <a:ext cx="611500" cy="299316"/>
            </a:xfrm>
            <a:prstGeom prst="flowChartManualInput">
              <a:avLst/>
            </a:prstGeom>
            <a:solidFill>
              <a:srgbClr val="F1EBD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lowchart: Manual Input 49">
              <a:extLst>
                <a:ext uri="{FF2B5EF4-FFF2-40B4-BE49-F238E27FC236}">
                  <a16:creationId xmlns:a16="http://schemas.microsoft.com/office/drawing/2014/main" id="{D1521B3D-7483-EBCD-0B2E-EDCAA049CAAF}"/>
                </a:ext>
              </a:extLst>
            </p:cNvPr>
            <p:cNvSpPr/>
            <p:nvPr/>
          </p:nvSpPr>
          <p:spPr>
            <a:xfrm rot="14330641" flipH="1" flipV="1">
              <a:off x="1503634" y="3192411"/>
              <a:ext cx="531692" cy="361079"/>
            </a:xfrm>
            <a:prstGeom prst="flowChartManualInput">
              <a:avLst/>
            </a:prstGeom>
            <a:solidFill>
              <a:srgbClr val="F1EBD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D59436A-FA2B-A183-20E4-053227944875}"/>
                </a:ext>
              </a:extLst>
            </p:cNvPr>
            <p:cNvSpPr/>
            <p:nvPr/>
          </p:nvSpPr>
          <p:spPr>
            <a:xfrm>
              <a:off x="1438321" y="1966043"/>
              <a:ext cx="1030976" cy="140726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6F5E71B-F506-78E5-B363-671A2F31B380}"/>
                </a:ext>
              </a:extLst>
            </p:cNvPr>
            <p:cNvCxnSpPr>
              <a:endCxn id="47" idx="2"/>
            </p:cNvCxnSpPr>
            <p:nvPr/>
          </p:nvCxnSpPr>
          <p:spPr>
            <a:xfrm flipH="1">
              <a:off x="1943187" y="3601769"/>
              <a:ext cx="36479" cy="14936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D8858A9-A521-F3B2-5CE7-6A4574869B22}"/>
                </a:ext>
              </a:extLst>
            </p:cNvPr>
            <p:cNvSpPr/>
            <p:nvPr/>
          </p:nvSpPr>
          <p:spPr>
            <a:xfrm rot="20308978" flipH="1">
              <a:off x="1303001" y="1854664"/>
              <a:ext cx="1216609" cy="815643"/>
            </a:xfrm>
            <a:custGeom>
              <a:avLst/>
              <a:gdLst>
                <a:gd name="connsiteX0" fmla="*/ 446237 w 1041038"/>
                <a:gd name="connsiteY0" fmla="*/ 50308 h 958243"/>
                <a:gd name="connsiteX1" fmla="*/ 1041038 w 1041038"/>
                <a:gd name="connsiteY1" fmla="*/ 0 h 958243"/>
                <a:gd name="connsiteX2" fmla="*/ 946348 w 1041038"/>
                <a:gd name="connsiteY2" fmla="*/ 436079 h 958243"/>
                <a:gd name="connsiteX3" fmla="*/ 396376 w 1041038"/>
                <a:gd name="connsiteY3" fmla="*/ 478121 h 958243"/>
                <a:gd name="connsiteX4" fmla="*/ 354454 w 1041038"/>
                <a:gd name="connsiteY4" fmla="*/ 485851 h 958243"/>
                <a:gd name="connsiteX5" fmla="*/ 354454 w 1041038"/>
                <a:gd name="connsiteY5" fmla="*/ 601459 h 958243"/>
                <a:gd name="connsiteX6" fmla="*/ 177227 w 1041038"/>
                <a:gd name="connsiteY6" fmla="*/ 958243 h 958243"/>
                <a:gd name="connsiteX7" fmla="*/ 0 w 1041038"/>
                <a:gd name="connsiteY7" fmla="*/ 601459 h 958243"/>
                <a:gd name="connsiteX8" fmla="*/ 1 w 1041038"/>
                <a:gd name="connsiteY8" fmla="*/ 601459 h 958243"/>
                <a:gd name="connsiteX9" fmla="*/ 177228 w 1041038"/>
                <a:gd name="connsiteY9" fmla="*/ 244675 h 958243"/>
                <a:gd name="connsiteX10" fmla="*/ 306852 w 1041038"/>
                <a:gd name="connsiteY10" fmla="*/ 244675 h 958243"/>
                <a:gd name="connsiteX11" fmla="*/ 327441 w 1041038"/>
                <a:gd name="connsiteY11" fmla="*/ 149854 h 958243"/>
                <a:gd name="connsiteX12" fmla="*/ 446237 w 1041038"/>
                <a:gd name="connsiteY12" fmla="*/ 50308 h 95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1038" h="958243">
                  <a:moveTo>
                    <a:pt x="446237" y="50308"/>
                  </a:moveTo>
                  <a:cubicBezTo>
                    <a:pt x="635835" y="-7743"/>
                    <a:pt x="890451" y="243817"/>
                    <a:pt x="1041038" y="0"/>
                  </a:cubicBezTo>
                  <a:lnTo>
                    <a:pt x="946348" y="436079"/>
                  </a:lnTo>
                  <a:cubicBezTo>
                    <a:pt x="807344" y="661141"/>
                    <a:pt x="579700" y="464107"/>
                    <a:pt x="396376" y="478121"/>
                  </a:cubicBezTo>
                  <a:lnTo>
                    <a:pt x="354454" y="485851"/>
                  </a:lnTo>
                  <a:lnTo>
                    <a:pt x="354454" y="601459"/>
                  </a:lnTo>
                  <a:cubicBezTo>
                    <a:pt x="354454" y="798505"/>
                    <a:pt x="275107" y="958243"/>
                    <a:pt x="177227" y="958243"/>
                  </a:cubicBezTo>
                  <a:cubicBezTo>
                    <a:pt x="79347" y="958243"/>
                    <a:pt x="0" y="798505"/>
                    <a:pt x="0" y="601459"/>
                  </a:cubicBezTo>
                  <a:lnTo>
                    <a:pt x="1" y="601459"/>
                  </a:lnTo>
                  <a:cubicBezTo>
                    <a:pt x="1" y="404413"/>
                    <a:pt x="79348" y="244675"/>
                    <a:pt x="177228" y="244675"/>
                  </a:cubicBezTo>
                  <a:lnTo>
                    <a:pt x="306852" y="244675"/>
                  </a:lnTo>
                  <a:lnTo>
                    <a:pt x="327441" y="149854"/>
                  </a:lnTo>
                  <a:cubicBezTo>
                    <a:pt x="362192" y="93589"/>
                    <a:pt x="402483" y="63704"/>
                    <a:pt x="446237" y="50308"/>
                  </a:cubicBezTo>
                  <a:close/>
                </a:path>
              </a:pathLst>
            </a:custGeom>
            <a:solidFill>
              <a:srgbClr val="C2731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3344950-3D33-5102-64FE-3E829B14D9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97914" y="5489568"/>
              <a:ext cx="28525" cy="8772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D40B701-AE92-AE43-FD8A-A38605435857}"/>
                </a:ext>
              </a:extLst>
            </p:cNvPr>
            <p:cNvSpPr/>
            <p:nvPr/>
          </p:nvSpPr>
          <p:spPr>
            <a:xfrm>
              <a:off x="1679255" y="3357950"/>
              <a:ext cx="564206" cy="510353"/>
            </a:xfrm>
            <a:custGeom>
              <a:avLst/>
              <a:gdLst>
                <a:gd name="connsiteX0" fmla="*/ 273690 w 564206"/>
                <a:gd name="connsiteY0" fmla="*/ 0 h 510353"/>
                <a:gd name="connsiteX1" fmla="*/ 360842 w 564206"/>
                <a:gd name="connsiteY1" fmla="*/ 39775 h 510353"/>
                <a:gd name="connsiteX2" fmla="*/ 387187 w 564206"/>
                <a:gd name="connsiteY2" fmla="*/ 82830 h 510353"/>
                <a:gd name="connsiteX3" fmla="*/ 428283 w 564206"/>
                <a:gd name="connsiteY3" fmla="*/ 114563 h 510353"/>
                <a:gd name="connsiteX4" fmla="*/ 481842 w 564206"/>
                <a:gd name="connsiteY4" fmla="*/ 182452 h 510353"/>
                <a:gd name="connsiteX5" fmla="*/ 539203 w 564206"/>
                <a:gd name="connsiteY5" fmla="*/ 505129 h 510353"/>
                <a:gd name="connsiteX6" fmla="*/ 274926 w 564206"/>
                <a:gd name="connsiteY6" fmla="*/ 311303 h 510353"/>
                <a:gd name="connsiteX7" fmla="*/ 273310 w 564206"/>
                <a:gd name="connsiteY7" fmla="*/ 307719 h 510353"/>
                <a:gd name="connsiteX8" fmla="*/ 224821 w 564206"/>
                <a:gd name="connsiteY8" fmla="*/ 372972 h 510353"/>
                <a:gd name="connsiteX9" fmla="*/ 22666 w 564206"/>
                <a:gd name="connsiteY9" fmla="*/ 490756 h 510353"/>
                <a:gd name="connsiteX10" fmla="*/ 75388 w 564206"/>
                <a:gd name="connsiteY10" fmla="*/ 167289 h 510353"/>
                <a:gd name="connsiteX11" fmla="*/ 120466 w 564206"/>
                <a:gd name="connsiteY11" fmla="*/ 111078 h 510353"/>
                <a:gd name="connsiteX12" fmla="*/ 164824 w 564206"/>
                <a:gd name="connsiteY12" fmla="*/ 75261 h 510353"/>
                <a:gd name="connsiteX13" fmla="*/ 186538 w 564206"/>
                <a:gd name="connsiteY13" fmla="*/ 39775 h 510353"/>
                <a:gd name="connsiteX14" fmla="*/ 273690 w 564206"/>
                <a:gd name="connsiteY14" fmla="*/ 0 h 510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4206" h="510353">
                  <a:moveTo>
                    <a:pt x="273690" y="0"/>
                  </a:moveTo>
                  <a:cubicBezTo>
                    <a:pt x="307725" y="0"/>
                    <a:pt x="338538" y="15200"/>
                    <a:pt x="360842" y="39775"/>
                  </a:cubicBezTo>
                  <a:lnTo>
                    <a:pt x="387187" y="82830"/>
                  </a:lnTo>
                  <a:lnTo>
                    <a:pt x="428283" y="114563"/>
                  </a:lnTo>
                  <a:cubicBezTo>
                    <a:pt x="447481" y="133725"/>
                    <a:pt x="465727" y="156575"/>
                    <a:pt x="481842" y="182452"/>
                  </a:cubicBezTo>
                  <a:cubicBezTo>
                    <a:pt x="546299" y="285961"/>
                    <a:pt x="596341" y="469548"/>
                    <a:pt x="539203" y="505129"/>
                  </a:cubicBezTo>
                  <a:cubicBezTo>
                    <a:pt x="482065" y="540710"/>
                    <a:pt x="321181" y="385581"/>
                    <a:pt x="274926" y="311303"/>
                  </a:cubicBezTo>
                  <a:lnTo>
                    <a:pt x="273310" y="307719"/>
                  </a:lnTo>
                  <a:lnTo>
                    <a:pt x="224821" y="372972"/>
                  </a:lnTo>
                  <a:cubicBezTo>
                    <a:pt x="155940" y="451378"/>
                    <a:pt x="65898" y="516824"/>
                    <a:pt x="22666" y="490756"/>
                  </a:cubicBezTo>
                  <a:cubicBezTo>
                    <a:pt x="-34977" y="455999"/>
                    <a:pt x="30205" y="242224"/>
                    <a:pt x="75388" y="167289"/>
                  </a:cubicBezTo>
                  <a:cubicBezTo>
                    <a:pt x="86684" y="148555"/>
                    <a:pt x="102378" y="129132"/>
                    <a:pt x="120466" y="111078"/>
                  </a:cubicBezTo>
                  <a:lnTo>
                    <a:pt x="164824" y="75261"/>
                  </a:lnTo>
                  <a:lnTo>
                    <a:pt x="186538" y="39775"/>
                  </a:lnTo>
                  <a:cubicBezTo>
                    <a:pt x="208842" y="15200"/>
                    <a:pt x="239655" y="0"/>
                    <a:pt x="273690" y="0"/>
                  </a:cubicBezTo>
                  <a:close/>
                </a:path>
              </a:pathLst>
            </a:custGeom>
            <a:solidFill>
              <a:srgbClr val="856E33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Trapezoid 58">
              <a:extLst>
                <a:ext uri="{FF2B5EF4-FFF2-40B4-BE49-F238E27FC236}">
                  <a16:creationId xmlns:a16="http://schemas.microsoft.com/office/drawing/2014/main" id="{E81DF05C-587D-E9A2-562A-B89C90B9B706}"/>
                </a:ext>
              </a:extLst>
            </p:cNvPr>
            <p:cNvSpPr/>
            <p:nvPr/>
          </p:nvSpPr>
          <p:spPr>
            <a:xfrm rot="1375821">
              <a:off x="851383" y="4406703"/>
              <a:ext cx="547074" cy="263771"/>
            </a:xfrm>
            <a:prstGeom prst="trapezoid">
              <a:avLst>
                <a:gd name="adj" fmla="val 0"/>
              </a:avLst>
            </a:prstGeom>
            <a:solidFill>
              <a:srgbClr val="F1EBD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rapezoid 59">
              <a:extLst>
                <a:ext uri="{FF2B5EF4-FFF2-40B4-BE49-F238E27FC236}">
                  <a16:creationId xmlns:a16="http://schemas.microsoft.com/office/drawing/2014/main" id="{5ED68C18-B954-7FD8-1B70-E5EA0D75D28C}"/>
                </a:ext>
              </a:extLst>
            </p:cNvPr>
            <p:cNvSpPr/>
            <p:nvPr/>
          </p:nvSpPr>
          <p:spPr>
            <a:xfrm rot="20144201">
              <a:off x="2480954" y="4402099"/>
              <a:ext cx="547074" cy="263771"/>
            </a:xfrm>
            <a:prstGeom prst="trapezoid">
              <a:avLst>
                <a:gd name="adj" fmla="val 0"/>
              </a:avLst>
            </a:prstGeom>
            <a:solidFill>
              <a:srgbClr val="F1EBD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68B2E065-0728-BA2D-BE57-20C13B1AD4F9}"/>
              </a:ext>
            </a:extLst>
          </p:cNvPr>
          <p:cNvSpPr txBox="1"/>
          <p:nvPr/>
        </p:nvSpPr>
        <p:spPr>
          <a:xfrm>
            <a:off x="0" y="647975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9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Family of Joseph Smith Sr. and Lucy Mack Smith:</a:t>
            </a:r>
          </a:p>
          <a:p>
            <a:pPr algn="l" fontAlgn="base"/>
            <a:r>
              <a:rPr lang="en-US" sz="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The First Family of the Restoration</a:t>
            </a: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1EAC3E57-5D5F-3F33-4815-181B78EFAB48}"/>
              </a:ext>
            </a:extLst>
          </p:cNvPr>
          <p:cNvGrpSpPr/>
          <p:nvPr/>
        </p:nvGrpSpPr>
        <p:grpSpPr>
          <a:xfrm>
            <a:off x="6852891" y="1156912"/>
            <a:ext cx="2421870" cy="5387822"/>
            <a:chOff x="7048873" y="935976"/>
            <a:chExt cx="2421870" cy="5387822"/>
          </a:xfrm>
        </p:grpSpPr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C94CBA35-6232-B3C7-00BF-86FAE76EA7EA}"/>
                </a:ext>
              </a:extLst>
            </p:cNvPr>
            <p:cNvSpPr/>
            <p:nvPr/>
          </p:nvSpPr>
          <p:spPr>
            <a:xfrm>
              <a:off x="7751833" y="935976"/>
              <a:ext cx="1147356" cy="641491"/>
            </a:xfrm>
            <a:custGeom>
              <a:avLst/>
              <a:gdLst>
                <a:gd name="connsiteX0" fmla="*/ 1246397 w 1830302"/>
                <a:gd name="connsiteY0" fmla="*/ 735 h 1251774"/>
                <a:gd name="connsiteX1" fmla="*/ 1296588 w 1830302"/>
                <a:gd name="connsiteY1" fmla="*/ 12487 h 1251774"/>
                <a:gd name="connsiteX2" fmla="*/ 1358956 w 1830302"/>
                <a:gd name="connsiteY2" fmla="*/ 56968 h 1251774"/>
                <a:gd name="connsiteX3" fmla="*/ 1365178 w 1830302"/>
                <a:gd name="connsiteY3" fmla="*/ 69794 h 1251774"/>
                <a:gd name="connsiteX4" fmla="*/ 1392201 w 1830302"/>
                <a:gd name="connsiteY4" fmla="*/ 52286 h 1251774"/>
                <a:gd name="connsiteX5" fmla="*/ 1494125 w 1830302"/>
                <a:gd name="connsiteY5" fmla="*/ 42258 h 1251774"/>
                <a:gd name="connsiteX6" fmla="*/ 1609582 w 1830302"/>
                <a:gd name="connsiteY6" fmla="*/ 180209 h 1251774"/>
                <a:gd name="connsiteX7" fmla="*/ 1708515 w 1830302"/>
                <a:gd name="connsiteY7" fmla="*/ 229593 h 1251774"/>
                <a:gd name="connsiteX8" fmla="*/ 1720493 w 1830302"/>
                <a:gd name="connsiteY8" fmla="*/ 397729 h 1251774"/>
                <a:gd name="connsiteX9" fmla="*/ 1826036 w 1830302"/>
                <a:gd name="connsiteY9" fmla="*/ 517883 h 1251774"/>
                <a:gd name="connsiteX10" fmla="*/ 1761613 w 1830302"/>
                <a:gd name="connsiteY10" fmla="*/ 694549 h 1251774"/>
                <a:gd name="connsiteX11" fmla="*/ 1697962 w 1830302"/>
                <a:gd name="connsiteY11" fmla="*/ 956980 h 1251774"/>
                <a:gd name="connsiteX12" fmla="*/ 1627131 w 1830302"/>
                <a:gd name="connsiteY12" fmla="*/ 1072364 h 1251774"/>
                <a:gd name="connsiteX13" fmla="*/ 1531520 w 1830302"/>
                <a:gd name="connsiteY13" fmla="*/ 1047709 h 1251774"/>
                <a:gd name="connsiteX14" fmla="*/ 1433427 w 1830302"/>
                <a:gd name="connsiteY14" fmla="*/ 1099773 h 1251774"/>
                <a:gd name="connsiteX15" fmla="*/ 1346238 w 1830302"/>
                <a:gd name="connsiteY15" fmla="*/ 1004692 h 1251774"/>
                <a:gd name="connsiteX16" fmla="*/ 1343939 w 1830302"/>
                <a:gd name="connsiteY16" fmla="*/ 1003782 h 1251774"/>
                <a:gd name="connsiteX17" fmla="*/ 1218735 w 1830302"/>
                <a:gd name="connsiteY17" fmla="*/ 961429 h 1251774"/>
                <a:gd name="connsiteX18" fmla="*/ 1170674 w 1830302"/>
                <a:gd name="connsiteY18" fmla="*/ 863838 h 1251774"/>
                <a:gd name="connsiteX19" fmla="*/ 1170742 w 1830302"/>
                <a:gd name="connsiteY19" fmla="*/ 859861 h 1251774"/>
                <a:gd name="connsiteX20" fmla="*/ 1150349 w 1830302"/>
                <a:gd name="connsiteY20" fmla="*/ 858337 h 1251774"/>
                <a:gd name="connsiteX21" fmla="*/ 1202999 w 1830302"/>
                <a:gd name="connsiteY21" fmla="*/ 975072 h 1251774"/>
                <a:gd name="connsiteX22" fmla="*/ 1320572 w 1830302"/>
                <a:gd name="connsiteY22" fmla="*/ 1163947 h 1251774"/>
                <a:gd name="connsiteX23" fmla="*/ 1320573 w 1830302"/>
                <a:gd name="connsiteY23" fmla="*/ 1163948 h 1251774"/>
                <a:gd name="connsiteX24" fmla="*/ 967639 w 1830302"/>
                <a:gd name="connsiteY24" fmla="*/ 1085151 h 1251774"/>
                <a:gd name="connsiteX25" fmla="*/ 925288 w 1830302"/>
                <a:gd name="connsiteY25" fmla="*/ 1047180 h 1251774"/>
                <a:gd name="connsiteX26" fmla="*/ 980026 w 1830302"/>
                <a:gd name="connsiteY26" fmla="*/ 1225110 h 1251774"/>
                <a:gd name="connsiteX27" fmla="*/ 728213 w 1830302"/>
                <a:gd name="connsiteY27" fmla="*/ 1130711 h 1251774"/>
                <a:gd name="connsiteX28" fmla="*/ 705495 w 1830302"/>
                <a:gd name="connsiteY28" fmla="*/ 1107706 h 1251774"/>
                <a:gd name="connsiteX29" fmla="*/ 705438 w 1830302"/>
                <a:gd name="connsiteY29" fmla="*/ 1108456 h 1251774"/>
                <a:gd name="connsiteX30" fmla="*/ 707897 w 1830302"/>
                <a:gd name="connsiteY30" fmla="*/ 1251774 h 1251774"/>
                <a:gd name="connsiteX31" fmla="*/ 522812 w 1830302"/>
                <a:gd name="connsiteY31" fmla="*/ 1123469 h 1251774"/>
                <a:gd name="connsiteX32" fmla="*/ 472426 w 1830302"/>
                <a:gd name="connsiteY32" fmla="*/ 1040269 h 1251774"/>
                <a:gd name="connsiteX33" fmla="*/ 452510 w 1830302"/>
                <a:gd name="connsiteY33" fmla="*/ 1046655 h 1251774"/>
                <a:gd name="connsiteX34" fmla="*/ 415460 w 1830302"/>
                <a:gd name="connsiteY34" fmla="*/ 1050587 h 1251774"/>
                <a:gd name="connsiteX35" fmla="*/ 294748 w 1830302"/>
                <a:gd name="connsiteY35" fmla="*/ 1111902 h 1251774"/>
                <a:gd name="connsiteX36" fmla="*/ 226143 w 1830302"/>
                <a:gd name="connsiteY36" fmla="*/ 1040891 h 1251774"/>
                <a:gd name="connsiteX37" fmla="*/ 115304 w 1830302"/>
                <a:gd name="connsiteY37" fmla="*/ 1033975 h 1251774"/>
                <a:gd name="connsiteX38" fmla="*/ 90704 w 1830302"/>
                <a:gd name="connsiteY38" fmla="*/ 907338 h 1251774"/>
                <a:gd name="connsiteX39" fmla="*/ 89220 w 1830302"/>
                <a:gd name="connsiteY39" fmla="*/ 905361 h 1251774"/>
                <a:gd name="connsiteX40" fmla="*/ 4644 w 1830302"/>
                <a:gd name="connsiteY40" fmla="*/ 803789 h 1251774"/>
                <a:gd name="connsiteX41" fmla="*/ 88002 w 1830302"/>
                <a:gd name="connsiteY41" fmla="*/ 613204 h 1251774"/>
                <a:gd name="connsiteX42" fmla="*/ 87985 w 1830302"/>
                <a:gd name="connsiteY42" fmla="*/ 613140 h 1251774"/>
                <a:gd name="connsiteX43" fmla="*/ 72740 w 1830302"/>
                <a:gd name="connsiteY43" fmla="*/ 555717 h 1251774"/>
                <a:gd name="connsiteX44" fmla="*/ 98650 w 1830302"/>
                <a:gd name="connsiteY44" fmla="*/ 472631 h 1251774"/>
                <a:gd name="connsiteX45" fmla="*/ 120197 w 1830302"/>
                <a:gd name="connsiteY45" fmla="*/ 450744 h 1251774"/>
                <a:gd name="connsiteX46" fmla="*/ 120037 w 1830302"/>
                <a:gd name="connsiteY46" fmla="*/ 444992 h 1251774"/>
                <a:gd name="connsiteX47" fmla="*/ 134086 w 1830302"/>
                <a:gd name="connsiteY47" fmla="*/ 400992 h 1251774"/>
                <a:gd name="connsiteX48" fmla="*/ 158401 w 1830302"/>
                <a:gd name="connsiteY48" fmla="*/ 369612 h 1251774"/>
                <a:gd name="connsiteX49" fmla="*/ 167426 w 1830302"/>
                <a:gd name="connsiteY49" fmla="*/ 323252 h 1251774"/>
                <a:gd name="connsiteX50" fmla="*/ 202109 w 1830302"/>
                <a:gd name="connsiteY50" fmla="*/ 279088 h 1251774"/>
                <a:gd name="connsiteX51" fmla="*/ 251078 w 1830302"/>
                <a:gd name="connsiteY51" fmla="*/ 258311 h 1251774"/>
                <a:gd name="connsiteX52" fmla="*/ 252540 w 1830302"/>
                <a:gd name="connsiteY52" fmla="*/ 257691 h 1251774"/>
                <a:gd name="connsiteX53" fmla="*/ 272457 w 1830302"/>
                <a:gd name="connsiteY53" fmla="*/ 151185 h 1251774"/>
                <a:gd name="connsiteX54" fmla="*/ 299294 w 1830302"/>
                <a:gd name="connsiteY54" fmla="*/ 124014 h 1251774"/>
                <a:gd name="connsiteX55" fmla="*/ 351425 w 1830302"/>
                <a:gd name="connsiteY55" fmla="*/ 101775 h 1251774"/>
                <a:gd name="connsiteX56" fmla="*/ 384926 w 1830302"/>
                <a:gd name="connsiteY56" fmla="*/ 105026 h 1251774"/>
                <a:gd name="connsiteX57" fmla="*/ 434598 w 1830302"/>
                <a:gd name="connsiteY57" fmla="*/ 89906 h 1251774"/>
                <a:gd name="connsiteX58" fmla="*/ 459949 w 1830302"/>
                <a:gd name="connsiteY58" fmla="*/ 74773 h 1251774"/>
                <a:gd name="connsiteX59" fmla="*/ 520772 w 1830302"/>
                <a:gd name="connsiteY59" fmla="*/ 71885 h 1251774"/>
                <a:gd name="connsiteX60" fmla="*/ 561213 w 1830302"/>
                <a:gd name="connsiteY60" fmla="*/ 89111 h 1251774"/>
                <a:gd name="connsiteX61" fmla="*/ 585708 w 1830302"/>
                <a:gd name="connsiteY61" fmla="*/ 113872 h 1251774"/>
                <a:gd name="connsiteX62" fmla="*/ 609300 w 1830302"/>
                <a:gd name="connsiteY62" fmla="*/ 82172 h 1251774"/>
                <a:gd name="connsiteX63" fmla="*/ 865118 w 1830302"/>
                <a:gd name="connsiteY63" fmla="*/ 74858 h 1251774"/>
                <a:gd name="connsiteX64" fmla="*/ 866117 w 1830302"/>
                <a:gd name="connsiteY64" fmla="*/ 73761 h 1251774"/>
                <a:gd name="connsiteX65" fmla="*/ 910033 w 1830302"/>
                <a:gd name="connsiteY65" fmla="*/ 25518 h 1251774"/>
                <a:gd name="connsiteX66" fmla="*/ 974354 w 1830302"/>
                <a:gd name="connsiteY66" fmla="*/ 1341 h 1251774"/>
                <a:gd name="connsiteX67" fmla="*/ 1082550 w 1830302"/>
                <a:gd name="connsiteY67" fmla="*/ 27734 h 1251774"/>
                <a:gd name="connsiteX68" fmla="*/ 1108241 w 1830302"/>
                <a:gd name="connsiteY68" fmla="*/ 51742 h 1251774"/>
                <a:gd name="connsiteX69" fmla="*/ 1109829 w 1830302"/>
                <a:gd name="connsiteY69" fmla="*/ 53226 h 1251774"/>
                <a:gd name="connsiteX70" fmla="*/ 1246397 w 1830302"/>
                <a:gd name="connsiteY70" fmla="*/ 735 h 1251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830302" h="1251774">
                  <a:moveTo>
                    <a:pt x="1246397" y="735"/>
                  </a:moveTo>
                  <a:cubicBezTo>
                    <a:pt x="1263374" y="2076"/>
                    <a:pt x="1280317" y="5947"/>
                    <a:pt x="1296588" y="12487"/>
                  </a:cubicBezTo>
                  <a:cubicBezTo>
                    <a:pt x="1321384" y="22450"/>
                    <a:pt x="1342673" y="37861"/>
                    <a:pt x="1358956" y="56968"/>
                  </a:cubicBezTo>
                  <a:lnTo>
                    <a:pt x="1365178" y="69794"/>
                  </a:lnTo>
                  <a:lnTo>
                    <a:pt x="1392201" y="52286"/>
                  </a:lnTo>
                  <a:cubicBezTo>
                    <a:pt x="1423826" y="36741"/>
                    <a:pt x="1459749" y="32967"/>
                    <a:pt x="1494125" y="42258"/>
                  </a:cubicBezTo>
                  <a:cubicBezTo>
                    <a:pt x="1555058" y="58728"/>
                    <a:pt x="1600691" y="113250"/>
                    <a:pt x="1609582" y="180209"/>
                  </a:cubicBezTo>
                  <a:cubicBezTo>
                    <a:pt x="1647615" y="180529"/>
                    <a:pt x="1683685" y="198547"/>
                    <a:pt x="1708515" y="229593"/>
                  </a:cubicBezTo>
                  <a:cubicBezTo>
                    <a:pt x="1746246" y="276765"/>
                    <a:pt x="1751094" y="344904"/>
                    <a:pt x="1720493" y="397729"/>
                  </a:cubicBezTo>
                  <a:cubicBezTo>
                    <a:pt x="1773055" y="414814"/>
                    <a:pt x="1813235" y="460559"/>
                    <a:pt x="1826036" y="517883"/>
                  </a:cubicBezTo>
                  <a:cubicBezTo>
                    <a:pt x="1841118" y="585433"/>
                    <a:pt x="1815416" y="655932"/>
                    <a:pt x="1761613" y="694549"/>
                  </a:cubicBezTo>
                  <a:cubicBezTo>
                    <a:pt x="1812681" y="785697"/>
                    <a:pt x="1783976" y="904081"/>
                    <a:pt x="1697962" y="956980"/>
                  </a:cubicBezTo>
                  <a:cubicBezTo>
                    <a:pt x="1703616" y="1008945"/>
                    <a:pt x="1673669" y="1057739"/>
                    <a:pt x="1627131" y="1072364"/>
                  </a:cubicBezTo>
                  <a:cubicBezTo>
                    <a:pt x="1593460" y="1082959"/>
                    <a:pt x="1557121" y="1073594"/>
                    <a:pt x="1531520" y="1047709"/>
                  </a:cubicBezTo>
                  <a:cubicBezTo>
                    <a:pt x="1511438" y="1084434"/>
                    <a:pt x="1472902" y="1104886"/>
                    <a:pt x="1433427" y="1099773"/>
                  </a:cubicBezTo>
                  <a:cubicBezTo>
                    <a:pt x="1387207" y="1093775"/>
                    <a:pt x="1351002" y="1054297"/>
                    <a:pt x="1346238" y="1004692"/>
                  </a:cubicBezTo>
                  <a:cubicBezTo>
                    <a:pt x="1345466" y="1004397"/>
                    <a:pt x="1344711" y="1004077"/>
                    <a:pt x="1343939" y="1003782"/>
                  </a:cubicBezTo>
                  <a:cubicBezTo>
                    <a:pt x="1298424" y="1010444"/>
                    <a:pt x="1252523" y="994909"/>
                    <a:pt x="1218735" y="961429"/>
                  </a:cubicBezTo>
                  <a:cubicBezTo>
                    <a:pt x="1192051" y="934979"/>
                    <a:pt x="1175736" y="900313"/>
                    <a:pt x="1170674" y="863838"/>
                  </a:cubicBezTo>
                  <a:lnTo>
                    <a:pt x="1170742" y="859861"/>
                  </a:lnTo>
                  <a:lnTo>
                    <a:pt x="1150349" y="858337"/>
                  </a:lnTo>
                  <a:lnTo>
                    <a:pt x="1202999" y="975072"/>
                  </a:lnTo>
                  <a:cubicBezTo>
                    <a:pt x="1238018" y="1040843"/>
                    <a:pt x="1277280" y="1104055"/>
                    <a:pt x="1320572" y="1163947"/>
                  </a:cubicBezTo>
                  <a:lnTo>
                    <a:pt x="1320573" y="1163948"/>
                  </a:lnTo>
                  <a:cubicBezTo>
                    <a:pt x="1200838" y="1197585"/>
                    <a:pt x="1074732" y="1165010"/>
                    <a:pt x="967639" y="1085151"/>
                  </a:cubicBezTo>
                  <a:lnTo>
                    <a:pt x="925288" y="1047180"/>
                  </a:lnTo>
                  <a:lnTo>
                    <a:pt x="980026" y="1225110"/>
                  </a:lnTo>
                  <a:cubicBezTo>
                    <a:pt x="886749" y="1225110"/>
                    <a:pt x="800094" y="1190310"/>
                    <a:pt x="728213" y="1130711"/>
                  </a:cubicBezTo>
                  <a:lnTo>
                    <a:pt x="705495" y="1107706"/>
                  </a:lnTo>
                  <a:lnTo>
                    <a:pt x="705438" y="1108456"/>
                  </a:lnTo>
                  <a:cubicBezTo>
                    <a:pt x="704007" y="1156321"/>
                    <a:pt x="704805" y="1204166"/>
                    <a:pt x="707897" y="1251774"/>
                  </a:cubicBezTo>
                  <a:cubicBezTo>
                    <a:pt x="633619" y="1228864"/>
                    <a:pt x="571001" y="1183752"/>
                    <a:pt x="522812" y="1123469"/>
                  </a:cubicBezTo>
                  <a:lnTo>
                    <a:pt x="472426" y="1040269"/>
                  </a:lnTo>
                  <a:lnTo>
                    <a:pt x="452510" y="1046655"/>
                  </a:lnTo>
                  <a:cubicBezTo>
                    <a:pt x="440476" y="1049218"/>
                    <a:pt x="428082" y="1050573"/>
                    <a:pt x="415460" y="1050587"/>
                  </a:cubicBezTo>
                  <a:cubicBezTo>
                    <a:pt x="393106" y="1097838"/>
                    <a:pt x="342065" y="1123770"/>
                    <a:pt x="294748" y="1111902"/>
                  </a:cubicBezTo>
                  <a:cubicBezTo>
                    <a:pt x="260507" y="1103326"/>
                    <a:pt x="234430" y="1076341"/>
                    <a:pt x="226143" y="1040891"/>
                  </a:cubicBezTo>
                  <a:cubicBezTo>
                    <a:pt x="189822" y="1061693"/>
                    <a:pt x="146280" y="1058975"/>
                    <a:pt x="115304" y="1033975"/>
                  </a:cubicBezTo>
                  <a:cubicBezTo>
                    <a:pt x="79043" y="1004694"/>
                    <a:pt x="68826" y="952112"/>
                    <a:pt x="90704" y="907338"/>
                  </a:cubicBezTo>
                  <a:cubicBezTo>
                    <a:pt x="90200" y="906683"/>
                    <a:pt x="89724" y="906016"/>
                    <a:pt x="89220" y="905361"/>
                  </a:cubicBezTo>
                  <a:cubicBezTo>
                    <a:pt x="46940" y="887239"/>
                    <a:pt x="15938" y="849995"/>
                    <a:pt x="4644" y="803789"/>
                  </a:cubicBezTo>
                  <a:cubicBezTo>
                    <a:pt x="-13184" y="730792"/>
                    <a:pt x="21524" y="651468"/>
                    <a:pt x="88002" y="613204"/>
                  </a:cubicBezTo>
                  <a:lnTo>
                    <a:pt x="87985" y="613140"/>
                  </a:lnTo>
                  <a:lnTo>
                    <a:pt x="72740" y="555717"/>
                  </a:lnTo>
                  <a:cubicBezTo>
                    <a:pt x="72109" y="526256"/>
                    <a:pt x="81483" y="496855"/>
                    <a:pt x="98650" y="472631"/>
                  </a:cubicBezTo>
                  <a:lnTo>
                    <a:pt x="120197" y="450744"/>
                  </a:lnTo>
                  <a:lnTo>
                    <a:pt x="120037" y="444992"/>
                  </a:lnTo>
                  <a:cubicBezTo>
                    <a:pt x="122060" y="429326"/>
                    <a:pt x="126908" y="414507"/>
                    <a:pt x="134086" y="400992"/>
                  </a:cubicBezTo>
                  <a:lnTo>
                    <a:pt x="158401" y="369612"/>
                  </a:lnTo>
                  <a:lnTo>
                    <a:pt x="167426" y="323252"/>
                  </a:lnTo>
                  <a:cubicBezTo>
                    <a:pt x="175318" y="305543"/>
                    <a:pt x="187401" y="290418"/>
                    <a:pt x="202109" y="279088"/>
                  </a:cubicBezTo>
                  <a:lnTo>
                    <a:pt x="251078" y="258311"/>
                  </a:lnTo>
                  <a:lnTo>
                    <a:pt x="252540" y="257691"/>
                  </a:lnTo>
                  <a:cubicBezTo>
                    <a:pt x="242117" y="221406"/>
                    <a:pt x="250191" y="181805"/>
                    <a:pt x="272457" y="151185"/>
                  </a:cubicBezTo>
                  <a:cubicBezTo>
                    <a:pt x="279879" y="140978"/>
                    <a:pt x="288878" y="131770"/>
                    <a:pt x="299294" y="124014"/>
                  </a:cubicBezTo>
                  <a:cubicBezTo>
                    <a:pt x="315166" y="112195"/>
                    <a:pt x="333103" y="104692"/>
                    <a:pt x="351425" y="101775"/>
                  </a:cubicBezTo>
                  <a:lnTo>
                    <a:pt x="384926" y="105026"/>
                  </a:lnTo>
                  <a:lnTo>
                    <a:pt x="434598" y="89906"/>
                  </a:lnTo>
                  <a:lnTo>
                    <a:pt x="459949" y="74773"/>
                  </a:lnTo>
                  <a:cubicBezTo>
                    <a:pt x="479705" y="68725"/>
                    <a:pt x="500584" y="67576"/>
                    <a:pt x="520772" y="71885"/>
                  </a:cubicBezTo>
                  <a:cubicBezTo>
                    <a:pt x="535428" y="75008"/>
                    <a:pt x="549109" y="80885"/>
                    <a:pt x="561213" y="89111"/>
                  </a:cubicBezTo>
                  <a:lnTo>
                    <a:pt x="585708" y="113872"/>
                  </a:lnTo>
                  <a:lnTo>
                    <a:pt x="609300" y="82172"/>
                  </a:lnTo>
                  <a:cubicBezTo>
                    <a:pt x="674528" y="13952"/>
                    <a:pt x="791334" y="6988"/>
                    <a:pt x="865118" y="74858"/>
                  </a:cubicBezTo>
                  <a:lnTo>
                    <a:pt x="866117" y="73761"/>
                  </a:lnTo>
                  <a:lnTo>
                    <a:pt x="910033" y="25518"/>
                  </a:lnTo>
                  <a:cubicBezTo>
                    <a:pt x="928792" y="12891"/>
                    <a:pt x="950785" y="4457"/>
                    <a:pt x="974354" y="1341"/>
                  </a:cubicBezTo>
                  <a:cubicBezTo>
                    <a:pt x="1013265" y="-3811"/>
                    <a:pt x="1052138" y="6058"/>
                    <a:pt x="1082550" y="27734"/>
                  </a:cubicBezTo>
                  <a:lnTo>
                    <a:pt x="1108241" y="51742"/>
                  </a:lnTo>
                  <a:lnTo>
                    <a:pt x="1109829" y="53226"/>
                  </a:lnTo>
                  <a:cubicBezTo>
                    <a:pt x="1144212" y="15455"/>
                    <a:pt x="1195463" y="-3289"/>
                    <a:pt x="1246397" y="735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E8643E0F-F349-8CF7-19F9-8514C290270A}"/>
                </a:ext>
              </a:extLst>
            </p:cNvPr>
            <p:cNvSpPr/>
            <p:nvPr/>
          </p:nvSpPr>
          <p:spPr>
            <a:xfrm rot="4474589">
              <a:off x="8112925" y="1286308"/>
              <a:ext cx="1295617" cy="692665"/>
            </a:xfrm>
            <a:custGeom>
              <a:avLst/>
              <a:gdLst>
                <a:gd name="connsiteX0" fmla="*/ 1246397 w 1830302"/>
                <a:gd name="connsiteY0" fmla="*/ 735 h 1251774"/>
                <a:gd name="connsiteX1" fmla="*/ 1296588 w 1830302"/>
                <a:gd name="connsiteY1" fmla="*/ 12487 h 1251774"/>
                <a:gd name="connsiteX2" fmla="*/ 1358956 w 1830302"/>
                <a:gd name="connsiteY2" fmla="*/ 56968 h 1251774"/>
                <a:gd name="connsiteX3" fmla="*/ 1365178 w 1830302"/>
                <a:gd name="connsiteY3" fmla="*/ 69794 h 1251774"/>
                <a:gd name="connsiteX4" fmla="*/ 1392201 w 1830302"/>
                <a:gd name="connsiteY4" fmla="*/ 52286 h 1251774"/>
                <a:gd name="connsiteX5" fmla="*/ 1494125 w 1830302"/>
                <a:gd name="connsiteY5" fmla="*/ 42258 h 1251774"/>
                <a:gd name="connsiteX6" fmla="*/ 1609582 w 1830302"/>
                <a:gd name="connsiteY6" fmla="*/ 180209 h 1251774"/>
                <a:gd name="connsiteX7" fmla="*/ 1708515 w 1830302"/>
                <a:gd name="connsiteY7" fmla="*/ 229593 h 1251774"/>
                <a:gd name="connsiteX8" fmla="*/ 1720493 w 1830302"/>
                <a:gd name="connsiteY8" fmla="*/ 397729 h 1251774"/>
                <a:gd name="connsiteX9" fmla="*/ 1826036 w 1830302"/>
                <a:gd name="connsiteY9" fmla="*/ 517883 h 1251774"/>
                <a:gd name="connsiteX10" fmla="*/ 1761613 w 1830302"/>
                <a:gd name="connsiteY10" fmla="*/ 694549 h 1251774"/>
                <a:gd name="connsiteX11" fmla="*/ 1697962 w 1830302"/>
                <a:gd name="connsiteY11" fmla="*/ 956980 h 1251774"/>
                <a:gd name="connsiteX12" fmla="*/ 1627131 w 1830302"/>
                <a:gd name="connsiteY12" fmla="*/ 1072364 h 1251774"/>
                <a:gd name="connsiteX13" fmla="*/ 1531520 w 1830302"/>
                <a:gd name="connsiteY13" fmla="*/ 1047709 h 1251774"/>
                <a:gd name="connsiteX14" fmla="*/ 1433427 w 1830302"/>
                <a:gd name="connsiteY14" fmla="*/ 1099773 h 1251774"/>
                <a:gd name="connsiteX15" fmla="*/ 1346238 w 1830302"/>
                <a:gd name="connsiteY15" fmla="*/ 1004692 h 1251774"/>
                <a:gd name="connsiteX16" fmla="*/ 1343939 w 1830302"/>
                <a:gd name="connsiteY16" fmla="*/ 1003782 h 1251774"/>
                <a:gd name="connsiteX17" fmla="*/ 1218735 w 1830302"/>
                <a:gd name="connsiteY17" fmla="*/ 961429 h 1251774"/>
                <a:gd name="connsiteX18" fmla="*/ 1170674 w 1830302"/>
                <a:gd name="connsiteY18" fmla="*/ 863838 h 1251774"/>
                <a:gd name="connsiteX19" fmla="*/ 1170742 w 1830302"/>
                <a:gd name="connsiteY19" fmla="*/ 859861 h 1251774"/>
                <a:gd name="connsiteX20" fmla="*/ 1150349 w 1830302"/>
                <a:gd name="connsiteY20" fmla="*/ 858337 h 1251774"/>
                <a:gd name="connsiteX21" fmla="*/ 1202999 w 1830302"/>
                <a:gd name="connsiteY21" fmla="*/ 975072 h 1251774"/>
                <a:gd name="connsiteX22" fmla="*/ 1320572 w 1830302"/>
                <a:gd name="connsiteY22" fmla="*/ 1163947 h 1251774"/>
                <a:gd name="connsiteX23" fmla="*/ 1320573 w 1830302"/>
                <a:gd name="connsiteY23" fmla="*/ 1163948 h 1251774"/>
                <a:gd name="connsiteX24" fmla="*/ 967639 w 1830302"/>
                <a:gd name="connsiteY24" fmla="*/ 1085151 h 1251774"/>
                <a:gd name="connsiteX25" fmla="*/ 925288 w 1830302"/>
                <a:gd name="connsiteY25" fmla="*/ 1047180 h 1251774"/>
                <a:gd name="connsiteX26" fmla="*/ 980026 w 1830302"/>
                <a:gd name="connsiteY26" fmla="*/ 1225110 h 1251774"/>
                <a:gd name="connsiteX27" fmla="*/ 728213 w 1830302"/>
                <a:gd name="connsiteY27" fmla="*/ 1130711 h 1251774"/>
                <a:gd name="connsiteX28" fmla="*/ 705495 w 1830302"/>
                <a:gd name="connsiteY28" fmla="*/ 1107706 h 1251774"/>
                <a:gd name="connsiteX29" fmla="*/ 705438 w 1830302"/>
                <a:gd name="connsiteY29" fmla="*/ 1108456 h 1251774"/>
                <a:gd name="connsiteX30" fmla="*/ 707897 w 1830302"/>
                <a:gd name="connsiteY30" fmla="*/ 1251774 h 1251774"/>
                <a:gd name="connsiteX31" fmla="*/ 522812 w 1830302"/>
                <a:gd name="connsiteY31" fmla="*/ 1123469 h 1251774"/>
                <a:gd name="connsiteX32" fmla="*/ 472426 w 1830302"/>
                <a:gd name="connsiteY32" fmla="*/ 1040269 h 1251774"/>
                <a:gd name="connsiteX33" fmla="*/ 452510 w 1830302"/>
                <a:gd name="connsiteY33" fmla="*/ 1046655 h 1251774"/>
                <a:gd name="connsiteX34" fmla="*/ 415460 w 1830302"/>
                <a:gd name="connsiteY34" fmla="*/ 1050587 h 1251774"/>
                <a:gd name="connsiteX35" fmla="*/ 294748 w 1830302"/>
                <a:gd name="connsiteY35" fmla="*/ 1111902 h 1251774"/>
                <a:gd name="connsiteX36" fmla="*/ 226143 w 1830302"/>
                <a:gd name="connsiteY36" fmla="*/ 1040891 h 1251774"/>
                <a:gd name="connsiteX37" fmla="*/ 115304 w 1830302"/>
                <a:gd name="connsiteY37" fmla="*/ 1033975 h 1251774"/>
                <a:gd name="connsiteX38" fmla="*/ 90704 w 1830302"/>
                <a:gd name="connsiteY38" fmla="*/ 907338 h 1251774"/>
                <a:gd name="connsiteX39" fmla="*/ 89220 w 1830302"/>
                <a:gd name="connsiteY39" fmla="*/ 905361 h 1251774"/>
                <a:gd name="connsiteX40" fmla="*/ 4644 w 1830302"/>
                <a:gd name="connsiteY40" fmla="*/ 803789 h 1251774"/>
                <a:gd name="connsiteX41" fmla="*/ 88002 w 1830302"/>
                <a:gd name="connsiteY41" fmla="*/ 613204 h 1251774"/>
                <a:gd name="connsiteX42" fmla="*/ 87985 w 1830302"/>
                <a:gd name="connsiteY42" fmla="*/ 613140 h 1251774"/>
                <a:gd name="connsiteX43" fmla="*/ 72740 w 1830302"/>
                <a:gd name="connsiteY43" fmla="*/ 555717 h 1251774"/>
                <a:gd name="connsiteX44" fmla="*/ 98650 w 1830302"/>
                <a:gd name="connsiteY44" fmla="*/ 472631 h 1251774"/>
                <a:gd name="connsiteX45" fmla="*/ 120197 w 1830302"/>
                <a:gd name="connsiteY45" fmla="*/ 450744 h 1251774"/>
                <a:gd name="connsiteX46" fmla="*/ 120037 w 1830302"/>
                <a:gd name="connsiteY46" fmla="*/ 444992 h 1251774"/>
                <a:gd name="connsiteX47" fmla="*/ 134086 w 1830302"/>
                <a:gd name="connsiteY47" fmla="*/ 400992 h 1251774"/>
                <a:gd name="connsiteX48" fmla="*/ 158401 w 1830302"/>
                <a:gd name="connsiteY48" fmla="*/ 369612 h 1251774"/>
                <a:gd name="connsiteX49" fmla="*/ 167426 w 1830302"/>
                <a:gd name="connsiteY49" fmla="*/ 323252 h 1251774"/>
                <a:gd name="connsiteX50" fmla="*/ 202109 w 1830302"/>
                <a:gd name="connsiteY50" fmla="*/ 279088 h 1251774"/>
                <a:gd name="connsiteX51" fmla="*/ 251078 w 1830302"/>
                <a:gd name="connsiteY51" fmla="*/ 258311 h 1251774"/>
                <a:gd name="connsiteX52" fmla="*/ 252540 w 1830302"/>
                <a:gd name="connsiteY52" fmla="*/ 257691 h 1251774"/>
                <a:gd name="connsiteX53" fmla="*/ 272457 w 1830302"/>
                <a:gd name="connsiteY53" fmla="*/ 151185 h 1251774"/>
                <a:gd name="connsiteX54" fmla="*/ 299294 w 1830302"/>
                <a:gd name="connsiteY54" fmla="*/ 124014 h 1251774"/>
                <a:gd name="connsiteX55" fmla="*/ 351425 w 1830302"/>
                <a:gd name="connsiteY55" fmla="*/ 101775 h 1251774"/>
                <a:gd name="connsiteX56" fmla="*/ 384926 w 1830302"/>
                <a:gd name="connsiteY56" fmla="*/ 105026 h 1251774"/>
                <a:gd name="connsiteX57" fmla="*/ 434598 w 1830302"/>
                <a:gd name="connsiteY57" fmla="*/ 89906 h 1251774"/>
                <a:gd name="connsiteX58" fmla="*/ 459949 w 1830302"/>
                <a:gd name="connsiteY58" fmla="*/ 74773 h 1251774"/>
                <a:gd name="connsiteX59" fmla="*/ 520772 w 1830302"/>
                <a:gd name="connsiteY59" fmla="*/ 71885 h 1251774"/>
                <a:gd name="connsiteX60" fmla="*/ 561213 w 1830302"/>
                <a:gd name="connsiteY60" fmla="*/ 89111 h 1251774"/>
                <a:gd name="connsiteX61" fmla="*/ 585708 w 1830302"/>
                <a:gd name="connsiteY61" fmla="*/ 113872 h 1251774"/>
                <a:gd name="connsiteX62" fmla="*/ 609300 w 1830302"/>
                <a:gd name="connsiteY62" fmla="*/ 82172 h 1251774"/>
                <a:gd name="connsiteX63" fmla="*/ 865118 w 1830302"/>
                <a:gd name="connsiteY63" fmla="*/ 74858 h 1251774"/>
                <a:gd name="connsiteX64" fmla="*/ 866117 w 1830302"/>
                <a:gd name="connsiteY64" fmla="*/ 73761 h 1251774"/>
                <a:gd name="connsiteX65" fmla="*/ 910033 w 1830302"/>
                <a:gd name="connsiteY65" fmla="*/ 25518 h 1251774"/>
                <a:gd name="connsiteX66" fmla="*/ 974354 w 1830302"/>
                <a:gd name="connsiteY66" fmla="*/ 1341 h 1251774"/>
                <a:gd name="connsiteX67" fmla="*/ 1082550 w 1830302"/>
                <a:gd name="connsiteY67" fmla="*/ 27734 h 1251774"/>
                <a:gd name="connsiteX68" fmla="*/ 1108241 w 1830302"/>
                <a:gd name="connsiteY68" fmla="*/ 51742 h 1251774"/>
                <a:gd name="connsiteX69" fmla="*/ 1109829 w 1830302"/>
                <a:gd name="connsiteY69" fmla="*/ 53226 h 1251774"/>
                <a:gd name="connsiteX70" fmla="*/ 1246397 w 1830302"/>
                <a:gd name="connsiteY70" fmla="*/ 735 h 1251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830302" h="1251774">
                  <a:moveTo>
                    <a:pt x="1246397" y="735"/>
                  </a:moveTo>
                  <a:cubicBezTo>
                    <a:pt x="1263374" y="2076"/>
                    <a:pt x="1280317" y="5947"/>
                    <a:pt x="1296588" y="12487"/>
                  </a:cubicBezTo>
                  <a:cubicBezTo>
                    <a:pt x="1321384" y="22450"/>
                    <a:pt x="1342673" y="37861"/>
                    <a:pt x="1358956" y="56968"/>
                  </a:cubicBezTo>
                  <a:lnTo>
                    <a:pt x="1365178" y="69794"/>
                  </a:lnTo>
                  <a:lnTo>
                    <a:pt x="1392201" y="52286"/>
                  </a:lnTo>
                  <a:cubicBezTo>
                    <a:pt x="1423826" y="36741"/>
                    <a:pt x="1459749" y="32967"/>
                    <a:pt x="1494125" y="42258"/>
                  </a:cubicBezTo>
                  <a:cubicBezTo>
                    <a:pt x="1555058" y="58728"/>
                    <a:pt x="1600691" y="113250"/>
                    <a:pt x="1609582" y="180209"/>
                  </a:cubicBezTo>
                  <a:cubicBezTo>
                    <a:pt x="1647615" y="180529"/>
                    <a:pt x="1683685" y="198547"/>
                    <a:pt x="1708515" y="229593"/>
                  </a:cubicBezTo>
                  <a:cubicBezTo>
                    <a:pt x="1746246" y="276765"/>
                    <a:pt x="1751094" y="344904"/>
                    <a:pt x="1720493" y="397729"/>
                  </a:cubicBezTo>
                  <a:cubicBezTo>
                    <a:pt x="1773055" y="414814"/>
                    <a:pt x="1813235" y="460559"/>
                    <a:pt x="1826036" y="517883"/>
                  </a:cubicBezTo>
                  <a:cubicBezTo>
                    <a:pt x="1841118" y="585433"/>
                    <a:pt x="1815416" y="655932"/>
                    <a:pt x="1761613" y="694549"/>
                  </a:cubicBezTo>
                  <a:cubicBezTo>
                    <a:pt x="1812681" y="785697"/>
                    <a:pt x="1783976" y="904081"/>
                    <a:pt x="1697962" y="956980"/>
                  </a:cubicBezTo>
                  <a:cubicBezTo>
                    <a:pt x="1703616" y="1008945"/>
                    <a:pt x="1673669" y="1057739"/>
                    <a:pt x="1627131" y="1072364"/>
                  </a:cubicBezTo>
                  <a:cubicBezTo>
                    <a:pt x="1593460" y="1082959"/>
                    <a:pt x="1557121" y="1073594"/>
                    <a:pt x="1531520" y="1047709"/>
                  </a:cubicBezTo>
                  <a:cubicBezTo>
                    <a:pt x="1511438" y="1084434"/>
                    <a:pt x="1472902" y="1104886"/>
                    <a:pt x="1433427" y="1099773"/>
                  </a:cubicBezTo>
                  <a:cubicBezTo>
                    <a:pt x="1387207" y="1093775"/>
                    <a:pt x="1351002" y="1054297"/>
                    <a:pt x="1346238" y="1004692"/>
                  </a:cubicBezTo>
                  <a:cubicBezTo>
                    <a:pt x="1345466" y="1004397"/>
                    <a:pt x="1344711" y="1004077"/>
                    <a:pt x="1343939" y="1003782"/>
                  </a:cubicBezTo>
                  <a:cubicBezTo>
                    <a:pt x="1298424" y="1010444"/>
                    <a:pt x="1252523" y="994909"/>
                    <a:pt x="1218735" y="961429"/>
                  </a:cubicBezTo>
                  <a:cubicBezTo>
                    <a:pt x="1192051" y="934979"/>
                    <a:pt x="1175736" y="900313"/>
                    <a:pt x="1170674" y="863838"/>
                  </a:cubicBezTo>
                  <a:lnTo>
                    <a:pt x="1170742" y="859861"/>
                  </a:lnTo>
                  <a:lnTo>
                    <a:pt x="1150349" y="858337"/>
                  </a:lnTo>
                  <a:lnTo>
                    <a:pt x="1202999" y="975072"/>
                  </a:lnTo>
                  <a:cubicBezTo>
                    <a:pt x="1238018" y="1040843"/>
                    <a:pt x="1277280" y="1104055"/>
                    <a:pt x="1320572" y="1163947"/>
                  </a:cubicBezTo>
                  <a:lnTo>
                    <a:pt x="1320573" y="1163948"/>
                  </a:lnTo>
                  <a:cubicBezTo>
                    <a:pt x="1200838" y="1197585"/>
                    <a:pt x="1074732" y="1165010"/>
                    <a:pt x="967639" y="1085151"/>
                  </a:cubicBezTo>
                  <a:lnTo>
                    <a:pt x="925288" y="1047180"/>
                  </a:lnTo>
                  <a:lnTo>
                    <a:pt x="980026" y="1225110"/>
                  </a:lnTo>
                  <a:cubicBezTo>
                    <a:pt x="886749" y="1225110"/>
                    <a:pt x="800094" y="1190310"/>
                    <a:pt x="728213" y="1130711"/>
                  </a:cubicBezTo>
                  <a:lnTo>
                    <a:pt x="705495" y="1107706"/>
                  </a:lnTo>
                  <a:lnTo>
                    <a:pt x="705438" y="1108456"/>
                  </a:lnTo>
                  <a:cubicBezTo>
                    <a:pt x="704007" y="1156321"/>
                    <a:pt x="704805" y="1204166"/>
                    <a:pt x="707897" y="1251774"/>
                  </a:cubicBezTo>
                  <a:cubicBezTo>
                    <a:pt x="633619" y="1228864"/>
                    <a:pt x="571001" y="1183752"/>
                    <a:pt x="522812" y="1123469"/>
                  </a:cubicBezTo>
                  <a:lnTo>
                    <a:pt x="472426" y="1040269"/>
                  </a:lnTo>
                  <a:lnTo>
                    <a:pt x="452510" y="1046655"/>
                  </a:lnTo>
                  <a:cubicBezTo>
                    <a:pt x="440476" y="1049218"/>
                    <a:pt x="428082" y="1050573"/>
                    <a:pt x="415460" y="1050587"/>
                  </a:cubicBezTo>
                  <a:cubicBezTo>
                    <a:pt x="393106" y="1097838"/>
                    <a:pt x="342065" y="1123770"/>
                    <a:pt x="294748" y="1111902"/>
                  </a:cubicBezTo>
                  <a:cubicBezTo>
                    <a:pt x="260507" y="1103326"/>
                    <a:pt x="234430" y="1076341"/>
                    <a:pt x="226143" y="1040891"/>
                  </a:cubicBezTo>
                  <a:cubicBezTo>
                    <a:pt x="189822" y="1061693"/>
                    <a:pt x="146280" y="1058975"/>
                    <a:pt x="115304" y="1033975"/>
                  </a:cubicBezTo>
                  <a:cubicBezTo>
                    <a:pt x="79043" y="1004694"/>
                    <a:pt x="68826" y="952112"/>
                    <a:pt x="90704" y="907338"/>
                  </a:cubicBezTo>
                  <a:cubicBezTo>
                    <a:pt x="90200" y="906683"/>
                    <a:pt x="89724" y="906016"/>
                    <a:pt x="89220" y="905361"/>
                  </a:cubicBezTo>
                  <a:cubicBezTo>
                    <a:pt x="46940" y="887239"/>
                    <a:pt x="15938" y="849995"/>
                    <a:pt x="4644" y="803789"/>
                  </a:cubicBezTo>
                  <a:cubicBezTo>
                    <a:pt x="-13184" y="730792"/>
                    <a:pt x="21524" y="651468"/>
                    <a:pt x="88002" y="613204"/>
                  </a:cubicBezTo>
                  <a:lnTo>
                    <a:pt x="87985" y="613140"/>
                  </a:lnTo>
                  <a:lnTo>
                    <a:pt x="72740" y="555717"/>
                  </a:lnTo>
                  <a:cubicBezTo>
                    <a:pt x="72109" y="526256"/>
                    <a:pt x="81483" y="496855"/>
                    <a:pt x="98650" y="472631"/>
                  </a:cubicBezTo>
                  <a:lnTo>
                    <a:pt x="120197" y="450744"/>
                  </a:lnTo>
                  <a:lnTo>
                    <a:pt x="120037" y="444992"/>
                  </a:lnTo>
                  <a:cubicBezTo>
                    <a:pt x="122060" y="429326"/>
                    <a:pt x="126908" y="414507"/>
                    <a:pt x="134086" y="400992"/>
                  </a:cubicBezTo>
                  <a:lnTo>
                    <a:pt x="158401" y="369612"/>
                  </a:lnTo>
                  <a:lnTo>
                    <a:pt x="167426" y="323252"/>
                  </a:lnTo>
                  <a:cubicBezTo>
                    <a:pt x="175318" y="305543"/>
                    <a:pt x="187401" y="290418"/>
                    <a:pt x="202109" y="279088"/>
                  </a:cubicBezTo>
                  <a:lnTo>
                    <a:pt x="251078" y="258311"/>
                  </a:lnTo>
                  <a:lnTo>
                    <a:pt x="252540" y="257691"/>
                  </a:lnTo>
                  <a:cubicBezTo>
                    <a:pt x="242117" y="221406"/>
                    <a:pt x="250191" y="181805"/>
                    <a:pt x="272457" y="151185"/>
                  </a:cubicBezTo>
                  <a:cubicBezTo>
                    <a:pt x="279879" y="140978"/>
                    <a:pt x="288878" y="131770"/>
                    <a:pt x="299294" y="124014"/>
                  </a:cubicBezTo>
                  <a:cubicBezTo>
                    <a:pt x="315166" y="112195"/>
                    <a:pt x="333103" y="104692"/>
                    <a:pt x="351425" y="101775"/>
                  </a:cubicBezTo>
                  <a:lnTo>
                    <a:pt x="384926" y="105026"/>
                  </a:lnTo>
                  <a:lnTo>
                    <a:pt x="434598" y="89906"/>
                  </a:lnTo>
                  <a:lnTo>
                    <a:pt x="459949" y="74773"/>
                  </a:lnTo>
                  <a:cubicBezTo>
                    <a:pt x="479705" y="68725"/>
                    <a:pt x="500584" y="67576"/>
                    <a:pt x="520772" y="71885"/>
                  </a:cubicBezTo>
                  <a:cubicBezTo>
                    <a:pt x="535428" y="75008"/>
                    <a:pt x="549109" y="80885"/>
                    <a:pt x="561213" y="89111"/>
                  </a:cubicBezTo>
                  <a:lnTo>
                    <a:pt x="585708" y="113872"/>
                  </a:lnTo>
                  <a:lnTo>
                    <a:pt x="609300" y="82172"/>
                  </a:lnTo>
                  <a:cubicBezTo>
                    <a:pt x="674528" y="13952"/>
                    <a:pt x="791334" y="6988"/>
                    <a:pt x="865118" y="74858"/>
                  </a:cubicBezTo>
                  <a:lnTo>
                    <a:pt x="866117" y="73761"/>
                  </a:lnTo>
                  <a:lnTo>
                    <a:pt x="910033" y="25518"/>
                  </a:lnTo>
                  <a:cubicBezTo>
                    <a:pt x="928792" y="12891"/>
                    <a:pt x="950785" y="4457"/>
                    <a:pt x="974354" y="1341"/>
                  </a:cubicBezTo>
                  <a:cubicBezTo>
                    <a:pt x="1013265" y="-3811"/>
                    <a:pt x="1052138" y="6058"/>
                    <a:pt x="1082550" y="27734"/>
                  </a:cubicBezTo>
                  <a:lnTo>
                    <a:pt x="1108241" y="51742"/>
                  </a:lnTo>
                  <a:lnTo>
                    <a:pt x="1109829" y="53226"/>
                  </a:lnTo>
                  <a:cubicBezTo>
                    <a:pt x="1144212" y="15455"/>
                    <a:pt x="1195463" y="-3289"/>
                    <a:pt x="1246397" y="735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0A0CB573-5DFB-D7D9-E60B-AED8BB0EEA7A}"/>
                </a:ext>
              </a:extLst>
            </p:cNvPr>
            <p:cNvSpPr/>
            <p:nvPr/>
          </p:nvSpPr>
          <p:spPr>
            <a:xfrm rot="18195864">
              <a:off x="7319042" y="1224883"/>
              <a:ext cx="1201465" cy="726723"/>
            </a:xfrm>
            <a:custGeom>
              <a:avLst/>
              <a:gdLst>
                <a:gd name="connsiteX0" fmla="*/ 1246397 w 1830302"/>
                <a:gd name="connsiteY0" fmla="*/ 735 h 1251774"/>
                <a:gd name="connsiteX1" fmla="*/ 1296588 w 1830302"/>
                <a:gd name="connsiteY1" fmla="*/ 12487 h 1251774"/>
                <a:gd name="connsiteX2" fmla="*/ 1358956 w 1830302"/>
                <a:gd name="connsiteY2" fmla="*/ 56968 h 1251774"/>
                <a:gd name="connsiteX3" fmla="*/ 1365178 w 1830302"/>
                <a:gd name="connsiteY3" fmla="*/ 69794 h 1251774"/>
                <a:gd name="connsiteX4" fmla="*/ 1392201 w 1830302"/>
                <a:gd name="connsiteY4" fmla="*/ 52286 h 1251774"/>
                <a:gd name="connsiteX5" fmla="*/ 1494125 w 1830302"/>
                <a:gd name="connsiteY5" fmla="*/ 42258 h 1251774"/>
                <a:gd name="connsiteX6" fmla="*/ 1609582 w 1830302"/>
                <a:gd name="connsiteY6" fmla="*/ 180209 h 1251774"/>
                <a:gd name="connsiteX7" fmla="*/ 1708515 w 1830302"/>
                <a:gd name="connsiteY7" fmla="*/ 229593 h 1251774"/>
                <a:gd name="connsiteX8" fmla="*/ 1720493 w 1830302"/>
                <a:gd name="connsiteY8" fmla="*/ 397729 h 1251774"/>
                <a:gd name="connsiteX9" fmla="*/ 1826036 w 1830302"/>
                <a:gd name="connsiteY9" fmla="*/ 517883 h 1251774"/>
                <a:gd name="connsiteX10" fmla="*/ 1761613 w 1830302"/>
                <a:gd name="connsiteY10" fmla="*/ 694549 h 1251774"/>
                <a:gd name="connsiteX11" fmla="*/ 1697962 w 1830302"/>
                <a:gd name="connsiteY11" fmla="*/ 956980 h 1251774"/>
                <a:gd name="connsiteX12" fmla="*/ 1627131 w 1830302"/>
                <a:gd name="connsiteY12" fmla="*/ 1072364 h 1251774"/>
                <a:gd name="connsiteX13" fmla="*/ 1531520 w 1830302"/>
                <a:gd name="connsiteY13" fmla="*/ 1047709 h 1251774"/>
                <a:gd name="connsiteX14" fmla="*/ 1433427 w 1830302"/>
                <a:gd name="connsiteY14" fmla="*/ 1099773 h 1251774"/>
                <a:gd name="connsiteX15" fmla="*/ 1346238 w 1830302"/>
                <a:gd name="connsiteY15" fmla="*/ 1004692 h 1251774"/>
                <a:gd name="connsiteX16" fmla="*/ 1343939 w 1830302"/>
                <a:gd name="connsiteY16" fmla="*/ 1003782 h 1251774"/>
                <a:gd name="connsiteX17" fmla="*/ 1218735 w 1830302"/>
                <a:gd name="connsiteY17" fmla="*/ 961429 h 1251774"/>
                <a:gd name="connsiteX18" fmla="*/ 1170674 w 1830302"/>
                <a:gd name="connsiteY18" fmla="*/ 863838 h 1251774"/>
                <a:gd name="connsiteX19" fmla="*/ 1170742 w 1830302"/>
                <a:gd name="connsiteY19" fmla="*/ 859861 h 1251774"/>
                <a:gd name="connsiteX20" fmla="*/ 1150349 w 1830302"/>
                <a:gd name="connsiteY20" fmla="*/ 858337 h 1251774"/>
                <a:gd name="connsiteX21" fmla="*/ 1202999 w 1830302"/>
                <a:gd name="connsiteY21" fmla="*/ 975072 h 1251774"/>
                <a:gd name="connsiteX22" fmla="*/ 1320572 w 1830302"/>
                <a:gd name="connsiteY22" fmla="*/ 1163947 h 1251774"/>
                <a:gd name="connsiteX23" fmla="*/ 1320573 w 1830302"/>
                <a:gd name="connsiteY23" fmla="*/ 1163948 h 1251774"/>
                <a:gd name="connsiteX24" fmla="*/ 967639 w 1830302"/>
                <a:gd name="connsiteY24" fmla="*/ 1085151 h 1251774"/>
                <a:gd name="connsiteX25" fmla="*/ 925288 w 1830302"/>
                <a:gd name="connsiteY25" fmla="*/ 1047180 h 1251774"/>
                <a:gd name="connsiteX26" fmla="*/ 980026 w 1830302"/>
                <a:gd name="connsiteY26" fmla="*/ 1225110 h 1251774"/>
                <a:gd name="connsiteX27" fmla="*/ 728213 w 1830302"/>
                <a:gd name="connsiteY27" fmla="*/ 1130711 h 1251774"/>
                <a:gd name="connsiteX28" fmla="*/ 705495 w 1830302"/>
                <a:gd name="connsiteY28" fmla="*/ 1107706 h 1251774"/>
                <a:gd name="connsiteX29" fmla="*/ 705438 w 1830302"/>
                <a:gd name="connsiteY29" fmla="*/ 1108456 h 1251774"/>
                <a:gd name="connsiteX30" fmla="*/ 707897 w 1830302"/>
                <a:gd name="connsiteY30" fmla="*/ 1251774 h 1251774"/>
                <a:gd name="connsiteX31" fmla="*/ 522812 w 1830302"/>
                <a:gd name="connsiteY31" fmla="*/ 1123469 h 1251774"/>
                <a:gd name="connsiteX32" fmla="*/ 472426 w 1830302"/>
                <a:gd name="connsiteY32" fmla="*/ 1040269 h 1251774"/>
                <a:gd name="connsiteX33" fmla="*/ 452510 w 1830302"/>
                <a:gd name="connsiteY33" fmla="*/ 1046655 h 1251774"/>
                <a:gd name="connsiteX34" fmla="*/ 415460 w 1830302"/>
                <a:gd name="connsiteY34" fmla="*/ 1050587 h 1251774"/>
                <a:gd name="connsiteX35" fmla="*/ 294748 w 1830302"/>
                <a:gd name="connsiteY35" fmla="*/ 1111902 h 1251774"/>
                <a:gd name="connsiteX36" fmla="*/ 226143 w 1830302"/>
                <a:gd name="connsiteY36" fmla="*/ 1040891 h 1251774"/>
                <a:gd name="connsiteX37" fmla="*/ 115304 w 1830302"/>
                <a:gd name="connsiteY37" fmla="*/ 1033975 h 1251774"/>
                <a:gd name="connsiteX38" fmla="*/ 90704 w 1830302"/>
                <a:gd name="connsiteY38" fmla="*/ 907338 h 1251774"/>
                <a:gd name="connsiteX39" fmla="*/ 89220 w 1830302"/>
                <a:gd name="connsiteY39" fmla="*/ 905361 h 1251774"/>
                <a:gd name="connsiteX40" fmla="*/ 4644 w 1830302"/>
                <a:gd name="connsiteY40" fmla="*/ 803789 h 1251774"/>
                <a:gd name="connsiteX41" fmla="*/ 88002 w 1830302"/>
                <a:gd name="connsiteY41" fmla="*/ 613204 h 1251774"/>
                <a:gd name="connsiteX42" fmla="*/ 87985 w 1830302"/>
                <a:gd name="connsiteY42" fmla="*/ 613140 h 1251774"/>
                <a:gd name="connsiteX43" fmla="*/ 72740 w 1830302"/>
                <a:gd name="connsiteY43" fmla="*/ 555717 h 1251774"/>
                <a:gd name="connsiteX44" fmla="*/ 98650 w 1830302"/>
                <a:gd name="connsiteY44" fmla="*/ 472631 h 1251774"/>
                <a:gd name="connsiteX45" fmla="*/ 120197 w 1830302"/>
                <a:gd name="connsiteY45" fmla="*/ 450744 h 1251774"/>
                <a:gd name="connsiteX46" fmla="*/ 120037 w 1830302"/>
                <a:gd name="connsiteY46" fmla="*/ 444992 h 1251774"/>
                <a:gd name="connsiteX47" fmla="*/ 134086 w 1830302"/>
                <a:gd name="connsiteY47" fmla="*/ 400992 h 1251774"/>
                <a:gd name="connsiteX48" fmla="*/ 158401 w 1830302"/>
                <a:gd name="connsiteY48" fmla="*/ 369612 h 1251774"/>
                <a:gd name="connsiteX49" fmla="*/ 167426 w 1830302"/>
                <a:gd name="connsiteY49" fmla="*/ 323252 h 1251774"/>
                <a:gd name="connsiteX50" fmla="*/ 202109 w 1830302"/>
                <a:gd name="connsiteY50" fmla="*/ 279088 h 1251774"/>
                <a:gd name="connsiteX51" fmla="*/ 251078 w 1830302"/>
                <a:gd name="connsiteY51" fmla="*/ 258311 h 1251774"/>
                <a:gd name="connsiteX52" fmla="*/ 252540 w 1830302"/>
                <a:gd name="connsiteY52" fmla="*/ 257691 h 1251774"/>
                <a:gd name="connsiteX53" fmla="*/ 272457 w 1830302"/>
                <a:gd name="connsiteY53" fmla="*/ 151185 h 1251774"/>
                <a:gd name="connsiteX54" fmla="*/ 299294 w 1830302"/>
                <a:gd name="connsiteY54" fmla="*/ 124014 h 1251774"/>
                <a:gd name="connsiteX55" fmla="*/ 351425 w 1830302"/>
                <a:gd name="connsiteY55" fmla="*/ 101775 h 1251774"/>
                <a:gd name="connsiteX56" fmla="*/ 384926 w 1830302"/>
                <a:gd name="connsiteY56" fmla="*/ 105026 h 1251774"/>
                <a:gd name="connsiteX57" fmla="*/ 434598 w 1830302"/>
                <a:gd name="connsiteY57" fmla="*/ 89906 h 1251774"/>
                <a:gd name="connsiteX58" fmla="*/ 459949 w 1830302"/>
                <a:gd name="connsiteY58" fmla="*/ 74773 h 1251774"/>
                <a:gd name="connsiteX59" fmla="*/ 520772 w 1830302"/>
                <a:gd name="connsiteY59" fmla="*/ 71885 h 1251774"/>
                <a:gd name="connsiteX60" fmla="*/ 561213 w 1830302"/>
                <a:gd name="connsiteY60" fmla="*/ 89111 h 1251774"/>
                <a:gd name="connsiteX61" fmla="*/ 585708 w 1830302"/>
                <a:gd name="connsiteY61" fmla="*/ 113872 h 1251774"/>
                <a:gd name="connsiteX62" fmla="*/ 609300 w 1830302"/>
                <a:gd name="connsiteY62" fmla="*/ 82172 h 1251774"/>
                <a:gd name="connsiteX63" fmla="*/ 865118 w 1830302"/>
                <a:gd name="connsiteY63" fmla="*/ 74858 h 1251774"/>
                <a:gd name="connsiteX64" fmla="*/ 866117 w 1830302"/>
                <a:gd name="connsiteY64" fmla="*/ 73761 h 1251774"/>
                <a:gd name="connsiteX65" fmla="*/ 910033 w 1830302"/>
                <a:gd name="connsiteY65" fmla="*/ 25518 h 1251774"/>
                <a:gd name="connsiteX66" fmla="*/ 974354 w 1830302"/>
                <a:gd name="connsiteY66" fmla="*/ 1341 h 1251774"/>
                <a:gd name="connsiteX67" fmla="*/ 1082550 w 1830302"/>
                <a:gd name="connsiteY67" fmla="*/ 27734 h 1251774"/>
                <a:gd name="connsiteX68" fmla="*/ 1108241 w 1830302"/>
                <a:gd name="connsiteY68" fmla="*/ 51742 h 1251774"/>
                <a:gd name="connsiteX69" fmla="*/ 1109829 w 1830302"/>
                <a:gd name="connsiteY69" fmla="*/ 53226 h 1251774"/>
                <a:gd name="connsiteX70" fmla="*/ 1246397 w 1830302"/>
                <a:gd name="connsiteY70" fmla="*/ 735 h 1251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830302" h="1251774">
                  <a:moveTo>
                    <a:pt x="1246397" y="735"/>
                  </a:moveTo>
                  <a:cubicBezTo>
                    <a:pt x="1263374" y="2076"/>
                    <a:pt x="1280317" y="5947"/>
                    <a:pt x="1296588" y="12487"/>
                  </a:cubicBezTo>
                  <a:cubicBezTo>
                    <a:pt x="1321384" y="22450"/>
                    <a:pt x="1342673" y="37861"/>
                    <a:pt x="1358956" y="56968"/>
                  </a:cubicBezTo>
                  <a:lnTo>
                    <a:pt x="1365178" y="69794"/>
                  </a:lnTo>
                  <a:lnTo>
                    <a:pt x="1392201" y="52286"/>
                  </a:lnTo>
                  <a:cubicBezTo>
                    <a:pt x="1423826" y="36741"/>
                    <a:pt x="1459749" y="32967"/>
                    <a:pt x="1494125" y="42258"/>
                  </a:cubicBezTo>
                  <a:cubicBezTo>
                    <a:pt x="1555058" y="58728"/>
                    <a:pt x="1600691" y="113250"/>
                    <a:pt x="1609582" y="180209"/>
                  </a:cubicBezTo>
                  <a:cubicBezTo>
                    <a:pt x="1647615" y="180529"/>
                    <a:pt x="1683685" y="198547"/>
                    <a:pt x="1708515" y="229593"/>
                  </a:cubicBezTo>
                  <a:cubicBezTo>
                    <a:pt x="1746246" y="276765"/>
                    <a:pt x="1751094" y="344904"/>
                    <a:pt x="1720493" y="397729"/>
                  </a:cubicBezTo>
                  <a:cubicBezTo>
                    <a:pt x="1773055" y="414814"/>
                    <a:pt x="1813235" y="460559"/>
                    <a:pt x="1826036" y="517883"/>
                  </a:cubicBezTo>
                  <a:cubicBezTo>
                    <a:pt x="1841118" y="585433"/>
                    <a:pt x="1815416" y="655932"/>
                    <a:pt x="1761613" y="694549"/>
                  </a:cubicBezTo>
                  <a:cubicBezTo>
                    <a:pt x="1812681" y="785697"/>
                    <a:pt x="1783976" y="904081"/>
                    <a:pt x="1697962" y="956980"/>
                  </a:cubicBezTo>
                  <a:cubicBezTo>
                    <a:pt x="1703616" y="1008945"/>
                    <a:pt x="1673669" y="1057739"/>
                    <a:pt x="1627131" y="1072364"/>
                  </a:cubicBezTo>
                  <a:cubicBezTo>
                    <a:pt x="1593460" y="1082959"/>
                    <a:pt x="1557121" y="1073594"/>
                    <a:pt x="1531520" y="1047709"/>
                  </a:cubicBezTo>
                  <a:cubicBezTo>
                    <a:pt x="1511438" y="1084434"/>
                    <a:pt x="1472902" y="1104886"/>
                    <a:pt x="1433427" y="1099773"/>
                  </a:cubicBezTo>
                  <a:cubicBezTo>
                    <a:pt x="1387207" y="1093775"/>
                    <a:pt x="1351002" y="1054297"/>
                    <a:pt x="1346238" y="1004692"/>
                  </a:cubicBezTo>
                  <a:cubicBezTo>
                    <a:pt x="1345466" y="1004397"/>
                    <a:pt x="1344711" y="1004077"/>
                    <a:pt x="1343939" y="1003782"/>
                  </a:cubicBezTo>
                  <a:cubicBezTo>
                    <a:pt x="1298424" y="1010444"/>
                    <a:pt x="1252523" y="994909"/>
                    <a:pt x="1218735" y="961429"/>
                  </a:cubicBezTo>
                  <a:cubicBezTo>
                    <a:pt x="1192051" y="934979"/>
                    <a:pt x="1175736" y="900313"/>
                    <a:pt x="1170674" y="863838"/>
                  </a:cubicBezTo>
                  <a:lnTo>
                    <a:pt x="1170742" y="859861"/>
                  </a:lnTo>
                  <a:lnTo>
                    <a:pt x="1150349" y="858337"/>
                  </a:lnTo>
                  <a:lnTo>
                    <a:pt x="1202999" y="975072"/>
                  </a:lnTo>
                  <a:cubicBezTo>
                    <a:pt x="1238018" y="1040843"/>
                    <a:pt x="1277280" y="1104055"/>
                    <a:pt x="1320572" y="1163947"/>
                  </a:cubicBezTo>
                  <a:lnTo>
                    <a:pt x="1320573" y="1163948"/>
                  </a:lnTo>
                  <a:cubicBezTo>
                    <a:pt x="1200838" y="1197585"/>
                    <a:pt x="1074732" y="1165010"/>
                    <a:pt x="967639" y="1085151"/>
                  </a:cubicBezTo>
                  <a:lnTo>
                    <a:pt x="925288" y="1047180"/>
                  </a:lnTo>
                  <a:lnTo>
                    <a:pt x="980026" y="1225110"/>
                  </a:lnTo>
                  <a:cubicBezTo>
                    <a:pt x="886749" y="1225110"/>
                    <a:pt x="800094" y="1190310"/>
                    <a:pt x="728213" y="1130711"/>
                  </a:cubicBezTo>
                  <a:lnTo>
                    <a:pt x="705495" y="1107706"/>
                  </a:lnTo>
                  <a:lnTo>
                    <a:pt x="705438" y="1108456"/>
                  </a:lnTo>
                  <a:cubicBezTo>
                    <a:pt x="704007" y="1156321"/>
                    <a:pt x="704805" y="1204166"/>
                    <a:pt x="707897" y="1251774"/>
                  </a:cubicBezTo>
                  <a:cubicBezTo>
                    <a:pt x="633619" y="1228864"/>
                    <a:pt x="571001" y="1183752"/>
                    <a:pt x="522812" y="1123469"/>
                  </a:cubicBezTo>
                  <a:lnTo>
                    <a:pt x="472426" y="1040269"/>
                  </a:lnTo>
                  <a:lnTo>
                    <a:pt x="452510" y="1046655"/>
                  </a:lnTo>
                  <a:cubicBezTo>
                    <a:pt x="440476" y="1049218"/>
                    <a:pt x="428082" y="1050573"/>
                    <a:pt x="415460" y="1050587"/>
                  </a:cubicBezTo>
                  <a:cubicBezTo>
                    <a:pt x="393106" y="1097838"/>
                    <a:pt x="342065" y="1123770"/>
                    <a:pt x="294748" y="1111902"/>
                  </a:cubicBezTo>
                  <a:cubicBezTo>
                    <a:pt x="260507" y="1103326"/>
                    <a:pt x="234430" y="1076341"/>
                    <a:pt x="226143" y="1040891"/>
                  </a:cubicBezTo>
                  <a:cubicBezTo>
                    <a:pt x="189822" y="1061693"/>
                    <a:pt x="146280" y="1058975"/>
                    <a:pt x="115304" y="1033975"/>
                  </a:cubicBezTo>
                  <a:cubicBezTo>
                    <a:pt x="79043" y="1004694"/>
                    <a:pt x="68826" y="952112"/>
                    <a:pt x="90704" y="907338"/>
                  </a:cubicBezTo>
                  <a:cubicBezTo>
                    <a:pt x="90200" y="906683"/>
                    <a:pt x="89724" y="906016"/>
                    <a:pt x="89220" y="905361"/>
                  </a:cubicBezTo>
                  <a:cubicBezTo>
                    <a:pt x="46940" y="887239"/>
                    <a:pt x="15938" y="849995"/>
                    <a:pt x="4644" y="803789"/>
                  </a:cubicBezTo>
                  <a:cubicBezTo>
                    <a:pt x="-13184" y="730792"/>
                    <a:pt x="21524" y="651468"/>
                    <a:pt x="88002" y="613204"/>
                  </a:cubicBezTo>
                  <a:lnTo>
                    <a:pt x="87985" y="613140"/>
                  </a:lnTo>
                  <a:lnTo>
                    <a:pt x="72740" y="555717"/>
                  </a:lnTo>
                  <a:cubicBezTo>
                    <a:pt x="72109" y="526256"/>
                    <a:pt x="81483" y="496855"/>
                    <a:pt x="98650" y="472631"/>
                  </a:cubicBezTo>
                  <a:lnTo>
                    <a:pt x="120197" y="450744"/>
                  </a:lnTo>
                  <a:lnTo>
                    <a:pt x="120037" y="444992"/>
                  </a:lnTo>
                  <a:cubicBezTo>
                    <a:pt x="122060" y="429326"/>
                    <a:pt x="126908" y="414507"/>
                    <a:pt x="134086" y="400992"/>
                  </a:cubicBezTo>
                  <a:lnTo>
                    <a:pt x="158401" y="369612"/>
                  </a:lnTo>
                  <a:lnTo>
                    <a:pt x="167426" y="323252"/>
                  </a:lnTo>
                  <a:cubicBezTo>
                    <a:pt x="175318" y="305543"/>
                    <a:pt x="187401" y="290418"/>
                    <a:pt x="202109" y="279088"/>
                  </a:cubicBezTo>
                  <a:lnTo>
                    <a:pt x="251078" y="258311"/>
                  </a:lnTo>
                  <a:lnTo>
                    <a:pt x="252540" y="257691"/>
                  </a:lnTo>
                  <a:cubicBezTo>
                    <a:pt x="242117" y="221406"/>
                    <a:pt x="250191" y="181805"/>
                    <a:pt x="272457" y="151185"/>
                  </a:cubicBezTo>
                  <a:cubicBezTo>
                    <a:pt x="279879" y="140978"/>
                    <a:pt x="288878" y="131770"/>
                    <a:pt x="299294" y="124014"/>
                  </a:cubicBezTo>
                  <a:cubicBezTo>
                    <a:pt x="315166" y="112195"/>
                    <a:pt x="333103" y="104692"/>
                    <a:pt x="351425" y="101775"/>
                  </a:cubicBezTo>
                  <a:lnTo>
                    <a:pt x="384926" y="105026"/>
                  </a:lnTo>
                  <a:lnTo>
                    <a:pt x="434598" y="89906"/>
                  </a:lnTo>
                  <a:lnTo>
                    <a:pt x="459949" y="74773"/>
                  </a:lnTo>
                  <a:cubicBezTo>
                    <a:pt x="479705" y="68725"/>
                    <a:pt x="500584" y="67576"/>
                    <a:pt x="520772" y="71885"/>
                  </a:cubicBezTo>
                  <a:cubicBezTo>
                    <a:pt x="535428" y="75008"/>
                    <a:pt x="549109" y="80885"/>
                    <a:pt x="561213" y="89111"/>
                  </a:cubicBezTo>
                  <a:lnTo>
                    <a:pt x="585708" y="113872"/>
                  </a:lnTo>
                  <a:lnTo>
                    <a:pt x="609300" y="82172"/>
                  </a:lnTo>
                  <a:cubicBezTo>
                    <a:pt x="674528" y="13952"/>
                    <a:pt x="791334" y="6988"/>
                    <a:pt x="865118" y="74858"/>
                  </a:cubicBezTo>
                  <a:lnTo>
                    <a:pt x="866117" y="73761"/>
                  </a:lnTo>
                  <a:lnTo>
                    <a:pt x="910033" y="25518"/>
                  </a:lnTo>
                  <a:cubicBezTo>
                    <a:pt x="928792" y="12891"/>
                    <a:pt x="950785" y="4457"/>
                    <a:pt x="974354" y="1341"/>
                  </a:cubicBezTo>
                  <a:cubicBezTo>
                    <a:pt x="1013265" y="-3811"/>
                    <a:pt x="1052138" y="6058"/>
                    <a:pt x="1082550" y="27734"/>
                  </a:cubicBezTo>
                  <a:lnTo>
                    <a:pt x="1108241" y="51742"/>
                  </a:lnTo>
                  <a:lnTo>
                    <a:pt x="1109829" y="53226"/>
                  </a:lnTo>
                  <a:cubicBezTo>
                    <a:pt x="1144212" y="15455"/>
                    <a:pt x="1195463" y="-3289"/>
                    <a:pt x="1246397" y="735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6EDC156-7BE7-0D33-018F-B9A8DA546EC0}"/>
                </a:ext>
              </a:extLst>
            </p:cNvPr>
            <p:cNvSpPr/>
            <p:nvPr/>
          </p:nvSpPr>
          <p:spPr>
            <a:xfrm rot="20140124">
              <a:off x="8933452" y="3864506"/>
              <a:ext cx="385433" cy="65048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6F0C1576-948C-C2CA-4E82-30517069B28F}"/>
                </a:ext>
              </a:extLst>
            </p:cNvPr>
            <p:cNvSpPr/>
            <p:nvPr/>
          </p:nvSpPr>
          <p:spPr>
            <a:xfrm rot="1933618">
              <a:off x="7156781" y="3856019"/>
              <a:ext cx="355332" cy="65048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CE16319-CBFF-A92D-352E-C7786A29F6C2}"/>
                </a:ext>
              </a:extLst>
            </p:cNvPr>
            <p:cNvSpPr/>
            <p:nvPr/>
          </p:nvSpPr>
          <p:spPr>
            <a:xfrm rot="18548342">
              <a:off x="8525125" y="5773270"/>
              <a:ext cx="343073" cy="68941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39E0334-7988-4103-E47C-945E4EA1200C}"/>
                </a:ext>
              </a:extLst>
            </p:cNvPr>
            <p:cNvSpPr/>
            <p:nvPr/>
          </p:nvSpPr>
          <p:spPr>
            <a:xfrm rot="3713177">
              <a:off x="7731292" y="5821985"/>
              <a:ext cx="314216" cy="68941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rapezoid 68">
              <a:extLst>
                <a:ext uri="{FF2B5EF4-FFF2-40B4-BE49-F238E27FC236}">
                  <a16:creationId xmlns:a16="http://schemas.microsoft.com/office/drawing/2014/main" id="{98D8EBF9-4B0D-789D-EBF8-C776CBB1EC3B}"/>
                </a:ext>
              </a:extLst>
            </p:cNvPr>
            <p:cNvSpPr/>
            <p:nvPr/>
          </p:nvSpPr>
          <p:spPr>
            <a:xfrm>
              <a:off x="7497810" y="4174399"/>
              <a:ext cx="1588957" cy="1958026"/>
            </a:xfrm>
            <a:prstGeom prst="trapezoid">
              <a:avLst>
                <a:gd name="adj" fmla="val 17654"/>
              </a:avLst>
            </a:prstGeom>
            <a:solidFill>
              <a:schemeClr val="accent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3D6914D-3B21-069F-8621-8D2C5EC2DD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66450" y="4931701"/>
              <a:ext cx="45245" cy="1194414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BDEA93B7-BF01-C8BD-D168-C552628C7411}"/>
                </a:ext>
              </a:extLst>
            </p:cNvPr>
            <p:cNvGrpSpPr/>
            <p:nvPr/>
          </p:nvGrpSpPr>
          <p:grpSpPr>
            <a:xfrm>
              <a:off x="8254879" y="2987439"/>
              <a:ext cx="65526" cy="1187477"/>
              <a:chOff x="7745272" y="2470863"/>
              <a:chExt cx="211736" cy="2771430"/>
            </a:xfrm>
            <a:solidFill>
              <a:schemeClr val="bg2">
                <a:lumMod val="75000"/>
              </a:schemeClr>
            </a:solidFill>
          </p:grpSpPr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5C6C1B84-51E0-4AB3-620E-FD1D7CA455E1}"/>
                  </a:ext>
                </a:extLst>
              </p:cNvPr>
              <p:cNvSpPr/>
              <p:nvPr/>
            </p:nvSpPr>
            <p:spPr>
              <a:xfrm>
                <a:off x="7745272" y="2470863"/>
                <a:ext cx="211736" cy="2771430"/>
              </a:xfrm>
              <a:prstGeom prst="roundRect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F50C0473-6F95-08AA-FE13-ABBB97E55113}"/>
                  </a:ext>
                </a:extLst>
              </p:cNvPr>
              <p:cNvSpPr/>
              <p:nvPr/>
            </p:nvSpPr>
            <p:spPr>
              <a:xfrm>
                <a:off x="7764544" y="2602454"/>
                <a:ext cx="163294" cy="163294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C3949C5B-0533-6D54-6D21-EC6ABD99CFDA}"/>
                  </a:ext>
                </a:extLst>
              </p:cNvPr>
              <p:cNvSpPr/>
              <p:nvPr/>
            </p:nvSpPr>
            <p:spPr>
              <a:xfrm>
                <a:off x="7760229" y="3179448"/>
                <a:ext cx="163294" cy="163294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A30C697E-A677-9F44-0D34-5AC9CE2716C8}"/>
                  </a:ext>
                </a:extLst>
              </p:cNvPr>
              <p:cNvSpPr/>
              <p:nvPr/>
            </p:nvSpPr>
            <p:spPr>
              <a:xfrm>
                <a:off x="7773175" y="3756442"/>
                <a:ext cx="163294" cy="163294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F80B1F9C-099C-71F4-115A-8BE026335BE7}"/>
                  </a:ext>
                </a:extLst>
              </p:cNvPr>
              <p:cNvSpPr/>
              <p:nvPr/>
            </p:nvSpPr>
            <p:spPr>
              <a:xfrm>
                <a:off x="7768859" y="4333436"/>
                <a:ext cx="163294" cy="163294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E163BCC-3344-DFAC-B974-A1BB1EAA6D6C}"/>
                  </a:ext>
                </a:extLst>
              </p:cNvPr>
              <p:cNvSpPr/>
              <p:nvPr/>
            </p:nvSpPr>
            <p:spPr>
              <a:xfrm>
                <a:off x="7755914" y="4910430"/>
                <a:ext cx="163294" cy="163294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B1120F32-BED6-7C87-6F3F-5A4E116E4D02}"/>
                </a:ext>
              </a:extLst>
            </p:cNvPr>
            <p:cNvGrpSpPr/>
            <p:nvPr/>
          </p:nvGrpSpPr>
          <p:grpSpPr>
            <a:xfrm>
              <a:off x="7819274" y="3865963"/>
              <a:ext cx="925466" cy="636277"/>
              <a:chOff x="3459521" y="482094"/>
              <a:chExt cx="1702917" cy="1170791"/>
            </a:xfrm>
            <a:solidFill>
              <a:schemeClr val="accent4">
                <a:lumMod val="50000"/>
              </a:schemeClr>
            </a:solidFill>
          </p:grpSpPr>
          <p:sp>
            <p:nvSpPr>
              <p:cNvPr id="86" name="Parallelogram 85">
                <a:extLst>
                  <a:ext uri="{FF2B5EF4-FFF2-40B4-BE49-F238E27FC236}">
                    <a16:creationId xmlns:a16="http://schemas.microsoft.com/office/drawing/2014/main" id="{54E8312A-1EDB-93CE-C1B5-3F1266CECFF1}"/>
                  </a:ext>
                </a:extLst>
              </p:cNvPr>
              <p:cNvSpPr/>
              <p:nvPr/>
            </p:nvSpPr>
            <p:spPr>
              <a:xfrm rot="545745">
                <a:off x="4059936" y="1083242"/>
                <a:ext cx="173185" cy="556786"/>
              </a:xfrm>
              <a:prstGeom prst="parallelogram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5D0C9E72-1FEB-D8AB-F907-18B93A1D0C32}"/>
                  </a:ext>
                </a:extLst>
              </p:cNvPr>
              <p:cNvGrpSpPr/>
              <p:nvPr/>
            </p:nvGrpSpPr>
            <p:grpSpPr>
              <a:xfrm>
                <a:off x="3459521" y="482094"/>
                <a:ext cx="1702917" cy="1170791"/>
                <a:chOff x="3459521" y="482094"/>
                <a:chExt cx="1702917" cy="1170791"/>
              </a:xfrm>
              <a:grpFill/>
            </p:grpSpPr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57933ACD-431B-C833-1F95-9A6FE31FADB7}"/>
                    </a:ext>
                  </a:extLst>
                </p:cNvPr>
                <p:cNvSpPr/>
                <p:nvPr/>
              </p:nvSpPr>
              <p:spPr>
                <a:xfrm rot="20440447">
                  <a:off x="3459521" y="482094"/>
                  <a:ext cx="1702917" cy="1170791"/>
                </a:xfrm>
                <a:custGeom>
                  <a:avLst/>
                  <a:gdLst>
                    <a:gd name="connsiteX0" fmla="*/ 115308 w 1702917"/>
                    <a:gd name="connsiteY0" fmla="*/ 6223 h 1170791"/>
                    <a:gd name="connsiteX1" fmla="*/ 670048 w 1702917"/>
                    <a:gd name="connsiteY1" fmla="*/ 457450 h 1170791"/>
                    <a:gd name="connsiteX2" fmla="*/ 686091 w 1702917"/>
                    <a:gd name="connsiteY2" fmla="*/ 439523 h 1170791"/>
                    <a:gd name="connsiteX3" fmla="*/ 713948 w 1702917"/>
                    <a:gd name="connsiteY3" fmla="*/ 437978 h 1170791"/>
                    <a:gd name="connsiteX4" fmla="*/ 897397 w 1702917"/>
                    <a:gd name="connsiteY4" fmla="*/ 502313 h 1170791"/>
                    <a:gd name="connsiteX5" fmla="*/ 918187 w 1702917"/>
                    <a:gd name="connsiteY5" fmla="*/ 520919 h 1170791"/>
                    <a:gd name="connsiteX6" fmla="*/ 919557 w 1702917"/>
                    <a:gd name="connsiteY6" fmla="*/ 545621 h 1170791"/>
                    <a:gd name="connsiteX7" fmla="*/ 1678302 w 1702917"/>
                    <a:gd name="connsiteY7" fmla="*/ 632005 h 1170791"/>
                    <a:gd name="connsiteX8" fmla="*/ 1702737 w 1702917"/>
                    <a:gd name="connsiteY8" fmla="*/ 662718 h 1170791"/>
                    <a:gd name="connsiteX9" fmla="*/ 1690180 w 1702917"/>
                    <a:gd name="connsiteY9" fmla="*/ 773008 h 1170791"/>
                    <a:gd name="connsiteX10" fmla="*/ 1659467 w 1702917"/>
                    <a:gd name="connsiteY10" fmla="*/ 797443 h 1170791"/>
                    <a:gd name="connsiteX11" fmla="*/ 891058 w 1702917"/>
                    <a:gd name="connsiteY11" fmla="*/ 709959 h 1170791"/>
                    <a:gd name="connsiteX12" fmla="*/ 878516 w 1702917"/>
                    <a:gd name="connsiteY12" fmla="*/ 703008 h 1170791"/>
                    <a:gd name="connsiteX13" fmla="*/ 842141 w 1702917"/>
                    <a:gd name="connsiteY13" fmla="*/ 1170791 h 1170791"/>
                    <a:gd name="connsiteX14" fmla="*/ 712252 w 1702917"/>
                    <a:gd name="connsiteY14" fmla="*/ 1170791 h 1170791"/>
                    <a:gd name="connsiteX15" fmla="*/ 750224 w 1702917"/>
                    <a:gd name="connsiteY15" fmla="*/ 682472 h 1170791"/>
                    <a:gd name="connsiteX16" fmla="*/ 641567 w 1702917"/>
                    <a:gd name="connsiteY16" fmla="*/ 644366 h 1170791"/>
                    <a:gd name="connsiteX17" fmla="*/ 622120 w 1702917"/>
                    <a:gd name="connsiteY17" fmla="*/ 626963 h 1170791"/>
                    <a:gd name="connsiteX18" fmla="*/ 610201 w 1702917"/>
                    <a:gd name="connsiteY18" fmla="*/ 623404 h 1170791"/>
                    <a:gd name="connsiteX19" fmla="*/ 10240 w 1702917"/>
                    <a:gd name="connsiteY19" fmla="*/ 135395 h 1170791"/>
                    <a:gd name="connsiteX20" fmla="*/ 6223 w 1702917"/>
                    <a:gd name="connsiteY20" fmla="*/ 96354 h 1170791"/>
                    <a:gd name="connsiteX21" fmla="*/ 76267 w 1702917"/>
                    <a:gd name="connsiteY21" fmla="*/ 10241 h 1170791"/>
                    <a:gd name="connsiteX22" fmla="*/ 115308 w 1702917"/>
                    <a:gd name="connsiteY22" fmla="*/ 6223 h 1170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702917" h="1170791">
                      <a:moveTo>
                        <a:pt x="115308" y="6223"/>
                      </a:moveTo>
                      <a:lnTo>
                        <a:pt x="670048" y="457450"/>
                      </a:lnTo>
                      <a:lnTo>
                        <a:pt x="686091" y="439523"/>
                      </a:lnTo>
                      <a:cubicBezTo>
                        <a:pt x="694500" y="435481"/>
                        <a:pt x="704450" y="434646"/>
                        <a:pt x="713948" y="437978"/>
                      </a:cubicBezTo>
                      <a:lnTo>
                        <a:pt x="897397" y="502313"/>
                      </a:lnTo>
                      <a:cubicBezTo>
                        <a:pt x="906896" y="505645"/>
                        <a:pt x="914145" y="512511"/>
                        <a:pt x="918187" y="520919"/>
                      </a:cubicBezTo>
                      <a:lnTo>
                        <a:pt x="919557" y="545621"/>
                      </a:lnTo>
                      <a:lnTo>
                        <a:pt x="1678302" y="632005"/>
                      </a:lnTo>
                      <a:cubicBezTo>
                        <a:pt x="1693531" y="633738"/>
                        <a:pt x="1704470" y="647489"/>
                        <a:pt x="1702737" y="662718"/>
                      </a:cubicBezTo>
                      <a:lnTo>
                        <a:pt x="1690180" y="773008"/>
                      </a:lnTo>
                      <a:cubicBezTo>
                        <a:pt x="1688446" y="788237"/>
                        <a:pt x="1674696" y="799177"/>
                        <a:pt x="1659467" y="797443"/>
                      </a:cubicBezTo>
                      <a:lnTo>
                        <a:pt x="891058" y="709959"/>
                      </a:lnTo>
                      <a:lnTo>
                        <a:pt x="878516" y="703008"/>
                      </a:lnTo>
                      <a:lnTo>
                        <a:pt x="842141" y="1170791"/>
                      </a:lnTo>
                      <a:lnTo>
                        <a:pt x="712252" y="1170791"/>
                      </a:lnTo>
                      <a:lnTo>
                        <a:pt x="750224" y="682472"/>
                      </a:lnTo>
                      <a:lnTo>
                        <a:pt x="641567" y="644366"/>
                      </a:lnTo>
                      <a:lnTo>
                        <a:pt x="622120" y="626963"/>
                      </a:lnTo>
                      <a:lnTo>
                        <a:pt x="610201" y="623404"/>
                      </a:lnTo>
                      <a:lnTo>
                        <a:pt x="10240" y="135395"/>
                      </a:lnTo>
                      <a:cubicBezTo>
                        <a:pt x="-1650" y="125723"/>
                        <a:pt x="-3449" y="108244"/>
                        <a:pt x="6223" y="96354"/>
                      </a:cubicBezTo>
                      <a:lnTo>
                        <a:pt x="76267" y="10241"/>
                      </a:lnTo>
                      <a:cubicBezTo>
                        <a:pt x="85939" y="-1649"/>
                        <a:pt x="103418" y="-3448"/>
                        <a:pt x="115308" y="6223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: Rounded Corners 88">
                  <a:extLst>
                    <a:ext uri="{FF2B5EF4-FFF2-40B4-BE49-F238E27FC236}">
                      <a16:creationId xmlns:a16="http://schemas.microsoft.com/office/drawing/2014/main" id="{44E09ACC-5213-F555-E1CB-6A2B7591C0EE}"/>
                    </a:ext>
                  </a:extLst>
                </p:cNvPr>
                <p:cNvSpPr/>
                <p:nvPr/>
              </p:nvSpPr>
              <p:spPr>
                <a:xfrm>
                  <a:off x="4080155" y="970554"/>
                  <a:ext cx="289143" cy="237744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4B5F2D2A-3AF5-E71A-DD7B-1135F0E100F1}"/>
                </a:ext>
              </a:extLst>
            </p:cNvPr>
            <p:cNvGrpSpPr/>
            <p:nvPr/>
          </p:nvGrpSpPr>
          <p:grpSpPr>
            <a:xfrm>
              <a:off x="8437458" y="2619557"/>
              <a:ext cx="1033285" cy="1784366"/>
              <a:chOff x="6598651" y="2945783"/>
              <a:chExt cx="1033285" cy="1784366"/>
            </a:xfrm>
          </p:grpSpPr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2334F310-182E-6E0E-A318-E11B5EB873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31084" t="12497" r="27371" b="9370"/>
              <a:stretch>
                <a:fillRect/>
              </a:stretch>
            </p:blipFill>
            <p:spPr>
              <a:xfrm>
                <a:off x="6598651" y="2959295"/>
                <a:ext cx="1033285" cy="1770854"/>
              </a:xfrm>
              <a:custGeom>
                <a:avLst/>
                <a:gdLst>
                  <a:gd name="connsiteX0" fmla="*/ 229053 w 1033285"/>
                  <a:gd name="connsiteY0" fmla="*/ 0 h 1770854"/>
                  <a:gd name="connsiteX1" fmla="*/ 1033285 w 1033285"/>
                  <a:gd name="connsiteY1" fmla="*/ 1541023 h 1770854"/>
                  <a:gd name="connsiteX2" fmla="*/ 435765 w 1033285"/>
                  <a:gd name="connsiteY2" fmla="*/ 1770854 h 1770854"/>
                  <a:gd name="connsiteX3" fmla="*/ 0 w 1033285"/>
                  <a:gd name="connsiteY3" fmla="*/ 88103 h 1770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3285" h="1770854">
                    <a:moveTo>
                      <a:pt x="229053" y="0"/>
                    </a:moveTo>
                    <a:lnTo>
                      <a:pt x="1033285" y="1541023"/>
                    </a:lnTo>
                    <a:lnTo>
                      <a:pt x="435765" y="1770854"/>
                    </a:lnTo>
                    <a:lnTo>
                      <a:pt x="0" y="88103"/>
                    </a:lnTo>
                    <a:close/>
                  </a:path>
                </a:pathLst>
              </a:custGeom>
            </p:spPr>
          </p:pic>
          <p:sp>
            <p:nvSpPr>
              <p:cNvPr id="92" name="Trapezoid 91">
                <a:extLst>
                  <a:ext uri="{FF2B5EF4-FFF2-40B4-BE49-F238E27FC236}">
                    <a16:creationId xmlns:a16="http://schemas.microsoft.com/office/drawing/2014/main" id="{B5C5150F-EF35-18E3-48CA-D1ACB2340F7F}"/>
                  </a:ext>
                </a:extLst>
              </p:cNvPr>
              <p:cNvSpPr/>
              <p:nvPr/>
            </p:nvSpPr>
            <p:spPr>
              <a:xfrm rot="20337671">
                <a:off x="6703075" y="2945783"/>
                <a:ext cx="640197" cy="1727014"/>
              </a:xfrm>
              <a:prstGeom prst="trapezoid">
                <a:avLst>
                  <a:gd name="adj" fmla="val 30833"/>
                </a:avLst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0AF9501E-EFB2-A703-20A3-CFB9C4390BCF}"/>
                </a:ext>
              </a:extLst>
            </p:cNvPr>
            <p:cNvGrpSpPr/>
            <p:nvPr/>
          </p:nvGrpSpPr>
          <p:grpSpPr>
            <a:xfrm>
              <a:off x="7048873" y="2609833"/>
              <a:ext cx="1119370" cy="1794090"/>
              <a:chOff x="1561961" y="4175016"/>
              <a:chExt cx="1119370" cy="1794090"/>
            </a:xfrm>
          </p:grpSpPr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672A68C1-A964-11A3-4E0E-1F8D5EDE90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23600" t="2751" r="31393" b="18369"/>
              <a:stretch>
                <a:fillRect/>
              </a:stretch>
            </p:blipFill>
            <p:spPr>
              <a:xfrm>
                <a:off x="1561961" y="4181330"/>
                <a:ext cx="1119370" cy="1787776"/>
              </a:xfrm>
              <a:custGeom>
                <a:avLst/>
                <a:gdLst>
                  <a:gd name="connsiteX0" fmla="*/ 824565 w 1119370"/>
                  <a:gd name="connsiteY0" fmla="*/ 0 h 1787776"/>
                  <a:gd name="connsiteX1" fmla="*/ 1119370 w 1119370"/>
                  <a:gd name="connsiteY1" fmla="*/ 124714 h 1787776"/>
                  <a:gd name="connsiteX2" fmla="*/ 589608 w 1119370"/>
                  <a:gd name="connsiteY2" fmla="*/ 1787776 h 1787776"/>
                  <a:gd name="connsiteX3" fmla="*/ 0 w 1119370"/>
                  <a:gd name="connsiteY3" fmla="*/ 1538348 h 1787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9370" h="1787776">
                    <a:moveTo>
                      <a:pt x="824565" y="0"/>
                    </a:moveTo>
                    <a:lnTo>
                      <a:pt x="1119370" y="124714"/>
                    </a:lnTo>
                    <a:lnTo>
                      <a:pt x="589608" y="1787776"/>
                    </a:lnTo>
                    <a:lnTo>
                      <a:pt x="0" y="1538348"/>
                    </a:lnTo>
                    <a:close/>
                  </a:path>
                </a:pathLst>
              </a:custGeom>
            </p:spPr>
          </p:pic>
          <p:sp>
            <p:nvSpPr>
              <p:cNvPr id="95" name="Trapezoid 94">
                <a:extLst>
                  <a:ext uri="{FF2B5EF4-FFF2-40B4-BE49-F238E27FC236}">
                    <a16:creationId xmlns:a16="http://schemas.microsoft.com/office/drawing/2014/main" id="{EC42083C-434B-07C5-A682-F1A6CBD801AF}"/>
                  </a:ext>
                </a:extLst>
              </p:cNvPr>
              <p:cNvSpPr/>
              <p:nvPr/>
            </p:nvSpPr>
            <p:spPr>
              <a:xfrm rot="1375821">
                <a:off x="1875249" y="4175016"/>
                <a:ext cx="640197" cy="1738047"/>
              </a:xfrm>
              <a:prstGeom prst="trapezoid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05FDC74D-066B-CA44-E7B0-BFF56FE75E03}"/>
                </a:ext>
              </a:extLst>
            </p:cNvPr>
            <p:cNvGrpSpPr/>
            <p:nvPr/>
          </p:nvGrpSpPr>
          <p:grpSpPr>
            <a:xfrm>
              <a:off x="7644683" y="2707378"/>
              <a:ext cx="1309418" cy="1983242"/>
              <a:chOff x="5759707" y="417020"/>
              <a:chExt cx="1309418" cy="1983242"/>
            </a:xfrm>
          </p:grpSpPr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4679833C-6B34-1710-A6AC-F4FD0F4EF1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25605" t="6248" r="21747" b="6248"/>
              <a:stretch>
                <a:fillRect/>
              </a:stretch>
            </p:blipFill>
            <p:spPr>
              <a:xfrm>
                <a:off x="5759708" y="417020"/>
                <a:ext cx="1309417" cy="1983242"/>
              </a:xfrm>
              <a:custGeom>
                <a:avLst/>
                <a:gdLst>
                  <a:gd name="connsiteX0" fmla="*/ 327354 w 1309417"/>
                  <a:gd name="connsiteY0" fmla="*/ 0 h 1983242"/>
                  <a:gd name="connsiteX1" fmla="*/ 982063 w 1309417"/>
                  <a:gd name="connsiteY1" fmla="*/ 0 h 1983242"/>
                  <a:gd name="connsiteX2" fmla="*/ 1309417 w 1309417"/>
                  <a:gd name="connsiteY2" fmla="*/ 1983242 h 1983242"/>
                  <a:gd name="connsiteX3" fmla="*/ 0 w 1309417"/>
                  <a:gd name="connsiteY3" fmla="*/ 1983242 h 198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9417" h="1983242">
                    <a:moveTo>
                      <a:pt x="327354" y="0"/>
                    </a:moveTo>
                    <a:lnTo>
                      <a:pt x="982063" y="0"/>
                    </a:lnTo>
                    <a:lnTo>
                      <a:pt x="1309417" y="1983242"/>
                    </a:lnTo>
                    <a:lnTo>
                      <a:pt x="0" y="1983242"/>
                    </a:lnTo>
                    <a:close/>
                  </a:path>
                </a:pathLst>
              </a:custGeom>
            </p:spPr>
          </p:pic>
          <p:sp>
            <p:nvSpPr>
              <p:cNvPr id="98" name="Trapezoid 97">
                <a:extLst>
                  <a:ext uri="{FF2B5EF4-FFF2-40B4-BE49-F238E27FC236}">
                    <a16:creationId xmlns:a16="http://schemas.microsoft.com/office/drawing/2014/main" id="{ECC218A3-EC13-FD8E-BF4B-A7404E19FAC3}"/>
                  </a:ext>
                </a:extLst>
              </p:cNvPr>
              <p:cNvSpPr/>
              <p:nvPr/>
            </p:nvSpPr>
            <p:spPr>
              <a:xfrm>
                <a:off x="5759707" y="417020"/>
                <a:ext cx="1309417" cy="1983242"/>
              </a:xfrm>
              <a:prstGeom prst="trapezoid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F4F420B-7D8C-3380-417C-3326916B5EC7}"/>
                </a:ext>
              </a:extLst>
            </p:cNvPr>
            <p:cNvSpPr/>
            <p:nvPr/>
          </p:nvSpPr>
          <p:spPr>
            <a:xfrm>
              <a:off x="7976017" y="2249470"/>
              <a:ext cx="657807" cy="59875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5D28A9DB-0CFF-B4F8-E2AF-8A9843D1D527}"/>
                </a:ext>
              </a:extLst>
            </p:cNvPr>
            <p:cNvCxnSpPr>
              <a:cxnSpLocks/>
            </p:cNvCxnSpPr>
            <p:nvPr/>
          </p:nvCxnSpPr>
          <p:spPr>
            <a:xfrm>
              <a:off x="8312176" y="2940069"/>
              <a:ext cx="7836" cy="16973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5C14F655-C919-EB41-95E1-7D2245142DDB}"/>
                </a:ext>
              </a:extLst>
            </p:cNvPr>
            <p:cNvGrpSpPr/>
            <p:nvPr/>
          </p:nvGrpSpPr>
          <p:grpSpPr>
            <a:xfrm>
              <a:off x="8260232" y="2929630"/>
              <a:ext cx="71121" cy="1675427"/>
              <a:chOff x="10958741" y="2271916"/>
              <a:chExt cx="140374" cy="1790668"/>
            </a:xfrm>
            <a:solidFill>
              <a:schemeClr val="bg1">
                <a:lumMod val="95000"/>
              </a:schemeClr>
            </a:solidFill>
          </p:grpSpPr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8E7A8FB3-7620-1C3B-3A39-5D23E963D7F3}"/>
                  </a:ext>
                </a:extLst>
              </p:cNvPr>
              <p:cNvGrpSpPr/>
              <p:nvPr/>
            </p:nvGrpSpPr>
            <p:grpSpPr>
              <a:xfrm flipH="1">
                <a:off x="10958741" y="2271916"/>
                <a:ext cx="140374" cy="777630"/>
                <a:chOff x="2895600" y="3429000"/>
                <a:chExt cx="457200" cy="2532740"/>
              </a:xfrm>
              <a:grpFill/>
            </p:grpSpPr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A3CB3C4F-9F14-AC5A-F46A-6B919360B9A8}"/>
                    </a:ext>
                  </a:extLst>
                </p:cNvPr>
                <p:cNvSpPr/>
                <p:nvPr/>
              </p:nvSpPr>
              <p:spPr>
                <a:xfrm>
                  <a:off x="2895600" y="34290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55095CAC-2B0B-4D82-1E67-38FADECC2E8C}"/>
                    </a:ext>
                  </a:extLst>
                </p:cNvPr>
                <p:cNvSpPr/>
                <p:nvPr/>
              </p:nvSpPr>
              <p:spPr>
                <a:xfrm>
                  <a:off x="2895600" y="443044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019B2F7F-270C-1409-DF54-720E9A218EBB}"/>
                    </a:ext>
                  </a:extLst>
                </p:cNvPr>
                <p:cNvSpPr/>
                <p:nvPr/>
              </p:nvSpPr>
              <p:spPr>
                <a:xfrm>
                  <a:off x="2895600" y="550454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502DCE07-7E2B-F7DB-F9BD-8AC16F04CBE8}"/>
                  </a:ext>
                </a:extLst>
              </p:cNvPr>
              <p:cNvGrpSpPr/>
              <p:nvPr/>
            </p:nvGrpSpPr>
            <p:grpSpPr>
              <a:xfrm flipH="1">
                <a:off x="10958741" y="3284954"/>
                <a:ext cx="140374" cy="777630"/>
                <a:chOff x="2895600" y="3429000"/>
                <a:chExt cx="457200" cy="2532740"/>
              </a:xfrm>
              <a:grpFill/>
            </p:grpSpPr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0C551E59-9692-0C8F-D2F6-1347AF4726F2}"/>
                    </a:ext>
                  </a:extLst>
                </p:cNvPr>
                <p:cNvSpPr/>
                <p:nvPr/>
              </p:nvSpPr>
              <p:spPr>
                <a:xfrm>
                  <a:off x="2895600" y="34290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6290C64D-E473-FEA6-CB18-EB017EFE6759}"/>
                    </a:ext>
                  </a:extLst>
                </p:cNvPr>
                <p:cNvSpPr/>
                <p:nvPr/>
              </p:nvSpPr>
              <p:spPr>
                <a:xfrm>
                  <a:off x="2895600" y="443044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5F432973-21C8-8C34-2AAC-9A5BFBD13533}"/>
                    </a:ext>
                  </a:extLst>
                </p:cNvPr>
                <p:cNvSpPr/>
                <p:nvPr/>
              </p:nvSpPr>
              <p:spPr>
                <a:xfrm>
                  <a:off x="2895600" y="550454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3" name="Trapezoid 33">
              <a:extLst>
                <a:ext uri="{FF2B5EF4-FFF2-40B4-BE49-F238E27FC236}">
                  <a16:creationId xmlns:a16="http://schemas.microsoft.com/office/drawing/2014/main" id="{678C1410-FF43-0286-38BD-6925B4386351}"/>
                </a:ext>
              </a:extLst>
            </p:cNvPr>
            <p:cNvSpPr/>
            <p:nvPr/>
          </p:nvSpPr>
          <p:spPr>
            <a:xfrm rot="21436845" flipH="1">
              <a:off x="8376589" y="2642032"/>
              <a:ext cx="558476" cy="2055629"/>
            </a:xfrm>
            <a:custGeom>
              <a:avLst/>
              <a:gdLst>
                <a:gd name="connsiteX0" fmla="*/ 0 w 477824"/>
                <a:gd name="connsiteY0" fmla="*/ 1923052 h 1923052"/>
                <a:gd name="connsiteX1" fmla="*/ 119456 w 477824"/>
                <a:gd name="connsiteY1" fmla="*/ 0 h 1923052"/>
                <a:gd name="connsiteX2" fmla="*/ 358368 w 477824"/>
                <a:gd name="connsiteY2" fmla="*/ 0 h 1923052"/>
                <a:gd name="connsiteX3" fmla="*/ 477824 w 477824"/>
                <a:gd name="connsiteY3" fmla="*/ 1923052 h 1923052"/>
                <a:gd name="connsiteX4" fmla="*/ 0 w 477824"/>
                <a:gd name="connsiteY4" fmla="*/ 1923052 h 1923052"/>
                <a:gd name="connsiteX0" fmla="*/ 0 w 477824"/>
                <a:gd name="connsiteY0" fmla="*/ 1923052 h 1923052"/>
                <a:gd name="connsiteX1" fmla="*/ 119456 w 477824"/>
                <a:gd name="connsiteY1" fmla="*/ 0 h 1923052"/>
                <a:gd name="connsiteX2" fmla="*/ 358368 w 477824"/>
                <a:gd name="connsiteY2" fmla="*/ 0 h 1923052"/>
                <a:gd name="connsiteX3" fmla="*/ 477824 w 477824"/>
                <a:gd name="connsiteY3" fmla="*/ 1923052 h 1923052"/>
                <a:gd name="connsiteX4" fmla="*/ 0 w 477824"/>
                <a:gd name="connsiteY4" fmla="*/ 1923052 h 1923052"/>
                <a:gd name="connsiteX0" fmla="*/ 26868 w 504692"/>
                <a:gd name="connsiteY0" fmla="*/ 1923052 h 1923052"/>
                <a:gd name="connsiteX1" fmla="*/ 146324 w 504692"/>
                <a:gd name="connsiteY1" fmla="*/ 0 h 1923052"/>
                <a:gd name="connsiteX2" fmla="*/ 385236 w 504692"/>
                <a:gd name="connsiteY2" fmla="*/ 0 h 1923052"/>
                <a:gd name="connsiteX3" fmla="*/ 504692 w 504692"/>
                <a:gd name="connsiteY3" fmla="*/ 1923052 h 1923052"/>
                <a:gd name="connsiteX4" fmla="*/ 26868 w 504692"/>
                <a:gd name="connsiteY4" fmla="*/ 1923052 h 192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692" h="1923052">
                  <a:moveTo>
                    <a:pt x="26868" y="1923052"/>
                  </a:moveTo>
                  <a:cubicBezTo>
                    <a:pt x="66687" y="1282035"/>
                    <a:pt x="-119998" y="666184"/>
                    <a:pt x="146324" y="0"/>
                  </a:cubicBezTo>
                  <a:lnTo>
                    <a:pt x="385236" y="0"/>
                  </a:lnTo>
                  <a:cubicBezTo>
                    <a:pt x="223719" y="1538639"/>
                    <a:pt x="464873" y="1282035"/>
                    <a:pt x="504692" y="1923052"/>
                  </a:cubicBezTo>
                  <a:lnTo>
                    <a:pt x="26868" y="1923052"/>
                  </a:lnTo>
                  <a:close/>
                </a:path>
              </a:pathLst>
            </a:custGeom>
            <a:solidFill>
              <a:srgbClr val="F1EBD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4" name="Trapezoid 33">
              <a:extLst>
                <a:ext uri="{FF2B5EF4-FFF2-40B4-BE49-F238E27FC236}">
                  <a16:creationId xmlns:a16="http://schemas.microsoft.com/office/drawing/2014/main" id="{D4283441-18A3-8CD1-7A8E-001AE9960A52}"/>
                </a:ext>
              </a:extLst>
            </p:cNvPr>
            <p:cNvSpPr/>
            <p:nvPr/>
          </p:nvSpPr>
          <p:spPr>
            <a:xfrm rot="334112">
              <a:off x="7609563" y="2634204"/>
              <a:ext cx="557617" cy="2111088"/>
            </a:xfrm>
            <a:custGeom>
              <a:avLst/>
              <a:gdLst>
                <a:gd name="connsiteX0" fmla="*/ 0 w 477824"/>
                <a:gd name="connsiteY0" fmla="*/ 1923052 h 1923052"/>
                <a:gd name="connsiteX1" fmla="*/ 119456 w 477824"/>
                <a:gd name="connsiteY1" fmla="*/ 0 h 1923052"/>
                <a:gd name="connsiteX2" fmla="*/ 358368 w 477824"/>
                <a:gd name="connsiteY2" fmla="*/ 0 h 1923052"/>
                <a:gd name="connsiteX3" fmla="*/ 477824 w 477824"/>
                <a:gd name="connsiteY3" fmla="*/ 1923052 h 1923052"/>
                <a:gd name="connsiteX4" fmla="*/ 0 w 477824"/>
                <a:gd name="connsiteY4" fmla="*/ 1923052 h 1923052"/>
                <a:gd name="connsiteX0" fmla="*/ 0 w 477824"/>
                <a:gd name="connsiteY0" fmla="*/ 1923052 h 1923052"/>
                <a:gd name="connsiteX1" fmla="*/ 119456 w 477824"/>
                <a:gd name="connsiteY1" fmla="*/ 0 h 1923052"/>
                <a:gd name="connsiteX2" fmla="*/ 358368 w 477824"/>
                <a:gd name="connsiteY2" fmla="*/ 0 h 1923052"/>
                <a:gd name="connsiteX3" fmla="*/ 477824 w 477824"/>
                <a:gd name="connsiteY3" fmla="*/ 1923052 h 1923052"/>
                <a:gd name="connsiteX4" fmla="*/ 0 w 477824"/>
                <a:gd name="connsiteY4" fmla="*/ 1923052 h 1923052"/>
                <a:gd name="connsiteX0" fmla="*/ 26868 w 504692"/>
                <a:gd name="connsiteY0" fmla="*/ 1923052 h 1923052"/>
                <a:gd name="connsiteX1" fmla="*/ 146324 w 504692"/>
                <a:gd name="connsiteY1" fmla="*/ 0 h 1923052"/>
                <a:gd name="connsiteX2" fmla="*/ 385236 w 504692"/>
                <a:gd name="connsiteY2" fmla="*/ 0 h 1923052"/>
                <a:gd name="connsiteX3" fmla="*/ 504692 w 504692"/>
                <a:gd name="connsiteY3" fmla="*/ 1923052 h 1923052"/>
                <a:gd name="connsiteX4" fmla="*/ 26868 w 504692"/>
                <a:gd name="connsiteY4" fmla="*/ 1923052 h 192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692" h="1923052">
                  <a:moveTo>
                    <a:pt x="26868" y="1923052"/>
                  </a:moveTo>
                  <a:cubicBezTo>
                    <a:pt x="66687" y="1282035"/>
                    <a:pt x="-119998" y="666184"/>
                    <a:pt x="146324" y="0"/>
                  </a:cubicBezTo>
                  <a:lnTo>
                    <a:pt x="385236" y="0"/>
                  </a:lnTo>
                  <a:cubicBezTo>
                    <a:pt x="223719" y="1538639"/>
                    <a:pt x="464873" y="1282035"/>
                    <a:pt x="504692" y="1923052"/>
                  </a:cubicBezTo>
                  <a:lnTo>
                    <a:pt x="26868" y="1923052"/>
                  </a:lnTo>
                  <a:close/>
                </a:path>
              </a:pathLst>
            </a:custGeom>
            <a:solidFill>
              <a:srgbClr val="F1EBD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5DB2A507-198F-3E29-1CC0-8B0EC6C1AA19}"/>
                </a:ext>
              </a:extLst>
            </p:cNvPr>
            <p:cNvGrpSpPr/>
            <p:nvPr/>
          </p:nvGrpSpPr>
          <p:grpSpPr>
            <a:xfrm>
              <a:off x="7814147" y="2419618"/>
              <a:ext cx="490773" cy="575520"/>
              <a:chOff x="3534473" y="1498062"/>
              <a:chExt cx="490773" cy="575520"/>
            </a:xfrm>
          </p:grpSpPr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1BDED7B2-E0EF-7DCD-8FC3-B59BDBA07B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70777" t="10193" r="9491" b="64414"/>
              <a:stretch>
                <a:fillRect/>
              </a:stretch>
            </p:blipFill>
            <p:spPr>
              <a:xfrm>
                <a:off x="3534473" y="1498062"/>
                <a:ext cx="490773" cy="575520"/>
              </a:xfrm>
              <a:custGeom>
                <a:avLst/>
                <a:gdLst>
                  <a:gd name="connsiteX0" fmla="*/ 161482 w 490773"/>
                  <a:gd name="connsiteY0" fmla="*/ 0 h 575520"/>
                  <a:gd name="connsiteX1" fmla="*/ 490773 w 490773"/>
                  <a:gd name="connsiteY1" fmla="*/ 453486 h 575520"/>
                  <a:gd name="connsiteX2" fmla="*/ 288920 w 490773"/>
                  <a:gd name="connsiteY2" fmla="*/ 575520 h 575520"/>
                  <a:gd name="connsiteX3" fmla="*/ 0 w 490773"/>
                  <a:gd name="connsiteY3" fmla="*/ 97628 h 575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0773" h="575520">
                    <a:moveTo>
                      <a:pt x="161482" y="0"/>
                    </a:moveTo>
                    <a:lnTo>
                      <a:pt x="490773" y="453486"/>
                    </a:lnTo>
                    <a:lnTo>
                      <a:pt x="288920" y="575520"/>
                    </a:lnTo>
                    <a:lnTo>
                      <a:pt x="0" y="97628"/>
                    </a:lnTo>
                    <a:close/>
                  </a:path>
                </a:pathLst>
              </a:custGeom>
            </p:spPr>
          </p:pic>
          <p:sp>
            <p:nvSpPr>
              <p:cNvPr id="101" name="Flowchart: Manual Input 100">
                <a:extLst>
                  <a:ext uri="{FF2B5EF4-FFF2-40B4-BE49-F238E27FC236}">
                    <a16:creationId xmlns:a16="http://schemas.microsoft.com/office/drawing/2014/main" id="{69A80587-3A9D-BA33-31D6-9AB3FB03D8D8}"/>
                  </a:ext>
                </a:extLst>
              </p:cNvPr>
              <p:cNvSpPr/>
              <p:nvPr/>
            </p:nvSpPr>
            <p:spPr>
              <a:xfrm rot="14330641" flipH="1" flipV="1">
                <a:off x="3500639" y="1667885"/>
                <a:ext cx="558441" cy="235875"/>
              </a:xfrm>
              <a:prstGeom prst="flowChartManualInpu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E587E1A4-E8BF-2BC3-BA2E-D5F22281C428}"/>
                </a:ext>
              </a:extLst>
            </p:cNvPr>
            <p:cNvGrpSpPr/>
            <p:nvPr/>
          </p:nvGrpSpPr>
          <p:grpSpPr>
            <a:xfrm>
              <a:off x="8324375" y="2407414"/>
              <a:ext cx="492772" cy="582770"/>
              <a:chOff x="9639554" y="1654147"/>
              <a:chExt cx="492772" cy="582770"/>
            </a:xfrm>
          </p:grpSpPr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DC987A88-5BD0-5C23-0A22-D973B46458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18708" t="12212" r="61479" b="62249"/>
              <a:stretch>
                <a:fillRect/>
              </a:stretch>
            </p:blipFill>
            <p:spPr>
              <a:xfrm>
                <a:off x="9639554" y="1654147"/>
                <a:ext cx="492772" cy="578826"/>
              </a:xfrm>
              <a:custGeom>
                <a:avLst/>
                <a:gdLst>
                  <a:gd name="connsiteX0" fmla="*/ 331290 w 492772"/>
                  <a:gd name="connsiteY0" fmla="*/ 0 h 578826"/>
                  <a:gd name="connsiteX1" fmla="*/ 492772 w 492772"/>
                  <a:gd name="connsiteY1" fmla="*/ 97628 h 578826"/>
                  <a:gd name="connsiteX2" fmla="*/ 201853 w 492772"/>
                  <a:gd name="connsiteY2" fmla="*/ 578826 h 578826"/>
                  <a:gd name="connsiteX3" fmla="*/ 0 w 492772"/>
                  <a:gd name="connsiteY3" fmla="*/ 456792 h 578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2772" h="578826">
                    <a:moveTo>
                      <a:pt x="331290" y="0"/>
                    </a:moveTo>
                    <a:lnTo>
                      <a:pt x="492772" y="97628"/>
                    </a:lnTo>
                    <a:lnTo>
                      <a:pt x="201853" y="578826"/>
                    </a:lnTo>
                    <a:lnTo>
                      <a:pt x="0" y="456792"/>
                    </a:lnTo>
                    <a:close/>
                  </a:path>
                </a:pathLst>
              </a:custGeom>
            </p:spPr>
          </p:pic>
          <p:sp>
            <p:nvSpPr>
              <p:cNvPr id="104" name="Flowchart: Manual Input 103">
                <a:extLst>
                  <a:ext uri="{FF2B5EF4-FFF2-40B4-BE49-F238E27FC236}">
                    <a16:creationId xmlns:a16="http://schemas.microsoft.com/office/drawing/2014/main" id="{1C048AE3-3DF3-E7A5-E1F8-EA367A2FB5B9}"/>
                  </a:ext>
                </a:extLst>
              </p:cNvPr>
              <p:cNvSpPr/>
              <p:nvPr/>
            </p:nvSpPr>
            <p:spPr>
              <a:xfrm rot="7269359" flipV="1">
                <a:off x="9604788" y="1837827"/>
                <a:ext cx="562304" cy="235875"/>
              </a:xfrm>
              <a:prstGeom prst="flowChartManualInpu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5" name="Oval 14">
              <a:extLst>
                <a:ext uri="{FF2B5EF4-FFF2-40B4-BE49-F238E27FC236}">
                  <a16:creationId xmlns:a16="http://schemas.microsoft.com/office/drawing/2014/main" id="{0CDE6B50-9206-68CF-C071-8CB14BD424B1}"/>
                </a:ext>
              </a:extLst>
            </p:cNvPr>
            <p:cNvSpPr/>
            <p:nvPr/>
          </p:nvSpPr>
          <p:spPr>
            <a:xfrm>
              <a:off x="7756855" y="1041549"/>
              <a:ext cx="1157425" cy="1659506"/>
            </a:xfrm>
            <a:custGeom>
              <a:avLst/>
              <a:gdLst>
                <a:gd name="connsiteX0" fmla="*/ 0 w 1371600"/>
                <a:gd name="connsiteY0" fmla="*/ 803123 h 1606246"/>
                <a:gd name="connsiteX1" fmla="*/ 685800 w 1371600"/>
                <a:gd name="connsiteY1" fmla="*/ 0 h 1606246"/>
                <a:gd name="connsiteX2" fmla="*/ 1371600 w 1371600"/>
                <a:gd name="connsiteY2" fmla="*/ 803123 h 1606246"/>
                <a:gd name="connsiteX3" fmla="*/ 685800 w 1371600"/>
                <a:gd name="connsiteY3" fmla="*/ 1606246 h 1606246"/>
                <a:gd name="connsiteX4" fmla="*/ 0 w 1371600"/>
                <a:gd name="connsiteY4" fmla="*/ 803123 h 1606246"/>
                <a:gd name="connsiteX0" fmla="*/ 269 w 1371869"/>
                <a:gd name="connsiteY0" fmla="*/ 803123 h 1966973"/>
                <a:gd name="connsiteX1" fmla="*/ 686069 w 1371869"/>
                <a:gd name="connsiteY1" fmla="*/ 0 h 1966973"/>
                <a:gd name="connsiteX2" fmla="*/ 1371869 w 1371869"/>
                <a:gd name="connsiteY2" fmla="*/ 803123 h 1966973"/>
                <a:gd name="connsiteX3" fmla="*/ 627346 w 1371869"/>
                <a:gd name="connsiteY3" fmla="*/ 1966973 h 1966973"/>
                <a:gd name="connsiteX4" fmla="*/ 269 w 1371869"/>
                <a:gd name="connsiteY4" fmla="*/ 803123 h 196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869" h="1966973">
                  <a:moveTo>
                    <a:pt x="269" y="803123"/>
                  </a:moveTo>
                  <a:cubicBezTo>
                    <a:pt x="10056" y="475294"/>
                    <a:pt x="307312" y="0"/>
                    <a:pt x="686069" y="0"/>
                  </a:cubicBezTo>
                  <a:cubicBezTo>
                    <a:pt x="1064826" y="0"/>
                    <a:pt x="1371869" y="359570"/>
                    <a:pt x="1371869" y="803123"/>
                  </a:cubicBezTo>
                  <a:cubicBezTo>
                    <a:pt x="1371869" y="1246676"/>
                    <a:pt x="1006103" y="1966973"/>
                    <a:pt x="627346" y="1966973"/>
                  </a:cubicBezTo>
                  <a:cubicBezTo>
                    <a:pt x="248589" y="1966973"/>
                    <a:pt x="-9518" y="1130952"/>
                    <a:pt x="269" y="803123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6CA7DF0D-4E2D-0CB3-0B9A-91C332DDB7F6}"/>
                </a:ext>
              </a:extLst>
            </p:cNvPr>
            <p:cNvGrpSpPr/>
            <p:nvPr/>
          </p:nvGrpSpPr>
          <p:grpSpPr>
            <a:xfrm>
              <a:off x="7846659" y="3828519"/>
              <a:ext cx="925466" cy="636277"/>
              <a:chOff x="3459521" y="482094"/>
              <a:chExt cx="1702917" cy="1170791"/>
            </a:xfrm>
            <a:solidFill>
              <a:srgbClr val="F1EBDB"/>
            </a:solidFill>
          </p:grpSpPr>
          <p:sp>
            <p:nvSpPr>
              <p:cNvPr id="118" name="Parallelogram 117">
                <a:extLst>
                  <a:ext uri="{FF2B5EF4-FFF2-40B4-BE49-F238E27FC236}">
                    <a16:creationId xmlns:a16="http://schemas.microsoft.com/office/drawing/2014/main" id="{2F9DF77B-19C3-768A-63EF-F3C41C7A1629}"/>
                  </a:ext>
                </a:extLst>
              </p:cNvPr>
              <p:cNvSpPr/>
              <p:nvPr/>
            </p:nvSpPr>
            <p:spPr>
              <a:xfrm rot="545745">
                <a:off x="4059936" y="1083242"/>
                <a:ext cx="173185" cy="556786"/>
              </a:xfrm>
              <a:prstGeom prst="parallelogram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6D8F4320-230D-A2EF-7FF2-DA896EE0EA8F}"/>
                  </a:ext>
                </a:extLst>
              </p:cNvPr>
              <p:cNvGrpSpPr/>
              <p:nvPr/>
            </p:nvGrpSpPr>
            <p:grpSpPr>
              <a:xfrm>
                <a:off x="3459521" y="482094"/>
                <a:ext cx="1702917" cy="1170791"/>
                <a:chOff x="3459521" y="482094"/>
                <a:chExt cx="1702917" cy="1170791"/>
              </a:xfrm>
              <a:grpFill/>
            </p:grpSpPr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C5336EBC-B253-4A5C-D1DE-C56FACE1E1B3}"/>
                    </a:ext>
                  </a:extLst>
                </p:cNvPr>
                <p:cNvSpPr/>
                <p:nvPr/>
              </p:nvSpPr>
              <p:spPr>
                <a:xfrm rot="20440447">
                  <a:off x="3459521" y="482094"/>
                  <a:ext cx="1702917" cy="1170791"/>
                </a:xfrm>
                <a:custGeom>
                  <a:avLst/>
                  <a:gdLst>
                    <a:gd name="connsiteX0" fmla="*/ 115308 w 1702917"/>
                    <a:gd name="connsiteY0" fmla="*/ 6223 h 1170791"/>
                    <a:gd name="connsiteX1" fmla="*/ 670048 w 1702917"/>
                    <a:gd name="connsiteY1" fmla="*/ 457450 h 1170791"/>
                    <a:gd name="connsiteX2" fmla="*/ 686091 w 1702917"/>
                    <a:gd name="connsiteY2" fmla="*/ 439523 h 1170791"/>
                    <a:gd name="connsiteX3" fmla="*/ 713948 w 1702917"/>
                    <a:gd name="connsiteY3" fmla="*/ 437978 h 1170791"/>
                    <a:gd name="connsiteX4" fmla="*/ 897397 w 1702917"/>
                    <a:gd name="connsiteY4" fmla="*/ 502313 h 1170791"/>
                    <a:gd name="connsiteX5" fmla="*/ 918187 w 1702917"/>
                    <a:gd name="connsiteY5" fmla="*/ 520919 h 1170791"/>
                    <a:gd name="connsiteX6" fmla="*/ 919557 w 1702917"/>
                    <a:gd name="connsiteY6" fmla="*/ 545621 h 1170791"/>
                    <a:gd name="connsiteX7" fmla="*/ 1678302 w 1702917"/>
                    <a:gd name="connsiteY7" fmla="*/ 632005 h 1170791"/>
                    <a:gd name="connsiteX8" fmla="*/ 1702737 w 1702917"/>
                    <a:gd name="connsiteY8" fmla="*/ 662718 h 1170791"/>
                    <a:gd name="connsiteX9" fmla="*/ 1690180 w 1702917"/>
                    <a:gd name="connsiteY9" fmla="*/ 773008 h 1170791"/>
                    <a:gd name="connsiteX10" fmla="*/ 1659467 w 1702917"/>
                    <a:gd name="connsiteY10" fmla="*/ 797443 h 1170791"/>
                    <a:gd name="connsiteX11" fmla="*/ 891058 w 1702917"/>
                    <a:gd name="connsiteY11" fmla="*/ 709959 h 1170791"/>
                    <a:gd name="connsiteX12" fmla="*/ 878516 w 1702917"/>
                    <a:gd name="connsiteY12" fmla="*/ 703008 h 1170791"/>
                    <a:gd name="connsiteX13" fmla="*/ 842141 w 1702917"/>
                    <a:gd name="connsiteY13" fmla="*/ 1170791 h 1170791"/>
                    <a:gd name="connsiteX14" fmla="*/ 712252 w 1702917"/>
                    <a:gd name="connsiteY14" fmla="*/ 1170791 h 1170791"/>
                    <a:gd name="connsiteX15" fmla="*/ 750224 w 1702917"/>
                    <a:gd name="connsiteY15" fmla="*/ 682472 h 1170791"/>
                    <a:gd name="connsiteX16" fmla="*/ 641567 w 1702917"/>
                    <a:gd name="connsiteY16" fmla="*/ 644366 h 1170791"/>
                    <a:gd name="connsiteX17" fmla="*/ 622120 w 1702917"/>
                    <a:gd name="connsiteY17" fmla="*/ 626963 h 1170791"/>
                    <a:gd name="connsiteX18" fmla="*/ 610201 w 1702917"/>
                    <a:gd name="connsiteY18" fmla="*/ 623404 h 1170791"/>
                    <a:gd name="connsiteX19" fmla="*/ 10240 w 1702917"/>
                    <a:gd name="connsiteY19" fmla="*/ 135395 h 1170791"/>
                    <a:gd name="connsiteX20" fmla="*/ 6223 w 1702917"/>
                    <a:gd name="connsiteY20" fmla="*/ 96354 h 1170791"/>
                    <a:gd name="connsiteX21" fmla="*/ 76267 w 1702917"/>
                    <a:gd name="connsiteY21" fmla="*/ 10241 h 1170791"/>
                    <a:gd name="connsiteX22" fmla="*/ 115308 w 1702917"/>
                    <a:gd name="connsiteY22" fmla="*/ 6223 h 1170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702917" h="1170791">
                      <a:moveTo>
                        <a:pt x="115308" y="6223"/>
                      </a:moveTo>
                      <a:lnTo>
                        <a:pt x="670048" y="457450"/>
                      </a:lnTo>
                      <a:lnTo>
                        <a:pt x="686091" y="439523"/>
                      </a:lnTo>
                      <a:cubicBezTo>
                        <a:pt x="694500" y="435481"/>
                        <a:pt x="704450" y="434646"/>
                        <a:pt x="713948" y="437978"/>
                      </a:cubicBezTo>
                      <a:lnTo>
                        <a:pt x="897397" y="502313"/>
                      </a:lnTo>
                      <a:cubicBezTo>
                        <a:pt x="906896" y="505645"/>
                        <a:pt x="914145" y="512511"/>
                        <a:pt x="918187" y="520919"/>
                      </a:cubicBezTo>
                      <a:lnTo>
                        <a:pt x="919557" y="545621"/>
                      </a:lnTo>
                      <a:lnTo>
                        <a:pt x="1678302" y="632005"/>
                      </a:lnTo>
                      <a:cubicBezTo>
                        <a:pt x="1693531" y="633738"/>
                        <a:pt x="1704470" y="647489"/>
                        <a:pt x="1702737" y="662718"/>
                      </a:cubicBezTo>
                      <a:lnTo>
                        <a:pt x="1690180" y="773008"/>
                      </a:lnTo>
                      <a:cubicBezTo>
                        <a:pt x="1688446" y="788237"/>
                        <a:pt x="1674696" y="799177"/>
                        <a:pt x="1659467" y="797443"/>
                      </a:cubicBezTo>
                      <a:lnTo>
                        <a:pt x="891058" y="709959"/>
                      </a:lnTo>
                      <a:lnTo>
                        <a:pt x="878516" y="703008"/>
                      </a:lnTo>
                      <a:lnTo>
                        <a:pt x="842141" y="1170791"/>
                      </a:lnTo>
                      <a:lnTo>
                        <a:pt x="712252" y="1170791"/>
                      </a:lnTo>
                      <a:lnTo>
                        <a:pt x="750224" y="682472"/>
                      </a:lnTo>
                      <a:lnTo>
                        <a:pt x="641567" y="644366"/>
                      </a:lnTo>
                      <a:lnTo>
                        <a:pt x="622120" y="626963"/>
                      </a:lnTo>
                      <a:lnTo>
                        <a:pt x="610201" y="623404"/>
                      </a:lnTo>
                      <a:lnTo>
                        <a:pt x="10240" y="135395"/>
                      </a:lnTo>
                      <a:cubicBezTo>
                        <a:pt x="-1650" y="125723"/>
                        <a:pt x="-3449" y="108244"/>
                        <a:pt x="6223" y="96354"/>
                      </a:cubicBezTo>
                      <a:lnTo>
                        <a:pt x="76267" y="10241"/>
                      </a:lnTo>
                      <a:cubicBezTo>
                        <a:pt x="85939" y="-1649"/>
                        <a:pt x="103418" y="-3448"/>
                        <a:pt x="115308" y="6223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: Rounded Corners 120">
                  <a:extLst>
                    <a:ext uri="{FF2B5EF4-FFF2-40B4-BE49-F238E27FC236}">
                      <a16:creationId xmlns:a16="http://schemas.microsoft.com/office/drawing/2014/main" id="{95F714FD-37FD-3BF1-6DC5-7EC71794AC67}"/>
                    </a:ext>
                  </a:extLst>
                </p:cNvPr>
                <p:cNvSpPr/>
                <p:nvPr/>
              </p:nvSpPr>
              <p:spPr>
                <a:xfrm>
                  <a:off x="4080155" y="970554"/>
                  <a:ext cx="289143" cy="237744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47322FDE-80F3-95EC-C276-EE212F13C287}"/>
              </a:ext>
            </a:extLst>
          </p:cNvPr>
          <p:cNvGrpSpPr/>
          <p:nvPr/>
        </p:nvGrpSpPr>
        <p:grpSpPr>
          <a:xfrm>
            <a:off x="9769642" y="1286501"/>
            <a:ext cx="2198610" cy="5297062"/>
            <a:chOff x="9751582" y="1442232"/>
            <a:chExt cx="2198610" cy="5297062"/>
          </a:xfrm>
        </p:grpSpPr>
        <p:sp>
          <p:nvSpPr>
            <p:cNvPr id="127" name="Round Diagonal Corner Rectangle 94">
              <a:extLst>
                <a:ext uri="{FF2B5EF4-FFF2-40B4-BE49-F238E27FC236}">
                  <a16:creationId xmlns:a16="http://schemas.microsoft.com/office/drawing/2014/main" id="{7D9B65D1-A806-2FCC-C274-7F888B3515D8}"/>
                </a:ext>
              </a:extLst>
            </p:cNvPr>
            <p:cNvSpPr/>
            <p:nvPr/>
          </p:nvSpPr>
          <p:spPr>
            <a:xfrm rot="19727460">
              <a:off x="10000734" y="1936833"/>
              <a:ext cx="831939" cy="56939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74570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ound Diagonal Corner Rectangle 93">
              <a:extLst>
                <a:ext uri="{FF2B5EF4-FFF2-40B4-BE49-F238E27FC236}">
                  <a16:creationId xmlns:a16="http://schemas.microsoft.com/office/drawing/2014/main" id="{D724F50C-B37A-09E6-02B6-245CB1D78063}"/>
                </a:ext>
              </a:extLst>
            </p:cNvPr>
            <p:cNvSpPr/>
            <p:nvPr/>
          </p:nvSpPr>
          <p:spPr>
            <a:xfrm rot="4436613">
              <a:off x="10822149" y="1689017"/>
              <a:ext cx="879870" cy="53838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74570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1F486398-D980-19F9-D7BD-56DCAAE8D240}"/>
                </a:ext>
              </a:extLst>
            </p:cNvPr>
            <p:cNvSpPr/>
            <p:nvPr/>
          </p:nvSpPr>
          <p:spPr>
            <a:xfrm rot="18499795">
              <a:off x="10955474" y="6139940"/>
              <a:ext cx="429019" cy="769689"/>
            </a:xfrm>
            <a:prstGeom prst="ellipse">
              <a:avLst/>
            </a:prstGeom>
            <a:solidFill>
              <a:srgbClr val="4C1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3FE4560B-DE55-92B9-E0FB-8AA7CE31D4DD}"/>
                </a:ext>
              </a:extLst>
            </p:cNvPr>
            <p:cNvSpPr/>
            <p:nvPr/>
          </p:nvSpPr>
          <p:spPr>
            <a:xfrm rot="4050661">
              <a:off x="10397714" y="6102305"/>
              <a:ext cx="424451" cy="769689"/>
            </a:xfrm>
            <a:prstGeom prst="ellipse">
              <a:avLst/>
            </a:prstGeom>
            <a:solidFill>
              <a:srgbClr val="4C1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Trapezoid 130">
              <a:extLst>
                <a:ext uri="{FF2B5EF4-FFF2-40B4-BE49-F238E27FC236}">
                  <a16:creationId xmlns:a16="http://schemas.microsoft.com/office/drawing/2014/main" id="{F8BA2A35-6AAB-E29D-FEC4-AE1567E8D1A9}"/>
                </a:ext>
              </a:extLst>
            </p:cNvPr>
            <p:cNvSpPr/>
            <p:nvPr/>
          </p:nvSpPr>
          <p:spPr>
            <a:xfrm>
              <a:off x="10198236" y="4659649"/>
              <a:ext cx="1250565" cy="1875708"/>
            </a:xfrm>
            <a:prstGeom prst="trapezoid">
              <a:avLst>
                <a:gd name="adj" fmla="val 12313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4D9C4A24-F945-482B-5FF1-2CEED76A4E4F}"/>
                </a:ext>
              </a:extLst>
            </p:cNvPr>
            <p:cNvSpPr/>
            <p:nvPr/>
          </p:nvSpPr>
          <p:spPr>
            <a:xfrm rot="20112903">
              <a:off x="11527748" y="4386156"/>
              <a:ext cx="422444" cy="72057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0C356BEB-AC82-9B42-224F-AB9B19F68F1B}"/>
                </a:ext>
              </a:extLst>
            </p:cNvPr>
            <p:cNvSpPr/>
            <p:nvPr/>
          </p:nvSpPr>
          <p:spPr>
            <a:xfrm rot="1281424">
              <a:off x="9751582" y="4416746"/>
              <a:ext cx="422444" cy="72057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rapezoid 134">
              <a:extLst>
                <a:ext uri="{FF2B5EF4-FFF2-40B4-BE49-F238E27FC236}">
                  <a16:creationId xmlns:a16="http://schemas.microsoft.com/office/drawing/2014/main" id="{4C219072-79B5-C0A5-CBEF-EC248333A7D5}"/>
                </a:ext>
              </a:extLst>
            </p:cNvPr>
            <p:cNvSpPr/>
            <p:nvPr/>
          </p:nvSpPr>
          <p:spPr>
            <a:xfrm rot="20029742">
              <a:off x="11044008" y="3052908"/>
              <a:ext cx="631645" cy="1838389"/>
            </a:xfrm>
            <a:prstGeom prst="trapezoid">
              <a:avLst/>
            </a:prstGeom>
            <a:solidFill>
              <a:srgbClr val="5B360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Trapezoid 135">
              <a:extLst>
                <a:ext uri="{FF2B5EF4-FFF2-40B4-BE49-F238E27FC236}">
                  <a16:creationId xmlns:a16="http://schemas.microsoft.com/office/drawing/2014/main" id="{20C6E461-4D9F-80F5-CDA9-A266C0696506}"/>
                </a:ext>
              </a:extLst>
            </p:cNvPr>
            <p:cNvSpPr/>
            <p:nvPr/>
          </p:nvSpPr>
          <p:spPr>
            <a:xfrm rot="1905609">
              <a:off x="10002304" y="3131442"/>
              <a:ext cx="668520" cy="1830528"/>
            </a:xfrm>
            <a:prstGeom prst="trapezoid">
              <a:avLst>
                <a:gd name="adj" fmla="val 13115"/>
              </a:avLst>
            </a:prstGeom>
            <a:solidFill>
              <a:srgbClr val="5B360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Trapezoid 136">
              <a:extLst>
                <a:ext uri="{FF2B5EF4-FFF2-40B4-BE49-F238E27FC236}">
                  <a16:creationId xmlns:a16="http://schemas.microsoft.com/office/drawing/2014/main" id="{6B83ADDF-F426-0AEE-C71B-852915D0DADC}"/>
                </a:ext>
              </a:extLst>
            </p:cNvPr>
            <p:cNvSpPr/>
            <p:nvPr/>
          </p:nvSpPr>
          <p:spPr>
            <a:xfrm>
              <a:off x="10231784" y="3155338"/>
              <a:ext cx="1197470" cy="2087471"/>
            </a:xfrm>
            <a:prstGeom prst="trapezoid">
              <a:avLst/>
            </a:prstGeom>
            <a:solidFill>
              <a:srgbClr val="5B360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Trapezoid 137">
              <a:extLst>
                <a:ext uri="{FF2B5EF4-FFF2-40B4-BE49-F238E27FC236}">
                  <a16:creationId xmlns:a16="http://schemas.microsoft.com/office/drawing/2014/main" id="{BEA1244D-744B-816B-C52A-CA11213328B7}"/>
                </a:ext>
              </a:extLst>
            </p:cNvPr>
            <p:cNvSpPr/>
            <p:nvPr/>
          </p:nvSpPr>
          <p:spPr>
            <a:xfrm>
              <a:off x="10705932" y="3510549"/>
              <a:ext cx="300774" cy="1747331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Parallelogram 147">
              <a:extLst>
                <a:ext uri="{FF2B5EF4-FFF2-40B4-BE49-F238E27FC236}">
                  <a16:creationId xmlns:a16="http://schemas.microsoft.com/office/drawing/2014/main" id="{82017CEA-243D-FA07-606B-934124238561}"/>
                </a:ext>
              </a:extLst>
            </p:cNvPr>
            <p:cNvSpPr/>
            <p:nvPr/>
          </p:nvSpPr>
          <p:spPr>
            <a:xfrm rot="2139996" flipV="1">
              <a:off x="10301117" y="3311917"/>
              <a:ext cx="582856" cy="244538"/>
            </a:xfrm>
            <a:prstGeom prst="parallelogram">
              <a:avLst>
                <a:gd name="adj" fmla="val 4461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Parallelogram 148">
              <a:extLst>
                <a:ext uri="{FF2B5EF4-FFF2-40B4-BE49-F238E27FC236}">
                  <a16:creationId xmlns:a16="http://schemas.microsoft.com/office/drawing/2014/main" id="{9B220A7C-F3A3-AE5C-2448-2514B077D4FB}"/>
                </a:ext>
              </a:extLst>
            </p:cNvPr>
            <p:cNvSpPr/>
            <p:nvPr/>
          </p:nvSpPr>
          <p:spPr>
            <a:xfrm rot="19837995">
              <a:off x="10777726" y="3324137"/>
              <a:ext cx="630311" cy="244538"/>
            </a:xfrm>
            <a:prstGeom prst="parallelogram">
              <a:avLst>
                <a:gd name="adj" fmla="val 4461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0" name="Group 293">
              <a:extLst>
                <a:ext uri="{FF2B5EF4-FFF2-40B4-BE49-F238E27FC236}">
                  <a16:creationId xmlns:a16="http://schemas.microsoft.com/office/drawing/2014/main" id="{925B96DA-BF9C-724B-659C-C13E05A6531C}"/>
                </a:ext>
              </a:extLst>
            </p:cNvPr>
            <p:cNvGrpSpPr/>
            <p:nvPr/>
          </p:nvGrpSpPr>
          <p:grpSpPr>
            <a:xfrm>
              <a:off x="10666596" y="3398392"/>
              <a:ext cx="345811" cy="349786"/>
              <a:chOff x="5791200" y="2209800"/>
              <a:chExt cx="609600" cy="609600"/>
            </a:xfrm>
          </p:grpSpPr>
          <p:sp>
            <p:nvSpPr>
              <p:cNvPr id="151" name="Isosceles Triangle 150">
                <a:extLst>
                  <a:ext uri="{FF2B5EF4-FFF2-40B4-BE49-F238E27FC236}">
                    <a16:creationId xmlns:a16="http://schemas.microsoft.com/office/drawing/2014/main" id="{F3F87251-BE9C-795D-A752-7898905B4B8B}"/>
                  </a:ext>
                </a:extLst>
              </p:cNvPr>
              <p:cNvSpPr/>
              <p:nvPr/>
            </p:nvSpPr>
            <p:spPr>
              <a:xfrm rot="5400000">
                <a:off x="5715000" y="2286000"/>
                <a:ext cx="609600" cy="4572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Isosceles Triangle 151">
                <a:extLst>
                  <a:ext uri="{FF2B5EF4-FFF2-40B4-BE49-F238E27FC236}">
                    <a16:creationId xmlns:a16="http://schemas.microsoft.com/office/drawing/2014/main" id="{85E9B54F-9EAB-A525-E4ED-00E170B317E6}"/>
                  </a:ext>
                </a:extLst>
              </p:cNvPr>
              <p:cNvSpPr/>
              <p:nvPr/>
            </p:nvSpPr>
            <p:spPr>
              <a:xfrm rot="16200000">
                <a:off x="5867400" y="2286000"/>
                <a:ext cx="609600" cy="4572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1" name="Cloud 140">
              <a:extLst>
                <a:ext uri="{FF2B5EF4-FFF2-40B4-BE49-F238E27FC236}">
                  <a16:creationId xmlns:a16="http://schemas.microsoft.com/office/drawing/2014/main" id="{E035EF64-C131-C1E2-45C3-3773B08D1941}"/>
                </a:ext>
              </a:extLst>
            </p:cNvPr>
            <p:cNvSpPr/>
            <p:nvPr/>
          </p:nvSpPr>
          <p:spPr>
            <a:xfrm>
              <a:off x="10279752" y="2388671"/>
              <a:ext cx="1130089" cy="1070661"/>
            </a:xfrm>
            <a:prstGeom prst="cloud">
              <a:avLst/>
            </a:prstGeom>
            <a:solidFill>
              <a:srgbClr val="74570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7624FAC3-2D57-D5A3-0F5A-15C729AAD761}"/>
                </a:ext>
              </a:extLst>
            </p:cNvPr>
            <p:cNvSpPr/>
            <p:nvPr/>
          </p:nvSpPr>
          <p:spPr>
            <a:xfrm>
              <a:off x="10266754" y="1605722"/>
              <a:ext cx="1174032" cy="164028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ound Diagonal Corner Rectangle 41">
              <a:extLst>
                <a:ext uri="{FF2B5EF4-FFF2-40B4-BE49-F238E27FC236}">
                  <a16:creationId xmlns:a16="http://schemas.microsoft.com/office/drawing/2014/main" id="{DE18A0BD-90CC-24B9-FB21-4D3B2E82BDF7}"/>
                </a:ext>
              </a:extLst>
            </p:cNvPr>
            <p:cNvSpPr/>
            <p:nvPr/>
          </p:nvSpPr>
          <p:spPr>
            <a:xfrm rot="1253146">
              <a:off x="10627437" y="1442232"/>
              <a:ext cx="831939" cy="56939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74570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0507F182-D48E-179E-0B5A-3D9309FA22C1}"/>
                </a:ext>
              </a:extLst>
            </p:cNvPr>
            <p:cNvSpPr/>
            <p:nvPr/>
          </p:nvSpPr>
          <p:spPr>
            <a:xfrm>
              <a:off x="9910321" y="1528157"/>
              <a:ext cx="1588086" cy="774524"/>
            </a:xfrm>
            <a:custGeom>
              <a:avLst/>
              <a:gdLst>
                <a:gd name="connsiteX0" fmla="*/ 1356560 w 1588086"/>
                <a:gd name="connsiteY0" fmla="*/ 200654 h 774524"/>
                <a:gd name="connsiteX1" fmla="*/ 1487810 w 1588086"/>
                <a:gd name="connsiteY1" fmla="*/ 250742 h 774524"/>
                <a:gd name="connsiteX2" fmla="*/ 1572501 w 1588086"/>
                <a:gd name="connsiteY2" fmla="*/ 462179 h 774524"/>
                <a:gd name="connsiteX3" fmla="*/ 1345082 w 1588086"/>
                <a:gd name="connsiteY3" fmla="*/ 449582 h 774524"/>
                <a:gd name="connsiteX4" fmla="*/ 1260391 w 1588086"/>
                <a:gd name="connsiteY4" fmla="*/ 238145 h 774524"/>
                <a:gd name="connsiteX5" fmla="*/ 1356560 w 1588086"/>
                <a:gd name="connsiteY5" fmla="*/ 200654 h 774524"/>
                <a:gd name="connsiteX6" fmla="*/ 384004 w 1588086"/>
                <a:gd name="connsiteY6" fmla="*/ 927 h 774524"/>
                <a:gd name="connsiteX7" fmla="*/ 430377 w 1588086"/>
                <a:gd name="connsiteY7" fmla="*/ 1093 h 774524"/>
                <a:gd name="connsiteX8" fmla="*/ 483903 w 1588086"/>
                <a:gd name="connsiteY8" fmla="*/ 11487 h 774524"/>
                <a:gd name="connsiteX9" fmla="*/ 741677 w 1588086"/>
                <a:gd name="connsiteY9" fmla="*/ 89047 h 774524"/>
                <a:gd name="connsiteX10" fmla="*/ 734619 w 1588086"/>
                <a:gd name="connsiteY10" fmla="*/ 112505 h 774524"/>
                <a:gd name="connsiteX11" fmla="*/ 773250 w 1588086"/>
                <a:gd name="connsiteY11" fmla="*/ 117473 h 774524"/>
                <a:gd name="connsiteX12" fmla="*/ 890573 w 1588086"/>
                <a:gd name="connsiteY12" fmla="*/ 230237 h 774524"/>
                <a:gd name="connsiteX13" fmla="*/ 698477 w 1588086"/>
                <a:gd name="connsiteY13" fmla="*/ 352618 h 774524"/>
                <a:gd name="connsiteX14" fmla="*/ 663718 w 1588086"/>
                <a:gd name="connsiteY14" fmla="*/ 348147 h 774524"/>
                <a:gd name="connsiteX15" fmla="*/ 593109 w 1588086"/>
                <a:gd name="connsiteY15" fmla="*/ 582823 h 774524"/>
                <a:gd name="connsiteX16" fmla="*/ 257774 w 1588086"/>
                <a:gd name="connsiteY16" fmla="*/ 763038 h 774524"/>
                <a:gd name="connsiteX17" fmla="*/ 0 w 1588086"/>
                <a:gd name="connsiteY17" fmla="*/ 685478 h 774524"/>
                <a:gd name="connsiteX18" fmla="*/ 148568 w 1588086"/>
                <a:gd name="connsiteY18" fmla="*/ 191701 h 774524"/>
                <a:gd name="connsiteX19" fmla="*/ 384004 w 1588086"/>
                <a:gd name="connsiteY19" fmla="*/ 927 h 77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88086" h="774524">
                  <a:moveTo>
                    <a:pt x="1356560" y="200654"/>
                  </a:moveTo>
                  <a:cubicBezTo>
                    <a:pt x="1397715" y="202933"/>
                    <a:pt x="1444716" y="219810"/>
                    <a:pt x="1487810" y="250742"/>
                  </a:cubicBezTo>
                  <a:cubicBezTo>
                    <a:pt x="1573997" y="312607"/>
                    <a:pt x="1611914" y="407271"/>
                    <a:pt x="1572501" y="462179"/>
                  </a:cubicBezTo>
                  <a:cubicBezTo>
                    <a:pt x="1533087" y="517087"/>
                    <a:pt x="1431269" y="511447"/>
                    <a:pt x="1345082" y="449582"/>
                  </a:cubicBezTo>
                  <a:cubicBezTo>
                    <a:pt x="1258895" y="387716"/>
                    <a:pt x="1220978" y="293053"/>
                    <a:pt x="1260391" y="238145"/>
                  </a:cubicBezTo>
                  <a:cubicBezTo>
                    <a:pt x="1280097" y="210691"/>
                    <a:pt x="1315405" y="198374"/>
                    <a:pt x="1356560" y="200654"/>
                  </a:cubicBezTo>
                  <a:close/>
                  <a:moveTo>
                    <a:pt x="384004" y="927"/>
                  </a:moveTo>
                  <a:cubicBezTo>
                    <a:pt x="399282" y="-349"/>
                    <a:pt x="414790" y="-321"/>
                    <a:pt x="430377" y="1093"/>
                  </a:cubicBezTo>
                  <a:cubicBezTo>
                    <a:pt x="448190" y="2708"/>
                    <a:pt x="466107" y="6132"/>
                    <a:pt x="483903" y="11487"/>
                  </a:cubicBezTo>
                  <a:lnTo>
                    <a:pt x="741677" y="89047"/>
                  </a:lnTo>
                  <a:lnTo>
                    <a:pt x="734619" y="112505"/>
                  </a:lnTo>
                  <a:lnTo>
                    <a:pt x="773250" y="117473"/>
                  </a:lnTo>
                  <a:cubicBezTo>
                    <a:pt x="842196" y="136052"/>
                    <a:pt x="890573" y="179545"/>
                    <a:pt x="890573" y="230237"/>
                  </a:cubicBezTo>
                  <a:cubicBezTo>
                    <a:pt x="890573" y="297826"/>
                    <a:pt x="804569" y="352618"/>
                    <a:pt x="698477" y="352618"/>
                  </a:cubicBezTo>
                  <a:lnTo>
                    <a:pt x="663718" y="348147"/>
                  </a:lnTo>
                  <a:lnTo>
                    <a:pt x="593109" y="582823"/>
                  </a:lnTo>
                  <a:cubicBezTo>
                    <a:pt x="550273" y="725188"/>
                    <a:pt x="400139" y="805873"/>
                    <a:pt x="257774" y="763038"/>
                  </a:cubicBezTo>
                  <a:lnTo>
                    <a:pt x="0" y="685478"/>
                  </a:lnTo>
                  <a:lnTo>
                    <a:pt x="148568" y="191701"/>
                  </a:lnTo>
                  <a:cubicBezTo>
                    <a:pt x="181365" y="82703"/>
                    <a:pt x="277057" y="9860"/>
                    <a:pt x="384004" y="927"/>
                  </a:cubicBezTo>
                  <a:close/>
                </a:path>
              </a:pathLst>
            </a:custGeom>
            <a:solidFill>
              <a:srgbClr val="7457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BBE231CC-8188-D8FA-84F5-8A172068C905}"/>
                </a:ext>
              </a:extLst>
            </p:cNvPr>
            <p:cNvSpPr/>
            <p:nvPr/>
          </p:nvSpPr>
          <p:spPr>
            <a:xfrm rot="19406848">
              <a:off x="9975137" y="2156483"/>
              <a:ext cx="384192" cy="244761"/>
            </a:xfrm>
            <a:prstGeom prst="ellipse">
              <a:avLst/>
            </a:prstGeom>
            <a:solidFill>
              <a:srgbClr val="7457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1917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0A63CF-6D43-C7C9-055B-EAC0796E55C1}"/>
              </a:ext>
            </a:extLst>
          </p:cNvPr>
          <p:cNvGrpSpPr/>
          <p:nvPr/>
        </p:nvGrpSpPr>
        <p:grpSpPr>
          <a:xfrm>
            <a:off x="426720" y="243840"/>
            <a:ext cx="975360" cy="1026160"/>
            <a:chOff x="426720" y="243840"/>
            <a:chExt cx="975360" cy="10261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0138D1-B9F0-C2B1-3F94-2427BF2C30E5}"/>
                </a:ext>
              </a:extLst>
            </p:cNvPr>
            <p:cNvSpPr/>
            <p:nvPr/>
          </p:nvSpPr>
          <p:spPr>
            <a:xfrm>
              <a:off x="426720" y="294640"/>
              <a:ext cx="975360" cy="9753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9D68967-65BB-C7FB-3F56-81E631959BE6}"/>
                </a:ext>
              </a:extLst>
            </p:cNvPr>
            <p:cNvSpPr txBox="1"/>
            <p:nvPr/>
          </p:nvSpPr>
          <p:spPr>
            <a:xfrm>
              <a:off x="584200" y="243840"/>
              <a:ext cx="741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Algerian" panose="04020705040A02060702" pitchFamily="82" charset="0"/>
                </a:rPr>
                <a:t>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600EE10-F456-13ED-DE97-56314D9DC9D5}"/>
              </a:ext>
            </a:extLst>
          </p:cNvPr>
          <p:cNvSpPr txBox="1"/>
          <p:nvPr/>
        </p:nvSpPr>
        <p:spPr>
          <a:xfrm>
            <a:off x="1676400" y="381401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Katharine Smith</a:t>
            </a:r>
          </a:p>
          <a:p>
            <a:r>
              <a:rPr lang="en-US" sz="1100" dirty="0"/>
              <a:t>Not mentioned in D&amp;C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61F3D1-27AB-206E-4054-995C2CBE21DE}"/>
              </a:ext>
            </a:extLst>
          </p:cNvPr>
          <p:cNvSpPr txBox="1"/>
          <p:nvPr/>
        </p:nvSpPr>
        <p:spPr>
          <a:xfrm>
            <a:off x="4673523" y="430846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 Carlos Smith</a:t>
            </a:r>
          </a:p>
          <a:p>
            <a:r>
              <a:rPr lang="en-US" sz="1100" dirty="0"/>
              <a:t>History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6594BA-AC36-2623-A67E-641F47932D55}"/>
              </a:ext>
            </a:extLst>
          </p:cNvPr>
          <p:cNvSpPr txBox="1"/>
          <p:nvPr/>
        </p:nvSpPr>
        <p:spPr>
          <a:xfrm>
            <a:off x="8879840" y="294640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Lucy Smith</a:t>
            </a:r>
          </a:p>
          <a:p>
            <a:r>
              <a:rPr lang="en-US" sz="1100" dirty="0"/>
              <a:t>D&amp;C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F17D2C-FD5F-A8F3-5A62-5DB8C86ED224}"/>
              </a:ext>
            </a:extLst>
          </p:cNvPr>
          <p:cNvSpPr txBox="1"/>
          <p:nvPr/>
        </p:nvSpPr>
        <p:spPr>
          <a:xfrm>
            <a:off x="4246880" y="196735"/>
            <a:ext cx="288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Smith Family</a:t>
            </a:r>
            <a:endParaRPr lang="en-US" sz="11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774D14B-10E6-D0C2-1E0F-802EBE7572B4}"/>
              </a:ext>
            </a:extLst>
          </p:cNvPr>
          <p:cNvGrpSpPr/>
          <p:nvPr/>
        </p:nvGrpSpPr>
        <p:grpSpPr>
          <a:xfrm>
            <a:off x="8739998" y="1471363"/>
            <a:ext cx="1981353" cy="4958168"/>
            <a:chOff x="1585983" y="621935"/>
            <a:chExt cx="1919217" cy="480267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384D766-E990-FF11-3C61-D0BF81452685}"/>
                </a:ext>
              </a:extLst>
            </p:cNvPr>
            <p:cNvGrpSpPr/>
            <p:nvPr/>
          </p:nvGrpSpPr>
          <p:grpSpPr>
            <a:xfrm>
              <a:off x="1585983" y="621935"/>
              <a:ext cx="1919217" cy="4802677"/>
              <a:chOff x="1585983" y="621935"/>
              <a:chExt cx="1919217" cy="4802677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C4364FE-6154-ED66-B0CB-08E8D8E13E42}"/>
                  </a:ext>
                </a:extLst>
              </p:cNvPr>
              <p:cNvSpPr/>
              <p:nvPr/>
            </p:nvSpPr>
            <p:spPr>
              <a:xfrm rot="20440784">
                <a:off x="2743841" y="4788573"/>
                <a:ext cx="289283" cy="636039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EC5163C-2196-6EDD-47E3-DC9E9B6D0663}"/>
                  </a:ext>
                </a:extLst>
              </p:cNvPr>
              <p:cNvSpPr/>
              <p:nvPr/>
            </p:nvSpPr>
            <p:spPr>
              <a:xfrm rot="2741367">
                <a:off x="2038625" y="4811263"/>
                <a:ext cx="319478" cy="636039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A376218-D655-2704-3157-1E2C028B0C03}"/>
                  </a:ext>
                </a:extLst>
              </p:cNvPr>
              <p:cNvSpPr/>
              <p:nvPr/>
            </p:nvSpPr>
            <p:spPr>
              <a:xfrm rot="20481388">
                <a:off x="3113306" y="3649086"/>
                <a:ext cx="326689" cy="603486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799B019-5239-843D-B7B0-61A741CEF955}"/>
                  </a:ext>
                </a:extLst>
              </p:cNvPr>
              <p:cNvSpPr/>
              <p:nvPr/>
            </p:nvSpPr>
            <p:spPr>
              <a:xfrm rot="1086137">
                <a:off x="1585983" y="3688368"/>
                <a:ext cx="376933" cy="603486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rapezoid 15">
                <a:extLst>
                  <a:ext uri="{FF2B5EF4-FFF2-40B4-BE49-F238E27FC236}">
                    <a16:creationId xmlns:a16="http://schemas.microsoft.com/office/drawing/2014/main" id="{EB4A9767-59A0-C0ED-88F7-4CDB44D0C85C}"/>
                  </a:ext>
                </a:extLst>
              </p:cNvPr>
              <p:cNvSpPr/>
              <p:nvPr/>
            </p:nvSpPr>
            <p:spPr>
              <a:xfrm rot="20029742">
                <a:off x="2668982" y="2528955"/>
                <a:ext cx="521967" cy="1520030"/>
              </a:xfrm>
              <a:prstGeom prst="trapezoid">
                <a:avLst/>
              </a:prstGeom>
              <a:solidFill>
                <a:srgbClr val="ECD7A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rapezoid 16">
                <a:extLst>
                  <a:ext uri="{FF2B5EF4-FFF2-40B4-BE49-F238E27FC236}">
                    <a16:creationId xmlns:a16="http://schemas.microsoft.com/office/drawing/2014/main" id="{181C4018-C208-BD62-EAB1-27CA1EEE1E7D}"/>
                  </a:ext>
                </a:extLst>
              </p:cNvPr>
              <p:cNvSpPr/>
              <p:nvPr/>
            </p:nvSpPr>
            <p:spPr>
              <a:xfrm rot="1403006">
                <a:off x="1793773" y="2648801"/>
                <a:ext cx="521967" cy="1457751"/>
              </a:xfrm>
              <a:prstGeom prst="trapezoid">
                <a:avLst/>
              </a:prstGeom>
              <a:solidFill>
                <a:srgbClr val="ECD7A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rapezoid 17">
                <a:extLst>
                  <a:ext uri="{FF2B5EF4-FFF2-40B4-BE49-F238E27FC236}">
                    <a16:creationId xmlns:a16="http://schemas.microsoft.com/office/drawing/2014/main" id="{C7A4709A-A448-6BE9-7053-681C721E29DF}"/>
                  </a:ext>
                </a:extLst>
              </p:cNvPr>
              <p:cNvSpPr/>
              <p:nvPr/>
            </p:nvSpPr>
            <p:spPr>
              <a:xfrm>
                <a:off x="1896323" y="2713995"/>
                <a:ext cx="1270326" cy="2374109"/>
              </a:xfrm>
              <a:prstGeom prst="trapezoid">
                <a:avLst>
                  <a:gd name="adj" fmla="val 31027"/>
                </a:avLst>
              </a:prstGeom>
              <a:solidFill>
                <a:srgbClr val="ECD7A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DB0803BA-02A6-99EC-C91E-58BE924B62F9}"/>
                  </a:ext>
                </a:extLst>
              </p:cNvPr>
              <p:cNvSpPr/>
              <p:nvPr/>
            </p:nvSpPr>
            <p:spPr>
              <a:xfrm>
                <a:off x="2300657" y="3073953"/>
                <a:ext cx="472344" cy="8161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Chord 19">
                <a:extLst>
                  <a:ext uri="{FF2B5EF4-FFF2-40B4-BE49-F238E27FC236}">
                    <a16:creationId xmlns:a16="http://schemas.microsoft.com/office/drawing/2014/main" id="{E67CABF2-F8B1-93BB-658B-88380907B21C}"/>
                  </a:ext>
                </a:extLst>
              </p:cNvPr>
              <p:cNvSpPr/>
              <p:nvPr/>
            </p:nvSpPr>
            <p:spPr>
              <a:xfrm rot="19522476">
                <a:off x="2215881" y="2650042"/>
                <a:ext cx="328344" cy="532477"/>
              </a:xfrm>
              <a:prstGeom prst="chord">
                <a:avLst/>
              </a:prstGeom>
              <a:solidFill>
                <a:srgbClr val="EBD96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Chord 20">
                <a:extLst>
                  <a:ext uri="{FF2B5EF4-FFF2-40B4-BE49-F238E27FC236}">
                    <a16:creationId xmlns:a16="http://schemas.microsoft.com/office/drawing/2014/main" id="{4496847C-BAD5-7412-4C02-B470A666E3B2}"/>
                  </a:ext>
                </a:extLst>
              </p:cNvPr>
              <p:cNvSpPr/>
              <p:nvPr/>
            </p:nvSpPr>
            <p:spPr>
              <a:xfrm rot="2077524" flipH="1">
                <a:off x="2540985" y="2650042"/>
                <a:ext cx="328344" cy="532477"/>
              </a:xfrm>
              <a:prstGeom prst="chord">
                <a:avLst/>
              </a:prstGeom>
              <a:solidFill>
                <a:srgbClr val="EBD96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ardrop 21">
                <a:extLst>
                  <a:ext uri="{FF2B5EF4-FFF2-40B4-BE49-F238E27FC236}">
                    <a16:creationId xmlns:a16="http://schemas.microsoft.com/office/drawing/2014/main" id="{200CA551-18A1-D0EA-D010-9008493CF451}"/>
                  </a:ext>
                </a:extLst>
              </p:cNvPr>
              <p:cNvSpPr/>
              <p:nvPr/>
            </p:nvSpPr>
            <p:spPr>
              <a:xfrm rot="8137994">
                <a:off x="1676400" y="621935"/>
                <a:ext cx="1828800" cy="1890710"/>
              </a:xfrm>
              <a:prstGeom prst="teardrop">
                <a:avLst/>
              </a:prstGeom>
              <a:solidFill>
                <a:srgbClr val="F0C8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Cloud 22">
                <a:extLst>
                  <a:ext uri="{FF2B5EF4-FFF2-40B4-BE49-F238E27FC236}">
                    <a16:creationId xmlns:a16="http://schemas.microsoft.com/office/drawing/2014/main" id="{FA05959B-8BE8-CDCC-5290-B85ED5108F84}"/>
                  </a:ext>
                </a:extLst>
              </p:cNvPr>
              <p:cNvSpPr/>
              <p:nvPr/>
            </p:nvSpPr>
            <p:spPr>
              <a:xfrm rot="16564297">
                <a:off x="1200370" y="2060250"/>
                <a:ext cx="1624537" cy="579508"/>
              </a:xfrm>
              <a:prstGeom prst="cloud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Cloud 23">
                <a:extLst>
                  <a:ext uri="{FF2B5EF4-FFF2-40B4-BE49-F238E27FC236}">
                    <a16:creationId xmlns:a16="http://schemas.microsoft.com/office/drawing/2014/main" id="{F1B378CE-D0C2-6F80-98CB-6E49AAC35B5C}"/>
                  </a:ext>
                </a:extLst>
              </p:cNvPr>
              <p:cNvSpPr/>
              <p:nvPr/>
            </p:nvSpPr>
            <p:spPr>
              <a:xfrm rot="16564297">
                <a:off x="2319615" y="2203577"/>
                <a:ext cx="1581578" cy="497324"/>
              </a:xfrm>
              <a:prstGeom prst="cloud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11459C64-9B09-BD3C-9347-3C4481193297}"/>
                  </a:ext>
                </a:extLst>
              </p:cNvPr>
              <p:cNvSpPr/>
              <p:nvPr/>
            </p:nvSpPr>
            <p:spPr>
              <a:xfrm>
                <a:off x="2000763" y="1144928"/>
                <a:ext cx="1083683" cy="181046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Cloud 25">
                <a:extLst>
                  <a:ext uri="{FF2B5EF4-FFF2-40B4-BE49-F238E27FC236}">
                    <a16:creationId xmlns:a16="http://schemas.microsoft.com/office/drawing/2014/main" id="{EBD8845C-E112-E28D-FAD3-0C49C8647121}"/>
                  </a:ext>
                </a:extLst>
              </p:cNvPr>
              <p:cNvSpPr/>
              <p:nvPr/>
            </p:nvSpPr>
            <p:spPr>
              <a:xfrm rot="21227083">
                <a:off x="1840033" y="1422086"/>
                <a:ext cx="1348610" cy="513513"/>
              </a:xfrm>
              <a:prstGeom prst="cloud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Moon 26">
                <a:extLst>
                  <a:ext uri="{FF2B5EF4-FFF2-40B4-BE49-F238E27FC236}">
                    <a16:creationId xmlns:a16="http://schemas.microsoft.com/office/drawing/2014/main" id="{E85B2005-C0B7-3FBC-DB52-99E3F397EDA7}"/>
                  </a:ext>
                </a:extLst>
              </p:cNvPr>
              <p:cNvSpPr/>
              <p:nvPr/>
            </p:nvSpPr>
            <p:spPr>
              <a:xfrm rot="5400000">
                <a:off x="2057503" y="675090"/>
                <a:ext cx="1031094" cy="1592094"/>
              </a:xfrm>
              <a:prstGeom prst="moon">
                <a:avLst>
                  <a:gd name="adj" fmla="val 49526"/>
                </a:avLst>
              </a:prstGeom>
              <a:solidFill>
                <a:srgbClr val="F0C8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AE268AFB-FB46-A82D-C565-C21276F73885}"/>
                  </a:ext>
                </a:extLst>
              </p:cNvPr>
              <p:cNvSpPr/>
              <p:nvPr/>
            </p:nvSpPr>
            <p:spPr>
              <a:xfrm>
                <a:off x="2047511" y="3768155"/>
                <a:ext cx="950652" cy="17358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6CFEF4E-DBCA-1701-35FF-6DD5CB9292DE}"/>
                </a:ext>
              </a:extLst>
            </p:cNvPr>
            <p:cNvSpPr/>
            <p:nvPr/>
          </p:nvSpPr>
          <p:spPr>
            <a:xfrm>
              <a:off x="2065972" y="3931549"/>
              <a:ext cx="911103" cy="873420"/>
            </a:xfrm>
            <a:custGeom>
              <a:avLst/>
              <a:gdLst>
                <a:gd name="connsiteX0" fmla="*/ 136031 w 1385428"/>
                <a:gd name="connsiteY0" fmla="*/ 0 h 873420"/>
                <a:gd name="connsiteX1" fmla="*/ 1249397 w 1385428"/>
                <a:gd name="connsiteY1" fmla="*/ 0 h 873420"/>
                <a:gd name="connsiteX2" fmla="*/ 1385428 w 1385428"/>
                <a:gd name="connsiteY2" fmla="*/ 136031 h 873420"/>
                <a:gd name="connsiteX3" fmla="*/ 1385428 w 1385428"/>
                <a:gd name="connsiteY3" fmla="*/ 680140 h 873420"/>
                <a:gd name="connsiteX4" fmla="*/ 1302347 w 1385428"/>
                <a:gd name="connsiteY4" fmla="*/ 805481 h 873420"/>
                <a:gd name="connsiteX5" fmla="*/ 1295657 w 1385428"/>
                <a:gd name="connsiteY5" fmla="*/ 806832 h 873420"/>
                <a:gd name="connsiteX6" fmla="*/ 1279239 w 1385428"/>
                <a:gd name="connsiteY6" fmla="*/ 831187 h 873420"/>
                <a:gd name="connsiteX7" fmla="*/ 1198431 w 1385428"/>
                <a:gd name="connsiteY7" fmla="*/ 864665 h 873420"/>
                <a:gd name="connsiteX8" fmla="*/ 1117624 w 1385428"/>
                <a:gd name="connsiteY8" fmla="*/ 831187 h 873420"/>
                <a:gd name="connsiteX9" fmla="*/ 1107501 w 1385428"/>
                <a:gd name="connsiteY9" fmla="*/ 816171 h 873420"/>
                <a:gd name="connsiteX10" fmla="*/ 1008740 w 1385428"/>
                <a:gd name="connsiteY10" fmla="*/ 816171 h 873420"/>
                <a:gd name="connsiteX11" fmla="*/ 992716 w 1385428"/>
                <a:gd name="connsiteY11" fmla="*/ 839942 h 873420"/>
                <a:gd name="connsiteX12" fmla="*/ 911908 w 1385428"/>
                <a:gd name="connsiteY12" fmla="*/ 873420 h 873420"/>
                <a:gd name="connsiteX13" fmla="*/ 831101 w 1385428"/>
                <a:gd name="connsiteY13" fmla="*/ 839942 h 873420"/>
                <a:gd name="connsiteX14" fmla="*/ 815077 w 1385428"/>
                <a:gd name="connsiteY14" fmla="*/ 816171 h 873420"/>
                <a:gd name="connsiteX15" fmla="*/ 745721 w 1385428"/>
                <a:gd name="connsiteY15" fmla="*/ 816171 h 873420"/>
                <a:gd name="connsiteX16" fmla="*/ 729697 w 1385428"/>
                <a:gd name="connsiteY16" fmla="*/ 839942 h 873420"/>
                <a:gd name="connsiteX17" fmla="*/ 648889 w 1385428"/>
                <a:gd name="connsiteY17" fmla="*/ 873420 h 873420"/>
                <a:gd name="connsiteX18" fmla="*/ 568082 w 1385428"/>
                <a:gd name="connsiteY18" fmla="*/ 839942 h 873420"/>
                <a:gd name="connsiteX19" fmla="*/ 552058 w 1385428"/>
                <a:gd name="connsiteY19" fmla="*/ 816171 h 873420"/>
                <a:gd name="connsiteX20" fmla="*/ 496769 w 1385428"/>
                <a:gd name="connsiteY20" fmla="*/ 816171 h 873420"/>
                <a:gd name="connsiteX21" fmla="*/ 490182 w 1385428"/>
                <a:gd name="connsiteY21" fmla="*/ 825943 h 873420"/>
                <a:gd name="connsiteX22" fmla="*/ 409374 w 1385428"/>
                <a:gd name="connsiteY22" fmla="*/ 859421 h 873420"/>
                <a:gd name="connsiteX23" fmla="*/ 328567 w 1385428"/>
                <a:gd name="connsiteY23" fmla="*/ 825943 h 873420"/>
                <a:gd name="connsiteX24" fmla="*/ 321979 w 1385428"/>
                <a:gd name="connsiteY24" fmla="*/ 816171 h 873420"/>
                <a:gd name="connsiteX25" fmla="*/ 220899 w 1385428"/>
                <a:gd name="connsiteY25" fmla="*/ 816171 h 873420"/>
                <a:gd name="connsiteX26" fmla="*/ 190838 w 1385428"/>
                <a:gd name="connsiteY26" fmla="*/ 836443 h 873420"/>
                <a:gd name="connsiteX27" fmla="*/ 146355 w 1385428"/>
                <a:gd name="connsiteY27" fmla="*/ 845425 h 873420"/>
                <a:gd name="connsiteX28" fmla="*/ 65548 w 1385428"/>
                <a:gd name="connsiteY28" fmla="*/ 811947 h 873420"/>
                <a:gd name="connsiteX29" fmla="*/ 42949 w 1385428"/>
                <a:gd name="connsiteY29" fmla="*/ 778423 h 873420"/>
                <a:gd name="connsiteX30" fmla="*/ 39843 w 1385428"/>
                <a:gd name="connsiteY30" fmla="*/ 776329 h 873420"/>
                <a:gd name="connsiteX31" fmla="*/ 0 w 1385428"/>
                <a:gd name="connsiteY31" fmla="*/ 680140 h 873420"/>
                <a:gd name="connsiteX32" fmla="*/ 0 w 1385428"/>
                <a:gd name="connsiteY32" fmla="*/ 136031 h 873420"/>
                <a:gd name="connsiteX33" fmla="*/ 136031 w 1385428"/>
                <a:gd name="connsiteY33" fmla="*/ 0 h 87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85428" h="873420">
                  <a:moveTo>
                    <a:pt x="136031" y="0"/>
                  </a:moveTo>
                  <a:lnTo>
                    <a:pt x="1249397" y="0"/>
                  </a:lnTo>
                  <a:cubicBezTo>
                    <a:pt x="1324525" y="0"/>
                    <a:pt x="1385428" y="60903"/>
                    <a:pt x="1385428" y="136031"/>
                  </a:cubicBezTo>
                  <a:lnTo>
                    <a:pt x="1385428" y="680140"/>
                  </a:lnTo>
                  <a:cubicBezTo>
                    <a:pt x="1385428" y="736486"/>
                    <a:pt x="1351170" y="784831"/>
                    <a:pt x="1302347" y="805481"/>
                  </a:cubicBezTo>
                  <a:lnTo>
                    <a:pt x="1295657" y="806832"/>
                  </a:lnTo>
                  <a:lnTo>
                    <a:pt x="1279239" y="831187"/>
                  </a:lnTo>
                  <a:cubicBezTo>
                    <a:pt x="1258559" y="851872"/>
                    <a:pt x="1229989" y="864665"/>
                    <a:pt x="1198431" y="864665"/>
                  </a:cubicBezTo>
                  <a:cubicBezTo>
                    <a:pt x="1166874" y="864665"/>
                    <a:pt x="1138304" y="851872"/>
                    <a:pt x="1117624" y="831187"/>
                  </a:cubicBezTo>
                  <a:lnTo>
                    <a:pt x="1107501" y="816171"/>
                  </a:lnTo>
                  <a:lnTo>
                    <a:pt x="1008740" y="816171"/>
                  </a:lnTo>
                  <a:lnTo>
                    <a:pt x="992716" y="839942"/>
                  </a:lnTo>
                  <a:cubicBezTo>
                    <a:pt x="972036" y="860627"/>
                    <a:pt x="943466" y="873420"/>
                    <a:pt x="911908" y="873420"/>
                  </a:cubicBezTo>
                  <a:cubicBezTo>
                    <a:pt x="880351" y="873420"/>
                    <a:pt x="851781" y="860627"/>
                    <a:pt x="831101" y="839942"/>
                  </a:cubicBezTo>
                  <a:lnTo>
                    <a:pt x="815077" y="816171"/>
                  </a:lnTo>
                  <a:lnTo>
                    <a:pt x="745721" y="816171"/>
                  </a:lnTo>
                  <a:lnTo>
                    <a:pt x="729697" y="839942"/>
                  </a:lnTo>
                  <a:cubicBezTo>
                    <a:pt x="709017" y="860627"/>
                    <a:pt x="680447" y="873420"/>
                    <a:pt x="648889" y="873420"/>
                  </a:cubicBezTo>
                  <a:cubicBezTo>
                    <a:pt x="617332" y="873420"/>
                    <a:pt x="588762" y="860627"/>
                    <a:pt x="568082" y="839942"/>
                  </a:cubicBezTo>
                  <a:lnTo>
                    <a:pt x="552058" y="816171"/>
                  </a:lnTo>
                  <a:lnTo>
                    <a:pt x="496769" y="816171"/>
                  </a:lnTo>
                  <a:lnTo>
                    <a:pt x="490182" y="825943"/>
                  </a:lnTo>
                  <a:cubicBezTo>
                    <a:pt x="469502" y="846628"/>
                    <a:pt x="440932" y="859421"/>
                    <a:pt x="409374" y="859421"/>
                  </a:cubicBezTo>
                  <a:cubicBezTo>
                    <a:pt x="377817" y="859421"/>
                    <a:pt x="349247" y="846628"/>
                    <a:pt x="328567" y="825943"/>
                  </a:cubicBezTo>
                  <a:lnTo>
                    <a:pt x="321979" y="816171"/>
                  </a:lnTo>
                  <a:lnTo>
                    <a:pt x="220899" y="816171"/>
                  </a:lnTo>
                  <a:lnTo>
                    <a:pt x="190838" y="836443"/>
                  </a:lnTo>
                  <a:cubicBezTo>
                    <a:pt x="177166" y="842227"/>
                    <a:pt x="162134" y="845425"/>
                    <a:pt x="146355" y="845425"/>
                  </a:cubicBezTo>
                  <a:cubicBezTo>
                    <a:pt x="114798" y="845425"/>
                    <a:pt x="86228" y="832632"/>
                    <a:pt x="65548" y="811947"/>
                  </a:cubicBezTo>
                  <a:lnTo>
                    <a:pt x="42949" y="778423"/>
                  </a:lnTo>
                  <a:lnTo>
                    <a:pt x="39843" y="776329"/>
                  </a:lnTo>
                  <a:cubicBezTo>
                    <a:pt x="15226" y="751712"/>
                    <a:pt x="0" y="717704"/>
                    <a:pt x="0" y="680140"/>
                  </a:cubicBezTo>
                  <a:lnTo>
                    <a:pt x="0" y="136031"/>
                  </a:lnTo>
                  <a:cubicBezTo>
                    <a:pt x="0" y="60903"/>
                    <a:pt x="60903" y="0"/>
                    <a:pt x="1360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1E35DD1-EAD6-37D4-303F-8721F772F7A7}"/>
              </a:ext>
            </a:extLst>
          </p:cNvPr>
          <p:cNvSpPr txBox="1"/>
          <p:nvPr/>
        </p:nvSpPr>
        <p:spPr>
          <a:xfrm>
            <a:off x="0" y="647975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9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Family of Joseph Smith Sr. and Lucy Mack Smith:</a:t>
            </a:r>
          </a:p>
          <a:p>
            <a:pPr algn="l" fontAlgn="base"/>
            <a:r>
              <a:rPr lang="en-US" sz="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The First Family of the Restoration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2E48932-A536-C6A8-B575-3703FB0D3EA3}"/>
              </a:ext>
            </a:extLst>
          </p:cNvPr>
          <p:cNvGrpSpPr/>
          <p:nvPr/>
        </p:nvGrpSpPr>
        <p:grpSpPr>
          <a:xfrm>
            <a:off x="4546766" y="1299373"/>
            <a:ext cx="2243996" cy="5151407"/>
            <a:chOff x="4546766" y="1299373"/>
            <a:chExt cx="2243996" cy="5151407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73CCB33-81AD-51D3-B9C6-B1E4D5F0707E}"/>
                </a:ext>
              </a:extLst>
            </p:cNvPr>
            <p:cNvSpPr/>
            <p:nvPr/>
          </p:nvSpPr>
          <p:spPr>
            <a:xfrm rot="13166152">
              <a:off x="5769043" y="6012736"/>
              <a:ext cx="668635" cy="4380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C0A5785-059C-7843-D0C0-0ABE1F35C3E4}"/>
                </a:ext>
              </a:extLst>
            </p:cNvPr>
            <p:cNvSpPr/>
            <p:nvPr/>
          </p:nvSpPr>
          <p:spPr>
            <a:xfrm rot="2944142">
              <a:off x="5229514" y="5813757"/>
              <a:ext cx="386687" cy="7895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A9A6EA9-CE3A-F379-29D5-72B0458894DA}"/>
                </a:ext>
              </a:extLst>
            </p:cNvPr>
            <p:cNvSpPr/>
            <p:nvPr/>
          </p:nvSpPr>
          <p:spPr>
            <a:xfrm rot="20471725">
              <a:off x="6380607" y="3929578"/>
              <a:ext cx="410155" cy="79668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4FE0AA7-1076-3CAD-048E-76C3A8C0F7DF}"/>
                </a:ext>
              </a:extLst>
            </p:cNvPr>
            <p:cNvSpPr/>
            <p:nvPr/>
          </p:nvSpPr>
          <p:spPr>
            <a:xfrm rot="1410355">
              <a:off x="4546766" y="3884554"/>
              <a:ext cx="410155" cy="79668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rapezoid 39">
              <a:extLst>
                <a:ext uri="{FF2B5EF4-FFF2-40B4-BE49-F238E27FC236}">
                  <a16:creationId xmlns:a16="http://schemas.microsoft.com/office/drawing/2014/main" id="{2E585F07-D5C2-2382-B4E8-24B2CC8FB0AA}"/>
                </a:ext>
              </a:extLst>
            </p:cNvPr>
            <p:cNvSpPr/>
            <p:nvPr/>
          </p:nvSpPr>
          <p:spPr>
            <a:xfrm rot="20029742">
              <a:off x="5880720" y="2667731"/>
              <a:ext cx="743357" cy="1811312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rapezoid 40">
              <a:extLst>
                <a:ext uri="{FF2B5EF4-FFF2-40B4-BE49-F238E27FC236}">
                  <a16:creationId xmlns:a16="http://schemas.microsoft.com/office/drawing/2014/main" id="{F0D4ADED-CC2F-6E75-B00F-0DF27C399EAF}"/>
                </a:ext>
              </a:extLst>
            </p:cNvPr>
            <p:cNvSpPr/>
            <p:nvPr/>
          </p:nvSpPr>
          <p:spPr>
            <a:xfrm rot="1905609">
              <a:off x="4795231" y="2709690"/>
              <a:ext cx="743357" cy="1823283"/>
            </a:xfrm>
            <a:prstGeom prst="trapezoid">
              <a:avLst>
                <a:gd name="adj" fmla="val 13115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rapezoid 41">
              <a:extLst>
                <a:ext uri="{FF2B5EF4-FFF2-40B4-BE49-F238E27FC236}">
                  <a16:creationId xmlns:a16="http://schemas.microsoft.com/office/drawing/2014/main" id="{A6723C7D-A302-F5D4-528D-9D0BDDFCB52F}"/>
                </a:ext>
              </a:extLst>
            </p:cNvPr>
            <p:cNvSpPr/>
            <p:nvPr/>
          </p:nvSpPr>
          <p:spPr>
            <a:xfrm>
              <a:off x="5189672" y="2731821"/>
              <a:ext cx="1127752" cy="1720442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63EF1D71-9AE5-4A50-9CE6-FD483B1640C3}"/>
                </a:ext>
              </a:extLst>
            </p:cNvPr>
            <p:cNvSpPr/>
            <p:nvPr/>
          </p:nvSpPr>
          <p:spPr>
            <a:xfrm rot="10800000">
              <a:off x="5486204" y="2701902"/>
              <a:ext cx="462996" cy="688176"/>
            </a:xfrm>
            <a:prstGeom prst="triangle">
              <a:avLst>
                <a:gd name="adj" fmla="val 46522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rapezoid 43">
              <a:extLst>
                <a:ext uri="{FF2B5EF4-FFF2-40B4-BE49-F238E27FC236}">
                  <a16:creationId xmlns:a16="http://schemas.microsoft.com/office/drawing/2014/main" id="{C6010FB1-7BC4-BD16-CFE5-5CB11BCA9086}"/>
                </a:ext>
              </a:extLst>
            </p:cNvPr>
            <p:cNvSpPr/>
            <p:nvPr/>
          </p:nvSpPr>
          <p:spPr>
            <a:xfrm>
              <a:off x="4942687" y="4452262"/>
              <a:ext cx="1616296" cy="1731887"/>
            </a:xfrm>
            <a:prstGeom prst="trapezoid">
              <a:avLst>
                <a:gd name="adj" fmla="val 14733"/>
              </a:avLst>
            </a:prstGeom>
            <a:solidFill>
              <a:srgbClr val="5B360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DBD30EF-0CDE-4346-88E6-41D5CB4C20CB}"/>
                </a:ext>
              </a:extLst>
            </p:cNvPr>
            <p:cNvSpPr/>
            <p:nvPr/>
          </p:nvSpPr>
          <p:spPr>
            <a:xfrm>
              <a:off x="5322794" y="2752403"/>
              <a:ext cx="195931" cy="1720442"/>
            </a:xfrm>
            <a:prstGeom prst="rect">
              <a:avLst/>
            </a:prstGeom>
            <a:solidFill>
              <a:srgbClr val="5B360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0886491-A829-F858-359E-F81027B16DEE}"/>
                </a:ext>
              </a:extLst>
            </p:cNvPr>
            <p:cNvSpPr/>
            <p:nvPr/>
          </p:nvSpPr>
          <p:spPr>
            <a:xfrm>
              <a:off x="5985652" y="2752404"/>
              <a:ext cx="153263" cy="1699857"/>
            </a:xfrm>
            <a:prstGeom prst="rect">
              <a:avLst/>
            </a:prstGeom>
            <a:solidFill>
              <a:srgbClr val="5B360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7AF3D65-7B78-570A-3F9B-6E858155FF07}"/>
                </a:ext>
              </a:extLst>
            </p:cNvPr>
            <p:cNvSpPr/>
            <p:nvPr/>
          </p:nvSpPr>
          <p:spPr>
            <a:xfrm rot="5400000">
              <a:off x="5643789" y="3858423"/>
              <a:ext cx="214091" cy="1206356"/>
            </a:xfrm>
            <a:prstGeom prst="rect">
              <a:avLst/>
            </a:prstGeom>
            <a:solidFill>
              <a:srgbClr val="5B360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F294BB3-2AC9-D155-D5A3-35845F6EAF02}"/>
                </a:ext>
              </a:extLst>
            </p:cNvPr>
            <p:cNvSpPr/>
            <p:nvPr/>
          </p:nvSpPr>
          <p:spPr>
            <a:xfrm rot="4343076">
              <a:off x="4990780" y="1410524"/>
              <a:ext cx="1558703" cy="1967986"/>
            </a:xfrm>
            <a:custGeom>
              <a:avLst/>
              <a:gdLst>
                <a:gd name="connsiteX0" fmla="*/ 1198 w 1944165"/>
                <a:gd name="connsiteY0" fmla="*/ 1398389 h 1833979"/>
                <a:gd name="connsiteX1" fmla="*/ 147948 w 1944165"/>
                <a:gd name="connsiteY1" fmla="*/ 1302696 h 1833979"/>
                <a:gd name="connsiteX2" fmla="*/ 149351 w 1944165"/>
                <a:gd name="connsiteY2" fmla="*/ 1300173 h 1833979"/>
                <a:gd name="connsiteX3" fmla="*/ 214721 w 1944165"/>
                <a:gd name="connsiteY3" fmla="*/ 1162755 h 1833979"/>
                <a:gd name="connsiteX4" fmla="*/ 532728 w 1944165"/>
                <a:gd name="connsiteY4" fmla="*/ 1131361 h 1833979"/>
                <a:gd name="connsiteX5" fmla="*/ 532799 w 1944165"/>
                <a:gd name="connsiteY5" fmla="*/ 1131308 h 1833979"/>
                <a:gd name="connsiteX6" fmla="*/ 596041 w 1944165"/>
                <a:gd name="connsiteY6" fmla="*/ 1084090 h 1833979"/>
                <a:gd name="connsiteX7" fmla="*/ 853353 w 1944165"/>
                <a:gd name="connsiteY7" fmla="*/ 1098769 h 1833979"/>
                <a:gd name="connsiteX8" fmla="*/ 854496 w 1944165"/>
                <a:gd name="connsiteY8" fmla="*/ 1097881 h 1833979"/>
                <a:gd name="connsiteX9" fmla="*/ 886938 w 1944165"/>
                <a:gd name="connsiteY9" fmla="*/ 1072656 h 1833979"/>
                <a:gd name="connsiteX10" fmla="*/ 840654 w 1944165"/>
                <a:gd name="connsiteY10" fmla="*/ 1046509 h 1833979"/>
                <a:gd name="connsiteX11" fmla="*/ 757422 w 1944165"/>
                <a:gd name="connsiteY11" fmla="*/ 901874 h 1833979"/>
                <a:gd name="connsiteX12" fmla="*/ 618882 w 1944165"/>
                <a:gd name="connsiteY12" fmla="*/ 817997 h 1833979"/>
                <a:gd name="connsiteX13" fmla="*/ 639359 w 1944165"/>
                <a:gd name="connsiteY13" fmla="*/ 645030 h 1833979"/>
                <a:gd name="connsiteX14" fmla="*/ 507062 w 1944165"/>
                <a:gd name="connsiteY14" fmla="*/ 487807 h 1833979"/>
                <a:gd name="connsiteX15" fmla="*/ 645249 w 1944165"/>
                <a:gd name="connsiteY15" fmla="*/ 332760 h 1833979"/>
                <a:gd name="connsiteX16" fmla="*/ 801969 w 1944165"/>
                <a:gd name="connsiteY16" fmla="*/ 91336 h 1833979"/>
                <a:gd name="connsiteX17" fmla="*/ 935788 w 1944165"/>
                <a:gd name="connsiteY17" fmla="*/ 39 h 1833979"/>
                <a:gd name="connsiteX18" fmla="*/ 1074976 w 1944165"/>
                <a:gd name="connsiteY18" fmla="*/ 57937 h 1833979"/>
                <a:gd name="connsiteX19" fmla="*/ 1235551 w 1944165"/>
                <a:gd name="connsiteY19" fmla="*/ 39668 h 1833979"/>
                <a:gd name="connsiteX20" fmla="*/ 1345801 w 1944165"/>
                <a:gd name="connsiteY20" fmla="*/ 165355 h 1833979"/>
                <a:gd name="connsiteX21" fmla="*/ 1349075 w 1944165"/>
                <a:gd name="connsiteY21" fmla="*/ 167065 h 1833979"/>
                <a:gd name="connsiteX22" fmla="*/ 1529033 w 1944165"/>
                <a:gd name="connsiteY22" fmla="*/ 252991 h 1833979"/>
                <a:gd name="connsiteX23" fmla="*/ 1579428 w 1944165"/>
                <a:gd name="connsiteY23" fmla="*/ 367635 h 1833979"/>
                <a:gd name="connsiteX24" fmla="*/ 1565617 w 1944165"/>
                <a:gd name="connsiteY24" fmla="*/ 421485 h 1833979"/>
                <a:gd name="connsiteX25" fmla="*/ 1580778 w 1944165"/>
                <a:gd name="connsiteY25" fmla="*/ 424660 h 1833979"/>
                <a:gd name="connsiteX26" fmla="*/ 1691029 w 1944165"/>
                <a:gd name="connsiteY26" fmla="*/ 550347 h 1833979"/>
                <a:gd name="connsiteX27" fmla="*/ 1694302 w 1944165"/>
                <a:gd name="connsiteY27" fmla="*/ 552057 h 1833979"/>
                <a:gd name="connsiteX28" fmla="*/ 1874260 w 1944165"/>
                <a:gd name="connsiteY28" fmla="*/ 637983 h 1833979"/>
                <a:gd name="connsiteX29" fmla="*/ 1870263 w 1944165"/>
                <a:gd name="connsiteY29" fmla="*/ 854770 h 1833979"/>
                <a:gd name="connsiteX30" fmla="*/ 1870334 w 1944165"/>
                <a:gd name="connsiteY30" fmla="*/ 854828 h 1833979"/>
                <a:gd name="connsiteX31" fmla="*/ 1902905 w 1944165"/>
                <a:gd name="connsiteY31" fmla="*/ 881438 h 1833979"/>
                <a:gd name="connsiteX32" fmla="*/ 1867529 w 1944165"/>
                <a:gd name="connsiteY32" fmla="*/ 1073638 h 1833979"/>
                <a:gd name="connsiteX33" fmla="*/ 1868585 w 1944165"/>
                <a:gd name="connsiteY33" fmla="*/ 1074662 h 1833979"/>
                <a:gd name="connsiteX34" fmla="*/ 1915016 w 1944165"/>
                <a:gd name="connsiteY34" fmla="*/ 1119670 h 1833979"/>
                <a:gd name="connsiteX35" fmla="*/ 1931082 w 1944165"/>
                <a:gd name="connsiteY35" fmla="*/ 1173706 h 1833979"/>
                <a:gd name="connsiteX36" fmla="*/ 1883172 w 1944165"/>
                <a:gd name="connsiteY36" fmla="*/ 1247458 h 1833979"/>
                <a:gd name="connsiteX37" fmla="*/ 1851971 w 1944165"/>
                <a:gd name="connsiteY37" fmla="*/ 1260434 h 1833979"/>
                <a:gd name="connsiteX38" fmla="*/ 1850043 w 1944165"/>
                <a:gd name="connsiteY38" fmla="*/ 1261236 h 1833979"/>
                <a:gd name="connsiteX39" fmla="*/ 1885449 w 1944165"/>
                <a:gd name="connsiteY39" fmla="*/ 1376264 h 1833979"/>
                <a:gd name="connsiteX40" fmla="*/ 1863772 w 1944165"/>
                <a:gd name="connsiteY40" fmla="*/ 1410603 h 1833979"/>
                <a:gd name="connsiteX41" fmla="*/ 1723462 w 1944165"/>
                <a:gd name="connsiteY41" fmla="*/ 1452651 h 1833979"/>
                <a:gd name="connsiteX42" fmla="*/ 1723153 w 1944165"/>
                <a:gd name="connsiteY42" fmla="*/ 1452984 h 1833979"/>
                <a:gd name="connsiteX43" fmla="*/ 1699133 w 1944165"/>
                <a:gd name="connsiteY43" fmla="*/ 1478842 h 1833979"/>
                <a:gd name="connsiteX44" fmla="*/ 1647354 w 1944165"/>
                <a:gd name="connsiteY44" fmla="*/ 1505731 h 1833979"/>
                <a:gd name="connsiteX45" fmla="*/ 1603003 w 1944165"/>
                <a:gd name="connsiteY45" fmla="*/ 1512387 h 1833979"/>
                <a:gd name="connsiteX46" fmla="*/ 1556150 w 1944165"/>
                <a:gd name="connsiteY46" fmla="*/ 1549788 h 1833979"/>
                <a:gd name="connsiteX47" fmla="*/ 1420470 w 1944165"/>
                <a:gd name="connsiteY47" fmla="*/ 1591729 h 1833979"/>
                <a:gd name="connsiteX48" fmla="*/ 1344250 w 1944165"/>
                <a:gd name="connsiteY48" fmla="*/ 1700312 h 1833979"/>
                <a:gd name="connsiteX49" fmla="*/ 1084745 w 1944165"/>
                <a:gd name="connsiteY49" fmla="*/ 1713459 h 1833979"/>
                <a:gd name="connsiteX50" fmla="*/ 899298 w 1944165"/>
                <a:gd name="connsiteY50" fmla="*/ 1829296 h 1833979"/>
                <a:gd name="connsiteX51" fmla="*/ 626628 w 1944165"/>
                <a:gd name="connsiteY51" fmla="*/ 1758589 h 1833979"/>
                <a:gd name="connsiteX52" fmla="*/ 221588 w 1944165"/>
                <a:gd name="connsiteY52" fmla="*/ 1688730 h 1833979"/>
                <a:gd name="connsiteX53" fmla="*/ 43501 w 1944165"/>
                <a:gd name="connsiteY53" fmla="*/ 1610989 h 1833979"/>
                <a:gd name="connsiteX54" fmla="*/ 81554 w 1944165"/>
                <a:gd name="connsiteY54" fmla="*/ 1506052 h 1833979"/>
                <a:gd name="connsiteX55" fmla="*/ 1198 w 1944165"/>
                <a:gd name="connsiteY55" fmla="*/ 1398389 h 1833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44165" h="1833979">
                  <a:moveTo>
                    <a:pt x="1198" y="1398389"/>
                  </a:moveTo>
                  <a:cubicBezTo>
                    <a:pt x="10456" y="1347661"/>
                    <a:pt x="71386" y="1307925"/>
                    <a:pt x="147948" y="1302696"/>
                  </a:cubicBezTo>
                  <a:cubicBezTo>
                    <a:pt x="148403" y="1301849"/>
                    <a:pt x="148896" y="1301020"/>
                    <a:pt x="149351" y="1300173"/>
                  </a:cubicBezTo>
                  <a:cubicBezTo>
                    <a:pt x="139070" y="1250218"/>
                    <a:pt x="163047" y="1199839"/>
                    <a:pt x="214721" y="1162755"/>
                  </a:cubicBezTo>
                  <a:cubicBezTo>
                    <a:pt x="296366" y="1104183"/>
                    <a:pt x="428736" y="1091128"/>
                    <a:pt x="532728" y="1131361"/>
                  </a:cubicBezTo>
                  <a:lnTo>
                    <a:pt x="532799" y="1131308"/>
                  </a:lnTo>
                  <a:lnTo>
                    <a:pt x="596041" y="1084090"/>
                  </a:lnTo>
                  <a:cubicBezTo>
                    <a:pt x="672539" y="1049091"/>
                    <a:pt x="781022" y="1051677"/>
                    <a:pt x="853353" y="1098769"/>
                  </a:cubicBezTo>
                  <a:lnTo>
                    <a:pt x="854496" y="1097881"/>
                  </a:lnTo>
                  <a:lnTo>
                    <a:pt x="886938" y="1072656"/>
                  </a:lnTo>
                  <a:lnTo>
                    <a:pt x="840654" y="1046509"/>
                  </a:lnTo>
                  <a:cubicBezTo>
                    <a:pt x="787473" y="1007481"/>
                    <a:pt x="755989" y="954608"/>
                    <a:pt x="757422" y="901874"/>
                  </a:cubicBezTo>
                  <a:cubicBezTo>
                    <a:pt x="699875" y="888370"/>
                    <a:pt x="649367" y="857775"/>
                    <a:pt x="618882" y="817997"/>
                  </a:cubicBezTo>
                  <a:cubicBezTo>
                    <a:pt x="572555" y="757556"/>
                    <a:pt x="580863" y="687462"/>
                    <a:pt x="639359" y="645030"/>
                  </a:cubicBezTo>
                  <a:cubicBezTo>
                    <a:pt x="563652" y="609658"/>
                    <a:pt x="513287" y="549799"/>
                    <a:pt x="507062" y="487807"/>
                  </a:cubicBezTo>
                  <a:cubicBezTo>
                    <a:pt x="499730" y="414756"/>
                    <a:pt x="554865" y="352883"/>
                    <a:pt x="645249" y="332760"/>
                  </a:cubicBezTo>
                  <a:cubicBezTo>
                    <a:pt x="588818" y="223543"/>
                    <a:pt x="659503" y="114632"/>
                    <a:pt x="801969" y="91336"/>
                  </a:cubicBezTo>
                  <a:cubicBezTo>
                    <a:pt x="805341" y="37203"/>
                    <a:pt x="861920" y="-1408"/>
                    <a:pt x="935788" y="39"/>
                  </a:cubicBezTo>
                  <a:cubicBezTo>
                    <a:pt x="989234" y="1074"/>
                    <a:pt x="1042136" y="23074"/>
                    <a:pt x="1074976" y="57937"/>
                  </a:cubicBezTo>
                  <a:cubicBezTo>
                    <a:pt x="1113837" y="28026"/>
                    <a:pt x="1176919" y="20850"/>
                    <a:pt x="1235551" y="39668"/>
                  </a:cubicBezTo>
                  <a:cubicBezTo>
                    <a:pt x="1304197" y="61712"/>
                    <a:pt x="1349978" y="113898"/>
                    <a:pt x="1345801" y="165355"/>
                  </a:cubicBezTo>
                  <a:cubicBezTo>
                    <a:pt x="1346903" y="165919"/>
                    <a:pt x="1347973" y="166501"/>
                    <a:pt x="1349075" y="167065"/>
                  </a:cubicBezTo>
                  <a:cubicBezTo>
                    <a:pt x="1419562" y="176154"/>
                    <a:pt x="1485534" y="207664"/>
                    <a:pt x="1529033" y="252991"/>
                  </a:cubicBezTo>
                  <a:cubicBezTo>
                    <a:pt x="1563383" y="288796"/>
                    <a:pt x="1580137" y="329258"/>
                    <a:pt x="1579428" y="367635"/>
                  </a:cubicBezTo>
                  <a:lnTo>
                    <a:pt x="1565617" y="421485"/>
                  </a:lnTo>
                  <a:lnTo>
                    <a:pt x="1580778" y="424660"/>
                  </a:lnTo>
                  <a:cubicBezTo>
                    <a:pt x="1649424" y="446704"/>
                    <a:pt x="1695206" y="498891"/>
                    <a:pt x="1691029" y="550347"/>
                  </a:cubicBezTo>
                  <a:cubicBezTo>
                    <a:pt x="1692130" y="550911"/>
                    <a:pt x="1693200" y="551493"/>
                    <a:pt x="1694302" y="552057"/>
                  </a:cubicBezTo>
                  <a:cubicBezTo>
                    <a:pt x="1764789" y="561146"/>
                    <a:pt x="1830761" y="592656"/>
                    <a:pt x="1874260" y="637983"/>
                  </a:cubicBezTo>
                  <a:cubicBezTo>
                    <a:pt x="1942960" y="709595"/>
                    <a:pt x="1941279" y="799828"/>
                    <a:pt x="1870263" y="854770"/>
                  </a:cubicBezTo>
                  <a:lnTo>
                    <a:pt x="1870334" y="854828"/>
                  </a:lnTo>
                  <a:lnTo>
                    <a:pt x="1902905" y="881438"/>
                  </a:lnTo>
                  <a:cubicBezTo>
                    <a:pt x="1968031" y="947409"/>
                    <a:pt x="1955928" y="1036095"/>
                    <a:pt x="1867529" y="1073638"/>
                  </a:cubicBezTo>
                  <a:lnTo>
                    <a:pt x="1868585" y="1074662"/>
                  </a:lnTo>
                  <a:lnTo>
                    <a:pt x="1915016" y="1119670"/>
                  </a:lnTo>
                  <a:cubicBezTo>
                    <a:pt x="1925933" y="1136855"/>
                    <a:pt x="1931612" y="1155375"/>
                    <a:pt x="1931082" y="1173706"/>
                  </a:cubicBezTo>
                  <a:cubicBezTo>
                    <a:pt x="1930215" y="1203974"/>
                    <a:pt x="1912569" y="1230373"/>
                    <a:pt x="1883172" y="1247458"/>
                  </a:cubicBezTo>
                  <a:lnTo>
                    <a:pt x="1851971" y="1260434"/>
                  </a:lnTo>
                  <a:lnTo>
                    <a:pt x="1850043" y="1261236"/>
                  </a:lnTo>
                  <a:cubicBezTo>
                    <a:pt x="1886395" y="1296474"/>
                    <a:pt x="1898616" y="1339398"/>
                    <a:pt x="1885449" y="1376264"/>
                  </a:cubicBezTo>
                  <a:cubicBezTo>
                    <a:pt x="1881060" y="1388553"/>
                    <a:pt x="1873850" y="1400169"/>
                    <a:pt x="1863772" y="1410603"/>
                  </a:cubicBezTo>
                  <a:cubicBezTo>
                    <a:pt x="1833065" y="1442405"/>
                    <a:pt x="1780396" y="1458197"/>
                    <a:pt x="1723462" y="1452651"/>
                  </a:cubicBezTo>
                  <a:lnTo>
                    <a:pt x="1723153" y="1452984"/>
                  </a:lnTo>
                  <a:lnTo>
                    <a:pt x="1699133" y="1478842"/>
                  </a:lnTo>
                  <a:cubicBezTo>
                    <a:pt x="1684721" y="1490378"/>
                    <a:pt x="1667148" y="1499481"/>
                    <a:pt x="1647354" y="1505731"/>
                  </a:cubicBezTo>
                  <a:lnTo>
                    <a:pt x="1603003" y="1512387"/>
                  </a:lnTo>
                  <a:lnTo>
                    <a:pt x="1556150" y="1549788"/>
                  </a:lnTo>
                  <a:cubicBezTo>
                    <a:pt x="1519017" y="1571888"/>
                    <a:pt x="1472143" y="1586849"/>
                    <a:pt x="1420470" y="1591729"/>
                  </a:cubicBezTo>
                  <a:cubicBezTo>
                    <a:pt x="1419977" y="1633471"/>
                    <a:pt x="1392167" y="1673060"/>
                    <a:pt x="1344250" y="1700312"/>
                  </a:cubicBezTo>
                  <a:cubicBezTo>
                    <a:pt x="1271444" y="1741723"/>
                    <a:pt x="1166276" y="1747044"/>
                    <a:pt x="1084745" y="1713459"/>
                  </a:cubicBezTo>
                  <a:cubicBezTo>
                    <a:pt x="1058377" y="1771147"/>
                    <a:pt x="987772" y="1815247"/>
                    <a:pt x="899298" y="1829296"/>
                  </a:cubicBezTo>
                  <a:cubicBezTo>
                    <a:pt x="795040" y="1845850"/>
                    <a:pt x="686230" y="1817640"/>
                    <a:pt x="626628" y="1758589"/>
                  </a:cubicBezTo>
                  <a:cubicBezTo>
                    <a:pt x="485949" y="1814639"/>
                    <a:pt x="303233" y="1783134"/>
                    <a:pt x="221588" y="1688730"/>
                  </a:cubicBezTo>
                  <a:cubicBezTo>
                    <a:pt x="141384" y="1694935"/>
                    <a:pt x="66075" y="1662067"/>
                    <a:pt x="43501" y="1610989"/>
                  </a:cubicBezTo>
                  <a:cubicBezTo>
                    <a:pt x="27149" y="1574033"/>
                    <a:pt x="41604" y="1534150"/>
                    <a:pt x="81554" y="1506052"/>
                  </a:cubicBezTo>
                  <a:cubicBezTo>
                    <a:pt x="24872" y="1484011"/>
                    <a:pt x="-6693" y="1441716"/>
                    <a:pt x="1198" y="1398389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BE846C7-2D01-970C-B02F-124BE1FE1960}"/>
                </a:ext>
              </a:extLst>
            </p:cNvPr>
            <p:cNvSpPr/>
            <p:nvPr/>
          </p:nvSpPr>
          <p:spPr>
            <a:xfrm>
              <a:off x="4929513" y="1365873"/>
              <a:ext cx="1569917" cy="153799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7331837-77C1-FB46-0F8B-DD08AA9E5119}"/>
                </a:ext>
              </a:extLst>
            </p:cNvPr>
            <p:cNvCxnSpPr>
              <a:cxnSpLocks/>
              <a:endCxn id="44" idx="2"/>
            </p:cNvCxnSpPr>
            <p:nvPr/>
          </p:nvCxnSpPr>
          <p:spPr>
            <a:xfrm>
              <a:off x="5727770" y="4988361"/>
              <a:ext cx="23065" cy="11957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4DC5970-E788-9767-457A-ADA7E1B0702A}"/>
                </a:ext>
              </a:extLst>
            </p:cNvPr>
            <p:cNvSpPr/>
            <p:nvPr/>
          </p:nvSpPr>
          <p:spPr>
            <a:xfrm rot="15711903">
              <a:off x="5346584" y="780396"/>
              <a:ext cx="769071" cy="1807026"/>
            </a:xfrm>
            <a:custGeom>
              <a:avLst/>
              <a:gdLst>
                <a:gd name="connsiteX0" fmla="*/ 1198 w 1944165"/>
                <a:gd name="connsiteY0" fmla="*/ 1398389 h 1833979"/>
                <a:gd name="connsiteX1" fmla="*/ 147948 w 1944165"/>
                <a:gd name="connsiteY1" fmla="*/ 1302696 h 1833979"/>
                <a:gd name="connsiteX2" fmla="*/ 149351 w 1944165"/>
                <a:gd name="connsiteY2" fmla="*/ 1300173 h 1833979"/>
                <a:gd name="connsiteX3" fmla="*/ 214721 w 1944165"/>
                <a:gd name="connsiteY3" fmla="*/ 1162755 h 1833979"/>
                <a:gd name="connsiteX4" fmla="*/ 532728 w 1944165"/>
                <a:gd name="connsiteY4" fmla="*/ 1131361 h 1833979"/>
                <a:gd name="connsiteX5" fmla="*/ 532799 w 1944165"/>
                <a:gd name="connsiteY5" fmla="*/ 1131308 h 1833979"/>
                <a:gd name="connsiteX6" fmla="*/ 596041 w 1944165"/>
                <a:gd name="connsiteY6" fmla="*/ 1084090 h 1833979"/>
                <a:gd name="connsiteX7" fmla="*/ 853353 w 1944165"/>
                <a:gd name="connsiteY7" fmla="*/ 1098769 h 1833979"/>
                <a:gd name="connsiteX8" fmla="*/ 854496 w 1944165"/>
                <a:gd name="connsiteY8" fmla="*/ 1097881 h 1833979"/>
                <a:gd name="connsiteX9" fmla="*/ 886938 w 1944165"/>
                <a:gd name="connsiteY9" fmla="*/ 1072656 h 1833979"/>
                <a:gd name="connsiteX10" fmla="*/ 840654 w 1944165"/>
                <a:gd name="connsiteY10" fmla="*/ 1046509 h 1833979"/>
                <a:gd name="connsiteX11" fmla="*/ 757422 w 1944165"/>
                <a:gd name="connsiteY11" fmla="*/ 901874 h 1833979"/>
                <a:gd name="connsiteX12" fmla="*/ 618882 w 1944165"/>
                <a:gd name="connsiteY12" fmla="*/ 817997 h 1833979"/>
                <a:gd name="connsiteX13" fmla="*/ 639359 w 1944165"/>
                <a:gd name="connsiteY13" fmla="*/ 645030 h 1833979"/>
                <a:gd name="connsiteX14" fmla="*/ 507062 w 1944165"/>
                <a:gd name="connsiteY14" fmla="*/ 487807 h 1833979"/>
                <a:gd name="connsiteX15" fmla="*/ 645249 w 1944165"/>
                <a:gd name="connsiteY15" fmla="*/ 332760 h 1833979"/>
                <a:gd name="connsiteX16" fmla="*/ 801969 w 1944165"/>
                <a:gd name="connsiteY16" fmla="*/ 91336 h 1833979"/>
                <a:gd name="connsiteX17" fmla="*/ 935788 w 1944165"/>
                <a:gd name="connsiteY17" fmla="*/ 39 h 1833979"/>
                <a:gd name="connsiteX18" fmla="*/ 1074976 w 1944165"/>
                <a:gd name="connsiteY18" fmla="*/ 57937 h 1833979"/>
                <a:gd name="connsiteX19" fmla="*/ 1235551 w 1944165"/>
                <a:gd name="connsiteY19" fmla="*/ 39668 h 1833979"/>
                <a:gd name="connsiteX20" fmla="*/ 1345801 w 1944165"/>
                <a:gd name="connsiteY20" fmla="*/ 165355 h 1833979"/>
                <a:gd name="connsiteX21" fmla="*/ 1349075 w 1944165"/>
                <a:gd name="connsiteY21" fmla="*/ 167065 h 1833979"/>
                <a:gd name="connsiteX22" fmla="*/ 1529033 w 1944165"/>
                <a:gd name="connsiteY22" fmla="*/ 252991 h 1833979"/>
                <a:gd name="connsiteX23" fmla="*/ 1579428 w 1944165"/>
                <a:gd name="connsiteY23" fmla="*/ 367635 h 1833979"/>
                <a:gd name="connsiteX24" fmla="*/ 1565617 w 1944165"/>
                <a:gd name="connsiteY24" fmla="*/ 421485 h 1833979"/>
                <a:gd name="connsiteX25" fmla="*/ 1580778 w 1944165"/>
                <a:gd name="connsiteY25" fmla="*/ 424660 h 1833979"/>
                <a:gd name="connsiteX26" fmla="*/ 1691029 w 1944165"/>
                <a:gd name="connsiteY26" fmla="*/ 550347 h 1833979"/>
                <a:gd name="connsiteX27" fmla="*/ 1694302 w 1944165"/>
                <a:gd name="connsiteY27" fmla="*/ 552057 h 1833979"/>
                <a:gd name="connsiteX28" fmla="*/ 1874260 w 1944165"/>
                <a:gd name="connsiteY28" fmla="*/ 637983 h 1833979"/>
                <a:gd name="connsiteX29" fmla="*/ 1870263 w 1944165"/>
                <a:gd name="connsiteY29" fmla="*/ 854770 h 1833979"/>
                <a:gd name="connsiteX30" fmla="*/ 1870334 w 1944165"/>
                <a:gd name="connsiteY30" fmla="*/ 854828 h 1833979"/>
                <a:gd name="connsiteX31" fmla="*/ 1902905 w 1944165"/>
                <a:gd name="connsiteY31" fmla="*/ 881438 h 1833979"/>
                <a:gd name="connsiteX32" fmla="*/ 1867529 w 1944165"/>
                <a:gd name="connsiteY32" fmla="*/ 1073638 h 1833979"/>
                <a:gd name="connsiteX33" fmla="*/ 1868585 w 1944165"/>
                <a:gd name="connsiteY33" fmla="*/ 1074662 h 1833979"/>
                <a:gd name="connsiteX34" fmla="*/ 1915016 w 1944165"/>
                <a:gd name="connsiteY34" fmla="*/ 1119670 h 1833979"/>
                <a:gd name="connsiteX35" fmla="*/ 1931082 w 1944165"/>
                <a:gd name="connsiteY35" fmla="*/ 1173706 h 1833979"/>
                <a:gd name="connsiteX36" fmla="*/ 1883172 w 1944165"/>
                <a:gd name="connsiteY36" fmla="*/ 1247458 h 1833979"/>
                <a:gd name="connsiteX37" fmla="*/ 1851971 w 1944165"/>
                <a:gd name="connsiteY37" fmla="*/ 1260434 h 1833979"/>
                <a:gd name="connsiteX38" fmla="*/ 1850043 w 1944165"/>
                <a:gd name="connsiteY38" fmla="*/ 1261236 h 1833979"/>
                <a:gd name="connsiteX39" fmla="*/ 1885449 w 1944165"/>
                <a:gd name="connsiteY39" fmla="*/ 1376264 h 1833979"/>
                <a:gd name="connsiteX40" fmla="*/ 1863772 w 1944165"/>
                <a:gd name="connsiteY40" fmla="*/ 1410603 h 1833979"/>
                <a:gd name="connsiteX41" fmla="*/ 1723462 w 1944165"/>
                <a:gd name="connsiteY41" fmla="*/ 1452651 h 1833979"/>
                <a:gd name="connsiteX42" fmla="*/ 1723153 w 1944165"/>
                <a:gd name="connsiteY42" fmla="*/ 1452984 h 1833979"/>
                <a:gd name="connsiteX43" fmla="*/ 1699133 w 1944165"/>
                <a:gd name="connsiteY43" fmla="*/ 1478842 h 1833979"/>
                <a:gd name="connsiteX44" fmla="*/ 1647354 w 1944165"/>
                <a:gd name="connsiteY44" fmla="*/ 1505731 h 1833979"/>
                <a:gd name="connsiteX45" fmla="*/ 1603003 w 1944165"/>
                <a:gd name="connsiteY45" fmla="*/ 1512387 h 1833979"/>
                <a:gd name="connsiteX46" fmla="*/ 1556150 w 1944165"/>
                <a:gd name="connsiteY46" fmla="*/ 1549788 h 1833979"/>
                <a:gd name="connsiteX47" fmla="*/ 1420470 w 1944165"/>
                <a:gd name="connsiteY47" fmla="*/ 1591729 h 1833979"/>
                <a:gd name="connsiteX48" fmla="*/ 1344250 w 1944165"/>
                <a:gd name="connsiteY48" fmla="*/ 1700312 h 1833979"/>
                <a:gd name="connsiteX49" fmla="*/ 1084745 w 1944165"/>
                <a:gd name="connsiteY49" fmla="*/ 1713459 h 1833979"/>
                <a:gd name="connsiteX50" fmla="*/ 899298 w 1944165"/>
                <a:gd name="connsiteY50" fmla="*/ 1829296 h 1833979"/>
                <a:gd name="connsiteX51" fmla="*/ 626628 w 1944165"/>
                <a:gd name="connsiteY51" fmla="*/ 1758589 h 1833979"/>
                <a:gd name="connsiteX52" fmla="*/ 221588 w 1944165"/>
                <a:gd name="connsiteY52" fmla="*/ 1688730 h 1833979"/>
                <a:gd name="connsiteX53" fmla="*/ 43501 w 1944165"/>
                <a:gd name="connsiteY53" fmla="*/ 1610989 h 1833979"/>
                <a:gd name="connsiteX54" fmla="*/ 81554 w 1944165"/>
                <a:gd name="connsiteY54" fmla="*/ 1506052 h 1833979"/>
                <a:gd name="connsiteX55" fmla="*/ 1198 w 1944165"/>
                <a:gd name="connsiteY55" fmla="*/ 1398389 h 1833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44165" h="1833979">
                  <a:moveTo>
                    <a:pt x="1198" y="1398389"/>
                  </a:moveTo>
                  <a:cubicBezTo>
                    <a:pt x="10456" y="1347661"/>
                    <a:pt x="71386" y="1307925"/>
                    <a:pt x="147948" y="1302696"/>
                  </a:cubicBezTo>
                  <a:cubicBezTo>
                    <a:pt x="148403" y="1301849"/>
                    <a:pt x="148896" y="1301020"/>
                    <a:pt x="149351" y="1300173"/>
                  </a:cubicBezTo>
                  <a:cubicBezTo>
                    <a:pt x="139070" y="1250218"/>
                    <a:pt x="163047" y="1199839"/>
                    <a:pt x="214721" y="1162755"/>
                  </a:cubicBezTo>
                  <a:cubicBezTo>
                    <a:pt x="296366" y="1104183"/>
                    <a:pt x="428736" y="1091128"/>
                    <a:pt x="532728" y="1131361"/>
                  </a:cubicBezTo>
                  <a:lnTo>
                    <a:pt x="532799" y="1131308"/>
                  </a:lnTo>
                  <a:lnTo>
                    <a:pt x="596041" y="1084090"/>
                  </a:lnTo>
                  <a:cubicBezTo>
                    <a:pt x="672539" y="1049091"/>
                    <a:pt x="781022" y="1051677"/>
                    <a:pt x="853353" y="1098769"/>
                  </a:cubicBezTo>
                  <a:lnTo>
                    <a:pt x="854496" y="1097881"/>
                  </a:lnTo>
                  <a:lnTo>
                    <a:pt x="886938" y="1072656"/>
                  </a:lnTo>
                  <a:lnTo>
                    <a:pt x="840654" y="1046509"/>
                  </a:lnTo>
                  <a:cubicBezTo>
                    <a:pt x="787473" y="1007481"/>
                    <a:pt x="755989" y="954608"/>
                    <a:pt x="757422" y="901874"/>
                  </a:cubicBezTo>
                  <a:cubicBezTo>
                    <a:pt x="699875" y="888370"/>
                    <a:pt x="649367" y="857775"/>
                    <a:pt x="618882" y="817997"/>
                  </a:cubicBezTo>
                  <a:cubicBezTo>
                    <a:pt x="572555" y="757556"/>
                    <a:pt x="580863" y="687462"/>
                    <a:pt x="639359" y="645030"/>
                  </a:cubicBezTo>
                  <a:cubicBezTo>
                    <a:pt x="563652" y="609658"/>
                    <a:pt x="513287" y="549799"/>
                    <a:pt x="507062" y="487807"/>
                  </a:cubicBezTo>
                  <a:cubicBezTo>
                    <a:pt x="499730" y="414756"/>
                    <a:pt x="554865" y="352883"/>
                    <a:pt x="645249" y="332760"/>
                  </a:cubicBezTo>
                  <a:cubicBezTo>
                    <a:pt x="588818" y="223543"/>
                    <a:pt x="659503" y="114632"/>
                    <a:pt x="801969" y="91336"/>
                  </a:cubicBezTo>
                  <a:cubicBezTo>
                    <a:pt x="805341" y="37203"/>
                    <a:pt x="861920" y="-1408"/>
                    <a:pt x="935788" y="39"/>
                  </a:cubicBezTo>
                  <a:cubicBezTo>
                    <a:pt x="989234" y="1074"/>
                    <a:pt x="1042136" y="23074"/>
                    <a:pt x="1074976" y="57937"/>
                  </a:cubicBezTo>
                  <a:cubicBezTo>
                    <a:pt x="1113837" y="28026"/>
                    <a:pt x="1176919" y="20850"/>
                    <a:pt x="1235551" y="39668"/>
                  </a:cubicBezTo>
                  <a:cubicBezTo>
                    <a:pt x="1304197" y="61712"/>
                    <a:pt x="1349978" y="113898"/>
                    <a:pt x="1345801" y="165355"/>
                  </a:cubicBezTo>
                  <a:cubicBezTo>
                    <a:pt x="1346903" y="165919"/>
                    <a:pt x="1347973" y="166501"/>
                    <a:pt x="1349075" y="167065"/>
                  </a:cubicBezTo>
                  <a:cubicBezTo>
                    <a:pt x="1419562" y="176154"/>
                    <a:pt x="1485534" y="207664"/>
                    <a:pt x="1529033" y="252991"/>
                  </a:cubicBezTo>
                  <a:cubicBezTo>
                    <a:pt x="1563383" y="288796"/>
                    <a:pt x="1580137" y="329258"/>
                    <a:pt x="1579428" y="367635"/>
                  </a:cubicBezTo>
                  <a:lnTo>
                    <a:pt x="1565617" y="421485"/>
                  </a:lnTo>
                  <a:lnTo>
                    <a:pt x="1580778" y="424660"/>
                  </a:lnTo>
                  <a:cubicBezTo>
                    <a:pt x="1649424" y="446704"/>
                    <a:pt x="1695206" y="498891"/>
                    <a:pt x="1691029" y="550347"/>
                  </a:cubicBezTo>
                  <a:cubicBezTo>
                    <a:pt x="1692130" y="550911"/>
                    <a:pt x="1693200" y="551493"/>
                    <a:pt x="1694302" y="552057"/>
                  </a:cubicBezTo>
                  <a:cubicBezTo>
                    <a:pt x="1764789" y="561146"/>
                    <a:pt x="1830761" y="592656"/>
                    <a:pt x="1874260" y="637983"/>
                  </a:cubicBezTo>
                  <a:cubicBezTo>
                    <a:pt x="1942960" y="709595"/>
                    <a:pt x="1941279" y="799828"/>
                    <a:pt x="1870263" y="854770"/>
                  </a:cubicBezTo>
                  <a:lnTo>
                    <a:pt x="1870334" y="854828"/>
                  </a:lnTo>
                  <a:lnTo>
                    <a:pt x="1902905" y="881438"/>
                  </a:lnTo>
                  <a:cubicBezTo>
                    <a:pt x="1968031" y="947409"/>
                    <a:pt x="1955928" y="1036095"/>
                    <a:pt x="1867529" y="1073638"/>
                  </a:cubicBezTo>
                  <a:lnTo>
                    <a:pt x="1868585" y="1074662"/>
                  </a:lnTo>
                  <a:lnTo>
                    <a:pt x="1915016" y="1119670"/>
                  </a:lnTo>
                  <a:cubicBezTo>
                    <a:pt x="1925933" y="1136855"/>
                    <a:pt x="1931612" y="1155375"/>
                    <a:pt x="1931082" y="1173706"/>
                  </a:cubicBezTo>
                  <a:cubicBezTo>
                    <a:pt x="1930215" y="1203974"/>
                    <a:pt x="1912569" y="1230373"/>
                    <a:pt x="1883172" y="1247458"/>
                  </a:cubicBezTo>
                  <a:lnTo>
                    <a:pt x="1851971" y="1260434"/>
                  </a:lnTo>
                  <a:lnTo>
                    <a:pt x="1850043" y="1261236"/>
                  </a:lnTo>
                  <a:cubicBezTo>
                    <a:pt x="1886395" y="1296474"/>
                    <a:pt x="1898616" y="1339398"/>
                    <a:pt x="1885449" y="1376264"/>
                  </a:cubicBezTo>
                  <a:cubicBezTo>
                    <a:pt x="1881060" y="1388553"/>
                    <a:pt x="1873850" y="1400169"/>
                    <a:pt x="1863772" y="1410603"/>
                  </a:cubicBezTo>
                  <a:cubicBezTo>
                    <a:pt x="1833065" y="1442405"/>
                    <a:pt x="1780396" y="1458197"/>
                    <a:pt x="1723462" y="1452651"/>
                  </a:cubicBezTo>
                  <a:lnTo>
                    <a:pt x="1723153" y="1452984"/>
                  </a:lnTo>
                  <a:lnTo>
                    <a:pt x="1699133" y="1478842"/>
                  </a:lnTo>
                  <a:cubicBezTo>
                    <a:pt x="1684721" y="1490378"/>
                    <a:pt x="1667148" y="1499481"/>
                    <a:pt x="1647354" y="1505731"/>
                  </a:cubicBezTo>
                  <a:lnTo>
                    <a:pt x="1603003" y="1512387"/>
                  </a:lnTo>
                  <a:lnTo>
                    <a:pt x="1556150" y="1549788"/>
                  </a:lnTo>
                  <a:cubicBezTo>
                    <a:pt x="1519017" y="1571888"/>
                    <a:pt x="1472143" y="1586849"/>
                    <a:pt x="1420470" y="1591729"/>
                  </a:cubicBezTo>
                  <a:cubicBezTo>
                    <a:pt x="1419977" y="1633471"/>
                    <a:pt x="1392167" y="1673060"/>
                    <a:pt x="1344250" y="1700312"/>
                  </a:cubicBezTo>
                  <a:cubicBezTo>
                    <a:pt x="1271444" y="1741723"/>
                    <a:pt x="1166276" y="1747044"/>
                    <a:pt x="1084745" y="1713459"/>
                  </a:cubicBezTo>
                  <a:cubicBezTo>
                    <a:pt x="1058377" y="1771147"/>
                    <a:pt x="987772" y="1815247"/>
                    <a:pt x="899298" y="1829296"/>
                  </a:cubicBezTo>
                  <a:cubicBezTo>
                    <a:pt x="795040" y="1845850"/>
                    <a:pt x="686230" y="1817640"/>
                    <a:pt x="626628" y="1758589"/>
                  </a:cubicBezTo>
                  <a:cubicBezTo>
                    <a:pt x="485949" y="1814639"/>
                    <a:pt x="303233" y="1783134"/>
                    <a:pt x="221588" y="1688730"/>
                  </a:cubicBezTo>
                  <a:cubicBezTo>
                    <a:pt x="141384" y="1694935"/>
                    <a:pt x="66075" y="1662067"/>
                    <a:pt x="43501" y="1610989"/>
                  </a:cubicBezTo>
                  <a:cubicBezTo>
                    <a:pt x="27149" y="1574033"/>
                    <a:pt x="41604" y="1534150"/>
                    <a:pt x="81554" y="1506052"/>
                  </a:cubicBezTo>
                  <a:cubicBezTo>
                    <a:pt x="24872" y="1484011"/>
                    <a:pt x="-6693" y="1441716"/>
                    <a:pt x="1198" y="1398389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FF90DD8-54ED-2F10-5922-40982D4782BF}"/>
                </a:ext>
              </a:extLst>
            </p:cNvPr>
            <p:cNvGrpSpPr/>
            <p:nvPr/>
          </p:nvGrpSpPr>
          <p:grpSpPr>
            <a:xfrm>
              <a:off x="5876997" y="4705096"/>
              <a:ext cx="348400" cy="427581"/>
              <a:chOff x="4926907" y="571500"/>
              <a:chExt cx="838200" cy="1028700"/>
            </a:xfrm>
            <a:solidFill>
              <a:srgbClr val="856E33"/>
            </a:solidFill>
          </p:grpSpPr>
          <p:sp>
            <p:nvSpPr>
              <p:cNvPr id="55" name="Arrow: Pentagon 54">
                <a:extLst>
                  <a:ext uri="{FF2B5EF4-FFF2-40B4-BE49-F238E27FC236}">
                    <a16:creationId xmlns:a16="http://schemas.microsoft.com/office/drawing/2014/main" id="{4B5CCDDB-E3CA-E78F-C805-AFE0808B2B01}"/>
                  </a:ext>
                </a:extLst>
              </p:cNvPr>
              <p:cNvSpPr/>
              <p:nvPr/>
            </p:nvSpPr>
            <p:spPr>
              <a:xfrm rot="5400000">
                <a:off x="4831657" y="666750"/>
                <a:ext cx="1028700" cy="838200"/>
              </a:xfrm>
              <a:prstGeom prst="homePlat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Arrow: Pentagon 55">
                <a:extLst>
                  <a:ext uri="{FF2B5EF4-FFF2-40B4-BE49-F238E27FC236}">
                    <a16:creationId xmlns:a16="http://schemas.microsoft.com/office/drawing/2014/main" id="{D41074C2-9D3D-31F3-D46B-3370DFE5A03B}"/>
                  </a:ext>
                </a:extLst>
              </p:cNvPr>
              <p:cNvSpPr/>
              <p:nvPr/>
            </p:nvSpPr>
            <p:spPr>
              <a:xfrm rot="5400000">
                <a:off x="4977273" y="705366"/>
                <a:ext cx="741822" cy="702691"/>
              </a:xfrm>
              <a:prstGeom prst="homePlate">
                <a:avLst/>
              </a:prstGeom>
              <a:grpFill/>
              <a:ln w="28575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F382DF91-1431-D87E-E323-04626D53C7EF}"/>
                </a:ext>
              </a:extLst>
            </p:cNvPr>
            <p:cNvGrpSpPr/>
            <p:nvPr/>
          </p:nvGrpSpPr>
          <p:grpSpPr>
            <a:xfrm>
              <a:off x="5224942" y="4683028"/>
              <a:ext cx="348400" cy="427581"/>
              <a:chOff x="4926907" y="571500"/>
              <a:chExt cx="838200" cy="1028700"/>
            </a:xfrm>
            <a:solidFill>
              <a:srgbClr val="856E33"/>
            </a:solidFill>
          </p:grpSpPr>
          <p:sp>
            <p:nvSpPr>
              <p:cNvPr id="59" name="Arrow: Pentagon 58">
                <a:extLst>
                  <a:ext uri="{FF2B5EF4-FFF2-40B4-BE49-F238E27FC236}">
                    <a16:creationId xmlns:a16="http://schemas.microsoft.com/office/drawing/2014/main" id="{EC8F88B3-A597-1C5B-A1E2-D572CE27E3BD}"/>
                  </a:ext>
                </a:extLst>
              </p:cNvPr>
              <p:cNvSpPr/>
              <p:nvPr/>
            </p:nvSpPr>
            <p:spPr>
              <a:xfrm rot="5400000">
                <a:off x="4831657" y="666750"/>
                <a:ext cx="1028700" cy="838200"/>
              </a:xfrm>
              <a:prstGeom prst="homePlat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Arrow: Pentagon 59">
                <a:extLst>
                  <a:ext uri="{FF2B5EF4-FFF2-40B4-BE49-F238E27FC236}">
                    <a16:creationId xmlns:a16="http://schemas.microsoft.com/office/drawing/2014/main" id="{402F3433-D1A2-6618-3900-A2AE5924E0BE}"/>
                  </a:ext>
                </a:extLst>
              </p:cNvPr>
              <p:cNvSpPr/>
              <p:nvPr/>
            </p:nvSpPr>
            <p:spPr>
              <a:xfrm rot="5400000">
                <a:off x="4977273" y="705366"/>
                <a:ext cx="741822" cy="702691"/>
              </a:xfrm>
              <a:prstGeom prst="homePlate">
                <a:avLst/>
              </a:prstGeom>
              <a:grpFill/>
              <a:ln w="28575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2F3E66F0-2465-AAC8-7912-F4E20B26210E}"/>
              </a:ext>
            </a:extLst>
          </p:cNvPr>
          <p:cNvGrpSpPr/>
          <p:nvPr/>
        </p:nvGrpSpPr>
        <p:grpSpPr>
          <a:xfrm>
            <a:off x="1439746" y="1390520"/>
            <a:ext cx="2038702" cy="5136446"/>
            <a:chOff x="1282897" y="1104676"/>
            <a:chExt cx="2140806" cy="5393695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47A1D10-04B2-D52E-336A-D587AEE78A4D}"/>
                </a:ext>
              </a:extLst>
            </p:cNvPr>
            <p:cNvSpPr/>
            <p:nvPr/>
          </p:nvSpPr>
          <p:spPr>
            <a:xfrm rot="20440784">
              <a:off x="2432564" y="5776112"/>
              <a:ext cx="413479" cy="722259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89A270C-D6B6-B3E8-9F14-55D06D286016}"/>
                </a:ext>
              </a:extLst>
            </p:cNvPr>
            <p:cNvSpPr/>
            <p:nvPr/>
          </p:nvSpPr>
          <p:spPr>
            <a:xfrm rot="2741367">
              <a:off x="1886435" y="5806717"/>
              <a:ext cx="362786" cy="722259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FF1359D-C6EB-E157-28AA-F4CBB1E60702}"/>
                </a:ext>
              </a:extLst>
            </p:cNvPr>
            <p:cNvSpPr/>
            <p:nvPr/>
          </p:nvSpPr>
          <p:spPr>
            <a:xfrm rot="20481388">
              <a:off x="2961547" y="4519816"/>
              <a:ext cx="339433" cy="68529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481B532-14E0-4789-C083-CEBB013549A0}"/>
                </a:ext>
              </a:extLst>
            </p:cNvPr>
            <p:cNvSpPr/>
            <p:nvPr/>
          </p:nvSpPr>
          <p:spPr>
            <a:xfrm rot="1086137">
              <a:off x="1282897" y="4575903"/>
              <a:ext cx="375007" cy="68529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rapezoid 69">
              <a:extLst>
                <a:ext uri="{FF2B5EF4-FFF2-40B4-BE49-F238E27FC236}">
                  <a16:creationId xmlns:a16="http://schemas.microsoft.com/office/drawing/2014/main" id="{EA9A08F2-78AD-7880-756E-77FA3A304BB6}"/>
                </a:ext>
              </a:extLst>
            </p:cNvPr>
            <p:cNvSpPr/>
            <p:nvPr/>
          </p:nvSpPr>
          <p:spPr>
            <a:xfrm rot="20029742">
              <a:off x="2474129" y="3270208"/>
              <a:ext cx="592724" cy="1726082"/>
            </a:xfrm>
            <a:prstGeom prst="trapezoid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rapezoid 70">
              <a:extLst>
                <a:ext uri="{FF2B5EF4-FFF2-40B4-BE49-F238E27FC236}">
                  <a16:creationId xmlns:a16="http://schemas.microsoft.com/office/drawing/2014/main" id="{ACA35286-0BD2-82A5-6FFB-4F3597CBC4FE}"/>
                </a:ext>
              </a:extLst>
            </p:cNvPr>
            <p:cNvSpPr/>
            <p:nvPr/>
          </p:nvSpPr>
          <p:spPr>
            <a:xfrm rot="1403006">
              <a:off x="1480279" y="3406300"/>
              <a:ext cx="592724" cy="1655361"/>
            </a:xfrm>
            <a:prstGeom prst="trapezoid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rapezoid 71">
              <a:extLst>
                <a:ext uri="{FF2B5EF4-FFF2-40B4-BE49-F238E27FC236}">
                  <a16:creationId xmlns:a16="http://schemas.microsoft.com/office/drawing/2014/main" id="{0049B4F7-F93A-9399-0A3F-1E8F71F6DAD1}"/>
                </a:ext>
              </a:extLst>
            </p:cNvPr>
            <p:cNvSpPr/>
            <p:nvPr/>
          </p:nvSpPr>
          <p:spPr>
            <a:xfrm>
              <a:off x="1596730" y="3480331"/>
              <a:ext cx="1442529" cy="2695938"/>
            </a:xfrm>
            <a:prstGeom prst="trapezoid">
              <a:avLst>
                <a:gd name="adj" fmla="val 31027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Chord 73">
              <a:extLst>
                <a:ext uri="{FF2B5EF4-FFF2-40B4-BE49-F238E27FC236}">
                  <a16:creationId xmlns:a16="http://schemas.microsoft.com/office/drawing/2014/main" id="{97176C63-5B10-455D-C9AF-373D3B53ADFF}"/>
                </a:ext>
              </a:extLst>
            </p:cNvPr>
            <p:cNvSpPr/>
            <p:nvPr/>
          </p:nvSpPr>
          <p:spPr>
            <a:xfrm rot="19522476">
              <a:off x="1959607" y="3407709"/>
              <a:ext cx="372854" cy="604658"/>
            </a:xfrm>
            <a:prstGeom prst="chord">
              <a:avLst/>
            </a:prstGeom>
            <a:solidFill>
              <a:srgbClr val="FDDBF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Chord 74">
              <a:extLst>
                <a:ext uri="{FF2B5EF4-FFF2-40B4-BE49-F238E27FC236}">
                  <a16:creationId xmlns:a16="http://schemas.microsoft.com/office/drawing/2014/main" id="{44233F53-160C-D49B-0510-A5733FF3DF2A}"/>
                </a:ext>
              </a:extLst>
            </p:cNvPr>
            <p:cNvSpPr/>
            <p:nvPr/>
          </p:nvSpPr>
          <p:spPr>
            <a:xfrm rot="2077524" flipH="1">
              <a:off x="2328781" y="3407709"/>
              <a:ext cx="372854" cy="604658"/>
            </a:xfrm>
            <a:prstGeom prst="chord">
              <a:avLst/>
            </a:prstGeom>
            <a:solidFill>
              <a:srgbClr val="FDDBF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ardrop 75">
              <a:extLst>
                <a:ext uri="{FF2B5EF4-FFF2-40B4-BE49-F238E27FC236}">
                  <a16:creationId xmlns:a16="http://schemas.microsoft.com/office/drawing/2014/main" id="{EC642EE8-35E8-AE0D-5BB7-AA5327D49216}"/>
                </a:ext>
              </a:extLst>
            </p:cNvPr>
            <p:cNvSpPr/>
            <p:nvPr/>
          </p:nvSpPr>
          <p:spPr>
            <a:xfrm rot="8137994">
              <a:off x="1346995" y="1104676"/>
              <a:ext cx="2076708" cy="2147011"/>
            </a:xfrm>
            <a:prstGeom prst="teardrop">
              <a:avLst/>
            </a:prstGeom>
            <a:solidFill>
              <a:srgbClr val="FDDBF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A9EF7D5-E0AC-9158-780A-D8A115CF5F7B}"/>
                </a:ext>
              </a:extLst>
            </p:cNvPr>
            <p:cNvSpPr/>
            <p:nvPr/>
          </p:nvSpPr>
          <p:spPr>
            <a:xfrm rot="16564297">
              <a:off x="683346" y="2839150"/>
              <a:ext cx="2061660" cy="669447"/>
            </a:xfrm>
            <a:custGeom>
              <a:avLst/>
              <a:gdLst>
                <a:gd name="connsiteX0" fmla="*/ 2057222 w 2061660"/>
                <a:gd name="connsiteY0" fmla="*/ 301478 h 669447"/>
                <a:gd name="connsiteX1" fmla="*/ 2055244 w 2061660"/>
                <a:gd name="connsiteY1" fmla="*/ 364204 h 669447"/>
                <a:gd name="connsiteX2" fmla="*/ 1878748 w 2061660"/>
                <a:gd name="connsiteY2" fmla="*/ 469037 h 669447"/>
                <a:gd name="connsiteX3" fmla="*/ 1815565 w 2061660"/>
                <a:gd name="connsiteY3" fmla="*/ 558866 h 669447"/>
                <a:gd name="connsiteX4" fmla="*/ 1600449 w 2061660"/>
                <a:gd name="connsiteY4" fmla="*/ 569742 h 669447"/>
                <a:gd name="connsiteX5" fmla="*/ 1446722 w 2061660"/>
                <a:gd name="connsiteY5" fmla="*/ 665573 h 669447"/>
                <a:gd name="connsiteX6" fmla="*/ 1220692 w 2061660"/>
                <a:gd name="connsiteY6" fmla="*/ 607078 h 669447"/>
                <a:gd name="connsiteX7" fmla="*/ 884935 w 2061660"/>
                <a:gd name="connsiteY7" fmla="*/ 549284 h 669447"/>
                <a:gd name="connsiteX8" fmla="*/ 836451 w 2061660"/>
                <a:gd name="connsiteY8" fmla="*/ 547344 h 669447"/>
                <a:gd name="connsiteX9" fmla="*/ 809613 w 2061660"/>
                <a:gd name="connsiteY9" fmla="*/ 539620 h 669447"/>
                <a:gd name="connsiteX10" fmla="*/ 796871 w 2061660"/>
                <a:gd name="connsiteY10" fmla="*/ 550369 h 669447"/>
                <a:gd name="connsiteX11" fmla="*/ 771588 w 2061660"/>
                <a:gd name="connsiteY11" fmla="*/ 561668 h 669447"/>
                <a:gd name="connsiteX12" fmla="*/ 661450 w 2061660"/>
                <a:gd name="connsiteY12" fmla="*/ 511469 h 669447"/>
                <a:gd name="connsiteX13" fmla="*/ 529330 w 2061660"/>
                <a:gd name="connsiteY13" fmla="*/ 503492 h 669447"/>
                <a:gd name="connsiteX14" fmla="*/ 520982 w 2061660"/>
                <a:gd name="connsiteY14" fmla="*/ 492458 h 669447"/>
                <a:gd name="connsiteX15" fmla="*/ 518821 w 2061660"/>
                <a:gd name="connsiteY15" fmla="*/ 493998 h 669447"/>
                <a:gd name="connsiteX16" fmla="*/ 438154 w 2061660"/>
                <a:gd name="connsiteY16" fmla="*/ 486117 h 669447"/>
                <a:gd name="connsiteX17" fmla="*/ 363247 w 2061660"/>
                <a:gd name="connsiteY17" fmla="*/ 568357 h 669447"/>
                <a:gd name="connsiteX18" fmla="*/ 253110 w 2061660"/>
                <a:gd name="connsiteY18" fmla="*/ 518158 h 669447"/>
                <a:gd name="connsiteX19" fmla="*/ 89504 w 2061660"/>
                <a:gd name="connsiteY19" fmla="*/ 468560 h 669447"/>
                <a:gd name="connsiteX20" fmla="*/ 17570 w 2061660"/>
                <a:gd name="connsiteY20" fmla="*/ 413367 h 669447"/>
                <a:gd name="connsiteX21" fmla="*/ 32941 w 2061660"/>
                <a:gd name="connsiteY21" fmla="*/ 338866 h 669447"/>
                <a:gd name="connsiteX22" fmla="*/ 483 w 2061660"/>
                <a:gd name="connsiteY22" fmla="*/ 262430 h 669447"/>
                <a:gd name="connsiteX23" fmla="*/ 59759 w 2061660"/>
                <a:gd name="connsiteY23" fmla="*/ 194492 h 669447"/>
                <a:gd name="connsiteX24" fmla="*/ 60326 w 2061660"/>
                <a:gd name="connsiteY24" fmla="*/ 192701 h 669447"/>
                <a:gd name="connsiteX25" fmla="*/ 86730 w 2061660"/>
                <a:gd name="connsiteY25" fmla="*/ 95139 h 669447"/>
                <a:gd name="connsiteX26" fmla="*/ 215181 w 2061660"/>
                <a:gd name="connsiteY26" fmla="*/ 72850 h 669447"/>
                <a:gd name="connsiteX27" fmla="*/ 215210 w 2061660"/>
                <a:gd name="connsiteY27" fmla="*/ 72813 h 669447"/>
                <a:gd name="connsiteX28" fmla="*/ 240755 w 2061660"/>
                <a:gd name="connsiteY28" fmla="*/ 39290 h 669447"/>
                <a:gd name="connsiteX29" fmla="*/ 344689 w 2061660"/>
                <a:gd name="connsiteY29" fmla="*/ 49712 h 669447"/>
                <a:gd name="connsiteX30" fmla="*/ 345151 w 2061660"/>
                <a:gd name="connsiteY30" fmla="*/ 49081 h 669447"/>
                <a:gd name="connsiteX31" fmla="*/ 365439 w 2061660"/>
                <a:gd name="connsiteY31" fmla="*/ 21355 h 669447"/>
                <a:gd name="connsiteX32" fmla="*/ 395153 w 2061660"/>
                <a:gd name="connsiteY32" fmla="*/ 7461 h 669447"/>
                <a:gd name="connsiteX33" fmla="*/ 429929 w 2061660"/>
                <a:gd name="connsiteY33" fmla="*/ 12502 h 669447"/>
                <a:gd name="connsiteX34" fmla="*/ 456933 w 2061660"/>
                <a:gd name="connsiteY34" fmla="*/ 36561 h 669447"/>
                <a:gd name="connsiteX35" fmla="*/ 457739 w 2061660"/>
                <a:gd name="connsiteY35" fmla="*/ 37279 h 669447"/>
                <a:gd name="connsiteX36" fmla="*/ 520829 w 2061660"/>
                <a:gd name="connsiteY36" fmla="*/ 7112 h 669447"/>
                <a:gd name="connsiteX37" fmla="*/ 544017 w 2061660"/>
                <a:gd name="connsiteY37" fmla="*/ 13866 h 669447"/>
                <a:gd name="connsiteX38" fmla="*/ 572829 w 2061660"/>
                <a:gd name="connsiteY38" fmla="*/ 39430 h 669447"/>
                <a:gd name="connsiteX39" fmla="*/ 577523 w 2061660"/>
                <a:gd name="connsiteY39" fmla="*/ 51468 h 669447"/>
                <a:gd name="connsiteX40" fmla="*/ 590368 w 2061660"/>
                <a:gd name="connsiteY40" fmla="*/ 51745 h 669447"/>
                <a:gd name="connsiteX41" fmla="*/ 623521 w 2061660"/>
                <a:gd name="connsiteY41" fmla="*/ 66161 h 669447"/>
                <a:gd name="connsiteX42" fmla="*/ 623550 w 2061660"/>
                <a:gd name="connsiteY42" fmla="*/ 66123 h 669447"/>
                <a:gd name="connsiteX43" fmla="*/ 649095 w 2061660"/>
                <a:gd name="connsiteY43" fmla="*/ 32601 h 669447"/>
                <a:gd name="connsiteX44" fmla="*/ 753030 w 2061660"/>
                <a:gd name="connsiteY44" fmla="*/ 43022 h 669447"/>
                <a:gd name="connsiteX45" fmla="*/ 753491 w 2061660"/>
                <a:gd name="connsiteY45" fmla="*/ 42392 h 669447"/>
                <a:gd name="connsiteX46" fmla="*/ 773779 w 2061660"/>
                <a:gd name="connsiteY46" fmla="*/ 14666 h 669447"/>
                <a:gd name="connsiteX47" fmla="*/ 803493 w 2061660"/>
                <a:gd name="connsiteY47" fmla="*/ 771 h 669447"/>
                <a:gd name="connsiteX48" fmla="*/ 838269 w 2061660"/>
                <a:gd name="connsiteY48" fmla="*/ 5813 h 669447"/>
                <a:gd name="connsiteX49" fmla="*/ 865273 w 2061660"/>
                <a:gd name="connsiteY49" fmla="*/ 29872 h 669447"/>
                <a:gd name="connsiteX50" fmla="*/ 866079 w 2061660"/>
                <a:gd name="connsiteY50" fmla="*/ 30590 h 669447"/>
                <a:gd name="connsiteX51" fmla="*/ 929170 w 2061660"/>
                <a:gd name="connsiteY51" fmla="*/ 423 h 669447"/>
                <a:gd name="connsiteX52" fmla="*/ 952357 w 2061660"/>
                <a:gd name="connsiteY52" fmla="*/ 7177 h 669447"/>
                <a:gd name="connsiteX53" fmla="*/ 996108 w 2061660"/>
                <a:gd name="connsiteY53" fmla="*/ 71050 h 669447"/>
                <a:gd name="connsiteX54" fmla="*/ 996350 w 2061660"/>
                <a:gd name="connsiteY54" fmla="*/ 71208 h 669447"/>
                <a:gd name="connsiteX55" fmla="*/ 997470 w 2061660"/>
                <a:gd name="connsiteY55" fmla="*/ 71941 h 669447"/>
                <a:gd name="connsiteX56" fmla="*/ 1004102 w 2061660"/>
                <a:gd name="connsiteY56" fmla="*/ 70516 h 669447"/>
                <a:gd name="connsiteX57" fmla="*/ 1142854 w 2061660"/>
                <a:gd name="connsiteY57" fmla="*/ 88182 h 669447"/>
                <a:gd name="connsiteX58" fmla="*/ 1142913 w 2061660"/>
                <a:gd name="connsiteY58" fmla="*/ 88138 h 669447"/>
                <a:gd name="connsiteX59" fmla="*/ 1195338 w 2061660"/>
                <a:gd name="connsiteY59" fmla="*/ 49076 h 669447"/>
                <a:gd name="connsiteX60" fmla="*/ 1408636 w 2061660"/>
                <a:gd name="connsiteY60" fmla="*/ 61220 h 669447"/>
                <a:gd name="connsiteX61" fmla="*/ 1409584 w 2061660"/>
                <a:gd name="connsiteY61" fmla="*/ 60485 h 669447"/>
                <a:gd name="connsiteX62" fmla="*/ 1451220 w 2061660"/>
                <a:gd name="connsiteY62" fmla="*/ 28177 h 669447"/>
                <a:gd name="connsiteX63" fmla="*/ 1512201 w 2061660"/>
                <a:gd name="connsiteY63" fmla="*/ 11987 h 669447"/>
                <a:gd name="connsiteX64" fmla="*/ 1583568 w 2061660"/>
                <a:gd name="connsiteY64" fmla="*/ 17861 h 669447"/>
                <a:gd name="connsiteX65" fmla="*/ 1638987 w 2061660"/>
                <a:gd name="connsiteY65" fmla="*/ 45896 h 669447"/>
                <a:gd name="connsiteX66" fmla="*/ 1640642 w 2061660"/>
                <a:gd name="connsiteY66" fmla="*/ 46733 h 669447"/>
                <a:gd name="connsiteX67" fmla="*/ 1770119 w 2061660"/>
                <a:gd name="connsiteY67" fmla="*/ 11581 h 669447"/>
                <a:gd name="connsiteX68" fmla="*/ 1817704 w 2061660"/>
                <a:gd name="connsiteY68" fmla="*/ 19451 h 669447"/>
                <a:gd name="connsiteX69" fmla="*/ 1907493 w 2061660"/>
                <a:gd name="connsiteY69" fmla="*/ 93879 h 669447"/>
                <a:gd name="connsiteX70" fmla="*/ 1907989 w 2061660"/>
                <a:gd name="connsiteY70" fmla="*/ 94063 h 669447"/>
                <a:gd name="connsiteX71" fmla="*/ 1978884 w 2061660"/>
                <a:gd name="connsiteY71" fmla="*/ 120411 h 669447"/>
                <a:gd name="connsiteX72" fmla="*/ 2022725 w 2061660"/>
                <a:gd name="connsiteY72" fmla="*/ 166114 h 669447"/>
                <a:gd name="connsiteX73" fmla="*/ 2017567 w 2061660"/>
                <a:gd name="connsiteY73" fmla="*/ 244442 h 669447"/>
                <a:gd name="connsiteX74" fmla="*/ 2057222 w 2061660"/>
                <a:gd name="connsiteY74" fmla="*/ 301478 h 66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061660" h="669447">
                  <a:moveTo>
                    <a:pt x="2057222" y="301478"/>
                  </a:moveTo>
                  <a:cubicBezTo>
                    <a:pt x="2063665" y="321963"/>
                    <a:pt x="2063169" y="343395"/>
                    <a:pt x="2055244" y="364204"/>
                  </a:cubicBezTo>
                  <a:cubicBezTo>
                    <a:pt x="2034173" y="419530"/>
                    <a:pt x="1964417" y="460964"/>
                    <a:pt x="1878748" y="469037"/>
                  </a:cubicBezTo>
                  <a:cubicBezTo>
                    <a:pt x="1878339" y="503570"/>
                    <a:pt x="1855286" y="536321"/>
                    <a:pt x="1815565" y="558866"/>
                  </a:cubicBezTo>
                  <a:cubicBezTo>
                    <a:pt x="1755213" y="593125"/>
                    <a:pt x="1668034" y="597527"/>
                    <a:pt x="1600449" y="569742"/>
                  </a:cubicBezTo>
                  <a:cubicBezTo>
                    <a:pt x="1578591" y="617467"/>
                    <a:pt x="1520063" y="653950"/>
                    <a:pt x="1446722" y="665573"/>
                  </a:cubicBezTo>
                  <a:cubicBezTo>
                    <a:pt x="1360298" y="679268"/>
                    <a:pt x="1270100" y="655931"/>
                    <a:pt x="1220692" y="607078"/>
                  </a:cubicBezTo>
                  <a:cubicBezTo>
                    <a:pt x="1104077" y="653448"/>
                    <a:pt x="952615" y="627384"/>
                    <a:pt x="884935" y="549284"/>
                  </a:cubicBezTo>
                  <a:cubicBezTo>
                    <a:pt x="868313" y="550568"/>
                    <a:pt x="851946" y="549831"/>
                    <a:pt x="836451" y="547344"/>
                  </a:cubicBezTo>
                  <a:lnTo>
                    <a:pt x="809613" y="539620"/>
                  </a:lnTo>
                  <a:lnTo>
                    <a:pt x="796871" y="550369"/>
                  </a:lnTo>
                  <a:cubicBezTo>
                    <a:pt x="789005" y="555347"/>
                    <a:pt x="780522" y="559174"/>
                    <a:pt x="771588" y="561668"/>
                  </a:cubicBezTo>
                  <a:cubicBezTo>
                    <a:pt x="729476" y="573420"/>
                    <a:pt x="685525" y="553393"/>
                    <a:pt x="661450" y="511469"/>
                  </a:cubicBezTo>
                  <a:cubicBezTo>
                    <a:pt x="618832" y="541314"/>
                    <a:pt x="566663" y="536193"/>
                    <a:pt x="529330" y="503492"/>
                  </a:cubicBezTo>
                  <a:lnTo>
                    <a:pt x="520982" y="492458"/>
                  </a:lnTo>
                  <a:lnTo>
                    <a:pt x="518821" y="493998"/>
                  </a:lnTo>
                  <a:cubicBezTo>
                    <a:pt x="492923" y="506346"/>
                    <a:pt x="462854" y="504000"/>
                    <a:pt x="438154" y="486117"/>
                  </a:cubicBezTo>
                  <a:cubicBezTo>
                    <a:pt x="427504" y="527074"/>
                    <a:pt x="398984" y="558383"/>
                    <a:pt x="363247" y="568357"/>
                  </a:cubicBezTo>
                  <a:cubicBezTo>
                    <a:pt x="321136" y="580110"/>
                    <a:pt x="277184" y="560082"/>
                    <a:pt x="253110" y="518158"/>
                  </a:cubicBezTo>
                  <a:cubicBezTo>
                    <a:pt x="196286" y="557951"/>
                    <a:pt x="122483" y="535584"/>
                    <a:pt x="89504" y="468560"/>
                  </a:cubicBezTo>
                  <a:cubicBezTo>
                    <a:pt x="57108" y="472966"/>
                    <a:pt x="26688" y="449631"/>
                    <a:pt x="17570" y="413367"/>
                  </a:cubicBezTo>
                  <a:cubicBezTo>
                    <a:pt x="10966" y="387131"/>
                    <a:pt x="16804" y="358815"/>
                    <a:pt x="32941" y="338866"/>
                  </a:cubicBezTo>
                  <a:cubicBezTo>
                    <a:pt x="10046" y="323218"/>
                    <a:pt x="-2704" y="293190"/>
                    <a:pt x="483" y="262430"/>
                  </a:cubicBezTo>
                  <a:cubicBezTo>
                    <a:pt x="4223" y="226415"/>
                    <a:pt x="28834" y="198204"/>
                    <a:pt x="59759" y="194492"/>
                  </a:cubicBezTo>
                  <a:cubicBezTo>
                    <a:pt x="59943" y="193890"/>
                    <a:pt x="60142" y="193302"/>
                    <a:pt x="60326" y="192701"/>
                  </a:cubicBezTo>
                  <a:cubicBezTo>
                    <a:pt x="56173" y="157234"/>
                    <a:pt x="65858" y="121467"/>
                    <a:pt x="86730" y="95139"/>
                  </a:cubicBezTo>
                  <a:cubicBezTo>
                    <a:pt x="119709" y="53555"/>
                    <a:pt x="173177" y="44286"/>
                    <a:pt x="215181" y="72850"/>
                  </a:cubicBezTo>
                  <a:lnTo>
                    <a:pt x="215210" y="72813"/>
                  </a:lnTo>
                  <a:lnTo>
                    <a:pt x="240755" y="39290"/>
                  </a:lnTo>
                  <a:cubicBezTo>
                    <a:pt x="271654" y="14442"/>
                    <a:pt x="315473" y="16278"/>
                    <a:pt x="344689" y="49712"/>
                  </a:cubicBezTo>
                  <a:lnTo>
                    <a:pt x="345151" y="49081"/>
                  </a:lnTo>
                  <a:lnTo>
                    <a:pt x="365439" y="21355"/>
                  </a:lnTo>
                  <a:cubicBezTo>
                    <a:pt x="374105" y="14098"/>
                    <a:pt x="384265" y="9252"/>
                    <a:pt x="395153" y="7461"/>
                  </a:cubicBezTo>
                  <a:cubicBezTo>
                    <a:pt x="407137" y="5487"/>
                    <a:pt x="419114" y="7349"/>
                    <a:pt x="429929" y="12502"/>
                  </a:cubicBezTo>
                  <a:lnTo>
                    <a:pt x="456933" y="36561"/>
                  </a:lnTo>
                  <a:lnTo>
                    <a:pt x="457739" y="37279"/>
                  </a:lnTo>
                  <a:cubicBezTo>
                    <a:pt x="473623" y="15572"/>
                    <a:pt x="497300" y="4800"/>
                    <a:pt x="520829" y="7112"/>
                  </a:cubicBezTo>
                  <a:cubicBezTo>
                    <a:pt x="528673" y="7883"/>
                    <a:pt x="536500" y="10108"/>
                    <a:pt x="544017" y="13866"/>
                  </a:cubicBezTo>
                  <a:cubicBezTo>
                    <a:pt x="555472" y="19592"/>
                    <a:pt x="565306" y="28449"/>
                    <a:pt x="572829" y="39430"/>
                  </a:cubicBezTo>
                  <a:lnTo>
                    <a:pt x="577523" y="51468"/>
                  </a:lnTo>
                  <a:lnTo>
                    <a:pt x="590368" y="51745"/>
                  </a:lnTo>
                  <a:cubicBezTo>
                    <a:pt x="601802" y="54244"/>
                    <a:pt x="613020" y="59020"/>
                    <a:pt x="623521" y="66161"/>
                  </a:cubicBezTo>
                  <a:lnTo>
                    <a:pt x="623550" y="66123"/>
                  </a:lnTo>
                  <a:lnTo>
                    <a:pt x="649095" y="32601"/>
                  </a:lnTo>
                  <a:cubicBezTo>
                    <a:pt x="679994" y="7753"/>
                    <a:pt x="723813" y="9589"/>
                    <a:pt x="753030" y="43022"/>
                  </a:cubicBezTo>
                  <a:lnTo>
                    <a:pt x="753491" y="42392"/>
                  </a:lnTo>
                  <a:lnTo>
                    <a:pt x="773779" y="14666"/>
                  </a:lnTo>
                  <a:cubicBezTo>
                    <a:pt x="782445" y="7409"/>
                    <a:pt x="792605" y="2562"/>
                    <a:pt x="803493" y="771"/>
                  </a:cubicBezTo>
                  <a:cubicBezTo>
                    <a:pt x="815477" y="-1203"/>
                    <a:pt x="827454" y="660"/>
                    <a:pt x="838269" y="5813"/>
                  </a:cubicBezTo>
                  <a:lnTo>
                    <a:pt x="865273" y="29872"/>
                  </a:lnTo>
                  <a:lnTo>
                    <a:pt x="866079" y="30590"/>
                  </a:lnTo>
                  <a:cubicBezTo>
                    <a:pt x="881963" y="8883"/>
                    <a:pt x="905640" y="-1890"/>
                    <a:pt x="929170" y="423"/>
                  </a:cubicBezTo>
                  <a:cubicBezTo>
                    <a:pt x="937013" y="1194"/>
                    <a:pt x="944840" y="3419"/>
                    <a:pt x="952357" y="7177"/>
                  </a:cubicBezTo>
                  <a:cubicBezTo>
                    <a:pt x="975267" y="18629"/>
                    <a:pt x="991695" y="42604"/>
                    <a:pt x="996108" y="71050"/>
                  </a:cubicBezTo>
                  <a:lnTo>
                    <a:pt x="996350" y="71208"/>
                  </a:lnTo>
                  <a:lnTo>
                    <a:pt x="997470" y="71941"/>
                  </a:lnTo>
                  <a:lnTo>
                    <a:pt x="1004102" y="70516"/>
                  </a:lnTo>
                  <a:cubicBezTo>
                    <a:pt x="1050770" y="65919"/>
                    <a:pt x="1099753" y="71540"/>
                    <a:pt x="1142854" y="88182"/>
                  </a:cubicBezTo>
                  <a:lnTo>
                    <a:pt x="1142913" y="88138"/>
                  </a:lnTo>
                  <a:lnTo>
                    <a:pt x="1195338" y="49076"/>
                  </a:lnTo>
                  <a:cubicBezTo>
                    <a:pt x="1258751" y="20122"/>
                    <a:pt x="1348677" y="22261"/>
                    <a:pt x="1408636" y="61220"/>
                  </a:cubicBezTo>
                  <a:lnTo>
                    <a:pt x="1409584" y="60485"/>
                  </a:lnTo>
                  <a:lnTo>
                    <a:pt x="1451220" y="28177"/>
                  </a:lnTo>
                  <a:cubicBezTo>
                    <a:pt x="1469004" y="19721"/>
                    <a:pt x="1489856" y="14074"/>
                    <a:pt x="1512201" y="11987"/>
                  </a:cubicBezTo>
                  <a:cubicBezTo>
                    <a:pt x="1536794" y="9686"/>
                    <a:pt x="1561372" y="11857"/>
                    <a:pt x="1583568" y="17861"/>
                  </a:cubicBezTo>
                  <a:lnTo>
                    <a:pt x="1638987" y="45896"/>
                  </a:lnTo>
                  <a:lnTo>
                    <a:pt x="1640642" y="46733"/>
                  </a:lnTo>
                  <a:cubicBezTo>
                    <a:pt x="1673239" y="21439"/>
                    <a:pt x="1721829" y="8886"/>
                    <a:pt x="1770119" y="11581"/>
                  </a:cubicBezTo>
                  <a:cubicBezTo>
                    <a:pt x="1786215" y="12479"/>
                    <a:pt x="1802278" y="15071"/>
                    <a:pt x="1817704" y="19451"/>
                  </a:cubicBezTo>
                  <a:cubicBezTo>
                    <a:pt x="1864721" y="32795"/>
                    <a:pt x="1898436" y="60732"/>
                    <a:pt x="1907493" y="93879"/>
                  </a:cubicBezTo>
                  <a:lnTo>
                    <a:pt x="1907989" y="94063"/>
                  </a:lnTo>
                  <a:lnTo>
                    <a:pt x="1978884" y="120411"/>
                  </a:lnTo>
                  <a:cubicBezTo>
                    <a:pt x="1998697" y="132830"/>
                    <a:pt x="2013919" y="148444"/>
                    <a:pt x="2022725" y="166114"/>
                  </a:cubicBezTo>
                  <a:cubicBezTo>
                    <a:pt x="2035525" y="191766"/>
                    <a:pt x="2033701" y="219627"/>
                    <a:pt x="2017567" y="244442"/>
                  </a:cubicBezTo>
                  <a:cubicBezTo>
                    <a:pt x="2037396" y="261457"/>
                    <a:pt x="2050778" y="280993"/>
                    <a:pt x="2057222" y="301478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06EEE44-ABB3-3B1E-DB43-05BA4422BCDA}"/>
                </a:ext>
              </a:extLst>
            </p:cNvPr>
            <p:cNvSpPr/>
            <p:nvPr/>
          </p:nvSpPr>
          <p:spPr>
            <a:xfrm rot="16564297">
              <a:off x="1996572" y="2954702"/>
              <a:ext cx="1989598" cy="595428"/>
            </a:xfrm>
            <a:custGeom>
              <a:avLst/>
              <a:gdLst>
                <a:gd name="connsiteX0" fmla="*/ 1985878 w 1989598"/>
                <a:gd name="connsiteY0" fmla="*/ 249208 h 595428"/>
                <a:gd name="connsiteX1" fmla="*/ 1984220 w 1989598"/>
                <a:gd name="connsiteY1" fmla="*/ 303038 h 595428"/>
                <a:gd name="connsiteX2" fmla="*/ 1836303 w 1989598"/>
                <a:gd name="connsiteY2" fmla="*/ 393004 h 595428"/>
                <a:gd name="connsiteX3" fmla="*/ 1783351 w 1989598"/>
                <a:gd name="connsiteY3" fmla="*/ 470094 h 595428"/>
                <a:gd name="connsiteX4" fmla="*/ 1603067 w 1989598"/>
                <a:gd name="connsiteY4" fmla="*/ 479428 h 595428"/>
                <a:gd name="connsiteX5" fmla="*/ 1474233 w 1989598"/>
                <a:gd name="connsiteY5" fmla="*/ 561668 h 595428"/>
                <a:gd name="connsiteX6" fmla="*/ 1284803 w 1989598"/>
                <a:gd name="connsiteY6" fmla="*/ 511469 h 595428"/>
                <a:gd name="connsiteX7" fmla="*/ 1057564 w 1989598"/>
                <a:gd name="connsiteY7" fmla="*/ 503492 h 595428"/>
                <a:gd name="connsiteX8" fmla="*/ 1045305 w 1989598"/>
                <a:gd name="connsiteY8" fmla="*/ 494069 h 595428"/>
                <a:gd name="connsiteX9" fmla="*/ 1021270 w 1989598"/>
                <a:gd name="connsiteY9" fmla="*/ 509479 h 595428"/>
                <a:gd name="connsiteX10" fmla="*/ 959319 w 1989598"/>
                <a:gd name="connsiteY10" fmla="*/ 516711 h 595428"/>
                <a:gd name="connsiteX11" fmla="*/ 902045 w 1989598"/>
                <a:gd name="connsiteY11" fmla="*/ 576797 h 595428"/>
                <a:gd name="connsiteX12" fmla="*/ 801285 w 1989598"/>
                <a:gd name="connsiteY12" fmla="*/ 546436 h 595428"/>
                <a:gd name="connsiteX13" fmla="*/ 701145 w 1989598"/>
                <a:gd name="connsiteY13" fmla="*/ 594877 h 595428"/>
                <a:gd name="connsiteX14" fmla="*/ 617614 w 1989598"/>
                <a:gd name="connsiteY14" fmla="*/ 507283 h 595428"/>
                <a:gd name="connsiteX15" fmla="*/ 569069 w 1989598"/>
                <a:gd name="connsiteY15" fmla="*/ 507703 h 595428"/>
                <a:gd name="connsiteX16" fmla="*/ 543733 w 1989598"/>
                <a:gd name="connsiteY16" fmla="*/ 495424 h 595428"/>
                <a:gd name="connsiteX17" fmla="*/ 542974 w 1989598"/>
                <a:gd name="connsiteY17" fmla="*/ 496590 h 595428"/>
                <a:gd name="connsiteX18" fmla="*/ 438154 w 1989598"/>
                <a:gd name="connsiteY18" fmla="*/ 505923 h 595428"/>
                <a:gd name="connsiteX19" fmla="*/ 363247 w 1989598"/>
                <a:gd name="connsiteY19" fmla="*/ 588164 h 595428"/>
                <a:gd name="connsiteX20" fmla="*/ 253109 w 1989598"/>
                <a:gd name="connsiteY20" fmla="*/ 537965 h 595428"/>
                <a:gd name="connsiteX21" fmla="*/ 89504 w 1989598"/>
                <a:gd name="connsiteY21" fmla="*/ 488367 h 595428"/>
                <a:gd name="connsiteX22" fmla="*/ 17570 w 1989598"/>
                <a:gd name="connsiteY22" fmla="*/ 433174 h 595428"/>
                <a:gd name="connsiteX23" fmla="*/ 32941 w 1989598"/>
                <a:gd name="connsiteY23" fmla="*/ 358673 h 595428"/>
                <a:gd name="connsiteX24" fmla="*/ 483 w 1989598"/>
                <a:gd name="connsiteY24" fmla="*/ 282237 h 595428"/>
                <a:gd name="connsiteX25" fmla="*/ 59759 w 1989598"/>
                <a:gd name="connsiteY25" fmla="*/ 214298 h 595428"/>
                <a:gd name="connsiteX26" fmla="*/ 60326 w 1989598"/>
                <a:gd name="connsiteY26" fmla="*/ 212507 h 595428"/>
                <a:gd name="connsiteX27" fmla="*/ 86730 w 1989598"/>
                <a:gd name="connsiteY27" fmla="*/ 114946 h 595428"/>
                <a:gd name="connsiteX28" fmla="*/ 215181 w 1989598"/>
                <a:gd name="connsiteY28" fmla="*/ 92657 h 595428"/>
                <a:gd name="connsiteX29" fmla="*/ 215210 w 1989598"/>
                <a:gd name="connsiteY29" fmla="*/ 92619 h 595428"/>
                <a:gd name="connsiteX30" fmla="*/ 240755 w 1989598"/>
                <a:gd name="connsiteY30" fmla="*/ 59096 h 595428"/>
                <a:gd name="connsiteX31" fmla="*/ 344689 w 1989598"/>
                <a:gd name="connsiteY31" fmla="*/ 69518 h 595428"/>
                <a:gd name="connsiteX32" fmla="*/ 345151 w 1989598"/>
                <a:gd name="connsiteY32" fmla="*/ 68887 h 595428"/>
                <a:gd name="connsiteX33" fmla="*/ 365439 w 1989598"/>
                <a:gd name="connsiteY33" fmla="*/ 41162 h 595428"/>
                <a:gd name="connsiteX34" fmla="*/ 395153 w 1989598"/>
                <a:gd name="connsiteY34" fmla="*/ 27267 h 595428"/>
                <a:gd name="connsiteX35" fmla="*/ 429928 w 1989598"/>
                <a:gd name="connsiteY35" fmla="*/ 32308 h 595428"/>
                <a:gd name="connsiteX36" fmla="*/ 456933 w 1989598"/>
                <a:gd name="connsiteY36" fmla="*/ 56368 h 595428"/>
                <a:gd name="connsiteX37" fmla="*/ 457739 w 1989598"/>
                <a:gd name="connsiteY37" fmla="*/ 57086 h 595428"/>
                <a:gd name="connsiteX38" fmla="*/ 520829 w 1989598"/>
                <a:gd name="connsiteY38" fmla="*/ 26919 h 595428"/>
                <a:gd name="connsiteX39" fmla="*/ 544016 w 1989598"/>
                <a:gd name="connsiteY39" fmla="*/ 33673 h 595428"/>
                <a:gd name="connsiteX40" fmla="*/ 572829 w 1989598"/>
                <a:gd name="connsiteY40" fmla="*/ 59236 h 595428"/>
                <a:gd name="connsiteX41" fmla="*/ 583275 w 1989598"/>
                <a:gd name="connsiteY41" fmla="*/ 86024 h 595428"/>
                <a:gd name="connsiteX42" fmla="*/ 620682 w 1989598"/>
                <a:gd name="connsiteY42" fmla="*/ 52730 h 595428"/>
                <a:gd name="connsiteX43" fmla="*/ 748198 w 1989598"/>
                <a:gd name="connsiteY43" fmla="*/ 79865 h 595428"/>
                <a:gd name="connsiteX44" fmla="*/ 748238 w 1989598"/>
                <a:gd name="connsiteY44" fmla="*/ 79841 h 595428"/>
                <a:gd name="connsiteX45" fmla="*/ 784427 w 1989598"/>
                <a:gd name="connsiteY45" fmla="*/ 58238 h 595428"/>
                <a:gd name="connsiteX46" fmla="*/ 877011 w 1989598"/>
                <a:gd name="connsiteY46" fmla="*/ 106605 h 595428"/>
                <a:gd name="connsiteX47" fmla="*/ 877674 w 1989598"/>
                <a:gd name="connsiteY47" fmla="*/ 106191 h 595428"/>
                <a:gd name="connsiteX48" fmla="*/ 906825 w 1989598"/>
                <a:gd name="connsiteY48" fmla="*/ 88012 h 595428"/>
                <a:gd name="connsiteX49" fmla="*/ 939577 w 1989598"/>
                <a:gd name="connsiteY49" fmla="*/ 86179 h 595428"/>
                <a:gd name="connsiteX50" fmla="*/ 969976 w 1989598"/>
                <a:gd name="connsiteY50" fmla="*/ 103804 h 595428"/>
                <a:gd name="connsiteX51" fmla="*/ 975675 w 1989598"/>
                <a:gd name="connsiteY51" fmla="*/ 115263 h 595428"/>
                <a:gd name="connsiteX52" fmla="*/ 998641 w 1989598"/>
                <a:gd name="connsiteY52" fmla="*/ 88450 h 595428"/>
                <a:gd name="connsiteX53" fmla="*/ 1219568 w 1989598"/>
                <a:gd name="connsiteY53" fmla="*/ 66161 h 595428"/>
                <a:gd name="connsiteX54" fmla="*/ 1219618 w 1989598"/>
                <a:gd name="connsiteY54" fmla="*/ 66124 h 595428"/>
                <a:gd name="connsiteX55" fmla="*/ 1263553 w 1989598"/>
                <a:gd name="connsiteY55" fmla="*/ 32601 h 595428"/>
                <a:gd name="connsiteX56" fmla="*/ 1442314 w 1989598"/>
                <a:gd name="connsiteY56" fmla="*/ 43023 h 595428"/>
                <a:gd name="connsiteX57" fmla="*/ 1443108 w 1989598"/>
                <a:gd name="connsiteY57" fmla="*/ 42392 h 595428"/>
                <a:gd name="connsiteX58" fmla="*/ 1478002 w 1989598"/>
                <a:gd name="connsiteY58" fmla="*/ 14666 h 595428"/>
                <a:gd name="connsiteX59" fmla="*/ 1529109 w 1989598"/>
                <a:gd name="connsiteY59" fmla="*/ 772 h 595428"/>
                <a:gd name="connsiteX60" fmla="*/ 1588920 w 1989598"/>
                <a:gd name="connsiteY60" fmla="*/ 5813 h 595428"/>
                <a:gd name="connsiteX61" fmla="*/ 1635365 w 1989598"/>
                <a:gd name="connsiteY61" fmla="*/ 29872 h 595428"/>
                <a:gd name="connsiteX62" fmla="*/ 1636752 w 1989598"/>
                <a:gd name="connsiteY62" fmla="*/ 30590 h 595428"/>
                <a:gd name="connsiteX63" fmla="*/ 1745263 w 1989598"/>
                <a:gd name="connsiteY63" fmla="*/ 423 h 595428"/>
                <a:gd name="connsiteX64" fmla="*/ 1785144 w 1989598"/>
                <a:gd name="connsiteY64" fmla="*/ 7177 h 595428"/>
                <a:gd name="connsiteX65" fmla="*/ 1860394 w 1989598"/>
                <a:gd name="connsiteY65" fmla="*/ 71050 h 595428"/>
                <a:gd name="connsiteX66" fmla="*/ 1860809 w 1989598"/>
                <a:gd name="connsiteY66" fmla="*/ 71208 h 595428"/>
                <a:gd name="connsiteX67" fmla="*/ 1920225 w 1989598"/>
                <a:gd name="connsiteY67" fmla="*/ 93820 h 595428"/>
                <a:gd name="connsiteX68" fmla="*/ 1956967 w 1989598"/>
                <a:gd name="connsiteY68" fmla="*/ 133041 h 595428"/>
                <a:gd name="connsiteX69" fmla="*/ 1952644 w 1989598"/>
                <a:gd name="connsiteY69" fmla="*/ 200261 h 595428"/>
                <a:gd name="connsiteX70" fmla="*/ 1985878 w 1989598"/>
                <a:gd name="connsiteY70" fmla="*/ 249208 h 59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989598" h="595428">
                  <a:moveTo>
                    <a:pt x="1985878" y="249208"/>
                  </a:moveTo>
                  <a:cubicBezTo>
                    <a:pt x="1991278" y="266788"/>
                    <a:pt x="1990862" y="285181"/>
                    <a:pt x="1984220" y="303038"/>
                  </a:cubicBezTo>
                  <a:cubicBezTo>
                    <a:pt x="1966561" y="350518"/>
                    <a:pt x="1908100" y="386076"/>
                    <a:pt x="1836303" y="393004"/>
                  </a:cubicBezTo>
                  <a:cubicBezTo>
                    <a:pt x="1835960" y="422640"/>
                    <a:pt x="1816640" y="450746"/>
                    <a:pt x="1783351" y="470094"/>
                  </a:cubicBezTo>
                  <a:cubicBezTo>
                    <a:pt x="1732771" y="499495"/>
                    <a:pt x="1659709" y="503272"/>
                    <a:pt x="1603067" y="479428"/>
                  </a:cubicBezTo>
                  <a:cubicBezTo>
                    <a:pt x="1584749" y="520385"/>
                    <a:pt x="1535698" y="551694"/>
                    <a:pt x="1474233" y="561668"/>
                  </a:cubicBezTo>
                  <a:cubicBezTo>
                    <a:pt x="1401803" y="573421"/>
                    <a:pt x="1326210" y="553393"/>
                    <a:pt x="1284803" y="511469"/>
                  </a:cubicBezTo>
                  <a:cubicBezTo>
                    <a:pt x="1211503" y="541314"/>
                    <a:pt x="1121776" y="536194"/>
                    <a:pt x="1057564" y="503492"/>
                  </a:cubicBezTo>
                  <a:lnTo>
                    <a:pt x="1045305" y="494069"/>
                  </a:lnTo>
                  <a:lnTo>
                    <a:pt x="1021270" y="509479"/>
                  </a:lnTo>
                  <a:cubicBezTo>
                    <a:pt x="1001508" y="518457"/>
                    <a:pt x="979981" y="521266"/>
                    <a:pt x="959319" y="516711"/>
                  </a:cubicBezTo>
                  <a:cubicBezTo>
                    <a:pt x="948101" y="544142"/>
                    <a:pt x="927212" y="566046"/>
                    <a:pt x="902045" y="576797"/>
                  </a:cubicBezTo>
                  <a:cubicBezTo>
                    <a:pt x="863806" y="593136"/>
                    <a:pt x="822973" y="580827"/>
                    <a:pt x="801285" y="546436"/>
                  </a:cubicBezTo>
                  <a:cubicBezTo>
                    <a:pt x="776152" y="580483"/>
                    <a:pt x="738027" y="598924"/>
                    <a:pt x="701145" y="594877"/>
                  </a:cubicBezTo>
                  <a:cubicBezTo>
                    <a:pt x="657685" y="590106"/>
                    <a:pt x="624350" y="555156"/>
                    <a:pt x="617614" y="507283"/>
                  </a:cubicBezTo>
                  <a:cubicBezTo>
                    <a:pt x="600725" y="511227"/>
                    <a:pt x="584298" y="511170"/>
                    <a:pt x="569069" y="507703"/>
                  </a:cubicBezTo>
                  <a:lnTo>
                    <a:pt x="543733" y="495424"/>
                  </a:lnTo>
                  <a:lnTo>
                    <a:pt x="542974" y="496590"/>
                  </a:lnTo>
                  <a:cubicBezTo>
                    <a:pt x="513566" y="525990"/>
                    <a:pt x="471087" y="529768"/>
                    <a:pt x="438154" y="505923"/>
                  </a:cubicBezTo>
                  <a:cubicBezTo>
                    <a:pt x="427503" y="546880"/>
                    <a:pt x="398984" y="578189"/>
                    <a:pt x="363247" y="588164"/>
                  </a:cubicBezTo>
                  <a:cubicBezTo>
                    <a:pt x="321135" y="599916"/>
                    <a:pt x="277184" y="579889"/>
                    <a:pt x="253109" y="537965"/>
                  </a:cubicBezTo>
                  <a:cubicBezTo>
                    <a:pt x="196286" y="577758"/>
                    <a:pt x="122482" y="555390"/>
                    <a:pt x="89504" y="488367"/>
                  </a:cubicBezTo>
                  <a:cubicBezTo>
                    <a:pt x="57108" y="492773"/>
                    <a:pt x="26688" y="469438"/>
                    <a:pt x="17570" y="433174"/>
                  </a:cubicBezTo>
                  <a:cubicBezTo>
                    <a:pt x="10965" y="406937"/>
                    <a:pt x="16804" y="378622"/>
                    <a:pt x="32941" y="358673"/>
                  </a:cubicBezTo>
                  <a:cubicBezTo>
                    <a:pt x="10046" y="343025"/>
                    <a:pt x="-2704" y="312997"/>
                    <a:pt x="483" y="282237"/>
                  </a:cubicBezTo>
                  <a:cubicBezTo>
                    <a:pt x="4222" y="246221"/>
                    <a:pt x="28834" y="218011"/>
                    <a:pt x="59759" y="214298"/>
                  </a:cubicBezTo>
                  <a:cubicBezTo>
                    <a:pt x="59943" y="213697"/>
                    <a:pt x="60142" y="213109"/>
                    <a:pt x="60326" y="212507"/>
                  </a:cubicBezTo>
                  <a:cubicBezTo>
                    <a:pt x="56173" y="177041"/>
                    <a:pt x="65858" y="141274"/>
                    <a:pt x="86730" y="114946"/>
                  </a:cubicBezTo>
                  <a:cubicBezTo>
                    <a:pt x="119709" y="73361"/>
                    <a:pt x="173176" y="64093"/>
                    <a:pt x="215181" y="92657"/>
                  </a:cubicBezTo>
                  <a:lnTo>
                    <a:pt x="215210" y="92619"/>
                  </a:lnTo>
                  <a:lnTo>
                    <a:pt x="240755" y="59096"/>
                  </a:lnTo>
                  <a:cubicBezTo>
                    <a:pt x="271654" y="34249"/>
                    <a:pt x="315473" y="36085"/>
                    <a:pt x="344689" y="69518"/>
                  </a:cubicBezTo>
                  <a:lnTo>
                    <a:pt x="345151" y="68887"/>
                  </a:lnTo>
                  <a:lnTo>
                    <a:pt x="365439" y="41162"/>
                  </a:lnTo>
                  <a:cubicBezTo>
                    <a:pt x="374105" y="33905"/>
                    <a:pt x="384265" y="29058"/>
                    <a:pt x="395153" y="27267"/>
                  </a:cubicBezTo>
                  <a:cubicBezTo>
                    <a:pt x="407137" y="25293"/>
                    <a:pt x="419113" y="27156"/>
                    <a:pt x="429928" y="32308"/>
                  </a:cubicBezTo>
                  <a:lnTo>
                    <a:pt x="456933" y="56368"/>
                  </a:lnTo>
                  <a:lnTo>
                    <a:pt x="457739" y="57086"/>
                  </a:lnTo>
                  <a:cubicBezTo>
                    <a:pt x="473623" y="35379"/>
                    <a:pt x="497299" y="24606"/>
                    <a:pt x="520829" y="26919"/>
                  </a:cubicBezTo>
                  <a:cubicBezTo>
                    <a:pt x="528672" y="27690"/>
                    <a:pt x="536500" y="29914"/>
                    <a:pt x="544016" y="33673"/>
                  </a:cubicBezTo>
                  <a:cubicBezTo>
                    <a:pt x="555472" y="39399"/>
                    <a:pt x="565306" y="48255"/>
                    <a:pt x="572829" y="59236"/>
                  </a:cubicBezTo>
                  <a:lnTo>
                    <a:pt x="583275" y="86024"/>
                  </a:lnTo>
                  <a:lnTo>
                    <a:pt x="620682" y="52730"/>
                  </a:lnTo>
                  <a:cubicBezTo>
                    <a:pt x="666772" y="26413"/>
                    <a:pt x="719847" y="37716"/>
                    <a:pt x="748198" y="79865"/>
                  </a:cubicBezTo>
                  <a:lnTo>
                    <a:pt x="748238" y="79841"/>
                  </a:lnTo>
                  <a:lnTo>
                    <a:pt x="784427" y="58238"/>
                  </a:lnTo>
                  <a:cubicBezTo>
                    <a:pt x="822356" y="46681"/>
                    <a:pt x="862342" y="64698"/>
                    <a:pt x="877011" y="106605"/>
                  </a:cubicBezTo>
                  <a:lnTo>
                    <a:pt x="877674" y="106191"/>
                  </a:lnTo>
                  <a:lnTo>
                    <a:pt x="906825" y="88012"/>
                  </a:lnTo>
                  <a:cubicBezTo>
                    <a:pt x="917570" y="84503"/>
                    <a:pt x="928805" y="83788"/>
                    <a:pt x="939577" y="86179"/>
                  </a:cubicBezTo>
                  <a:cubicBezTo>
                    <a:pt x="951434" y="88808"/>
                    <a:pt x="961856" y="94996"/>
                    <a:pt x="969976" y="103804"/>
                  </a:cubicBezTo>
                  <a:lnTo>
                    <a:pt x="975675" y="115263"/>
                  </a:lnTo>
                  <a:lnTo>
                    <a:pt x="998641" y="88450"/>
                  </a:lnTo>
                  <a:cubicBezTo>
                    <a:pt x="1055362" y="46866"/>
                    <a:pt x="1147323" y="37597"/>
                    <a:pt x="1219568" y="66161"/>
                  </a:cubicBezTo>
                  <a:lnTo>
                    <a:pt x="1219618" y="66124"/>
                  </a:lnTo>
                  <a:lnTo>
                    <a:pt x="1263553" y="32601"/>
                  </a:lnTo>
                  <a:cubicBezTo>
                    <a:pt x="1316698" y="7753"/>
                    <a:pt x="1392064" y="9589"/>
                    <a:pt x="1442314" y="43023"/>
                  </a:cubicBezTo>
                  <a:lnTo>
                    <a:pt x="1443108" y="42392"/>
                  </a:lnTo>
                  <a:lnTo>
                    <a:pt x="1478002" y="14666"/>
                  </a:lnTo>
                  <a:cubicBezTo>
                    <a:pt x="1492907" y="7409"/>
                    <a:pt x="1510382" y="2562"/>
                    <a:pt x="1529109" y="772"/>
                  </a:cubicBezTo>
                  <a:cubicBezTo>
                    <a:pt x="1549720" y="-1203"/>
                    <a:pt x="1570318" y="660"/>
                    <a:pt x="1588920" y="5813"/>
                  </a:cubicBezTo>
                  <a:lnTo>
                    <a:pt x="1635365" y="29872"/>
                  </a:lnTo>
                  <a:lnTo>
                    <a:pt x="1636752" y="30590"/>
                  </a:lnTo>
                  <a:cubicBezTo>
                    <a:pt x="1664071" y="8883"/>
                    <a:pt x="1704793" y="-1889"/>
                    <a:pt x="1745263" y="423"/>
                  </a:cubicBezTo>
                  <a:cubicBezTo>
                    <a:pt x="1758753" y="1194"/>
                    <a:pt x="1772215" y="3419"/>
                    <a:pt x="1785144" y="7177"/>
                  </a:cubicBezTo>
                  <a:cubicBezTo>
                    <a:pt x="1824548" y="18629"/>
                    <a:pt x="1852803" y="42604"/>
                    <a:pt x="1860394" y="71050"/>
                  </a:cubicBezTo>
                  <a:lnTo>
                    <a:pt x="1860809" y="71208"/>
                  </a:lnTo>
                  <a:lnTo>
                    <a:pt x="1920225" y="93820"/>
                  </a:lnTo>
                  <a:cubicBezTo>
                    <a:pt x="1936830" y="104477"/>
                    <a:pt x="1949587" y="117877"/>
                    <a:pt x="1956967" y="133041"/>
                  </a:cubicBezTo>
                  <a:cubicBezTo>
                    <a:pt x="1967694" y="155056"/>
                    <a:pt x="1966166" y="178965"/>
                    <a:pt x="1952644" y="200261"/>
                  </a:cubicBezTo>
                  <a:cubicBezTo>
                    <a:pt x="1969262" y="214863"/>
                    <a:pt x="1980478" y="231629"/>
                    <a:pt x="1985878" y="249208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10049BBD-D710-5648-3804-4376DBE3199E}"/>
                </a:ext>
              </a:extLst>
            </p:cNvPr>
            <p:cNvSpPr/>
            <p:nvPr/>
          </p:nvSpPr>
          <p:spPr>
            <a:xfrm>
              <a:off x="1673050" y="1698566"/>
              <a:ext cx="1280830" cy="2055884"/>
            </a:xfrm>
            <a:custGeom>
              <a:avLst/>
              <a:gdLst>
                <a:gd name="connsiteX0" fmla="*/ 0 w 1230585"/>
                <a:gd name="connsiteY0" fmla="*/ 1027942 h 2055883"/>
                <a:gd name="connsiteX1" fmla="*/ 615293 w 1230585"/>
                <a:gd name="connsiteY1" fmla="*/ 0 h 2055883"/>
                <a:gd name="connsiteX2" fmla="*/ 1230586 w 1230585"/>
                <a:gd name="connsiteY2" fmla="*/ 1027942 h 2055883"/>
                <a:gd name="connsiteX3" fmla="*/ 615293 w 1230585"/>
                <a:gd name="connsiteY3" fmla="*/ 2055884 h 2055883"/>
                <a:gd name="connsiteX4" fmla="*/ 0 w 1230585"/>
                <a:gd name="connsiteY4" fmla="*/ 1027942 h 2055883"/>
                <a:gd name="connsiteX0" fmla="*/ 42279 w 1272865"/>
                <a:gd name="connsiteY0" fmla="*/ 1027942 h 2055884"/>
                <a:gd name="connsiteX1" fmla="*/ 657572 w 1272865"/>
                <a:gd name="connsiteY1" fmla="*/ 0 h 2055884"/>
                <a:gd name="connsiteX2" fmla="*/ 1272865 w 1272865"/>
                <a:gd name="connsiteY2" fmla="*/ 1027942 h 2055884"/>
                <a:gd name="connsiteX3" fmla="*/ 657572 w 1272865"/>
                <a:gd name="connsiteY3" fmla="*/ 2055884 h 2055884"/>
                <a:gd name="connsiteX4" fmla="*/ 42279 w 1272865"/>
                <a:gd name="connsiteY4" fmla="*/ 1027942 h 2055884"/>
                <a:gd name="connsiteX0" fmla="*/ 42279 w 1280830"/>
                <a:gd name="connsiteY0" fmla="*/ 1027942 h 2055884"/>
                <a:gd name="connsiteX1" fmla="*/ 657572 w 1280830"/>
                <a:gd name="connsiteY1" fmla="*/ 0 h 2055884"/>
                <a:gd name="connsiteX2" fmla="*/ 1272865 w 1280830"/>
                <a:gd name="connsiteY2" fmla="*/ 1027942 h 2055884"/>
                <a:gd name="connsiteX3" fmla="*/ 657572 w 1280830"/>
                <a:gd name="connsiteY3" fmla="*/ 2055884 h 2055884"/>
                <a:gd name="connsiteX4" fmla="*/ 42279 w 1280830"/>
                <a:gd name="connsiteY4" fmla="*/ 1027942 h 205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830" h="2055884">
                  <a:moveTo>
                    <a:pt x="42279" y="1027942"/>
                  </a:moveTo>
                  <a:cubicBezTo>
                    <a:pt x="227006" y="866625"/>
                    <a:pt x="317755" y="0"/>
                    <a:pt x="657572" y="0"/>
                  </a:cubicBezTo>
                  <a:cubicBezTo>
                    <a:pt x="997389" y="0"/>
                    <a:pt x="1337520" y="940516"/>
                    <a:pt x="1272865" y="1027942"/>
                  </a:cubicBezTo>
                  <a:cubicBezTo>
                    <a:pt x="1272865" y="1595659"/>
                    <a:pt x="997389" y="2055884"/>
                    <a:pt x="657572" y="2055884"/>
                  </a:cubicBezTo>
                  <a:cubicBezTo>
                    <a:pt x="317755" y="2055884"/>
                    <a:pt x="-142448" y="1189259"/>
                    <a:pt x="42279" y="102794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Cloud 79">
              <a:extLst>
                <a:ext uri="{FF2B5EF4-FFF2-40B4-BE49-F238E27FC236}">
                  <a16:creationId xmlns:a16="http://schemas.microsoft.com/office/drawing/2014/main" id="{C962759D-1C0E-F6AD-A0A8-A2729D204E2D}"/>
                </a:ext>
              </a:extLst>
            </p:cNvPr>
            <p:cNvSpPr/>
            <p:nvPr/>
          </p:nvSpPr>
          <p:spPr>
            <a:xfrm rot="21227083">
              <a:off x="1532809" y="2013294"/>
              <a:ext cx="1531425" cy="583124"/>
            </a:xfrm>
            <a:prstGeom prst="cloud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Moon 80">
              <a:extLst>
                <a:ext uri="{FF2B5EF4-FFF2-40B4-BE49-F238E27FC236}">
                  <a16:creationId xmlns:a16="http://schemas.microsoft.com/office/drawing/2014/main" id="{45C6356C-7E95-9C69-688F-96F613D7D7C3}"/>
                </a:ext>
              </a:extLst>
            </p:cNvPr>
            <p:cNvSpPr/>
            <p:nvPr/>
          </p:nvSpPr>
          <p:spPr>
            <a:xfrm rot="5400000">
              <a:off x="1779759" y="1165037"/>
              <a:ext cx="1170867" cy="1807915"/>
            </a:xfrm>
            <a:prstGeom prst="moon">
              <a:avLst>
                <a:gd name="adj" fmla="val 49526"/>
              </a:avLst>
            </a:prstGeom>
            <a:solidFill>
              <a:srgbClr val="FDDBF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D9243219-A848-8275-AB52-CEFF34E37E66}"/>
                </a:ext>
              </a:extLst>
            </p:cNvPr>
            <p:cNvSpPr/>
            <p:nvPr/>
          </p:nvSpPr>
          <p:spPr>
            <a:xfrm>
              <a:off x="1768223" y="4742097"/>
              <a:ext cx="1079520" cy="197111"/>
            </a:xfrm>
            <a:prstGeom prst="roundRect">
              <a:avLst/>
            </a:prstGeom>
            <a:solidFill>
              <a:srgbClr val="FDDBF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33209D20-BA61-1F5B-E30D-5D642550ADA1}"/>
                </a:ext>
              </a:extLst>
            </p:cNvPr>
            <p:cNvSpPr/>
            <p:nvPr/>
          </p:nvSpPr>
          <p:spPr>
            <a:xfrm rot="4465275">
              <a:off x="2148384" y="3963969"/>
              <a:ext cx="455892" cy="83242"/>
            </a:xfrm>
            <a:prstGeom prst="roundRect">
              <a:avLst/>
            </a:prstGeom>
            <a:solidFill>
              <a:srgbClr val="FDDBF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DF01A43C-2AD5-FADB-D161-C206E65336A3}"/>
                </a:ext>
              </a:extLst>
            </p:cNvPr>
            <p:cNvSpPr/>
            <p:nvPr/>
          </p:nvSpPr>
          <p:spPr>
            <a:xfrm rot="6693402">
              <a:off x="2005210" y="3940717"/>
              <a:ext cx="455892" cy="83242"/>
            </a:xfrm>
            <a:prstGeom prst="roundRect">
              <a:avLst/>
            </a:prstGeom>
            <a:solidFill>
              <a:srgbClr val="FDDBF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67D2E674-4850-8645-B7FB-8545BDAC13F3}"/>
                </a:ext>
              </a:extLst>
            </p:cNvPr>
            <p:cNvSpPr/>
            <p:nvPr/>
          </p:nvSpPr>
          <p:spPr>
            <a:xfrm>
              <a:off x="2190014" y="3710038"/>
              <a:ext cx="249764" cy="264924"/>
            </a:xfrm>
            <a:prstGeom prst="ellipse">
              <a:avLst/>
            </a:prstGeom>
            <a:solidFill>
              <a:srgbClr val="FDDBF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1799C0AC-611E-E1D7-BE8A-9223E77F2AB5}"/>
                </a:ext>
              </a:extLst>
            </p:cNvPr>
            <p:cNvSpPr/>
            <p:nvPr/>
          </p:nvSpPr>
          <p:spPr>
            <a:xfrm>
              <a:off x="2240478" y="3792812"/>
              <a:ext cx="212473" cy="177035"/>
            </a:xfrm>
            <a:prstGeom prst="ellipse">
              <a:avLst/>
            </a:prstGeom>
            <a:solidFill>
              <a:srgbClr val="FDDBF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46751061-DF06-1B16-4DF5-D98A18471376}"/>
                </a:ext>
              </a:extLst>
            </p:cNvPr>
            <p:cNvGrpSpPr/>
            <p:nvPr/>
          </p:nvGrpSpPr>
          <p:grpSpPr>
            <a:xfrm>
              <a:off x="2655339" y="5767044"/>
              <a:ext cx="211445" cy="187052"/>
              <a:chOff x="2226034" y="5484067"/>
              <a:chExt cx="616546" cy="545418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50B1398D-924B-2E07-9B97-90DD11967BD8}"/>
                  </a:ext>
                </a:extLst>
              </p:cNvPr>
              <p:cNvSpPr/>
              <p:nvPr/>
            </p:nvSpPr>
            <p:spPr>
              <a:xfrm>
                <a:off x="2415449" y="5673201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40140581-976A-A8A7-0FE6-6D3079ABF7A3}"/>
                  </a:ext>
                </a:extLst>
              </p:cNvPr>
              <p:cNvSpPr/>
              <p:nvPr/>
            </p:nvSpPr>
            <p:spPr>
              <a:xfrm>
                <a:off x="2279112" y="5484067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35EED30C-A22B-60A1-6D7D-9866240F183B}"/>
                  </a:ext>
                </a:extLst>
              </p:cNvPr>
              <p:cNvSpPr/>
              <p:nvPr/>
            </p:nvSpPr>
            <p:spPr>
              <a:xfrm>
                <a:off x="2483868" y="5492689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1A95E347-B3B7-FD77-039A-47FF100D6332}"/>
                  </a:ext>
                </a:extLst>
              </p:cNvPr>
              <p:cNvSpPr/>
              <p:nvPr/>
            </p:nvSpPr>
            <p:spPr>
              <a:xfrm>
                <a:off x="2226034" y="5668398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5A3F7733-A2C9-D27C-6C5E-8B0118D25805}"/>
                  </a:ext>
                </a:extLst>
              </p:cNvPr>
              <p:cNvSpPr/>
              <p:nvPr/>
            </p:nvSpPr>
            <p:spPr>
              <a:xfrm>
                <a:off x="2316169" y="5852450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1418C2BD-EFA9-E6C5-52CE-C6C3135189F4}"/>
                  </a:ext>
                </a:extLst>
              </p:cNvPr>
              <p:cNvSpPr/>
              <p:nvPr/>
            </p:nvSpPr>
            <p:spPr>
              <a:xfrm>
                <a:off x="2550383" y="5844786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29F78993-C38D-F472-8FCA-36A1BB93525E}"/>
                  </a:ext>
                </a:extLst>
              </p:cNvPr>
              <p:cNvSpPr/>
              <p:nvPr/>
            </p:nvSpPr>
            <p:spPr>
              <a:xfrm>
                <a:off x="2630107" y="5667832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BD230C2F-A05C-AD34-B404-0AF1C2DF7001}"/>
                </a:ext>
              </a:extLst>
            </p:cNvPr>
            <p:cNvGrpSpPr/>
            <p:nvPr/>
          </p:nvGrpSpPr>
          <p:grpSpPr>
            <a:xfrm>
              <a:off x="2324727" y="5385634"/>
              <a:ext cx="211445" cy="187052"/>
              <a:chOff x="2226034" y="5484067"/>
              <a:chExt cx="616546" cy="545418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DE6EEF0A-C5C2-1968-B843-34199B3853CC}"/>
                  </a:ext>
                </a:extLst>
              </p:cNvPr>
              <p:cNvSpPr/>
              <p:nvPr/>
            </p:nvSpPr>
            <p:spPr>
              <a:xfrm>
                <a:off x="2415449" y="5673201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7CC9AD66-77BD-475A-69B0-F1DEE6E05F82}"/>
                  </a:ext>
                </a:extLst>
              </p:cNvPr>
              <p:cNvSpPr/>
              <p:nvPr/>
            </p:nvSpPr>
            <p:spPr>
              <a:xfrm>
                <a:off x="2279112" y="5484067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8F7220C6-8594-92B4-B96D-9C044A54F8BC}"/>
                  </a:ext>
                </a:extLst>
              </p:cNvPr>
              <p:cNvSpPr/>
              <p:nvPr/>
            </p:nvSpPr>
            <p:spPr>
              <a:xfrm>
                <a:off x="2483868" y="5492689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542D484F-40ED-E6AD-A6F6-F321FAA87C8E}"/>
                  </a:ext>
                </a:extLst>
              </p:cNvPr>
              <p:cNvSpPr/>
              <p:nvPr/>
            </p:nvSpPr>
            <p:spPr>
              <a:xfrm>
                <a:off x="2226034" y="5668398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2C2F6924-C70E-50FC-7CA6-59ADC1A904F8}"/>
                  </a:ext>
                </a:extLst>
              </p:cNvPr>
              <p:cNvSpPr/>
              <p:nvPr/>
            </p:nvSpPr>
            <p:spPr>
              <a:xfrm>
                <a:off x="2316169" y="5852450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60C9781C-3249-5BBD-3FFA-7414AD9ECBD3}"/>
                  </a:ext>
                </a:extLst>
              </p:cNvPr>
              <p:cNvSpPr/>
              <p:nvPr/>
            </p:nvSpPr>
            <p:spPr>
              <a:xfrm>
                <a:off x="2550383" y="5844786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A2C5B70E-0834-D65C-E629-8D4A94DE5136}"/>
                  </a:ext>
                </a:extLst>
              </p:cNvPr>
              <p:cNvSpPr/>
              <p:nvPr/>
            </p:nvSpPr>
            <p:spPr>
              <a:xfrm>
                <a:off x="2630107" y="5667832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1B7000DA-F9B9-ADDC-0E7C-DCC9528A60AA}"/>
                </a:ext>
              </a:extLst>
            </p:cNvPr>
            <p:cNvGrpSpPr/>
            <p:nvPr/>
          </p:nvGrpSpPr>
          <p:grpSpPr>
            <a:xfrm>
              <a:off x="1814650" y="5675558"/>
              <a:ext cx="211445" cy="187052"/>
              <a:chOff x="2226034" y="5484067"/>
              <a:chExt cx="616546" cy="545418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FB051F3D-A623-C2ED-4C96-D3514CDEC79D}"/>
                  </a:ext>
                </a:extLst>
              </p:cNvPr>
              <p:cNvSpPr/>
              <p:nvPr/>
            </p:nvSpPr>
            <p:spPr>
              <a:xfrm>
                <a:off x="2415449" y="5673201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667D7085-5B43-7D24-0AAC-611F46A7DC1F}"/>
                  </a:ext>
                </a:extLst>
              </p:cNvPr>
              <p:cNvSpPr/>
              <p:nvPr/>
            </p:nvSpPr>
            <p:spPr>
              <a:xfrm>
                <a:off x="2279112" y="5484067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C2A3F703-2A43-D045-7346-30BA2755A070}"/>
                  </a:ext>
                </a:extLst>
              </p:cNvPr>
              <p:cNvSpPr/>
              <p:nvPr/>
            </p:nvSpPr>
            <p:spPr>
              <a:xfrm>
                <a:off x="2483868" y="5492689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1066E511-C949-5026-E716-9A1B76CECFAC}"/>
                  </a:ext>
                </a:extLst>
              </p:cNvPr>
              <p:cNvSpPr/>
              <p:nvPr/>
            </p:nvSpPr>
            <p:spPr>
              <a:xfrm>
                <a:off x="2226034" y="5668398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193D59B4-D89B-BB32-1D44-ABE8804C4B8A}"/>
                  </a:ext>
                </a:extLst>
              </p:cNvPr>
              <p:cNvSpPr/>
              <p:nvPr/>
            </p:nvSpPr>
            <p:spPr>
              <a:xfrm>
                <a:off x="2316169" y="5852450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747C7AAB-A1D7-A4CF-CCB1-667F918723AB}"/>
                  </a:ext>
                </a:extLst>
              </p:cNvPr>
              <p:cNvSpPr/>
              <p:nvPr/>
            </p:nvSpPr>
            <p:spPr>
              <a:xfrm>
                <a:off x="2550383" y="5844786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38A9DB69-2F0B-F42B-D4C9-8D4F7119CEDD}"/>
                  </a:ext>
                </a:extLst>
              </p:cNvPr>
              <p:cNvSpPr/>
              <p:nvPr/>
            </p:nvSpPr>
            <p:spPr>
              <a:xfrm>
                <a:off x="2630107" y="5667832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F1D9D04E-1CB0-D83F-9AFD-4978E2BD89C2}"/>
                </a:ext>
              </a:extLst>
            </p:cNvPr>
            <p:cNvGrpSpPr/>
            <p:nvPr/>
          </p:nvGrpSpPr>
          <p:grpSpPr>
            <a:xfrm>
              <a:off x="2438277" y="4470177"/>
              <a:ext cx="172734" cy="152807"/>
              <a:chOff x="2226034" y="5484067"/>
              <a:chExt cx="616546" cy="545418"/>
            </a:xfrm>
          </p:grpSpPr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E80E84DB-7751-A56A-FA96-54D67CB6E825}"/>
                  </a:ext>
                </a:extLst>
              </p:cNvPr>
              <p:cNvSpPr/>
              <p:nvPr/>
            </p:nvSpPr>
            <p:spPr>
              <a:xfrm>
                <a:off x="2415449" y="5673201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FFD443C2-1FAA-B0B4-1CB8-345B69A95D58}"/>
                  </a:ext>
                </a:extLst>
              </p:cNvPr>
              <p:cNvSpPr/>
              <p:nvPr/>
            </p:nvSpPr>
            <p:spPr>
              <a:xfrm>
                <a:off x="2279112" y="5484067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7F18261F-D503-E043-F040-6F4200C4FF4E}"/>
                  </a:ext>
                </a:extLst>
              </p:cNvPr>
              <p:cNvSpPr/>
              <p:nvPr/>
            </p:nvSpPr>
            <p:spPr>
              <a:xfrm>
                <a:off x="2483868" y="5492689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F461EC4D-5FB2-539F-7A3C-EE1F54FD5FEB}"/>
                  </a:ext>
                </a:extLst>
              </p:cNvPr>
              <p:cNvSpPr/>
              <p:nvPr/>
            </p:nvSpPr>
            <p:spPr>
              <a:xfrm>
                <a:off x="2226034" y="5668398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92F6DC00-95AA-FAF3-5E41-E79AC6EB2F2E}"/>
                  </a:ext>
                </a:extLst>
              </p:cNvPr>
              <p:cNvSpPr/>
              <p:nvPr/>
            </p:nvSpPr>
            <p:spPr>
              <a:xfrm>
                <a:off x="2316169" y="5852450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7FECA6E4-508A-529B-82B2-DC6FE2E49082}"/>
                  </a:ext>
                </a:extLst>
              </p:cNvPr>
              <p:cNvSpPr/>
              <p:nvPr/>
            </p:nvSpPr>
            <p:spPr>
              <a:xfrm>
                <a:off x="2550383" y="5844786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D2FE726C-8A65-9B6E-F0F3-288CBD004570}"/>
                  </a:ext>
                </a:extLst>
              </p:cNvPr>
              <p:cNvSpPr/>
              <p:nvPr/>
            </p:nvSpPr>
            <p:spPr>
              <a:xfrm>
                <a:off x="2630107" y="5667832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2E6F4AB4-AB56-D55E-F822-44ED8FD89702}"/>
                </a:ext>
              </a:extLst>
            </p:cNvPr>
            <p:cNvGrpSpPr/>
            <p:nvPr/>
          </p:nvGrpSpPr>
          <p:grpSpPr>
            <a:xfrm>
              <a:off x="2000240" y="4306857"/>
              <a:ext cx="224506" cy="198606"/>
              <a:chOff x="2226034" y="5484067"/>
              <a:chExt cx="616546" cy="545418"/>
            </a:xfrm>
          </p:grpSpPr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8BF2506B-9EB8-8F86-A257-3ADB7CD31BC6}"/>
                  </a:ext>
                </a:extLst>
              </p:cNvPr>
              <p:cNvSpPr/>
              <p:nvPr/>
            </p:nvSpPr>
            <p:spPr>
              <a:xfrm>
                <a:off x="2415449" y="5673201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07304E2D-1355-8C14-5D9F-33E979A021EB}"/>
                  </a:ext>
                </a:extLst>
              </p:cNvPr>
              <p:cNvSpPr/>
              <p:nvPr/>
            </p:nvSpPr>
            <p:spPr>
              <a:xfrm>
                <a:off x="2279112" y="5484067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3035EC65-247A-3FD5-E49E-F1485B91A70C}"/>
                  </a:ext>
                </a:extLst>
              </p:cNvPr>
              <p:cNvSpPr/>
              <p:nvPr/>
            </p:nvSpPr>
            <p:spPr>
              <a:xfrm>
                <a:off x="2483868" y="5492689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885D978F-D155-3C89-4640-90EA343B8E2A}"/>
                  </a:ext>
                </a:extLst>
              </p:cNvPr>
              <p:cNvSpPr/>
              <p:nvPr/>
            </p:nvSpPr>
            <p:spPr>
              <a:xfrm>
                <a:off x="2226034" y="5668398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CEF371E5-37B2-E567-2AC8-963466491A31}"/>
                  </a:ext>
                </a:extLst>
              </p:cNvPr>
              <p:cNvSpPr/>
              <p:nvPr/>
            </p:nvSpPr>
            <p:spPr>
              <a:xfrm>
                <a:off x="2316169" y="5852450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ADF0488C-B7C3-F6E9-9B15-6F2CA4BD0F3C}"/>
                  </a:ext>
                </a:extLst>
              </p:cNvPr>
              <p:cNvSpPr/>
              <p:nvPr/>
            </p:nvSpPr>
            <p:spPr>
              <a:xfrm>
                <a:off x="2550383" y="5844786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3B71E0-4B05-8490-7209-48AF151AA610}"/>
                  </a:ext>
                </a:extLst>
              </p:cNvPr>
              <p:cNvSpPr/>
              <p:nvPr/>
            </p:nvSpPr>
            <p:spPr>
              <a:xfrm>
                <a:off x="2630107" y="5667832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0D016A52-50B2-F301-4EC6-5B4F6843149E}"/>
                </a:ext>
              </a:extLst>
            </p:cNvPr>
            <p:cNvGrpSpPr/>
            <p:nvPr/>
          </p:nvGrpSpPr>
          <p:grpSpPr>
            <a:xfrm>
              <a:off x="3008990" y="4571391"/>
              <a:ext cx="211445" cy="187052"/>
              <a:chOff x="2226034" y="5484067"/>
              <a:chExt cx="616546" cy="545418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73243BDA-F110-68F8-6CCC-E6B1C8A9AD15}"/>
                  </a:ext>
                </a:extLst>
              </p:cNvPr>
              <p:cNvSpPr/>
              <p:nvPr/>
            </p:nvSpPr>
            <p:spPr>
              <a:xfrm>
                <a:off x="2415449" y="5673201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F43E96BE-155D-F28E-4BEA-D1245318F3CA}"/>
                  </a:ext>
                </a:extLst>
              </p:cNvPr>
              <p:cNvSpPr/>
              <p:nvPr/>
            </p:nvSpPr>
            <p:spPr>
              <a:xfrm>
                <a:off x="2279112" y="5484067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40518DBB-6662-19CA-D8FB-FD3BC058A130}"/>
                  </a:ext>
                </a:extLst>
              </p:cNvPr>
              <p:cNvSpPr/>
              <p:nvPr/>
            </p:nvSpPr>
            <p:spPr>
              <a:xfrm>
                <a:off x="2483868" y="5492689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08098F4A-8E1F-BB7F-2980-DEFBCD8307C2}"/>
                  </a:ext>
                </a:extLst>
              </p:cNvPr>
              <p:cNvSpPr/>
              <p:nvPr/>
            </p:nvSpPr>
            <p:spPr>
              <a:xfrm>
                <a:off x="2226034" y="5668398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2591FEC8-61CB-7D73-0A3B-B7F213843D76}"/>
                  </a:ext>
                </a:extLst>
              </p:cNvPr>
              <p:cNvSpPr/>
              <p:nvPr/>
            </p:nvSpPr>
            <p:spPr>
              <a:xfrm>
                <a:off x="2316169" y="5852450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2786B078-8548-0247-BE61-51E1487E8DF8}"/>
                  </a:ext>
                </a:extLst>
              </p:cNvPr>
              <p:cNvSpPr/>
              <p:nvPr/>
            </p:nvSpPr>
            <p:spPr>
              <a:xfrm>
                <a:off x="2550383" y="5844786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9FEE462D-92D6-0DCC-DD8F-A53F128D070F}"/>
                  </a:ext>
                </a:extLst>
              </p:cNvPr>
              <p:cNvSpPr/>
              <p:nvPr/>
            </p:nvSpPr>
            <p:spPr>
              <a:xfrm>
                <a:off x="2630107" y="5667832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7B52D4D9-B440-23DD-3B82-BA4D409FEBF1}"/>
                </a:ext>
              </a:extLst>
            </p:cNvPr>
            <p:cNvGrpSpPr/>
            <p:nvPr/>
          </p:nvGrpSpPr>
          <p:grpSpPr>
            <a:xfrm>
              <a:off x="1587012" y="4209633"/>
              <a:ext cx="211445" cy="187052"/>
              <a:chOff x="2226034" y="5484067"/>
              <a:chExt cx="616546" cy="545418"/>
            </a:xfrm>
          </p:grpSpPr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7F8CB981-412E-B1F0-6436-DAAA5D7A0FFC}"/>
                  </a:ext>
                </a:extLst>
              </p:cNvPr>
              <p:cNvSpPr/>
              <p:nvPr/>
            </p:nvSpPr>
            <p:spPr>
              <a:xfrm>
                <a:off x="2415449" y="5673201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CD09E6CB-F72A-B820-802D-ABC2728EFC46}"/>
                  </a:ext>
                </a:extLst>
              </p:cNvPr>
              <p:cNvSpPr/>
              <p:nvPr/>
            </p:nvSpPr>
            <p:spPr>
              <a:xfrm>
                <a:off x="2279112" y="5484067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7E98423B-5859-BC49-D908-47A6267B5288}"/>
                  </a:ext>
                </a:extLst>
              </p:cNvPr>
              <p:cNvSpPr/>
              <p:nvPr/>
            </p:nvSpPr>
            <p:spPr>
              <a:xfrm>
                <a:off x="2483868" y="5492689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0C9E6AB9-4208-C8DB-9641-962004C1F73A}"/>
                  </a:ext>
                </a:extLst>
              </p:cNvPr>
              <p:cNvSpPr/>
              <p:nvPr/>
            </p:nvSpPr>
            <p:spPr>
              <a:xfrm>
                <a:off x="2226034" y="5668398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A7CD1FCB-905D-A084-E4D0-BFD009618834}"/>
                  </a:ext>
                </a:extLst>
              </p:cNvPr>
              <p:cNvSpPr/>
              <p:nvPr/>
            </p:nvSpPr>
            <p:spPr>
              <a:xfrm>
                <a:off x="2316169" y="5852450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C80DE7FA-9B16-69E0-44CA-94B4EBE1896A}"/>
                  </a:ext>
                </a:extLst>
              </p:cNvPr>
              <p:cNvSpPr/>
              <p:nvPr/>
            </p:nvSpPr>
            <p:spPr>
              <a:xfrm>
                <a:off x="2550383" y="5844786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A8F844F8-2BE9-D83D-698E-7D9BADD265E3}"/>
                  </a:ext>
                </a:extLst>
              </p:cNvPr>
              <p:cNvSpPr/>
              <p:nvPr/>
            </p:nvSpPr>
            <p:spPr>
              <a:xfrm>
                <a:off x="2630107" y="5667832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9A2B8E48-7543-6E37-DB79-8BFAE77BDC2B}"/>
                </a:ext>
              </a:extLst>
            </p:cNvPr>
            <p:cNvGrpSpPr/>
            <p:nvPr/>
          </p:nvGrpSpPr>
          <p:grpSpPr>
            <a:xfrm>
              <a:off x="1440153" y="4820979"/>
              <a:ext cx="211445" cy="187052"/>
              <a:chOff x="2226034" y="5484067"/>
              <a:chExt cx="616546" cy="545418"/>
            </a:xfrm>
          </p:grpSpPr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C9DA9B7D-074E-B151-6BFF-D7AAE66DDD69}"/>
                  </a:ext>
                </a:extLst>
              </p:cNvPr>
              <p:cNvSpPr/>
              <p:nvPr/>
            </p:nvSpPr>
            <p:spPr>
              <a:xfrm>
                <a:off x="2415449" y="5673201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E9392B3-2BCB-1286-CBFE-3D576B7D3240}"/>
                  </a:ext>
                </a:extLst>
              </p:cNvPr>
              <p:cNvSpPr/>
              <p:nvPr/>
            </p:nvSpPr>
            <p:spPr>
              <a:xfrm>
                <a:off x="2279112" y="5484067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4C532B23-051A-FAD6-09BE-9079A6721BED}"/>
                  </a:ext>
                </a:extLst>
              </p:cNvPr>
              <p:cNvSpPr/>
              <p:nvPr/>
            </p:nvSpPr>
            <p:spPr>
              <a:xfrm>
                <a:off x="2483868" y="5492689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D3583982-576B-9E9E-2892-3322AFB920B0}"/>
                  </a:ext>
                </a:extLst>
              </p:cNvPr>
              <p:cNvSpPr/>
              <p:nvPr/>
            </p:nvSpPr>
            <p:spPr>
              <a:xfrm>
                <a:off x="2226034" y="5668398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F8EB203C-1B48-7504-A1E0-EBAF263B433A}"/>
                  </a:ext>
                </a:extLst>
              </p:cNvPr>
              <p:cNvSpPr/>
              <p:nvPr/>
            </p:nvSpPr>
            <p:spPr>
              <a:xfrm>
                <a:off x="2316169" y="5852450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AE626C0E-467C-F3FE-53C0-65668C6246C3}"/>
                  </a:ext>
                </a:extLst>
              </p:cNvPr>
              <p:cNvSpPr/>
              <p:nvPr/>
            </p:nvSpPr>
            <p:spPr>
              <a:xfrm>
                <a:off x="2550383" y="5844786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72297BF3-5082-C077-A41C-3531CAF7A3ED}"/>
                  </a:ext>
                </a:extLst>
              </p:cNvPr>
              <p:cNvSpPr/>
              <p:nvPr/>
            </p:nvSpPr>
            <p:spPr>
              <a:xfrm>
                <a:off x="2630107" y="5667832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4B509E9D-F573-3C91-E1AD-FEC242D1338D}"/>
                </a:ext>
              </a:extLst>
            </p:cNvPr>
            <p:cNvGrpSpPr/>
            <p:nvPr/>
          </p:nvGrpSpPr>
          <p:grpSpPr>
            <a:xfrm>
              <a:off x="2751169" y="4274711"/>
              <a:ext cx="211445" cy="187052"/>
              <a:chOff x="2226034" y="5484067"/>
              <a:chExt cx="616546" cy="545418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6B608D03-507E-7BEA-BEC0-2D05E5685AC5}"/>
                  </a:ext>
                </a:extLst>
              </p:cNvPr>
              <p:cNvSpPr/>
              <p:nvPr/>
            </p:nvSpPr>
            <p:spPr>
              <a:xfrm>
                <a:off x="2415449" y="5673201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44C331E5-E334-A4A9-CA7C-2902BA82481B}"/>
                  </a:ext>
                </a:extLst>
              </p:cNvPr>
              <p:cNvSpPr/>
              <p:nvPr/>
            </p:nvSpPr>
            <p:spPr>
              <a:xfrm>
                <a:off x="2279112" y="5484067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20EF00C9-D94D-2225-B6BF-505D45E7112C}"/>
                  </a:ext>
                </a:extLst>
              </p:cNvPr>
              <p:cNvSpPr/>
              <p:nvPr/>
            </p:nvSpPr>
            <p:spPr>
              <a:xfrm>
                <a:off x="2483868" y="5492689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A7C4EE87-A01D-546E-4821-C66503E803F6}"/>
                  </a:ext>
                </a:extLst>
              </p:cNvPr>
              <p:cNvSpPr/>
              <p:nvPr/>
            </p:nvSpPr>
            <p:spPr>
              <a:xfrm>
                <a:off x="2226034" y="5668398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1B1E215B-23D8-B659-E481-0D3621ABCCA6}"/>
                  </a:ext>
                </a:extLst>
              </p:cNvPr>
              <p:cNvSpPr/>
              <p:nvPr/>
            </p:nvSpPr>
            <p:spPr>
              <a:xfrm>
                <a:off x="2316169" y="5852450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7C0211D4-F0D7-C7AD-0E1C-77401C2730E2}"/>
                  </a:ext>
                </a:extLst>
              </p:cNvPr>
              <p:cNvSpPr/>
              <p:nvPr/>
            </p:nvSpPr>
            <p:spPr>
              <a:xfrm>
                <a:off x="2550383" y="5844786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82594F14-6302-D0D5-F7F3-E44D75C81D10}"/>
                  </a:ext>
                </a:extLst>
              </p:cNvPr>
              <p:cNvSpPr/>
              <p:nvPr/>
            </p:nvSpPr>
            <p:spPr>
              <a:xfrm>
                <a:off x="2630107" y="5667832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795EE180-B0A7-CD94-12BD-FAC57CAC9237}"/>
                </a:ext>
              </a:extLst>
            </p:cNvPr>
            <p:cNvGrpSpPr/>
            <p:nvPr/>
          </p:nvGrpSpPr>
          <p:grpSpPr>
            <a:xfrm>
              <a:off x="2581589" y="4991802"/>
              <a:ext cx="172734" cy="152807"/>
              <a:chOff x="2226034" y="5484067"/>
              <a:chExt cx="616546" cy="545418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8909205B-9F64-4D2F-DBB6-3D76D7EBF916}"/>
                  </a:ext>
                </a:extLst>
              </p:cNvPr>
              <p:cNvSpPr/>
              <p:nvPr/>
            </p:nvSpPr>
            <p:spPr>
              <a:xfrm>
                <a:off x="2415449" y="5673201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8318A15B-E303-F322-FA3F-FBA0170B30AF}"/>
                  </a:ext>
                </a:extLst>
              </p:cNvPr>
              <p:cNvSpPr/>
              <p:nvPr/>
            </p:nvSpPr>
            <p:spPr>
              <a:xfrm>
                <a:off x="2279112" y="5484067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401E476A-672E-B860-4287-D3DA81375AAE}"/>
                  </a:ext>
                </a:extLst>
              </p:cNvPr>
              <p:cNvSpPr/>
              <p:nvPr/>
            </p:nvSpPr>
            <p:spPr>
              <a:xfrm>
                <a:off x="2483868" y="5492689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178EB403-0D7F-1B26-43C0-F5938B1796E0}"/>
                  </a:ext>
                </a:extLst>
              </p:cNvPr>
              <p:cNvSpPr/>
              <p:nvPr/>
            </p:nvSpPr>
            <p:spPr>
              <a:xfrm>
                <a:off x="2226034" y="5668398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89783C0-4123-F47E-408B-BB44DC1A71D7}"/>
                  </a:ext>
                </a:extLst>
              </p:cNvPr>
              <p:cNvSpPr/>
              <p:nvPr/>
            </p:nvSpPr>
            <p:spPr>
              <a:xfrm>
                <a:off x="2316169" y="5852450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40FB15EC-D16C-5DD4-8FD0-695E2D803A4B}"/>
                  </a:ext>
                </a:extLst>
              </p:cNvPr>
              <p:cNvSpPr/>
              <p:nvPr/>
            </p:nvSpPr>
            <p:spPr>
              <a:xfrm>
                <a:off x="2550383" y="5844786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459B47A1-EECD-4A63-7B4F-7365845A6E97}"/>
                  </a:ext>
                </a:extLst>
              </p:cNvPr>
              <p:cNvSpPr/>
              <p:nvPr/>
            </p:nvSpPr>
            <p:spPr>
              <a:xfrm>
                <a:off x="2630107" y="5667832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97B5BA93-8F5C-9A1E-AFC9-3434B67B0D39}"/>
                </a:ext>
              </a:extLst>
            </p:cNvPr>
            <p:cNvGrpSpPr/>
            <p:nvPr/>
          </p:nvGrpSpPr>
          <p:grpSpPr>
            <a:xfrm>
              <a:off x="1861368" y="5030377"/>
              <a:ext cx="172734" cy="152807"/>
              <a:chOff x="2226034" y="5484067"/>
              <a:chExt cx="616546" cy="545418"/>
            </a:xfrm>
          </p:grpSpPr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FA5FE3FD-3CBC-79BD-7B63-7DDBD64243C5}"/>
                  </a:ext>
                </a:extLst>
              </p:cNvPr>
              <p:cNvSpPr/>
              <p:nvPr/>
            </p:nvSpPr>
            <p:spPr>
              <a:xfrm>
                <a:off x="2415449" y="5673201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BFA1B46F-DB12-3EFD-9893-41F31C5698E2}"/>
                  </a:ext>
                </a:extLst>
              </p:cNvPr>
              <p:cNvSpPr/>
              <p:nvPr/>
            </p:nvSpPr>
            <p:spPr>
              <a:xfrm>
                <a:off x="2279112" y="5484067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0EF8A413-CAFA-AA08-6AD3-83551E86D12B}"/>
                  </a:ext>
                </a:extLst>
              </p:cNvPr>
              <p:cNvSpPr/>
              <p:nvPr/>
            </p:nvSpPr>
            <p:spPr>
              <a:xfrm>
                <a:off x="2483868" y="5492689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8A6D0A98-E7F8-9321-D105-2F94AB1F211C}"/>
                  </a:ext>
                </a:extLst>
              </p:cNvPr>
              <p:cNvSpPr/>
              <p:nvPr/>
            </p:nvSpPr>
            <p:spPr>
              <a:xfrm>
                <a:off x="2226034" y="5668398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74FC3A82-75CD-E412-47EC-20750327B9C8}"/>
                  </a:ext>
                </a:extLst>
              </p:cNvPr>
              <p:cNvSpPr/>
              <p:nvPr/>
            </p:nvSpPr>
            <p:spPr>
              <a:xfrm>
                <a:off x="2316169" y="5852450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49043D62-A670-FEB9-4E54-7B4641744E09}"/>
                  </a:ext>
                </a:extLst>
              </p:cNvPr>
              <p:cNvSpPr/>
              <p:nvPr/>
            </p:nvSpPr>
            <p:spPr>
              <a:xfrm>
                <a:off x="2550383" y="5844786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A8A70EE-D867-253D-4171-D9E32D2F0BC6}"/>
                  </a:ext>
                </a:extLst>
              </p:cNvPr>
              <p:cNvSpPr/>
              <p:nvPr/>
            </p:nvSpPr>
            <p:spPr>
              <a:xfrm>
                <a:off x="2630107" y="5667832"/>
                <a:ext cx="212473" cy="177035"/>
              </a:xfrm>
              <a:prstGeom prst="ellipse">
                <a:avLst/>
              </a:prstGeom>
              <a:solidFill>
                <a:srgbClr val="FDDB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3048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0A63CF-6D43-C7C9-055B-EAC0796E55C1}"/>
              </a:ext>
            </a:extLst>
          </p:cNvPr>
          <p:cNvGrpSpPr/>
          <p:nvPr/>
        </p:nvGrpSpPr>
        <p:grpSpPr>
          <a:xfrm>
            <a:off x="426720" y="243840"/>
            <a:ext cx="975360" cy="1026160"/>
            <a:chOff x="426720" y="243840"/>
            <a:chExt cx="975360" cy="10261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0138D1-B9F0-C2B1-3F94-2427BF2C30E5}"/>
                </a:ext>
              </a:extLst>
            </p:cNvPr>
            <p:cNvSpPr/>
            <p:nvPr/>
          </p:nvSpPr>
          <p:spPr>
            <a:xfrm>
              <a:off x="426720" y="294640"/>
              <a:ext cx="975360" cy="9753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9D68967-65BB-C7FB-3F56-81E631959BE6}"/>
                </a:ext>
              </a:extLst>
            </p:cNvPr>
            <p:cNvSpPr txBox="1"/>
            <p:nvPr/>
          </p:nvSpPr>
          <p:spPr>
            <a:xfrm>
              <a:off x="584200" y="243840"/>
              <a:ext cx="741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Algerian" panose="04020705040A02060702" pitchFamily="82" charset="0"/>
                </a:rPr>
                <a:t>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600EE10-F456-13ED-DE97-56314D9DC9D5}"/>
              </a:ext>
            </a:extLst>
          </p:cNvPr>
          <p:cNvSpPr txBox="1"/>
          <p:nvPr/>
        </p:nvSpPr>
        <p:spPr>
          <a:xfrm>
            <a:off x="3918812" y="243840"/>
            <a:ext cx="17887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George A. Smith</a:t>
            </a:r>
          </a:p>
          <a:p>
            <a:r>
              <a:rPr lang="en-US" sz="1100" dirty="0"/>
              <a:t>D&amp;C 124:129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DC993A-9A8D-E9E8-51AA-53C15818DCD2}"/>
              </a:ext>
            </a:extLst>
          </p:cNvPr>
          <p:cNvSpPr txBox="1"/>
          <p:nvPr/>
        </p:nvSpPr>
        <p:spPr>
          <a:xfrm>
            <a:off x="6630571" y="200987"/>
            <a:ext cx="288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Silvester Smith</a:t>
            </a:r>
          </a:p>
          <a:p>
            <a:r>
              <a:rPr lang="en-US" sz="1100" dirty="0"/>
              <a:t>D&amp;C 102:3, 34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94EE5A-1F6D-8215-6226-2F8E59184843}"/>
              </a:ext>
            </a:extLst>
          </p:cNvPr>
          <p:cNvSpPr txBox="1"/>
          <p:nvPr/>
        </p:nvSpPr>
        <p:spPr>
          <a:xfrm>
            <a:off x="9421786" y="219051"/>
            <a:ext cx="163490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John Snider</a:t>
            </a:r>
          </a:p>
          <a:p>
            <a:r>
              <a:rPr lang="en-US" sz="1100" dirty="0"/>
              <a:t>D&amp;C 124:22-24, 62, 70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9075CA-9E0D-920B-47D8-2A4D2E45093F}"/>
              </a:ext>
            </a:extLst>
          </p:cNvPr>
          <p:cNvSpPr txBox="1"/>
          <p:nvPr/>
        </p:nvSpPr>
        <p:spPr>
          <a:xfrm>
            <a:off x="1559560" y="294359"/>
            <a:ext cx="17887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Eden Smith</a:t>
            </a:r>
          </a:p>
          <a:p>
            <a:r>
              <a:rPr lang="en-US" sz="1100" dirty="0"/>
              <a:t>D&amp;C 75:30, 36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DF997EE-DCBA-9B9C-C5DA-715CE960886F}"/>
              </a:ext>
            </a:extLst>
          </p:cNvPr>
          <p:cNvGrpSpPr/>
          <p:nvPr/>
        </p:nvGrpSpPr>
        <p:grpSpPr>
          <a:xfrm>
            <a:off x="1226456" y="1113447"/>
            <a:ext cx="1925534" cy="5500713"/>
            <a:chOff x="447817" y="266574"/>
            <a:chExt cx="2236667" cy="6389534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2529135-4C27-F703-D086-C424E463D63C}"/>
                </a:ext>
              </a:extLst>
            </p:cNvPr>
            <p:cNvSpPr/>
            <p:nvPr/>
          </p:nvSpPr>
          <p:spPr>
            <a:xfrm rot="3770622" flipH="1">
              <a:off x="630172" y="84219"/>
              <a:ext cx="1648192" cy="2012902"/>
            </a:xfrm>
            <a:custGeom>
              <a:avLst/>
              <a:gdLst>
                <a:gd name="connsiteX0" fmla="*/ 1379701 w 1648192"/>
                <a:gd name="connsiteY0" fmla="*/ 376149 h 2012902"/>
                <a:gd name="connsiteX1" fmla="*/ 1024367 w 1648192"/>
                <a:gd name="connsiteY1" fmla="*/ 175583 h 2012902"/>
                <a:gd name="connsiteX2" fmla="*/ 960149 w 1648192"/>
                <a:gd name="connsiteY2" fmla="*/ 180181 h 2012902"/>
                <a:gd name="connsiteX3" fmla="*/ 960149 w 1648192"/>
                <a:gd name="connsiteY3" fmla="*/ 0 h 2012902"/>
                <a:gd name="connsiteX4" fmla="*/ 292294 w 1648192"/>
                <a:gd name="connsiteY4" fmla="*/ 0 h 2012902"/>
                <a:gd name="connsiteX5" fmla="*/ 0 w 1648192"/>
                <a:gd name="connsiteY5" fmla="*/ 292294 h 2012902"/>
                <a:gd name="connsiteX6" fmla="*/ 0 w 1648192"/>
                <a:gd name="connsiteY6" fmla="*/ 584587 h 2012902"/>
                <a:gd name="connsiteX7" fmla="*/ 667855 w 1648192"/>
                <a:gd name="connsiteY7" fmla="*/ 584588 h 2012902"/>
                <a:gd name="connsiteX8" fmla="*/ 683379 w 1648192"/>
                <a:gd name="connsiteY8" fmla="*/ 581454 h 2012902"/>
                <a:gd name="connsiteX9" fmla="*/ 684147 w 1648192"/>
                <a:gd name="connsiteY9" fmla="*/ 592176 h 2012902"/>
                <a:gd name="connsiteX10" fmla="*/ 810622 w 1648192"/>
                <a:gd name="connsiteY10" fmla="*/ 844786 h 2012902"/>
                <a:gd name="connsiteX11" fmla="*/ 819398 w 1648192"/>
                <a:gd name="connsiteY11" fmla="*/ 851030 h 2012902"/>
                <a:gd name="connsiteX12" fmla="*/ 855853 w 1648192"/>
                <a:gd name="connsiteY12" fmla="*/ 968076 h 2012902"/>
                <a:gd name="connsiteX13" fmla="*/ 884333 w 1648192"/>
                <a:gd name="connsiteY13" fmla="*/ 1034991 h 2012902"/>
                <a:gd name="connsiteX14" fmla="*/ 911449 w 1648192"/>
                <a:gd name="connsiteY14" fmla="*/ 1074380 h 2012902"/>
                <a:gd name="connsiteX15" fmla="*/ 901001 w 1648192"/>
                <a:gd name="connsiteY15" fmla="*/ 1147745 h 2012902"/>
                <a:gd name="connsiteX16" fmla="*/ 970000 w 1648192"/>
                <a:gd name="connsiteY16" fmla="*/ 1327728 h 2012902"/>
                <a:gd name="connsiteX17" fmla="*/ 975156 w 1648192"/>
                <a:gd name="connsiteY17" fmla="*/ 1332656 h 2012902"/>
                <a:gd name="connsiteX18" fmla="*/ 952772 w 1648192"/>
                <a:gd name="connsiteY18" fmla="*/ 1349031 h 2012902"/>
                <a:gd name="connsiteX19" fmla="*/ 887208 w 1648192"/>
                <a:gd name="connsiteY19" fmla="*/ 1436877 h 2012902"/>
                <a:gd name="connsiteX20" fmla="*/ 683100 w 1648192"/>
                <a:gd name="connsiteY20" fmla="*/ 1868255 h 2012902"/>
                <a:gd name="connsiteX21" fmla="*/ 932620 w 1648192"/>
                <a:gd name="connsiteY21" fmla="*/ 1986316 h 2012902"/>
                <a:gd name="connsiteX22" fmla="*/ 1300201 w 1648192"/>
                <a:gd name="connsiteY22" fmla="*/ 1854858 h 2012902"/>
                <a:gd name="connsiteX23" fmla="*/ 1491352 w 1648192"/>
                <a:gd name="connsiteY23" fmla="*/ 1450864 h 2012902"/>
                <a:gd name="connsiteX24" fmla="*/ 1528364 w 1648192"/>
                <a:gd name="connsiteY24" fmla="*/ 1403404 h 2012902"/>
                <a:gd name="connsiteX25" fmla="*/ 1582679 w 1648192"/>
                <a:gd name="connsiteY25" fmla="*/ 1162395 h 2012902"/>
                <a:gd name="connsiteX26" fmla="*/ 1567508 w 1648192"/>
                <a:gd name="connsiteY26" fmla="*/ 1122468 h 2012902"/>
                <a:gd name="connsiteX27" fmla="*/ 1648192 w 1648192"/>
                <a:gd name="connsiteY27" fmla="*/ 1097339 h 2012902"/>
                <a:gd name="connsiteX28" fmla="*/ 1522511 w 1648192"/>
                <a:gd name="connsiteY28" fmla="*/ 693809 h 2012902"/>
                <a:gd name="connsiteX29" fmla="*/ 1494031 w 1648192"/>
                <a:gd name="connsiteY29" fmla="*/ 626894 h 2012902"/>
                <a:gd name="connsiteX30" fmla="*/ 1459588 w 1648192"/>
                <a:gd name="connsiteY30" fmla="*/ 575522 h 2012902"/>
                <a:gd name="connsiteX31" fmla="*/ 1420101 w 1648192"/>
                <a:gd name="connsiteY31" fmla="*/ 534212 h 2012902"/>
                <a:gd name="connsiteX32" fmla="*/ 1418896 w 1648192"/>
                <a:gd name="connsiteY32" fmla="*/ 517383 h 2012902"/>
                <a:gd name="connsiteX33" fmla="*/ 1379701 w 1648192"/>
                <a:gd name="connsiteY33" fmla="*/ 376149 h 20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48192" h="2012902">
                  <a:moveTo>
                    <a:pt x="1379701" y="376149"/>
                  </a:moveTo>
                  <a:cubicBezTo>
                    <a:pt x="1314349" y="248011"/>
                    <a:pt x="1176866" y="164662"/>
                    <a:pt x="1024367" y="175583"/>
                  </a:cubicBezTo>
                  <a:lnTo>
                    <a:pt x="960149" y="180181"/>
                  </a:lnTo>
                  <a:lnTo>
                    <a:pt x="960149" y="0"/>
                  </a:lnTo>
                  <a:lnTo>
                    <a:pt x="292294" y="0"/>
                  </a:lnTo>
                  <a:cubicBezTo>
                    <a:pt x="130864" y="0"/>
                    <a:pt x="0" y="130864"/>
                    <a:pt x="0" y="292294"/>
                  </a:cubicBezTo>
                  <a:lnTo>
                    <a:pt x="0" y="584587"/>
                  </a:lnTo>
                  <a:lnTo>
                    <a:pt x="667855" y="584588"/>
                  </a:lnTo>
                  <a:lnTo>
                    <a:pt x="683379" y="581454"/>
                  </a:lnTo>
                  <a:lnTo>
                    <a:pt x="684147" y="592176"/>
                  </a:lnTo>
                  <a:cubicBezTo>
                    <a:pt x="691427" y="693842"/>
                    <a:pt x="739227" y="782932"/>
                    <a:pt x="810622" y="844786"/>
                  </a:cubicBezTo>
                  <a:lnTo>
                    <a:pt x="819398" y="851030"/>
                  </a:lnTo>
                  <a:lnTo>
                    <a:pt x="855853" y="968076"/>
                  </a:lnTo>
                  <a:cubicBezTo>
                    <a:pt x="863223" y="991740"/>
                    <a:pt x="872817" y="1014098"/>
                    <a:pt x="884333" y="1034991"/>
                  </a:cubicBezTo>
                  <a:lnTo>
                    <a:pt x="911449" y="1074380"/>
                  </a:lnTo>
                  <a:lnTo>
                    <a:pt x="901001" y="1147745"/>
                  </a:lnTo>
                  <a:cubicBezTo>
                    <a:pt x="902795" y="1212621"/>
                    <a:pt x="926275" y="1276508"/>
                    <a:pt x="970000" y="1327728"/>
                  </a:cubicBezTo>
                  <a:lnTo>
                    <a:pt x="975156" y="1332656"/>
                  </a:lnTo>
                  <a:lnTo>
                    <a:pt x="952772" y="1349031"/>
                  </a:lnTo>
                  <a:cubicBezTo>
                    <a:pt x="926020" y="1372909"/>
                    <a:pt x="903509" y="1402426"/>
                    <a:pt x="887208" y="1436877"/>
                  </a:cubicBezTo>
                  <a:lnTo>
                    <a:pt x="683100" y="1868255"/>
                  </a:lnTo>
                  <a:lnTo>
                    <a:pt x="932620" y="1986316"/>
                  </a:lnTo>
                  <a:cubicBezTo>
                    <a:pt x="1070426" y="2051520"/>
                    <a:pt x="1234998" y="1992663"/>
                    <a:pt x="1300201" y="1854858"/>
                  </a:cubicBezTo>
                  <a:lnTo>
                    <a:pt x="1491352" y="1450864"/>
                  </a:lnTo>
                  <a:lnTo>
                    <a:pt x="1528364" y="1403404"/>
                  </a:lnTo>
                  <a:cubicBezTo>
                    <a:pt x="1583686" y="1332464"/>
                    <a:pt x="1600768" y="1243854"/>
                    <a:pt x="1582679" y="1162395"/>
                  </a:cubicBezTo>
                  <a:lnTo>
                    <a:pt x="1567508" y="1122468"/>
                  </a:lnTo>
                  <a:lnTo>
                    <a:pt x="1648192" y="1097339"/>
                  </a:lnTo>
                  <a:lnTo>
                    <a:pt x="1522511" y="693809"/>
                  </a:lnTo>
                  <a:cubicBezTo>
                    <a:pt x="1515141" y="670144"/>
                    <a:pt x="1505547" y="647787"/>
                    <a:pt x="1494031" y="626894"/>
                  </a:cubicBezTo>
                  <a:cubicBezTo>
                    <a:pt x="1483954" y="608613"/>
                    <a:pt x="1472406" y="591454"/>
                    <a:pt x="1459588" y="575522"/>
                  </a:cubicBezTo>
                  <a:lnTo>
                    <a:pt x="1420101" y="534212"/>
                  </a:lnTo>
                  <a:lnTo>
                    <a:pt x="1418896" y="517383"/>
                  </a:lnTo>
                  <a:cubicBezTo>
                    <a:pt x="1415256" y="466550"/>
                    <a:pt x="1401486" y="418861"/>
                    <a:pt x="1379701" y="376149"/>
                  </a:cubicBezTo>
                  <a:close/>
                </a:path>
              </a:pathLst>
            </a:custGeom>
            <a:solidFill>
              <a:srgbClr val="9C6F3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576C657-D3E8-0610-69F4-E9639BD5B681}"/>
                </a:ext>
              </a:extLst>
            </p:cNvPr>
            <p:cNvGrpSpPr/>
            <p:nvPr/>
          </p:nvGrpSpPr>
          <p:grpSpPr>
            <a:xfrm>
              <a:off x="473460" y="541553"/>
              <a:ext cx="2211024" cy="6114555"/>
              <a:chOff x="473460" y="541553"/>
              <a:chExt cx="2211024" cy="6114555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AADAB94F-73E7-2ADB-66D1-B29203F8C729}"/>
                  </a:ext>
                </a:extLst>
              </p:cNvPr>
              <p:cNvSpPr/>
              <p:nvPr/>
            </p:nvSpPr>
            <p:spPr>
              <a:xfrm rot="20689303">
                <a:off x="2305239" y="3826005"/>
                <a:ext cx="379245" cy="541075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rapezoid 37">
                <a:extLst>
                  <a:ext uri="{FF2B5EF4-FFF2-40B4-BE49-F238E27FC236}">
                    <a16:creationId xmlns:a16="http://schemas.microsoft.com/office/drawing/2014/main" id="{A20A9175-90DF-00B6-2DAD-92E984FA7F02}"/>
                  </a:ext>
                </a:extLst>
              </p:cNvPr>
              <p:cNvSpPr/>
              <p:nvPr/>
            </p:nvSpPr>
            <p:spPr>
              <a:xfrm rot="20203792">
                <a:off x="1614425" y="2067749"/>
                <a:ext cx="898955" cy="2187648"/>
              </a:xfrm>
              <a:prstGeom prst="trapezoid">
                <a:avLst>
                  <a:gd name="adj" fmla="val 17618"/>
                </a:avLst>
              </a:prstGeom>
              <a:solidFill>
                <a:srgbClr val="D3AD7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5B219151-6052-7154-6698-A8646A13B4AE}"/>
                  </a:ext>
                </a:extLst>
              </p:cNvPr>
              <p:cNvSpPr/>
              <p:nvPr/>
            </p:nvSpPr>
            <p:spPr>
              <a:xfrm rot="2843460">
                <a:off x="868431" y="5979336"/>
                <a:ext cx="500042" cy="69831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95E03173-0C0E-64F1-BF60-A2E1837467CB}"/>
                  </a:ext>
                </a:extLst>
              </p:cNvPr>
              <p:cNvSpPr/>
              <p:nvPr/>
            </p:nvSpPr>
            <p:spPr>
              <a:xfrm rot="19900530">
                <a:off x="1695445" y="5957795"/>
                <a:ext cx="500042" cy="69831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6B87D08D-A141-73AE-00F8-34617EE65EE9}"/>
                  </a:ext>
                </a:extLst>
              </p:cNvPr>
              <p:cNvSpPr/>
              <p:nvPr/>
            </p:nvSpPr>
            <p:spPr>
              <a:xfrm>
                <a:off x="473460" y="3888226"/>
                <a:ext cx="379245" cy="541075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rapezoid 41">
                <a:extLst>
                  <a:ext uri="{FF2B5EF4-FFF2-40B4-BE49-F238E27FC236}">
                    <a16:creationId xmlns:a16="http://schemas.microsoft.com/office/drawing/2014/main" id="{69C32943-1E5E-2FB4-AFFE-740E1CBCF2E6}"/>
                  </a:ext>
                </a:extLst>
              </p:cNvPr>
              <p:cNvSpPr/>
              <p:nvPr/>
            </p:nvSpPr>
            <p:spPr>
              <a:xfrm rot="1050082">
                <a:off x="630397" y="2025914"/>
                <a:ext cx="898955" cy="2187648"/>
              </a:xfrm>
              <a:prstGeom prst="trapezoid">
                <a:avLst>
                  <a:gd name="adj" fmla="val 17618"/>
                </a:avLst>
              </a:prstGeom>
              <a:solidFill>
                <a:srgbClr val="D3AD7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Trapezoid 42">
                <a:extLst>
                  <a:ext uri="{FF2B5EF4-FFF2-40B4-BE49-F238E27FC236}">
                    <a16:creationId xmlns:a16="http://schemas.microsoft.com/office/drawing/2014/main" id="{22103943-FFAE-E532-234A-5FBF489BB922}"/>
                  </a:ext>
                </a:extLst>
              </p:cNvPr>
              <p:cNvSpPr/>
              <p:nvPr/>
            </p:nvSpPr>
            <p:spPr>
              <a:xfrm>
                <a:off x="898115" y="2079169"/>
                <a:ext cx="1323202" cy="2309448"/>
              </a:xfrm>
              <a:prstGeom prst="trapezoid">
                <a:avLst/>
              </a:prstGeom>
              <a:solidFill>
                <a:srgbClr val="D3AD7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99815CC8-113B-EC11-7E38-E430A3E8E036}"/>
                  </a:ext>
                </a:extLst>
              </p:cNvPr>
              <p:cNvSpPr/>
              <p:nvPr/>
            </p:nvSpPr>
            <p:spPr>
              <a:xfrm>
                <a:off x="1424822" y="3092146"/>
                <a:ext cx="140077" cy="11961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7AEAEDA-6AB7-B25B-F4E7-8D622D5CD64D}"/>
                  </a:ext>
                </a:extLst>
              </p:cNvPr>
              <p:cNvSpPr/>
              <p:nvPr/>
            </p:nvSpPr>
            <p:spPr>
              <a:xfrm>
                <a:off x="1436374" y="3410437"/>
                <a:ext cx="140077" cy="11961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F47BECE-CA73-D2EC-2BAF-38220DA991FE}"/>
                  </a:ext>
                </a:extLst>
              </p:cNvPr>
              <p:cNvSpPr/>
              <p:nvPr/>
            </p:nvSpPr>
            <p:spPr>
              <a:xfrm>
                <a:off x="1454268" y="3749827"/>
                <a:ext cx="140077" cy="11961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6333DD93-EE10-3A51-5FE5-7B3B33483DA0}"/>
                  </a:ext>
                </a:extLst>
              </p:cNvPr>
              <p:cNvSpPr/>
              <p:nvPr/>
            </p:nvSpPr>
            <p:spPr>
              <a:xfrm>
                <a:off x="1459160" y="4050051"/>
                <a:ext cx="140077" cy="11961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rapezoid 47">
                <a:extLst>
                  <a:ext uri="{FF2B5EF4-FFF2-40B4-BE49-F238E27FC236}">
                    <a16:creationId xmlns:a16="http://schemas.microsoft.com/office/drawing/2014/main" id="{0A83E8D5-550B-BF56-F77D-E94211FBA5A4}"/>
                  </a:ext>
                </a:extLst>
              </p:cNvPr>
              <p:cNvSpPr/>
              <p:nvPr/>
            </p:nvSpPr>
            <p:spPr>
              <a:xfrm>
                <a:off x="685830" y="4237383"/>
                <a:ext cx="1715037" cy="2008348"/>
              </a:xfrm>
              <a:prstGeom prst="trapezoid">
                <a:avLst>
                  <a:gd name="adj" fmla="val 17618"/>
                </a:avLst>
              </a:prstGeom>
              <a:solidFill>
                <a:srgbClr val="6633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Rounded Rectangle 62">
                <a:extLst>
                  <a:ext uri="{FF2B5EF4-FFF2-40B4-BE49-F238E27FC236}">
                    <a16:creationId xmlns:a16="http://schemas.microsoft.com/office/drawing/2014/main" id="{C7B176B2-CC18-B3DC-3232-38D2294F1D54}"/>
                  </a:ext>
                </a:extLst>
              </p:cNvPr>
              <p:cNvSpPr/>
              <p:nvPr/>
            </p:nvSpPr>
            <p:spPr>
              <a:xfrm>
                <a:off x="898115" y="4169661"/>
                <a:ext cx="1323202" cy="218956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ame 49">
                <a:extLst>
                  <a:ext uri="{FF2B5EF4-FFF2-40B4-BE49-F238E27FC236}">
                    <a16:creationId xmlns:a16="http://schemas.microsoft.com/office/drawing/2014/main" id="{12BE80D3-00C9-F651-6143-B7EC592730F6}"/>
                  </a:ext>
                </a:extLst>
              </p:cNvPr>
              <p:cNvSpPr/>
              <p:nvPr/>
            </p:nvSpPr>
            <p:spPr>
              <a:xfrm>
                <a:off x="1302181" y="4127052"/>
                <a:ext cx="454502" cy="278761"/>
              </a:xfrm>
              <a:prstGeom prst="frame">
                <a:avLst/>
              </a:prstGeom>
              <a:solidFill>
                <a:srgbClr val="FFC0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C0790E6D-F664-F8FD-4968-58FC182002E1}"/>
                  </a:ext>
                </a:extLst>
              </p:cNvPr>
              <p:cNvSpPr/>
              <p:nvPr/>
            </p:nvSpPr>
            <p:spPr>
              <a:xfrm rot="10800000">
                <a:off x="1012934" y="1902015"/>
                <a:ext cx="1018340" cy="768884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Chord 51">
                <a:extLst>
                  <a:ext uri="{FF2B5EF4-FFF2-40B4-BE49-F238E27FC236}">
                    <a16:creationId xmlns:a16="http://schemas.microsoft.com/office/drawing/2014/main" id="{F2F0EDCD-1D76-AB14-0DCC-997ADF0A13D9}"/>
                  </a:ext>
                </a:extLst>
              </p:cNvPr>
              <p:cNvSpPr/>
              <p:nvPr/>
            </p:nvSpPr>
            <p:spPr>
              <a:xfrm rot="20214723">
                <a:off x="1103983" y="2068110"/>
                <a:ext cx="365558" cy="750432"/>
              </a:xfrm>
              <a:prstGeom prst="chord">
                <a:avLst/>
              </a:prstGeom>
              <a:solidFill>
                <a:srgbClr val="D3AD7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Chord 52">
                <a:extLst>
                  <a:ext uri="{FF2B5EF4-FFF2-40B4-BE49-F238E27FC236}">
                    <a16:creationId xmlns:a16="http://schemas.microsoft.com/office/drawing/2014/main" id="{997FBDB8-2AC7-AC7F-E1C3-CA3CCD9CB5B6}"/>
                  </a:ext>
                </a:extLst>
              </p:cNvPr>
              <p:cNvSpPr/>
              <p:nvPr/>
            </p:nvSpPr>
            <p:spPr>
              <a:xfrm rot="1385277" flipH="1">
                <a:off x="1565844" y="2102008"/>
                <a:ext cx="365558" cy="750432"/>
              </a:xfrm>
              <a:prstGeom prst="chord">
                <a:avLst/>
              </a:prstGeom>
              <a:solidFill>
                <a:srgbClr val="D3AD7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FAB723DD-5F06-DB33-E692-99B14D79C127}"/>
                  </a:ext>
                </a:extLst>
              </p:cNvPr>
              <p:cNvSpPr/>
              <p:nvPr/>
            </p:nvSpPr>
            <p:spPr>
              <a:xfrm>
                <a:off x="755714" y="541553"/>
                <a:ext cx="1501395" cy="168417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B87BC7A9-5D80-9204-DC4C-78F6D08F6B62}"/>
                  </a:ext>
                </a:extLst>
              </p:cNvPr>
              <p:cNvCxnSpPr>
                <a:stCxn id="53" idx="0"/>
                <a:endCxn id="47" idx="0"/>
              </p:cNvCxnSpPr>
              <p:nvPr/>
            </p:nvCxnSpPr>
            <p:spPr>
              <a:xfrm flipH="1">
                <a:off x="1529199" y="2563947"/>
                <a:ext cx="3827" cy="148610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ound Diagonal Corner Rectangle 69">
                <a:extLst>
                  <a:ext uri="{FF2B5EF4-FFF2-40B4-BE49-F238E27FC236}">
                    <a16:creationId xmlns:a16="http://schemas.microsoft.com/office/drawing/2014/main" id="{A9FAD94D-422C-48EB-7174-E0DAF3E36DD1}"/>
                  </a:ext>
                </a:extLst>
              </p:cNvPr>
              <p:cNvSpPr/>
              <p:nvPr/>
            </p:nvSpPr>
            <p:spPr>
              <a:xfrm>
                <a:off x="1218855" y="1743391"/>
                <a:ext cx="546481" cy="118316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C6F3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Pentagon 70">
                <a:extLst>
                  <a:ext uri="{FF2B5EF4-FFF2-40B4-BE49-F238E27FC236}">
                    <a16:creationId xmlns:a16="http://schemas.microsoft.com/office/drawing/2014/main" id="{6A9C9967-B872-7E85-4ECE-FFDCF84454E0}"/>
                  </a:ext>
                </a:extLst>
              </p:cNvPr>
              <p:cNvSpPr/>
              <p:nvPr/>
            </p:nvSpPr>
            <p:spPr>
              <a:xfrm rot="5400000">
                <a:off x="1601704" y="3025693"/>
                <a:ext cx="423996" cy="315236"/>
              </a:xfrm>
              <a:prstGeom prst="homePlate">
                <a:avLst/>
              </a:prstGeom>
              <a:solidFill>
                <a:srgbClr val="D3AD7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021ED3EE-D7F9-D1DA-E5B8-A8DD7D61322E}"/>
                  </a:ext>
                </a:extLst>
              </p:cNvPr>
              <p:cNvCxnSpPr/>
              <p:nvPr/>
            </p:nvCxnSpPr>
            <p:spPr>
              <a:xfrm flipH="1">
                <a:off x="1513314" y="4711036"/>
                <a:ext cx="3827" cy="148610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4BE775F3-C1C4-0D02-EEB3-EA59B758F392}"/>
                  </a:ext>
                </a:extLst>
              </p:cNvPr>
              <p:cNvCxnSpPr/>
              <p:nvPr/>
            </p:nvCxnSpPr>
            <p:spPr>
              <a:xfrm flipH="1">
                <a:off x="1500416" y="4711036"/>
                <a:ext cx="3827" cy="148610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19D7F25-97D6-39B2-6031-E222655E3032}"/>
              </a:ext>
            </a:extLst>
          </p:cNvPr>
          <p:cNvGrpSpPr/>
          <p:nvPr/>
        </p:nvGrpSpPr>
        <p:grpSpPr>
          <a:xfrm>
            <a:off x="9159937" y="1077214"/>
            <a:ext cx="2274257" cy="5616815"/>
            <a:chOff x="4370704" y="849244"/>
            <a:chExt cx="2326165" cy="5745015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19BC043-0D0E-107E-E69D-7D327BFC4431}"/>
                </a:ext>
              </a:extLst>
            </p:cNvPr>
            <p:cNvGrpSpPr/>
            <p:nvPr/>
          </p:nvGrpSpPr>
          <p:grpSpPr>
            <a:xfrm>
              <a:off x="4370704" y="1408520"/>
              <a:ext cx="2326165" cy="5185739"/>
              <a:chOff x="4370704" y="1408520"/>
              <a:chExt cx="2326165" cy="5185739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014350E8-0603-50CB-966E-B82292E9FB3B}"/>
                  </a:ext>
                </a:extLst>
              </p:cNvPr>
              <p:cNvSpPr/>
              <p:nvPr/>
            </p:nvSpPr>
            <p:spPr>
              <a:xfrm rot="18267814">
                <a:off x="5686322" y="6016393"/>
                <a:ext cx="668635" cy="48709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BCCCFC8B-469E-5352-EEDF-50A63355E8F4}"/>
                  </a:ext>
                </a:extLst>
              </p:cNvPr>
              <p:cNvSpPr/>
              <p:nvPr/>
            </p:nvSpPr>
            <p:spPr>
              <a:xfrm rot="2944142">
                <a:off x="4956884" y="5815405"/>
                <a:ext cx="541485" cy="78959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FF73D9ED-FE9B-4D21-F8C4-EAE2FE07A095}"/>
                  </a:ext>
                </a:extLst>
              </p:cNvPr>
              <p:cNvSpPr/>
              <p:nvPr/>
            </p:nvSpPr>
            <p:spPr>
              <a:xfrm rot="20471725">
                <a:off x="6286714" y="3900180"/>
                <a:ext cx="410155" cy="79668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2B76C2A8-0F9B-61CA-3E99-6CD5EECD6E4F}"/>
                  </a:ext>
                </a:extLst>
              </p:cNvPr>
              <p:cNvSpPr/>
              <p:nvPr/>
            </p:nvSpPr>
            <p:spPr>
              <a:xfrm rot="1410355">
                <a:off x="4370704" y="3990204"/>
                <a:ext cx="410155" cy="79668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rapezoid 66">
                <a:extLst>
                  <a:ext uri="{FF2B5EF4-FFF2-40B4-BE49-F238E27FC236}">
                    <a16:creationId xmlns:a16="http://schemas.microsoft.com/office/drawing/2014/main" id="{D55E577B-C226-1388-34E9-0A1F63D75027}"/>
                  </a:ext>
                </a:extLst>
              </p:cNvPr>
              <p:cNvSpPr/>
              <p:nvPr/>
            </p:nvSpPr>
            <p:spPr>
              <a:xfrm rot="20029742">
                <a:off x="5744565" y="2676017"/>
                <a:ext cx="743357" cy="1743918"/>
              </a:xfrm>
              <a:prstGeom prst="trapezoid">
                <a:avLst/>
              </a:prstGeom>
              <a:solidFill>
                <a:srgbClr val="F8F7D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rapezoid 67">
                <a:extLst>
                  <a:ext uri="{FF2B5EF4-FFF2-40B4-BE49-F238E27FC236}">
                    <a16:creationId xmlns:a16="http://schemas.microsoft.com/office/drawing/2014/main" id="{B4B3A168-A073-89D0-E627-F1CEEC2DD6F2}"/>
                  </a:ext>
                </a:extLst>
              </p:cNvPr>
              <p:cNvSpPr/>
              <p:nvPr/>
            </p:nvSpPr>
            <p:spPr>
              <a:xfrm rot="1905609">
                <a:off x="4646875" y="2752337"/>
                <a:ext cx="743357" cy="1823283"/>
              </a:xfrm>
              <a:prstGeom prst="trapezoid">
                <a:avLst>
                  <a:gd name="adj" fmla="val 13115"/>
                </a:avLst>
              </a:prstGeom>
              <a:solidFill>
                <a:srgbClr val="F8F7D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rapezoid 68">
                <a:extLst>
                  <a:ext uri="{FF2B5EF4-FFF2-40B4-BE49-F238E27FC236}">
                    <a16:creationId xmlns:a16="http://schemas.microsoft.com/office/drawing/2014/main" id="{74C2201A-ADB9-34D2-7CC3-02CE3317E27F}"/>
                  </a:ext>
                </a:extLst>
              </p:cNvPr>
              <p:cNvSpPr/>
              <p:nvPr/>
            </p:nvSpPr>
            <p:spPr>
              <a:xfrm>
                <a:off x="5011814" y="2774468"/>
                <a:ext cx="1184928" cy="1720442"/>
              </a:xfrm>
              <a:prstGeom prst="trapezoid">
                <a:avLst/>
              </a:prstGeom>
              <a:solidFill>
                <a:srgbClr val="F8F7D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id="{72324E68-E5F8-6CB7-8159-D2D577332A83}"/>
                  </a:ext>
                </a:extLst>
              </p:cNvPr>
              <p:cNvSpPr/>
              <p:nvPr/>
            </p:nvSpPr>
            <p:spPr>
              <a:xfrm rot="10800000">
                <a:off x="5337848" y="2744549"/>
                <a:ext cx="462996" cy="688176"/>
              </a:xfrm>
              <a:prstGeom prst="triangle">
                <a:avLst>
                  <a:gd name="adj" fmla="val 46522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rapezoid 70">
                <a:extLst>
                  <a:ext uri="{FF2B5EF4-FFF2-40B4-BE49-F238E27FC236}">
                    <a16:creationId xmlns:a16="http://schemas.microsoft.com/office/drawing/2014/main" id="{24A480DF-0282-46E6-47DE-13D8033C9F86}"/>
                  </a:ext>
                </a:extLst>
              </p:cNvPr>
              <p:cNvSpPr/>
              <p:nvPr/>
            </p:nvSpPr>
            <p:spPr>
              <a:xfrm>
                <a:off x="4794331" y="4315387"/>
                <a:ext cx="1616296" cy="1911410"/>
              </a:xfrm>
              <a:prstGeom prst="trapezoid">
                <a:avLst>
                  <a:gd name="adj" fmla="val 17526"/>
                </a:avLst>
              </a:prstGeom>
              <a:solidFill>
                <a:srgbClr val="A15F1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4A5D39F7-BEFA-065A-30ED-0DE9BEF15D51}"/>
                  </a:ext>
                </a:extLst>
              </p:cNvPr>
              <p:cNvSpPr/>
              <p:nvPr/>
            </p:nvSpPr>
            <p:spPr>
              <a:xfrm>
                <a:off x="5174438" y="2795050"/>
                <a:ext cx="219531" cy="1518426"/>
              </a:xfrm>
              <a:prstGeom prst="rect">
                <a:avLst/>
              </a:prstGeom>
              <a:solidFill>
                <a:srgbClr val="A15F1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C7EF05F-5182-808E-0BC8-CE10B762BAC5}"/>
                  </a:ext>
                </a:extLst>
              </p:cNvPr>
              <p:cNvSpPr/>
              <p:nvPr/>
            </p:nvSpPr>
            <p:spPr>
              <a:xfrm>
                <a:off x="5780574" y="2795051"/>
                <a:ext cx="209985" cy="1501569"/>
              </a:xfrm>
              <a:prstGeom prst="rect">
                <a:avLst/>
              </a:prstGeom>
              <a:solidFill>
                <a:srgbClr val="A15F1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75B63926-D8C0-7321-C7DC-F3FA1121BF46}"/>
                  </a:ext>
                </a:extLst>
              </p:cNvPr>
              <p:cNvSpPr/>
              <p:nvPr/>
            </p:nvSpPr>
            <p:spPr>
              <a:xfrm rot="5400000">
                <a:off x="5461591" y="3770987"/>
                <a:ext cx="306804" cy="1206356"/>
              </a:xfrm>
              <a:prstGeom prst="rect">
                <a:avLst/>
              </a:prstGeom>
              <a:solidFill>
                <a:srgbClr val="A15F1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1B6F68E0-67A4-92C6-66D4-2CA23D101710}"/>
                  </a:ext>
                </a:extLst>
              </p:cNvPr>
              <p:cNvSpPr/>
              <p:nvPr/>
            </p:nvSpPr>
            <p:spPr>
              <a:xfrm rot="4343076">
                <a:off x="4842424" y="1453171"/>
                <a:ext cx="1558703" cy="1967986"/>
              </a:xfrm>
              <a:custGeom>
                <a:avLst/>
                <a:gdLst>
                  <a:gd name="connsiteX0" fmla="*/ 1198 w 1944165"/>
                  <a:gd name="connsiteY0" fmla="*/ 1398389 h 1833979"/>
                  <a:gd name="connsiteX1" fmla="*/ 147948 w 1944165"/>
                  <a:gd name="connsiteY1" fmla="*/ 1302696 h 1833979"/>
                  <a:gd name="connsiteX2" fmla="*/ 149351 w 1944165"/>
                  <a:gd name="connsiteY2" fmla="*/ 1300173 h 1833979"/>
                  <a:gd name="connsiteX3" fmla="*/ 214721 w 1944165"/>
                  <a:gd name="connsiteY3" fmla="*/ 1162755 h 1833979"/>
                  <a:gd name="connsiteX4" fmla="*/ 532728 w 1944165"/>
                  <a:gd name="connsiteY4" fmla="*/ 1131361 h 1833979"/>
                  <a:gd name="connsiteX5" fmla="*/ 532799 w 1944165"/>
                  <a:gd name="connsiteY5" fmla="*/ 1131308 h 1833979"/>
                  <a:gd name="connsiteX6" fmla="*/ 596041 w 1944165"/>
                  <a:gd name="connsiteY6" fmla="*/ 1084090 h 1833979"/>
                  <a:gd name="connsiteX7" fmla="*/ 853353 w 1944165"/>
                  <a:gd name="connsiteY7" fmla="*/ 1098769 h 1833979"/>
                  <a:gd name="connsiteX8" fmla="*/ 854496 w 1944165"/>
                  <a:gd name="connsiteY8" fmla="*/ 1097881 h 1833979"/>
                  <a:gd name="connsiteX9" fmla="*/ 886938 w 1944165"/>
                  <a:gd name="connsiteY9" fmla="*/ 1072656 h 1833979"/>
                  <a:gd name="connsiteX10" fmla="*/ 840654 w 1944165"/>
                  <a:gd name="connsiteY10" fmla="*/ 1046509 h 1833979"/>
                  <a:gd name="connsiteX11" fmla="*/ 757422 w 1944165"/>
                  <a:gd name="connsiteY11" fmla="*/ 901874 h 1833979"/>
                  <a:gd name="connsiteX12" fmla="*/ 618882 w 1944165"/>
                  <a:gd name="connsiteY12" fmla="*/ 817997 h 1833979"/>
                  <a:gd name="connsiteX13" fmla="*/ 639359 w 1944165"/>
                  <a:gd name="connsiteY13" fmla="*/ 645030 h 1833979"/>
                  <a:gd name="connsiteX14" fmla="*/ 507062 w 1944165"/>
                  <a:gd name="connsiteY14" fmla="*/ 487807 h 1833979"/>
                  <a:gd name="connsiteX15" fmla="*/ 645249 w 1944165"/>
                  <a:gd name="connsiteY15" fmla="*/ 332760 h 1833979"/>
                  <a:gd name="connsiteX16" fmla="*/ 801969 w 1944165"/>
                  <a:gd name="connsiteY16" fmla="*/ 91336 h 1833979"/>
                  <a:gd name="connsiteX17" fmla="*/ 935788 w 1944165"/>
                  <a:gd name="connsiteY17" fmla="*/ 39 h 1833979"/>
                  <a:gd name="connsiteX18" fmla="*/ 1074976 w 1944165"/>
                  <a:gd name="connsiteY18" fmla="*/ 57937 h 1833979"/>
                  <a:gd name="connsiteX19" fmla="*/ 1235551 w 1944165"/>
                  <a:gd name="connsiteY19" fmla="*/ 39668 h 1833979"/>
                  <a:gd name="connsiteX20" fmla="*/ 1345801 w 1944165"/>
                  <a:gd name="connsiteY20" fmla="*/ 165355 h 1833979"/>
                  <a:gd name="connsiteX21" fmla="*/ 1349075 w 1944165"/>
                  <a:gd name="connsiteY21" fmla="*/ 167065 h 1833979"/>
                  <a:gd name="connsiteX22" fmla="*/ 1529033 w 1944165"/>
                  <a:gd name="connsiteY22" fmla="*/ 252991 h 1833979"/>
                  <a:gd name="connsiteX23" fmla="*/ 1579428 w 1944165"/>
                  <a:gd name="connsiteY23" fmla="*/ 367635 h 1833979"/>
                  <a:gd name="connsiteX24" fmla="*/ 1565617 w 1944165"/>
                  <a:gd name="connsiteY24" fmla="*/ 421485 h 1833979"/>
                  <a:gd name="connsiteX25" fmla="*/ 1580778 w 1944165"/>
                  <a:gd name="connsiteY25" fmla="*/ 424660 h 1833979"/>
                  <a:gd name="connsiteX26" fmla="*/ 1691029 w 1944165"/>
                  <a:gd name="connsiteY26" fmla="*/ 550347 h 1833979"/>
                  <a:gd name="connsiteX27" fmla="*/ 1694302 w 1944165"/>
                  <a:gd name="connsiteY27" fmla="*/ 552057 h 1833979"/>
                  <a:gd name="connsiteX28" fmla="*/ 1874260 w 1944165"/>
                  <a:gd name="connsiteY28" fmla="*/ 637983 h 1833979"/>
                  <a:gd name="connsiteX29" fmla="*/ 1870263 w 1944165"/>
                  <a:gd name="connsiteY29" fmla="*/ 854770 h 1833979"/>
                  <a:gd name="connsiteX30" fmla="*/ 1870334 w 1944165"/>
                  <a:gd name="connsiteY30" fmla="*/ 854828 h 1833979"/>
                  <a:gd name="connsiteX31" fmla="*/ 1902905 w 1944165"/>
                  <a:gd name="connsiteY31" fmla="*/ 881438 h 1833979"/>
                  <a:gd name="connsiteX32" fmla="*/ 1867529 w 1944165"/>
                  <a:gd name="connsiteY32" fmla="*/ 1073638 h 1833979"/>
                  <a:gd name="connsiteX33" fmla="*/ 1868585 w 1944165"/>
                  <a:gd name="connsiteY33" fmla="*/ 1074662 h 1833979"/>
                  <a:gd name="connsiteX34" fmla="*/ 1915016 w 1944165"/>
                  <a:gd name="connsiteY34" fmla="*/ 1119670 h 1833979"/>
                  <a:gd name="connsiteX35" fmla="*/ 1931082 w 1944165"/>
                  <a:gd name="connsiteY35" fmla="*/ 1173706 h 1833979"/>
                  <a:gd name="connsiteX36" fmla="*/ 1883172 w 1944165"/>
                  <a:gd name="connsiteY36" fmla="*/ 1247458 h 1833979"/>
                  <a:gd name="connsiteX37" fmla="*/ 1851971 w 1944165"/>
                  <a:gd name="connsiteY37" fmla="*/ 1260434 h 1833979"/>
                  <a:gd name="connsiteX38" fmla="*/ 1850043 w 1944165"/>
                  <a:gd name="connsiteY38" fmla="*/ 1261236 h 1833979"/>
                  <a:gd name="connsiteX39" fmla="*/ 1885449 w 1944165"/>
                  <a:gd name="connsiteY39" fmla="*/ 1376264 h 1833979"/>
                  <a:gd name="connsiteX40" fmla="*/ 1863772 w 1944165"/>
                  <a:gd name="connsiteY40" fmla="*/ 1410603 h 1833979"/>
                  <a:gd name="connsiteX41" fmla="*/ 1723462 w 1944165"/>
                  <a:gd name="connsiteY41" fmla="*/ 1452651 h 1833979"/>
                  <a:gd name="connsiteX42" fmla="*/ 1723153 w 1944165"/>
                  <a:gd name="connsiteY42" fmla="*/ 1452984 h 1833979"/>
                  <a:gd name="connsiteX43" fmla="*/ 1699133 w 1944165"/>
                  <a:gd name="connsiteY43" fmla="*/ 1478842 h 1833979"/>
                  <a:gd name="connsiteX44" fmla="*/ 1647354 w 1944165"/>
                  <a:gd name="connsiteY44" fmla="*/ 1505731 h 1833979"/>
                  <a:gd name="connsiteX45" fmla="*/ 1603003 w 1944165"/>
                  <a:gd name="connsiteY45" fmla="*/ 1512387 h 1833979"/>
                  <a:gd name="connsiteX46" fmla="*/ 1556150 w 1944165"/>
                  <a:gd name="connsiteY46" fmla="*/ 1549788 h 1833979"/>
                  <a:gd name="connsiteX47" fmla="*/ 1420470 w 1944165"/>
                  <a:gd name="connsiteY47" fmla="*/ 1591729 h 1833979"/>
                  <a:gd name="connsiteX48" fmla="*/ 1344250 w 1944165"/>
                  <a:gd name="connsiteY48" fmla="*/ 1700312 h 1833979"/>
                  <a:gd name="connsiteX49" fmla="*/ 1084745 w 1944165"/>
                  <a:gd name="connsiteY49" fmla="*/ 1713459 h 1833979"/>
                  <a:gd name="connsiteX50" fmla="*/ 899298 w 1944165"/>
                  <a:gd name="connsiteY50" fmla="*/ 1829296 h 1833979"/>
                  <a:gd name="connsiteX51" fmla="*/ 626628 w 1944165"/>
                  <a:gd name="connsiteY51" fmla="*/ 1758589 h 1833979"/>
                  <a:gd name="connsiteX52" fmla="*/ 221588 w 1944165"/>
                  <a:gd name="connsiteY52" fmla="*/ 1688730 h 1833979"/>
                  <a:gd name="connsiteX53" fmla="*/ 43501 w 1944165"/>
                  <a:gd name="connsiteY53" fmla="*/ 1610989 h 1833979"/>
                  <a:gd name="connsiteX54" fmla="*/ 81554 w 1944165"/>
                  <a:gd name="connsiteY54" fmla="*/ 1506052 h 1833979"/>
                  <a:gd name="connsiteX55" fmla="*/ 1198 w 1944165"/>
                  <a:gd name="connsiteY55" fmla="*/ 1398389 h 183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944165" h="1833979">
                    <a:moveTo>
                      <a:pt x="1198" y="1398389"/>
                    </a:moveTo>
                    <a:cubicBezTo>
                      <a:pt x="10456" y="1347661"/>
                      <a:pt x="71386" y="1307925"/>
                      <a:pt x="147948" y="1302696"/>
                    </a:cubicBezTo>
                    <a:cubicBezTo>
                      <a:pt x="148403" y="1301849"/>
                      <a:pt x="148896" y="1301020"/>
                      <a:pt x="149351" y="1300173"/>
                    </a:cubicBezTo>
                    <a:cubicBezTo>
                      <a:pt x="139070" y="1250218"/>
                      <a:pt x="163047" y="1199839"/>
                      <a:pt x="214721" y="1162755"/>
                    </a:cubicBezTo>
                    <a:cubicBezTo>
                      <a:pt x="296366" y="1104183"/>
                      <a:pt x="428736" y="1091128"/>
                      <a:pt x="532728" y="1131361"/>
                    </a:cubicBezTo>
                    <a:lnTo>
                      <a:pt x="532799" y="1131308"/>
                    </a:lnTo>
                    <a:lnTo>
                      <a:pt x="596041" y="1084090"/>
                    </a:lnTo>
                    <a:cubicBezTo>
                      <a:pt x="672539" y="1049091"/>
                      <a:pt x="781022" y="1051677"/>
                      <a:pt x="853353" y="1098769"/>
                    </a:cubicBezTo>
                    <a:lnTo>
                      <a:pt x="854496" y="1097881"/>
                    </a:lnTo>
                    <a:lnTo>
                      <a:pt x="886938" y="1072656"/>
                    </a:lnTo>
                    <a:lnTo>
                      <a:pt x="840654" y="1046509"/>
                    </a:lnTo>
                    <a:cubicBezTo>
                      <a:pt x="787473" y="1007481"/>
                      <a:pt x="755989" y="954608"/>
                      <a:pt x="757422" y="901874"/>
                    </a:cubicBezTo>
                    <a:cubicBezTo>
                      <a:pt x="699875" y="888370"/>
                      <a:pt x="649367" y="857775"/>
                      <a:pt x="618882" y="817997"/>
                    </a:cubicBezTo>
                    <a:cubicBezTo>
                      <a:pt x="572555" y="757556"/>
                      <a:pt x="580863" y="687462"/>
                      <a:pt x="639359" y="645030"/>
                    </a:cubicBezTo>
                    <a:cubicBezTo>
                      <a:pt x="563652" y="609658"/>
                      <a:pt x="513287" y="549799"/>
                      <a:pt x="507062" y="487807"/>
                    </a:cubicBezTo>
                    <a:cubicBezTo>
                      <a:pt x="499730" y="414756"/>
                      <a:pt x="554865" y="352883"/>
                      <a:pt x="645249" y="332760"/>
                    </a:cubicBezTo>
                    <a:cubicBezTo>
                      <a:pt x="588818" y="223543"/>
                      <a:pt x="659503" y="114632"/>
                      <a:pt x="801969" y="91336"/>
                    </a:cubicBezTo>
                    <a:cubicBezTo>
                      <a:pt x="805341" y="37203"/>
                      <a:pt x="861920" y="-1408"/>
                      <a:pt x="935788" y="39"/>
                    </a:cubicBezTo>
                    <a:cubicBezTo>
                      <a:pt x="989234" y="1074"/>
                      <a:pt x="1042136" y="23074"/>
                      <a:pt x="1074976" y="57937"/>
                    </a:cubicBezTo>
                    <a:cubicBezTo>
                      <a:pt x="1113837" y="28026"/>
                      <a:pt x="1176919" y="20850"/>
                      <a:pt x="1235551" y="39668"/>
                    </a:cubicBezTo>
                    <a:cubicBezTo>
                      <a:pt x="1304197" y="61712"/>
                      <a:pt x="1349978" y="113898"/>
                      <a:pt x="1345801" y="165355"/>
                    </a:cubicBezTo>
                    <a:cubicBezTo>
                      <a:pt x="1346903" y="165919"/>
                      <a:pt x="1347973" y="166501"/>
                      <a:pt x="1349075" y="167065"/>
                    </a:cubicBezTo>
                    <a:cubicBezTo>
                      <a:pt x="1419562" y="176154"/>
                      <a:pt x="1485534" y="207664"/>
                      <a:pt x="1529033" y="252991"/>
                    </a:cubicBezTo>
                    <a:cubicBezTo>
                      <a:pt x="1563383" y="288796"/>
                      <a:pt x="1580137" y="329258"/>
                      <a:pt x="1579428" y="367635"/>
                    </a:cubicBezTo>
                    <a:lnTo>
                      <a:pt x="1565617" y="421485"/>
                    </a:lnTo>
                    <a:lnTo>
                      <a:pt x="1580778" y="424660"/>
                    </a:lnTo>
                    <a:cubicBezTo>
                      <a:pt x="1649424" y="446704"/>
                      <a:pt x="1695206" y="498891"/>
                      <a:pt x="1691029" y="550347"/>
                    </a:cubicBezTo>
                    <a:cubicBezTo>
                      <a:pt x="1692130" y="550911"/>
                      <a:pt x="1693200" y="551493"/>
                      <a:pt x="1694302" y="552057"/>
                    </a:cubicBezTo>
                    <a:cubicBezTo>
                      <a:pt x="1764789" y="561146"/>
                      <a:pt x="1830761" y="592656"/>
                      <a:pt x="1874260" y="637983"/>
                    </a:cubicBezTo>
                    <a:cubicBezTo>
                      <a:pt x="1942960" y="709595"/>
                      <a:pt x="1941279" y="799828"/>
                      <a:pt x="1870263" y="854770"/>
                    </a:cubicBezTo>
                    <a:lnTo>
                      <a:pt x="1870334" y="854828"/>
                    </a:lnTo>
                    <a:lnTo>
                      <a:pt x="1902905" y="881438"/>
                    </a:lnTo>
                    <a:cubicBezTo>
                      <a:pt x="1968031" y="947409"/>
                      <a:pt x="1955928" y="1036095"/>
                      <a:pt x="1867529" y="1073638"/>
                    </a:cubicBezTo>
                    <a:lnTo>
                      <a:pt x="1868585" y="1074662"/>
                    </a:lnTo>
                    <a:lnTo>
                      <a:pt x="1915016" y="1119670"/>
                    </a:lnTo>
                    <a:cubicBezTo>
                      <a:pt x="1925933" y="1136855"/>
                      <a:pt x="1931612" y="1155375"/>
                      <a:pt x="1931082" y="1173706"/>
                    </a:cubicBezTo>
                    <a:cubicBezTo>
                      <a:pt x="1930215" y="1203974"/>
                      <a:pt x="1912569" y="1230373"/>
                      <a:pt x="1883172" y="1247458"/>
                    </a:cubicBezTo>
                    <a:lnTo>
                      <a:pt x="1851971" y="1260434"/>
                    </a:lnTo>
                    <a:lnTo>
                      <a:pt x="1850043" y="1261236"/>
                    </a:lnTo>
                    <a:cubicBezTo>
                      <a:pt x="1886395" y="1296474"/>
                      <a:pt x="1898616" y="1339398"/>
                      <a:pt x="1885449" y="1376264"/>
                    </a:cubicBezTo>
                    <a:cubicBezTo>
                      <a:pt x="1881060" y="1388553"/>
                      <a:pt x="1873850" y="1400169"/>
                      <a:pt x="1863772" y="1410603"/>
                    </a:cubicBezTo>
                    <a:cubicBezTo>
                      <a:pt x="1833065" y="1442405"/>
                      <a:pt x="1780396" y="1458197"/>
                      <a:pt x="1723462" y="1452651"/>
                    </a:cubicBezTo>
                    <a:lnTo>
                      <a:pt x="1723153" y="1452984"/>
                    </a:lnTo>
                    <a:lnTo>
                      <a:pt x="1699133" y="1478842"/>
                    </a:lnTo>
                    <a:cubicBezTo>
                      <a:pt x="1684721" y="1490378"/>
                      <a:pt x="1667148" y="1499481"/>
                      <a:pt x="1647354" y="1505731"/>
                    </a:cubicBezTo>
                    <a:lnTo>
                      <a:pt x="1603003" y="1512387"/>
                    </a:lnTo>
                    <a:lnTo>
                      <a:pt x="1556150" y="1549788"/>
                    </a:lnTo>
                    <a:cubicBezTo>
                      <a:pt x="1519017" y="1571888"/>
                      <a:pt x="1472143" y="1586849"/>
                      <a:pt x="1420470" y="1591729"/>
                    </a:cubicBezTo>
                    <a:cubicBezTo>
                      <a:pt x="1419977" y="1633471"/>
                      <a:pt x="1392167" y="1673060"/>
                      <a:pt x="1344250" y="1700312"/>
                    </a:cubicBezTo>
                    <a:cubicBezTo>
                      <a:pt x="1271444" y="1741723"/>
                      <a:pt x="1166276" y="1747044"/>
                      <a:pt x="1084745" y="1713459"/>
                    </a:cubicBezTo>
                    <a:cubicBezTo>
                      <a:pt x="1058377" y="1771147"/>
                      <a:pt x="987772" y="1815247"/>
                      <a:pt x="899298" y="1829296"/>
                    </a:cubicBezTo>
                    <a:cubicBezTo>
                      <a:pt x="795040" y="1845850"/>
                      <a:pt x="686230" y="1817640"/>
                      <a:pt x="626628" y="1758589"/>
                    </a:cubicBezTo>
                    <a:cubicBezTo>
                      <a:pt x="485949" y="1814639"/>
                      <a:pt x="303233" y="1783134"/>
                      <a:pt x="221588" y="1688730"/>
                    </a:cubicBezTo>
                    <a:cubicBezTo>
                      <a:pt x="141384" y="1694935"/>
                      <a:pt x="66075" y="1662067"/>
                      <a:pt x="43501" y="1610989"/>
                    </a:cubicBezTo>
                    <a:cubicBezTo>
                      <a:pt x="27149" y="1574033"/>
                      <a:pt x="41604" y="1534150"/>
                      <a:pt x="81554" y="1506052"/>
                    </a:cubicBezTo>
                    <a:cubicBezTo>
                      <a:pt x="24872" y="1484011"/>
                      <a:pt x="-6693" y="1441716"/>
                      <a:pt x="1198" y="1398389"/>
                    </a:cubicBezTo>
                    <a:close/>
                  </a:path>
                </a:pathLst>
              </a:custGeom>
              <a:solidFill>
                <a:srgbClr val="843F0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8FFC2C21-7981-3776-80F3-6397A255E1C9}"/>
                  </a:ext>
                </a:extLst>
              </p:cNvPr>
              <p:cNvSpPr/>
              <p:nvPr/>
            </p:nvSpPr>
            <p:spPr>
              <a:xfrm>
                <a:off x="4781157" y="1408520"/>
                <a:ext cx="1569917" cy="153799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C8A12884-9642-16CC-76ED-1CD1C013F5A2}"/>
                  </a:ext>
                </a:extLst>
              </p:cNvPr>
              <p:cNvCxnSpPr>
                <a:cxnSpLocks/>
                <a:endCxn id="71" idx="2"/>
              </p:cNvCxnSpPr>
              <p:nvPr/>
            </p:nvCxnSpPr>
            <p:spPr>
              <a:xfrm flipH="1">
                <a:off x="5602480" y="5075907"/>
                <a:ext cx="12512" cy="11508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EDCAB70-5A78-DBBB-8851-32655DD7CF7B}"/>
                </a:ext>
              </a:extLst>
            </p:cNvPr>
            <p:cNvSpPr/>
            <p:nvPr/>
          </p:nvSpPr>
          <p:spPr>
            <a:xfrm rot="13084462" flipH="1">
              <a:off x="4569045" y="849244"/>
              <a:ext cx="1994140" cy="1639592"/>
            </a:xfrm>
            <a:custGeom>
              <a:avLst/>
              <a:gdLst>
                <a:gd name="connsiteX0" fmla="*/ 500583 w 1994140"/>
                <a:gd name="connsiteY0" fmla="*/ 1520920 h 1639592"/>
                <a:gd name="connsiteX1" fmla="*/ 787083 w 1994140"/>
                <a:gd name="connsiteY1" fmla="*/ 1639592 h 1639592"/>
                <a:gd name="connsiteX2" fmla="*/ 1260475 w 1994140"/>
                <a:gd name="connsiteY2" fmla="*/ 1639592 h 1639592"/>
                <a:gd name="connsiteX3" fmla="*/ 1384921 w 1994140"/>
                <a:gd name="connsiteY3" fmla="*/ 1557104 h 1639592"/>
                <a:gd name="connsiteX4" fmla="*/ 1390282 w 1994140"/>
                <a:gd name="connsiteY4" fmla="*/ 1530550 h 1639592"/>
                <a:gd name="connsiteX5" fmla="*/ 1643951 w 1994140"/>
                <a:gd name="connsiteY5" fmla="*/ 1525330 h 1639592"/>
                <a:gd name="connsiteX6" fmla="*/ 1994063 w 1994140"/>
                <a:gd name="connsiteY6" fmla="*/ 1160500 h 1639592"/>
                <a:gd name="connsiteX7" fmla="*/ 1989158 w 1994140"/>
                <a:gd name="connsiteY7" fmla="*/ 922188 h 1639592"/>
                <a:gd name="connsiteX8" fmla="*/ 1867545 w 1994140"/>
                <a:gd name="connsiteY8" fmla="*/ 805482 h 1639592"/>
                <a:gd name="connsiteX9" fmla="*/ 1611466 w 1994140"/>
                <a:gd name="connsiteY9" fmla="*/ 810753 h 1639592"/>
                <a:gd name="connsiteX10" fmla="*/ 1318290 w 1994140"/>
                <a:gd name="connsiteY10" fmla="*/ 974460 h 1639592"/>
                <a:gd name="connsiteX11" fmla="*/ 1310772 w 1994140"/>
                <a:gd name="connsiteY11" fmla="*/ 989018 h 1639592"/>
                <a:gd name="connsiteX12" fmla="*/ 1276864 w 1994140"/>
                <a:gd name="connsiteY12" fmla="*/ 947921 h 1639592"/>
                <a:gd name="connsiteX13" fmla="*/ 990364 w 1994140"/>
                <a:gd name="connsiteY13" fmla="*/ 829249 h 1639592"/>
                <a:gd name="connsiteX14" fmla="*/ 840077 w 1994140"/>
                <a:gd name="connsiteY14" fmla="*/ 829249 h 1639592"/>
                <a:gd name="connsiteX15" fmla="*/ 859694 w 1994140"/>
                <a:gd name="connsiteY15" fmla="*/ 778504 h 1639592"/>
                <a:gd name="connsiteX16" fmla="*/ 853892 w 1994140"/>
                <a:gd name="connsiteY16" fmla="*/ 541707 h 1639592"/>
                <a:gd name="connsiteX17" fmla="*/ 704548 w 1994140"/>
                <a:gd name="connsiteY17" fmla="*/ 92488 h 1639592"/>
                <a:gd name="connsiteX18" fmla="*/ 533778 w 1994140"/>
                <a:gd name="connsiteY18" fmla="*/ 6933 h 1639592"/>
                <a:gd name="connsiteX19" fmla="*/ 277460 w 1994140"/>
                <a:gd name="connsiteY19" fmla="*/ 92146 h 1639592"/>
                <a:gd name="connsiteX20" fmla="*/ 20800 w 1994140"/>
                <a:gd name="connsiteY20" fmla="*/ 604449 h 1639592"/>
                <a:gd name="connsiteX21" fmla="*/ 170142 w 1994140"/>
                <a:gd name="connsiteY21" fmla="*/ 1053667 h 1639592"/>
                <a:gd name="connsiteX22" fmla="*/ 340913 w 1994140"/>
                <a:gd name="connsiteY22" fmla="*/ 1139222 h 1639592"/>
                <a:gd name="connsiteX23" fmla="*/ 381911 w 1994140"/>
                <a:gd name="connsiteY23" fmla="*/ 1125592 h 1639592"/>
                <a:gd name="connsiteX24" fmla="*/ 381911 w 1994140"/>
                <a:gd name="connsiteY24" fmla="*/ 1234420 h 1639592"/>
                <a:gd name="connsiteX25" fmla="*/ 500583 w 1994140"/>
                <a:gd name="connsiteY25" fmla="*/ 1520920 h 1639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94140" h="1639592">
                  <a:moveTo>
                    <a:pt x="500583" y="1520920"/>
                  </a:moveTo>
                  <a:cubicBezTo>
                    <a:pt x="573905" y="1594241"/>
                    <a:pt x="675198" y="1639592"/>
                    <a:pt x="787083" y="1639592"/>
                  </a:cubicBezTo>
                  <a:lnTo>
                    <a:pt x="1260475" y="1639592"/>
                  </a:lnTo>
                  <a:cubicBezTo>
                    <a:pt x="1316419" y="1639592"/>
                    <a:pt x="1364418" y="1605579"/>
                    <a:pt x="1384921" y="1557104"/>
                  </a:cubicBezTo>
                  <a:lnTo>
                    <a:pt x="1390282" y="1530550"/>
                  </a:lnTo>
                  <a:lnTo>
                    <a:pt x="1643951" y="1525330"/>
                  </a:lnTo>
                  <a:cubicBezTo>
                    <a:pt x="1841377" y="1521266"/>
                    <a:pt x="1998127" y="1357926"/>
                    <a:pt x="1994063" y="1160500"/>
                  </a:cubicBezTo>
                  <a:lnTo>
                    <a:pt x="1989158" y="922188"/>
                  </a:lnTo>
                  <a:cubicBezTo>
                    <a:pt x="1987803" y="856378"/>
                    <a:pt x="1933355" y="804127"/>
                    <a:pt x="1867545" y="805482"/>
                  </a:cubicBezTo>
                  <a:lnTo>
                    <a:pt x="1611466" y="810753"/>
                  </a:lnTo>
                  <a:cubicBezTo>
                    <a:pt x="1488075" y="813293"/>
                    <a:pt x="1380573" y="878050"/>
                    <a:pt x="1318290" y="974460"/>
                  </a:cubicBezTo>
                  <a:lnTo>
                    <a:pt x="1310772" y="989018"/>
                  </a:lnTo>
                  <a:lnTo>
                    <a:pt x="1276864" y="947921"/>
                  </a:lnTo>
                  <a:cubicBezTo>
                    <a:pt x="1203542" y="874599"/>
                    <a:pt x="1102249" y="829249"/>
                    <a:pt x="990364" y="829249"/>
                  </a:cubicBezTo>
                  <a:lnTo>
                    <a:pt x="840077" y="829249"/>
                  </a:lnTo>
                  <a:lnTo>
                    <a:pt x="859694" y="778504"/>
                  </a:lnTo>
                  <a:cubicBezTo>
                    <a:pt x="880750" y="703358"/>
                    <a:pt x="880364" y="621336"/>
                    <a:pt x="853892" y="541707"/>
                  </a:cubicBezTo>
                  <a:lnTo>
                    <a:pt x="704548" y="92488"/>
                  </a:lnTo>
                  <a:cubicBezTo>
                    <a:pt x="681017" y="21705"/>
                    <a:pt x="604561" y="-16599"/>
                    <a:pt x="533778" y="6933"/>
                  </a:cubicBezTo>
                  <a:lnTo>
                    <a:pt x="277460" y="92146"/>
                  </a:lnTo>
                  <a:cubicBezTo>
                    <a:pt x="65117" y="162739"/>
                    <a:pt x="-49794" y="392106"/>
                    <a:pt x="20800" y="604449"/>
                  </a:cubicBezTo>
                  <a:lnTo>
                    <a:pt x="170142" y="1053667"/>
                  </a:lnTo>
                  <a:cubicBezTo>
                    <a:pt x="193674" y="1124449"/>
                    <a:pt x="270130" y="1162753"/>
                    <a:pt x="340913" y="1139222"/>
                  </a:cubicBezTo>
                  <a:lnTo>
                    <a:pt x="381911" y="1125592"/>
                  </a:lnTo>
                  <a:lnTo>
                    <a:pt x="381911" y="1234420"/>
                  </a:lnTo>
                  <a:cubicBezTo>
                    <a:pt x="381911" y="1346305"/>
                    <a:pt x="427262" y="1447598"/>
                    <a:pt x="500583" y="1520920"/>
                  </a:cubicBezTo>
                  <a:close/>
                </a:path>
              </a:pathLst>
            </a:custGeom>
            <a:solidFill>
              <a:srgbClr val="843F0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39DD64BF-C87E-077F-DC81-060949743BF5}"/>
              </a:ext>
            </a:extLst>
          </p:cNvPr>
          <p:cNvSpPr/>
          <p:nvPr/>
        </p:nvSpPr>
        <p:spPr>
          <a:xfrm rot="2175294">
            <a:off x="4129365" y="5866866"/>
            <a:ext cx="442015" cy="85678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84DC5E3-893F-EA93-7563-07F96DCB6739}"/>
              </a:ext>
            </a:extLst>
          </p:cNvPr>
          <p:cNvSpPr/>
          <p:nvPr/>
        </p:nvSpPr>
        <p:spPr>
          <a:xfrm rot="19459324">
            <a:off x="4883422" y="5942570"/>
            <a:ext cx="504744" cy="77909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7E85D24-7BE7-3EAD-9A3C-35EEB93DD252}"/>
              </a:ext>
            </a:extLst>
          </p:cNvPr>
          <p:cNvGrpSpPr/>
          <p:nvPr/>
        </p:nvGrpSpPr>
        <p:grpSpPr>
          <a:xfrm>
            <a:off x="3613586" y="1169575"/>
            <a:ext cx="2262329" cy="5152173"/>
            <a:chOff x="3613586" y="1169575"/>
            <a:chExt cx="2262329" cy="5152173"/>
          </a:xfrm>
        </p:grpSpPr>
        <p:sp>
          <p:nvSpPr>
            <p:cNvPr id="87" name="Rectangle: Top Corners Snipped 174">
              <a:extLst>
                <a:ext uri="{FF2B5EF4-FFF2-40B4-BE49-F238E27FC236}">
                  <a16:creationId xmlns:a16="http://schemas.microsoft.com/office/drawing/2014/main" id="{9881D62E-1D0E-35BD-0AE6-03C3ED041D24}"/>
                </a:ext>
              </a:extLst>
            </p:cNvPr>
            <p:cNvSpPr/>
            <p:nvPr/>
          </p:nvSpPr>
          <p:spPr>
            <a:xfrm>
              <a:off x="3991367" y="1169575"/>
              <a:ext cx="1558355" cy="855241"/>
            </a:xfrm>
            <a:custGeom>
              <a:avLst/>
              <a:gdLst>
                <a:gd name="connsiteX0" fmla="*/ 411576 w 1262426"/>
                <a:gd name="connsiteY0" fmla="*/ 0 h 1262426"/>
                <a:gd name="connsiteX1" fmla="*/ 850850 w 1262426"/>
                <a:gd name="connsiteY1" fmla="*/ 0 h 1262426"/>
                <a:gd name="connsiteX2" fmla="*/ 1262426 w 1262426"/>
                <a:gd name="connsiteY2" fmla="*/ 411576 h 1262426"/>
                <a:gd name="connsiteX3" fmla="*/ 1262426 w 1262426"/>
                <a:gd name="connsiteY3" fmla="*/ 1262426 h 1262426"/>
                <a:gd name="connsiteX4" fmla="*/ 1262426 w 1262426"/>
                <a:gd name="connsiteY4" fmla="*/ 1262426 h 1262426"/>
                <a:gd name="connsiteX5" fmla="*/ 0 w 1262426"/>
                <a:gd name="connsiteY5" fmla="*/ 1262426 h 1262426"/>
                <a:gd name="connsiteX6" fmla="*/ 0 w 1262426"/>
                <a:gd name="connsiteY6" fmla="*/ 1262426 h 1262426"/>
                <a:gd name="connsiteX7" fmla="*/ 0 w 1262426"/>
                <a:gd name="connsiteY7" fmla="*/ 411576 h 1262426"/>
                <a:gd name="connsiteX8" fmla="*/ 411576 w 1262426"/>
                <a:gd name="connsiteY8" fmla="*/ 0 h 1262426"/>
                <a:gd name="connsiteX0" fmla="*/ 545688 w 1396538"/>
                <a:gd name="connsiteY0" fmla="*/ 0 h 1262426"/>
                <a:gd name="connsiteX1" fmla="*/ 984962 w 1396538"/>
                <a:gd name="connsiteY1" fmla="*/ 0 h 1262426"/>
                <a:gd name="connsiteX2" fmla="*/ 1396538 w 1396538"/>
                <a:gd name="connsiteY2" fmla="*/ 411576 h 1262426"/>
                <a:gd name="connsiteX3" fmla="*/ 1396538 w 1396538"/>
                <a:gd name="connsiteY3" fmla="*/ 1262426 h 1262426"/>
                <a:gd name="connsiteX4" fmla="*/ 1396538 w 1396538"/>
                <a:gd name="connsiteY4" fmla="*/ 1262426 h 1262426"/>
                <a:gd name="connsiteX5" fmla="*/ 134112 w 1396538"/>
                <a:gd name="connsiteY5" fmla="*/ 1262426 h 1262426"/>
                <a:gd name="connsiteX6" fmla="*/ 134112 w 1396538"/>
                <a:gd name="connsiteY6" fmla="*/ 1262426 h 1262426"/>
                <a:gd name="connsiteX7" fmla="*/ 134112 w 1396538"/>
                <a:gd name="connsiteY7" fmla="*/ 411576 h 1262426"/>
                <a:gd name="connsiteX8" fmla="*/ 545688 w 1396538"/>
                <a:gd name="connsiteY8" fmla="*/ 0 h 1262426"/>
                <a:gd name="connsiteX0" fmla="*/ 545688 w 1530650"/>
                <a:gd name="connsiteY0" fmla="*/ 0 h 1262426"/>
                <a:gd name="connsiteX1" fmla="*/ 984962 w 1530650"/>
                <a:gd name="connsiteY1" fmla="*/ 0 h 1262426"/>
                <a:gd name="connsiteX2" fmla="*/ 1396538 w 1530650"/>
                <a:gd name="connsiteY2" fmla="*/ 411576 h 1262426"/>
                <a:gd name="connsiteX3" fmla="*/ 1396538 w 1530650"/>
                <a:gd name="connsiteY3" fmla="*/ 1262426 h 1262426"/>
                <a:gd name="connsiteX4" fmla="*/ 1396538 w 1530650"/>
                <a:gd name="connsiteY4" fmla="*/ 1262426 h 1262426"/>
                <a:gd name="connsiteX5" fmla="*/ 134112 w 1530650"/>
                <a:gd name="connsiteY5" fmla="*/ 1262426 h 1262426"/>
                <a:gd name="connsiteX6" fmla="*/ 134112 w 1530650"/>
                <a:gd name="connsiteY6" fmla="*/ 1262426 h 1262426"/>
                <a:gd name="connsiteX7" fmla="*/ 134112 w 1530650"/>
                <a:gd name="connsiteY7" fmla="*/ 411576 h 1262426"/>
                <a:gd name="connsiteX8" fmla="*/ 545688 w 1530650"/>
                <a:gd name="connsiteY8" fmla="*/ 0 h 126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0650" h="1262426">
                  <a:moveTo>
                    <a:pt x="545688" y="0"/>
                  </a:moveTo>
                  <a:lnTo>
                    <a:pt x="984962" y="0"/>
                  </a:lnTo>
                  <a:lnTo>
                    <a:pt x="1396538" y="411576"/>
                  </a:lnTo>
                  <a:cubicBezTo>
                    <a:pt x="1698290" y="887217"/>
                    <a:pt x="1396538" y="978809"/>
                    <a:pt x="1396538" y="1262426"/>
                  </a:cubicBezTo>
                  <a:lnTo>
                    <a:pt x="1396538" y="1262426"/>
                  </a:lnTo>
                  <a:lnTo>
                    <a:pt x="134112" y="1262426"/>
                  </a:lnTo>
                  <a:lnTo>
                    <a:pt x="134112" y="1262426"/>
                  </a:lnTo>
                  <a:cubicBezTo>
                    <a:pt x="134112" y="978809"/>
                    <a:pt x="-167640" y="987801"/>
                    <a:pt x="134112" y="411576"/>
                  </a:cubicBezTo>
                  <a:lnTo>
                    <a:pt x="545688" y="0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883EF53-6935-79AF-4DB4-D071F41CE1CD}"/>
                </a:ext>
              </a:extLst>
            </p:cNvPr>
            <p:cNvSpPr/>
            <p:nvPr/>
          </p:nvSpPr>
          <p:spPr>
            <a:xfrm rot="2039619">
              <a:off x="3613586" y="4044871"/>
              <a:ext cx="384447" cy="53004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86A40B6-9032-98E4-8945-620569245B62}"/>
                </a:ext>
              </a:extLst>
            </p:cNvPr>
            <p:cNvSpPr/>
            <p:nvPr/>
          </p:nvSpPr>
          <p:spPr>
            <a:xfrm rot="19220872">
              <a:off x="5486054" y="4093828"/>
              <a:ext cx="389861" cy="53004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rapezoid 15">
              <a:extLst>
                <a:ext uri="{FF2B5EF4-FFF2-40B4-BE49-F238E27FC236}">
                  <a16:creationId xmlns:a16="http://schemas.microsoft.com/office/drawing/2014/main" id="{FD2BD851-4B33-013B-2BD7-D16F66C3BB6C}"/>
                </a:ext>
              </a:extLst>
            </p:cNvPr>
            <p:cNvSpPr/>
            <p:nvPr/>
          </p:nvSpPr>
          <p:spPr>
            <a:xfrm rot="1375821">
              <a:off x="3727495" y="2767059"/>
              <a:ext cx="654249" cy="1542872"/>
            </a:xfrm>
            <a:prstGeom prst="trapezoid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rapezoid 16">
              <a:extLst>
                <a:ext uri="{FF2B5EF4-FFF2-40B4-BE49-F238E27FC236}">
                  <a16:creationId xmlns:a16="http://schemas.microsoft.com/office/drawing/2014/main" id="{66B09DCF-A695-F561-7CFB-D1C90818656A}"/>
                </a:ext>
              </a:extLst>
            </p:cNvPr>
            <p:cNvSpPr/>
            <p:nvPr/>
          </p:nvSpPr>
          <p:spPr>
            <a:xfrm rot="20337671">
              <a:off x="5091067" y="2764367"/>
              <a:ext cx="654249" cy="1609284"/>
            </a:xfrm>
            <a:prstGeom prst="trapezoid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47A901E1-CA0C-9986-A9F6-7578EDB55F44}"/>
                </a:ext>
              </a:extLst>
            </p:cNvPr>
            <p:cNvSpPr/>
            <p:nvPr/>
          </p:nvSpPr>
          <p:spPr>
            <a:xfrm>
              <a:off x="4286130" y="2480143"/>
              <a:ext cx="991555" cy="2278925"/>
            </a:xfrm>
            <a:prstGeom prst="trapezoid">
              <a:avLst>
                <a:gd name="adj" fmla="val 27202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apezoid 14">
              <a:extLst>
                <a:ext uri="{FF2B5EF4-FFF2-40B4-BE49-F238E27FC236}">
                  <a16:creationId xmlns:a16="http://schemas.microsoft.com/office/drawing/2014/main" id="{DB096294-4DBF-68BC-9B9D-5BFC83EDFFD9}"/>
                </a:ext>
              </a:extLst>
            </p:cNvPr>
            <p:cNvSpPr/>
            <p:nvPr/>
          </p:nvSpPr>
          <p:spPr>
            <a:xfrm>
              <a:off x="4009639" y="4162383"/>
              <a:ext cx="1480016" cy="2159365"/>
            </a:xfrm>
            <a:prstGeom prst="trapezoid">
              <a:avLst>
                <a:gd name="adj" fmla="val 13205"/>
              </a:avLst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64268E0-7F46-2E2A-15B1-08312DC611BF}"/>
                </a:ext>
              </a:extLst>
            </p:cNvPr>
            <p:cNvSpPr/>
            <p:nvPr/>
          </p:nvSpPr>
          <p:spPr>
            <a:xfrm>
              <a:off x="4434480" y="1860164"/>
              <a:ext cx="694904" cy="10918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A6D394E-8833-3920-D775-634E8C8E9A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7146" y="5001516"/>
              <a:ext cx="35860" cy="131094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B091619-E019-C755-B77D-9EF649AE9CBB}"/>
                </a:ext>
              </a:extLst>
            </p:cNvPr>
            <p:cNvCxnSpPr>
              <a:cxnSpLocks/>
            </p:cNvCxnSpPr>
            <p:nvPr/>
          </p:nvCxnSpPr>
          <p:spPr>
            <a:xfrm>
              <a:off x="4757680" y="2959477"/>
              <a:ext cx="0" cy="14511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CDB39D3-A2A4-E8FD-7159-ABAAAED9C791}"/>
                </a:ext>
              </a:extLst>
            </p:cNvPr>
            <p:cNvGrpSpPr/>
            <p:nvPr/>
          </p:nvGrpSpPr>
          <p:grpSpPr>
            <a:xfrm>
              <a:off x="4074859" y="2728317"/>
              <a:ext cx="1393280" cy="2127130"/>
              <a:chOff x="4572463" y="653658"/>
              <a:chExt cx="1174498" cy="1829506"/>
            </a:xfrm>
            <a:solidFill>
              <a:schemeClr val="bg2">
                <a:lumMod val="75000"/>
              </a:schemeClr>
            </a:solidFill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6304DA9-B0B9-030D-5577-74342DFB6C45}"/>
                  </a:ext>
                </a:extLst>
              </p:cNvPr>
              <p:cNvSpPr/>
              <p:nvPr/>
            </p:nvSpPr>
            <p:spPr>
              <a:xfrm rot="5400000">
                <a:off x="3939326" y="1286795"/>
                <a:ext cx="1829504" cy="563229"/>
              </a:xfrm>
              <a:custGeom>
                <a:avLst/>
                <a:gdLst>
                  <a:gd name="connsiteX0" fmla="*/ 0 w 1829504"/>
                  <a:gd name="connsiteY0" fmla="*/ 269854 h 563229"/>
                  <a:gd name="connsiteX1" fmla="*/ 585 w 1829504"/>
                  <a:gd name="connsiteY1" fmla="*/ 291445 h 563229"/>
                  <a:gd name="connsiteX2" fmla="*/ 6911 w 1829504"/>
                  <a:gd name="connsiteY2" fmla="*/ 526235 h 563229"/>
                  <a:gd name="connsiteX3" fmla="*/ 7414 w 1829504"/>
                  <a:gd name="connsiteY3" fmla="*/ 546203 h 563229"/>
                  <a:gd name="connsiteX4" fmla="*/ 20155 w 1829504"/>
                  <a:gd name="connsiteY4" fmla="*/ 528493 h 563229"/>
                  <a:gd name="connsiteX5" fmla="*/ 557059 w 1829504"/>
                  <a:gd name="connsiteY5" fmla="*/ 497537 h 563229"/>
                  <a:gd name="connsiteX6" fmla="*/ 843180 w 1829504"/>
                  <a:gd name="connsiteY6" fmla="*/ 558317 h 563229"/>
                  <a:gd name="connsiteX7" fmla="*/ 857172 w 1829504"/>
                  <a:gd name="connsiteY7" fmla="*/ 563229 h 563229"/>
                  <a:gd name="connsiteX8" fmla="*/ 1439984 w 1829504"/>
                  <a:gd name="connsiteY8" fmla="*/ 563229 h 563229"/>
                  <a:gd name="connsiteX9" fmla="*/ 1829504 w 1829504"/>
                  <a:gd name="connsiteY9" fmla="*/ 281762 h 563229"/>
                  <a:gd name="connsiteX10" fmla="*/ 1439984 w 1829504"/>
                  <a:gd name="connsiteY10" fmla="*/ 293 h 563229"/>
                  <a:gd name="connsiteX11" fmla="*/ 1264942 w 1829504"/>
                  <a:gd name="connsiteY11" fmla="*/ 0 h 563229"/>
                  <a:gd name="connsiteX12" fmla="*/ 1266053 w 1829504"/>
                  <a:gd name="connsiteY12" fmla="*/ 9527 h 563229"/>
                  <a:gd name="connsiteX13" fmla="*/ 1246579 w 1829504"/>
                  <a:gd name="connsiteY13" fmla="*/ 34146 h 563229"/>
                  <a:gd name="connsiteX14" fmla="*/ 433566 w 1829504"/>
                  <a:gd name="connsiteY14" fmla="*/ 128984 h 563229"/>
                  <a:gd name="connsiteX15" fmla="*/ 316300 w 1829504"/>
                  <a:gd name="connsiteY15" fmla="*/ 180933 h 563229"/>
                  <a:gd name="connsiteX16" fmla="*/ 13887 w 1829504"/>
                  <a:gd name="connsiteY16" fmla="*/ 267993 h 563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29504" h="563229">
                    <a:moveTo>
                      <a:pt x="0" y="269854"/>
                    </a:moveTo>
                    <a:lnTo>
                      <a:pt x="585" y="291445"/>
                    </a:lnTo>
                    <a:cubicBezTo>
                      <a:pt x="2809" y="372954"/>
                      <a:pt x="5159" y="458034"/>
                      <a:pt x="6911" y="526235"/>
                    </a:cubicBezTo>
                    <a:lnTo>
                      <a:pt x="7414" y="546203"/>
                    </a:lnTo>
                    <a:lnTo>
                      <a:pt x="20155" y="528493"/>
                    </a:lnTo>
                    <a:cubicBezTo>
                      <a:pt x="83556" y="478003"/>
                      <a:pt x="304977" y="463488"/>
                      <a:pt x="557059" y="497537"/>
                    </a:cubicBezTo>
                    <a:cubicBezTo>
                      <a:pt x="665094" y="512130"/>
                      <a:pt x="763419" y="533570"/>
                      <a:pt x="843180" y="558317"/>
                    </a:cubicBezTo>
                    <a:lnTo>
                      <a:pt x="857172" y="563229"/>
                    </a:lnTo>
                    <a:lnTo>
                      <a:pt x="1439984" y="563229"/>
                    </a:lnTo>
                    <a:lnTo>
                      <a:pt x="1829504" y="281762"/>
                    </a:lnTo>
                    <a:lnTo>
                      <a:pt x="1439984" y="293"/>
                    </a:lnTo>
                    <a:lnTo>
                      <a:pt x="1264942" y="0"/>
                    </a:lnTo>
                    <a:lnTo>
                      <a:pt x="1266053" y="9527"/>
                    </a:lnTo>
                    <a:cubicBezTo>
                      <a:pt x="1267474" y="21704"/>
                      <a:pt x="1258755" y="32725"/>
                      <a:pt x="1246579" y="34146"/>
                    </a:cubicBezTo>
                    <a:lnTo>
                      <a:pt x="433566" y="128984"/>
                    </a:lnTo>
                    <a:lnTo>
                      <a:pt x="316300" y="180933"/>
                    </a:lnTo>
                    <a:cubicBezTo>
                      <a:pt x="204480" y="223520"/>
                      <a:pt x="97098" y="253675"/>
                      <a:pt x="13887" y="267993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5ABD4BA-C66D-ED76-EA35-C6D19E644F20}"/>
                  </a:ext>
                </a:extLst>
              </p:cNvPr>
              <p:cNvSpPr/>
              <p:nvPr/>
            </p:nvSpPr>
            <p:spPr>
              <a:xfrm rot="16200000" flipH="1">
                <a:off x="4550595" y="1286797"/>
                <a:ext cx="1829504" cy="563229"/>
              </a:xfrm>
              <a:custGeom>
                <a:avLst/>
                <a:gdLst>
                  <a:gd name="connsiteX0" fmla="*/ 0 w 1829504"/>
                  <a:gd name="connsiteY0" fmla="*/ 269854 h 563229"/>
                  <a:gd name="connsiteX1" fmla="*/ 585 w 1829504"/>
                  <a:gd name="connsiteY1" fmla="*/ 291445 h 563229"/>
                  <a:gd name="connsiteX2" fmla="*/ 6911 w 1829504"/>
                  <a:gd name="connsiteY2" fmla="*/ 526235 h 563229"/>
                  <a:gd name="connsiteX3" fmla="*/ 7414 w 1829504"/>
                  <a:gd name="connsiteY3" fmla="*/ 546203 h 563229"/>
                  <a:gd name="connsiteX4" fmla="*/ 20155 w 1829504"/>
                  <a:gd name="connsiteY4" fmla="*/ 528493 h 563229"/>
                  <a:gd name="connsiteX5" fmla="*/ 557059 w 1829504"/>
                  <a:gd name="connsiteY5" fmla="*/ 497537 h 563229"/>
                  <a:gd name="connsiteX6" fmla="*/ 843180 w 1829504"/>
                  <a:gd name="connsiteY6" fmla="*/ 558317 h 563229"/>
                  <a:gd name="connsiteX7" fmla="*/ 857172 w 1829504"/>
                  <a:gd name="connsiteY7" fmla="*/ 563229 h 563229"/>
                  <a:gd name="connsiteX8" fmla="*/ 1439984 w 1829504"/>
                  <a:gd name="connsiteY8" fmla="*/ 563229 h 563229"/>
                  <a:gd name="connsiteX9" fmla="*/ 1829504 w 1829504"/>
                  <a:gd name="connsiteY9" fmla="*/ 281762 h 563229"/>
                  <a:gd name="connsiteX10" fmla="*/ 1439984 w 1829504"/>
                  <a:gd name="connsiteY10" fmla="*/ 293 h 563229"/>
                  <a:gd name="connsiteX11" fmla="*/ 1264942 w 1829504"/>
                  <a:gd name="connsiteY11" fmla="*/ 0 h 563229"/>
                  <a:gd name="connsiteX12" fmla="*/ 1266053 w 1829504"/>
                  <a:gd name="connsiteY12" fmla="*/ 9527 h 563229"/>
                  <a:gd name="connsiteX13" fmla="*/ 1246579 w 1829504"/>
                  <a:gd name="connsiteY13" fmla="*/ 34146 h 563229"/>
                  <a:gd name="connsiteX14" fmla="*/ 433566 w 1829504"/>
                  <a:gd name="connsiteY14" fmla="*/ 128984 h 563229"/>
                  <a:gd name="connsiteX15" fmla="*/ 316300 w 1829504"/>
                  <a:gd name="connsiteY15" fmla="*/ 180933 h 563229"/>
                  <a:gd name="connsiteX16" fmla="*/ 13887 w 1829504"/>
                  <a:gd name="connsiteY16" fmla="*/ 267993 h 563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29504" h="563229">
                    <a:moveTo>
                      <a:pt x="0" y="269854"/>
                    </a:moveTo>
                    <a:lnTo>
                      <a:pt x="585" y="291445"/>
                    </a:lnTo>
                    <a:cubicBezTo>
                      <a:pt x="2809" y="372954"/>
                      <a:pt x="5159" y="458034"/>
                      <a:pt x="6911" y="526235"/>
                    </a:cubicBezTo>
                    <a:lnTo>
                      <a:pt x="7414" y="546203"/>
                    </a:lnTo>
                    <a:lnTo>
                      <a:pt x="20155" y="528493"/>
                    </a:lnTo>
                    <a:cubicBezTo>
                      <a:pt x="83556" y="478003"/>
                      <a:pt x="304977" y="463488"/>
                      <a:pt x="557059" y="497537"/>
                    </a:cubicBezTo>
                    <a:cubicBezTo>
                      <a:pt x="665094" y="512130"/>
                      <a:pt x="763419" y="533570"/>
                      <a:pt x="843180" y="558317"/>
                    </a:cubicBezTo>
                    <a:lnTo>
                      <a:pt x="857172" y="563229"/>
                    </a:lnTo>
                    <a:lnTo>
                      <a:pt x="1439984" y="563229"/>
                    </a:lnTo>
                    <a:lnTo>
                      <a:pt x="1829504" y="281762"/>
                    </a:lnTo>
                    <a:lnTo>
                      <a:pt x="1439984" y="293"/>
                    </a:lnTo>
                    <a:lnTo>
                      <a:pt x="1264942" y="0"/>
                    </a:lnTo>
                    <a:lnTo>
                      <a:pt x="1266053" y="9527"/>
                    </a:lnTo>
                    <a:cubicBezTo>
                      <a:pt x="1267474" y="21704"/>
                      <a:pt x="1258755" y="32725"/>
                      <a:pt x="1246579" y="34146"/>
                    </a:cubicBezTo>
                    <a:lnTo>
                      <a:pt x="433566" y="128984"/>
                    </a:lnTo>
                    <a:lnTo>
                      <a:pt x="316300" y="180933"/>
                    </a:lnTo>
                    <a:cubicBezTo>
                      <a:pt x="204480" y="223520"/>
                      <a:pt x="97098" y="253675"/>
                      <a:pt x="13887" y="267993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84BA5F99-CB38-3B43-EC21-D2F3DB7BFE11}"/>
                  </a:ext>
                </a:extLst>
              </p:cNvPr>
              <p:cNvSpPr/>
              <p:nvPr/>
            </p:nvSpPr>
            <p:spPr>
              <a:xfrm rot="9898770">
                <a:off x="4777923" y="674412"/>
                <a:ext cx="340519" cy="1368107"/>
              </a:xfrm>
              <a:custGeom>
                <a:avLst/>
                <a:gdLst>
                  <a:gd name="connsiteX0" fmla="*/ 0 w 340519"/>
                  <a:gd name="connsiteY0" fmla="*/ 1519125 h 1519456"/>
                  <a:gd name="connsiteX1" fmla="*/ 52202 w 340519"/>
                  <a:gd name="connsiteY1" fmla="*/ 634215 h 1519456"/>
                  <a:gd name="connsiteX2" fmla="*/ 130067 w 340519"/>
                  <a:gd name="connsiteY2" fmla="*/ 0 h 1519456"/>
                  <a:gd name="connsiteX3" fmla="*/ 340519 w 340519"/>
                  <a:gd name="connsiteY3" fmla="*/ 580254 h 1519456"/>
                  <a:gd name="connsiteX4" fmla="*/ 294546 w 340519"/>
                  <a:gd name="connsiteY4" fmla="*/ 1135460 h 1519456"/>
                  <a:gd name="connsiteX5" fmla="*/ 288552 w 340519"/>
                  <a:gd name="connsiteY5" fmla="*/ 1200755 h 1519456"/>
                  <a:gd name="connsiteX6" fmla="*/ 190656 w 340519"/>
                  <a:gd name="connsiteY6" fmla="*/ 1251176 h 1519456"/>
                  <a:gd name="connsiteX7" fmla="*/ 281477 w 340519"/>
                  <a:gd name="connsiteY7" fmla="*/ 1277823 h 1519456"/>
                  <a:gd name="connsiteX8" fmla="*/ 277846 w 340519"/>
                  <a:gd name="connsiteY8" fmla="*/ 1317376 h 1519456"/>
                  <a:gd name="connsiteX9" fmla="*/ 272894 w 340519"/>
                  <a:gd name="connsiteY9" fmla="*/ 1369511 h 1519456"/>
                  <a:gd name="connsiteX10" fmla="*/ 68097 w 340519"/>
                  <a:gd name="connsiteY10" fmla="*/ 1518009 h 1519456"/>
                  <a:gd name="connsiteX11" fmla="*/ 58753 w 340519"/>
                  <a:gd name="connsiteY11" fmla="*/ 1518445 h 1519456"/>
                  <a:gd name="connsiteX12" fmla="*/ 0 w 340519"/>
                  <a:gd name="connsiteY12" fmla="*/ 1519125 h 151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0519" h="1519456">
                    <a:moveTo>
                      <a:pt x="0" y="1519125"/>
                    </a:moveTo>
                    <a:lnTo>
                      <a:pt x="52202" y="634215"/>
                    </a:lnTo>
                    <a:lnTo>
                      <a:pt x="130067" y="0"/>
                    </a:lnTo>
                    <a:lnTo>
                      <a:pt x="340519" y="580254"/>
                    </a:lnTo>
                    <a:cubicBezTo>
                      <a:pt x="318648" y="853951"/>
                      <a:pt x="305826" y="1008286"/>
                      <a:pt x="294546" y="1135460"/>
                    </a:cubicBezTo>
                    <a:lnTo>
                      <a:pt x="288552" y="1200755"/>
                    </a:lnTo>
                    <a:lnTo>
                      <a:pt x="190656" y="1251176"/>
                    </a:lnTo>
                    <a:lnTo>
                      <a:pt x="281477" y="1277823"/>
                    </a:lnTo>
                    <a:lnTo>
                      <a:pt x="277846" y="1317376"/>
                    </a:lnTo>
                    <a:lnTo>
                      <a:pt x="272894" y="1369511"/>
                    </a:lnTo>
                    <a:lnTo>
                      <a:pt x="68097" y="1518009"/>
                    </a:lnTo>
                    <a:lnTo>
                      <a:pt x="58753" y="1518445"/>
                    </a:lnTo>
                    <a:cubicBezTo>
                      <a:pt x="40436" y="1519299"/>
                      <a:pt x="21486" y="1519839"/>
                      <a:pt x="0" y="1519125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E1991A1-FD6B-0D0C-CB51-154E0A7B1B26}"/>
                  </a:ext>
                </a:extLst>
              </p:cNvPr>
              <p:cNvSpPr/>
              <p:nvPr/>
            </p:nvSpPr>
            <p:spPr>
              <a:xfrm rot="11701230" flipH="1">
                <a:off x="5219039" y="674412"/>
                <a:ext cx="340519" cy="1368107"/>
              </a:xfrm>
              <a:custGeom>
                <a:avLst/>
                <a:gdLst>
                  <a:gd name="connsiteX0" fmla="*/ 0 w 340519"/>
                  <a:gd name="connsiteY0" fmla="*/ 1519125 h 1519456"/>
                  <a:gd name="connsiteX1" fmla="*/ 52202 w 340519"/>
                  <a:gd name="connsiteY1" fmla="*/ 634215 h 1519456"/>
                  <a:gd name="connsiteX2" fmla="*/ 130067 w 340519"/>
                  <a:gd name="connsiteY2" fmla="*/ 0 h 1519456"/>
                  <a:gd name="connsiteX3" fmla="*/ 340519 w 340519"/>
                  <a:gd name="connsiteY3" fmla="*/ 580254 h 1519456"/>
                  <a:gd name="connsiteX4" fmla="*/ 294546 w 340519"/>
                  <a:gd name="connsiteY4" fmla="*/ 1135460 h 1519456"/>
                  <a:gd name="connsiteX5" fmla="*/ 288552 w 340519"/>
                  <a:gd name="connsiteY5" fmla="*/ 1200755 h 1519456"/>
                  <a:gd name="connsiteX6" fmla="*/ 190656 w 340519"/>
                  <a:gd name="connsiteY6" fmla="*/ 1251176 h 1519456"/>
                  <a:gd name="connsiteX7" fmla="*/ 281477 w 340519"/>
                  <a:gd name="connsiteY7" fmla="*/ 1277823 h 1519456"/>
                  <a:gd name="connsiteX8" fmla="*/ 277846 w 340519"/>
                  <a:gd name="connsiteY8" fmla="*/ 1317376 h 1519456"/>
                  <a:gd name="connsiteX9" fmla="*/ 272894 w 340519"/>
                  <a:gd name="connsiteY9" fmla="*/ 1369511 h 1519456"/>
                  <a:gd name="connsiteX10" fmla="*/ 68097 w 340519"/>
                  <a:gd name="connsiteY10" fmla="*/ 1518009 h 1519456"/>
                  <a:gd name="connsiteX11" fmla="*/ 58753 w 340519"/>
                  <a:gd name="connsiteY11" fmla="*/ 1518445 h 1519456"/>
                  <a:gd name="connsiteX12" fmla="*/ 0 w 340519"/>
                  <a:gd name="connsiteY12" fmla="*/ 1519125 h 151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0519" h="1519456">
                    <a:moveTo>
                      <a:pt x="0" y="1519125"/>
                    </a:moveTo>
                    <a:lnTo>
                      <a:pt x="52202" y="634215"/>
                    </a:lnTo>
                    <a:lnTo>
                      <a:pt x="130067" y="0"/>
                    </a:lnTo>
                    <a:lnTo>
                      <a:pt x="340519" y="580254"/>
                    </a:lnTo>
                    <a:cubicBezTo>
                      <a:pt x="318648" y="853951"/>
                      <a:pt x="305826" y="1008286"/>
                      <a:pt x="294546" y="1135460"/>
                    </a:cubicBezTo>
                    <a:lnTo>
                      <a:pt x="288552" y="1200755"/>
                    </a:lnTo>
                    <a:lnTo>
                      <a:pt x="190656" y="1251176"/>
                    </a:lnTo>
                    <a:lnTo>
                      <a:pt x="281477" y="1277823"/>
                    </a:lnTo>
                    <a:lnTo>
                      <a:pt x="277846" y="1317376"/>
                    </a:lnTo>
                    <a:lnTo>
                      <a:pt x="272894" y="1369511"/>
                    </a:lnTo>
                    <a:lnTo>
                      <a:pt x="68097" y="1518009"/>
                    </a:lnTo>
                    <a:lnTo>
                      <a:pt x="58753" y="1518445"/>
                    </a:lnTo>
                    <a:cubicBezTo>
                      <a:pt x="40436" y="1519299"/>
                      <a:pt x="21486" y="1519839"/>
                      <a:pt x="0" y="1519125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84F17CF1-E8DB-A30E-5E16-E380025F04DC}"/>
                </a:ext>
              </a:extLst>
            </p:cNvPr>
            <p:cNvGrpSpPr/>
            <p:nvPr/>
          </p:nvGrpSpPr>
          <p:grpSpPr>
            <a:xfrm>
              <a:off x="4477573" y="2646345"/>
              <a:ext cx="573407" cy="635693"/>
              <a:chOff x="2980648" y="682934"/>
              <a:chExt cx="764543" cy="847591"/>
            </a:xfrm>
            <a:solidFill>
              <a:schemeClr val="bg1">
                <a:lumMod val="50000"/>
              </a:schemeClr>
            </a:solidFill>
          </p:grpSpPr>
          <p:sp>
            <p:nvSpPr>
              <p:cNvPr id="83" name="Parallelogram 82">
                <a:extLst>
                  <a:ext uri="{FF2B5EF4-FFF2-40B4-BE49-F238E27FC236}">
                    <a16:creationId xmlns:a16="http://schemas.microsoft.com/office/drawing/2014/main" id="{5A8F9F69-8EDD-47A1-CF1A-250C9091D405}"/>
                  </a:ext>
                </a:extLst>
              </p:cNvPr>
              <p:cNvSpPr/>
              <p:nvPr/>
            </p:nvSpPr>
            <p:spPr>
              <a:xfrm rot="13918828" flipV="1">
                <a:off x="2703086" y="960496"/>
                <a:ext cx="847590" cy="292465"/>
              </a:xfrm>
              <a:prstGeom prst="parallelogram">
                <a:avLst>
                  <a:gd name="adj" fmla="val 7986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4" name="Parallelogram 83">
                <a:extLst>
                  <a:ext uri="{FF2B5EF4-FFF2-40B4-BE49-F238E27FC236}">
                    <a16:creationId xmlns:a16="http://schemas.microsoft.com/office/drawing/2014/main" id="{260C15E1-AF0B-D7C1-ACD3-053CDD19AB44}"/>
                  </a:ext>
                </a:extLst>
              </p:cNvPr>
              <p:cNvSpPr/>
              <p:nvPr/>
            </p:nvSpPr>
            <p:spPr>
              <a:xfrm rot="7681172" flipH="1" flipV="1">
                <a:off x="3175164" y="960497"/>
                <a:ext cx="847590" cy="292465"/>
              </a:xfrm>
              <a:prstGeom prst="parallelogram">
                <a:avLst>
                  <a:gd name="adj" fmla="val 7986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80" name="Oval 10">
              <a:extLst>
                <a:ext uri="{FF2B5EF4-FFF2-40B4-BE49-F238E27FC236}">
                  <a16:creationId xmlns:a16="http://schemas.microsoft.com/office/drawing/2014/main" id="{4CC82725-1428-FDA6-5BEC-6AED1B9B11E0}"/>
                </a:ext>
              </a:extLst>
            </p:cNvPr>
            <p:cNvSpPr/>
            <p:nvPr/>
          </p:nvSpPr>
          <p:spPr>
            <a:xfrm>
              <a:off x="4078438" y="1207986"/>
              <a:ext cx="1384214" cy="1606246"/>
            </a:xfrm>
            <a:custGeom>
              <a:avLst/>
              <a:gdLst>
                <a:gd name="connsiteX0" fmla="*/ 0 w 1371600"/>
                <a:gd name="connsiteY0" fmla="*/ 803123 h 1606246"/>
                <a:gd name="connsiteX1" fmla="*/ 685800 w 1371600"/>
                <a:gd name="connsiteY1" fmla="*/ 0 h 1606246"/>
                <a:gd name="connsiteX2" fmla="*/ 1371600 w 1371600"/>
                <a:gd name="connsiteY2" fmla="*/ 803123 h 1606246"/>
                <a:gd name="connsiteX3" fmla="*/ 685800 w 1371600"/>
                <a:gd name="connsiteY3" fmla="*/ 1606246 h 1606246"/>
                <a:gd name="connsiteX4" fmla="*/ 0 w 1371600"/>
                <a:gd name="connsiteY4" fmla="*/ 803123 h 1606246"/>
                <a:gd name="connsiteX0" fmla="*/ 4755 w 1376355"/>
                <a:gd name="connsiteY0" fmla="*/ 803123 h 1606246"/>
                <a:gd name="connsiteX1" fmla="*/ 690555 w 1376355"/>
                <a:gd name="connsiteY1" fmla="*/ 0 h 1606246"/>
                <a:gd name="connsiteX2" fmla="*/ 1376355 w 1376355"/>
                <a:gd name="connsiteY2" fmla="*/ 803123 h 1606246"/>
                <a:gd name="connsiteX3" fmla="*/ 690555 w 1376355"/>
                <a:gd name="connsiteY3" fmla="*/ 1606246 h 1606246"/>
                <a:gd name="connsiteX4" fmla="*/ 4755 w 1376355"/>
                <a:gd name="connsiteY4" fmla="*/ 803123 h 1606246"/>
                <a:gd name="connsiteX0" fmla="*/ 4755 w 1384214"/>
                <a:gd name="connsiteY0" fmla="*/ 803123 h 1606246"/>
                <a:gd name="connsiteX1" fmla="*/ 690555 w 1384214"/>
                <a:gd name="connsiteY1" fmla="*/ 0 h 1606246"/>
                <a:gd name="connsiteX2" fmla="*/ 1376355 w 1384214"/>
                <a:gd name="connsiteY2" fmla="*/ 803123 h 1606246"/>
                <a:gd name="connsiteX3" fmla="*/ 690555 w 1384214"/>
                <a:gd name="connsiteY3" fmla="*/ 1606246 h 1606246"/>
                <a:gd name="connsiteX4" fmla="*/ 4755 w 1384214"/>
                <a:gd name="connsiteY4" fmla="*/ 803123 h 160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4214" h="1606246">
                  <a:moveTo>
                    <a:pt x="4755" y="803123"/>
                  </a:moveTo>
                  <a:cubicBezTo>
                    <a:pt x="-45579" y="258902"/>
                    <a:pt x="311798" y="0"/>
                    <a:pt x="690555" y="0"/>
                  </a:cubicBezTo>
                  <a:cubicBezTo>
                    <a:pt x="1069312" y="0"/>
                    <a:pt x="1443467" y="267291"/>
                    <a:pt x="1376355" y="803123"/>
                  </a:cubicBezTo>
                  <a:cubicBezTo>
                    <a:pt x="1376355" y="1246676"/>
                    <a:pt x="1069312" y="1606246"/>
                    <a:pt x="690555" y="1606246"/>
                  </a:cubicBezTo>
                  <a:cubicBezTo>
                    <a:pt x="311798" y="1606246"/>
                    <a:pt x="55089" y="1347344"/>
                    <a:pt x="4755" y="803123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23649A13-410D-686E-BF57-59BF25BF5AAF}"/>
                </a:ext>
              </a:extLst>
            </p:cNvPr>
            <p:cNvSpPr/>
            <p:nvPr/>
          </p:nvSpPr>
          <p:spPr>
            <a:xfrm>
              <a:off x="4673060" y="4231306"/>
              <a:ext cx="164654" cy="163263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5531579-1218-32C7-CA99-5600A0B9AF53}"/>
              </a:ext>
            </a:extLst>
          </p:cNvPr>
          <p:cNvGrpSpPr/>
          <p:nvPr/>
        </p:nvGrpSpPr>
        <p:grpSpPr>
          <a:xfrm>
            <a:off x="6439284" y="1158384"/>
            <a:ext cx="2057809" cy="5416233"/>
            <a:chOff x="9598348" y="1373585"/>
            <a:chExt cx="1937598" cy="5099833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5CBE56E2-7435-7160-FE53-3FF3BFB47858}"/>
                </a:ext>
              </a:extLst>
            </p:cNvPr>
            <p:cNvSpPr/>
            <p:nvPr/>
          </p:nvSpPr>
          <p:spPr>
            <a:xfrm rot="2704841" flipH="1">
              <a:off x="10008617" y="5914562"/>
              <a:ext cx="437119" cy="672909"/>
            </a:xfrm>
            <a:prstGeom prst="ellipse">
              <a:avLst/>
            </a:prstGeom>
            <a:solidFill>
              <a:srgbClr val="1D0E0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0C45DB9D-2B08-E7C1-2EAD-D224CF15FBE9}"/>
                </a:ext>
              </a:extLst>
            </p:cNvPr>
            <p:cNvSpPr/>
            <p:nvPr/>
          </p:nvSpPr>
          <p:spPr>
            <a:xfrm rot="17610301" flipH="1">
              <a:off x="10710912" y="5953982"/>
              <a:ext cx="365963" cy="672909"/>
            </a:xfrm>
            <a:prstGeom prst="ellipse">
              <a:avLst/>
            </a:prstGeom>
            <a:solidFill>
              <a:srgbClr val="1D0E0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FACADB42-0DBE-9AB5-D169-A8807034F51E}"/>
                </a:ext>
              </a:extLst>
            </p:cNvPr>
            <p:cNvGrpSpPr/>
            <p:nvPr/>
          </p:nvGrpSpPr>
          <p:grpSpPr>
            <a:xfrm>
              <a:off x="9852362" y="4696150"/>
              <a:ext cx="1405585" cy="1575326"/>
              <a:chOff x="9852362" y="4696150"/>
              <a:chExt cx="1405585" cy="1575326"/>
            </a:xfrm>
            <a:solidFill>
              <a:schemeClr val="accent4">
                <a:lumMod val="50000"/>
              </a:schemeClr>
            </a:solidFill>
          </p:grpSpPr>
          <p:sp>
            <p:nvSpPr>
              <p:cNvPr id="108" name="Trapezoid 107">
                <a:extLst>
                  <a:ext uri="{FF2B5EF4-FFF2-40B4-BE49-F238E27FC236}">
                    <a16:creationId xmlns:a16="http://schemas.microsoft.com/office/drawing/2014/main" id="{713C89F3-A387-8592-70B7-32B2C069D672}"/>
                  </a:ext>
                </a:extLst>
              </p:cNvPr>
              <p:cNvSpPr/>
              <p:nvPr/>
            </p:nvSpPr>
            <p:spPr>
              <a:xfrm>
                <a:off x="9852362" y="4696150"/>
                <a:ext cx="1405585" cy="1575326"/>
              </a:xfrm>
              <a:prstGeom prst="trapezoid">
                <a:avLst>
                  <a:gd name="adj" fmla="val 7457"/>
                </a:avLst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20E4B2EE-2F9B-C8ED-E2E0-11470F28DF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20097" y="5172767"/>
                <a:ext cx="4902" cy="109870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Cloud 92">
              <a:extLst>
                <a:ext uri="{FF2B5EF4-FFF2-40B4-BE49-F238E27FC236}">
                  <a16:creationId xmlns:a16="http://schemas.microsoft.com/office/drawing/2014/main" id="{D28557E0-BFEE-A312-E872-73AA5CBBFC4B}"/>
                </a:ext>
              </a:extLst>
            </p:cNvPr>
            <p:cNvSpPr/>
            <p:nvPr/>
          </p:nvSpPr>
          <p:spPr>
            <a:xfrm rot="12602333">
              <a:off x="9826008" y="1373585"/>
              <a:ext cx="1507968" cy="148266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93">
              <a:extLst>
                <a:ext uri="{FF2B5EF4-FFF2-40B4-BE49-F238E27FC236}">
                  <a16:creationId xmlns:a16="http://schemas.microsoft.com/office/drawing/2014/main" id="{3D464A85-8831-8DB4-746E-EA59A7D63916}"/>
                </a:ext>
              </a:extLst>
            </p:cNvPr>
            <p:cNvSpPr/>
            <p:nvPr/>
          </p:nvSpPr>
          <p:spPr>
            <a:xfrm>
              <a:off x="9979153" y="3140598"/>
              <a:ext cx="1111995" cy="1575326"/>
            </a:xfrm>
            <a:prstGeom prst="trapezoid">
              <a:avLst/>
            </a:prstGeom>
            <a:solidFill>
              <a:srgbClr val="F1EBD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B02AE6D-FA1A-1139-A342-C8EB1CB18A4A}"/>
                </a:ext>
              </a:extLst>
            </p:cNvPr>
            <p:cNvSpPr/>
            <p:nvPr/>
          </p:nvSpPr>
          <p:spPr>
            <a:xfrm>
              <a:off x="9598348" y="4308022"/>
              <a:ext cx="337825" cy="68419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52E8E591-BC2E-D745-EC55-3A0A1FD2EFE8}"/>
                </a:ext>
              </a:extLst>
            </p:cNvPr>
            <p:cNvSpPr/>
            <p:nvPr/>
          </p:nvSpPr>
          <p:spPr>
            <a:xfrm>
              <a:off x="11192536" y="4271856"/>
              <a:ext cx="343410" cy="68419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lowchart: Manual Operation 96">
              <a:extLst>
                <a:ext uri="{FF2B5EF4-FFF2-40B4-BE49-F238E27FC236}">
                  <a16:creationId xmlns:a16="http://schemas.microsoft.com/office/drawing/2014/main" id="{09909C30-7E6C-9B71-E583-62636B7658A9}"/>
                </a:ext>
              </a:extLst>
            </p:cNvPr>
            <p:cNvSpPr/>
            <p:nvPr/>
          </p:nvSpPr>
          <p:spPr>
            <a:xfrm rot="9438105" flipH="1">
              <a:off x="10814739" y="3100259"/>
              <a:ext cx="585658" cy="1566647"/>
            </a:xfrm>
            <a:prstGeom prst="flowChartManualOperation">
              <a:avLst/>
            </a:prstGeom>
            <a:solidFill>
              <a:srgbClr val="F1EBD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lowchart: Manual Operation 97">
              <a:extLst>
                <a:ext uri="{FF2B5EF4-FFF2-40B4-BE49-F238E27FC236}">
                  <a16:creationId xmlns:a16="http://schemas.microsoft.com/office/drawing/2014/main" id="{C1BA0B42-F38A-2675-A58B-5FE95392C25A}"/>
                </a:ext>
              </a:extLst>
            </p:cNvPr>
            <p:cNvSpPr/>
            <p:nvPr/>
          </p:nvSpPr>
          <p:spPr>
            <a:xfrm rot="11918038">
              <a:off x="9702992" y="3098507"/>
              <a:ext cx="585658" cy="1640163"/>
            </a:xfrm>
            <a:prstGeom prst="flowChartManualOperation">
              <a:avLst/>
            </a:prstGeom>
            <a:solidFill>
              <a:srgbClr val="F1EBD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ounded Rectangle 69">
              <a:extLst>
                <a:ext uri="{FF2B5EF4-FFF2-40B4-BE49-F238E27FC236}">
                  <a16:creationId xmlns:a16="http://schemas.microsoft.com/office/drawing/2014/main" id="{AC0DD069-930E-9818-6801-0CB710EEF174}"/>
                </a:ext>
              </a:extLst>
            </p:cNvPr>
            <p:cNvSpPr/>
            <p:nvPr/>
          </p:nvSpPr>
          <p:spPr>
            <a:xfrm>
              <a:off x="9919847" y="4629844"/>
              <a:ext cx="1245434" cy="171047"/>
            </a:xfrm>
            <a:prstGeom prst="roundRect">
              <a:avLst/>
            </a:prstGeom>
            <a:solidFill>
              <a:srgbClr val="1D0E0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F4E8CEAD-8524-9EBA-42AC-30DC8426968F}"/>
                </a:ext>
              </a:extLst>
            </p:cNvPr>
            <p:cNvSpPr/>
            <p:nvPr/>
          </p:nvSpPr>
          <p:spPr>
            <a:xfrm>
              <a:off x="10386884" y="4629844"/>
              <a:ext cx="311359" cy="1710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rapezoid 100">
              <a:extLst>
                <a:ext uri="{FF2B5EF4-FFF2-40B4-BE49-F238E27FC236}">
                  <a16:creationId xmlns:a16="http://schemas.microsoft.com/office/drawing/2014/main" id="{9C9CCB28-0C7A-1C72-3E23-E5946299DAEB}"/>
                </a:ext>
              </a:extLst>
            </p:cNvPr>
            <p:cNvSpPr/>
            <p:nvPr/>
          </p:nvSpPr>
          <p:spPr>
            <a:xfrm>
              <a:off x="9886487" y="3047932"/>
              <a:ext cx="741330" cy="1575326"/>
            </a:xfrm>
            <a:prstGeom prst="trapezoid">
              <a:avLst>
                <a:gd name="adj" fmla="val 3235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rapezoid 101">
              <a:extLst>
                <a:ext uri="{FF2B5EF4-FFF2-40B4-BE49-F238E27FC236}">
                  <a16:creationId xmlns:a16="http://schemas.microsoft.com/office/drawing/2014/main" id="{C35536AC-C26E-AF09-4C6D-6458FEEA9236}"/>
                </a:ext>
              </a:extLst>
            </p:cNvPr>
            <p:cNvSpPr/>
            <p:nvPr/>
          </p:nvSpPr>
          <p:spPr>
            <a:xfrm>
              <a:off x="10442484" y="3047932"/>
              <a:ext cx="741330" cy="1575326"/>
            </a:xfrm>
            <a:prstGeom prst="trapezoid">
              <a:avLst>
                <a:gd name="adj" fmla="val 30882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5">
              <a:extLst>
                <a:ext uri="{FF2B5EF4-FFF2-40B4-BE49-F238E27FC236}">
                  <a16:creationId xmlns:a16="http://schemas.microsoft.com/office/drawing/2014/main" id="{9F87BADC-E596-F53F-0DAA-FF048F2B4B82}"/>
                </a:ext>
              </a:extLst>
            </p:cNvPr>
            <p:cNvSpPr/>
            <p:nvPr/>
          </p:nvSpPr>
          <p:spPr>
            <a:xfrm>
              <a:off x="9886487" y="1565272"/>
              <a:ext cx="1249141" cy="176065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B2746DF5-30C7-18EC-646E-CBC39AECF929}"/>
                </a:ext>
              </a:extLst>
            </p:cNvPr>
            <p:cNvSpPr/>
            <p:nvPr/>
          </p:nvSpPr>
          <p:spPr>
            <a:xfrm>
              <a:off x="10404328" y="4018202"/>
              <a:ext cx="277999" cy="111200"/>
            </a:xfrm>
            <a:prstGeom prst="ellipse">
              <a:avLst/>
            </a:prstGeom>
            <a:solidFill>
              <a:srgbClr val="99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155F866A-EBCA-10DB-5B6E-A9E0A001DAA5}"/>
                </a:ext>
              </a:extLst>
            </p:cNvPr>
            <p:cNvSpPr/>
            <p:nvPr/>
          </p:nvSpPr>
          <p:spPr>
            <a:xfrm>
              <a:off x="10415229" y="4268946"/>
              <a:ext cx="277999" cy="111200"/>
            </a:xfrm>
            <a:prstGeom prst="ellipse">
              <a:avLst/>
            </a:prstGeom>
            <a:solidFill>
              <a:srgbClr val="99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Cloud 105">
              <a:extLst>
                <a:ext uri="{FF2B5EF4-FFF2-40B4-BE49-F238E27FC236}">
                  <a16:creationId xmlns:a16="http://schemas.microsoft.com/office/drawing/2014/main" id="{0CFBCB0B-B226-BB65-7188-8FF3EFBA8029}"/>
                </a:ext>
              </a:extLst>
            </p:cNvPr>
            <p:cNvSpPr/>
            <p:nvPr/>
          </p:nvSpPr>
          <p:spPr>
            <a:xfrm rot="810363">
              <a:off x="10055269" y="2580201"/>
              <a:ext cx="929656" cy="84544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5">
              <a:extLst>
                <a:ext uri="{FF2B5EF4-FFF2-40B4-BE49-F238E27FC236}">
                  <a16:creationId xmlns:a16="http://schemas.microsoft.com/office/drawing/2014/main" id="{B3456A79-E793-78D5-0BB8-8E6BFC3CEB21}"/>
                </a:ext>
              </a:extLst>
            </p:cNvPr>
            <p:cNvSpPr/>
            <p:nvPr/>
          </p:nvSpPr>
          <p:spPr>
            <a:xfrm>
              <a:off x="10376359" y="2779714"/>
              <a:ext cx="305254" cy="1101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7465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685</Words>
  <Application>Microsoft Office PowerPoint</Application>
  <PresentationFormat>Widescreen</PresentationFormat>
  <Paragraphs>191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Algerian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Blau</dc:creator>
  <cp:lastModifiedBy>Brad Blau</cp:lastModifiedBy>
  <cp:revision>6</cp:revision>
  <dcterms:created xsi:type="dcterms:W3CDTF">2023-11-02T15:49:11Z</dcterms:created>
  <dcterms:modified xsi:type="dcterms:W3CDTF">2024-12-27T16:15:43Z</dcterms:modified>
</cp:coreProperties>
</file>