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88" r:id="rId3"/>
    <p:sldId id="289" r:id="rId4"/>
    <p:sldId id="267" r:id="rId5"/>
    <p:sldId id="290" r:id="rId6"/>
    <p:sldId id="29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28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06D9F0-F566-BAB3-F14F-1D029007B8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8C5C4A-6403-A43B-0F00-FA4A0C6B9D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E6A276-74F5-915E-BB57-5F92BE05E8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FF00F-1098-4A41-879F-91F97D5B53AA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BEC175-60BB-C960-1FFA-F419440080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9015EA-1C9A-FF94-3F37-7D6114137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60C7C-B085-4C45-BAF6-D9620BF40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36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70172B-BA51-0D46-7C3B-648B7FA8B8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E459A2-BED7-C4A0-8587-071340EDE7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695607-60E9-EB73-31D9-B5E70473B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FF00F-1098-4A41-879F-91F97D5B53AA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CB348A-C9C1-E8B4-0FF2-0DB3EA25A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C60BB1-6776-C1DA-133E-CD01AC9F4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60C7C-B085-4C45-BAF6-D9620BF40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661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78D15B3-6B43-57A2-1534-20A14319D92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DB6481-BB81-2479-C219-1F7D7577A7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339E6F-5547-19E6-345A-753C1FD788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FF00F-1098-4A41-879F-91F97D5B53AA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E5DD98-8FBD-7DE4-CB49-2B8799B6D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B923CE-2F0F-D74B-CF79-E224F6DBD1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60C7C-B085-4C45-BAF6-D9620BF40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653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D5947E-264C-EB99-3F13-7A2D822351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B89EF6-B50B-3637-D13B-32CFCE86FD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789797-D23B-FC5B-EA65-CDE88A5E9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FF00F-1098-4A41-879F-91F97D5B53AA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905401-AF01-1B13-1285-D08736B11B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2E6C6D-339F-B9A1-73A4-0D195F036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60C7C-B085-4C45-BAF6-D9620BF40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064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4596B-D05C-3AE9-A171-4351FCFA9B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E1EA4E-C4DC-FD7E-E239-1923516B44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74ACFF-FB70-5B9D-96B3-0033072863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FF00F-1098-4A41-879F-91F97D5B53AA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EF88B1-7C5C-6ACF-7CA1-05780E0E09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2AF489-BE31-5661-F23B-506E3BFE5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60C7C-B085-4C45-BAF6-D9620BF40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431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362CC0-919E-C839-4EEE-73898C0A91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0D13AB-B07B-DC2C-1D9F-3B406CC6ED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718519-B29E-924F-4145-97A9A8DD4B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7A418E-09C5-F16E-4E6E-954ACBBFDC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FF00F-1098-4A41-879F-91F97D5B53AA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A32309-7E04-03BF-8F52-A5C60DE47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FA164E-A158-269F-73EE-9C9823AC1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60C7C-B085-4C45-BAF6-D9620BF40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117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949ED3-A88B-3068-2C44-A8B9156AFC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42BB6E-ADCD-51EE-2E72-72256B1B67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A345F7-408D-F68C-9ABE-D2FFC24C83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1D78D44-E7EC-A70E-F1E7-0C24D88321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DC9FDCB-2CBC-1764-BA95-024D0CEE89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8E1D6E3-04E7-0341-F802-5E675E19A2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FF00F-1098-4A41-879F-91F97D5B53AA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ECEBBD7-ABD2-8C4A-A8E3-525A573E6A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230BD63-C2EC-3495-C1A7-346295A5E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60C7C-B085-4C45-BAF6-D9620BF40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453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8C0A6-4A18-2D59-DDC7-E372C288AC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04A310-555B-FD46-1AA3-F7E4C3B77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FF00F-1098-4A41-879F-91F97D5B53AA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585736-161E-EEAF-A355-B8866BC83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2A4EB4-4F00-E2C2-FCCB-3163D4166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60C7C-B085-4C45-BAF6-D9620BF40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755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692BE1F-3AB7-4F67-7E5D-B808EB5F56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FF00F-1098-4A41-879F-91F97D5B53AA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FFDA789-6628-5FF3-A7DB-808136A62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4398CB-300C-81FA-25EC-E9ACB2851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60C7C-B085-4C45-BAF6-D9620BF40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8859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200E22-C0A8-F5B7-751A-A066EFC2FC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DD9B99-AB83-1AC0-6508-88C4ED83D3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4C598F-2577-BAD9-7FBC-2C2F3C4A17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B40FBF-55D1-B971-2DBD-13009FBF7D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FF00F-1098-4A41-879F-91F97D5B53AA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910948-CD37-57F4-9ABF-F52AA08025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E44E65-C232-0651-2B68-594D29F955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60C7C-B085-4C45-BAF6-D9620BF40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73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7E15C-B3D8-4674-AE0C-AB57E7BE8C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2975F47-BD5F-139A-2F89-6C3821CCA4F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FB77B3-977B-C7C0-D11F-3376C95885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5CB610-F458-E7C3-5A57-C8A181507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FF00F-1098-4A41-879F-91F97D5B53AA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494267-5D8F-8245-9FE6-78640951D1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B93BAA-61FA-4EFC-3C34-9B7C26A153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60C7C-B085-4C45-BAF6-D9620BF40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836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0C9331D-0077-0127-0100-479F58ECA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F303DC-10F4-FB81-F7D3-43F173E855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F18E19-1A4E-FCA4-6D00-E1584C782B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5FF00F-1098-4A41-879F-91F97D5B53AA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062C97-87C8-D7FA-E85E-83BF84774F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651EC7-E065-2281-A448-F1250F63BF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360C7C-B085-4C45-BAF6-D9620BF40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587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6426766-530B-4A77-93FC-66FFF46E101B}"/>
              </a:ext>
            </a:extLst>
          </p:cNvPr>
          <p:cNvSpPr txBox="1"/>
          <p:nvPr/>
        </p:nvSpPr>
        <p:spPr>
          <a:xfrm>
            <a:off x="3584028" y="409904"/>
            <a:ext cx="52026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Doctrine and Covenants</a:t>
            </a:r>
          </a:p>
          <a:p>
            <a:pPr algn="ctr"/>
            <a:r>
              <a:rPr lang="en-US" sz="3600" dirty="0"/>
              <a:t>Popsicle Stick Figures</a:t>
            </a:r>
          </a:p>
          <a:p>
            <a:pPr algn="ctr"/>
            <a:r>
              <a:rPr lang="en-US" sz="3600" dirty="0"/>
              <a:t>The T and U List</a:t>
            </a:r>
          </a:p>
          <a:p>
            <a:pPr algn="ctr"/>
            <a:endParaRPr lang="en-US" sz="3600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B998D629-A9A5-4502-BFF4-15A80BF74CAD}"/>
              </a:ext>
            </a:extLst>
          </p:cNvPr>
          <p:cNvSpPr/>
          <p:nvPr/>
        </p:nvSpPr>
        <p:spPr>
          <a:xfrm>
            <a:off x="2941983" y="3896139"/>
            <a:ext cx="258417" cy="2027582"/>
          </a:xfrm>
          <a:prstGeom prst="roundRect">
            <a:avLst>
              <a:gd name="adj" fmla="val 50000"/>
            </a:avLst>
          </a:prstGeom>
          <a:solidFill>
            <a:srgbClr val="EABC6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EE3F4FCD-AC5D-485E-95C1-163788977AD3}"/>
              </a:ext>
            </a:extLst>
          </p:cNvPr>
          <p:cNvSpPr/>
          <p:nvPr/>
        </p:nvSpPr>
        <p:spPr>
          <a:xfrm>
            <a:off x="6096000" y="3896139"/>
            <a:ext cx="258417" cy="2027582"/>
          </a:xfrm>
          <a:prstGeom prst="roundRect">
            <a:avLst>
              <a:gd name="adj" fmla="val 50000"/>
            </a:avLst>
          </a:prstGeom>
          <a:solidFill>
            <a:srgbClr val="EABC6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00BE9811-EC91-47E2-9702-8CB66B7811F1}"/>
              </a:ext>
            </a:extLst>
          </p:cNvPr>
          <p:cNvSpPr/>
          <p:nvPr/>
        </p:nvSpPr>
        <p:spPr>
          <a:xfrm>
            <a:off x="8753063" y="3896139"/>
            <a:ext cx="258417" cy="2027582"/>
          </a:xfrm>
          <a:prstGeom prst="roundRect">
            <a:avLst>
              <a:gd name="adj" fmla="val 50000"/>
            </a:avLst>
          </a:prstGeom>
          <a:solidFill>
            <a:srgbClr val="EABC6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82A6618D-E127-198A-32F5-19D60D50C333}"/>
              </a:ext>
            </a:extLst>
          </p:cNvPr>
          <p:cNvGrpSpPr/>
          <p:nvPr/>
        </p:nvGrpSpPr>
        <p:grpSpPr>
          <a:xfrm>
            <a:off x="2200651" y="2303512"/>
            <a:ext cx="1525704" cy="2782722"/>
            <a:chOff x="1828800" y="614917"/>
            <a:chExt cx="2514600" cy="4586363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E7ED09BC-638F-B077-14C4-1D4694102670}"/>
                </a:ext>
              </a:extLst>
            </p:cNvPr>
            <p:cNvSpPr/>
            <p:nvPr/>
          </p:nvSpPr>
          <p:spPr>
            <a:xfrm rot="18267814">
              <a:off x="3470270" y="4664448"/>
              <a:ext cx="478207" cy="595458"/>
            </a:xfrm>
            <a:prstGeom prst="ellipse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47870C9A-151B-2515-DC0A-E52284A60B26}"/>
                </a:ext>
              </a:extLst>
            </p:cNvPr>
            <p:cNvSpPr/>
            <p:nvPr/>
          </p:nvSpPr>
          <p:spPr>
            <a:xfrm rot="2944142">
              <a:off x="2752470" y="4494470"/>
              <a:ext cx="418281" cy="881260"/>
            </a:xfrm>
            <a:prstGeom prst="ellipse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2AE2CB88-88A4-AFD3-3F0A-B2CBD61D7A5E}"/>
                </a:ext>
              </a:extLst>
            </p:cNvPr>
            <p:cNvSpPr/>
            <p:nvPr/>
          </p:nvSpPr>
          <p:spPr>
            <a:xfrm>
              <a:off x="3944363" y="3124201"/>
              <a:ext cx="399037" cy="569787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76E7CD1F-18A1-BE29-9B71-244594E913DC}"/>
                </a:ext>
              </a:extLst>
            </p:cNvPr>
            <p:cNvSpPr/>
            <p:nvPr/>
          </p:nvSpPr>
          <p:spPr>
            <a:xfrm>
              <a:off x="2281710" y="3124201"/>
              <a:ext cx="399037" cy="569787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rapezoid 10">
              <a:extLst>
                <a:ext uri="{FF2B5EF4-FFF2-40B4-BE49-F238E27FC236}">
                  <a16:creationId xmlns:a16="http://schemas.microsoft.com/office/drawing/2014/main" id="{47B0AE63-2F71-2F38-471A-0C7398FB8BC4}"/>
                </a:ext>
              </a:extLst>
            </p:cNvPr>
            <p:cNvSpPr/>
            <p:nvPr/>
          </p:nvSpPr>
          <p:spPr>
            <a:xfrm rot="20029742">
              <a:off x="3460170" y="2374193"/>
              <a:ext cx="723207" cy="1136386"/>
            </a:xfrm>
            <a:prstGeom prst="trapezoid">
              <a:avLst/>
            </a:prstGeom>
            <a:solidFill>
              <a:srgbClr val="F8F7D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rapezoid 11">
              <a:extLst>
                <a:ext uri="{FF2B5EF4-FFF2-40B4-BE49-F238E27FC236}">
                  <a16:creationId xmlns:a16="http://schemas.microsoft.com/office/drawing/2014/main" id="{36C9262C-C9A5-2520-821A-0E15CF5184BA}"/>
                </a:ext>
              </a:extLst>
            </p:cNvPr>
            <p:cNvSpPr/>
            <p:nvPr/>
          </p:nvSpPr>
          <p:spPr>
            <a:xfrm rot="1905609">
              <a:off x="2522713" y="2443426"/>
              <a:ext cx="723207" cy="1032453"/>
            </a:xfrm>
            <a:prstGeom prst="trapezoid">
              <a:avLst>
                <a:gd name="adj" fmla="val 13115"/>
              </a:avLst>
            </a:prstGeom>
            <a:solidFill>
              <a:srgbClr val="F8F7D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rapezoid 12">
              <a:extLst>
                <a:ext uri="{FF2B5EF4-FFF2-40B4-BE49-F238E27FC236}">
                  <a16:creationId xmlns:a16="http://schemas.microsoft.com/office/drawing/2014/main" id="{0267AEAD-07AF-DB3C-3608-2A6A97D3CE1F}"/>
                </a:ext>
              </a:extLst>
            </p:cNvPr>
            <p:cNvSpPr/>
            <p:nvPr/>
          </p:nvSpPr>
          <p:spPr>
            <a:xfrm>
              <a:off x="2732158" y="2438922"/>
              <a:ext cx="1201190" cy="1230459"/>
            </a:xfrm>
            <a:prstGeom prst="trapezoid">
              <a:avLst/>
            </a:prstGeom>
            <a:solidFill>
              <a:srgbClr val="F8F7D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89A1A51F-BA55-B274-1824-FC3105071F79}"/>
                </a:ext>
              </a:extLst>
            </p:cNvPr>
            <p:cNvSpPr/>
            <p:nvPr/>
          </p:nvSpPr>
          <p:spPr>
            <a:xfrm rot="10800000">
              <a:off x="3097736" y="2417524"/>
              <a:ext cx="450445" cy="492183"/>
            </a:xfrm>
            <a:prstGeom prst="triangle">
              <a:avLst>
                <a:gd name="adj" fmla="val 46522"/>
              </a:avLst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rapezoid 14">
              <a:extLst>
                <a:ext uri="{FF2B5EF4-FFF2-40B4-BE49-F238E27FC236}">
                  <a16:creationId xmlns:a16="http://schemas.microsoft.com/office/drawing/2014/main" id="{50AE740B-6EBD-6672-CA2B-3668A83B1D11}"/>
                </a:ext>
              </a:extLst>
            </p:cNvPr>
            <p:cNvSpPr/>
            <p:nvPr/>
          </p:nvSpPr>
          <p:spPr>
            <a:xfrm>
              <a:off x="2568952" y="3540986"/>
              <a:ext cx="913949" cy="1367039"/>
            </a:xfrm>
            <a:prstGeom prst="trapezoid">
              <a:avLst/>
            </a:prstGeom>
            <a:solidFill>
              <a:schemeClr val="bg2">
                <a:lumMod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rapezoid 15">
              <a:extLst>
                <a:ext uri="{FF2B5EF4-FFF2-40B4-BE49-F238E27FC236}">
                  <a16:creationId xmlns:a16="http://schemas.microsoft.com/office/drawing/2014/main" id="{19E8EDCD-C10B-6FC6-49A3-F92588E0A683}"/>
                </a:ext>
              </a:extLst>
            </p:cNvPr>
            <p:cNvSpPr/>
            <p:nvPr/>
          </p:nvSpPr>
          <p:spPr>
            <a:xfrm>
              <a:off x="3255182" y="3546334"/>
              <a:ext cx="906653" cy="1376157"/>
            </a:xfrm>
            <a:prstGeom prst="trapezoid">
              <a:avLst>
                <a:gd name="adj" fmla="val 25957"/>
              </a:avLst>
            </a:prstGeom>
            <a:solidFill>
              <a:schemeClr val="bg2">
                <a:lumMod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ounded Rectangle 17">
              <a:extLst>
                <a:ext uri="{FF2B5EF4-FFF2-40B4-BE49-F238E27FC236}">
                  <a16:creationId xmlns:a16="http://schemas.microsoft.com/office/drawing/2014/main" id="{69897A62-9A49-482A-84E6-056F20B909C0}"/>
                </a:ext>
              </a:extLst>
            </p:cNvPr>
            <p:cNvSpPr/>
            <p:nvPr/>
          </p:nvSpPr>
          <p:spPr>
            <a:xfrm>
              <a:off x="2908419" y="3583785"/>
              <a:ext cx="900894" cy="577780"/>
            </a:xfrm>
            <a:prstGeom prst="roundRect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8DB66DBB-AB87-70C4-4845-49850A297E1A}"/>
                </a:ext>
              </a:extLst>
            </p:cNvPr>
            <p:cNvSpPr/>
            <p:nvPr/>
          </p:nvSpPr>
          <p:spPr>
            <a:xfrm>
              <a:off x="2938756" y="2453642"/>
              <a:ext cx="213580" cy="1085977"/>
            </a:xfrm>
            <a:prstGeom prst="rect">
              <a:avLst/>
            </a:prstGeom>
            <a:solidFill>
              <a:schemeClr val="bg2">
                <a:lumMod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49B3D1CC-806B-F242-9AD5-3433412E4DA6}"/>
                </a:ext>
              </a:extLst>
            </p:cNvPr>
            <p:cNvSpPr/>
            <p:nvPr/>
          </p:nvSpPr>
          <p:spPr>
            <a:xfrm>
              <a:off x="3528461" y="2453643"/>
              <a:ext cx="204292" cy="1073921"/>
            </a:xfrm>
            <a:prstGeom prst="rect">
              <a:avLst/>
            </a:prstGeom>
            <a:solidFill>
              <a:schemeClr val="bg2">
                <a:lumMod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F3672A84-4DE3-D03D-B31E-6591ACA780FE}"/>
                </a:ext>
              </a:extLst>
            </p:cNvPr>
            <p:cNvSpPr/>
            <p:nvPr/>
          </p:nvSpPr>
          <p:spPr>
            <a:xfrm rot="5400000">
              <a:off x="3257656" y="2996196"/>
              <a:ext cx="219426" cy="1173655"/>
            </a:xfrm>
            <a:prstGeom prst="rect">
              <a:avLst/>
            </a:prstGeom>
            <a:solidFill>
              <a:schemeClr val="bg2">
                <a:lumMod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92206DA3-337B-1735-5492-D3A8C045FF8E}"/>
                </a:ext>
              </a:extLst>
            </p:cNvPr>
            <p:cNvSpPr/>
            <p:nvPr/>
          </p:nvSpPr>
          <p:spPr>
            <a:xfrm rot="4343076">
              <a:off x="2722581" y="1137419"/>
              <a:ext cx="1286575" cy="1801468"/>
            </a:xfrm>
            <a:custGeom>
              <a:avLst/>
              <a:gdLst>
                <a:gd name="connsiteX0" fmla="*/ 10596 w 1286575"/>
                <a:gd name="connsiteY0" fmla="*/ 1343034 h 1801468"/>
                <a:gd name="connsiteX1" fmla="*/ 90794 w 1286575"/>
                <a:gd name="connsiteY1" fmla="*/ 1284586 h 1801468"/>
                <a:gd name="connsiteX2" fmla="*/ 91656 w 1286575"/>
                <a:gd name="connsiteY2" fmla="*/ 1282132 h 1801468"/>
                <a:gd name="connsiteX3" fmla="*/ 131773 w 1286575"/>
                <a:gd name="connsiteY3" fmla="*/ 1148439 h 1801468"/>
                <a:gd name="connsiteX4" fmla="*/ 326934 w 1286575"/>
                <a:gd name="connsiteY4" fmla="*/ 1117895 h 1801468"/>
                <a:gd name="connsiteX5" fmla="*/ 326978 w 1286575"/>
                <a:gd name="connsiteY5" fmla="*/ 1117844 h 1801468"/>
                <a:gd name="connsiteX6" fmla="*/ 365789 w 1286575"/>
                <a:gd name="connsiteY6" fmla="*/ 1071906 h 1801468"/>
                <a:gd name="connsiteX7" fmla="*/ 523701 w 1286575"/>
                <a:gd name="connsiteY7" fmla="*/ 1086187 h 1801468"/>
                <a:gd name="connsiteX8" fmla="*/ 524403 w 1286575"/>
                <a:gd name="connsiteY8" fmla="*/ 1085323 h 1801468"/>
                <a:gd name="connsiteX9" fmla="*/ 555227 w 1286575"/>
                <a:gd name="connsiteY9" fmla="*/ 1047330 h 1801468"/>
                <a:gd name="connsiteX10" fmla="*/ 581243 w 1286575"/>
                <a:gd name="connsiteY10" fmla="*/ 1036357 h 1801468"/>
                <a:gd name="connsiteX11" fmla="*/ 543823 w 1286575"/>
                <a:gd name="connsiteY11" fmla="*/ 1008242 h 1801468"/>
                <a:gd name="connsiteX12" fmla="*/ 498602 w 1286575"/>
                <a:gd name="connsiteY12" fmla="*/ 875708 h 1801468"/>
                <a:gd name="connsiteX13" fmla="*/ 412299 w 1286575"/>
                <a:gd name="connsiteY13" fmla="*/ 805197 h 1801468"/>
                <a:gd name="connsiteX14" fmla="*/ 438091 w 1286575"/>
                <a:gd name="connsiteY14" fmla="*/ 638263 h 1801468"/>
                <a:gd name="connsiteX15" fmla="*/ 361102 w 1286575"/>
                <a:gd name="connsiteY15" fmla="*/ 497135 h 1801468"/>
                <a:gd name="connsiteX16" fmla="*/ 463973 w 1286575"/>
                <a:gd name="connsiteY16" fmla="*/ 339068 h 1801468"/>
                <a:gd name="connsiteX17" fmla="*/ 585252 w 1286575"/>
                <a:gd name="connsiteY17" fmla="*/ 97052 h 1801468"/>
                <a:gd name="connsiteX18" fmla="*/ 680732 w 1286575"/>
                <a:gd name="connsiteY18" fmla="*/ 288 h 1801468"/>
                <a:gd name="connsiteX19" fmla="*/ 769294 w 1286575"/>
                <a:gd name="connsiteY19" fmla="*/ 45896 h 1801468"/>
                <a:gd name="connsiteX20" fmla="*/ 877445 w 1286575"/>
                <a:gd name="connsiteY20" fmla="*/ 17122 h 1801468"/>
                <a:gd name="connsiteX21" fmla="*/ 941980 w 1286575"/>
                <a:gd name="connsiteY21" fmla="*/ 129627 h 1801468"/>
                <a:gd name="connsiteX22" fmla="*/ 944039 w 1286575"/>
                <a:gd name="connsiteY22" fmla="*/ 131032 h 1801468"/>
                <a:gd name="connsiteX23" fmla="*/ 1057762 w 1286575"/>
                <a:gd name="connsiteY23" fmla="*/ 200591 h 1801468"/>
                <a:gd name="connsiteX24" fmla="*/ 1069944 w 1286575"/>
                <a:gd name="connsiteY24" fmla="*/ 360512 h 1801468"/>
                <a:gd name="connsiteX25" fmla="*/ 1069799 w 1286575"/>
                <a:gd name="connsiteY25" fmla="*/ 360743 h 1801468"/>
                <a:gd name="connsiteX26" fmla="*/ 1080127 w 1286575"/>
                <a:gd name="connsiteY26" fmla="*/ 361204 h 1801468"/>
                <a:gd name="connsiteX27" fmla="*/ 1144662 w 1286575"/>
                <a:gd name="connsiteY27" fmla="*/ 473709 h 1801468"/>
                <a:gd name="connsiteX28" fmla="*/ 1146720 w 1286575"/>
                <a:gd name="connsiteY28" fmla="*/ 475114 h 1801468"/>
                <a:gd name="connsiteX29" fmla="*/ 1260444 w 1286575"/>
                <a:gd name="connsiteY29" fmla="*/ 544673 h 1801468"/>
                <a:gd name="connsiteX30" fmla="*/ 1242538 w 1286575"/>
                <a:gd name="connsiteY30" fmla="*/ 752375 h 1801468"/>
                <a:gd name="connsiteX31" fmla="*/ 1242575 w 1286575"/>
                <a:gd name="connsiteY31" fmla="*/ 752431 h 1801468"/>
                <a:gd name="connsiteX32" fmla="*/ 1275746 w 1286575"/>
                <a:gd name="connsiteY32" fmla="*/ 802142 h 1801468"/>
                <a:gd name="connsiteX33" fmla="*/ 1225326 w 1286575"/>
                <a:gd name="connsiteY33" fmla="*/ 961981 h 1801468"/>
                <a:gd name="connsiteX34" fmla="*/ 1225957 w 1286575"/>
                <a:gd name="connsiteY34" fmla="*/ 962886 h 1801468"/>
                <a:gd name="connsiteX35" fmla="*/ 1253692 w 1286575"/>
                <a:gd name="connsiteY35" fmla="*/ 1002685 h 1801468"/>
                <a:gd name="connsiteX36" fmla="*/ 1260584 w 1286575"/>
                <a:gd name="connsiteY36" fmla="*/ 1053257 h 1801468"/>
                <a:gd name="connsiteX37" fmla="*/ 1241752 w 1286575"/>
                <a:gd name="connsiteY37" fmla="*/ 1106289 h 1801468"/>
                <a:gd name="connsiteX38" fmla="*/ 1201691 w 1286575"/>
                <a:gd name="connsiteY38" fmla="*/ 1141649 h 1801468"/>
                <a:gd name="connsiteX39" fmla="*/ 1200495 w 1286575"/>
                <a:gd name="connsiteY39" fmla="*/ 1142705 h 1801468"/>
                <a:gd name="connsiteX40" fmla="*/ 1215969 w 1286575"/>
                <a:gd name="connsiteY40" fmla="*/ 1250274 h 1801468"/>
                <a:gd name="connsiteX41" fmla="*/ 1199128 w 1286575"/>
                <a:gd name="connsiteY41" fmla="*/ 1284653 h 1801468"/>
                <a:gd name="connsiteX42" fmla="*/ 1102791 w 1286575"/>
                <a:gd name="connsiteY42" fmla="*/ 1334752 h 1801468"/>
                <a:gd name="connsiteX43" fmla="*/ 1102505 w 1286575"/>
                <a:gd name="connsiteY43" fmla="*/ 1335084 h 1801468"/>
                <a:gd name="connsiteX44" fmla="*/ 1061569 w 1286575"/>
                <a:gd name="connsiteY44" fmla="*/ 1382680 h 1801468"/>
                <a:gd name="connsiteX45" fmla="*/ 1006981 w 1286575"/>
                <a:gd name="connsiteY45" fmla="*/ 1403816 h 1801468"/>
                <a:gd name="connsiteX46" fmla="*/ 1007128 w 1286575"/>
                <a:gd name="connsiteY46" fmla="*/ 1405473 h 1801468"/>
                <a:gd name="connsiteX47" fmla="*/ 1002407 w 1286575"/>
                <a:gd name="connsiteY47" fmla="*/ 1442499 h 1801468"/>
                <a:gd name="connsiteX48" fmla="*/ 871741 w 1286575"/>
                <a:gd name="connsiteY48" fmla="*/ 1565784 h 1801468"/>
                <a:gd name="connsiteX49" fmla="*/ 824965 w 1286575"/>
                <a:gd name="connsiteY49" fmla="*/ 1671423 h 1801468"/>
                <a:gd name="connsiteX50" fmla="*/ 665707 w 1286575"/>
                <a:gd name="connsiteY50" fmla="*/ 1684215 h 1801468"/>
                <a:gd name="connsiteX51" fmla="*/ 551898 w 1286575"/>
                <a:gd name="connsiteY51" fmla="*/ 1796912 h 1801468"/>
                <a:gd name="connsiteX52" fmla="*/ 384560 w 1286575"/>
                <a:gd name="connsiteY52" fmla="*/ 1728122 h 1801468"/>
                <a:gd name="connsiteX53" fmla="*/ 135988 w 1286575"/>
                <a:gd name="connsiteY53" fmla="*/ 1660156 h 1801468"/>
                <a:gd name="connsiteX54" fmla="*/ 26695 w 1286575"/>
                <a:gd name="connsiteY54" fmla="*/ 1584523 h 1801468"/>
                <a:gd name="connsiteX55" fmla="*/ 50049 w 1286575"/>
                <a:gd name="connsiteY55" fmla="*/ 1482430 h 1801468"/>
                <a:gd name="connsiteX56" fmla="*/ 735 w 1286575"/>
                <a:gd name="connsiteY56" fmla="*/ 1377685 h 1801468"/>
                <a:gd name="connsiteX57" fmla="*/ 10596 w 1286575"/>
                <a:gd name="connsiteY57" fmla="*/ 1343034 h 1801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1286575" h="1801468">
                  <a:moveTo>
                    <a:pt x="10596" y="1343034"/>
                  </a:moveTo>
                  <a:cubicBezTo>
                    <a:pt x="25712" y="1311101"/>
                    <a:pt x="55555" y="1288402"/>
                    <a:pt x="90794" y="1284586"/>
                  </a:cubicBezTo>
                  <a:cubicBezTo>
                    <a:pt x="91074" y="1283762"/>
                    <a:pt x="91377" y="1282956"/>
                    <a:pt x="91656" y="1282132"/>
                  </a:cubicBezTo>
                  <a:cubicBezTo>
                    <a:pt x="85346" y="1233531"/>
                    <a:pt x="100061" y="1184518"/>
                    <a:pt x="131773" y="1148439"/>
                  </a:cubicBezTo>
                  <a:cubicBezTo>
                    <a:pt x="181879" y="1091454"/>
                    <a:pt x="263114" y="1078753"/>
                    <a:pt x="326934" y="1117895"/>
                  </a:cubicBezTo>
                  <a:lnTo>
                    <a:pt x="326978" y="1117844"/>
                  </a:lnTo>
                  <a:lnTo>
                    <a:pt x="365789" y="1071906"/>
                  </a:lnTo>
                  <a:cubicBezTo>
                    <a:pt x="412736" y="1037856"/>
                    <a:pt x="479312" y="1040372"/>
                    <a:pt x="523701" y="1086187"/>
                  </a:cubicBezTo>
                  <a:lnTo>
                    <a:pt x="524403" y="1085323"/>
                  </a:lnTo>
                  <a:lnTo>
                    <a:pt x="555227" y="1047330"/>
                  </a:lnTo>
                  <a:lnTo>
                    <a:pt x="581243" y="1036357"/>
                  </a:lnTo>
                  <a:lnTo>
                    <a:pt x="543823" y="1008242"/>
                  </a:lnTo>
                  <a:cubicBezTo>
                    <a:pt x="511175" y="974640"/>
                    <a:pt x="493939" y="926265"/>
                    <a:pt x="498602" y="875708"/>
                  </a:cubicBezTo>
                  <a:cubicBezTo>
                    <a:pt x="461253" y="866834"/>
                    <a:pt x="429790" y="841114"/>
                    <a:pt x="412299" y="805197"/>
                  </a:cubicBezTo>
                  <a:cubicBezTo>
                    <a:pt x="385718" y="750625"/>
                    <a:pt x="396177" y="682974"/>
                    <a:pt x="438091" y="638263"/>
                  </a:cubicBezTo>
                  <a:cubicBezTo>
                    <a:pt x="390194" y="609742"/>
                    <a:pt x="360884" y="556011"/>
                    <a:pt x="361102" y="497135"/>
                  </a:cubicBezTo>
                  <a:cubicBezTo>
                    <a:pt x="361359" y="427756"/>
                    <a:pt x="402404" y="364678"/>
                    <a:pt x="463973" y="339068"/>
                  </a:cubicBezTo>
                  <a:cubicBezTo>
                    <a:pt x="434097" y="238537"/>
                    <a:pt x="488799" y="129361"/>
                    <a:pt x="585252" y="97052"/>
                  </a:cubicBezTo>
                  <a:cubicBezTo>
                    <a:pt x="591303" y="45019"/>
                    <a:pt x="631674" y="4098"/>
                    <a:pt x="680732" y="288"/>
                  </a:cubicBezTo>
                  <a:cubicBezTo>
                    <a:pt x="716229" y="-2481"/>
                    <a:pt x="749890" y="14848"/>
                    <a:pt x="769294" y="45896"/>
                  </a:cubicBezTo>
                  <a:cubicBezTo>
                    <a:pt x="797260" y="14543"/>
                    <a:pt x="839747" y="3241"/>
                    <a:pt x="877445" y="17122"/>
                  </a:cubicBezTo>
                  <a:cubicBezTo>
                    <a:pt x="921581" y="33386"/>
                    <a:pt x="948379" y="80099"/>
                    <a:pt x="941980" y="129627"/>
                  </a:cubicBezTo>
                  <a:cubicBezTo>
                    <a:pt x="942673" y="130089"/>
                    <a:pt x="943345" y="130571"/>
                    <a:pt x="944039" y="131032"/>
                  </a:cubicBezTo>
                  <a:cubicBezTo>
                    <a:pt x="990310" y="134772"/>
                    <a:pt x="1032001" y="160280"/>
                    <a:pt x="1057762" y="200591"/>
                  </a:cubicBezTo>
                  <a:cubicBezTo>
                    <a:pt x="1088276" y="248356"/>
                    <a:pt x="1091706" y="308927"/>
                    <a:pt x="1069944" y="360512"/>
                  </a:cubicBezTo>
                  <a:lnTo>
                    <a:pt x="1069799" y="360743"/>
                  </a:lnTo>
                  <a:lnTo>
                    <a:pt x="1080127" y="361204"/>
                  </a:lnTo>
                  <a:cubicBezTo>
                    <a:pt x="1124262" y="377468"/>
                    <a:pt x="1151061" y="424181"/>
                    <a:pt x="1144662" y="473709"/>
                  </a:cubicBezTo>
                  <a:cubicBezTo>
                    <a:pt x="1145355" y="474171"/>
                    <a:pt x="1146027" y="474653"/>
                    <a:pt x="1146720" y="475114"/>
                  </a:cubicBezTo>
                  <a:cubicBezTo>
                    <a:pt x="1192992" y="478854"/>
                    <a:pt x="1234682" y="504362"/>
                    <a:pt x="1260444" y="544673"/>
                  </a:cubicBezTo>
                  <a:cubicBezTo>
                    <a:pt x="1301129" y="608360"/>
                    <a:pt x="1293664" y="694813"/>
                    <a:pt x="1242538" y="752375"/>
                  </a:cubicBezTo>
                  <a:lnTo>
                    <a:pt x="1242575" y="752431"/>
                  </a:lnTo>
                  <a:lnTo>
                    <a:pt x="1275746" y="802142"/>
                  </a:lnTo>
                  <a:cubicBezTo>
                    <a:pt x="1296044" y="857735"/>
                    <a:pt x="1278016" y="925863"/>
                    <a:pt x="1225326" y="961981"/>
                  </a:cubicBezTo>
                  <a:lnTo>
                    <a:pt x="1225957" y="962886"/>
                  </a:lnTo>
                  <a:lnTo>
                    <a:pt x="1253692" y="1002685"/>
                  </a:lnTo>
                  <a:cubicBezTo>
                    <a:pt x="1259749" y="1018360"/>
                    <a:pt x="1262226" y="1035680"/>
                    <a:pt x="1260584" y="1053257"/>
                  </a:cubicBezTo>
                  <a:cubicBezTo>
                    <a:pt x="1258781" y="1072605"/>
                    <a:pt x="1252135" y="1090831"/>
                    <a:pt x="1241752" y="1106289"/>
                  </a:cubicBezTo>
                  <a:lnTo>
                    <a:pt x="1201691" y="1141649"/>
                  </a:lnTo>
                  <a:lnTo>
                    <a:pt x="1200495" y="1142705"/>
                  </a:lnTo>
                  <a:cubicBezTo>
                    <a:pt x="1222210" y="1173864"/>
                    <a:pt x="1227325" y="1214074"/>
                    <a:pt x="1215969" y="1250274"/>
                  </a:cubicBezTo>
                  <a:cubicBezTo>
                    <a:pt x="1212184" y="1262341"/>
                    <a:pt x="1206569" y="1273962"/>
                    <a:pt x="1199128" y="1284653"/>
                  </a:cubicBezTo>
                  <a:cubicBezTo>
                    <a:pt x="1176455" y="1317242"/>
                    <a:pt x="1140292" y="1336055"/>
                    <a:pt x="1102791" y="1334752"/>
                  </a:cubicBezTo>
                  <a:lnTo>
                    <a:pt x="1102505" y="1335084"/>
                  </a:lnTo>
                  <a:lnTo>
                    <a:pt x="1061569" y="1382680"/>
                  </a:lnTo>
                  <a:lnTo>
                    <a:pt x="1006981" y="1403816"/>
                  </a:lnTo>
                  <a:lnTo>
                    <a:pt x="1007128" y="1405473"/>
                  </a:lnTo>
                  <a:cubicBezTo>
                    <a:pt x="1006899" y="1417845"/>
                    <a:pt x="1005341" y="1430264"/>
                    <a:pt x="1002407" y="1442499"/>
                  </a:cubicBezTo>
                  <a:cubicBezTo>
                    <a:pt x="986807" y="1507563"/>
                    <a:pt x="935165" y="1556289"/>
                    <a:pt x="871741" y="1565784"/>
                  </a:cubicBezTo>
                  <a:cubicBezTo>
                    <a:pt x="871438" y="1606395"/>
                    <a:pt x="854371" y="1644911"/>
                    <a:pt x="824965" y="1671423"/>
                  </a:cubicBezTo>
                  <a:cubicBezTo>
                    <a:pt x="780284" y="1711712"/>
                    <a:pt x="715742" y="1716890"/>
                    <a:pt x="665707" y="1684215"/>
                  </a:cubicBezTo>
                  <a:cubicBezTo>
                    <a:pt x="649525" y="1740339"/>
                    <a:pt x="606194" y="1783243"/>
                    <a:pt x="551898" y="1796912"/>
                  </a:cubicBezTo>
                  <a:cubicBezTo>
                    <a:pt x="487915" y="1813017"/>
                    <a:pt x="421138" y="1785573"/>
                    <a:pt x="384560" y="1728122"/>
                  </a:cubicBezTo>
                  <a:cubicBezTo>
                    <a:pt x="298226" y="1782652"/>
                    <a:pt x="186093" y="1752002"/>
                    <a:pt x="135988" y="1660156"/>
                  </a:cubicBezTo>
                  <a:cubicBezTo>
                    <a:pt x="86766" y="1666193"/>
                    <a:pt x="40549" y="1634216"/>
                    <a:pt x="26695" y="1584523"/>
                  </a:cubicBezTo>
                  <a:cubicBezTo>
                    <a:pt x="16660" y="1548569"/>
                    <a:pt x="25531" y="1509767"/>
                    <a:pt x="50049" y="1482430"/>
                  </a:cubicBezTo>
                  <a:cubicBezTo>
                    <a:pt x="15263" y="1460986"/>
                    <a:pt x="-4108" y="1419837"/>
                    <a:pt x="735" y="1377685"/>
                  </a:cubicBezTo>
                  <a:cubicBezTo>
                    <a:pt x="2155" y="1365347"/>
                    <a:pt x="5557" y="1353677"/>
                    <a:pt x="10596" y="1343034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DE38508D-1B6D-A9B1-E12C-1CC22C851C2F}"/>
                </a:ext>
              </a:extLst>
            </p:cNvPr>
            <p:cNvSpPr/>
            <p:nvPr/>
          </p:nvSpPr>
          <p:spPr>
            <a:xfrm>
              <a:off x="2582009" y="716281"/>
              <a:ext cx="1501487" cy="1845687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DC819C4E-0A13-A918-9CF4-6C48BE0BF6DF}"/>
                </a:ext>
              </a:extLst>
            </p:cNvPr>
            <p:cNvSpPr/>
            <p:nvPr/>
          </p:nvSpPr>
          <p:spPr>
            <a:xfrm rot="9094737" flipH="1">
              <a:off x="2565883" y="614917"/>
              <a:ext cx="1625939" cy="1493221"/>
            </a:xfrm>
            <a:custGeom>
              <a:avLst/>
              <a:gdLst>
                <a:gd name="connsiteX0" fmla="*/ 1286586 w 1625939"/>
                <a:gd name="connsiteY0" fmla="*/ 1402438 h 1493221"/>
                <a:gd name="connsiteX1" fmla="*/ 1431768 w 1625939"/>
                <a:gd name="connsiteY1" fmla="*/ 1234773 h 1493221"/>
                <a:gd name="connsiteX2" fmla="*/ 1620981 w 1625939"/>
                <a:gd name="connsiteY2" fmla="*/ 665627 h 1493221"/>
                <a:gd name="connsiteX3" fmla="*/ 1559792 w 1625939"/>
                <a:gd name="connsiteY3" fmla="*/ 543492 h 1493221"/>
                <a:gd name="connsiteX4" fmla="*/ 1482483 w 1625939"/>
                <a:gd name="connsiteY4" fmla="*/ 517790 h 1493221"/>
                <a:gd name="connsiteX5" fmla="*/ 1482483 w 1625939"/>
                <a:gd name="connsiteY5" fmla="*/ 200808 h 1493221"/>
                <a:gd name="connsiteX6" fmla="*/ 1281676 w 1625939"/>
                <a:gd name="connsiteY6" fmla="*/ 0 h 1493221"/>
                <a:gd name="connsiteX7" fmla="*/ 1147806 w 1625939"/>
                <a:gd name="connsiteY7" fmla="*/ 1 h 1493221"/>
                <a:gd name="connsiteX8" fmla="*/ 1080869 w 1625939"/>
                <a:gd name="connsiteY8" fmla="*/ 66937 h 1493221"/>
                <a:gd name="connsiteX9" fmla="*/ 1080869 w 1625939"/>
                <a:gd name="connsiteY9" fmla="*/ 389820 h 1493221"/>
                <a:gd name="connsiteX10" fmla="*/ 1096649 w 1625939"/>
                <a:gd name="connsiteY10" fmla="*/ 467984 h 1493221"/>
                <a:gd name="connsiteX11" fmla="*/ 1128498 w 1625939"/>
                <a:gd name="connsiteY11" fmla="*/ 515221 h 1493221"/>
                <a:gd name="connsiteX12" fmla="*/ 1108150 w 1625939"/>
                <a:gd name="connsiteY12" fmla="*/ 527978 h 1493221"/>
                <a:gd name="connsiteX13" fmla="*/ 1010075 w 1625939"/>
                <a:gd name="connsiteY13" fmla="*/ 666110 h 1493221"/>
                <a:gd name="connsiteX14" fmla="*/ 899873 w 1625939"/>
                <a:gd name="connsiteY14" fmla="*/ 997594 h 1493221"/>
                <a:gd name="connsiteX15" fmla="*/ 809164 w 1625939"/>
                <a:gd name="connsiteY15" fmla="*/ 936436 h 1493221"/>
                <a:gd name="connsiteX16" fmla="*/ 696369 w 1625939"/>
                <a:gd name="connsiteY16" fmla="*/ 913664 h 1493221"/>
                <a:gd name="connsiteX17" fmla="*/ 96595 w 1625939"/>
                <a:gd name="connsiteY17" fmla="*/ 913664 h 1493221"/>
                <a:gd name="connsiteX18" fmla="*/ 0 w 1625939"/>
                <a:gd name="connsiteY18" fmla="*/ 1010259 h 1493221"/>
                <a:gd name="connsiteX19" fmla="*/ 0 w 1625939"/>
                <a:gd name="connsiteY19" fmla="*/ 1203442 h 1493221"/>
                <a:gd name="connsiteX20" fmla="*/ 289779 w 1625939"/>
                <a:gd name="connsiteY20" fmla="*/ 1493221 h 1493221"/>
                <a:gd name="connsiteX21" fmla="*/ 889552 w 1625939"/>
                <a:gd name="connsiteY21" fmla="*/ 1493221 h 1493221"/>
                <a:gd name="connsiteX22" fmla="*/ 986147 w 1625939"/>
                <a:gd name="connsiteY22" fmla="*/ 1396626 h 1493221"/>
                <a:gd name="connsiteX23" fmla="*/ 986147 w 1625939"/>
                <a:gd name="connsiteY23" fmla="*/ 1391999 h 1493221"/>
                <a:gd name="connsiteX24" fmla="*/ 1065369 w 1625939"/>
                <a:gd name="connsiteY24" fmla="*/ 1418336 h 1493221"/>
                <a:gd name="connsiteX25" fmla="*/ 1286586 w 1625939"/>
                <a:gd name="connsiteY25" fmla="*/ 1402438 h 14932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1625939" h="1493221">
                  <a:moveTo>
                    <a:pt x="1286586" y="1402438"/>
                  </a:moveTo>
                  <a:cubicBezTo>
                    <a:pt x="1352891" y="1369220"/>
                    <a:pt x="1406524" y="1310707"/>
                    <a:pt x="1431768" y="1234773"/>
                  </a:cubicBezTo>
                  <a:lnTo>
                    <a:pt x="1620981" y="665627"/>
                  </a:lnTo>
                  <a:cubicBezTo>
                    <a:pt x="1637810" y="615004"/>
                    <a:pt x="1610415" y="560322"/>
                    <a:pt x="1559792" y="543492"/>
                  </a:cubicBezTo>
                  <a:lnTo>
                    <a:pt x="1482483" y="517790"/>
                  </a:lnTo>
                  <a:lnTo>
                    <a:pt x="1482483" y="200808"/>
                  </a:lnTo>
                  <a:cubicBezTo>
                    <a:pt x="1482483" y="89904"/>
                    <a:pt x="1392579" y="0"/>
                    <a:pt x="1281676" y="0"/>
                  </a:cubicBezTo>
                  <a:lnTo>
                    <a:pt x="1147806" y="1"/>
                  </a:lnTo>
                  <a:cubicBezTo>
                    <a:pt x="1110838" y="0"/>
                    <a:pt x="1080869" y="29969"/>
                    <a:pt x="1080869" y="66937"/>
                  </a:cubicBezTo>
                  <a:lnTo>
                    <a:pt x="1080869" y="389820"/>
                  </a:lnTo>
                  <a:cubicBezTo>
                    <a:pt x="1080869" y="417546"/>
                    <a:pt x="1086488" y="443959"/>
                    <a:pt x="1096649" y="467984"/>
                  </a:cubicBezTo>
                  <a:lnTo>
                    <a:pt x="1128498" y="515221"/>
                  </a:lnTo>
                  <a:lnTo>
                    <a:pt x="1108150" y="527978"/>
                  </a:lnTo>
                  <a:cubicBezTo>
                    <a:pt x="1063910" y="562009"/>
                    <a:pt x="1029008" y="609160"/>
                    <a:pt x="1010075" y="666110"/>
                  </a:cubicBezTo>
                  <a:lnTo>
                    <a:pt x="899873" y="997594"/>
                  </a:lnTo>
                  <a:lnTo>
                    <a:pt x="809164" y="936436"/>
                  </a:lnTo>
                  <a:cubicBezTo>
                    <a:pt x="774495" y="921773"/>
                    <a:pt x="736379" y="913664"/>
                    <a:pt x="696369" y="913664"/>
                  </a:cubicBezTo>
                  <a:lnTo>
                    <a:pt x="96595" y="913664"/>
                  </a:lnTo>
                  <a:cubicBezTo>
                    <a:pt x="43247" y="913664"/>
                    <a:pt x="0" y="956911"/>
                    <a:pt x="0" y="1010259"/>
                  </a:cubicBezTo>
                  <a:lnTo>
                    <a:pt x="0" y="1203442"/>
                  </a:lnTo>
                  <a:cubicBezTo>
                    <a:pt x="0" y="1363483"/>
                    <a:pt x="129738" y="1493221"/>
                    <a:pt x="289779" y="1493221"/>
                  </a:cubicBezTo>
                  <a:lnTo>
                    <a:pt x="889552" y="1493221"/>
                  </a:lnTo>
                  <a:cubicBezTo>
                    <a:pt x="942900" y="1493221"/>
                    <a:pt x="986147" y="1449974"/>
                    <a:pt x="986147" y="1396626"/>
                  </a:cubicBezTo>
                  <a:lnTo>
                    <a:pt x="986147" y="1391999"/>
                  </a:lnTo>
                  <a:lnTo>
                    <a:pt x="1065369" y="1418336"/>
                  </a:lnTo>
                  <a:cubicBezTo>
                    <a:pt x="1141304" y="1443581"/>
                    <a:pt x="1220281" y="1435657"/>
                    <a:pt x="1286586" y="1402438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B352E5E3-B401-FA05-C6F7-ABC5E4DD934C}"/>
                </a:ext>
              </a:extLst>
            </p:cNvPr>
            <p:cNvGrpSpPr/>
            <p:nvPr/>
          </p:nvGrpSpPr>
          <p:grpSpPr>
            <a:xfrm rot="18869280">
              <a:off x="1860578" y="2830374"/>
              <a:ext cx="952300" cy="1015856"/>
              <a:chOff x="5117393" y="2695252"/>
              <a:chExt cx="1069245" cy="1724348"/>
            </a:xfrm>
          </p:grpSpPr>
          <p:sp>
            <p:nvSpPr>
              <p:cNvPr id="26" name="Rounded Rectangle 35">
                <a:extLst>
                  <a:ext uri="{FF2B5EF4-FFF2-40B4-BE49-F238E27FC236}">
                    <a16:creationId xmlns:a16="http://schemas.microsoft.com/office/drawing/2014/main" id="{A4088D4F-14EF-1F42-7DCB-29D769B98166}"/>
                  </a:ext>
                </a:extLst>
              </p:cNvPr>
              <p:cNvSpPr/>
              <p:nvPr/>
            </p:nvSpPr>
            <p:spPr>
              <a:xfrm>
                <a:off x="5562600" y="2743200"/>
                <a:ext cx="228600" cy="1676400"/>
              </a:xfrm>
              <a:prstGeom prst="roundRect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Moon 26">
                <a:extLst>
                  <a:ext uri="{FF2B5EF4-FFF2-40B4-BE49-F238E27FC236}">
                    <a16:creationId xmlns:a16="http://schemas.microsoft.com/office/drawing/2014/main" id="{A8E4477F-D962-E779-C8AF-E30EEC86C3EE}"/>
                  </a:ext>
                </a:extLst>
              </p:cNvPr>
              <p:cNvSpPr/>
              <p:nvPr/>
            </p:nvSpPr>
            <p:spPr>
              <a:xfrm rot="6029780">
                <a:off x="5715008" y="2516418"/>
                <a:ext cx="261097" cy="682163"/>
              </a:xfrm>
              <a:prstGeom prst="moon">
                <a:avLst>
                  <a:gd name="adj" fmla="val 87500"/>
                </a:avLst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Flowchart: Magnetic Disk 27">
                <a:extLst>
                  <a:ext uri="{FF2B5EF4-FFF2-40B4-BE49-F238E27FC236}">
                    <a16:creationId xmlns:a16="http://schemas.microsoft.com/office/drawing/2014/main" id="{CADB8797-FC7C-C5C0-620B-AD031F657AA7}"/>
                  </a:ext>
                </a:extLst>
              </p:cNvPr>
              <p:cNvSpPr/>
              <p:nvPr/>
            </p:nvSpPr>
            <p:spPr>
              <a:xfrm rot="15873702">
                <a:off x="5281182" y="2531463"/>
                <a:ext cx="282022" cy="609600"/>
              </a:xfrm>
              <a:prstGeom prst="flowChartMagneticDisk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Oval 28">
                <a:extLst>
                  <a:ext uri="{FF2B5EF4-FFF2-40B4-BE49-F238E27FC236}">
                    <a16:creationId xmlns:a16="http://schemas.microsoft.com/office/drawing/2014/main" id="{143F5063-4CE7-CDAE-2259-6C2921D83952}"/>
                  </a:ext>
                </a:extLst>
              </p:cNvPr>
              <p:cNvSpPr/>
              <p:nvPr/>
            </p:nvSpPr>
            <p:spPr>
              <a:xfrm>
                <a:off x="5638800" y="2743200"/>
                <a:ext cx="152400" cy="152400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07281DF2-59D4-EAB5-59B4-97E9B8E7F50B}"/>
                </a:ext>
              </a:extLst>
            </p:cNvPr>
            <p:cNvSpPr/>
            <p:nvPr/>
          </p:nvSpPr>
          <p:spPr>
            <a:xfrm>
              <a:off x="2414722" y="3276602"/>
              <a:ext cx="266024" cy="22860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10DD74FC-147E-D473-B943-DCA1EBF1E0DD}"/>
              </a:ext>
            </a:extLst>
          </p:cNvPr>
          <p:cNvGrpSpPr/>
          <p:nvPr/>
        </p:nvGrpSpPr>
        <p:grpSpPr>
          <a:xfrm>
            <a:off x="5711047" y="2026149"/>
            <a:ext cx="1081868" cy="3201257"/>
            <a:chOff x="3709808" y="471091"/>
            <a:chExt cx="1783088" cy="5276175"/>
          </a:xfrm>
        </p:grpSpPr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E074E3C1-78E7-38E3-73A1-B2A541EE9F77}"/>
                </a:ext>
              </a:extLst>
            </p:cNvPr>
            <p:cNvGrpSpPr/>
            <p:nvPr/>
          </p:nvGrpSpPr>
          <p:grpSpPr>
            <a:xfrm>
              <a:off x="3709808" y="471091"/>
              <a:ext cx="1783088" cy="5276175"/>
              <a:chOff x="3709808" y="471091"/>
              <a:chExt cx="1783088" cy="5276175"/>
            </a:xfrm>
          </p:grpSpPr>
          <p:sp>
            <p:nvSpPr>
              <p:cNvPr id="51" name="Cloud 50">
                <a:extLst>
                  <a:ext uri="{FF2B5EF4-FFF2-40B4-BE49-F238E27FC236}">
                    <a16:creationId xmlns:a16="http://schemas.microsoft.com/office/drawing/2014/main" id="{40FDDC45-AFC7-F4AC-760C-DECCC250C4E4}"/>
                  </a:ext>
                </a:extLst>
              </p:cNvPr>
              <p:cNvSpPr/>
              <p:nvPr/>
            </p:nvSpPr>
            <p:spPr>
              <a:xfrm rot="19676626">
                <a:off x="3709808" y="730327"/>
                <a:ext cx="1243703" cy="807533"/>
              </a:xfrm>
              <a:prstGeom prst="cloud">
                <a:avLst/>
              </a:prstGeom>
              <a:solidFill>
                <a:srgbClr val="EBD96B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" name="Cloud 51">
                <a:extLst>
                  <a:ext uri="{FF2B5EF4-FFF2-40B4-BE49-F238E27FC236}">
                    <a16:creationId xmlns:a16="http://schemas.microsoft.com/office/drawing/2014/main" id="{598B56C2-87C8-BDF6-0706-6E09950E6240}"/>
                  </a:ext>
                </a:extLst>
              </p:cNvPr>
              <p:cNvSpPr/>
              <p:nvPr/>
            </p:nvSpPr>
            <p:spPr>
              <a:xfrm rot="15170084">
                <a:off x="4348168" y="689176"/>
                <a:ext cx="1243703" cy="807533"/>
              </a:xfrm>
              <a:prstGeom prst="cloud">
                <a:avLst/>
              </a:prstGeom>
              <a:solidFill>
                <a:srgbClr val="EBD96B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" name="Oval 52">
                <a:extLst>
                  <a:ext uri="{FF2B5EF4-FFF2-40B4-BE49-F238E27FC236}">
                    <a16:creationId xmlns:a16="http://schemas.microsoft.com/office/drawing/2014/main" id="{EEEEE2C8-E143-5474-2228-E5BF818571BF}"/>
                  </a:ext>
                </a:extLst>
              </p:cNvPr>
              <p:cNvSpPr/>
              <p:nvPr/>
            </p:nvSpPr>
            <p:spPr>
              <a:xfrm rot="2843460">
                <a:off x="4058446" y="5205122"/>
                <a:ext cx="400570" cy="5594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" name="Oval 53">
                <a:extLst>
                  <a:ext uri="{FF2B5EF4-FFF2-40B4-BE49-F238E27FC236}">
                    <a16:creationId xmlns:a16="http://schemas.microsoft.com/office/drawing/2014/main" id="{A05796B6-0EB4-0E77-14C3-FF3F42F5B0FB}"/>
                  </a:ext>
                </a:extLst>
              </p:cNvPr>
              <p:cNvSpPr/>
              <p:nvPr/>
            </p:nvSpPr>
            <p:spPr>
              <a:xfrm rot="19900530">
                <a:off x="4720945" y="5187866"/>
                <a:ext cx="400570" cy="5594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Oval 54">
                <a:extLst>
                  <a:ext uri="{FF2B5EF4-FFF2-40B4-BE49-F238E27FC236}">
                    <a16:creationId xmlns:a16="http://schemas.microsoft.com/office/drawing/2014/main" id="{43734817-7A78-0619-D035-DA7017B8F409}"/>
                  </a:ext>
                </a:extLst>
              </p:cNvPr>
              <p:cNvSpPr/>
              <p:nvPr/>
            </p:nvSpPr>
            <p:spPr>
              <a:xfrm>
                <a:off x="3742045" y="3529990"/>
                <a:ext cx="303803" cy="433441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Oval 55">
                <a:extLst>
                  <a:ext uri="{FF2B5EF4-FFF2-40B4-BE49-F238E27FC236}">
                    <a16:creationId xmlns:a16="http://schemas.microsoft.com/office/drawing/2014/main" id="{77F0F229-E851-1564-0BF0-CB7B220363D4}"/>
                  </a:ext>
                </a:extLst>
              </p:cNvPr>
              <p:cNvSpPr/>
              <p:nvPr/>
            </p:nvSpPr>
            <p:spPr>
              <a:xfrm rot="20689303">
                <a:off x="5189093" y="3538720"/>
                <a:ext cx="303803" cy="433441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Trapezoid 56">
                <a:extLst>
                  <a:ext uri="{FF2B5EF4-FFF2-40B4-BE49-F238E27FC236}">
                    <a16:creationId xmlns:a16="http://schemas.microsoft.com/office/drawing/2014/main" id="{8A6E930C-33A3-05E8-A35D-CE9D83E88EFA}"/>
                  </a:ext>
                </a:extLst>
              </p:cNvPr>
              <p:cNvSpPr/>
              <p:nvPr/>
            </p:nvSpPr>
            <p:spPr>
              <a:xfrm rot="20203792">
                <a:off x="4656042" y="2071655"/>
                <a:ext cx="720128" cy="1752467"/>
              </a:xfrm>
              <a:prstGeom prst="trapezoid">
                <a:avLst>
                  <a:gd name="adj" fmla="val 17618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8" name="Trapezoid 57">
                <a:extLst>
                  <a:ext uri="{FF2B5EF4-FFF2-40B4-BE49-F238E27FC236}">
                    <a16:creationId xmlns:a16="http://schemas.microsoft.com/office/drawing/2014/main" id="{84EE82E1-A49D-1D7E-7AE3-48FD8F4660F7}"/>
                  </a:ext>
                </a:extLst>
              </p:cNvPr>
              <p:cNvSpPr/>
              <p:nvPr/>
            </p:nvSpPr>
            <p:spPr>
              <a:xfrm rot="1050082">
                <a:off x="3867763" y="2038142"/>
                <a:ext cx="720128" cy="1752467"/>
              </a:xfrm>
              <a:prstGeom prst="trapezoid">
                <a:avLst>
                  <a:gd name="adj" fmla="val 17618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9" name="Trapezoid 58">
                <a:extLst>
                  <a:ext uri="{FF2B5EF4-FFF2-40B4-BE49-F238E27FC236}">
                    <a16:creationId xmlns:a16="http://schemas.microsoft.com/office/drawing/2014/main" id="{A6280E84-AF30-FFED-695D-61877D1BD10D}"/>
                  </a:ext>
                </a:extLst>
              </p:cNvPr>
              <p:cNvSpPr/>
              <p:nvPr/>
            </p:nvSpPr>
            <p:spPr>
              <a:xfrm>
                <a:off x="4082225" y="2080803"/>
                <a:ext cx="1059982" cy="1850037"/>
              </a:xfrm>
              <a:prstGeom prst="trapezoid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0" name="Oval 59">
                <a:extLst>
                  <a:ext uri="{FF2B5EF4-FFF2-40B4-BE49-F238E27FC236}">
                    <a16:creationId xmlns:a16="http://schemas.microsoft.com/office/drawing/2014/main" id="{B4CA61DF-26EE-EB7A-CC30-0D0885150C3A}"/>
                  </a:ext>
                </a:extLst>
              </p:cNvPr>
              <p:cNvSpPr/>
              <p:nvPr/>
            </p:nvSpPr>
            <p:spPr>
              <a:xfrm>
                <a:off x="4504156" y="2892272"/>
                <a:ext cx="112212" cy="95817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" name="Oval 60">
                <a:extLst>
                  <a:ext uri="{FF2B5EF4-FFF2-40B4-BE49-F238E27FC236}">
                    <a16:creationId xmlns:a16="http://schemas.microsoft.com/office/drawing/2014/main" id="{105C8F37-6159-C27D-5759-05341C63A9F2}"/>
                  </a:ext>
                </a:extLst>
              </p:cNvPr>
              <p:cNvSpPr/>
              <p:nvPr/>
            </p:nvSpPr>
            <p:spPr>
              <a:xfrm>
                <a:off x="4513410" y="3147246"/>
                <a:ext cx="112212" cy="95817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" name="Oval 61">
                <a:extLst>
                  <a:ext uri="{FF2B5EF4-FFF2-40B4-BE49-F238E27FC236}">
                    <a16:creationId xmlns:a16="http://schemas.microsoft.com/office/drawing/2014/main" id="{7C07681A-B756-66F6-9960-B68ECC72FA3E}"/>
                  </a:ext>
                </a:extLst>
              </p:cNvPr>
              <p:cNvSpPr/>
              <p:nvPr/>
            </p:nvSpPr>
            <p:spPr>
              <a:xfrm>
                <a:off x="4527745" y="3419122"/>
                <a:ext cx="112212" cy="95817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Oval 62">
                <a:extLst>
                  <a:ext uri="{FF2B5EF4-FFF2-40B4-BE49-F238E27FC236}">
                    <a16:creationId xmlns:a16="http://schemas.microsoft.com/office/drawing/2014/main" id="{2517B572-C3FF-F48B-8AC4-A7FDEF74CF3B}"/>
                  </a:ext>
                </a:extLst>
              </p:cNvPr>
              <p:cNvSpPr/>
              <p:nvPr/>
            </p:nvSpPr>
            <p:spPr>
              <a:xfrm>
                <a:off x="4531664" y="3659623"/>
                <a:ext cx="112212" cy="95817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Trapezoid 63">
                <a:extLst>
                  <a:ext uri="{FF2B5EF4-FFF2-40B4-BE49-F238E27FC236}">
                    <a16:creationId xmlns:a16="http://schemas.microsoft.com/office/drawing/2014/main" id="{AEF63754-2039-8B77-8EEE-B4A26926D784}"/>
                  </a:ext>
                </a:extLst>
              </p:cNvPr>
              <p:cNvSpPr/>
              <p:nvPr/>
            </p:nvSpPr>
            <p:spPr>
              <a:xfrm>
                <a:off x="4013150" y="3835682"/>
                <a:ext cx="720128" cy="1608834"/>
              </a:xfrm>
              <a:prstGeom prst="trapezoid">
                <a:avLst>
                  <a:gd name="adj" fmla="val 17618"/>
                </a:avLst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5" name="Trapezoid 64">
                <a:extLst>
                  <a:ext uri="{FF2B5EF4-FFF2-40B4-BE49-F238E27FC236}">
                    <a16:creationId xmlns:a16="http://schemas.microsoft.com/office/drawing/2014/main" id="{6D4E7A3C-153E-7009-8BE6-AECE8264CBB2}"/>
                  </a:ext>
                </a:extLst>
              </p:cNvPr>
              <p:cNvSpPr/>
              <p:nvPr/>
            </p:nvSpPr>
            <p:spPr>
              <a:xfrm rot="21416046">
                <a:off x="4534230" y="3809691"/>
                <a:ext cx="720128" cy="1608833"/>
              </a:xfrm>
              <a:prstGeom prst="trapezoid">
                <a:avLst>
                  <a:gd name="adj" fmla="val 17618"/>
                </a:avLst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6" name="Oval 65">
                <a:extLst>
                  <a:ext uri="{FF2B5EF4-FFF2-40B4-BE49-F238E27FC236}">
                    <a16:creationId xmlns:a16="http://schemas.microsoft.com/office/drawing/2014/main" id="{E614781D-5D06-34A9-FBB6-5CD97CF85350}"/>
                  </a:ext>
                </a:extLst>
              </p:cNvPr>
              <p:cNvSpPr/>
              <p:nvPr/>
            </p:nvSpPr>
            <p:spPr>
              <a:xfrm>
                <a:off x="4286574" y="3844097"/>
                <a:ext cx="666937" cy="55960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" name="Rounded Rectangle 59">
                <a:extLst>
                  <a:ext uri="{FF2B5EF4-FFF2-40B4-BE49-F238E27FC236}">
                    <a16:creationId xmlns:a16="http://schemas.microsoft.com/office/drawing/2014/main" id="{493DD17E-D836-EE71-D255-32E45050093E}"/>
                  </a:ext>
                </a:extLst>
              </p:cNvPr>
              <p:cNvSpPr/>
              <p:nvPr/>
            </p:nvSpPr>
            <p:spPr>
              <a:xfrm>
                <a:off x="4082225" y="3755440"/>
                <a:ext cx="1059982" cy="175400"/>
              </a:xfrm>
              <a:prstGeom prst="round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" name="Isosceles Triangle 67">
                <a:extLst>
                  <a:ext uri="{FF2B5EF4-FFF2-40B4-BE49-F238E27FC236}">
                    <a16:creationId xmlns:a16="http://schemas.microsoft.com/office/drawing/2014/main" id="{D2C795DC-F4AB-2A92-CF6F-E4A5778D0960}"/>
                  </a:ext>
                </a:extLst>
              </p:cNvPr>
              <p:cNvSpPr/>
              <p:nvPr/>
            </p:nvSpPr>
            <p:spPr>
              <a:xfrm rot="10800000">
                <a:off x="4174204" y="1938889"/>
                <a:ext cx="815765" cy="615932"/>
              </a:xfrm>
              <a:prstGeom prst="triangle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Chord 68">
                <a:extLst>
                  <a:ext uri="{FF2B5EF4-FFF2-40B4-BE49-F238E27FC236}">
                    <a16:creationId xmlns:a16="http://schemas.microsoft.com/office/drawing/2014/main" id="{78B3F56F-88C6-C9E4-37C4-7ADAF4D80735}"/>
                  </a:ext>
                </a:extLst>
              </p:cNvPr>
              <p:cNvSpPr/>
              <p:nvPr/>
            </p:nvSpPr>
            <p:spPr>
              <a:xfrm rot="4921316" flipH="1">
                <a:off x="4280481" y="2095523"/>
                <a:ext cx="641133" cy="477457"/>
              </a:xfrm>
              <a:prstGeom prst="chord">
                <a:avLst>
                  <a:gd name="adj1" fmla="val 2700000"/>
                  <a:gd name="adj2" fmla="val 17814685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70" name="Straight Connector 69">
                <a:extLst>
                  <a:ext uri="{FF2B5EF4-FFF2-40B4-BE49-F238E27FC236}">
                    <a16:creationId xmlns:a16="http://schemas.microsoft.com/office/drawing/2014/main" id="{0B9D10DC-E5EE-3A72-89E4-82ED5A4259DD}"/>
                  </a:ext>
                </a:extLst>
              </p:cNvPr>
              <p:cNvCxnSpPr>
                <a:stCxn id="79" idx="0"/>
                <a:endCxn id="67" idx="0"/>
              </p:cNvCxnSpPr>
              <p:nvPr/>
            </p:nvCxnSpPr>
            <p:spPr>
              <a:xfrm>
                <a:off x="4588638" y="2185755"/>
                <a:ext cx="23578" cy="1569685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1" name="Rounded Rectangle 65">
                <a:extLst>
                  <a:ext uri="{FF2B5EF4-FFF2-40B4-BE49-F238E27FC236}">
                    <a16:creationId xmlns:a16="http://schemas.microsoft.com/office/drawing/2014/main" id="{5A68330F-AE91-802E-C858-A7879DF9B128}"/>
                  </a:ext>
                </a:extLst>
              </p:cNvPr>
              <p:cNvSpPr/>
              <p:nvPr/>
            </p:nvSpPr>
            <p:spPr>
              <a:xfrm>
                <a:off x="4691716" y="2752663"/>
                <a:ext cx="261795" cy="45719"/>
              </a:xfrm>
              <a:prstGeom prst="round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" name="Oval 71">
                <a:extLst>
                  <a:ext uri="{FF2B5EF4-FFF2-40B4-BE49-F238E27FC236}">
                    <a16:creationId xmlns:a16="http://schemas.microsoft.com/office/drawing/2014/main" id="{8DE4DD59-F0C7-D3DD-19BF-90A730B6E5E9}"/>
                  </a:ext>
                </a:extLst>
              </p:cNvPr>
              <p:cNvSpPr/>
              <p:nvPr/>
            </p:nvSpPr>
            <p:spPr>
              <a:xfrm rot="16847535">
                <a:off x="5126557" y="1484359"/>
                <a:ext cx="207373" cy="138741"/>
              </a:xfrm>
              <a:prstGeom prst="ellipse">
                <a:avLst/>
              </a:prstGeom>
              <a:solidFill>
                <a:srgbClr val="EBD96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73" name="Group 72">
                <a:extLst>
                  <a:ext uri="{FF2B5EF4-FFF2-40B4-BE49-F238E27FC236}">
                    <a16:creationId xmlns:a16="http://schemas.microsoft.com/office/drawing/2014/main" id="{6AE667EC-E51C-8585-9C1B-64034FEBFDAA}"/>
                  </a:ext>
                </a:extLst>
              </p:cNvPr>
              <p:cNvGrpSpPr/>
              <p:nvPr/>
            </p:nvGrpSpPr>
            <p:grpSpPr>
              <a:xfrm>
                <a:off x="4301828" y="2185755"/>
                <a:ext cx="586409" cy="260404"/>
                <a:chOff x="6322244" y="2091246"/>
                <a:chExt cx="1874393" cy="671860"/>
              </a:xfrm>
            </p:grpSpPr>
            <p:sp>
              <p:nvSpPr>
                <p:cNvPr id="79" name="Rounded Rectangle 3">
                  <a:extLst>
                    <a:ext uri="{FF2B5EF4-FFF2-40B4-BE49-F238E27FC236}">
                      <a16:creationId xmlns:a16="http://schemas.microsoft.com/office/drawing/2014/main" id="{8E3A70E5-F6AF-3B9F-B501-9EB2F73A8683}"/>
                    </a:ext>
                  </a:extLst>
                </p:cNvPr>
                <p:cNvSpPr/>
                <p:nvPr/>
              </p:nvSpPr>
              <p:spPr>
                <a:xfrm>
                  <a:off x="6705600" y="2091246"/>
                  <a:ext cx="1066800" cy="671860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ound Diagonal Corner Rectangle 24">
                  <a:extLst>
                    <a:ext uri="{FF2B5EF4-FFF2-40B4-BE49-F238E27FC236}">
                      <a16:creationId xmlns:a16="http://schemas.microsoft.com/office/drawing/2014/main" id="{BEEF55A1-6461-D92A-38F0-610AB3313CE3}"/>
                    </a:ext>
                  </a:extLst>
                </p:cNvPr>
                <p:cNvSpPr/>
                <p:nvPr/>
              </p:nvSpPr>
              <p:spPr>
                <a:xfrm rot="2466187">
                  <a:off x="6322244" y="2166083"/>
                  <a:ext cx="632871" cy="586580"/>
                </a:xfrm>
                <a:prstGeom prst="round2DiagRect">
                  <a:avLst>
                    <a:gd name="adj1" fmla="val 50000"/>
                    <a:gd name="adj2" fmla="val 0"/>
                  </a:avLst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ound Diagonal Corner Rectangle 81">
                  <a:extLst>
                    <a:ext uri="{FF2B5EF4-FFF2-40B4-BE49-F238E27FC236}">
                      <a16:creationId xmlns:a16="http://schemas.microsoft.com/office/drawing/2014/main" id="{61232FFF-081C-4CB8-CD81-8769D3BF701F}"/>
                    </a:ext>
                  </a:extLst>
                </p:cNvPr>
                <p:cNvSpPr/>
                <p:nvPr/>
              </p:nvSpPr>
              <p:spPr>
                <a:xfrm rot="13218230">
                  <a:off x="7467718" y="2201414"/>
                  <a:ext cx="728919" cy="509291"/>
                </a:xfrm>
                <a:prstGeom prst="round2DiagRect">
                  <a:avLst>
                    <a:gd name="adj1" fmla="val 50000"/>
                    <a:gd name="adj2" fmla="val 0"/>
                  </a:avLst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4" name="Cloud 73">
                <a:extLst>
                  <a:ext uri="{FF2B5EF4-FFF2-40B4-BE49-F238E27FC236}">
                    <a16:creationId xmlns:a16="http://schemas.microsoft.com/office/drawing/2014/main" id="{C4F30908-E238-AFA9-4EC7-1A50C139D545}"/>
                  </a:ext>
                </a:extLst>
              </p:cNvPr>
              <p:cNvSpPr/>
              <p:nvPr/>
            </p:nvSpPr>
            <p:spPr>
              <a:xfrm>
                <a:off x="3941166" y="1194282"/>
                <a:ext cx="1355701" cy="1199477"/>
              </a:xfrm>
              <a:prstGeom prst="cloud">
                <a:avLst/>
              </a:prstGeom>
              <a:solidFill>
                <a:srgbClr val="EBD96B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Oval 74">
                <a:extLst>
                  <a:ext uri="{FF2B5EF4-FFF2-40B4-BE49-F238E27FC236}">
                    <a16:creationId xmlns:a16="http://schemas.microsoft.com/office/drawing/2014/main" id="{F109FD2B-0AC7-4712-DE20-6819D3477624}"/>
                  </a:ext>
                </a:extLst>
              </p:cNvPr>
              <p:cNvSpPr/>
              <p:nvPr/>
            </p:nvSpPr>
            <p:spPr>
              <a:xfrm>
                <a:off x="4027542" y="816937"/>
                <a:ext cx="1104844" cy="1349146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Oval 75">
                <a:extLst>
                  <a:ext uri="{FF2B5EF4-FFF2-40B4-BE49-F238E27FC236}">
                    <a16:creationId xmlns:a16="http://schemas.microsoft.com/office/drawing/2014/main" id="{DB9EDE66-1458-E4B3-6CC5-7FEA04178275}"/>
                  </a:ext>
                </a:extLst>
              </p:cNvPr>
              <p:cNvSpPr/>
              <p:nvPr/>
            </p:nvSpPr>
            <p:spPr>
              <a:xfrm>
                <a:off x="4373214" y="601725"/>
                <a:ext cx="398644" cy="203475"/>
              </a:xfrm>
              <a:prstGeom prst="ellipse">
                <a:avLst/>
              </a:prstGeom>
              <a:solidFill>
                <a:srgbClr val="EBD96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Oval 76">
                <a:extLst>
                  <a:ext uri="{FF2B5EF4-FFF2-40B4-BE49-F238E27FC236}">
                    <a16:creationId xmlns:a16="http://schemas.microsoft.com/office/drawing/2014/main" id="{F011B60F-225C-0897-603D-787A0725F895}"/>
                  </a:ext>
                </a:extLst>
              </p:cNvPr>
              <p:cNvSpPr/>
              <p:nvPr/>
            </p:nvSpPr>
            <p:spPr>
              <a:xfrm rot="15616585">
                <a:off x="4924860" y="1183955"/>
                <a:ext cx="628447" cy="222032"/>
              </a:xfrm>
              <a:prstGeom prst="ellipse">
                <a:avLst/>
              </a:prstGeom>
              <a:solidFill>
                <a:srgbClr val="EBD96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8" name="Oval 77">
                <a:extLst>
                  <a:ext uri="{FF2B5EF4-FFF2-40B4-BE49-F238E27FC236}">
                    <a16:creationId xmlns:a16="http://schemas.microsoft.com/office/drawing/2014/main" id="{3E58A3F8-9A2D-9A94-5A26-A2DB4CC15AE0}"/>
                  </a:ext>
                </a:extLst>
              </p:cNvPr>
              <p:cNvSpPr/>
              <p:nvPr/>
            </p:nvSpPr>
            <p:spPr>
              <a:xfrm rot="18571257" flipV="1">
                <a:off x="4992853" y="1821812"/>
                <a:ext cx="268164" cy="89032"/>
              </a:xfrm>
              <a:prstGeom prst="ellipse">
                <a:avLst/>
              </a:prstGeom>
              <a:solidFill>
                <a:srgbClr val="EBD96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AF6A973B-41C1-D2F6-D7E8-40CECB60ACB8}"/>
                </a:ext>
              </a:extLst>
            </p:cNvPr>
            <p:cNvGrpSpPr/>
            <p:nvPr/>
          </p:nvGrpSpPr>
          <p:grpSpPr>
            <a:xfrm>
              <a:off x="4683882" y="2730532"/>
              <a:ext cx="446227" cy="268568"/>
              <a:chOff x="6280719" y="1455047"/>
              <a:chExt cx="921715" cy="554747"/>
            </a:xfrm>
          </p:grpSpPr>
          <p:sp>
            <p:nvSpPr>
              <p:cNvPr id="46" name="Donut 90">
                <a:extLst>
                  <a:ext uri="{FF2B5EF4-FFF2-40B4-BE49-F238E27FC236}">
                    <a16:creationId xmlns:a16="http://schemas.microsoft.com/office/drawing/2014/main" id="{283FA809-ECF5-A730-55C5-9466B12E6AA5}"/>
                  </a:ext>
                </a:extLst>
              </p:cNvPr>
              <p:cNvSpPr/>
              <p:nvPr/>
            </p:nvSpPr>
            <p:spPr>
              <a:xfrm rot="3132057">
                <a:off x="6157627" y="1578139"/>
                <a:ext cx="410308" cy="164123"/>
              </a:xfrm>
              <a:prstGeom prst="donut">
                <a:avLst/>
              </a:prstGeom>
              <a:solidFill>
                <a:srgbClr val="FFC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7" name="Donut 91">
                <a:extLst>
                  <a:ext uri="{FF2B5EF4-FFF2-40B4-BE49-F238E27FC236}">
                    <a16:creationId xmlns:a16="http://schemas.microsoft.com/office/drawing/2014/main" id="{36ED91D0-A57F-00FD-3EDD-43BF5C36CD7C}"/>
                  </a:ext>
                </a:extLst>
              </p:cNvPr>
              <p:cNvSpPr/>
              <p:nvPr/>
            </p:nvSpPr>
            <p:spPr>
              <a:xfrm rot="3093051">
                <a:off x="6240195" y="1722578"/>
                <a:ext cx="410308" cy="164123"/>
              </a:xfrm>
              <a:prstGeom prst="donut">
                <a:avLst/>
              </a:prstGeom>
              <a:solidFill>
                <a:srgbClr val="FFC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8" name="Donut 92">
                <a:extLst>
                  <a:ext uri="{FF2B5EF4-FFF2-40B4-BE49-F238E27FC236}">
                    <a16:creationId xmlns:a16="http://schemas.microsoft.com/office/drawing/2014/main" id="{49DC24CF-8B26-8C31-2563-872C84B4D813}"/>
                  </a:ext>
                </a:extLst>
              </p:cNvPr>
              <p:cNvSpPr/>
              <p:nvPr/>
            </p:nvSpPr>
            <p:spPr>
              <a:xfrm rot="21265362">
                <a:off x="6500334" y="1842992"/>
                <a:ext cx="354416" cy="148231"/>
              </a:xfrm>
              <a:prstGeom prst="donut">
                <a:avLst/>
              </a:prstGeom>
              <a:solidFill>
                <a:srgbClr val="FFC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9" name="Donut 93">
                <a:extLst>
                  <a:ext uri="{FF2B5EF4-FFF2-40B4-BE49-F238E27FC236}">
                    <a16:creationId xmlns:a16="http://schemas.microsoft.com/office/drawing/2014/main" id="{78169591-D4D2-8B4F-7FE9-83B98131C0C7}"/>
                  </a:ext>
                </a:extLst>
              </p:cNvPr>
              <p:cNvSpPr/>
              <p:nvPr/>
            </p:nvSpPr>
            <p:spPr>
              <a:xfrm rot="18973134">
                <a:off x="6792126" y="1707540"/>
                <a:ext cx="410308" cy="164123"/>
              </a:xfrm>
              <a:prstGeom prst="donut">
                <a:avLst/>
              </a:prstGeom>
              <a:solidFill>
                <a:srgbClr val="FFC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0" name="Donut 94">
                <a:extLst>
                  <a:ext uri="{FF2B5EF4-FFF2-40B4-BE49-F238E27FC236}">
                    <a16:creationId xmlns:a16="http://schemas.microsoft.com/office/drawing/2014/main" id="{FE33CB74-2376-8799-1F8C-45A4A3FB5BCA}"/>
                  </a:ext>
                </a:extLst>
              </p:cNvPr>
              <p:cNvSpPr/>
              <p:nvPr/>
            </p:nvSpPr>
            <p:spPr>
              <a:xfrm rot="9772315">
                <a:off x="6644469" y="1809380"/>
                <a:ext cx="410308" cy="164123"/>
              </a:xfrm>
              <a:prstGeom prst="donut">
                <a:avLst/>
              </a:prstGeom>
              <a:solidFill>
                <a:srgbClr val="FFC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1421B00D-93DE-1FC1-9002-444FA2110F7E}"/>
                </a:ext>
              </a:extLst>
            </p:cNvPr>
            <p:cNvGrpSpPr/>
            <p:nvPr/>
          </p:nvGrpSpPr>
          <p:grpSpPr>
            <a:xfrm>
              <a:off x="4698027" y="2923448"/>
              <a:ext cx="357554" cy="417146"/>
              <a:chOff x="6629400" y="2514600"/>
              <a:chExt cx="1371600" cy="1600200"/>
            </a:xfrm>
          </p:grpSpPr>
          <p:sp>
            <p:nvSpPr>
              <p:cNvPr id="34" name="Oval 33">
                <a:extLst>
                  <a:ext uri="{FF2B5EF4-FFF2-40B4-BE49-F238E27FC236}">
                    <a16:creationId xmlns:a16="http://schemas.microsoft.com/office/drawing/2014/main" id="{4019DD3D-C4E8-F9D5-080E-B43313E7C919}"/>
                  </a:ext>
                </a:extLst>
              </p:cNvPr>
              <p:cNvSpPr/>
              <p:nvPr/>
            </p:nvSpPr>
            <p:spPr>
              <a:xfrm>
                <a:off x="6629400" y="2819400"/>
                <a:ext cx="1371600" cy="1295400"/>
              </a:xfrm>
              <a:prstGeom prst="ellipse">
                <a:avLst/>
              </a:prstGeom>
              <a:solidFill>
                <a:srgbClr val="FFC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Oval 34">
                <a:extLst>
                  <a:ext uri="{FF2B5EF4-FFF2-40B4-BE49-F238E27FC236}">
                    <a16:creationId xmlns:a16="http://schemas.microsoft.com/office/drawing/2014/main" id="{5234E26F-7F67-2163-EFDE-440963BD7A1A}"/>
                  </a:ext>
                </a:extLst>
              </p:cNvPr>
              <p:cNvSpPr/>
              <p:nvPr/>
            </p:nvSpPr>
            <p:spPr>
              <a:xfrm>
                <a:off x="6781800" y="2971800"/>
                <a:ext cx="1048871" cy="990600"/>
              </a:xfrm>
              <a:prstGeom prst="ellipse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6" name="Straight Arrow Connector 35">
                <a:extLst>
                  <a:ext uri="{FF2B5EF4-FFF2-40B4-BE49-F238E27FC236}">
                    <a16:creationId xmlns:a16="http://schemas.microsoft.com/office/drawing/2014/main" id="{B2475628-31A2-68AE-F0C7-3247444D8B82}"/>
                  </a:ext>
                </a:extLst>
              </p:cNvPr>
              <p:cNvCxnSpPr/>
              <p:nvPr/>
            </p:nvCxnSpPr>
            <p:spPr>
              <a:xfrm flipH="1">
                <a:off x="7315200" y="3424518"/>
                <a:ext cx="8965" cy="233082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Arrow Connector 36">
                <a:extLst>
                  <a:ext uri="{FF2B5EF4-FFF2-40B4-BE49-F238E27FC236}">
                    <a16:creationId xmlns:a16="http://schemas.microsoft.com/office/drawing/2014/main" id="{D96F4818-F8D8-E4D1-896F-252848725915}"/>
                  </a:ext>
                </a:extLst>
              </p:cNvPr>
              <p:cNvCxnSpPr/>
              <p:nvPr/>
            </p:nvCxnSpPr>
            <p:spPr>
              <a:xfrm flipV="1">
                <a:off x="7315200" y="3429000"/>
                <a:ext cx="304800" cy="1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8" name="Oval 37">
                <a:extLst>
                  <a:ext uri="{FF2B5EF4-FFF2-40B4-BE49-F238E27FC236}">
                    <a16:creationId xmlns:a16="http://schemas.microsoft.com/office/drawing/2014/main" id="{7965197A-D2CD-351F-70CA-81C2662C9513}"/>
                  </a:ext>
                </a:extLst>
              </p:cNvPr>
              <p:cNvSpPr/>
              <p:nvPr/>
            </p:nvSpPr>
            <p:spPr>
              <a:xfrm>
                <a:off x="7285105" y="3052482"/>
                <a:ext cx="83884" cy="67236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Oval 38">
                <a:extLst>
                  <a:ext uri="{FF2B5EF4-FFF2-40B4-BE49-F238E27FC236}">
                    <a16:creationId xmlns:a16="http://schemas.microsoft.com/office/drawing/2014/main" id="{217171D1-B099-D2A6-FE40-6A64441C98F6}"/>
                  </a:ext>
                </a:extLst>
              </p:cNvPr>
              <p:cNvSpPr/>
              <p:nvPr/>
            </p:nvSpPr>
            <p:spPr>
              <a:xfrm>
                <a:off x="7736541" y="3405692"/>
                <a:ext cx="53788" cy="45719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Oval 39">
                <a:extLst>
                  <a:ext uri="{FF2B5EF4-FFF2-40B4-BE49-F238E27FC236}">
                    <a16:creationId xmlns:a16="http://schemas.microsoft.com/office/drawing/2014/main" id="{2B3AEFD6-DE36-FABE-7D1B-7F11B9F69974}"/>
                  </a:ext>
                </a:extLst>
              </p:cNvPr>
              <p:cNvSpPr/>
              <p:nvPr/>
            </p:nvSpPr>
            <p:spPr>
              <a:xfrm>
                <a:off x="7315201" y="3773245"/>
                <a:ext cx="74918" cy="45719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Oval 40">
                <a:extLst>
                  <a:ext uri="{FF2B5EF4-FFF2-40B4-BE49-F238E27FC236}">
                    <a16:creationId xmlns:a16="http://schemas.microsoft.com/office/drawing/2014/main" id="{025A76E1-D5C0-277C-3DED-E3D7E3B15446}"/>
                  </a:ext>
                </a:extLst>
              </p:cNvPr>
              <p:cNvSpPr/>
              <p:nvPr/>
            </p:nvSpPr>
            <p:spPr>
              <a:xfrm>
                <a:off x="6849036" y="3403186"/>
                <a:ext cx="89646" cy="45719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Oval 41">
                <a:extLst>
                  <a:ext uri="{FF2B5EF4-FFF2-40B4-BE49-F238E27FC236}">
                    <a16:creationId xmlns:a16="http://schemas.microsoft.com/office/drawing/2014/main" id="{BBC0CBA2-85D7-40B1-66E1-74E55954671B}"/>
                  </a:ext>
                </a:extLst>
              </p:cNvPr>
              <p:cNvSpPr/>
              <p:nvPr/>
            </p:nvSpPr>
            <p:spPr>
              <a:xfrm>
                <a:off x="7059706" y="2734234"/>
                <a:ext cx="457200" cy="179295"/>
              </a:xfrm>
              <a:prstGeom prst="ellipse">
                <a:avLst/>
              </a:prstGeom>
              <a:solidFill>
                <a:srgbClr val="FFC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Rounded Rectangle 105">
                <a:extLst>
                  <a:ext uri="{FF2B5EF4-FFF2-40B4-BE49-F238E27FC236}">
                    <a16:creationId xmlns:a16="http://schemas.microsoft.com/office/drawing/2014/main" id="{1387CA52-060B-DD2F-3ECA-FEDC867DDFB4}"/>
                  </a:ext>
                </a:extLst>
              </p:cNvPr>
              <p:cNvSpPr/>
              <p:nvPr/>
            </p:nvSpPr>
            <p:spPr>
              <a:xfrm>
                <a:off x="7162800" y="2545977"/>
                <a:ext cx="251012" cy="304800"/>
              </a:xfrm>
              <a:prstGeom prst="roundRect">
                <a:avLst/>
              </a:prstGeom>
              <a:solidFill>
                <a:srgbClr val="FFC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Oval 43">
                <a:extLst>
                  <a:ext uri="{FF2B5EF4-FFF2-40B4-BE49-F238E27FC236}">
                    <a16:creationId xmlns:a16="http://schemas.microsoft.com/office/drawing/2014/main" id="{0D55AE4E-9DA6-B17C-3089-DF398769738B}"/>
                  </a:ext>
                </a:extLst>
              </p:cNvPr>
              <p:cNvSpPr/>
              <p:nvPr/>
            </p:nvSpPr>
            <p:spPr>
              <a:xfrm>
                <a:off x="7086600" y="2514600"/>
                <a:ext cx="381000" cy="152400"/>
              </a:xfrm>
              <a:prstGeom prst="ellipse">
                <a:avLst/>
              </a:prstGeom>
              <a:solidFill>
                <a:srgbClr val="FFC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Oval 44">
                <a:extLst>
                  <a:ext uri="{FF2B5EF4-FFF2-40B4-BE49-F238E27FC236}">
                    <a16:creationId xmlns:a16="http://schemas.microsoft.com/office/drawing/2014/main" id="{A033DCA6-E21F-BCDE-0346-FB6C01D88E56}"/>
                  </a:ext>
                </a:extLst>
              </p:cNvPr>
              <p:cNvSpPr/>
              <p:nvPr/>
            </p:nvSpPr>
            <p:spPr>
              <a:xfrm>
                <a:off x="7270376" y="3406588"/>
                <a:ext cx="116542" cy="80683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05" name="Group 104">
            <a:extLst>
              <a:ext uri="{FF2B5EF4-FFF2-40B4-BE49-F238E27FC236}">
                <a16:creationId xmlns:a16="http://schemas.microsoft.com/office/drawing/2014/main" id="{8DDDD7E9-9F97-AFF2-2F08-F9C087A49C43}"/>
              </a:ext>
            </a:extLst>
          </p:cNvPr>
          <p:cNvGrpSpPr/>
          <p:nvPr/>
        </p:nvGrpSpPr>
        <p:grpSpPr>
          <a:xfrm>
            <a:off x="8319930" y="2228866"/>
            <a:ext cx="1236169" cy="2921347"/>
            <a:chOff x="8734962" y="1284978"/>
            <a:chExt cx="2101711" cy="4966819"/>
          </a:xfrm>
        </p:grpSpPr>
        <p:sp>
          <p:nvSpPr>
            <p:cNvPr id="106" name="Rounded Rectangle 110">
              <a:extLst>
                <a:ext uri="{FF2B5EF4-FFF2-40B4-BE49-F238E27FC236}">
                  <a16:creationId xmlns:a16="http://schemas.microsoft.com/office/drawing/2014/main" id="{31CBC753-7ADE-9D30-4DB6-65BD3AFBA448}"/>
                </a:ext>
              </a:extLst>
            </p:cNvPr>
            <p:cNvSpPr/>
            <p:nvPr/>
          </p:nvSpPr>
          <p:spPr>
            <a:xfrm flipH="1">
              <a:off x="9090541" y="1585650"/>
              <a:ext cx="1368562" cy="1197450"/>
            </a:xfrm>
            <a:prstGeom prst="roundRect">
              <a:avLst/>
            </a:prstGeom>
            <a:solidFill>
              <a:srgbClr val="6633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Oval 6">
              <a:extLst>
                <a:ext uri="{FF2B5EF4-FFF2-40B4-BE49-F238E27FC236}">
                  <a16:creationId xmlns:a16="http://schemas.microsoft.com/office/drawing/2014/main" id="{DAD6C7C1-1AF1-5322-E360-A244C283A0D8}"/>
                </a:ext>
              </a:extLst>
            </p:cNvPr>
            <p:cNvSpPr/>
            <p:nvPr/>
          </p:nvSpPr>
          <p:spPr>
            <a:xfrm flipH="1">
              <a:off x="9793293" y="5659893"/>
              <a:ext cx="584855" cy="583532"/>
            </a:xfrm>
            <a:prstGeom prst="ellipse">
              <a:avLst/>
            </a:prstGeom>
            <a:solidFill>
              <a:srgbClr val="C6802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Oval 7">
              <a:extLst>
                <a:ext uri="{FF2B5EF4-FFF2-40B4-BE49-F238E27FC236}">
                  <a16:creationId xmlns:a16="http://schemas.microsoft.com/office/drawing/2014/main" id="{A200F375-17D5-F809-9333-8549FD06E445}"/>
                </a:ext>
              </a:extLst>
            </p:cNvPr>
            <p:cNvSpPr/>
            <p:nvPr/>
          </p:nvSpPr>
          <p:spPr>
            <a:xfrm flipH="1">
              <a:off x="9110041" y="5668265"/>
              <a:ext cx="584855" cy="583532"/>
            </a:xfrm>
            <a:prstGeom prst="ellipse">
              <a:avLst/>
            </a:prstGeom>
            <a:solidFill>
              <a:srgbClr val="C6802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Trapezoid 12">
              <a:extLst>
                <a:ext uri="{FF2B5EF4-FFF2-40B4-BE49-F238E27FC236}">
                  <a16:creationId xmlns:a16="http://schemas.microsoft.com/office/drawing/2014/main" id="{68E17F6E-E5D1-4688-0698-CA2B2418E56E}"/>
                </a:ext>
              </a:extLst>
            </p:cNvPr>
            <p:cNvSpPr/>
            <p:nvPr/>
          </p:nvSpPr>
          <p:spPr>
            <a:xfrm flipH="1">
              <a:off x="8979580" y="4008250"/>
              <a:ext cx="1523809" cy="1967154"/>
            </a:xfrm>
            <a:prstGeom prst="trapezoid">
              <a:avLst/>
            </a:prstGeom>
            <a:solidFill>
              <a:srgbClr val="745706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Oval 4">
              <a:extLst>
                <a:ext uri="{FF2B5EF4-FFF2-40B4-BE49-F238E27FC236}">
                  <a16:creationId xmlns:a16="http://schemas.microsoft.com/office/drawing/2014/main" id="{DEA6FD4F-7E86-681C-7D0D-B93CAD8DAAE4}"/>
                </a:ext>
              </a:extLst>
            </p:cNvPr>
            <p:cNvSpPr/>
            <p:nvPr/>
          </p:nvSpPr>
          <p:spPr>
            <a:xfrm flipH="1">
              <a:off x="8734962" y="3782879"/>
              <a:ext cx="467884" cy="593936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Oval 5">
              <a:extLst>
                <a:ext uri="{FF2B5EF4-FFF2-40B4-BE49-F238E27FC236}">
                  <a16:creationId xmlns:a16="http://schemas.microsoft.com/office/drawing/2014/main" id="{EFADDAB8-6118-5942-F594-4FCED8BE2F25}"/>
                </a:ext>
              </a:extLst>
            </p:cNvPr>
            <p:cNvSpPr/>
            <p:nvPr/>
          </p:nvSpPr>
          <p:spPr>
            <a:xfrm flipH="1">
              <a:off x="10368789" y="3624253"/>
              <a:ext cx="467884" cy="658772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Trapezoid 9">
              <a:extLst>
                <a:ext uri="{FF2B5EF4-FFF2-40B4-BE49-F238E27FC236}">
                  <a16:creationId xmlns:a16="http://schemas.microsoft.com/office/drawing/2014/main" id="{4024D388-3829-3FF7-7F53-C84E8B9BB541}"/>
                </a:ext>
              </a:extLst>
            </p:cNvPr>
            <p:cNvSpPr/>
            <p:nvPr/>
          </p:nvSpPr>
          <p:spPr>
            <a:xfrm rot="20302965" flipH="1">
              <a:off x="9958043" y="2706795"/>
              <a:ext cx="770520" cy="1402582"/>
            </a:xfrm>
            <a:prstGeom prst="trapezoid">
              <a:avLst>
                <a:gd name="adj" fmla="val 41792"/>
              </a:avLst>
            </a:prstGeom>
            <a:solidFill>
              <a:schemeClr val="accent4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Trapezoid 11">
              <a:extLst>
                <a:ext uri="{FF2B5EF4-FFF2-40B4-BE49-F238E27FC236}">
                  <a16:creationId xmlns:a16="http://schemas.microsoft.com/office/drawing/2014/main" id="{00F174EC-39B5-3591-F1AC-685D15C67C53}"/>
                </a:ext>
              </a:extLst>
            </p:cNvPr>
            <p:cNvSpPr/>
            <p:nvPr/>
          </p:nvSpPr>
          <p:spPr>
            <a:xfrm rot="1563792" flipH="1">
              <a:off x="8890371" y="2726542"/>
              <a:ext cx="770520" cy="1510975"/>
            </a:xfrm>
            <a:prstGeom prst="trapezoid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Trapezoid 12">
              <a:extLst>
                <a:ext uri="{FF2B5EF4-FFF2-40B4-BE49-F238E27FC236}">
                  <a16:creationId xmlns:a16="http://schemas.microsoft.com/office/drawing/2014/main" id="{98B1EFA5-BA1B-4E02-4E9A-A55C34C20A9E}"/>
                </a:ext>
              </a:extLst>
            </p:cNvPr>
            <p:cNvSpPr/>
            <p:nvPr/>
          </p:nvSpPr>
          <p:spPr>
            <a:xfrm flipH="1">
              <a:off x="9236756" y="2709331"/>
              <a:ext cx="1111225" cy="1856272"/>
            </a:xfrm>
            <a:prstGeom prst="trapezoid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Oval 13">
              <a:extLst>
                <a:ext uri="{FF2B5EF4-FFF2-40B4-BE49-F238E27FC236}">
                  <a16:creationId xmlns:a16="http://schemas.microsoft.com/office/drawing/2014/main" id="{F1962322-F583-025C-D3DE-3C98A1A3A23F}"/>
                </a:ext>
              </a:extLst>
            </p:cNvPr>
            <p:cNvSpPr/>
            <p:nvPr/>
          </p:nvSpPr>
          <p:spPr>
            <a:xfrm flipH="1">
              <a:off x="9580000" y="2514820"/>
              <a:ext cx="460213" cy="518696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Trapezoid 14">
              <a:extLst>
                <a:ext uri="{FF2B5EF4-FFF2-40B4-BE49-F238E27FC236}">
                  <a16:creationId xmlns:a16="http://schemas.microsoft.com/office/drawing/2014/main" id="{30F48316-76A6-21F1-3BB1-0B25029D4E2D}"/>
                </a:ext>
              </a:extLst>
            </p:cNvPr>
            <p:cNvSpPr/>
            <p:nvPr/>
          </p:nvSpPr>
          <p:spPr>
            <a:xfrm rot="491015" flipH="1">
              <a:off x="9253710" y="2744065"/>
              <a:ext cx="536578" cy="1855001"/>
            </a:xfrm>
            <a:prstGeom prst="trapezoid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Trapezoid 15">
              <a:extLst>
                <a:ext uri="{FF2B5EF4-FFF2-40B4-BE49-F238E27FC236}">
                  <a16:creationId xmlns:a16="http://schemas.microsoft.com/office/drawing/2014/main" id="{E8244812-EFE5-12EB-94A2-6E173056E0C4}"/>
                </a:ext>
              </a:extLst>
            </p:cNvPr>
            <p:cNvSpPr/>
            <p:nvPr/>
          </p:nvSpPr>
          <p:spPr>
            <a:xfrm rot="20963427" flipH="1">
              <a:off x="9827902" y="2742574"/>
              <a:ext cx="536578" cy="1889833"/>
            </a:xfrm>
            <a:prstGeom prst="trapezoid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Double Wave 117">
              <a:extLst>
                <a:ext uri="{FF2B5EF4-FFF2-40B4-BE49-F238E27FC236}">
                  <a16:creationId xmlns:a16="http://schemas.microsoft.com/office/drawing/2014/main" id="{74A441B5-74C4-EA4F-7246-CA1212C26CAE}"/>
                </a:ext>
              </a:extLst>
            </p:cNvPr>
            <p:cNvSpPr/>
            <p:nvPr/>
          </p:nvSpPr>
          <p:spPr>
            <a:xfrm rot="1055355" flipH="1">
              <a:off x="9778133" y="2892552"/>
              <a:ext cx="457200" cy="152400"/>
            </a:xfrm>
            <a:prstGeom prst="doubleWave">
              <a:avLst>
                <a:gd name="adj1" fmla="val 6250"/>
                <a:gd name="adj2" fmla="val -1000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Double Wave 118">
              <a:extLst>
                <a:ext uri="{FF2B5EF4-FFF2-40B4-BE49-F238E27FC236}">
                  <a16:creationId xmlns:a16="http://schemas.microsoft.com/office/drawing/2014/main" id="{A72F1C27-8313-2E0B-D5C1-ABB81428F0B8}"/>
                </a:ext>
              </a:extLst>
            </p:cNvPr>
            <p:cNvSpPr/>
            <p:nvPr/>
          </p:nvSpPr>
          <p:spPr>
            <a:xfrm rot="19750269" flipH="1">
              <a:off x="9320933" y="2892552"/>
              <a:ext cx="457200" cy="152400"/>
            </a:xfrm>
            <a:prstGeom prst="doubleWave">
              <a:avLst>
                <a:gd name="adj1" fmla="val 6250"/>
                <a:gd name="adj2" fmla="val -1000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Oval 119">
              <a:extLst>
                <a:ext uri="{FF2B5EF4-FFF2-40B4-BE49-F238E27FC236}">
                  <a16:creationId xmlns:a16="http://schemas.microsoft.com/office/drawing/2014/main" id="{2EB3F88B-3800-C0A9-1FAD-B61149AC03BD}"/>
                </a:ext>
              </a:extLst>
            </p:cNvPr>
            <p:cNvSpPr/>
            <p:nvPr/>
          </p:nvSpPr>
          <p:spPr>
            <a:xfrm flipH="1">
              <a:off x="9705973" y="2816352"/>
              <a:ext cx="224560" cy="21296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Oval 16">
              <a:extLst>
                <a:ext uri="{FF2B5EF4-FFF2-40B4-BE49-F238E27FC236}">
                  <a16:creationId xmlns:a16="http://schemas.microsoft.com/office/drawing/2014/main" id="{AE7C3621-D277-BD43-32BD-48DDC9804E11}"/>
                </a:ext>
              </a:extLst>
            </p:cNvPr>
            <p:cNvSpPr/>
            <p:nvPr/>
          </p:nvSpPr>
          <p:spPr>
            <a:xfrm flipH="1">
              <a:off x="9230568" y="1309945"/>
              <a:ext cx="1146317" cy="1587669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Freeform: Shape 121">
              <a:extLst>
                <a:ext uri="{FF2B5EF4-FFF2-40B4-BE49-F238E27FC236}">
                  <a16:creationId xmlns:a16="http://schemas.microsoft.com/office/drawing/2014/main" id="{0A4A3B32-F8D1-BB08-30B7-9D99547BE695}"/>
                </a:ext>
              </a:extLst>
            </p:cNvPr>
            <p:cNvSpPr/>
            <p:nvPr/>
          </p:nvSpPr>
          <p:spPr>
            <a:xfrm flipH="1">
              <a:off x="9022047" y="1284978"/>
              <a:ext cx="1494865" cy="631201"/>
            </a:xfrm>
            <a:custGeom>
              <a:avLst/>
              <a:gdLst>
                <a:gd name="connsiteX0" fmla="*/ 1060704 w 1494865"/>
                <a:gd name="connsiteY0" fmla="*/ 46 h 631201"/>
                <a:gd name="connsiteX1" fmla="*/ 1017377 w 1494865"/>
                <a:gd name="connsiteY1" fmla="*/ 7251 h 631201"/>
                <a:gd name="connsiteX2" fmla="*/ 988406 w 1494865"/>
                <a:gd name="connsiteY2" fmla="*/ 22979 h 631201"/>
                <a:gd name="connsiteX3" fmla="*/ 988406 w 1494865"/>
                <a:gd name="connsiteY3" fmla="*/ 4706 h 631201"/>
                <a:gd name="connsiteX4" fmla="*/ 494203 w 1494865"/>
                <a:gd name="connsiteY4" fmla="*/ 4706 h 631201"/>
                <a:gd name="connsiteX5" fmla="*/ 0 w 1494865"/>
                <a:gd name="connsiteY5" fmla="*/ 204281 h 631201"/>
                <a:gd name="connsiteX6" fmla="*/ 494203 w 1494865"/>
                <a:gd name="connsiteY6" fmla="*/ 403856 h 631201"/>
                <a:gd name="connsiteX7" fmla="*/ 843657 w 1494865"/>
                <a:gd name="connsiteY7" fmla="*/ 345402 h 631201"/>
                <a:gd name="connsiteX8" fmla="*/ 932593 w 1494865"/>
                <a:gd name="connsiteY8" fmla="*/ 292133 h 631201"/>
                <a:gd name="connsiteX9" fmla="*/ 1054682 w 1494865"/>
                <a:gd name="connsiteY9" fmla="*/ 443518 h 631201"/>
                <a:gd name="connsiteX10" fmla="*/ 1445907 w 1494865"/>
                <a:gd name="connsiteY10" fmla="*/ 604029 h 631201"/>
                <a:gd name="connsiteX11" fmla="*/ 1371910 w 1494865"/>
                <a:gd name="connsiteY11" fmla="*/ 187682 h 631201"/>
                <a:gd name="connsiteX12" fmla="*/ 1060704 w 1494865"/>
                <a:gd name="connsiteY12" fmla="*/ 46 h 6312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494865" h="631201">
                  <a:moveTo>
                    <a:pt x="1060704" y="46"/>
                  </a:moveTo>
                  <a:cubicBezTo>
                    <a:pt x="1045331" y="400"/>
                    <a:pt x="1030801" y="2766"/>
                    <a:pt x="1017377" y="7251"/>
                  </a:cubicBezTo>
                  <a:lnTo>
                    <a:pt x="988406" y="22979"/>
                  </a:lnTo>
                  <a:lnTo>
                    <a:pt x="988406" y="4706"/>
                  </a:lnTo>
                  <a:lnTo>
                    <a:pt x="494203" y="4706"/>
                  </a:lnTo>
                  <a:cubicBezTo>
                    <a:pt x="221262" y="4706"/>
                    <a:pt x="0" y="94059"/>
                    <a:pt x="0" y="204281"/>
                  </a:cubicBezTo>
                  <a:cubicBezTo>
                    <a:pt x="0" y="314503"/>
                    <a:pt x="221262" y="403856"/>
                    <a:pt x="494203" y="403856"/>
                  </a:cubicBezTo>
                  <a:cubicBezTo>
                    <a:pt x="630673" y="403856"/>
                    <a:pt x="754224" y="381518"/>
                    <a:pt x="843657" y="345402"/>
                  </a:cubicBezTo>
                  <a:lnTo>
                    <a:pt x="932593" y="292133"/>
                  </a:lnTo>
                  <a:lnTo>
                    <a:pt x="1054682" y="443518"/>
                  </a:lnTo>
                  <a:cubicBezTo>
                    <a:pt x="1183150" y="602813"/>
                    <a:pt x="1358307" y="674676"/>
                    <a:pt x="1445907" y="604029"/>
                  </a:cubicBezTo>
                  <a:cubicBezTo>
                    <a:pt x="1533507" y="533382"/>
                    <a:pt x="1500377" y="346977"/>
                    <a:pt x="1371910" y="187682"/>
                  </a:cubicBezTo>
                  <a:cubicBezTo>
                    <a:pt x="1275559" y="68211"/>
                    <a:pt x="1152945" y="-2080"/>
                    <a:pt x="1060704" y="46"/>
                  </a:cubicBezTo>
                  <a:close/>
                </a:path>
              </a:pathLst>
            </a:custGeom>
            <a:solidFill>
              <a:srgbClr val="6633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cxnSp>
          <p:nvCxnSpPr>
            <p:cNvPr id="123" name="Straight Connector 122">
              <a:extLst>
                <a:ext uri="{FF2B5EF4-FFF2-40B4-BE49-F238E27FC236}">
                  <a16:creationId xmlns:a16="http://schemas.microsoft.com/office/drawing/2014/main" id="{94DF6BCF-A6D7-A454-08E2-80C6BD41D1D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763296" y="4919948"/>
              <a:ext cx="34113" cy="104915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2" name="Group 81">
            <a:extLst>
              <a:ext uri="{FF2B5EF4-FFF2-40B4-BE49-F238E27FC236}">
                <a16:creationId xmlns:a16="http://schemas.microsoft.com/office/drawing/2014/main" id="{2883C4B8-93A4-DD8B-7607-4E6113C359EE}"/>
              </a:ext>
            </a:extLst>
          </p:cNvPr>
          <p:cNvGrpSpPr/>
          <p:nvPr/>
        </p:nvGrpSpPr>
        <p:grpSpPr>
          <a:xfrm>
            <a:off x="426720" y="243840"/>
            <a:ext cx="975360" cy="1026160"/>
            <a:chOff x="426720" y="243840"/>
            <a:chExt cx="975360" cy="1026160"/>
          </a:xfrm>
        </p:grpSpPr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40EC1BAE-690F-2F86-1F5A-2034CBA3685E}"/>
                </a:ext>
              </a:extLst>
            </p:cNvPr>
            <p:cNvSpPr/>
            <p:nvPr/>
          </p:nvSpPr>
          <p:spPr>
            <a:xfrm>
              <a:off x="426720" y="294640"/>
              <a:ext cx="975360" cy="97536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id="{6EC67FB5-58F9-0030-8C94-FFB95D2B8EE3}"/>
                </a:ext>
              </a:extLst>
            </p:cNvPr>
            <p:cNvSpPr txBox="1"/>
            <p:nvPr/>
          </p:nvSpPr>
          <p:spPr>
            <a:xfrm>
              <a:off x="584200" y="243840"/>
              <a:ext cx="74168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0" dirty="0">
                  <a:latin typeface="Algerian" panose="04020705040A02060702" pitchFamily="82" charset="0"/>
                </a:rPr>
                <a:t>T</a:t>
              </a:r>
            </a:p>
          </p:txBody>
        </p:sp>
      </p:grpSp>
      <p:grpSp>
        <p:nvGrpSpPr>
          <p:cNvPr id="85" name="Group 84">
            <a:extLst>
              <a:ext uri="{FF2B5EF4-FFF2-40B4-BE49-F238E27FC236}">
                <a16:creationId xmlns:a16="http://schemas.microsoft.com/office/drawing/2014/main" id="{5EAE9563-F62A-5257-B035-CDC757A7FE9E}"/>
              </a:ext>
            </a:extLst>
          </p:cNvPr>
          <p:cNvGrpSpPr/>
          <p:nvPr/>
        </p:nvGrpSpPr>
        <p:grpSpPr>
          <a:xfrm>
            <a:off x="10789920" y="233343"/>
            <a:ext cx="975360" cy="1026160"/>
            <a:chOff x="426720" y="243840"/>
            <a:chExt cx="975360" cy="1026160"/>
          </a:xfrm>
        </p:grpSpPr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id="{D98783F0-F96A-E8FD-62BD-2ACD196435CB}"/>
                </a:ext>
              </a:extLst>
            </p:cNvPr>
            <p:cNvSpPr/>
            <p:nvPr/>
          </p:nvSpPr>
          <p:spPr>
            <a:xfrm>
              <a:off x="426720" y="294640"/>
              <a:ext cx="975360" cy="97536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TextBox 86">
              <a:extLst>
                <a:ext uri="{FF2B5EF4-FFF2-40B4-BE49-F238E27FC236}">
                  <a16:creationId xmlns:a16="http://schemas.microsoft.com/office/drawing/2014/main" id="{A62650CC-10C6-DCA8-EA1C-B4804B3BEF09}"/>
                </a:ext>
              </a:extLst>
            </p:cNvPr>
            <p:cNvSpPr txBox="1"/>
            <p:nvPr/>
          </p:nvSpPr>
          <p:spPr>
            <a:xfrm>
              <a:off x="584200" y="243840"/>
              <a:ext cx="74168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0" dirty="0">
                  <a:latin typeface="Algerian" panose="04020705040A02060702" pitchFamily="82" charset="0"/>
                </a:rPr>
                <a:t>U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697776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C70A63CF-6D43-C7C9-055B-EAC0796E55C1}"/>
              </a:ext>
            </a:extLst>
          </p:cNvPr>
          <p:cNvGrpSpPr/>
          <p:nvPr/>
        </p:nvGrpSpPr>
        <p:grpSpPr>
          <a:xfrm>
            <a:off x="426720" y="243840"/>
            <a:ext cx="975360" cy="1026160"/>
            <a:chOff x="426720" y="243840"/>
            <a:chExt cx="975360" cy="102616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20138D1-B9F0-C2B1-3F94-2427BF2C30E5}"/>
                </a:ext>
              </a:extLst>
            </p:cNvPr>
            <p:cNvSpPr/>
            <p:nvPr/>
          </p:nvSpPr>
          <p:spPr>
            <a:xfrm>
              <a:off x="426720" y="294640"/>
              <a:ext cx="975360" cy="97536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89D68967-65BB-C7FB-3F56-81E631959BE6}"/>
                </a:ext>
              </a:extLst>
            </p:cNvPr>
            <p:cNvSpPr txBox="1"/>
            <p:nvPr/>
          </p:nvSpPr>
          <p:spPr>
            <a:xfrm>
              <a:off x="584200" y="243840"/>
              <a:ext cx="74168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0" dirty="0">
                  <a:latin typeface="Algerian" panose="04020705040A02060702" pitchFamily="82" charset="0"/>
                </a:rPr>
                <a:t>T</a:t>
              </a:r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8600EE10-F456-13ED-DE97-56314D9DC9D5}"/>
              </a:ext>
            </a:extLst>
          </p:cNvPr>
          <p:cNvSpPr txBox="1"/>
          <p:nvPr/>
        </p:nvSpPr>
        <p:spPr>
          <a:xfrm>
            <a:off x="1676400" y="381401"/>
            <a:ext cx="2885440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John Taylor</a:t>
            </a:r>
          </a:p>
          <a:p>
            <a:r>
              <a:rPr lang="en-US" dirty="0"/>
              <a:t>3</a:t>
            </a:r>
            <a:r>
              <a:rPr lang="en-US" baseline="30000" dirty="0"/>
              <a:t>rd</a:t>
            </a:r>
            <a:r>
              <a:rPr lang="en-US" dirty="0"/>
              <a:t> Pres. Of church</a:t>
            </a:r>
          </a:p>
          <a:p>
            <a:r>
              <a:rPr lang="en-US" sz="1100" dirty="0"/>
              <a:t>D&amp;C 118:6; 135; 138:53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9DC993A-9A8D-E9E8-51AA-53C15818DCD2}"/>
              </a:ext>
            </a:extLst>
          </p:cNvPr>
          <p:cNvSpPr txBox="1"/>
          <p:nvPr/>
        </p:nvSpPr>
        <p:spPr>
          <a:xfrm>
            <a:off x="5029200" y="386882"/>
            <a:ext cx="288544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Ezra </a:t>
            </a:r>
            <a:r>
              <a:rPr lang="en-US" dirty="0" err="1"/>
              <a:t>Thayre</a:t>
            </a:r>
            <a:endParaRPr lang="en-US" dirty="0"/>
          </a:p>
          <a:p>
            <a:r>
              <a:rPr lang="en-US" sz="1100" dirty="0"/>
              <a:t>D&amp;C 3;5, 52:22; 75:31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494EE5A-1F6D-8215-6226-2F8E59184843}"/>
              </a:ext>
            </a:extLst>
          </p:cNvPr>
          <p:cNvSpPr txBox="1"/>
          <p:nvPr/>
        </p:nvSpPr>
        <p:spPr>
          <a:xfrm>
            <a:off x="9072880" y="381401"/>
            <a:ext cx="288544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Robert Thompson</a:t>
            </a:r>
          </a:p>
          <a:p>
            <a:r>
              <a:rPr lang="en-US" sz="1100" dirty="0"/>
              <a:t>D&amp;C 124:12-14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85BC7318-295D-4DCB-726A-FFBCE3B1282F}"/>
              </a:ext>
            </a:extLst>
          </p:cNvPr>
          <p:cNvGrpSpPr/>
          <p:nvPr/>
        </p:nvGrpSpPr>
        <p:grpSpPr>
          <a:xfrm>
            <a:off x="8734962" y="1284978"/>
            <a:ext cx="2101711" cy="4966819"/>
            <a:chOff x="8734962" y="1284978"/>
            <a:chExt cx="2101711" cy="4966819"/>
          </a:xfrm>
        </p:grpSpPr>
        <p:sp>
          <p:nvSpPr>
            <p:cNvPr id="85" name="Rounded Rectangle 110">
              <a:extLst>
                <a:ext uri="{FF2B5EF4-FFF2-40B4-BE49-F238E27FC236}">
                  <a16:creationId xmlns:a16="http://schemas.microsoft.com/office/drawing/2014/main" id="{955F556A-5286-008B-DD7A-016CCB14EC09}"/>
                </a:ext>
              </a:extLst>
            </p:cNvPr>
            <p:cNvSpPr/>
            <p:nvPr/>
          </p:nvSpPr>
          <p:spPr>
            <a:xfrm flipH="1">
              <a:off x="9090541" y="1585650"/>
              <a:ext cx="1368562" cy="1197450"/>
            </a:xfrm>
            <a:prstGeom prst="roundRect">
              <a:avLst/>
            </a:prstGeom>
            <a:solidFill>
              <a:srgbClr val="6633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Oval 6">
              <a:extLst>
                <a:ext uri="{FF2B5EF4-FFF2-40B4-BE49-F238E27FC236}">
                  <a16:creationId xmlns:a16="http://schemas.microsoft.com/office/drawing/2014/main" id="{B645DC0C-907B-F472-91E3-3F3DF26AC101}"/>
                </a:ext>
              </a:extLst>
            </p:cNvPr>
            <p:cNvSpPr/>
            <p:nvPr/>
          </p:nvSpPr>
          <p:spPr>
            <a:xfrm flipH="1">
              <a:off x="9793293" y="5659893"/>
              <a:ext cx="584855" cy="583532"/>
            </a:xfrm>
            <a:prstGeom prst="ellipse">
              <a:avLst/>
            </a:prstGeom>
            <a:solidFill>
              <a:srgbClr val="C6802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Oval 7">
              <a:extLst>
                <a:ext uri="{FF2B5EF4-FFF2-40B4-BE49-F238E27FC236}">
                  <a16:creationId xmlns:a16="http://schemas.microsoft.com/office/drawing/2014/main" id="{23CE7BA4-FF43-03A4-7E8F-C62595A357F1}"/>
                </a:ext>
              </a:extLst>
            </p:cNvPr>
            <p:cNvSpPr/>
            <p:nvPr/>
          </p:nvSpPr>
          <p:spPr>
            <a:xfrm flipH="1">
              <a:off x="9110041" y="5668265"/>
              <a:ext cx="584855" cy="583532"/>
            </a:xfrm>
            <a:prstGeom prst="ellipse">
              <a:avLst/>
            </a:prstGeom>
            <a:solidFill>
              <a:srgbClr val="C6802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Trapezoid 12">
              <a:extLst>
                <a:ext uri="{FF2B5EF4-FFF2-40B4-BE49-F238E27FC236}">
                  <a16:creationId xmlns:a16="http://schemas.microsoft.com/office/drawing/2014/main" id="{12417DC4-1502-06C4-40DD-C650D0E4911B}"/>
                </a:ext>
              </a:extLst>
            </p:cNvPr>
            <p:cNvSpPr/>
            <p:nvPr/>
          </p:nvSpPr>
          <p:spPr>
            <a:xfrm flipH="1">
              <a:off x="8979580" y="4008250"/>
              <a:ext cx="1523809" cy="1967154"/>
            </a:xfrm>
            <a:prstGeom prst="trapezoid">
              <a:avLst/>
            </a:prstGeom>
            <a:solidFill>
              <a:srgbClr val="745706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Oval 4">
              <a:extLst>
                <a:ext uri="{FF2B5EF4-FFF2-40B4-BE49-F238E27FC236}">
                  <a16:creationId xmlns:a16="http://schemas.microsoft.com/office/drawing/2014/main" id="{693969A2-0DA6-595F-219B-7E231314E635}"/>
                </a:ext>
              </a:extLst>
            </p:cNvPr>
            <p:cNvSpPr/>
            <p:nvPr/>
          </p:nvSpPr>
          <p:spPr>
            <a:xfrm flipH="1">
              <a:off x="8734962" y="3782879"/>
              <a:ext cx="467884" cy="593936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Oval 5">
              <a:extLst>
                <a:ext uri="{FF2B5EF4-FFF2-40B4-BE49-F238E27FC236}">
                  <a16:creationId xmlns:a16="http://schemas.microsoft.com/office/drawing/2014/main" id="{24384A17-D1D3-C2C3-8F6E-94AE8CF44471}"/>
                </a:ext>
              </a:extLst>
            </p:cNvPr>
            <p:cNvSpPr/>
            <p:nvPr/>
          </p:nvSpPr>
          <p:spPr>
            <a:xfrm flipH="1">
              <a:off x="10368789" y="3624253"/>
              <a:ext cx="467884" cy="658772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Trapezoid 9">
              <a:extLst>
                <a:ext uri="{FF2B5EF4-FFF2-40B4-BE49-F238E27FC236}">
                  <a16:creationId xmlns:a16="http://schemas.microsoft.com/office/drawing/2014/main" id="{F4E5E03A-6734-8290-A211-7AF478A570B3}"/>
                </a:ext>
              </a:extLst>
            </p:cNvPr>
            <p:cNvSpPr/>
            <p:nvPr/>
          </p:nvSpPr>
          <p:spPr>
            <a:xfrm rot="20302965" flipH="1">
              <a:off x="9958043" y="2706795"/>
              <a:ext cx="770520" cy="1402582"/>
            </a:xfrm>
            <a:prstGeom prst="trapezoid">
              <a:avLst>
                <a:gd name="adj" fmla="val 41792"/>
              </a:avLst>
            </a:prstGeom>
            <a:solidFill>
              <a:schemeClr val="accent4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Trapezoid 11">
              <a:extLst>
                <a:ext uri="{FF2B5EF4-FFF2-40B4-BE49-F238E27FC236}">
                  <a16:creationId xmlns:a16="http://schemas.microsoft.com/office/drawing/2014/main" id="{D6D1CA6C-EF9F-F6D8-25AB-75A9516F0CDA}"/>
                </a:ext>
              </a:extLst>
            </p:cNvPr>
            <p:cNvSpPr/>
            <p:nvPr/>
          </p:nvSpPr>
          <p:spPr>
            <a:xfrm rot="1563792" flipH="1">
              <a:off x="8890371" y="2726542"/>
              <a:ext cx="770520" cy="1510975"/>
            </a:xfrm>
            <a:prstGeom prst="trapezoid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Trapezoid 12">
              <a:extLst>
                <a:ext uri="{FF2B5EF4-FFF2-40B4-BE49-F238E27FC236}">
                  <a16:creationId xmlns:a16="http://schemas.microsoft.com/office/drawing/2014/main" id="{EA5CD7B3-90C3-7A08-3A80-B2F03387D5B7}"/>
                </a:ext>
              </a:extLst>
            </p:cNvPr>
            <p:cNvSpPr/>
            <p:nvPr/>
          </p:nvSpPr>
          <p:spPr>
            <a:xfrm flipH="1">
              <a:off x="9236756" y="2709331"/>
              <a:ext cx="1111225" cy="1856272"/>
            </a:xfrm>
            <a:prstGeom prst="trapezoid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Oval 13">
              <a:extLst>
                <a:ext uri="{FF2B5EF4-FFF2-40B4-BE49-F238E27FC236}">
                  <a16:creationId xmlns:a16="http://schemas.microsoft.com/office/drawing/2014/main" id="{373EA90F-0B24-5DDA-9A0D-1F668269EA6D}"/>
                </a:ext>
              </a:extLst>
            </p:cNvPr>
            <p:cNvSpPr/>
            <p:nvPr/>
          </p:nvSpPr>
          <p:spPr>
            <a:xfrm flipH="1">
              <a:off x="9580000" y="2514820"/>
              <a:ext cx="460213" cy="518696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Trapezoid 14">
              <a:extLst>
                <a:ext uri="{FF2B5EF4-FFF2-40B4-BE49-F238E27FC236}">
                  <a16:creationId xmlns:a16="http://schemas.microsoft.com/office/drawing/2014/main" id="{193F0F81-5492-C60F-07AE-06095B36174A}"/>
                </a:ext>
              </a:extLst>
            </p:cNvPr>
            <p:cNvSpPr/>
            <p:nvPr/>
          </p:nvSpPr>
          <p:spPr>
            <a:xfrm rot="491015" flipH="1">
              <a:off x="9253710" y="2744065"/>
              <a:ext cx="536578" cy="1855001"/>
            </a:xfrm>
            <a:prstGeom prst="trapezoid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Trapezoid 15">
              <a:extLst>
                <a:ext uri="{FF2B5EF4-FFF2-40B4-BE49-F238E27FC236}">
                  <a16:creationId xmlns:a16="http://schemas.microsoft.com/office/drawing/2014/main" id="{B1CFC939-1189-B32E-A2AF-E04472BAA51D}"/>
                </a:ext>
              </a:extLst>
            </p:cNvPr>
            <p:cNvSpPr/>
            <p:nvPr/>
          </p:nvSpPr>
          <p:spPr>
            <a:xfrm rot="20963427" flipH="1">
              <a:off x="9827902" y="2742574"/>
              <a:ext cx="536578" cy="1889833"/>
            </a:xfrm>
            <a:prstGeom prst="trapezoid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Double Wave 97">
              <a:extLst>
                <a:ext uri="{FF2B5EF4-FFF2-40B4-BE49-F238E27FC236}">
                  <a16:creationId xmlns:a16="http://schemas.microsoft.com/office/drawing/2014/main" id="{1FAD5BBA-745C-EC4B-1819-D5731C0E747F}"/>
                </a:ext>
              </a:extLst>
            </p:cNvPr>
            <p:cNvSpPr/>
            <p:nvPr/>
          </p:nvSpPr>
          <p:spPr>
            <a:xfrm rot="1055355" flipH="1">
              <a:off x="9778133" y="2892552"/>
              <a:ext cx="457200" cy="152400"/>
            </a:xfrm>
            <a:prstGeom prst="doubleWave">
              <a:avLst>
                <a:gd name="adj1" fmla="val 6250"/>
                <a:gd name="adj2" fmla="val -1000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Double Wave 98">
              <a:extLst>
                <a:ext uri="{FF2B5EF4-FFF2-40B4-BE49-F238E27FC236}">
                  <a16:creationId xmlns:a16="http://schemas.microsoft.com/office/drawing/2014/main" id="{5A099FDD-BC97-51B7-714B-F9CE071D6D4E}"/>
                </a:ext>
              </a:extLst>
            </p:cNvPr>
            <p:cNvSpPr/>
            <p:nvPr/>
          </p:nvSpPr>
          <p:spPr>
            <a:xfrm rot="19750269" flipH="1">
              <a:off x="9320933" y="2892552"/>
              <a:ext cx="457200" cy="152400"/>
            </a:xfrm>
            <a:prstGeom prst="doubleWave">
              <a:avLst>
                <a:gd name="adj1" fmla="val 6250"/>
                <a:gd name="adj2" fmla="val -1000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Oval 99">
              <a:extLst>
                <a:ext uri="{FF2B5EF4-FFF2-40B4-BE49-F238E27FC236}">
                  <a16:creationId xmlns:a16="http://schemas.microsoft.com/office/drawing/2014/main" id="{7A42F63D-2323-AD00-84EC-A4BD29F2A405}"/>
                </a:ext>
              </a:extLst>
            </p:cNvPr>
            <p:cNvSpPr/>
            <p:nvPr/>
          </p:nvSpPr>
          <p:spPr>
            <a:xfrm flipH="1">
              <a:off x="9705973" y="2816352"/>
              <a:ext cx="224560" cy="21296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Oval 16">
              <a:extLst>
                <a:ext uri="{FF2B5EF4-FFF2-40B4-BE49-F238E27FC236}">
                  <a16:creationId xmlns:a16="http://schemas.microsoft.com/office/drawing/2014/main" id="{B2799A2F-0538-129F-6486-F13ED97DFF8A}"/>
                </a:ext>
              </a:extLst>
            </p:cNvPr>
            <p:cNvSpPr/>
            <p:nvPr/>
          </p:nvSpPr>
          <p:spPr>
            <a:xfrm flipH="1">
              <a:off x="9230568" y="1309945"/>
              <a:ext cx="1146317" cy="1587669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Freeform: Shape 107">
              <a:extLst>
                <a:ext uri="{FF2B5EF4-FFF2-40B4-BE49-F238E27FC236}">
                  <a16:creationId xmlns:a16="http://schemas.microsoft.com/office/drawing/2014/main" id="{1C178853-0E4A-0E66-5D70-1B5DB1F71F98}"/>
                </a:ext>
              </a:extLst>
            </p:cNvPr>
            <p:cNvSpPr/>
            <p:nvPr/>
          </p:nvSpPr>
          <p:spPr>
            <a:xfrm flipH="1">
              <a:off x="9022047" y="1284978"/>
              <a:ext cx="1494865" cy="631201"/>
            </a:xfrm>
            <a:custGeom>
              <a:avLst/>
              <a:gdLst>
                <a:gd name="connsiteX0" fmla="*/ 1060704 w 1494865"/>
                <a:gd name="connsiteY0" fmla="*/ 46 h 631201"/>
                <a:gd name="connsiteX1" fmla="*/ 1017377 w 1494865"/>
                <a:gd name="connsiteY1" fmla="*/ 7251 h 631201"/>
                <a:gd name="connsiteX2" fmla="*/ 988406 w 1494865"/>
                <a:gd name="connsiteY2" fmla="*/ 22979 h 631201"/>
                <a:gd name="connsiteX3" fmla="*/ 988406 w 1494865"/>
                <a:gd name="connsiteY3" fmla="*/ 4706 h 631201"/>
                <a:gd name="connsiteX4" fmla="*/ 494203 w 1494865"/>
                <a:gd name="connsiteY4" fmla="*/ 4706 h 631201"/>
                <a:gd name="connsiteX5" fmla="*/ 0 w 1494865"/>
                <a:gd name="connsiteY5" fmla="*/ 204281 h 631201"/>
                <a:gd name="connsiteX6" fmla="*/ 494203 w 1494865"/>
                <a:gd name="connsiteY6" fmla="*/ 403856 h 631201"/>
                <a:gd name="connsiteX7" fmla="*/ 843657 w 1494865"/>
                <a:gd name="connsiteY7" fmla="*/ 345402 h 631201"/>
                <a:gd name="connsiteX8" fmla="*/ 932593 w 1494865"/>
                <a:gd name="connsiteY8" fmla="*/ 292133 h 631201"/>
                <a:gd name="connsiteX9" fmla="*/ 1054682 w 1494865"/>
                <a:gd name="connsiteY9" fmla="*/ 443518 h 631201"/>
                <a:gd name="connsiteX10" fmla="*/ 1445907 w 1494865"/>
                <a:gd name="connsiteY10" fmla="*/ 604029 h 631201"/>
                <a:gd name="connsiteX11" fmla="*/ 1371910 w 1494865"/>
                <a:gd name="connsiteY11" fmla="*/ 187682 h 631201"/>
                <a:gd name="connsiteX12" fmla="*/ 1060704 w 1494865"/>
                <a:gd name="connsiteY12" fmla="*/ 46 h 6312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494865" h="631201">
                  <a:moveTo>
                    <a:pt x="1060704" y="46"/>
                  </a:moveTo>
                  <a:cubicBezTo>
                    <a:pt x="1045331" y="400"/>
                    <a:pt x="1030801" y="2766"/>
                    <a:pt x="1017377" y="7251"/>
                  </a:cubicBezTo>
                  <a:lnTo>
                    <a:pt x="988406" y="22979"/>
                  </a:lnTo>
                  <a:lnTo>
                    <a:pt x="988406" y="4706"/>
                  </a:lnTo>
                  <a:lnTo>
                    <a:pt x="494203" y="4706"/>
                  </a:lnTo>
                  <a:cubicBezTo>
                    <a:pt x="221262" y="4706"/>
                    <a:pt x="0" y="94059"/>
                    <a:pt x="0" y="204281"/>
                  </a:cubicBezTo>
                  <a:cubicBezTo>
                    <a:pt x="0" y="314503"/>
                    <a:pt x="221262" y="403856"/>
                    <a:pt x="494203" y="403856"/>
                  </a:cubicBezTo>
                  <a:cubicBezTo>
                    <a:pt x="630673" y="403856"/>
                    <a:pt x="754224" y="381518"/>
                    <a:pt x="843657" y="345402"/>
                  </a:cubicBezTo>
                  <a:lnTo>
                    <a:pt x="932593" y="292133"/>
                  </a:lnTo>
                  <a:lnTo>
                    <a:pt x="1054682" y="443518"/>
                  </a:lnTo>
                  <a:cubicBezTo>
                    <a:pt x="1183150" y="602813"/>
                    <a:pt x="1358307" y="674676"/>
                    <a:pt x="1445907" y="604029"/>
                  </a:cubicBezTo>
                  <a:cubicBezTo>
                    <a:pt x="1533507" y="533382"/>
                    <a:pt x="1500377" y="346977"/>
                    <a:pt x="1371910" y="187682"/>
                  </a:cubicBezTo>
                  <a:cubicBezTo>
                    <a:pt x="1275559" y="68211"/>
                    <a:pt x="1152945" y="-2080"/>
                    <a:pt x="1060704" y="46"/>
                  </a:cubicBezTo>
                  <a:close/>
                </a:path>
              </a:pathLst>
            </a:custGeom>
            <a:solidFill>
              <a:srgbClr val="6633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cxnSp>
          <p:nvCxnSpPr>
            <p:cNvPr id="107" name="Straight Connector 106">
              <a:extLst>
                <a:ext uri="{FF2B5EF4-FFF2-40B4-BE49-F238E27FC236}">
                  <a16:creationId xmlns:a16="http://schemas.microsoft.com/office/drawing/2014/main" id="{94BA28C8-0C3B-B4C4-0220-944AD836C46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763296" y="4919948"/>
              <a:ext cx="34113" cy="104915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3" name="Group 112">
            <a:extLst>
              <a:ext uri="{FF2B5EF4-FFF2-40B4-BE49-F238E27FC236}">
                <a16:creationId xmlns:a16="http://schemas.microsoft.com/office/drawing/2014/main" id="{E5A966D0-9C75-80EE-60F5-F0E9A1B446C7}"/>
              </a:ext>
            </a:extLst>
          </p:cNvPr>
          <p:cNvGrpSpPr/>
          <p:nvPr/>
        </p:nvGrpSpPr>
        <p:grpSpPr>
          <a:xfrm>
            <a:off x="4530433" y="1585650"/>
            <a:ext cx="2450216" cy="4779157"/>
            <a:chOff x="4455963" y="1445329"/>
            <a:chExt cx="2514600" cy="4566337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38E9A4EE-F642-AE9C-1144-0A5AF4F7B5A9}"/>
                </a:ext>
              </a:extLst>
            </p:cNvPr>
            <p:cNvGrpSpPr/>
            <p:nvPr/>
          </p:nvGrpSpPr>
          <p:grpSpPr>
            <a:xfrm>
              <a:off x="4455963" y="1445329"/>
              <a:ext cx="2514600" cy="4566337"/>
              <a:chOff x="1828800" y="614917"/>
              <a:chExt cx="2514600" cy="4566337"/>
            </a:xfrm>
          </p:grpSpPr>
          <p:sp>
            <p:nvSpPr>
              <p:cNvPr id="9" name="Oval 8">
                <a:extLst>
                  <a:ext uri="{FF2B5EF4-FFF2-40B4-BE49-F238E27FC236}">
                    <a16:creationId xmlns:a16="http://schemas.microsoft.com/office/drawing/2014/main" id="{64BC4F4D-B41B-46EA-C609-8704784E6AD3}"/>
                  </a:ext>
                </a:extLst>
              </p:cNvPr>
              <p:cNvSpPr/>
              <p:nvPr/>
            </p:nvSpPr>
            <p:spPr>
              <a:xfrm rot="18267814">
                <a:off x="3528670" y="4665894"/>
                <a:ext cx="435263" cy="595458"/>
              </a:xfrm>
              <a:prstGeom prst="ellipse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Oval 9">
                <a:extLst>
                  <a:ext uri="{FF2B5EF4-FFF2-40B4-BE49-F238E27FC236}">
                    <a16:creationId xmlns:a16="http://schemas.microsoft.com/office/drawing/2014/main" id="{8A101E5B-620B-38E3-1486-59788156D982}"/>
                  </a:ext>
                </a:extLst>
              </p:cNvPr>
              <p:cNvSpPr/>
              <p:nvPr/>
            </p:nvSpPr>
            <p:spPr>
              <a:xfrm rot="2944142">
                <a:off x="2781762" y="4457311"/>
                <a:ext cx="418281" cy="881260"/>
              </a:xfrm>
              <a:prstGeom prst="ellipse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Oval 10">
                <a:extLst>
                  <a:ext uri="{FF2B5EF4-FFF2-40B4-BE49-F238E27FC236}">
                    <a16:creationId xmlns:a16="http://schemas.microsoft.com/office/drawing/2014/main" id="{3729AED4-81E9-0363-C1BC-DE4BFD132000}"/>
                  </a:ext>
                </a:extLst>
              </p:cNvPr>
              <p:cNvSpPr/>
              <p:nvPr/>
            </p:nvSpPr>
            <p:spPr>
              <a:xfrm>
                <a:off x="3944363" y="3124201"/>
                <a:ext cx="399037" cy="569787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Oval 11">
                <a:extLst>
                  <a:ext uri="{FF2B5EF4-FFF2-40B4-BE49-F238E27FC236}">
                    <a16:creationId xmlns:a16="http://schemas.microsoft.com/office/drawing/2014/main" id="{ACBB9B4B-CEE2-E5E9-9028-C48306CF2E97}"/>
                  </a:ext>
                </a:extLst>
              </p:cNvPr>
              <p:cNvSpPr/>
              <p:nvPr/>
            </p:nvSpPr>
            <p:spPr>
              <a:xfrm>
                <a:off x="2281710" y="3124201"/>
                <a:ext cx="399037" cy="569787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Trapezoid 12">
                <a:extLst>
                  <a:ext uri="{FF2B5EF4-FFF2-40B4-BE49-F238E27FC236}">
                    <a16:creationId xmlns:a16="http://schemas.microsoft.com/office/drawing/2014/main" id="{D064344D-CFEF-8F4A-8A33-AE2F0909E412}"/>
                  </a:ext>
                </a:extLst>
              </p:cNvPr>
              <p:cNvSpPr/>
              <p:nvPr/>
            </p:nvSpPr>
            <p:spPr>
              <a:xfrm rot="20029742">
                <a:off x="3460170" y="2374193"/>
                <a:ext cx="723207" cy="1136386"/>
              </a:xfrm>
              <a:prstGeom prst="trapezoid">
                <a:avLst/>
              </a:prstGeom>
              <a:solidFill>
                <a:srgbClr val="F8F7D7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Trapezoid 13">
                <a:extLst>
                  <a:ext uri="{FF2B5EF4-FFF2-40B4-BE49-F238E27FC236}">
                    <a16:creationId xmlns:a16="http://schemas.microsoft.com/office/drawing/2014/main" id="{6823682C-BA7B-D8CD-445F-C003B0AEF94E}"/>
                  </a:ext>
                </a:extLst>
              </p:cNvPr>
              <p:cNvSpPr/>
              <p:nvPr/>
            </p:nvSpPr>
            <p:spPr>
              <a:xfrm rot="1905609">
                <a:off x="2522713" y="2443426"/>
                <a:ext cx="723207" cy="1032453"/>
              </a:xfrm>
              <a:prstGeom prst="trapezoid">
                <a:avLst>
                  <a:gd name="adj" fmla="val 13115"/>
                </a:avLst>
              </a:prstGeom>
              <a:solidFill>
                <a:srgbClr val="F8F7D7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Trapezoid 14">
                <a:extLst>
                  <a:ext uri="{FF2B5EF4-FFF2-40B4-BE49-F238E27FC236}">
                    <a16:creationId xmlns:a16="http://schemas.microsoft.com/office/drawing/2014/main" id="{3696C52C-AAC1-ACA4-BF0C-A9AAC9108760}"/>
                  </a:ext>
                </a:extLst>
              </p:cNvPr>
              <p:cNvSpPr/>
              <p:nvPr/>
            </p:nvSpPr>
            <p:spPr>
              <a:xfrm>
                <a:off x="2732158" y="2438922"/>
                <a:ext cx="1201190" cy="1230459"/>
              </a:xfrm>
              <a:prstGeom prst="trapezoid">
                <a:avLst/>
              </a:prstGeom>
              <a:solidFill>
                <a:srgbClr val="F8F7D7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Isosceles Triangle 15">
                <a:extLst>
                  <a:ext uri="{FF2B5EF4-FFF2-40B4-BE49-F238E27FC236}">
                    <a16:creationId xmlns:a16="http://schemas.microsoft.com/office/drawing/2014/main" id="{862EC431-5B3B-AD90-B4BE-7DF63308C507}"/>
                  </a:ext>
                </a:extLst>
              </p:cNvPr>
              <p:cNvSpPr/>
              <p:nvPr/>
            </p:nvSpPr>
            <p:spPr>
              <a:xfrm rot="10800000">
                <a:off x="3097736" y="2417524"/>
                <a:ext cx="450445" cy="492183"/>
              </a:xfrm>
              <a:prstGeom prst="triangle">
                <a:avLst>
                  <a:gd name="adj" fmla="val 46522"/>
                </a:avLst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Trapezoid 17">
                <a:extLst>
                  <a:ext uri="{FF2B5EF4-FFF2-40B4-BE49-F238E27FC236}">
                    <a16:creationId xmlns:a16="http://schemas.microsoft.com/office/drawing/2014/main" id="{D06F4853-B677-C008-D24F-31C1B42C87F0}"/>
                  </a:ext>
                </a:extLst>
              </p:cNvPr>
              <p:cNvSpPr/>
              <p:nvPr/>
            </p:nvSpPr>
            <p:spPr>
              <a:xfrm>
                <a:off x="2536618" y="3546334"/>
                <a:ext cx="1625217" cy="1376157"/>
              </a:xfrm>
              <a:prstGeom prst="trapezoid">
                <a:avLst>
                  <a:gd name="adj" fmla="val 25957"/>
                </a:avLst>
              </a:prstGeom>
              <a:solidFill>
                <a:schemeClr val="bg2">
                  <a:lumMod val="2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6B2373F2-0B03-19EB-16E7-81FABB565511}"/>
                  </a:ext>
                </a:extLst>
              </p:cNvPr>
              <p:cNvSpPr/>
              <p:nvPr/>
            </p:nvSpPr>
            <p:spPr>
              <a:xfrm>
                <a:off x="2938756" y="2453642"/>
                <a:ext cx="213580" cy="1085977"/>
              </a:xfrm>
              <a:prstGeom prst="rect">
                <a:avLst/>
              </a:prstGeom>
              <a:solidFill>
                <a:schemeClr val="bg2">
                  <a:lumMod val="2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C579200A-370A-5E1D-2413-779BA2E783CD}"/>
                  </a:ext>
                </a:extLst>
              </p:cNvPr>
              <p:cNvSpPr/>
              <p:nvPr/>
            </p:nvSpPr>
            <p:spPr>
              <a:xfrm>
                <a:off x="3528461" y="2453643"/>
                <a:ext cx="204292" cy="1073921"/>
              </a:xfrm>
              <a:prstGeom prst="rect">
                <a:avLst/>
              </a:prstGeom>
              <a:solidFill>
                <a:schemeClr val="bg2">
                  <a:lumMod val="2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4DD8FBCF-967D-C4D2-F761-7EC1E2895E2F}"/>
                  </a:ext>
                </a:extLst>
              </p:cNvPr>
              <p:cNvSpPr/>
              <p:nvPr/>
            </p:nvSpPr>
            <p:spPr>
              <a:xfrm rot="5400000">
                <a:off x="3257656" y="2996196"/>
                <a:ext cx="219426" cy="1173655"/>
              </a:xfrm>
              <a:prstGeom prst="rect">
                <a:avLst/>
              </a:prstGeom>
              <a:solidFill>
                <a:schemeClr val="bg2">
                  <a:lumMod val="2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Freeform: Shape 22">
                <a:extLst>
                  <a:ext uri="{FF2B5EF4-FFF2-40B4-BE49-F238E27FC236}">
                    <a16:creationId xmlns:a16="http://schemas.microsoft.com/office/drawing/2014/main" id="{04D6657F-34C5-078A-ADAB-65D30C6895A2}"/>
                  </a:ext>
                </a:extLst>
              </p:cNvPr>
              <p:cNvSpPr/>
              <p:nvPr/>
            </p:nvSpPr>
            <p:spPr>
              <a:xfrm rot="4343076">
                <a:off x="2722581" y="1137419"/>
                <a:ext cx="1286575" cy="1801468"/>
              </a:xfrm>
              <a:custGeom>
                <a:avLst/>
                <a:gdLst>
                  <a:gd name="connsiteX0" fmla="*/ 10596 w 1286575"/>
                  <a:gd name="connsiteY0" fmla="*/ 1343034 h 1801468"/>
                  <a:gd name="connsiteX1" fmla="*/ 90794 w 1286575"/>
                  <a:gd name="connsiteY1" fmla="*/ 1284586 h 1801468"/>
                  <a:gd name="connsiteX2" fmla="*/ 91656 w 1286575"/>
                  <a:gd name="connsiteY2" fmla="*/ 1282132 h 1801468"/>
                  <a:gd name="connsiteX3" fmla="*/ 131773 w 1286575"/>
                  <a:gd name="connsiteY3" fmla="*/ 1148439 h 1801468"/>
                  <a:gd name="connsiteX4" fmla="*/ 326934 w 1286575"/>
                  <a:gd name="connsiteY4" fmla="*/ 1117895 h 1801468"/>
                  <a:gd name="connsiteX5" fmla="*/ 326978 w 1286575"/>
                  <a:gd name="connsiteY5" fmla="*/ 1117844 h 1801468"/>
                  <a:gd name="connsiteX6" fmla="*/ 365789 w 1286575"/>
                  <a:gd name="connsiteY6" fmla="*/ 1071906 h 1801468"/>
                  <a:gd name="connsiteX7" fmla="*/ 523701 w 1286575"/>
                  <a:gd name="connsiteY7" fmla="*/ 1086187 h 1801468"/>
                  <a:gd name="connsiteX8" fmla="*/ 524403 w 1286575"/>
                  <a:gd name="connsiteY8" fmla="*/ 1085323 h 1801468"/>
                  <a:gd name="connsiteX9" fmla="*/ 555227 w 1286575"/>
                  <a:gd name="connsiteY9" fmla="*/ 1047330 h 1801468"/>
                  <a:gd name="connsiteX10" fmla="*/ 581243 w 1286575"/>
                  <a:gd name="connsiteY10" fmla="*/ 1036357 h 1801468"/>
                  <a:gd name="connsiteX11" fmla="*/ 543823 w 1286575"/>
                  <a:gd name="connsiteY11" fmla="*/ 1008242 h 1801468"/>
                  <a:gd name="connsiteX12" fmla="*/ 498602 w 1286575"/>
                  <a:gd name="connsiteY12" fmla="*/ 875708 h 1801468"/>
                  <a:gd name="connsiteX13" fmla="*/ 412299 w 1286575"/>
                  <a:gd name="connsiteY13" fmla="*/ 805197 h 1801468"/>
                  <a:gd name="connsiteX14" fmla="*/ 438091 w 1286575"/>
                  <a:gd name="connsiteY14" fmla="*/ 638263 h 1801468"/>
                  <a:gd name="connsiteX15" fmla="*/ 361102 w 1286575"/>
                  <a:gd name="connsiteY15" fmla="*/ 497135 h 1801468"/>
                  <a:gd name="connsiteX16" fmla="*/ 463973 w 1286575"/>
                  <a:gd name="connsiteY16" fmla="*/ 339068 h 1801468"/>
                  <a:gd name="connsiteX17" fmla="*/ 585252 w 1286575"/>
                  <a:gd name="connsiteY17" fmla="*/ 97052 h 1801468"/>
                  <a:gd name="connsiteX18" fmla="*/ 680732 w 1286575"/>
                  <a:gd name="connsiteY18" fmla="*/ 288 h 1801468"/>
                  <a:gd name="connsiteX19" fmla="*/ 769294 w 1286575"/>
                  <a:gd name="connsiteY19" fmla="*/ 45896 h 1801468"/>
                  <a:gd name="connsiteX20" fmla="*/ 877445 w 1286575"/>
                  <a:gd name="connsiteY20" fmla="*/ 17122 h 1801468"/>
                  <a:gd name="connsiteX21" fmla="*/ 941980 w 1286575"/>
                  <a:gd name="connsiteY21" fmla="*/ 129627 h 1801468"/>
                  <a:gd name="connsiteX22" fmla="*/ 944039 w 1286575"/>
                  <a:gd name="connsiteY22" fmla="*/ 131032 h 1801468"/>
                  <a:gd name="connsiteX23" fmla="*/ 1057762 w 1286575"/>
                  <a:gd name="connsiteY23" fmla="*/ 200591 h 1801468"/>
                  <a:gd name="connsiteX24" fmla="*/ 1069944 w 1286575"/>
                  <a:gd name="connsiteY24" fmla="*/ 360512 h 1801468"/>
                  <a:gd name="connsiteX25" fmla="*/ 1069799 w 1286575"/>
                  <a:gd name="connsiteY25" fmla="*/ 360743 h 1801468"/>
                  <a:gd name="connsiteX26" fmla="*/ 1080127 w 1286575"/>
                  <a:gd name="connsiteY26" fmla="*/ 361204 h 1801468"/>
                  <a:gd name="connsiteX27" fmla="*/ 1144662 w 1286575"/>
                  <a:gd name="connsiteY27" fmla="*/ 473709 h 1801468"/>
                  <a:gd name="connsiteX28" fmla="*/ 1146720 w 1286575"/>
                  <a:gd name="connsiteY28" fmla="*/ 475114 h 1801468"/>
                  <a:gd name="connsiteX29" fmla="*/ 1260444 w 1286575"/>
                  <a:gd name="connsiteY29" fmla="*/ 544673 h 1801468"/>
                  <a:gd name="connsiteX30" fmla="*/ 1242538 w 1286575"/>
                  <a:gd name="connsiteY30" fmla="*/ 752375 h 1801468"/>
                  <a:gd name="connsiteX31" fmla="*/ 1242575 w 1286575"/>
                  <a:gd name="connsiteY31" fmla="*/ 752431 h 1801468"/>
                  <a:gd name="connsiteX32" fmla="*/ 1275746 w 1286575"/>
                  <a:gd name="connsiteY32" fmla="*/ 802142 h 1801468"/>
                  <a:gd name="connsiteX33" fmla="*/ 1225326 w 1286575"/>
                  <a:gd name="connsiteY33" fmla="*/ 961981 h 1801468"/>
                  <a:gd name="connsiteX34" fmla="*/ 1225957 w 1286575"/>
                  <a:gd name="connsiteY34" fmla="*/ 962886 h 1801468"/>
                  <a:gd name="connsiteX35" fmla="*/ 1253692 w 1286575"/>
                  <a:gd name="connsiteY35" fmla="*/ 1002685 h 1801468"/>
                  <a:gd name="connsiteX36" fmla="*/ 1260584 w 1286575"/>
                  <a:gd name="connsiteY36" fmla="*/ 1053257 h 1801468"/>
                  <a:gd name="connsiteX37" fmla="*/ 1241752 w 1286575"/>
                  <a:gd name="connsiteY37" fmla="*/ 1106289 h 1801468"/>
                  <a:gd name="connsiteX38" fmla="*/ 1201691 w 1286575"/>
                  <a:gd name="connsiteY38" fmla="*/ 1141649 h 1801468"/>
                  <a:gd name="connsiteX39" fmla="*/ 1200495 w 1286575"/>
                  <a:gd name="connsiteY39" fmla="*/ 1142705 h 1801468"/>
                  <a:gd name="connsiteX40" fmla="*/ 1215969 w 1286575"/>
                  <a:gd name="connsiteY40" fmla="*/ 1250274 h 1801468"/>
                  <a:gd name="connsiteX41" fmla="*/ 1199128 w 1286575"/>
                  <a:gd name="connsiteY41" fmla="*/ 1284653 h 1801468"/>
                  <a:gd name="connsiteX42" fmla="*/ 1102791 w 1286575"/>
                  <a:gd name="connsiteY42" fmla="*/ 1334752 h 1801468"/>
                  <a:gd name="connsiteX43" fmla="*/ 1102505 w 1286575"/>
                  <a:gd name="connsiteY43" fmla="*/ 1335084 h 1801468"/>
                  <a:gd name="connsiteX44" fmla="*/ 1061569 w 1286575"/>
                  <a:gd name="connsiteY44" fmla="*/ 1382680 h 1801468"/>
                  <a:gd name="connsiteX45" fmla="*/ 1006981 w 1286575"/>
                  <a:gd name="connsiteY45" fmla="*/ 1403816 h 1801468"/>
                  <a:gd name="connsiteX46" fmla="*/ 1007128 w 1286575"/>
                  <a:gd name="connsiteY46" fmla="*/ 1405473 h 1801468"/>
                  <a:gd name="connsiteX47" fmla="*/ 1002407 w 1286575"/>
                  <a:gd name="connsiteY47" fmla="*/ 1442499 h 1801468"/>
                  <a:gd name="connsiteX48" fmla="*/ 871741 w 1286575"/>
                  <a:gd name="connsiteY48" fmla="*/ 1565784 h 1801468"/>
                  <a:gd name="connsiteX49" fmla="*/ 824965 w 1286575"/>
                  <a:gd name="connsiteY49" fmla="*/ 1671423 h 1801468"/>
                  <a:gd name="connsiteX50" fmla="*/ 665707 w 1286575"/>
                  <a:gd name="connsiteY50" fmla="*/ 1684215 h 1801468"/>
                  <a:gd name="connsiteX51" fmla="*/ 551898 w 1286575"/>
                  <a:gd name="connsiteY51" fmla="*/ 1796912 h 1801468"/>
                  <a:gd name="connsiteX52" fmla="*/ 384560 w 1286575"/>
                  <a:gd name="connsiteY52" fmla="*/ 1728122 h 1801468"/>
                  <a:gd name="connsiteX53" fmla="*/ 135988 w 1286575"/>
                  <a:gd name="connsiteY53" fmla="*/ 1660156 h 1801468"/>
                  <a:gd name="connsiteX54" fmla="*/ 26695 w 1286575"/>
                  <a:gd name="connsiteY54" fmla="*/ 1584523 h 1801468"/>
                  <a:gd name="connsiteX55" fmla="*/ 50049 w 1286575"/>
                  <a:gd name="connsiteY55" fmla="*/ 1482430 h 1801468"/>
                  <a:gd name="connsiteX56" fmla="*/ 735 w 1286575"/>
                  <a:gd name="connsiteY56" fmla="*/ 1377685 h 1801468"/>
                  <a:gd name="connsiteX57" fmla="*/ 10596 w 1286575"/>
                  <a:gd name="connsiteY57" fmla="*/ 1343034 h 18014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</a:cxnLst>
                <a:rect l="l" t="t" r="r" b="b"/>
                <a:pathLst>
                  <a:path w="1286575" h="1801468">
                    <a:moveTo>
                      <a:pt x="10596" y="1343034"/>
                    </a:moveTo>
                    <a:cubicBezTo>
                      <a:pt x="25712" y="1311101"/>
                      <a:pt x="55555" y="1288402"/>
                      <a:pt x="90794" y="1284586"/>
                    </a:cubicBezTo>
                    <a:cubicBezTo>
                      <a:pt x="91074" y="1283762"/>
                      <a:pt x="91377" y="1282956"/>
                      <a:pt x="91656" y="1282132"/>
                    </a:cubicBezTo>
                    <a:cubicBezTo>
                      <a:pt x="85346" y="1233531"/>
                      <a:pt x="100061" y="1184518"/>
                      <a:pt x="131773" y="1148439"/>
                    </a:cubicBezTo>
                    <a:cubicBezTo>
                      <a:pt x="181879" y="1091454"/>
                      <a:pt x="263114" y="1078753"/>
                      <a:pt x="326934" y="1117895"/>
                    </a:cubicBezTo>
                    <a:lnTo>
                      <a:pt x="326978" y="1117844"/>
                    </a:lnTo>
                    <a:lnTo>
                      <a:pt x="365789" y="1071906"/>
                    </a:lnTo>
                    <a:cubicBezTo>
                      <a:pt x="412736" y="1037856"/>
                      <a:pt x="479312" y="1040372"/>
                      <a:pt x="523701" y="1086187"/>
                    </a:cubicBezTo>
                    <a:lnTo>
                      <a:pt x="524403" y="1085323"/>
                    </a:lnTo>
                    <a:lnTo>
                      <a:pt x="555227" y="1047330"/>
                    </a:lnTo>
                    <a:lnTo>
                      <a:pt x="581243" y="1036357"/>
                    </a:lnTo>
                    <a:lnTo>
                      <a:pt x="543823" y="1008242"/>
                    </a:lnTo>
                    <a:cubicBezTo>
                      <a:pt x="511175" y="974640"/>
                      <a:pt x="493939" y="926265"/>
                      <a:pt x="498602" y="875708"/>
                    </a:cubicBezTo>
                    <a:cubicBezTo>
                      <a:pt x="461253" y="866834"/>
                      <a:pt x="429790" y="841114"/>
                      <a:pt x="412299" y="805197"/>
                    </a:cubicBezTo>
                    <a:cubicBezTo>
                      <a:pt x="385718" y="750625"/>
                      <a:pt x="396177" y="682974"/>
                      <a:pt x="438091" y="638263"/>
                    </a:cubicBezTo>
                    <a:cubicBezTo>
                      <a:pt x="390194" y="609742"/>
                      <a:pt x="360884" y="556011"/>
                      <a:pt x="361102" y="497135"/>
                    </a:cubicBezTo>
                    <a:cubicBezTo>
                      <a:pt x="361359" y="427756"/>
                      <a:pt x="402404" y="364678"/>
                      <a:pt x="463973" y="339068"/>
                    </a:cubicBezTo>
                    <a:cubicBezTo>
                      <a:pt x="434097" y="238537"/>
                      <a:pt x="488799" y="129361"/>
                      <a:pt x="585252" y="97052"/>
                    </a:cubicBezTo>
                    <a:cubicBezTo>
                      <a:pt x="591303" y="45019"/>
                      <a:pt x="631674" y="4098"/>
                      <a:pt x="680732" y="288"/>
                    </a:cubicBezTo>
                    <a:cubicBezTo>
                      <a:pt x="716229" y="-2481"/>
                      <a:pt x="749890" y="14848"/>
                      <a:pt x="769294" y="45896"/>
                    </a:cubicBezTo>
                    <a:cubicBezTo>
                      <a:pt x="797260" y="14543"/>
                      <a:pt x="839747" y="3241"/>
                      <a:pt x="877445" y="17122"/>
                    </a:cubicBezTo>
                    <a:cubicBezTo>
                      <a:pt x="921581" y="33386"/>
                      <a:pt x="948379" y="80099"/>
                      <a:pt x="941980" y="129627"/>
                    </a:cubicBezTo>
                    <a:cubicBezTo>
                      <a:pt x="942673" y="130089"/>
                      <a:pt x="943345" y="130571"/>
                      <a:pt x="944039" y="131032"/>
                    </a:cubicBezTo>
                    <a:cubicBezTo>
                      <a:pt x="990310" y="134772"/>
                      <a:pt x="1032001" y="160280"/>
                      <a:pt x="1057762" y="200591"/>
                    </a:cubicBezTo>
                    <a:cubicBezTo>
                      <a:pt x="1088276" y="248356"/>
                      <a:pt x="1091706" y="308927"/>
                      <a:pt x="1069944" y="360512"/>
                    </a:cubicBezTo>
                    <a:lnTo>
                      <a:pt x="1069799" y="360743"/>
                    </a:lnTo>
                    <a:lnTo>
                      <a:pt x="1080127" y="361204"/>
                    </a:lnTo>
                    <a:cubicBezTo>
                      <a:pt x="1124262" y="377468"/>
                      <a:pt x="1151061" y="424181"/>
                      <a:pt x="1144662" y="473709"/>
                    </a:cubicBezTo>
                    <a:cubicBezTo>
                      <a:pt x="1145355" y="474171"/>
                      <a:pt x="1146027" y="474653"/>
                      <a:pt x="1146720" y="475114"/>
                    </a:cubicBezTo>
                    <a:cubicBezTo>
                      <a:pt x="1192992" y="478854"/>
                      <a:pt x="1234682" y="504362"/>
                      <a:pt x="1260444" y="544673"/>
                    </a:cubicBezTo>
                    <a:cubicBezTo>
                      <a:pt x="1301129" y="608360"/>
                      <a:pt x="1293664" y="694813"/>
                      <a:pt x="1242538" y="752375"/>
                    </a:cubicBezTo>
                    <a:lnTo>
                      <a:pt x="1242575" y="752431"/>
                    </a:lnTo>
                    <a:lnTo>
                      <a:pt x="1275746" y="802142"/>
                    </a:lnTo>
                    <a:cubicBezTo>
                      <a:pt x="1296044" y="857735"/>
                      <a:pt x="1278016" y="925863"/>
                      <a:pt x="1225326" y="961981"/>
                    </a:cubicBezTo>
                    <a:lnTo>
                      <a:pt x="1225957" y="962886"/>
                    </a:lnTo>
                    <a:lnTo>
                      <a:pt x="1253692" y="1002685"/>
                    </a:lnTo>
                    <a:cubicBezTo>
                      <a:pt x="1259749" y="1018360"/>
                      <a:pt x="1262226" y="1035680"/>
                      <a:pt x="1260584" y="1053257"/>
                    </a:cubicBezTo>
                    <a:cubicBezTo>
                      <a:pt x="1258781" y="1072605"/>
                      <a:pt x="1252135" y="1090831"/>
                      <a:pt x="1241752" y="1106289"/>
                    </a:cubicBezTo>
                    <a:lnTo>
                      <a:pt x="1201691" y="1141649"/>
                    </a:lnTo>
                    <a:lnTo>
                      <a:pt x="1200495" y="1142705"/>
                    </a:lnTo>
                    <a:cubicBezTo>
                      <a:pt x="1222210" y="1173864"/>
                      <a:pt x="1227325" y="1214074"/>
                      <a:pt x="1215969" y="1250274"/>
                    </a:cubicBezTo>
                    <a:cubicBezTo>
                      <a:pt x="1212184" y="1262341"/>
                      <a:pt x="1206569" y="1273962"/>
                      <a:pt x="1199128" y="1284653"/>
                    </a:cubicBezTo>
                    <a:cubicBezTo>
                      <a:pt x="1176455" y="1317242"/>
                      <a:pt x="1140292" y="1336055"/>
                      <a:pt x="1102791" y="1334752"/>
                    </a:cubicBezTo>
                    <a:lnTo>
                      <a:pt x="1102505" y="1335084"/>
                    </a:lnTo>
                    <a:lnTo>
                      <a:pt x="1061569" y="1382680"/>
                    </a:lnTo>
                    <a:lnTo>
                      <a:pt x="1006981" y="1403816"/>
                    </a:lnTo>
                    <a:lnTo>
                      <a:pt x="1007128" y="1405473"/>
                    </a:lnTo>
                    <a:cubicBezTo>
                      <a:pt x="1006899" y="1417845"/>
                      <a:pt x="1005341" y="1430264"/>
                      <a:pt x="1002407" y="1442499"/>
                    </a:cubicBezTo>
                    <a:cubicBezTo>
                      <a:pt x="986807" y="1507563"/>
                      <a:pt x="935165" y="1556289"/>
                      <a:pt x="871741" y="1565784"/>
                    </a:cubicBezTo>
                    <a:cubicBezTo>
                      <a:pt x="871438" y="1606395"/>
                      <a:pt x="854371" y="1644911"/>
                      <a:pt x="824965" y="1671423"/>
                    </a:cubicBezTo>
                    <a:cubicBezTo>
                      <a:pt x="780284" y="1711712"/>
                      <a:pt x="715742" y="1716890"/>
                      <a:pt x="665707" y="1684215"/>
                    </a:cubicBezTo>
                    <a:cubicBezTo>
                      <a:pt x="649525" y="1740339"/>
                      <a:pt x="606194" y="1783243"/>
                      <a:pt x="551898" y="1796912"/>
                    </a:cubicBezTo>
                    <a:cubicBezTo>
                      <a:pt x="487915" y="1813017"/>
                      <a:pt x="421138" y="1785573"/>
                      <a:pt x="384560" y="1728122"/>
                    </a:cubicBezTo>
                    <a:cubicBezTo>
                      <a:pt x="298226" y="1782652"/>
                      <a:pt x="186093" y="1752002"/>
                      <a:pt x="135988" y="1660156"/>
                    </a:cubicBezTo>
                    <a:cubicBezTo>
                      <a:pt x="86766" y="1666193"/>
                      <a:pt x="40549" y="1634216"/>
                      <a:pt x="26695" y="1584523"/>
                    </a:cubicBezTo>
                    <a:cubicBezTo>
                      <a:pt x="16660" y="1548569"/>
                      <a:pt x="25531" y="1509767"/>
                      <a:pt x="50049" y="1482430"/>
                    </a:cubicBezTo>
                    <a:cubicBezTo>
                      <a:pt x="15263" y="1460986"/>
                      <a:pt x="-4108" y="1419837"/>
                      <a:pt x="735" y="1377685"/>
                    </a:cubicBezTo>
                    <a:cubicBezTo>
                      <a:pt x="2155" y="1365347"/>
                      <a:pt x="5557" y="1353677"/>
                      <a:pt x="10596" y="1343034"/>
                    </a:cubicBezTo>
                    <a:close/>
                  </a:path>
                </a:pathLst>
              </a:custGeom>
              <a:solidFill>
                <a:schemeClr val="accent4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24" name="Oval 23">
                <a:extLst>
                  <a:ext uri="{FF2B5EF4-FFF2-40B4-BE49-F238E27FC236}">
                    <a16:creationId xmlns:a16="http://schemas.microsoft.com/office/drawing/2014/main" id="{5F36D94F-F587-F1A5-9786-F57F1A62C1D0}"/>
                  </a:ext>
                </a:extLst>
              </p:cNvPr>
              <p:cNvSpPr/>
              <p:nvPr/>
            </p:nvSpPr>
            <p:spPr>
              <a:xfrm>
                <a:off x="2582009" y="716281"/>
                <a:ext cx="1501487" cy="1845687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Freeform: Shape 24">
                <a:extLst>
                  <a:ext uri="{FF2B5EF4-FFF2-40B4-BE49-F238E27FC236}">
                    <a16:creationId xmlns:a16="http://schemas.microsoft.com/office/drawing/2014/main" id="{4119DF5D-641B-C159-1427-A19C7D339BA8}"/>
                  </a:ext>
                </a:extLst>
              </p:cNvPr>
              <p:cNvSpPr/>
              <p:nvPr/>
            </p:nvSpPr>
            <p:spPr>
              <a:xfrm rot="9094737" flipH="1">
                <a:off x="2565883" y="614917"/>
                <a:ext cx="1625939" cy="1493221"/>
              </a:xfrm>
              <a:custGeom>
                <a:avLst/>
                <a:gdLst>
                  <a:gd name="connsiteX0" fmla="*/ 1286586 w 1625939"/>
                  <a:gd name="connsiteY0" fmla="*/ 1402438 h 1493221"/>
                  <a:gd name="connsiteX1" fmla="*/ 1431768 w 1625939"/>
                  <a:gd name="connsiteY1" fmla="*/ 1234773 h 1493221"/>
                  <a:gd name="connsiteX2" fmla="*/ 1620981 w 1625939"/>
                  <a:gd name="connsiteY2" fmla="*/ 665627 h 1493221"/>
                  <a:gd name="connsiteX3" fmla="*/ 1559792 w 1625939"/>
                  <a:gd name="connsiteY3" fmla="*/ 543492 h 1493221"/>
                  <a:gd name="connsiteX4" fmla="*/ 1482483 w 1625939"/>
                  <a:gd name="connsiteY4" fmla="*/ 517790 h 1493221"/>
                  <a:gd name="connsiteX5" fmla="*/ 1482483 w 1625939"/>
                  <a:gd name="connsiteY5" fmla="*/ 200808 h 1493221"/>
                  <a:gd name="connsiteX6" fmla="*/ 1281676 w 1625939"/>
                  <a:gd name="connsiteY6" fmla="*/ 0 h 1493221"/>
                  <a:gd name="connsiteX7" fmla="*/ 1147806 w 1625939"/>
                  <a:gd name="connsiteY7" fmla="*/ 1 h 1493221"/>
                  <a:gd name="connsiteX8" fmla="*/ 1080869 w 1625939"/>
                  <a:gd name="connsiteY8" fmla="*/ 66937 h 1493221"/>
                  <a:gd name="connsiteX9" fmla="*/ 1080869 w 1625939"/>
                  <a:gd name="connsiteY9" fmla="*/ 389820 h 1493221"/>
                  <a:gd name="connsiteX10" fmla="*/ 1096649 w 1625939"/>
                  <a:gd name="connsiteY10" fmla="*/ 467984 h 1493221"/>
                  <a:gd name="connsiteX11" fmla="*/ 1128498 w 1625939"/>
                  <a:gd name="connsiteY11" fmla="*/ 515221 h 1493221"/>
                  <a:gd name="connsiteX12" fmla="*/ 1108150 w 1625939"/>
                  <a:gd name="connsiteY12" fmla="*/ 527978 h 1493221"/>
                  <a:gd name="connsiteX13" fmla="*/ 1010075 w 1625939"/>
                  <a:gd name="connsiteY13" fmla="*/ 666110 h 1493221"/>
                  <a:gd name="connsiteX14" fmla="*/ 899873 w 1625939"/>
                  <a:gd name="connsiteY14" fmla="*/ 997594 h 1493221"/>
                  <a:gd name="connsiteX15" fmla="*/ 809164 w 1625939"/>
                  <a:gd name="connsiteY15" fmla="*/ 936436 h 1493221"/>
                  <a:gd name="connsiteX16" fmla="*/ 696369 w 1625939"/>
                  <a:gd name="connsiteY16" fmla="*/ 913664 h 1493221"/>
                  <a:gd name="connsiteX17" fmla="*/ 96595 w 1625939"/>
                  <a:gd name="connsiteY17" fmla="*/ 913664 h 1493221"/>
                  <a:gd name="connsiteX18" fmla="*/ 0 w 1625939"/>
                  <a:gd name="connsiteY18" fmla="*/ 1010259 h 1493221"/>
                  <a:gd name="connsiteX19" fmla="*/ 0 w 1625939"/>
                  <a:gd name="connsiteY19" fmla="*/ 1203442 h 1493221"/>
                  <a:gd name="connsiteX20" fmla="*/ 289779 w 1625939"/>
                  <a:gd name="connsiteY20" fmla="*/ 1493221 h 1493221"/>
                  <a:gd name="connsiteX21" fmla="*/ 889552 w 1625939"/>
                  <a:gd name="connsiteY21" fmla="*/ 1493221 h 1493221"/>
                  <a:gd name="connsiteX22" fmla="*/ 986147 w 1625939"/>
                  <a:gd name="connsiteY22" fmla="*/ 1396626 h 1493221"/>
                  <a:gd name="connsiteX23" fmla="*/ 986147 w 1625939"/>
                  <a:gd name="connsiteY23" fmla="*/ 1391999 h 1493221"/>
                  <a:gd name="connsiteX24" fmla="*/ 1065369 w 1625939"/>
                  <a:gd name="connsiteY24" fmla="*/ 1418336 h 1493221"/>
                  <a:gd name="connsiteX25" fmla="*/ 1286586 w 1625939"/>
                  <a:gd name="connsiteY25" fmla="*/ 1402438 h 1493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1625939" h="1493221">
                    <a:moveTo>
                      <a:pt x="1286586" y="1402438"/>
                    </a:moveTo>
                    <a:cubicBezTo>
                      <a:pt x="1352891" y="1369220"/>
                      <a:pt x="1406524" y="1310707"/>
                      <a:pt x="1431768" y="1234773"/>
                    </a:cubicBezTo>
                    <a:lnTo>
                      <a:pt x="1620981" y="665627"/>
                    </a:lnTo>
                    <a:cubicBezTo>
                      <a:pt x="1637810" y="615004"/>
                      <a:pt x="1610415" y="560322"/>
                      <a:pt x="1559792" y="543492"/>
                    </a:cubicBezTo>
                    <a:lnTo>
                      <a:pt x="1482483" y="517790"/>
                    </a:lnTo>
                    <a:lnTo>
                      <a:pt x="1482483" y="200808"/>
                    </a:lnTo>
                    <a:cubicBezTo>
                      <a:pt x="1482483" y="89904"/>
                      <a:pt x="1392579" y="0"/>
                      <a:pt x="1281676" y="0"/>
                    </a:cubicBezTo>
                    <a:lnTo>
                      <a:pt x="1147806" y="1"/>
                    </a:lnTo>
                    <a:cubicBezTo>
                      <a:pt x="1110838" y="0"/>
                      <a:pt x="1080869" y="29969"/>
                      <a:pt x="1080869" y="66937"/>
                    </a:cubicBezTo>
                    <a:lnTo>
                      <a:pt x="1080869" y="389820"/>
                    </a:lnTo>
                    <a:cubicBezTo>
                      <a:pt x="1080869" y="417546"/>
                      <a:pt x="1086488" y="443959"/>
                      <a:pt x="1096649" y="467984"/>
                    </a:cubicBezTo>
                    <a:lnTo>
                      <a:pt x="1128498" y="515221"/>
                    </a:lnTo>
                    <a:lnTo>
                      <a:pt x="1108150" y="527978"/>
                    </a:lnTo>
                    <a:cubicBezTo>
                      <a:pt x="1063910" y="562009"/>
                      <a:pt x="1029008" y="609160"/>
                      <a:pt x="1010075" y="666110"/>
                    </a:cubicBezTo>
                    <a:lnTo>
                      <a:pt x="899873" y="997594"/>
                    </a:lnTo>
                    <a:lnTo>
                      <a:pt x="809164" y="936436"/>
                    </a:lnTo>
                    <a:cubicBezTo>
                      <a:pt x="774495" y="921773"/>
                      <a:pt x="736379" y="913664"/>
                      <a:pt x="696369" y="913664"/>
                    </a:cubicBezTo>
                    <a:lnTo>
                      <a:pt x="96595" y="913664"/>
                    </a:lnTo>
                    <a:cubicBezTo>
                      <a:pt x="43247" y="913664"/>
                      <a:pt x="0" y="956911"/>
                      <a:pt x="0" y="1010259"/>
                    </a:cubicBezTo>
                    <a:lnTo>
                      <a:pt x="0" y="1203442"/>
                    </a:lnTo>
                    <a:cubicBezTo>
                      <a:pt x="0" y="1363483"/>
                      <a:pt x="129738" y="1493221"/>
                      <a:pt x="289779" y="1493221"/>
                    </a:cubicBezTo>
                    <a:lnTo>
                      <a:pt x="889552" y="1493221"/>
                    </a:lnTo>
                    <a:cubicBezTo>
                      <a:pt x="942900" y="1493221"/>
                      <a:pt x="986147" y="1449974"/>
                      <a:pt x="986147" y="1396626"/>
                    </a:cubicBezTo>
                    <a:lnTo>
                      <a:pt x="986147" y="1391999"/>
                    </a:lnTo>
                    <a:lnTo>
                      <a:pt x="1065369" y="1418336"/>
                    </a:lnTo>
                    <a:cubicBezTo>
                      <a:pt x="1141304" y="1443581"/>
                      <a:pt x="1220281" y="1435657"/>
                      <a:pt x="1286586" y="1402438"/>
                    </a:cubicBezTo>
                    <a:close/>
                  </a:path>
                </a:pathLst>
              </a:custGeom>
              <a:solidFill>
                <a:schemeClr val="accent4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grpSp>
            <p:nvGrpSpPr>
              <p:cNvPr id="26" name="Group 25">
                <a:extLst>
                  <a:ext uri="{FF2B5EF4-FFF2-40B4-BE49-F238E27FC236}">
                    <a16:creationId xmlns:a16="http://schemas.microsoft.com/office/drawing/2014/main" id="{FD9AEB41-699C-6C2B-157A-32C4EAC69566}"/>
                  </a:ext>
                </a:extLst>
              </p:cNvPr>
              <p:cNvGrpSpPr/>
              <p:nvPr/>
            </p:nvGrpSpPr>
            <p:grpSpPr>
              <a:xfrm rot="18869280">
                <a:off x="1860578" y="2830374"/>
                <a:ext cx="952300" cy="1015856"/>
                <a:chOff x="5117393" y="2695252"/>
                <a:chExt cx="1069245" cy="1724348"/>
              </a:xfrm>
            </p:grpSpPr>
            <p:sp>
              <p:nvSpPr>
                <p:cNvPr id="28" name="Rounded Rectangle 35">
                  <a:extLst>
                    <a:ext uri="{FF2B5EF4-FFF2-40B4-BE49-F238E27FC236}">
                      <a16:creationId xmlns:a16="http://schemas.microsoft.com/office/drawing/2014/main" id="{D5B4EF40-0315-FEA1-E03A-05606C405029}"/>
                    </a:ext>
                  </a:extLst>
                </p:cNvPr>
                <p:cNvSpPr/>
                <p:nvPr/>
              </p:nvSpPr>
              <p:spPr>
                <a:xfrm>
                  <a:off x="5562600" y="2743200"/>
                  <a:ext cx="228600" cy="1676400"/>
                </a:xfrm>
                <a:prstGeom prst="roundRect">
                  <a:avLst/>
                </a:prstGeom>
                <a:solidFill>
                  <a:schemeClr val="bg2">
                    <a:lumMod val="1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" name="Moon 28">
                  <a:extLst>
                    <a:ext uri="{FF2B5EF4-FFF2-40B4-BE49-F238E27FC236}">
                      <a16:creationId xmlns:a16="http://schemas.microsoft.com/office/drawing/2014/main" id="{6BD37913-8CFC-F5EE-368E-D40803BA3765}"/>
                    </a:ext>
                  </a:extLst>
                </p:cNvPr>
                <p:cNvSpPr/>
                <p:nvPr/>
              </p:nvSpPr>
              <p:spPr>
                <a:xfrm rot="6029780">
                  <a:off x="5715008" y="2516418"/>
                  <a:ext cx="261097" cy="682163"/>
                </a:xfrm>
                <a:prstGeom prst="moon">
                  <a:avLst>
                    <a:gd name="adj" fmla="val 87500"/>
                  </a:avLst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0" name="Flowchart: Magnetic Disk 29">
                  <a:extLst>
                    <a:ext uri="{FF2B5EF4-FFF2-40B4-BE49-F238E27FC236}">
                      <a16:creationId xmlns:a16="http://schemas.microsoft.com/office/drawing/2014/main" id="{CC330383-9E3A-90F4-BD44-85B2588FAFB4}"/>
                    </a:ext>
                  </a:extLst>
                </p:cNvPr>
                <p:cNvSpPr/>
                <p:nvPr/>
              </p:nvSpPr>
              <p:spPr>
                <a:xfrm rot="15873702">
                  <a:off x="5281182" y="2531463"/>
                  <a:ext cx="282022" cy="609600"/>
                </a:xfrm>
                <a:prstGeom prst="flowChartMagneticDisk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1" name="Oval 30">
                  <a:extLst>
                    <a:ext uri="{FF2B5EF4-FFF2-40B4-BE49-F238E27FC236}">
                      <a16:creationId xmlns:a16="http://schemas.microsoft.com/office/drawing/2014/main" id="{1C85F569-85FC-FC73-FCB6-8408186CBCEE}"/>
                    </a:ext>
                  </a:extLst>
                </p:cNvPr>
                <p:cNvSpPr/>
                <p:nvPr/>
              </p:nvSpPr>
              <p:spPr>
                <a:xfrm>
                  <a:off x="5638800" y="2743200"/>
                  <a:ext cx="152400" cy="152400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27" name="Oval 26">
                <a:extLst>
                  <a:ext uri="{FF2B5EF4-FFF2-40B4-BE49-F238E27FC236}">
                    <a16:creationId xmlns:a16="http://schemas.microsoft.com/office/drawing/2014/main" id="{A239AD1E-D8F1-0C10-919F-312B55B69293}"/>
                  </a:ext>
                </a:extLst>
              </p:cNvPr>
              <p:cNvSpPr/>
              <p:nvPr/>
            </p:nvSpPr>
            <p:spPr>
              <a:xfrm>
                <a:off x="2414722" y="3276602"/>
                <a:ext cx="266024" cy="228600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11" name="Straight Connector 110">
              <a:extLst>
                <a:ext uri="{FF2B5EF4-FFF2-40B4-BE49-F238E27FC236}">
                  <a16:creationId xmlns:a16="http://schemas.microsoft.com/office/drawing/2014/main" id="{12281C8A-5823-F22D-732D-60DB57F0A1F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923452" y="4864360"/>
              <a:ext cx="36463" cy="89525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4" name="Group 113">
            <a:extLst>
              <a:ext uri="{FF2B5EF4-FFF2-40B4-BE49-F238E27FC236}">
                <a16:creationId xmlns:a16="http://schemas.microsoft.com/office/drawing/2014/main" id="{AD11F693-3C28-C6AB-AB3C-546500FB071F}"/>
              </a:ext>
            </a:extLst>
          </p:cNvPr>
          <p:cNvGrpSpPr/>
          <p:nvPr/>
        </p:nvGrpSpPr>
        <p:grpSpPr>
          <a:xfrm>
            <a:off x="1542316" y="1328259"/>
            <a:ext cx="1770232" cy="5217916"/>
            <a:chOff x="1542316" y="1328259"/>
            <a:chExt cx="1770232" cy="5217916"/>
          </a:xfrm>
        </p:grpSpPr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BFA036CD-FAAB-7234-3C7A-FD2242F8537E}"/>
                </a:ext>
              </a:extLst>
            </p:cNvPr>
            <p:cNvSpPr/>
            <p:nvPr/>
          </p:nvSpPr>
          <p:spPr>
            <a:xfrm rot="2843460">
              <a:off x="1875990" y="6004031"/>
              <a:ext cx="400570" cy="559400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CDACD31B-3687-7AA4-568F-0E9C4593BE14}"/>
                </a:ext>
              </a:extLst>
            </p:cNvPr>
            <p:cNvSpPr/>
            <p:nvPr/>
          </p:nvSpPr>
          <p:spPr>
            <a:xfrm rot="19900530">
              <a:off x="2538489" y="5986775"/>
              <a:ext cx="400570" cy="559400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46054957-1728-E0A3-3392-8356DF680030}"/>
                </a:ext>
              </a:extLst>
            </p:cNvPr>
            <p:cNvSpPr/>
            <p:nvPr/>
          </p:nvSpPr>
          <p:spPr>
            <a:xfrm>
              <a:off x="1559589" y="4328899"/>
              <a:ext cx="303803" cy="433441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07F8A2F5-3532-4EC6-7A64-D83BE898DEE4}"/>
                </a:ext>
              </a:extLst>
            </p:cNvPr>
            <p:cNvSpPr/>
            <p:nvPr/>
          </p:nvSpPr>
          <p:spPr>
            <a:xfrm rot="20689303">
              <a:off x="3006637" y="4337629"/>
              <a:ext cx="303803" cy="433441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Trapezoid 58">
              <a:extLst>
                <a:ext uri="{FF2B5EF4-FFF2-40B4-BE49-F238E27FC236}">
                  <a16:creationId xmlns:a16="http://schemas.microsoft.com/office/drawing/2014/main" id="{03855BD6-7DE3-9A96-49FC-CC2DA44E96C5}"/>
                </a:ext>
              </a:extLst>
            </p:cNvPr>
            <p:cNvSpPr/>
            <p:nvPr/>
          </p:nvSpPr>
          <p:spPr>
            <a:xfrm rot="20203792">
              <a:off x="2473586" y="2870564"/>
              <a:ext cx="720128" cy="1752467"/>
            </a:xfrm>
            <a:prstGeom prst="trapezoid">
              <a:avLst>
                <a:gd name="adj" fmla="val 17618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Trapezoid 59">
              <a:extLst>
                <a:ext uri="{FF2B5EF4-FFF2-40B4-BE49-F238E27FC236}">
                  <a16:creationId xmlns:a16="http://schemas.microsoft.com/office/drawing/2014/main" id="{CA2CB8DF-C5D1-C707-A807-84643A25D20C}"/>
                </a:ext>
              </a:extLst>
            </p:cNvPr>
            <p:cNvSpPr/>
            <p:nvPr/>
          </p:nvSpPr>
          <p:spPr>
            <a:xfrm rot="1050082">
              <a:off x="1685307" y="2837051"/>
              <a:ext cx="720128" cy="1752467"/>
            </a:xfrm>
            <a:prstGeom prst="trapezoid">
              <a:avLst>
                <a:gd name="adj" fmla="val 17618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Trapezoid 60">
              <a:extLst>
                <a:ext uri="{FF2B5EF4-FFF2-40B4-BE49-F238E27FC236}">
                  <a16:creationId xmlns:a16="http://schemas.microsoft.com/office/drawing/2014/main" id="{1B99FC5A-A0FE-10C0-74D0-360B7B27F475}"/>
                </a:ext>
              </a:extLst>
            </p:cNvPr>
            <p:cNvSpPr/>
            <p:nvPr/>
          </p:nvSpPr>
          <p:spPr>
            <a:xfrm>
              <a:off x="1899769" y="2879712"/>
              <a:ext cx="1059982" cy="1850037"/>
            </a:xfrm>
            <a:prstGeom prst="trapezoid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11877C3C-DF58-2907-22BB-FDAE498AE333}"/>
                </a:ext>
              </a:extLst>
            </p:cNvPr>
            <p:cNvSpPr/>
            <p:nvPr/>
          </p:nvSpPr>
          <p:spPr>
            <a:xfrm>
              <a:off x="2321700" y="3691181"/>
              <a:ext cx="112212" cy="9581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729EE122-DD01-C073-3A9C-E46A9014386F}"/>
                </a:ext>
              </a:extLst>
            </p:cNvPr>
            <p:cNvSpPr/>
            <p:nvPr/>
          </p:nvSpPr>
          <p:spPr>
            <a:xfrm>
              <a:off x="2330954" y="3946155"/>
              <a:ext cx="112212" cy="9581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5FA7B0AD-59F1-388E-A471-7075350DB5EC}"/>
                </a:ext>
              </a:extLst>
            </p:cNvPr>
            <p:cNvSpPr/>
            <p:nvPr/>
          </p:nvSpPr>
          <p:spPr>
            <a:xfrm>
              <a:off x="2345289" y="4218031"/>
              <a:ext cx="112212" cy="9581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Oval 64">
              <a:extLst>
                <a:ext uri="{FF2B5EF4-FFF2-40B4-BE49-F238E27FC236}">
                  <a16:creationId xmlns:a16="http://schemas.microsoft.com/office/drawing/2014/main" id="{56CD48B3-5178-C535-80FE-5865FF2989CB}"/>
                </a:ext>
              </a:extLst>
            </p:cNvPr>
            <p:cNvSpPr/>
            <p:nvPr/>
          </p:nvSpPr>
          <p:spPr>
            <a:xfrm>
              <a:off x="2349208" y="4458532"/>
              <a:ext cx="112212" cy="9581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Trapezoid 65">
              <a:extLst>
                <a:ext uri="{FF2B5EF4-FFF2-40B4-BE49-F238E27FC236}">
                  <a16:creationId xmlns:a16="http://schemas.microsoft.com/office/drawing/2014/main" id="{C50BC825-0F52-B3DB-0C25-DA9594527D23}"/>
                </a:ext>
              </a:extLst>
            </p:cNvPr>
            <p:cNvSpPr/>
            <p:nvPr/>
          </p:nvSpPr>
          <p:spPr>
            <a:xfrm>
              <a:off x="1830694" y="4634591"/>
              <a:ext cx="720128" cy="1608834"/>
            </a:xfrm>
            <a:prstGeom prst="trapezoid">
              <a:avLst>
                <a:gd name="adj" fmla="val 17618"/>
              </a:avLst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Trapezoid 66">
              <a:extLst>
                <a:ext uri="{FF2B5EF4-FFF2-40B4-BE49-F238E27FC236}">
                  <a16:creationId xmlns:a16="http://schemas.microsoft.com/office/drawing/2014/main" id="{466FF533-ED72-7A2D-7441-EF818F0DCFC1}"/>
                </a:ext>
              </a:extLst>
            </p:cNvPr>
            <p:cNvSpPr/>
            <p:nvPr/>
          </p:nvSpPr>
          <p:spPr>
            <a:xfrm rot="21416046">
              <a:off x="2351774" y="4608600"/>
              <a:ext cx="720128" cy="1608833"/>
            </a:xfrm>
            <a:prstGeom prst="trapezoid">
              <a:avLst>
                <a:gd name="adj" fmla="val 17618"/>
              </a:avLst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219840AC-B478-F1B2-6448-995A7576BD08}"/>
                </a:ext>
              </a:extLst>
            </p:cNvPr>
            <p:cNvSpPr/>
            <p:nvPr/>
          </p:nvSpPr>
          <p:spPr>
            <a:xfrm>
              <a:off x="2104118" y="4643006"/>
              <a:ext cx="666937" cy="559608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Rounded Rectangle 59">
              <a:extLst>
                <a:ext uri="{FF2B5EF4-FFF2-40B4-BE49-F238E27FC236}">
                  <a16:creationId xmlns:a16="http://schemas.microsoft.com/office/drawing/2014/main" id="{FA45CF3C-55DE-32B1-4B65-940412FDDE39}"/>
                </a:ext>
              </a:extLst>
            </p:cNvPr>
            <p:cNvSpPr/>
            <p:nvPr/>
          </p:nvSpPr>
          <p:spPr>
            <a:xfrm>
              <a:off x="1899769" y="4554349"/>
              <a:ext cx="1059982" cy="175400"/>
            </a:xfrm>
            <a:prstGeom prst="round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Isosceles Triangle 69">
              <a:extLst>
                <a:ext uri="{FF2B5EF4-FFF2-40B4-BE49-F238E27FC236}">
                  <a16:creationId xmlns:a16="http://schemas.microsoft.com/office/drawing/2014/main" id="{A3599913-1C14-C301-7960-5829292F3891}"/>
                </a:ext>
              </a:extLst>
            </p:cNvPr>
            <p:cNvSpPr/>
            <p:nvPr/>
          </p:nvSpPr>
          <p:spPr>
            <a:xfrm rot="10800000">
              <a:off x="2123388" y="2828190"/>
              <a:ext cx="546046" cy="636766"/>
            </a:xfrm>
            <a:prstGeom prst="triangl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Chord 70">
              <a:extLst>
                <a:ext uri="{FF2B5EF4-FFF2-40B4-BE49-F238E27FC236}">
                  <a16:creationId xmlns:a16="http://schemas.microsoft.com/office/drawing/2014/main" id="{A35D24B3-E825-5819-0986-9A464FF7C4DC}"/>
                </a:ext>
              </a:extLst>
            </p:cNvPr>
            <p:cNvSpPr/>
            <p:nvPr/>
          </p:nvSpPr>
          <p:spPr>
            <a:xfrm rot="4921316" flipH="1">
              <a:off x="2098025" y="2894432"/>
              <a:ext cx="641133" cy="477457"/>
            </a:xfrm>
            <a:prstGeom prst="chord">
              <a:avLst>
                <a:gd name="adj1" fmla="val 2700000"/>
                <a:gd name="adj2" fmla="val 17814685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A95321C2-9FB6-78C2-6F11-44A4A3F239E4}"/>
                </a:ext>
              </a:extLst>
            </p:cNvPr>
            <p:cNvCxnSpPr>
              <a:stCxn id="81" idx="0"/>
              <a:endCxn id="69" idx="0"/>
            </p:cNvCxnSpPr>
            <p:nvPr/>
          </p:nvCxnSpPr>
          <p:spPr>
            <a:xfrm>
              <a:off x="2406182" y="2984664"/>
              <a:ext cx="23578" cy="156968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Rounded Rectangle 65">
              <a:extLst>
                <a:ext uri="{FF2B5EF4-FFF2-40B4-BE49-F238E27FC236}">
                  <a16:creationId xmlns:a16="http://schemas.microsoft.com/office/drawing/2014/main" id="{0F7F259E-7A04-2851-319D-3D030B195215}"/>
                </a:ext>
              </a:extLst>
            </p:cNvPr>
            <p:cNvSpPr/>
            <p:nvPr/>
          </p:nvSpPr>
          <p:spPr>
            <a:xfrm>
              <a:off x="2509260" y="3551572"/>
              <a:ext cx="261795" cy="45719"/>
            </a:xfrm>
            <a:prstGeom prst="round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2649670B-04F0-3C59-3E06-FA78BA600573}"/>
                </a:ext>
              </a:extLst>
            </p:cNvPr>
            <p:cNvSpPr/>
            <p:nvPr/>
          </p:nvSpPr>
          <p:spPr>
            <a:xfrm rot="16847535">
              <a:off x="2944101" y="2283268"/>
              <a:ext cx="207373" cy="138741"/>
            </a:xfrm>
            <a:prstGeom prst="ellipse">
              <a:avLst/>
            </a:prstGeom>
            <a:solidFill>
              <a:srgbClr val="EBD96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5" name="Group 74">
              <a:extLst>
                <a:ext uri="{FF2B5EF4-FFF2-40B4-BE49-F238E27FC236}">
                  <a16:creationId xmlns:a16="http://schemas.microsoft.com/office/drawing/2014/main" id="{5201B67A-B378-BF0F-125C-7419171D7C9A}"/>
                </a:ext>
              </a:extLst>
            </p:cNvPr>
            <p:cNvGrpSpPr/>
            <p:nvPr/>
          </p:nvGrpSpPr>
          <p:grpSpPr>
            <a:xfrm>
              <a:off x="2119372" y="2984664"/>
              <a:ext cx="586409" cy="260404"/>
              <a:chOff x="6322244" y="2091246"/>
              <a:chExt cx="1874393" cy="671860"/>
            </a:xfrm>
          </p:grpSpPr>
          <p:sp>
            <p:nvSpPr>
              <p:cNvPr id="81" name="Rounded Rectangle 3">
                <a:extLst>
                  <a:ext uri="{FF2B5EF4-FFF2-40B4-BE49-F238E27FC236}">
                    <a16:creationId xmlns:a16="http://schemas.microsoft.com/office/drawing/2014/main" id="{DE8AA30D-20E7-C56B-65B4-F8883638558F}"/>
                  </a:ext>
                </a:extLst>
              </p:cNvPr>
              <p:cNvSpPr/>
              <p:nvPr/>
            </p:nvSpPr>
            <p:spPr>
              <a:xfrm>
                <a:off x="6705600" y="2091246"/>
                <a:ext cx="1066800" cy="671860"/>
              </a:xfrm>
              <a:prstGeom prst="round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2" name="Round Diagonal Corner Rectangle 24">
                <a:extLst>
                  <a:ext uri="{FF2B5EF4-FFF2-40B4-BE49-F238E27FC236}">
                    <a16:creationId xmlns:a16="http://schemas.microsoft.com/office/drawing/2014/main" id="{EBF53335-9461-B5C5-248A-909979B73EE0}"/>
                  </a:ext>
                </a:extLst>
              </p:cNvPr>
              <p:cNvSpPr/>
              <p:nvPr/>
            </p:nvSpPr>
            <p:spPr>
              <a:xfrm rot="2466187">
                <a:off x="6322244" y="2166083"/>
                <a:ext cx="632871" cy="586580"/>
              </a:xfrm>
              <a:prstGeom prst="round2DiagRect">
                <a:avLst>
                  <a:gd name="adj1" fmla="val 50000"/>
                  <a:gd name="adj2" fmla="val 0"/>
                </a:avLst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3" name="Round Diagonal Corner Rectangle 81">
                <a:extLst>
                  <a:ext uri="{FF2B5EF4-FFF2-40B4-BE49-F238E27FC236}">
                    <a16:creationId xmlns:a16="http://schemas.microsoft.com/office/drawing/2014/main" id="{68DDB178-3E93-8628-FC79-3A2F27B2D91E}"/>
                  </a:ext>
                </a:extLst>
              </p:cNvPr>
              <p:cNvSpPr/>
              <p:nvPr/>
            </p:nvSpPr>
            <p:spPr>
              <a:xfrm rot="13218230">
                <a:off x="7467718" y="2201414"/>
                <a:ext cx="728919" cy="509291"/>
              </a:xfrm>
              <a:prstGeom prst="round2DiagRect">
                <a:avLst>
                  <a:gd name="adj1" fmla="val 50000"/>
                  <a:gd name="adj2" fmla="val 0"/>
                </a:avLst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id="{EBE6B26D-4525-5B45-90E3-EF83FE223609}"/>
                </a:ext>
              </a:extLst>
            </p:cNvPr>
            <p:cNvGrpSpPr/>
            <p:nvPr/>
          </p:nvGrpSpPr>
          <p:grpSpPr>
            <a:xfrm>
              <a:off x="2501426" y="3529441"/>
              <a:ext cx="446227" cy="268568"/>
              <a:chOff x="6280719" y="1455047"/>
              <a:chExt cx="921715" cy="554747"/>
            </a:xfrm>
          </p:grpSpPr>
          <p:sp>
            <p:nvSpPr>
              <p:cNvPr id="48" name="Donut 90">
                <a:extLst>
                  <a:ext uri="{FF2B5EF4-FFF2-40B4-BE49-F238E27FC236}">
                    <a16:creationId xmlns:a16="http://schemas.microsoft.com/office/drawing/2014/main" id="{35B8CBBC-9D28-967B-157B-4295DC40E54F}"/>
                  </a:ext>
                </a:extLst>
              </p:cNvPr>
              <p:cNvSpPr/>
              <p:nvPr/>
            </p:nvSpPr>
            <p:spPr>
              <a:xfrm rot="3132057">
                <a:off x="6157627" y="1578139"/>
                <a:ext cx="410308" cy="164123"/>
              </a:xfrm>
              <a:prstGeom prst="donut">
                <a:avLst/>
              </a:prstGeom>
              <a:solidFill>
                <a:srgbClr val="FFC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9" name="Donut 91">
                <a:extLst>
                  <a:ext uri="{FF2B5EF4-FFF2-40B4-BE49-F238E27FC236}">
                    <a16:creationId xmlns:a16="http://schemas.microsoft.com/office/drawing/2014/main" id="{E6890A31-8EB8-0020-D8AF-729A63F889EE}"/>
                  </a:ext>
                </a:extLst>
              </p:cNvPr>
              <p:cNvSpPr/>
              <p:nvPr/>
            </p:nvSpPr>
            <p:spPr>
              <a:xfrm rot="3093051">
                <a:off x="6240195" y="1722578"/>
                <a:ext cx="410308" cy="164123"/>
              </a:xfrm>
              <a:prstGeom prst="donut">
                <a:avLst/>
              </a:prstGeom>
              <a:solidFill>
                <a:srgbClr val="FFC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0" name="Donut 92">
                <a:extLst>
                  <a:ext uri="{FF2B5EF4-FFF2-40B4-BE49-F238E27FC236}">
                    <a16:creationId xmlns:a16="http://schemas.microsoft.com/office/drawing/2014/main" id="{1FB818B5-8E46-D12E-C8C4-B2AEACC0FB65}"/>
                  </a:ext>
                </a:extLst>
              </p:cNvPr>
              <p:cNvSpPr/>
              <p:nvPr/>
            </p:nvSpPr>
            <p:spPr>
              <a:xfrm rot="21265362">
                <a:off x="6500334" y="1842992"/>
                <a:ext cx="354416" cy="148231"/>
              </a:xfrm>
              <a:prstGeom prst="donut">
                <a:avLst/>
              </a:prstGeom>
              <a:solidFill>
                <a:srgbClr val="FFC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1" name="Donut 93">
                <a:extLst>
                  <a:ext uri="{FF2B5EF4-FFF2-40B4-BE49-F238E27FC236}">
                    <a16:creationId xmlns:a16="http://schemas.microsoft.com/office/drawing/2014/main" id="{041E8753-7CC5-C353-24DF-9B3D900B17E1}"/>
                  </a:ext>
                </a:extLst>
              </p:cNvPr>
              <p:cNvSpPr/>
              <p:nvPr/>
            </p:nvSpPr>
            <p:spPr>
              <a:xfrm rot="18973134">
                <a:off x="6792126" y="1707540"/>
                <a:ext cx="410308" cy="164123"/>
              </a:xfrm>
              <a:prstGeom prst="donut">
                <a:avLst/>
              </a:prstGeom>
              <a:solidFill>
                <a:srgbClr val="FFC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2" name="Donut 94">
                <a:extLst>
                  <a:ext uri="{FF2B5EF4-FFF2-40B4-BE49-F238E27FC236}">
                    <a16:creationId xmlns:a16="http://schemas.microsoft.com/office/drawing/2014/main" id="{A5688E2D-9D71-ECD3-D939-72E71F2A9E73}"/>
                  </a:ext>
                </a:extLst>
              </p:cNvPr>
              <p:cNvSpPr/>
              <p:nvPr/>
            </p:nvSpPr>
            <p:spPr>
              <a:xfrm rot="9772315">
                <a:off x="6644469" y="1809380"/>
                <a:ext cx="410308" cy="164123"/>
              </a:xfrm>
              <a:prstGeom prst="donut">
                <a:avLst/>
              </a:prstGeom>
              <a:solidFill>
                <a:srgbClr val="FFC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C21B068F-55B0-D823-1987-09E37F485CC5}"/>
                </a:ext>
              </a:extLst>
            </p:cNvPr>
            <p:cNvGrpSpPr/>
            <p:nvPr/>
          </p:nvGrpSpPr>
          <p:grpSpPr>
            <a:xfrm>
              <a:off x="2515571" y="3722357"/>
              <a:ext cx="357554" cy="417146"/>
              <a:chOff x="6629400" y="2514600"/>
              <a:chExt cx="1371600" cy="1600200"/>
            </a:xfrm>
          </p:grpSpPr>
          <p:sp>
            <p:nvSpPr>
              <p:cNvPr id="36" name="Oval 35">
                <a:extLst>
                  <a:ext uri="{FF2B5EF4-FFF2-40B4-BE49-F238E27FC236}">
                    <a16:creationId xmlns:a16="http://schemas.microsoft.com/office/drawing/2014/main" id="{3F223CE2-BD3E-5A88-48F7-A9D95C011C44}"/>
                  </a:ext>
                </a:extLst>
              </p:cNvPr>
              <p:cNvSpPr/>
              <p:nvPr/>
            </p:nvSpPr>
            <p:spPr>
              <a:xfrm>
                <a:off x="6629400" y="2819400"/>
                <a:ext cx="1371600" cy="1295400"/>
              </a:xfrm>
              <a:prstGeom prst="ellipse">
                <a:avLst/>
              </a:prstGeom>
              <a:solidFill>
                <a:srgbClr val="FFC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Oval 36">
                <a:extLst>
                  <a:ext uri="{FF2B5EF4-FFF2-40B4-BE49-F238E27FC236}">
                    <a16:creationId xmlns:a16="http://schemas.microsoft.com/office/drawing/2014/main" id="{CDEE8E9F-D7E1-5D46-E8E9-4844EDE61B20}"/>
                  </a:ext>
                </a:extLst>
              </p:cNvPr>
              <p:cNvSpPr/>
              <p:nvPr/>
            </p:nvSpPr>
            <p:spPr>
              <a:xfrm>
                <a:off x="6781800" y="2971800"/>
                <a:ext cx="1048871" cy="990600"/>
              </a:xfrm>
              <a:prstGeom prst="ellipse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8" name="Straight Arrow Connector 37">
                <a:extLst>
                  <a:ext uri="{FF2B5EF4-FFF2-40B4-BE49-F238E27FC236}">
                    <a16:creationId xmlns:a16="http://schemas.microsoft.com/office/drawing/2014/main" id="{703C1B6E-D998-BD36-2039-2886C65EEA61}"/>
                  </a:ext>
                </a:extLst>
              </p:cNvPr>
              <p:cNvCxnSpPr/>
              <p:nvPr/>
            </p:nvCxnSpPr>
            <p:spPr>
              <a:xfrm flipH="1">
                <a:off x="7315200" y="3424518"/>
                <a:ext cx="8965" cy="233082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Arrow Connector 38">
                <a:extLst>
                  <a:ext uri="{FF2B5EF4-FFF2-40B4-BE49-F238E27FC236}">
                    <a16:creationId xmlns:a16="http://schemas.microsoft.com/office/drawing/2014/main" id="{806C6F11-78C2-3994-D810-8173E29684C1}"/>
                  </a:ext>
                </a:extLst>
              </p:cNvPr>
              <p:cNvCxnSpPr/>
              <p:nvPr/>
            </p:nvCxnSpPr>
            <p:spPr>
              <a:xfrm flipV="1">
                <a:off x="7315200" y="3429000"/>
                <a:ext cx="304800" cy="1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" name="Oval 39">
                <a:extLst>
                  <a:ext uri="{FF2B5EF4-FFF2-40B4-BE49-F238E27FC236}">
                    <a16:creationId xmlns:a16="http://schemas.microsoft.com/office/drawing/2014/main" id="{E8DBF6C8-7586-2CD0-EB66-7C611537C0EF}"/>
                  </a:ext>
                </a:extLst>
              </p:cNvPr>
              <p:cNvSpPr/>
              <p:nvPr/>
            </p:nvSpPr>
            <p:spPr>
              <a:xfrm>
                <a:off x="7285105" y="3052482"/>
                <a:ext cx="83884" cy="67236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Oval 40">
                <a:extLst>
                  <a:ext uri="{FF2B5EF4-FFF2-40B4-BE49-F238E27FC236}">
                    <a16:creationId xmlns:a16="http://schemas.microsoft.com/office/drawing/2014/main" id="{489734CD-FA55-596C-9971-0C282B785DCB}"/>
                  </a:ext>
                </a:extLst>
              </p:cNvPr>
              <p:cNvSpPr/>
              <p:nvPr/>
            </p:nvSpPr>
            <p:spPr>
              <a:xfrm>
                <a:off x="7736541" y="3405692"/>
                <a:ext cx="53788" cy="45719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Oval 41">
                <a:extLst>
                  <a:ext uri="{FF2B5EF4-FFF2-40B4-BE49-F238E27FC236}">
                    <a16:creationId xmlns:a16="http://schemas.microsoft.com/office/drawing/2014/main" id="{534FBA72-28CA-A273-83EB-8B4A00C8C0B9}"/>
                  </a:ext>
                </a:extLst>
              </p:cNvPr>
              <p:cNvSpPr/>
              <p:nvPr/>
            </p:nvSpPr>
            <p:spPr>
              <a:xfrm>
                <a:off x="7315201" y="3773245"/>
                <a:ext cx="74918" cy="45719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Oval 42">
                <a:extLst>
                  <a:ext uri="{FF2B5EF4-FFF2-40B4-BE49-F238E27FC236}">
                    <a16:creationId xmlns:a16="http://schemas.microsoft.com/office/drawing/2014/main" id="{D55D6273-7561-08E3-9E3B-0EE47D883E1D}"/>
                  </a:ext>
                </a:extLst>
              </p:cNvPr>
              <p:cNvSpPr/>
              <p:nvPr/>
            </p:nvSpPr>
            <p:spPr>
              <a:xfrm>
                <a:off x="6849036" y="3403186"/>
                <a:ext cx="89646" cy="45719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Oval 43">
                <a:extLst>
                  <a:ext uri="{FF2B5EF4-FFF2-40B4-BE49-F238E27FC236}">
                    <a16:creationId xmlns:a16="http://schemas.microsoft.com/office/drawing/2014/main" id="{523AC2F5-87F2-0D54-B3F7-3FAEF0FCE29E}"/>
                  </a:ext>
                </a:extLst>
              </p:cNvPr>
              <p:cNvSpPr/>
              <p:nvPr/>
            </p:nvSpPr>
            <p:spPr>
              <a:xfrm>
                <a:off x="7059706" y="2734234"/>
                <a:ext cx="457200" cy="179295"/>
              </a:xfrm>
              <a:prstGeom prst="ellipse">
                <a:avLst/>
              </a:prstGeom>
              <a:solidFill>
                <a:srgbClr val="FFC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Rounded Rectangle 105">
                <a:extLst>
                  <a:ext uri="{FF2B5EF4-FFF2-40B4-BE49-F238E27FC236}">
                    <a16:creationId xmlns:a16="http://schemas.microsoft.com/office/drawing/2014/main" id="{EF8B8299-9E03-FBD2-04E8-226D5B7E8C13}"/>
                  </a:ext>
                </a:extLst>
              </p:cNvPr>
              <p:cNvSpPr/>
              <p:nvPr/>
            </p:nvSpPr>
            <p:spPr>
              <a:xfrm>
                <a:off x="7162800" y="2545977"/>
                <a:ext cx="251012" cy="304800"/>
              </a:xfrm>
              <a:prstGeom prst="roundRect">
                <a:avLst/>
              </a:prstGeom>
              <a:solidFill>
                <a:srgbClr val="FFC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Oval 45">
                <a:extLst>
                  <a:ext uri="{FF2B5EF4-FFF2-40B4-BE49-F238E27FC236}">
                    <a16:creationId xmlns:a16="http://schemas.microsoft.com/office/drawing/2014/main" id="{3C396283-8A14-FDFB-EEB4-E4F08BDEB942}"/>
                  </a:ext>
                </a:extLst>
              </p:cNvPr>
              <p:cNvSpPr/>
              <p:nvPr/>
            </p:nvSpPr>
            <p:spPr>
              <a:xfrm>
                <a:off x="7086600" y="2514600"/>
                <a:ext cx="381000" cy="152400"/>
              </a:xfrm>
              <a:prstGeom prst="ellipse">
                <a:avLst/>
              </a:prstGeom>
              <a:solidFill>
                <a:srgbClr val="FFC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Oval 46">
                <a:extLst>
                  <a:ext uri="{FF2B5EF4-FFF2-40B4-BE49-F238E27FC236}">
                    <a16:creationId xmlns:a16="http://schemas.microsoft.com/office/drawing/2014/main" id="{19ECF428-0A5F-06E4-FB97-511FF290BBCA}"/>
                  </a:ext>
                </a:extLst>
              </p:cNvPr>
              <p:cNvSpPr/>
              <p:nvPr/>
            </p:nvSpPr>
            <p:spPr>
              <a:xfrm>
                <a:off x="7270376" y="3406588"/>
                <a:ext cx="116542" cy="80683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09" name="Freeform: Shape 108">
              <a:extLst>
                <a:ext uri="{FF2B5EF4-FFF2-40B4-BE49-F238E27FC236}">
                  <a16:creationId xmlns:a16="http://schemas.microsoft.com/office/drawing/2014/main" id="{D6223B3E-8E17-B6B8-9936-75AF118056D9}"/>
                </a:ext>
              </a:extLst>
            </p:cNvPr>
            <p:cNvSpPr/>
            <p:nvPr/>
          </p:nvSpPr>
          <p:spPr>
            <a:xfrm rot="19676626">
              <a:off x="1542316" y="1328259"/>
              <a:ext cx="1770232" cy="1789716"/>
            </a:xfrm>
            <a:custGeom>
              <a:avLst/>
              <a:gdLst>
                <a:gd name="connsiteX0" fmla="*/ 1555707 w 1770232"/>
                <a:gd name="connsiteY0" fmla="*/ 217665 h 1789716"/>
                <a:gd name="connsiteX1" fmla="*/ 1638511 w 1770232"/>
                <a:gd name="connsiteY1" fmla="*/ 406864 h 1789716"/>
                <a:gd name="connsiteX2" fmla="*/ 1730178 w 1770232"/>
                <a:gd name="connsiteY2" fmla="*/ 491087 h 1789716"/>
                <a:gd name="connsiteX3" fmla="*/ 1692472 w 1770232"/>
                <a:gd name="connsiteY3" fmla="*/ 684824 h 1789716"/>
                <a:gd name="connsiteX4" fmla="*/ 1769957 w 1770232"/>
                <a:gd name="connsiteY4" fmla="*/ 851041 h 1789716"/>
                <a:gd name="connsiteX5" fmla="*/ 1647415 w 1770232"/>
                <a:gd name="connsiteY5" fmla="*/ 1032555 h 1789716"/>
                <a:gd name="connsiteX6" fmla="*/ 1499892 w 1770232"/>
                <a:gd name="connsiteY6" fmla="*/ 1311364 h 1789716"/>
                <a:gd name="connsiteX7" fmla="*/ 1388893 w 1770232"/>
                <a:gd name="connsiteY7" fmla="*/ 1421682 h 1789716"/>
                <a:gd name="connsiteX8" fmla="*/ 1333751 w 1770232"/>
                <a:gd name="connsiteY8" fmla="*/ 1408657 h 1789716"/>
                <a:gd name="connsiteX9" fmla="*/ 1327666 w 1770232"/>
                <a:gd name="connsiteY9" fmla="*/ 1402291 h 1789716"/>
                <a:gd name="connsiteX10" fmla="*/ 1324796 w 1770232"/>
                <a:gd name="connsiteY10" fmla="*/ 1405393 h 1789716"/>
                <a:gd name="connsiteX11" fmla="*/ 1240800 w 1770232"/>
                <a:gd name="connsiteY11" fmla="*/ 1610357 h 1789716"/>
                <a:gd name="connsiteX12" fmla="*/ 990119 w 1770232"/>
                <a:gd name="connsiteY12" fmla="*/ 1678831 h 1789716"/>
                <a:gd name="connsiteX13" fmla="*/ 849784 w 1770232"/>
                <a:gd name="connsiteY13" fmla="*/ 1784139 h 1789716"/>
                <a:gd name="connsiteX14" fmla="*/ 657338 w 1770232"/>
                <a:gd name="connsiteY14" fmla="*/ 1687014 h 1789716"/>
                <a:gd name="connsiteX15" fmla="*/ 434623 w 1770232"/>
                <a:gd name="connsiteY15" fmla="*/ 1753640 h 1789716"/>
                <a:gd name="connsiteX16" fmla="*/ 300058 w 1770232"/>
                <a:gd name="connsiteY16" fmla="*/ 1543570 h 1789716"/>
                <a:gd name="connsiteX17" fmla="*/ 72019 w 1770232"/>
                <a:gd name="connsiteY17" fmla="*/ 1276469 h 1789716"/>
                <a:gd name="connsiteX18" fmla="*/ 9390 w 1770232"/>
                <a:gd name="connsiteY18" fmla="*/ 1098933 h 1789716"/>
                <a:gd name="connsiteX19" fmla="*/ 120051 w 1770232"/>
                <a:gd name="connsiteY19" fmla="*/ 981529 h 1789716"/>
                <a:gd name="connsiteX20" fmla="*/ 149884 w 1770232"/>
                <a:gd name="connsiteY20" fmla="*/ 808659 h 1789716"/>
                <a:gd name="connsiteX21" fmla="*/ 329348 w 1770232"/>
                <a:gd name="connsiteY21" fmla="*/ 750787 h 1789716"/>
                <a:gd name="connsiteX22" fmla="*/ 332351 w 1770232"/>
                <a:gd name="connsiteY22" fmla="*/ 748180 h 1789716"/>
                <a:gd name="connsiteX23" fmla="*/ 336115 w 1770232"/>
                <a:gd name="connsiteY23" fmla="*/ 741888 h 1789716"/>
                <a:gd name="connsiteX24" fmla="*/ 304148 w 1770232"/>
                <a:gd name="connsiteY24" fmla="*/ 739959 h 1789716"/>
                <a:gd name="connsiteX25" fmla="*/ 213392 w 1770232"/>
                <a:gd name="connsiteY25" fmla="*/ 653893 h 1789716"/>
                <a:gd name="connsiteX26" fmla="*/ 242268 w 1770232"/>
                <a:gd name="connsiteY26" fmla="*/ 534104 h 1789716"/>
                <a:gd name="connsiteX27" fmla="*/ 181292 w 1770232"/>
                <a:gd name="connsiteY27" fmla="*/ 411203 h 1789716"/>
                <a:gd name="connsiteX28" fmla="*/ 292650 w 1770232"/>
                <a:gd name="connsiteY28" fmla="*/ 301965 h 1789716"/>
                <a:gd name="connsiteX29" fmla="*/ 293715 w 1770232"/>
                <a:gd name="connsiteY29" fmla="*/ 299086 h 1789716"/>
                <a:gd name="connsiteX30" fmla="*/ 343319 w 1770232"/>
                <a:gd name="connsiteY30" fmla="*/ 142218 h 1789716"/>
                <a:gd name="connsiteX31" fmla="*/ 584632 w 1770232"/>
                <a:gd name="connsiteY31" fmla="*/ 106380 h 1789716"/>
                <a:gd name="connsiteX32" fmla="*/ 584686 w 1770232"/>
                <a:gd name="connsiteY32" fmla="*/ 106319 h 1789716"/>
                <a:gd name="connsiteX33" fmla="*/ 632676 w 1770232"/>
                <a:gd name="connsiteY33" fmla="*/ 52419 h 1789716"/>
                <a:gd name="connsiteX34" fmla="*/ 827931 w 1770232"/>
                <a:gd name="connsiteY34" fmla="*/ 69176 h 1789716"/>
                <a:gd name="connsiteX35" fmla="*/ 828798 w 1770232"/>
                <a:gd name="connsiteY35" fmla="*/ 68161 h 1789716"/>
                <a:gd name="connsiteX36" fmla="*/ 866912 w 1770232"/>
                <a:gd name="connsiteY36" fmla="*/ 23582 h 1789716"/>
                <a:gd name="connsiteX37" fmla="*/ 922735 w 1770232"/>
                <a:gd name="connsiteY37" fmla="*/ 1241 h 1789716"/>
                <a:gd name="connsiteX38" fmla="*/ 1016636 w 1770232"/>
                <a:gd name="connsiteY38" fmla="*/ 25630 h 1789716"/>
                <a:gd name="connsiteX39" fmla="*/ 1038933 w 1770232"/>
                <a:gd name="connsiteY39" fmla="*/ 47815 h 1789716"/>
                <a:gd name="connsiteX40" fmla="*/ 1040311 w 1770232"/>
                <a:gd name="connsiteY40" fmla="*/ 49186 h 1789716"/>
                <a:gd name="connsiteX41" fmla="*/ 1158835 w 1770232"/>
                <a:gd name="connsiteY41" fmla="*/ 681 h 1789716"/>
                <a:gd name="connsiteX42" fmla="*/ 1202395 w 1770232"/>
                <a:gd name="connsiteY42" fmla="*/ 11540 h 1789716"/>
                <a:gd name="connsiteX43" fmla="*/ 1284589 w 1770232"/>
                <a:gd name="connsiteY43" fmla="*/ 114241 h 1789716"/>
                <a:gd name="connsiteX44" fmla="*/ 1285037 w 1770232"/>
                <a:gd name="connsiteY44" fmla="*/ 114424 h 1789716"/>
                <a:gd name="connsiteX45" fmla="*/ 1319791 w 1770232"/>
                <a:gd name="connsiteY45" fmla="*/ 128651 h 1789716"/>
                <a:gd name="connsiteX46" fmla="*/ 1362730 w 1770232"/>
                <a:gd name="connsiteY46" fmla="*/ 164506 h 1789716"/>
                <a:gd name="connsiteX47" fmla="*/ 1382863 w 1770232"/>
                <a:gd name="connsiteY47" fmla="*/ 200885 h 1789716"/>
                <a:gd name="connsiteX48" fmla="*/ 1404816 w 1770232"/>
                <a:gd name="connsiteY48" fmla="*/ 213230 h 1789716"/>
                <a:gd name="connsiteX49" fmla="*/ 1555707 w 1770232"/>
                <a:gd name="connsiteY49" fmla="*/ 217665 h 17897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</a:cxnLst>
              <a:rect l="l" t="t" r="r" b="b"/>
              <a:pathLst>
                <a:path w="1770232" h="1789716">
                  <a:moveTo>
                    <a:pt x="1555707" y="217665"/>
                  </a:moveTo>
                  <a:cubicBezTo>
                    <a:pt x="1616362" y="253753"/>
                    <a:pt x="1649090" y="328530"/>
                    <a:pt x="1638511" y="406864"/>
                  </a:cubicBezTo>
                  <a:cubicBezTo>
                    <a:pt x="1679369" y="418116"/>
                    <a:pt x="1712786" y="448838"/>
                    <a:pt x="1730178" y="491087"/>
                  </a:cubicBezTo>
                  <a:cubicBezTo>
                    <a:pt x="1756609" y="555283"/>
                    <a:pt x="1741322" y="633795"/>
                    <a:pt x="1692472" y="684824"/>
                  </a:cubicBezTo>
                  <a:cubicBezTo>
                    <a:pt x="1743929" y="719210"/>
                    <a:pt x="1773426" y="782493"/>
                    <a:pt x="1769957" y="851041"/>
                  </a:cubicBezTo>
                  <a:cubicBezTo>
                    <a:pt x="1765867" y="931816"/>
                    <a:pt x="1716973" y="1004251"/>
                    <a:pt x="1647415" y="1032555"/>
                  </a:cubicBezTo>
                  <a:cubicBezTo>
                    <a:pt x="1674973" y="1150344"/>
                    <a:pt x="1608433" y="1276118"/>
                    <a:pt x="1499892" y="1311364"/>
                  </a:cubicBezTo>
                  <a:cubicBezTo>
                    <a:pt x="1490340" y="1371800"/>
                    <a:pt x="1443408" y="1418453"/>
                    <a:pt x="1388893" y="1421682"/>
                  </a:cubicBezTo>
                  <a:cubicBezTo>
                    <a:pt x="1369170" y="1422857"/>
                    <a:pt x="1350232" y="1418193"/>
                    <a:pt x="1333751" y="1408657"/>
                  </a:cubicBezTo>
                  <a:lnTo>
                    <a:pt x="1327666" y="1402291"/>
                  </a:lnTo>
                  <a:lnTo>
                    <a:pt x="1324796" y="1405393"/>
                  </a:lnTo>
                  <a:cubicBezTo>
                    <a:pt x="1325413" y="1478967"/>
                    <a:pt x="1294465" y="1554461"/>
                    <a:pt x="1240800" y="1610357"/>
                  </a:cubicBezTo>
                  <a:cubicBezTo>
                    <a:pt x="1169456" y="1684666"/>
                    <a:pt x="1070380" y="1711730"/>
                    <a:pt x="990119" y="1678831"/>
                  </a:cubicBezTo>
                  <a:cubicBezTo>
                    <a:pt x="956365" y="1731962"/>
                    <a:pt x="905186" y="1770348"/>
                    <a:pt x="849784" y="1784139"/>
                  </a:cubicBezTo>
                  <a:cubicBezTo>
                    <a:pt x="765601" y="1805100"/>
                    <a:pt x="687615" y="1765730"/>
                    <a:pt x="657338" y="1687014"/>
                  </a:cubicBezTo>
                  <a:cubicBezTo>
                    <a:pt x="592683" y="1749164"/>
                    <a:pt x="507891" y="1774527"/>
                    <a:pt x="434623" y="1753640"/>
                  </a:cubicBezTo>
                  <a:cubicBezTo>
                    <a:pt x="348286" y="1729025"/>
                    <a:pt x="294582" y="1645204"/>
                    <a:pt x="300058" y="1543570"/>
                  </a:cubicBezTo>
                  <a:cubicBezTo>
                    <a:pt x="156578" y="1553441"/>
                    <a:pt x="53701" y="1432962"/>
                    <a:pt x="72019" y="1276469"/>
                  </a:cubicBezTo>
                  <a:cubicBezTo>
                    <a:pt x="10826" y="1249188"/>
                    <a:pt x="-15664" y="1174121"/>
                    <a:pt x="9390" y="1098933"/>
                  </a:cubicBezTo>
                  <a:cubicBezTo>
                    <a:pt x="27503" y="1044525"/>
                    <a:pt x="69557" y="999900"/>
                    <a:pt x="120051" y="981529"/>
                  </a:cubicBezTo>
                  <a:cubicBezTo>
                    <a:pt x="97955" y="928477"/>
                    <a:pt x="109676" y="860565"/>
                    <a:pt x="149884" y="808659"/>
                  </a:cubicBezTo>
                  <a:cubicBezTo>
                    <a:pt x="196973" y="747892"/>
                    <a:pt x="271490" y="723859"/>
                    <a:pt x="329348" y="750787"/>
                  </a:cubicBezTo>
                  <a:cubicBezTo>
                    <a:pt x="330345" y="749905"/>
                    <a:pt x="331354" y="749062"/>
                    <a:pt x="332351" y="748180"/>
                  </a:cubicBezTo>
                  <a:lnTo>
                    <a:pt x="336115" y="741888"/>
                  </a:lnTo>
                  <a:lnTo>
                    <a:pt x="304148" y="739959"/>
                  </a:lnTo>
                  <a:cubicBezTo>
                    <a:pt x="261596" y="729662"/>
                    <a:pt x="226240" y="697624"/>
                    <a:pt x="213392" y="653893"/>
                  </a:cubicBezTo>
                  <a:cubicBezTo>
                    <a:pt x="200984" y="611707"/>
                    <a:pt x="211953" y="566179"/>
                    <a:pt x="242268" y="534104"/>
                  </a:cubicBezTo>
                  <a:cubicBezTo>
                    <a:pt x="199257" y="508943"/>
                    <a:pt x="175304" y="460662"/>
                    <a:pt x="181292" y="411203"/>
                  </a:cubicBezTo>
                  <a:cubicBezTo>
                    <a:pt x="188317" y="353295"/>
                    <a:pt x="234553" y="307935"/>
                    <a:pt x="292650" y="301965"/>
                  </a:cubicBezTo>
                  <a:cubicBezTo>
                    <a:pt x="292995" y="300999"/>
                    <a:pt x="293369" y="300053"/>
                    <a:pt x="293715" y="299086"/>
                  </a:cubicBezTo>
                  <a:cubicBezTo>
                    <a:pt x="285913" y="242060"/>
                    <a:pt x="304108" y="184551"/>
                    <a:pt x="343319" y="142218"/>
                  </a:cubicBezTo>
                  <a:cubicBezTo>
                    <a:pt x="405274" y="75355"/>
                    <a:pt x="505720" y="60453"/>
                    <a:pt x="584632" y="106380"/>
                  </a:cubicBezTo>
                  <a:lnTo>
                    <a:pt x="584686" y="106319"/>
                  </a:lnTo>
                  <a:lnTo>
                    <a:pt x="632676" y="52419"/>
                  </a:lnTo>
                  <a:cubicBezTo>
                    <a:pt x="690725" y="12467"/>
                    <a:pt x="773044" y="15419"/>
                    <a:pt x="827931" y="69176"/>
                  </a:cubicBezTo>
                  <a:lnTo>
                    <a:pt x="828798" y="68161"/>
                  </a:lnTo>
                  <a:lnTo>
                    <a:pt x="866912" y="23582"/>
                  </a:lnTo>
                  <a:cubicBezTo>
                    <a:pt x="883193" y="11913"/>
                    <a:pt x="902280" y="4121"/>
                    <a:pt x="922735" y="1241"/>
                  </a:cubicBezTo>
                  <a:cubicBezTo>
                    <a:pt x="956505" y="-3520"/>
                    <a:pt x="990242" y="5600"/>
                    <a:pt x="1016636" y="25630"/>
                  </a:cubicBezTo>
                  <a:lnTo>
                    <a:pt x="1038933" y="47815"/>
                  </a:lnTo>
                  <a:lnTo>
                    <a:pt x="1040311" y="49186"/>
                  </a:lnTo>
                  <a:cubicBezTo>
                    <a:pt x="1070151" y="14283"/>
                    <a:pt x="1114631" y="-3038"/>
                    <a:pt x="1158835" y="681"/>
                  </a:cubicBezTo>
                  <a:cubicBezTo>
                    <a:pt x="1173570" y="1920"/>
                    <a:pt x="1188274" y="5497"/>
                    <a:pt x="1202395" y="11540"/>
                  </a:cubicBezTo>
                  <a:cubicBezTo>
                    <a:pt x="1245435" y="29953"/>
                    <a:pt x="1276298" y="68503"/>
                    <a:pt x="1284589" y="114241"/>
                  </a:cubicBezTo>
                  <a:lnTo>
                    <a:pt x="1285037" y="114424"/>
                  </a:lnTo>
                  <a:lnTo>
                    <a:pt x="1319791" y="128651"/>
                  </a:lnTo>
                  <a:cubicBezTo>
                    <a:pt x="1336234" y="137901"/>
                    <a:pt x="1350781" y="150074"/>
                    <a:pt x="1362730" y="164506"/>
                  </a:cubicBezTo>
                  <a:lnTo>
                    <a:pt x="1382863" y="200885"/>
                  </a:lnTo>
                  <a:lnTo>
                    <a:pt x="1404816" y="213230"/>
                  </a:lnTo>
                  <a:cubicBezTo>
                    <a:pt x="1454502" y="188877"/>
                    <a:pt x="1510082" y="190519"/>
                    <a:pt x="1555707" y="217665"/>
                  </a:cubicBez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7" name="Oval 76">
              <a:extLst>
                <a:ext uri="{FF2B5EF4-FFF2-40B4-BE49-F238E27FC236}">
                  <a16:creationId xmlns:a16="http://schemas.microsoft.com/office/drawing/2014/main" id="{AE4656C3-EF78-F665-D350-2B268640659D}"/>
                </a:ext>
              </a:extLst>
            </p:cNvPr>
            <p:cNvSpPr/>
            <p:nvPr/>
          </p:nvSpPr>
          <p:spPr>
            <a:xfrm>
              <a:off x="1725308" y="1541219"/>
              <a:ext cx="1382830" cy="1404717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5642172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C70A63CF-6D43-C7C9-055B-EAC0796E55C1}"/>
              </a:ext>
            </a:extLst>
          </p:cNvPr>
          <p:cNvGrpSpPr/>
          <p:nvPr/>
        </p:nvGrpSpPr>
        <p:grpSpPr>
          <a:xfrm>
            <a:off x="426720" y="243840"/>
            <a:ext cx="975360" cy="1026160"/>
            <a:chOff x="426720" y="243840"/>
            <a:chExt cx="975360" cy="102616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20138D1-B9F0-C2B1-3F94-2427BF2C30E5}"/>
                </a:ext>
              </a:extLst>
            </p:cNvPr>
            <p:cNvSpPr/>
            <p:nvPr/>
          </p:nvSpPr>
          <p:spPr>
            <a:xfrm>
              <a:off x="426720" y="294640"/>
              <a:ext cx="975360" cy="97536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89D68967-65BB-C7FB-3F56-81E631959BE6}"/>
                </a:ext>
              </a:extLst>
            </p:cNvPr>
            <p:cNvSpPr txBox="1"/>
            <p:nvPr/>
          </p:nvSpPr>
          <p:spPr>
            <a:xfrm>
              <a:off x="584200" y="243840"/>
              <a:ext cx="74168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0" dirty="0">
                  <a:latin typeface="Algerian" panose="04020705040A02060702" pitchFamily="82" charset="0"/>
                </a:rPr>
                <a:t>U</a:t>
              </a:r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8600EE10-F456-13ED-DE97-56314D9DC9D5}"/>
              </a:ext>
            </a:extLst>
          </p:cNvPr>
          <p:cNvSpPr txBox="1"/>
          <p:nvPr/>
        </p:nvSpPr>
        <p:spPr>
          <a:xfrm>
            <a:off x="1676400" y="381401"/>
            <a:ext cx="288544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Uriah</a:t>
            </a:r>
          </a:p>
          <a:p>
            <a:r>
              <a:rPr lang="en-US" sz="1100" dirty="0"/>
              <a:t>D&amp;C 132:39; Samuel 2:11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580602EC-2E6D-5778-ED27-5B9F6503D965}"/>
              </a:ext>
            </a:extLst>
          </p:cNvPr>
          <p:cNvGrpSpPr/>
          <p:nvPr/>
        </p:nvGrpSpPr>
        <p:grpSpPr>
          <a:xfrm>
            <a:off x="1483360" y="1167140"/>
            <a:ext cx="2523655" cy="5385567"/>
            <a:chOff x="4147158" y="488935"/>
            <a:chExt cx="2909499" cy="5774096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7A4B71A8-9DE6-2048-9CC0-072C11909A07}"/>
                </a:ext>
              </a:extLst>
            </p:cNvPr>
            <p:cNvSpPr/>
            <p:nvPr/>
          </p:nvSpPr>
          <p:spPr>
            <a:xfrm rot="20219626">
              <a:off x="6443342" y="3724604"/>
              <a:ext cx="613315" cy="831268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AAB9D79D-AD04-F2FD-BD3F-8B6EB2557CC0}"/>
                </a:ext>
              </a:extLst>
            </p:cNvPr>
            <p:cNvSpPr/>
            <p:nvPr/>
          </p:nvSpPr>
          <p:spPr>
            <a:xfrm rot="3035986">
              <a:off x="4256134" y="3662671"/>
              <a:ext cx="613315" cy="831268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A96E0EFB-324D-477B-7C83-AF4DDCB69D3C}"/>
                </a:ext>
              </a:extLst>
            </p:cNvPr>
            <p:cNvGrpSpPr/>
            <p:nvPr/>
          </p:nvGrpSpPr>
          <p:grpSpPr>
            <a:xfrm>
              <a:off x="4822796" y="5625998"/>
              <a:ext cx="1486359" cy="637033"/>
              <a:chOff x="993998" y="5227434"/>
              <a:chExt cx="1486359" cy="637033"/>
            </a:xfrm>
          </p:grpSpPr>
          <p:sp>
            <p:nvSpPr>
              <p:cNvPr id="41" name="Oval 40">
                <a:extLst>
                  <a:ext uri="{FF2B5EF4-FFF2-40B4-BE49-F238E27FC236}">
                    <a16:creationId xmlns:a16="http://schemas.microsoft.com/office/drawing/2014/main" id="{77C0A13C-B56B-1D0F-5A37-8979C792AAC2}"/>
                  </a:ext>
                </a:extLst>
              </p:cNvPr>
              <p:cNvSpPr/>
              <p:nvPr/>
            </p:nvSpPr>
            <p:spPr>
              <a:xfrm rot="3035986">
                <a:off x="1102974" y="5142176"/>
                <a:ext cx="613315" cy="831268"/>
              </a:xfrm>
              <a:prstGeom prst="ellipse">
                <a:avLst/>
              </a:prstGeom>
              <a:solidFill>
                <a:schemeClr val="accent2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 dirty="0"/>
              </a:p>
            </p:txBody>
          </p:sp>
          <p:sp>
            <p:nvSpPr>
              <p:cNvPr id="42" name="Oval 41">
                <a:extLst>
                  <a:ext uri="{FF2B5EF4-FFF2-40B4-BE49-F238E27FC236}">
                    <a16:creationId xmlns:a16="http://schemas.microsoft.com/office/drawing/2014/main" id="{FE934853-086A-477E-0AF8-EB6D6AF5D48B}"/>
                  </a:ext>
                </a:extLst>
              </p:cNvPr>
              <p:cNvSpPr/>
              <p:nvPr/>
            </p:nvSpPr>
            <p:spPr>
              <a:xfrm rot="18846152">
                <a:off x="1758065" y="5118458"/>
                <a:ext cx="613315" cy="831268"/>
              </a:xfrm>
              <a:prstGeom prst="ellipse">
                <a:avLst/>
              </a:prstGeom>
              <a:solidFill>
                <a:schemeClr val="accent2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</p:grpSp>
        <p:sp>
          <p:nvSpPr>
            <p:cNvPr id="10" name="Trapezoid 9">
              <a:extLst>
                <a:ext uri="{FF2B5EF4-FFF2-40B4-BE49-F238E27FC236}">
                  <a16:creationId xmlns:a16="http://schemas.microsoft.com/office/drawing/2014/main" id="{F530B940-7F5E-5A14-4CDD-24F81355A903}"/>
                </a:ext>
              </a:extLst>
            </p:cNvPr>
            <p:cNvSpPr/>
            <p:nvPr/>
          </p:nvSpPr>
          <p:spPr>
            <a:xfrm rot="1548240">
              <a:off x="4487300" y="2227316"/>
              <a:ext cx="936751" cy="2017059"/>
            </a:xfrm>
            <a:prstGeom prst="trapezoid">
              <a:avLst/>
            </a:prstGeom>
            <a:solidFill>
              <a:srgbClr val="ECC34E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1" name="Trapezoid 10">
              <a:extLst>
                <a:ext uri="{FF2B5EF4-FFF2-40B4-BE49-F238E27FC236}">
                  <a16:creationId xmlns:a16="http://schemas.microsoft.com/office/drawing/2014/main" id="{491F2A01-A24A-2BC3-8E0D-72ECC510AE5E}"/>
                </a:ext>
              </a:extLst>
            </p:cNvPr>
            <p:cNvSpPr/>
            <p:nvPr/>
          </p:nvSpPr>
          <p:spPr>
            <a:xfrm rot="20076904">
              <a:off x="5893995" y="2227413"/>
              <a:ext cx="936751" cy="2017059"/>
            </a:xfrm>
            <a:prstGeom prst="trapezoid">
              <a:avLst/>
            </a:prstGeom>
            <a:solidFill>
              <a:srgbClr val="ECC34E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2" name="Trapezoid 11">
              <a:extLst>
                <a:ext uri="{FF2B5EF4-FFF2-40B4-BE49-F238E27FC236}">
                  <a16:creationId xmlns:a16="http://schemas.microsoft.com/office/drawing/2014/main" id="{9C0E6990-FFF4-259B-EEF0-5C125D0F2F87}"/>
                </a:ext>
              </a:extLst>
            </p:cNvPr>
            <p:cNvSpPr/>
            <p:nvPr/>
          </p:nvSpPr>
          <p:spPr>
            <a:xfrm>
              <a:off x="4821815" y="2271914"/>
              <a:ext cx="1669243" cy="3551380"/>
            </a:xfrm>
            <a:prstGeom prst="trapezoid">
              <a:avLst/>
            </a:prstGeom>
            <a:solidFill>
              <a:srgbClr val="ECC34E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3" name="Multiply 94">
              <a:extLst>
                <a:ext uri="{FF2B5EF4-FFF2-40B4-BE49-F238E27FC236}">
                  <a16:creationId xmlns:a16="http://schemas.microsoft.com/office/drawing/2014/main" id="{CE8EF9AB-2B17-D2DD-2E6F-6010D2CF8280}"/>
                </a:ext>
              </a:extLst>
            </p:cNvPr>
            <p:cNvSpPr/>
            <p:nvPr/>
          </p:nvSpPr>
          <p:spPr>
            <a:xfrm>
              <a:off x="4722611" y="1734030"/>
              <a:ext cx="1829975" cy="2465745"/>
            </a:xfrm>
            <a:prstGeom prst="mathMultiply">
              <a:avLst>
                <a:gd name="adj1" fmla="val 13105"/>
              </a:avLst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4" name="Trapezoid 13">
              <a:extLst>
                <a:ext uri="{FF2B5EF4-FFF2-40B4-BE49-F238E27FC236}">
                  <a16:creationId xmlns:a16="http://schemas.microsoft.com/office/drawing/2014/main" id="{A29EA711-7C45-890D-CEE9-94B2B1DC957F}"/>
                </a:ext>
              </a:extLst>
            </p:cNvPr>
            <p:cNvSpPr/>
            <p:nvPr/>
          </p:nvSpPr>
          <p:spPr>
            <a:xfrm rot="558297">
              <a:off x="4819065" y="3838343"/>
              <a:ext cx="602096" cy="1754719"/>
            </a:xfrm>
            <a:prstGeom prst="trapezoid">
              <a:avLst>
                <a:gd name="adj" fmla="val 21935"/>
              </a:avLst>
            </a:prstGeom>
            <a:solidFill>
              <a:schemeClr val="bg2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85E9C519-6434-EE8E-FC76-CBCEF2071B17}"/>
                </a:ext>
              </a:extLst>
            </p:cNvPr>
            <p:cNvSpPr/>
            <p:nvPr/>
          </p:nvSpPr>
          <p:spPr>
            <a:xfrm>
              <a:off x="4955675" y="657127"/>
              <a:ext cx="1406695" cy="1906592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7F836E1E-7131-BC9B-840D-3FF94D103214}"/>
                </a:ext>
              </a:extLst>
            </p:cNvPr>
            <p:cNvGrpSpPr/>
            <p:nvPr/>
          </p:nvGrpSpPr>
          <p:grpSpPr>
            <a:xfrm>
              <a:off x="4622074" y="515827"/>
              <a:ext cx="2028844" cy="1985072"/>
              <a:chOff x="5535121" y="1289367"/>
              <a:chExt cx="2132899" cy="2086883"/>
            </a:xfrm>
          </p:grpSpPr>
          <p:sp>
            <p:nvSpPr>
              <p:cNvPr id="29" name="Moon 28">
                <a:extLst>
                  <a:ext uri="{FF2B5EF4-FFF2-40B4-BE49-F238E27FC236}">
                    <a16:creationId xmlns:a16="http://schemas.microsoft.com/office/drawing/2014/main" id="{B9DEF360-15F5-8FC3-BBB5-C8D3809799A8}"/>
                  </a:ext>
                </a:extLst>
              </p:cNvPr>
              <p:cNvSpPr/>
              <p:nvPr/>
            </p:nvSpPr>
            <p:spPr>
              <a:xfrm rot="572292">
                <a:off x="5537443" y="2048055"/>
                <a:ext cx="667455" cy="1328195"/>
              </a:xfrm>
              <a:prstGeom prst="moon">
                <a:avLst>
                  <a:gd name="adj" fmla="val 87500"/>
                </a:avLst>
              </a:prstGeom>
              <a:solidFill>
                <a:srgbClr val="673105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30" name="Moon 29">
                <a:extLst>
                  <a:ext uri="{FF2B5EF4-FFF2-40B4-BE49-F238E27FC236}">
                    <a16:creationId xmlns:a16="http://schemas.microsoft.com/office/drawing/2014/main" id="{AF08E11A-09D0-63EE-2E3F-A45A1C530694}"/>
                  </a:ext>
                </a:extLst>
              </p:cNvPr>
              <p:cNvSpPr/>
              <p:nvPr/>
            </p:nvSpPr>
            <p:spPr>
              <a:xfrm rot="15808513" flipH="1">
                <a:off x="5981902" y="958997"/>
                <a:ext cx="667455" cy="1328195"/>
              </a:xfrm>
              <a:prstGeom prst="moon">
                <a:avLst>
                  <a:gd name="adj" fmla="val 87500"/>
                </a:avLst>
              </a:prstGeom>
              <a:solidFill>
                <a:srgbClr val="673105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31" name="Moon 30">
                <a:extLst>
                  <a:ext uri="{FF2B5EF4-FFF2-40B4-BE49-F238E27FC236}">
                    <a16:creationId xmlns:a16="http://schemas.microsoft.com/office/drawing/2014/main" id="{F3B40224-1BBC-B479-BBB2-1AC84DF06F8D}"/>
                  </a:ext>
                </a:extLst>
              </p:cNvPr>
              <p:cNvSpPr/>
              <p:nvPr/>
            </p:nvSpPr>
            <p:spPr>
              <a:xfrm rot="2559406">
                <a:off x="5561286" y="1458654"/>
                <a:ext cx="667455" cy="1328195"/>
              </a:xfrm>
              <a:prstGeom prst="moon">
                <a:avLst>
                  <a:gd name="adj" fmla="val 87500"/>
                </a:avLst>
              </a:prstGeom>
              <a:solidFill>
                <a:srgbClr val="673105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grpSp>
            <p:nvGrpSpPr>
              <p:cNvPr id="32" name="Group 31">
                <a:extLst>
                  <a:ext uri="{FF2B5EF4-FFF2-40B4-BE49-F238E27FC236}">
                    <a16:creationId xmlns:a16="http://schemas.microsoft.com/office/drawing/2014/main" id="{86510449-46FD-0ED4-C737-9D047105DABF}"/>
                  </a:ext>
                </a:extLst>
              </p:cNvPr>
              <p:cNvGrpSpPr/>
              <p:nvPr/>
            </p:nvGrpSpPr>
            <p:grpSpPr>
              <a:xfrm flipH="1">
                <a:off x="6976722" y="1336360"/>
                <a:ext cx="691298" cy="1917596"/>
                <a:chOff x="8417901" y="1583783"/>
                <a:chExt cx="691298" cy="1917596"/>
              </a:xfrm>
            </p:grpSpPr>
            <p:sp>
              <p:nvSpPr>
                <p:cNvPr id="39" name="Moon 38">
                  <a:extLst>
                    <a:ext uri="{FF2B5EF4-FFF2-40B4-BE49-F238E27FC236}">
                      <a16:creationId xmlns:a16="http://schemas.microsoft.com/office/drawing/2014/main" id="{7DEAAD7D-1F8F-C1C6-A821-FA8C355E9580}"/>
                    </a:ext>
                  </a:extLst>
                </p:cNvPr>
                <p:cNvSpPr/>
                <p:nvPr/>
              </p:nvSpPr>
              <p:spPr>
                <a:xfrm rot="572292">
                  <a:off x="8417901" y="2173184"/>
                  <a:ext cx="667455" cy="1328195"/>
                </a:xfrm>
                <a:prstGeom prst="moon">
                  <a:avLst>
                    <a:gd name="adj" fmla="val 87500"/>
                  </a:avLst>
                </a:prstGeom>
                <a:solidFill>
                  <a:srgbClr val="673105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/>
                </a:p>
              </p:txBody>
            </p:sp>
            <p:sp>
              <p:nvSpPr>
                <p:cNvPr id="40" name="Moon 39">
                  <a:extLst>
                    <a:ext uri="{FF2B5EF4-FFF2-40B4-BE49-F238E27FC236}">
                      <a16:creationId xmlns:a16="http://schemas.microsoft.com/office/drawing/2014/main" id="{A080A32B-8564-3629-0DFE-4B4D58289A2E}"/>
                    </a:ext>
                  </a:extLst>
                </p:cNvPr>
                <p:cNvSpPr/>
                <p:nvPr/>
              </p:nvSpPr>
              <p:spPr>
                <a:xfrm rot="2559406">
                  <a:off x="8441744" y="1583783"/>
                  <a:ext cx="667455" cy="1328195"/>
                </a:xfrm>
                <a:prstGeom prst="moon">
                  <a:avLst>
                    <a:gd name="adj" fmla="val 87500"/>
                  </a:avLst>
                </a:prstGeom>
                <a:solidFill>
                  <a:srgbClr val="673105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/>
                </a:p>
              </p:txBody>
            </p:sp>
          </p:grpSp>
          <p:sp>
            <p:nvSpPr>
              <p:cNvPr id="33" name="Moon 32">
                <a:extLst>
                  <a:ext uri="{FF2B5EF4-FFF2-40B4-BE49-F238E27FC236}">
                    <a16:creationId xmlns:a16="http://schemas.microsoft.com/office/drawing/2014/main" id="{A8031D7A-F047-65B7-E003-4CE0BA847C6A}"/>
                  </a:ext>
                </a:extLst>
              </p:cNvPr>
              <p:cNvSpPr/>
              <p:nvPr/>
            </p:nvSpPr>
            <p:spPr>
              <a:xfrm rot="18314420" flipH="1">
                <a:off x="6317217" y="1095171"/>
                <a:ext cx="474080" cy="1140744"/>
              </a:xfrm>
              <a:prstGeom prst="moon">
                <a:avLst>
                  <a:gd name="adj" fmla="val 87500"/>
                </a:avLst>
              </a:prstGeom>
              <a:solidFill>
                <a:srgbClr val="673105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34" name="Moon 33">
                <a:extLst>
                  <a:ext uri="{FF2B5EF4-FFF2-40B4-BE49-F238E27FC236}">
                    <a16:creationId xmlns:a16="http://schemas.microsoft.com/office/drawing/2014/main" id="{7CB11EBE-9462-37DE-2D11-21026623A901}"/>
                  </a:ext>
                </a:extLst>
              </p:cNvPr>
              <p:cNvSpPr/>
              <p:nvPr/>
            </p:nvSpPr>
            <p:spPr>
              <a:xfrm rot="14086806" flipH="1">
                <a:off x="6481928" y="1193386"/>
                <a:ext cx="474080" cy="1140744"/>
              </a:xfrm>
              <a:prstGeom prst="moon">
                <a:avLst>
                  <a:gd name="adj" fmla="val 87500"/>
                </a:avLst>
              </a:prstGeom>
              <a:solidFill>
                <a:srgbClr val="673105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35" name="Oval 34">
                <a:extLst>
                  <a:ext uri="{FF2B5EF4-FFF2-40B4-BE49-F238E27FC236}">
                    <a16:creationId xmlns:a16="http://schemas.microsoft.com/office/drawing/2014/main" id="{F34246AB-5C95-FBEE-8F70-7784659AE567}"/>
                  </a:ext>
                </a:extLst>
              </p:cNvPr>
              <p:cNvSpPr/>
              <p:nvPr/>
            </p:nvSpPr>
            <p:spPr>
              <a:xfrm rot="16200000">
                <a:off x="6246443" y="1035930"/>
                <a:ext cx="584178" cy="1430582"/>
              </a:xfrm>
              <a:prstGeom prst="ellipse">
                <a:avLst/>
              </a:prstGeom>
              <a:solidFill>
                <a:srgbClr val="67310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36" name="Oval 35">
                <a:extLst>
                  <a:ext uri="{FF2B5EF4-FFF2-40B4-BE49-F238E27FC236}">
                    <a16:creationId xmlns:a16="http://schemas.microsoft.com/office/drawing/2014/main" id="{7463F3C4-6837-411D-6F15-FB45A3C6FA93}"/>
                  </a:ext>
                </a:extLst>
              </p:cNvPr>
              <p:cNvSpPr/>
              <p:nvPr/>
            </p:nvSpPr>
            <p:spPr>
              <a:xfrm rot="17198641">
                <a:off x="6532256" y="916021"/>
                <a:ext cx="418592" cy="1430582"/>
              </a:xfrm>
              <a:prstGeom prst="ellipse">
                <a:avLst/>
              </a:prstGeom>
              <a:solidFill>
                <a:srgbClr val="67310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37" name="Oval 36">
                <a:extLst>
                  <a:ext uri="{FF2B5EF4-FFF2-40B4-BE49-F238E27FC236}">
                    <a16:creationId xmlns:a16="http://schemas.microsoft.com/office/drawing/2014/main" id="{0286C689-45A0-D9C4-D108-9A110B85B561}"/>
                  </a:ext>
                </a:extLst>
              </p:cNvPr>
              <p:cNvSpPr/>
              <p:nvPr/>
            </p:nvSpPr>
            <p:spPr>
              <a:xfrm rot="11743115">
                <a:off x="5535121" y="1986060"/>
                <a:ext cx="574242" cy="1067445"/>
              </a:xfrm>
              <a:prstGeom prst="ellipse">
                <a:avLst/>
              </a:prstGeom>
              <a:solidFill>
                <a:srgbClr val="67310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38" name="Oval 37">
                <a:extLst>
                  <a:ext uri="{FF2B5EF4-FFF2-40B4-BE49-F238E27FC236}">
                    <a16:creationId xmlns:a16="http://schemas.microsoft.com/office/drawing/2014/main" id="{63B9AE12-6AFD-ADFB-6A79-FA7787402894}"/>
                  </a:ext>
                </a:extLst>
              </p:cNvPr>
              <p:cNvSpPr/>
              <p:nvPr/>
            </p:nvSpPr>
            <p:spPr>
              <a:xfrm rot="9702058">
                <a:off x="7048032" y="2086657"/>
                <a:ext cx="574242" cy="640327"/>
              </a:xfrm>
              <a:prstGeom prst="ellipse">
                <a:avLst/>
              </a:prstGeom>
              <a:solidFill>
                <a:srgbClr val="67310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</p:grpSp>
        <p:sp>
          <p:nvSpPr>
            <p:cNvPr id="17" name="Moon 16">
              <a:extLst>
                <a:ext uri="{FF2B5EF4-FFF2-40B4-BE49-F238E27FC236}">
                  <a16:creationId xmlns:a16="http://schemas.microsoft.com/office/drawing/2014/main" id="{8FEA5B98-4AA6-E3FA-3C72-1282992F1D74}"/>
                </a:ext>
              </a:extLst>
            </p:cNvPr>
            <p:cNvSpPr/>
            <p:nvPr/>
          </p:nvSpPr>
          <p:spPr>
            <a:xfrm rot="16200000" flipH="1">
              <a:off x="5402146" y="-229106"/>
              <a:ext cx="474080" cy="2221626"/>
            </a:xfrm>
            <a:prstGeom prst="moon">
              <a:avLst>
                <a:gd name="adj" fmla="val 87500"/>
              </a:avLst>
            </a:prstGeom>
            <a:solidFill>
              <a:schemeClr val="bg2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8" name="Moon 17">
              <a:extLst>
                <a:ext uri="{FF2B5EF4-FFF2-40B4-BE49-F238E27FC236}">
                  <a16:creationId xmlns:a16="http://schemas.microsoft.com/office/drawing/2014/main" id="{8B89ADD3-F100-2CED-7410-F415A6BBD5D2}"/>
                </a:ext>
              </a:extLst>
            </p:cNvPr>
            <p:cNvSpPr/>
            <p:nvPr/>
          </p:nvSpPr>
          <p:spPr>
            <a:xfrm rot="15667618" flipH="1">
              <a:off x="5201305" y="-182596"/>
              <a:ext cx="474080" cy="1817141"/>
            </a:xfrm>
            <a:prstGeom prst="moon">
              <a:avLst>
                <a:gd name="adj" fmla="val 87500"/>
              </a:avLst>
            </a:prstGeom>
            <a:solidFill>
              <a:schemeClr val="bg2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9" name="Rounded Rectangle 101">
              <a:extLst>
                <a:ext uri="{FF2B5EF4-FFF2-40B4-BE49-F238E27FC236}">
                  <a16:creationId xmlns:a16="http://schemas.microsoft.com/office/drawing/2014/main" id="{06A390D5-FD8E-2544-382E-C5ECA4088390}"/>
                </a:ext>
              </a:extLst>
            </p:cNvPr>
            <p:cNvSpPr/>
            <p:nvPr/>
          </p:nvSpPr>
          <p:spPr>
            <a:xfrm>
              <a:off x="4562791" y="1037801"/>
              <a:ext cx="2187208" cy="231250"/>
            </a:xfrm>
            <a:prstGeom prst="roundRect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20" name="Regular Pentagon 165">
              <a:extLst>
                <a:ext uri="{FF2B5EF4-FFF2-40B4-BE49-F238E27FC236}">
                  <a16:creationId xmlns:a16="http://schemas.microsoft.com/office/drawing/2014/main" id="{47810894-C17B-2E76-9EB6-D4D3EB32AF25}"/>
                </a:ext>
              </a:extLst>
            </p:cNvPr>
            <p:cNvSpPr/>
            <p:nvPr/>
          </p:nvSpPr>
          <p:spPr>
            <a:xfrm rot="7857554">
              <a:off x="6116519" y="2297995"/>
              <a:ext cx="377674" cy="518488"/>
            </a:xfrm>
            <a:prstGeom prst="pentagon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21" name="Regular Pentagon 166">
              <a:extLst>
                <a:ext uri="{FF2B5EF4-FFF2-40B4-BE49-F238E27FC236}">
                  <a16:creationId xmlns:a16="http://schemas.microsoft.com/office/drawing/2014/main" id="{9A1E7D98-3841-8F35-AF2D-60F7660BC705}"/>
                </a:ext>
              </a:extLst>
            </p:cNvPr>
            <p:cNvSpPr/>
            <p:nvPr/>
          </p:nvSpPr>
          <p:spPr>
            <a:xfrm rot="13742446" flipH="1">
              <a:off x="4838070" y="2318607"/>
              <a:ext cx="377674" cy="518488"/>
            </a:xfrm>
            <a:prstGeom prst="pentagon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22" name="Trapezoid 21">
              <a:extLst>
                <a:ext uri="{FF2B5EF4-FFF2-40B4-BE49-F238E27FC236}">
                  <a16:creationId xmlns:a16="http://schemas.microsoft.com/office/drawing/2014/main" id="{F625B081-D238-EBBB-9053-77AA3475C099}"/>
                </a:ext>
              </a:extLst>
            </p:cNvPr>
            <p:cNvSpPr/>
            <p:nvPr/>
          </p:nvSpPr>
          <p:spPr>
            <a:xfrm rot="20987850">
              <a:off x="5938480" y="3811383"/>
              <a:ext cx="602096" cy="1754719"/>
            </a:xfrm>
            <a:prstGeom prst="trapezoid">
              <a:avLst>
                <a:gd name="adj" fmla="val 21935"/>
              </a:avLst>
            </a:prstGeom>
            <a:solidFill>
              <a:schemeClr val="bg2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23" name="Trapezoid 22">
              <a:extLst>
                <a:ext uri="{FF2B5EF4-FFF2-40B4-BE49-F238E27FC236}">
                  <a16:creationId xmlns:a16="http://schemas.microsoft.com/office/drawing/2014/main" id="{951D4F07-E1EF-541A-41FE-01185B5818CB}"/>
                </a:ext>
              </a:extLst>
            </p:cNvPr>
            <p:cNvSpPr/>
            <p:nvPr/>
          </p:nvSpPr>
          <p:spPr>
            <a:xfrm rot="491582">
              <a:off x="5137297" y="3864636"/>
              <a:ext cx="602096" cy="1754719"/>
            </a:xfrm>
            <a:prstGeom prst="trapezoid">
              <a:avLst>
                <a:gd name="adj" fmla="val 21935"/>
              </a:avLst>
            </a:prstGeom>
            <a:solidFill>
              <a:schemeClr val="bg2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24" name="Trapezoid 23">
              <a:extLst>
                <a:ext uri="{FF2B5EF4-FFF2-40B4-BE49-F238E27FC236}">
                  <a16:creationId xmlns:a16="http://schemas.microsoft.com/office/drawing/2014/main" id="{1D50DE01-B325-73B4-6EA9-474189BD58DF}"/>
                </a:ext>
              </a:extLst>
            </p:cNvPr>
            <p:cNvSpPr/>
            <p:nvPr/>
          </p:nvSpPr>
          <p:spPr>
            <a:xfrm>
              <a:off x="5493641" y="3869452"/>
              <a:ext cx="602096" cy="1754719"/>
            </a:xfrm>
            <a:prstGeom prst="trapezoid">
              <a:avLst>
                <a:gd name="adj" fmla="val 21935"/>
              </a:avLst>
            </a:prstGeom>
            <a:solidFill>
              <a:schemeClr val="bg2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89B491E3-170D-3EA1-CF88-AC1DCE39F5D3}"/>
                </a:ext>
              </a:extLst>
            </p:cNvPr>
            <p:cNvGrpSpPr/>
            <p:nvPr/>
          </p:nvGrpSpPr>
          <p:grpSpPr>
            <a:xfrm rot="895054">
              <a:off x="4586020" y="2266201"/>
              <a:ext cx="819720" cy="3683499"/>
              <a:chOff x="7690938" y="782914"/>
              <a:chExt cx="819720" cy="3683499"/>
            </a:xfrm>
          </p:grpSpPr>
          <p:sp>
            <p:nvSpPr>
              <p:cNvPr id="27" name="Pentagon 171">
                <a:extLst>
                  <a:ext uri="{FF2B5EF4-FFF2-40B4-BE49-F238E27FC236}">
                    <a16:creationId xmlns:a16="http://schemas.microsoft.com/office/drawing/2014/main" id="{0A10ABEB-F100-F6D7-8AC6-964FE49CA909}"/>
                  </a:ext>
                </a:extLst>
              </p:cNvPr>
              <p:cNvSpPr/>
              <p:nvPr/>
            </p:nvSpPr>
            <p:spPr>
              <a:xfrm rot="5400000">
                <a:off x="6970618" y="3234325"/>
                <a:ext cx="2259105" cy="205071"/>
              </a:xfrm>
              <a:prstGeom prst="homePlat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28" name="Plus 172">
                <a:extLst>
                  <a:ext uri="{FF2B5EF4-FFF2-40B4-BE49-F238E27FC236}">
                    <a16:creationId xmlns:a16="http://schemas.microsoft.com/office/drawing/2014/main" id="{B75C1786-5E77-D439-AE92-845749F49B0B}"/>
                  </a:ext>
                </a:extLst>
              </p:cNvPr>
              <p:cNvSpPr/>
              <p:nvPr/>
            </p:nvSpPr>
            <p:spPr>
              <a:xfrm>
                <a:off x="7690938" y="782914"/>
                <a:ext cx="819720" cy="1850372"/>
              </a:xfrm>
              <a:prstGeom prst="mathPlus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</p:grp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93AE8E53-8FE2-A417-0ABD-78C1704D8F83}"/>
                </a:ext>
              </a:extLst>
            </p:cNvPr>
            <p:cNvSpPr/>
            <p:nvPr/>
          </p:nvSpPr>
          <p:spPr>
            <a:xfrm>
              <a:off x="4955675" y="3572808"/>
              <a:ext cx="1308113" cy="290621"/>
            </a:xfrm>
            <a:prstGeom prst="rect">
              <a:avLst/>
            </a:prstGeom>
            <a:solidFill>
              <a:schemeClr val="bg2">
                <a:lumMod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</p:spTree>
    <p:extLst>
      <p:ext uri="{BB962C8B-B14F-4D97-AF65-F5344CB8AC3E}">
        <p14:creationId xmlns:p14="http://schemas.microsoft.com/office/powerpoint/2010/main" val="19402417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www.mrm.org/files/images/three_witness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63225" y="243848"/>
            <a:ext cx="3190875" cy="1452624"/>
          </a:xfrm>
          <a:prstGeom prst="rect">
            <a:avLst/>
          </a:prstGeom>
          <a:noFill/>
        </p:spPr>
      </p:pic>
      <p:grpSp>
        <p:nvGrpSpPr>
          <p:cNvPr id="77" name="Group 296"/>
          <p:cNvGrpSpPr/>
          <p:nvPr/>
        </p:nvGrpSpPr>
        <p:grpSpPr>
          <a:xfrm>
            <a:off x="4114801" y="762001"/>
            <a:ext cx="1194197" cy="1981201"/>
            <a:chOff x="4972611" y="2667000"/>
            <a:chExt cx="1194197" cy="1981201"/>
          </a:xfrm>
        </p:grpSpPr>
        <p:sp>
          <p:nvSpPr>
            <p:cNvPr id="78" name="Trapezoid 77"/>
            <p:cNvSpPr/>
            <p:nvPr/>
          </p:nvSpPr>
          <p:spPr>
            <a:xfrm rot="1375821">
              <a:off x="4972611" y="3607409"/>
              <a:ext cx="419392" cy="1036399"/>
            </a:xfrm>
            <a:prstGeom prst="trapezoid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Trapezoid 78"/>
            <p:cNvSpPr/>
            <p:nvPr/>
          </p:nvSpPr>
          <p:spPr>
            <a:xfrm rot="20337671">
              <a:off x="5747416" y="3607760"/>
              <a:ext cx="419392" cy="1025429"/>
            </a:xfrm>
            <a:prstGeom prst="trapezoid">
              <a:avLst>
                <a:gd name="adj" fmla="val 30985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Trapezoid 79"/>
            <p:cNvSpPr/>
            <p:nvPr/>
          </p:nvSpPr>
          <p:spPr>
            <a:xfrm>
              <a:off x="5100269" y="3715721"/>
              <a:ext cx="931982" cy="932480"/>
            </a:xfrm>
            <a:prstGeom prst="trapezoid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1" name="Straight Connector 80"/>
            <p:cNvCxnSpPr>
              <a:endCxn id="80" idx="2"/>
            </p:cNvCxnSpPr>
            <p:nvPr/>
          </p:nvCxnSpPr>
          <p:spPr>
            <a:xfrm flipH="1">
              <a:off x="5566260" y="3968545"/>
              <a:ext cx="27964" cy="67965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Round Diagonal Corner Rectangle 81"/>
            <p:cNvSpPr/>
            <p:nvPr/>
          </p:nvSpPr>
          <p:spPr>
            <a:xfrm rot="5400000">
              <a:off x="5549755" y="2908432"/>
              <a:ext cx="461404" cy="406257"/>
            </a:xfrm>
            <a:prstGeom prst="round2DiagRect">
              <a:avLst>
                <a:gd name="adj1" fmla="val 50000"/>
                <a:gd name="adj2" fmla="val 0"/>
              </a:avLst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Round Diagonal Corner Rectangle 82"/>
            <p:cNvSpPr/>
            <p:nvPr/>
          </p:nvSpPr>
          <p:spPr>
            <a:xfrm rot="9644309">
              <a:off x="5061832" y="2945591"/>
              <a:ext cx="461404" cy="406257"/>
            </a:xfrm>
            <a:prstGeom prst="round2DiagRect">
              <a:avLst>
                <a:gd name="adj1" fmla="val 50000"/>
                <a:gd name="adj2" fmla="val 0"/>
              </a:avLst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Round Diagonal Corner Rectangle 83"/>
            <p:cNvSpPr/>
            <p:nvPr/>
          </p:nvSpPr>
          <p:spPr>
            <a:xfrm rot="2359803">
              <a:off x="5207929" y="2720812"/>
              <a:ext cx="461404" cy="441954"/>
            </a:xfrm>
            <a:prstGeom prst="round2DiagRect">
              <a:avLst>
                <a:gd name="adj1" fmla="val 50000"/>
                <a:gd name="adj2" fmla="val 0"/>
              </a:avLst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Trapezoid 84"/>
            <p:cNvSpPr/>
            <p:nvPr/>
          </p:nvSpPr>
          <p:spPr>
            <a:xfrm rot="10800000">
              <a:off x="5367633" y="3707048"/>
              <a:ext cx="419392" cy="372235"/>
            </a:xfrm>
            <a:prstGeom prst="trapezoid">
              <a:avLst>
                <a:gd name="adj" fmla="val 45219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Oval 85"/>
            <p:cNvSpPr/>
            <p:nvPr/>
          </p:nvSpPr>
          <p:spPr>
            <a:xfrm>
              <a:off x="5199260" y="2700884"/>
              <a:ext cx="732173" cy="1115655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Round Diagonal Corner Rectangle 86"/>
            <p:cNvSpPr/>
            <p:nvPr/>
          </p:nvSpPr>
          <p:spPr>
            <a:xfrm rot="3330256">
              <a:off x="5414605" y="2696517"/>
              <a:ext cx="415348" cy="356313"/>
            </a:xfrm>
            <a:prstGeom prst="round2DiagRect">
              <a:avLst>
                <a:gd name="adj1" fmla="val 50000"/>
                <a:gd name="adj2" fmla="val 0"/>
              </a:avLst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8" name="Group 275"/>
            <p:cNvGrpSpPr/>
            <p:nvPr/>
          </p:nvGrpSpPr>
          <p:grpSpPr>
            <a:xfrm>
              <a:off x="5429086" y="3795258"/>
              <a:ext cx="296486" cy="457200"/>
              <a:chOff x="5791200" y="2209800"/>
              <a:chExt cx="703093" cy="1084214"/>
            </a:xfrm>
          </p:grpSpPr>
          <p:sp>
            <p:nvSpPr>
              <p:cNvPr id="89" name="Isosceles Triangle 88"/>
              <p:cNvSpPr/>
              <p:nvPr/>
            </p:nvSpPr>
            <p:spPr>
              <a:xfrm rot="5400000">
                <a:off x="5715000" y="2286000"/>
                <a:ext cx="609600" cy="457200"/>
              </a:xfrm>
              <a:prstGeom prst="triangl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0" name="Isosceles Triangle 89"/>
              <p:cNvSpPr/>
              <p:nvPr/>
            </p:nvSpPr>
            <p:spPr>
              <a:xfrm rot="16399489">
                <a:off x="5960893" y="2298745"/>
                <a:ext cx="609600" cy="457200"/>
              </a:xfrm>
              <a:prstGeom prst="triangl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1" name="Trapezoid 90"/>
              <p:cNvSpPr/>
              <p:nvPr/>
            </p:nvSpPr>
            <p:spPr>
              <a:xfrm rot="21110260">
                <a:off x="6099820" y="2621747"/>
                <a:ext cx="269484" cy="672267"/>
              </a:xfrm>
              <a:prstGeom prst="trapezoid">
                <a:avLst>
                  <a:gd name="adj" fmla="val 22368"/>
                </a:avLst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2" name="Trapezoid 91"/>
              <p:cNvSpPr/>
              <p:nvPr/>
            </p:nvSpPr>
            <p:spPr>
              <a:xfrm rot="929944">
                <a:off x="5876123" y="2538382"/>
                <a:ext cx="269484" cy="672267"/>
              </a:xfrm>
              <a:prstGeom prst="trapezoid">
                <a:avLst>
                  <a:gd name="adj" fmla="val 22368"/>
                </a:avLst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93" name="Group 297"/>
          <p:cNvGrpSpPr/>
          <p:nvPr/>
        </p:nvGrpSpPr>
        <p:grpSpPr>
          <a:xfrm>
            <a:off x="2438400" y="762000"/>
            <a:ext cx="1205982" cy="1983316"/>
            <a:chOff x="3052900" y="2743200"/>
            <a:chExt cx="1205982" cy="1983316"/>
          </a:xfrm>
        </p:grpSpPr>
        <p:sp>
          <p:nvSpPr>
            <p:cNvPr id="94" name="Cloud 93"/>
            <p:cNvSpPr/>
            <p:nvPr/>
          </p:nvSpPr>
          <p:spPr>
            <a:xfrm>
              <a:off x="3117782" y="2743200"/>
              <a:ext cx="1109003" cy="957776"/>
            </a:xfrm>
            <a:prstGeom prst="cloud">
              <a:avLst/>
            </a:prstGeom>
            <a:solidFill>
              <a:schemeClr val="bg2">
                <a:lumMod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Trapezoid 94"/>
            <p:cNvSpPr/>
            <p:nvPr/>
          </p:nvSpPr>
          <p:spPr>
            <a:xfrm rot="1375821">
              <a:off x="3052900" y="3750697"/>
              <a:ext cx="419392" cy="901616"/>
            </a:xfrm>
            <a:prstGeom prst="trapezoid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Trapezoid 95"/>
            <p:cNvSpPr/>
            <p:nvPr/>
          </p:nvSpPr>
          <p:spPr>
            <a:xfrm rot="20135346">
              <a:off x="3839490" y="3700864"/>
              <a:ext cx="419392" cy="970945"/>
            </a:xfrm>
            <a:prstGeom prst="trapezoid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Trapezoid 96"/>
            <p:cNvSpPr/>
            <p:nvPr/>
          </p:nvSpPr>
          <p:spPr>
            <a:xfrm>
              <a:off x="3352799" y="3758037"/>
              <a:ext cx="609601" cy="966363"/>
            </a:xfrm>
            <a:prstGeom prst="trapezoid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Oval 97"/>
            <p:cNvSpPr/>
            <p:nvPr/>
          </p:nvSpPr>
          <p:spPr>
            <a:xfrm>
              <a:off x="3369829" y="3119717"/>
              <a:ext cx="554502" cy="863609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Oval 98"/>
            <p:cNvSpPr/>
            <p:nvPr/>
          </p:nvSpPr>
          <p:spPr>
            <a:xfrm>
              <a:off x="3320804" y="2777465"/>
              <a:ext cx="732174" cy="1115655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00" name="Straight Connector 99"/>
            <p:cNvCxnSpPr>
              <a:endCxn id="97" idx="2"/>
            </p:cNvCxnSpPr>
            <p:nvPr/>
          </p:nvCxnSpPr>
          <p:spPr>
            <a:xfrm flipH="1">
              <a:off x="3657600" y="4010861"/>
              <a:ext cx="56784" cy="713539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1" name="Group 290"/>
            <p:cNvGrpSpPr/>
            <p:nvPr/>
          </p:nvGrpSpPr>
          <p:grpSpPr>
            <a:xfrm>
              <a:off x="3263787" y="3810001"/>
              <a:ext cx="730832" cy="533400"/>
              <a:chOff x="3746823" y="1752599"/>
              <a:chExt cx="965992" cy="705031"/>
            </a:xfrm>
          </p:grpSpPr>
          <p:sp>
            <p:nvSpPr>
              <p:cNvPr id="106" name="Isosceles Triangle 105"/>
              <p:cNvSpPr/>
              <p:nvPr/>
            </p:nvSpPr>
            <p:spPr>
              <a:xfrm rot="5400000">
                <a:off x="4065250" y="1802149"/>
                <a:ext cx="396404" cy="297303"/>
              </a:xfrm>
              <a:prstGeom prst="triangl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" name="Isosceles Triangle 106"/>
              <p:cNvSpPr/>
              <p:nvPr/>
            </p:nvSpPr>
            <p:spPr>
              <a:xfrm rot="16399489">
                <a:off x="4225146" y="1810437"/>
                <a:ext cx="396404" cy="297303"/>
              </a:xfrm>
              <a:prstGeom prst="triangl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8" name="Trapezoid 107"/>
              <p:cNvSpPr/>
              <p:nvPr/>
            </p:nvSpPr>
            <p:spPr>
              <a:xfrm rot="21110260">
                <a:off x="4315486" y="2020475"/>
                <a:ext cx="175237" cy="437155"/>
              </a:xfrm>
              <a:prstGeom prst="trapezoid">
                <a:avLst>
                  <a:gd name="adj" fmla="val 22368"/>
                </a:avLst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9" name="Trapezoid 108"/>
              <p:cNvSpPr/>
              <p:nvPr/>
            </p:nvSpPr>
            <p:spPr>
              <a:xfrm rot="929944">
                <a:off x="4170023" y="1966266"/>
                <a:ext cx="175237" cy="437155"/>
              </a:xfrm>
              <a:prstGeom prst="trapezoid">
                <a:avLst>
                  <a:gd name="adj" fmla="val 22368"/>
                </a:avLst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0" name="Trapezoid 109"/>
              <p:cNvSpPr/>
              <p:nvPr/>
            </p:nvSpPr>
            <p:spPr>
              <a:xfrm rot="15405854">
                <a:off x="4547583" y="1764947"/>
                <a:ext cx="125035" cy="205428"/>
              </a:xfrm>
              <a:prstGeom prst="trapezoid">
                <a:avLst>
                  <a:gd name="adj" fmla="val 22368"/>
                </a:avLst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1" name="Trapezoid 110"/>
              <p:cNvSpPr/>
              <p:nvPr/>
            </p:nvSpPr>
            <p:spPr>
              <a:xfrm rot="7848152">
                <a:off x="3925282" y="1618240"/>
                <a:ext cx="109411" cy="466330"/>
              </a:xfrm>
              <a:prstGeom prst="trapezoid">
                <a:avLst>
                  <a:gd name="adj" fmla="val 22368"/>
                </a:avLst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02" name="Trapezoid 101"/>
            <p:cNvSpPr/>
            <p:nvPr/>
          </p:nvSpPr>
          <p:spPr>
            <a:xfrm rot="21325407">
              <a:off x="3312497" y="3814914"/>
              <a:ext cx="296114" cy="911602"/>
            </a:xfrm>
            <a:prstGeom prst="trapezoid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Trapezoid 102"/>
            <p:cNvSpPr/>
            <p:nvPr/>
          </p:nvSpPr>
          <p:spPr>
            <a:xfrm rot="461023">
              <a:off x="3799966" y="3898373"/>
              <a:ext cx="237598" cy="826676"/>
            </a:xfrm>
            <a:prstGeom prst="trapezoid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Flowchart: Manual Input 103"/>
            <p:cNvSpPr/>
            <p:nvPr/>
          </p:nvSpPr>
          <p:spPr>
            <a:xfrm rot="7269359" flipV="1">
              <a:off x="3761651" y="3751975"/>
              <a:ext cx="274187" cy="132231"/>
            </a:xfrm>
            <a:prstGeom prst="flowChartManualInpu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Flowchart: Manual Input 104"/>
            <p:cNvSpPr/>
            <p:nvPr/>
          </p:nvSpPr>
          <p:spPr>
            <a:xfrm rot="14330641" flipH="1" flipV="1">
              <a:off x="3335896" y="3743513"/>
              <a:ext cx="261765" cy="108122"/>
            </a:xfrm>
            <a:prstGeom prst="flowChartManualInpu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2" name="Group 295"/>
          <p:cNvGrpSpPr/>
          <p:nvPr/>
        </p:nvGrpSpPr>
        <p:grpSpPr>
          <a:xfrm>
            <a:off x="5715000" y="685801"/>
            <a:ext cx="1243930" cy="2070661"/>
            <a:chOff x="6837526" y="2577540"/>
            <a:chExt cx="1243930" cy="2070661"/>
          </a:xfrm>
        </p:grpSpPr>
        <p:sp>
          <p:nvSpPr>
            <p:cNvPr id="113" name="Trapezoid 112"/>
            <p:cNvSpPr/>
            <p:nvPr/>
          </p:nvSpPr>
          <p:spPr>
            <a:xfrm rot="1375821">
              <a:off x="6837526" y="3619767"/>
              <a:ext cx="419392" cy="1009223"/>
            </a:xfrm>
            <a:prstGeom prst="trapezoid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Trapezoid 113"/>
            <p:cNvSpPr/>
            <p:nvPr/>
          </p:nvSpPr>
          <p:spPr>
            <a:xfrm rot="20337671">
              <a:off x="7662064" y="3599119"/>
              <a:ext cx="419392" cy="1025429"/>
            </a:xfrm>
            <a:prstGeom prst="trapezoid">
              <a:avLst>
                <a:gd name="adj" fmla="val 30985"/>
              </a:avLst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Trapezoid 114"/>
            <p:cNvSpPr/>
            <p:nvPr/>
          </p:nvSpPr>
          <p:spPr>
            <a:xfrm>
              <a:off x="6984092" y="3730463"/>
              <a:ext cx="931982" cy="917738"/>
            </a:xfrm>
            <a:prstGeom prst="trapezoid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6" name="Straight Connector 115"/>
            <p:cNvCxnSpPr>
              <a:endCxn id="115" idx="2"/>
            </p:cNvCxnSpPr>
            <p:nvPr/>
          </p:nvCxnSpPr>
          <p:spPr>
            <a:xfrm flipH="1">
              <a:off x="7450083" y="3983287"/>
              <a:ext cx="27964" cy="66491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7" name="Trapezoid 116"/>
            <p:cNvSpPr/>
            <p:nvPr/>
          </p:nvSpPr>
          <p:spPr>
            <a:xfrm rot="10800000">
              <a:off x="7239000" y="3657598"/>
              <a:ext cx="419392" cy="990601"/>
            </a:xfrm>
            <a:prstGeom prst="trapezoid">
              <a:avLst>
                <a:gd name="adj" fmla="val 40113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Oval 117"/>
            <p:cNvSpPr/>
            <p:nvPr/>
          </p:nvSpPr>
          <p:spPr>
            <a:xfrm>
              <a:off x="7083083" y="2715626"/>
              <a:ext cx="732173" cy="1115655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19" name="Group 293"/>
            <p:cNvGrpSpPr/>
            <p:nvPr/>
          </p:nvGrpSpPr>
          <p:grpSpPr>
            <a:xfrm>
              <a:off x="7221071" y="3823447"/>
              <a:ext cx="510988" cy="165847"/>
              <a:chOff x="5791200" y="2209800"/>
              <a:chExt cx="609600" cy="609600"/>
            </a:xfrm>
          </p:grpSpPr>
          <p:sp>
            <p:nvSpPr>
              <p:cNvPr id="126" name="Isosceles Triangle 125"/>
              <p:cNvSpPr/>
              <p:nvPr/>
            </p:nvSpPr>
            <p:spPr>
              <a:xfrm rot="5400000">
                <a:off x="5715000" y="2286000"/>
                <a:ext cx="609600" cy="457200"/>
              </a:xfrm>
              <a:prstGeom prst="triangl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7" name="Isosceles Triangle 126"/>
              <p:cNvSpPr/>
              <p:nvPr/>
            </p:nvSpPr>
            <p:spPr>
              <a:xfrm rot="16200000">
                <a:off x="5867400" y="2286000"/>
                <a:ext cx="609600" cy="457200"/>
              </a:xfrm>
              <a:prstGeom prst="triangl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20" name="Group 294"/>
            <p:cNvGrpSpPr/>
            <p:nvPr/>
          </p:nvGrpSpPr>
          <p:grpSpPr>
            <a:xfrm>
              <a:off x="6903460" y="2577540"/>
              <a:ext cx="1030897" cy="629458"/>
              <a:chOff x="6903460" y="2577540"/>
              <a:chExt cx="1030897" cy="629458"/>
            </a:xfrm>
          </p:grpSpPr>
          <p:sp>
            <p:nvSpPr>
              <p:cNvPr id="121" name="Round Diagonal Corner Rectangle 120"/>
              <p:cNvSpPr/>
              <p:nvPr/>
            </p:nvSpPr>
            <p:spPr>
              <a:xfrm rot="5400000">
                <a:off x="7571746" y="2837791"/>
                <a:ext cx="410864" cy="314358"/>
              </a:xfrm>
              <a:prstGeom prst="round2DiagRect">
                <a:avLst>
                  <a:gd name="adj1" fmla="val 50000"/>
                  <a:gd name="adj2" fmla="val 0"/>
                </a:avLst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2" name="Round Diagonal Corner Rectangle 121"/>
              <p:cNvSpPr/>
              <p:nvPr/>
            </p:nvSpPr>
            <p:spPr>
              <a:xfrm rot="9644309">
                <a:off x="6903460" y="2824076"/>
                <a:ext cx="437012" cy="382922"/>
              </a:xfrm>
              <a:prstGeom prst="round2DiagRect">
                <a:avLst>
                  <a:gd name="adj1" fmla="val 50000"/>
                  <a:gd name="adj2" fmla="val 0"/>
                </a:avLst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3" name="Round Diagonal Corner Rectangle 122"/>
              <p:cNvSpPr/>
              <p:nvPr/>
            </p:nvSpPr>
            <p:spPr>
              <a:xfrm rot="2359803">
                <a:off x="7224293" y="2577540"/>
                <a:ext cx="411432" cy="383511"/>
              </a:xfrm>
              <a:prstGeom prst="round2DiagRect">
                <a:avLst>
                  <a:gd name="adj1" fmla="val 50000"/>
                  <a:gd name="adj2" fmla="val 0"/>
                </a:avLst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4" name="Oval 123"/>
              <p:cNvSpPr/>
              <p:nvPr/>
            </p:nvSpPr>
            <p:spPr>
              <a:xfrm>
                <a:off x="7543800" y="2743200"/>
                <a:ext cx="228600" cy="152400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5" name="Oval 124"/>
              <p:cNvSpPr/>
              <p:nvPr/>
            </p:nvSpPr>
            <p:spPr>
              <a:xfrm>
                <a:off x="7086600" y="2791826"/>
                <a:ext cx="228600" cy="228600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128" name="TextBox 127"/>
          <p:cNvSpPr txBox="1"/>
          <p:nvPr/>
        </p:nvSpPr>
        <p:spPr>
          <a:xfrm>
            <a:off x="1662545" y="1"/>
            <a:ext cx="39000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Three Witnesses of Book of Mormon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4419600" y="6488668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Oliver Cowdery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8382000" y="6488668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David </a:t>
            </a:r>
            <a:r>
              <a:rPr lang="en-US" dirty="0" err="1"/>
              <a:t>Whitmer</a:t>
            </a:r>
            <a:endParaRPr lang="en-US" dirty="0"/>
          </a:p>
        </p:txBody>
      </p:sp>
      <p:sp>
        <p:nvSpPr>
          <p:cNvPr id="131" name="TextBox 130"/>
          <p:cNvSpPr txBox="1"/>
          <p:nvPr/>
        </p:nvSpPr>
        <p:spPr>
          <a:xfrm>
            <a:off x="6324600" y="6488668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Martin Harries</a:t>
            </a:r>
          </a:p>
        </p:txBody>
      </p:sp>
      <p:grpSp>
        <p:nvGrpSpPr>
          <p:cNvPr id="132" name="Group 131">
            <a:extLst>
              <a:ext uri="{FF2B5EF4-FFF2-40B4-BE49-F238E27FC236}">
                <a16:creationId xmlns:a16="http://schemas.microsoft.com/office/drawing/2014/main" id="{378D66B0-2B0E-9260-3676-5FD5D972A943}"/>
              </a:ext>
            </a:extLst>
          </p:cNvPr>
          <p:cNvGrpSpPr/>
          <p:nvPr/>
        </p:nvGrpSpPr>
        <p:grpSpPr>
          <a:xfrm>
            <a:off x="8451593" y="3255674"/>
            <a:ext cx="1404686" cy="3198649"/>
            <a:chOff x="5050697" y="1617737"/>
            <a:chExt cx="1825495" cy="4398796"/>
          </a:xfrm>
        </p:grpSpPr>
        <p:sp>
          <p:nvSpPr>
            <p:cNvPr id="133" name="Oval 132">
              <a:extLst>
                <a:ext uri="{FF2B5EF4-FFF2-40B4-BE49-F238E27FC236}">
                  <a16:creationId xmlns:a16="http://schemas.microsoft.com/office/drawing/2014/main" id="{2415DE16-F0FC-1C61-96A3-909C9557C01A}"/>
                </a:ext>
              </a:extLst>
            </p:cNvPr>
            <p:cNvSpPr/>
            <p:nvPr/>
          </p:nvSpPr>
          <p:spPr>
            <a:xfrm rot="20305170">
              <a:off x="6092495" y="5328365"/>
              <a:ext cx="426743" cy="664241"/>
            </a:xfrm>
            <a:prstGeom prst="ellipse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Oval 133">
              <a:extLst>
                <a:ext uri="{FF2B5EF4-FFF2-40B4-BE49-F238E27FC236}">
                  <a16:creationId xmlns:a16="http://schemas.microsoft.com/office/drawing/2014/main" id="{43BF45DF-8275-363E-A69A-D4330474D4C9}"/>
                </a:ext>
              </a:extLst>
            </p:cNvPr>
            <p:cNvSpPr/>
            <p:nvPr/>
          </p:nvSpPr>
          <p:spPr>
            <a:xfrm rot="2653660">
              <a:off x="5477742" y="5361486"/>
              <a:ext cx="388810" cy="655047"/>
            </a:xfrm>
            <a:prstGeom prst="ellipse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Trapezoid 134">
              <a:extLst>
                <a:ext uri="{FF2B5EF4-FFF2-40B4-BE49-F238E27FC236}">
                  <a16:creationId xmlns:a16="http://schemas.microsoft.com/office/drawing/2014/main" id="{BF8C1194-BECE-D7C0-DDE2-6700C308369C}"/>
                </a:ext>
              </a:extLst>
            </p:cNvPr>
            <p:cNvSpPr/>
            <p:nvPr/>
          </p:nvSpPr>
          <p:spPr>
            <a:xfrm>
              <a:off x="5407419" y="4207105"/>
              <a:ext cx="1187686" cy="1435355"/>
            </a:xfrm>
            <a:prstGeom prst="trapezoid">
              <a:avLst>
                <a:gd name="adj" fmla="val 10375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6" name="Straight Connector 135">
              <a:extLst>
                <a:ext uri="{FF2B5EF4-FFF2-40B4-BE49-F238E27FC236}">
                  <a16:creationId xmlns:a16="http://schemas.microsoft.com/office/drawing/2014/main" id="{838C7A4A-AABD-557B-CBE2-7157FE4E0B42}"/>
                </a:ext>
              </a:extLst>
            </p:cNvPr>
            <p:cNvCxnSpPr>
              <a:cxnSpLocks/>
              <a:endCxn id="135" idx="2"/>
            </p:cNvCxnSpPr>
            <p:nvPr/>
          </p:nvCxnSpPr>
          <p:spPr>
            <a:xfrm flipH="1">
              <a:off x="6001262" y="4688864"/>
              <a:ext cx="79305" cy="95359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7" name="Oval 136">
              <a:extLst>
                <a:ext uri="{FF2B5EF4-FFF2-40B4-BE49-F238E27FC236}">
                  <a16:creationId xmlns:a16="http://schemas.microsoft.com/office/drawing/2014/main" id="{8479ED5C-2DFA-9418-50F7-9DE4D9A447A3}"/>
                </a:ext>
              </a:extLst>
            </p:cNvPr>
            <p:cNvSpPr/>
            <p:nvPr/>
          </p:nvSpPr>
          <p:spPr>
            <a:xfrm rot="20305170">
              <a:off x="6562560" y="3942487"/>
              <a:ext cx="313632" cy="477453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Oval 137">
              <a:extLst>
                <a:ext uri="{FF2B5EF4-FFF2-40B4-BE49-F238E27FC236}">
                  <a16:creationId xmlns:a16="http://schemas.microsoft.com/office/drawing/2014/main" id="{2FDBD8EE-D90F-5FDE-55E2-EF48AC275144}"/>
                </a:ext>
              </a:extLst>
            </p:cNvPr>
            <p:cNvSpPr/>
            <p:nvPr/>
          </p:nvSpPr>
          <p:spPr>
            <a:xfrm rot="2653660">
              <a:off x="5050697" y="3988449"/>
              <a:ext cx="313632" cy="477453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Trapezoid 138">
              <a:extLst>
                <a:ext uri="{FF2B5EF4-FFF2-40B4-BE49-F238E27FC236}">
                  <a16:creationId xmlns:a16="http://schemas.microsoft.com/office/drawing/2014/main" id="{BC41E4F1-820E-FAD2-BAEF-BB8EFDC9E580}"/>
                </a:ext>
              </a:extLst>
            </p:cNvPr>
            <p:cNvSpPr/>
            <p:nvPr/>
          </p:nvSpPr>
          <p:spPr>
            <a:xfrm rot="1375821">
              <a:off x="5242566" y="2828941"/>
              <a:ext cx="534459" cy="1438233"/>
            </a:xfrm>
            <a:prstGeom prst="trapezoid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Trapezoid 139">
              <a:extLst>
                <a:ext uri="{FF2B5EF4-FFF2-40B4-BE49-F238E27FC236}">
                  <a16:creationId xmlns:a16="http://schemas.microsoft.com/office/drawing/2014/main" id="{9205B135-01E4-CACE-667C-90027BC9B23A}"/>
                </a:ext>
              </a:extLst>
            </p:cNvPr>
            <p:cNvSpPr/>
            <p:nvPr/>
          </p:nvSpPr>
          <p:spPr>
            <a:xfrm rot="20337671">
              <a:off x="6158673" y="2815558"/>
              <a:ext cx="534459" cy="1461328"/>
            </a:xfrm>
            <a:prstGeom prst="trapezoid">
              <a:avLst>
                <a:gd name="adj" fmla="val 30985"/>
              </a:avLst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Trapezoid 140">
              <a:extLst>
                <a:ext uri="{FF2B5EF4-FFF2-40B4-BE49-F238E27FC236}">
                  <a16:creationId xmlns:a16="http://schemas.microsoft.com/office/drawing/2014/main" id="{8D81C3CA-B5AF-1D07-45FE-260F4AA7FCF4}"/>
                </a:ext>
              </a:extLst>
            </p:cNvPr>
            <p:cNvSpPr/>
            <p:nvPr/>
          </p:nvSpPr>
          <p:spPr>
            <a:xfrm>
              <a:off x="5370150" y="2808584"/>
              <a:ext cx="1187686" cy="1839192"/>
            </a:xfrm>
            <a:prstGeom prst="trapezoid">
              <a:avLst>
                <a:gd name="adj" fmla="val 29101"/>
              </a:avLst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2" name="Straight Connector 141">
              <a:extLst>
                <a:ext uri="{FF2B5EF4-FFF2-40B4-BE49-F238E27FC236}">
                  <a16:creationId xmlns:a16="http://schemas.microsoft.com/office/drawing/2014/main" id="{ABC7F392-80AA-1B4E-181E-914FE0C9B2DD}"/>
                </a:ext>
              </a:extLst>
            </p:cNvPr>
            <p:cNvCxnSpPr>
              <a:cxnSpLocks/>
              <a:endCxn id="141" idx="2"/>
            </p:cNvCxnSpPr>
            <p:nvPr/>
          </p:nvCxnSpPr>
          <p:spPr>
            <a:xfrm flipH="1">
              <a:off x="5963994" y="3330323"/>
              <a:ext cx="35637" cy="131745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3" name="Trapezoid 142">
              <a:extLst>
                <a:ext uri="{FF2B5EF4-FFF2-40B4-BE49-F238E27FC236}">
                  <a16:creationId xmlns:a16="http://schemas.microsoft.com/office/drawing/2014/main" id="{3C2361CF-3B89-2625-D3AF-1D02F936B2AF}"/>
                </a:ext>
              </a:extLst>
            </p:cNvPr>
            <p:cNvSpPr/>
            <p:nvPr/>
          </p:nvSpPr>
          <p:spPr>
            <a:xfrm rot="10800000">
              <a:off x="5694996" y="2866187"/>
              <a:ext cx="534459" cy="1411695"/>
            </a:xfrm>
            <a:prstGeom prst="trapezoid">
              <a:avLst>
                <a:gd name="adj" fmla="val 40113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Oval 8">
              <a:extLst>
                <a:ext uri="{FF2B5EF4-FFF2-40B4-BE49-F238E27FC236}">
                  <a16:creationId xmlns:a16="http://schemas.microsoft.com/office/drawing/2014/main" id="{112E5D9D-0BC7-131E-F22F-052E42630838}"/>
                </a:ext>
              </a:extLst>
            </p:cNvPr>
            <p:cNvSpPr/>
            <p:nvPr/>
          </p:nvSpPr>
          <p:spPr>
            <a:xfrm>
              <a:off x="5473149" y="1803977"/>
              <a:ext cx="947697" cy="1292340"/>
            </a:xfrm>
            <a:custGeom>
              <a:avLst/>
              <a:gdLst>
                <a:gd name="connsiteX0" fmla="*/ 0 w 933056"/>
                <a:gd name="connsiteY0" fmla="*/ 646170 h 1292339"/>
                <a:gd name="connsiteX1" fmla="*/ 466528 w 933056"/>
                <a:gd name="connsiteY1" fmla="*/ 0 h 1292339"/>
                <a:gd name="connsiteX2" fmla="*/ 933056 w 933056"/>
                <a:gd name="connsiteY2" fmla="*/ 646170 h 1292339"/>
                <a:gd name="connsiteX3" fmla="*/ 466528 w 933056"/>
                <a:gd name="connsiteY3" fmla="*/ 1292340 h 1292339"/>
                <a:gd name="connsiteX4" fmla="*/ 0 w 933056"/>
                <a:gd name="connsiteY4" fmla="*/ 646170 h 1292339"/>
                <a:gd name="connsiteX0" fmla="*/ 14641 w 947697"/>
                <a:gd name="connsiteY0" fmla="*/ 646170 h 1292340"/>
                <a:gd name="connsiteX1" fmla="*/ 481169 w 947697"/>
                <a:gd name="connsiteY1" fmla="*/ 0 h 1292340"/>
                <a:gd name="connsiteX2" fmla="*/ 947697 w 947697"/>
                <a:gd name="connsiteY2" fmla="*/ 646170 h 1292340"/>
                <a:gd name="connsiteX3" fmla="*/ 481169 w 947697"/>
                <a:gd name="connsiteY3" fmla="*/ 1292340 h 1292340"/>
                <a:gd name="connsiteX4" fmla="*/ 14641 w 947697"/>
                <a:gd name="connsiteY4" fmla="*/ 646170 h 1292340"/>
                <a:gd name="connsiteX0" fmla="*/ 14641 w 947697"/>
                <a:gd name="connsiteY0" fmla="*/ 646170 h 1292340"/>
                <a:gd name="connsiteX1" fmla="*/ 481169 w 947697"/>
                <a:gd name="connsiteY1" fmla="*/ 0 h 1292340"/>
                <a:gd name="connsiteX2" fmla="*/ 947697 w 947697"/>
                <a:gd name="connsiteY2" fmla="*/ 646170 h 1292340"/>
                <a:gd name="connsiteX3" fmla="*/ 481169 w 947697"/>
                <a:gd name="connsiteY3" fmla="*/ 1292340 h 1292340"/>
                <a:gd name="connsiteX4" fmla="*/ 14641 w 947697"/>
                <a:gd name="connsiteY4" fmla="*/ 646170 h 12923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47697" h="1292340">
                  <a:moveTo>
                    <a:pt x="14641" y="646170"/>
                  </a:moveTo>
                  <a:cubicBezTo>
                    <a:pt x="-69249" y="322856"/>
                    <a:pt x="223513" y="0"/>
                    <a:pt x="481169" y="0"/>
                  </a:cubicBezTo>
                  <a:cubicBezTo>
                    <a:pt x="738825" y="0"/>
                    <a:pt x="947697" y="289300"/>
                    <a:pt x="947697" y="646170"/>
                  </a:cubicBezTo>
                  <a:cubicBezTo>
                    <a:pt x="838640" y="944317"/>
                    <a:pt x="738825" y="1292340"/>
                    <a:pt x="481169" y="1292340"/>
                  </a:cubicBezTo>
                  <a:cubicBezTo>
                    <a:pt x="223513" y="1292340"/>
                    <a:pt x="98531" y="969484"/>
                    <a:pt x="14641" y="646170"/>
                  </a:cubicBez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45" name="Group 293">
              <a:extLst>
                <a:ext uri="{FF2B5EF4-FFF2-40B4-BE49-F238E27FC236}">
                  <a16:creationId xmlns:a16="http://schemas.microsoft.com/office/drawing/2014/main" id="{08171494-8D7D-AF31-4CB8-06A9F0E415E7}"/>
                </a:ext>
              </a:extLst>
            </p:cNvPr>
            <p:cNvGrpSpPr/>
            <p:nvPr/>
          </p:nvGrpSpPr>
          <p:grpSpPr>
            <a:xfrm>
              <a:off x="5665802" y="3026152"/>
              <a:ext cx="699214" cy="246037"/>
              <a:chOff x="5785257" y="2012782"/>
              <a:chExt cx="654561" cy="634595"/>
            </a:xfrm>
          </p:grpSpPr>
          <p:sp>
            <p:nvSpPr>
              <p:cNvPr id="147" name="Isosceles Triangle 146">
                <a:extLst>
                  <a:ext uri="{FF2B5EF4-FFF2-40B4-BE49-F238E27FC236}">
                    <a16:creationId xmlns:a16="http://schemas.microsoft.com/office/drawing/2014/main" id="{89268C09-8258-C4A1-1F1F-AB27C5A7E027}"/>
                  </a:ext>
                </a:extLst>
              </p:cNvPr>
              <p:cNvSpPr/>
              <p:nvPr/>
            </p:nvSpPr>
            <p:spPr>
              <a:xfrm rot="5400000">
                <a:off x="5709057" y="2088982"/>
                <a:ext cx="609599" cy="457200"/>
              </a:xfrm>
              <a:prstGeom prst="triangl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8" name="Isosceles Triangle 147">
                <a:extLst>
                  <a:ext uri="{FF2B5EF4-FFF2-40B4-BE49-F238E27FC236}">
                    <a16:creationId xmlns:a16="http://schemas.microsoft.com/office/drawing/2014/main" id="{1480D14A-3D61-B555-F41B-4E3799822FFD}"/>
                  </a:ext>
                </a:extLst>
              </p:cNvPr>
              <p:cNvSpPr/>
              <p:nvPr/>
            </p:nvSpPr>
            <p:spPr>
              <a:xfrm rot="16200000">
                <a:off x="5906418" y="2113977"/>
                <a:ext cx="609600" cy="457200"/>
              </a:xfrm>
              <a:prstGeom prst="triangl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46" name="Freeform: Shape 145">
              <a:extLst>
                <a:ext uri="{FF2B5EF4-FFF2-40B4-BE49-F238E27FC236}">
                  <a16:creationId xmlns:a16="http://schemas.microsoft.com/office/drawing/2014/main" id="{687F5498-2453-DA5D-E22E-DE1FA92F2853}"/>
                </a:ext>
              </a:extLst>
            </p:cNvPr>
            <p:cNvSpPr/>
            <p:nvPr/>
          </p:nvSpPr>
          <p:spPr>
            <a:xfrm rot="9644309">
              <a:off x="5360044" y="1617737"/>
              <a:ext cx="1070084" cy="958607"/>
            </a:xfrm>
            <a:custGeom>
              <a:avLst/>
              <a:gdLst>
                <a:gd name="connsiteX0" fmla="*/ 370743 w 1262516"/>
                <a:gd name="connsiteY0" fmla="*/ 970628 h 994438"/>
                <a:gd name="connsiteX1" fmla="*/ 256146 w 1262516"/>
                <a:gd name="connsiteY1" fmla="*/ 868862 h 994438"/>
                <a:gd name="connsiteX2" fmla="*/ 119526 w 1262516"/>
                <a:gd name="connsiteY2" fmla="*/ 645118 h 994438"/>
                <a:gd name="connsiteX3" fmla="*/ 144342 w 1262516"/>
                <a:gd name="connsiteY3" fmla="*/ 629966 h 994438"/>
                <a:gd name="connsiteX4" fmla="*/ 113730 w 1262516"/>
                <a:gd name="connsiteY4" fmla="*/ 614969 h 994438"/>
                <a:gd name="connsiteX5" fmla="*/ 18561 w 1262516"/>
                <a:gd name="connsiteY5" fmla="*/ 452706 h 994438"/>
                <a:gd name="connsiteX6" fmla="*/ 0 w 1262516"/>
                <a:gd name="connsiteY6" fmla="*/ 8540 h 994438"/>
                <a:gd name="connsiteX7" fmla="*/ 200130 w 1262516"/>
                <a:gd name="connsiteY7" fmla="*/ 177 h 994438"/>
                <a:gd name="connsiteX8" fmla="*/ 408622 w 1262516"/>
                <a:gd name="connsiteY8" fmla="*/ 191944 h 994438"/>
                <a:gd name="connsiteX9" fmla="*/ 420343 w 1262516"/>
                <a:gd name="connsiteY9" fmla="*/ 472478 h 994438"/>
                <a:gd name="connsiteX10" fmla="*/ 434915 w 1262516"/>
                <a:gd name="connsiteY10" fmla="*/ 466350 h 994438"/>
                <a:gd name="connsiteX11" fmla="*/ 651841 w 1262516"/>
                <a:gd name="connsiteY11" fmla="*/ 507687 h 994438"/>
                <a:gd name="connsiteX12" fmla="*/ 669392 w 1262516"/>
                <a:gd name="connsiteY12" fmla="*/ 523131 h 994438"/>
                <a:gd name="connsiteX13" fmla="*/ 671982 w 1262516"/>
                <a:gd name="connsiteY13" fmla="*/ 497437 h 994438"/>
                <a:gd name="connsiteX14" fmla="*/ 911300 w 1262516"/>
                <a:gd name="connsiteY14" fmla="*/ 302387 h 994438"/>
                <a:gd name="connsiteX15" fmla="*/ 1262516 w 1262516"/>
                <a:gd name="connsiteY15" fmla="*/ 302387 h 994438"/>
                <a:gd name="connsiteX16" fmla="*/ 1262516 w 1262516"/>
                <a:gd name="connsiteY16" fmla="*/ 546668 h 994438"/>
                <a:gd name="connsiteX17" fmla="*/ 1018235 w 1262516"/>
                <a:gd name="connsiteY17" fmla="*/ 790949 h 994438"/>
                <a:gd name="connsiteX18" fmla="*/ 848940 w 1262516"/>
                <a:gd name="connsiteY18" fmla="*/ 790949 h 994438"/>
                <a:gd name="connsiteX19" fmla="*/ 859221 w 1262516"/>
                <a:gd name="connsiteY19" fmla="*/ 807787 h 994438"/>
                <a:gd name="connsiteX20" fmla="*/ 616510 w 1262516"/>
                <a:gd name="connsiteY20" fmla="*/ 955988 h 994438"/>
                <a:gd name="connsiteX21" fmla="*/ 370743 w 1262516"/>
                <a:gd name="connsiteY21" fmla="*/ 970628 h 994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262516" h="994438">
                  <a:moveTo>
                    <a:pt x="370743" y="970628"/>
                  </a:moveTo>
                  <a:cubicBezTo>
                    <a:pt x="324814" y="949649"/>
                    <a:pt x="284441" y="915202"/>
                    <a:pt x="256146" y="868862"/>
                  </a:cubicBezTo>
                  <a:lnTo>
                    <a:pt x="119526" y="645118"/>
                  </a:lnTo>
                  <a:lnTo>
                    <a:pt x="144342" y="629966"/>
                  </a:lnTo>
                  <a:lnTo>
                    <a:pt x="113730" y="614969"/>
                  </a:lnTo>
                  <a:cubicBezTo>
                    <a:pt x="58993" y="581229"/>
                    <a:pt x="21447" y="521786"/>
                    <a:pt x="18561" y="452706"/>
                  </a:cubicBezTo>
                  <a:lnTo>
                    <a:pt x="0" y="8540"/>
                  </a:lnTo>
                  <a:lnTo>
                    <a:pt x="200130" y="177"/>
                  </a:lnTo>
                  <a:cubicBezTo>
                    <a:pt x="310658" y="-4442"/>
                    <a:pt x="404003" y="81415"/>
                    <a:pt x="408622" y="191944"/>
                  </a:cubicBezTo>
                  <a:lnTo>
                    <a:pt x="420343" y="472478"/>
                  </a:lnTo>
                  <a:lnTo>
                    <a:pt x="434915" y="466350"/>
                  </a:lnTo>
                  <a:cubicBezTo>
                    <a:pt x="509945" y="447460"/>
                    <a:pt x="589590" y="463013"/>
                    <a:pt x="651841" y="507687"/>
                  </a:cubicBezTo>
                  <a:lnTo>
                    <a:pt x="669392" y="523131"/>
                  </a:lnTo>
                  <a:lnTo>
                    <a:pt x="671982" y="497437"/>
                  </a:lnTo>
                  <a:cubicBezTo>
                    <a:pt x="694760" y="386122"/>
                    <a:pt x="793251" y="302387"/>
                    <a:pt x="911300" y="302387"/>
                  </a:cubicBezTo>
                  <a:lnTo>
                    <a:pt x="1262516" y="302387"/>
                  </a:lnTo>
                  <a:lnTo>
                    <a:pt x="1262516" y="546668"/>
                  </a:lnTo>
                  <a:cubicBezTo>
                    <a:pt x="1262516" y="681581"/>
                    <a:pt x="1153148" y="790949"/>
                    <a:pt x="1018235" y="790949"/>
                  </a:cubicBezTo>
                  <a:lnTo>
                    <a:pt x="848940" y="790949"/>
                  </a:lnTo>
                  <a:lnTo>
                    <a:pt x="859221" y="807787"/>
                  </a:lnTo>
                  <a:lnTo>
                    <a:pt x="616510" y="955988"/>
                  </a:lnTo>
                  <a:cubicBezTo>
                    <a:pt x="539279" y="1003146"/>
                    <a:pt x="447293" y="1005593"/>
                    <a:pt x="370743" y="970628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grpSp>
        <p:nvGrpSpPr>
          <p:cNvPr id="149" name="Group 148">
            <a:extLst>
              <a:ext uri="{FF2B5EF4-FFF2-40B4-BE49-F238E27FC236}">
                <a16:creationId xmlns:a16="http://schemas.microsoft.com/office/drawing/2014/main" id="{5FF1DC5C-4A82-DBE1-9868-587E4D7AFA12}"/>
              </a:ext>
            </a:extLst>
          </p:cNvPr>
          <p:cNvGrpSpPr/>
          <p:nvPr/>
        </p:nvGrpSpPr>
        <p:grpSpPr>
          <a:xfrm>
            <a:off x="4580821" y="2998332"/>
            <a:ext cx="1484369" cy="3356877"/>
            <a:chOff x="805889" y="762001"/>
            <a:chExt cx="1618214" cy="3659563"/>
          </a:xfrm>
        </p:grpSpPr>
        <p:sp>
          <p:nvSpPr>
            <p:cNvPr id="150" name="Oval 149">
              <a:extLst>
                <a:ext uri="{FF2B5EF4-FFF2-40B4-BE49-F238E27FC236}">
                  <a16:creationId xmlns:a16="http://schemas.microsoft.com/office/drawing/2014/main" id="{5A1010FE-A274-B08F-8E63-2363266EBF36}"/>
                </a:ext>
              </a:extLst>
            </p:cNvPr>
            <p:cNvSpPr/>
            <p:nvPr/>
          </p:nvSpPr>
          <p:spPr>
            <a:xfrm rot="1664744">
              <a:off x="805889" y="2776160"/>
              <a:ext cx="239014" cy="369214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6136E0CB-95A4-D879-2E9D-9D9438325FE5}"/>
                </a:ext>
              </a:extLst>
            </p:cNvPr>
            <p:cNvSpPr/>
            <p:nvPr/>
          </p:nvSpPr>
          <p:spPr>
            <a:xfrm rot="19985449">
              <a:off x="2184876" y="2778730"/>
              <a:ext cx="239227" cy="369214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52" name="Group 297">
              <a:extLst>
                <a:ext uri="{FF2B5EF4-FFF2-40B4-BE49-F238E27FC236}">
                  <a16:creationId xmlns:a16="http://schemas.microsoft.com/office/drawing/2014/main" id="{96BCACDF-C01C-C8F1-5460-C0CDED450598}"/>
                </a:ext>
              </a:extLst>
            </p:cNvPr>
            <p:cNvGrpSpPr/>
            <p:nvPr/>
          </p:nvGrpSpPr>
          <p:grpSpPr>
            <a:xfrm>
              <a:off x="916028" y="762001"/>
              <a:ext cx="1379793" cy="2299667"/>
              <a:chOff x="3054355" y="2743200"/>
              <a:chExt cx="1233695" cy="2063972"/>
            </a:xfrm>
          </p:grpSpPr>
          <p:sp>
            <p:nvSpPr>
              <p:cNvPr id="157" name="Cloud 156">
                <a:extLst>
                  <a:ext uri="{FF2B5EF4-FFF2-40B4-BE49-F238E27FC236}">
                    <a16:creationId xmlns:a16="http://schemas.microsoft.com/office/drawing/2014/main" id="{B36E74DA-C406-2807-7EB5-771226574D2E}"/>
                  </a:ext>
                </a:extLst>
              </p:cNvPr>
              <p:cNvSpPr/>
              <p:nvPr/>
            </p:nvSpPr>
            <p:spPr>
              <a:xfrm>
                <a:off x="3117782" y="2743200"/>
                <a:ext cx="1109003" cy="957776"/>
              </a:xfrm>
              <a:prstGeom prst="cloud">
                <a:avLst/>
              </a:prstGeom>
              <a:solidFill>
                <a:schemeClr val="bg2">
                  <a:lumMod val="2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8" name="Trapezoid 157">
                <a:extLst>
                  <a:ext uri="{FF2B5EF4-FFF2-40B4-BE49-F238E27FC236}">
                    <a16:creationId xmlns:a16="http://schemas.microsoft.com/office/drawing/2014/main" id="{65172B73-0AAF-2934-DF67-1D2FF4906284}"/>
                  </a:ext>
                </a:extLst>
              </p:cNvPr>
              <p:cNvSpPr/>
              <p:nvPr/>
            </p:nvSpPr>
            <p:spPr>
              <a:xfrm rot="1169549">
                <a:off x="3054355" y="3728776"/>
                <a:ext cx="419392" cy="1015882"/>
              </a:xfrm>
              <a:prstGeom prst="trapezoid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9" name="Trapezoid 158">
                <a:extLst>
                  <a:ext uri="{FF2B5EF4-FFF2-40B4-BE49-F238E27FC236}">
                    <a16:creationId xmlns:a16="http://schemas.microsoft.com/office/drawing/2014/main" id="{3419C6CC-CE63-043A-85B7-233DCDE92D6C}"/>
                  </a:ext>
                </a:extLst>
              </p:cNvPr>
              <p:cNvSpPr/>
              <p:nvPr/>
            </p:nvSpPr>
            <p:spPr>
              <a:xfrm rot="20135346">
                <a:off x="3868658" y="3694530"/>
                <a:ext cx="419392" cy="1112642"/>
              </a:xfrm>
              <a:prstGeom prst="trapezoid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0" name="Trapezoid 159">
                <a:extLst>
                  <a:ext uri="{FF2B5EF4-FFF2-40B4-BE49-F238E27FC236}">
                    <a16:creationId xmlns:a16="http://schemas.microsoft.com/office/drawing/2014/main" id="{C36CB285-9BF1-1456-3807-A731EB6DED7D}"/>
                  </a:ext>
                </a:extLst>
              </p:cNvPr>
              <p:cNvSpPr/>
              <p:nvPr/>
            </p:nvSpPr>
            <p:spPr>
              <a:xfrm>
                <a:off x="3352799" y="3758037"/>
                <a:ext cx="609601" cy="966363"/>
              </a:xfrm>
              <a:prstGeom prst="trapezoid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1" name="Oval 160">
                <a:extLst>
                  <a:ext uri="{FF2B5EF4-FFF2-40B4-BE49-F238E27FC236}">
                    <a16:creationId xmlns:a16="http://schemas.microsoft.com/office/drawing/2014/main" id="{02E636C8-6D49-7115-F8F3-D511EBE13415}"/>
                  </a:ext>
                </a:extLst>
              </p:cNvPr>
              <p:cNvSpPr/>
              <p:nvPr/>
            </p:nvSpPr>
            <p:spPr>
              <a:xfrm>
                <a:off x="3420862" y="3119717"/>
                <a:ext cx="503468" cy="863609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62" name="Straight Connector 161">
                <a:extLst>
                  <a:ext uri="{FF2B5EF4-FFF2-40B4-BE49-F238E27FC236}">
                    <a16:creationId xmlns:a16="http://schemas.microsoft.com/office/drawing/2014/main" id="{09B7D1A5-4D13-60AF-E671-E954DDE25FA3}"/>
                  </a:ext>
                </a:extLst>
              </p:cNvPr>
              <p:cNvCxnSpPr>
                <a:endCxn id="160" idx="2"/>
              </p:cNvCxnSpPr>
              <p:nvPr/>
            </p:nvCxnSpPr>
            <p:spPr>
              <a:xfrm flipH="1">
                <a:off x="3657600" y="4010861"/>
                <a:ext cx="56784" cy="713539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63" name="Group 290">
                <a:extLst>
                  <a:ext uri="{FF2B5EF4-FFF2-40B4-BE49-F238E27FC236}">
                    <a16:creationId xmlns:a16="http://schemas.microsoft.com/office/drawing/2014/main" id="{95C95C6D-9A43-B400-88E4-21F901F23D6A}"/>
                  </a:ext>
                </a:extLst>
              </p:cNvPr>
              <p:cNvGrpSpPr/>
              <p:nvPr/>
            </p:nvGrpSpPr>
            <p:grpSpPr>
              <a:xfrm>
                <a:off x="3301789" y="3810001"/>
                <a:ext cx="692829" cy="533400"/>
                <a:chOff x="3797054" y="1752599"/>
                <a:chExt cx="915761" cy="705031"/>
              </a:xfrm>
            </p:grpSpPr>
            <p:sp>
              <p:nvSpPr>
                <p:cNvPr id="169" name="Isosceles Triangle 168">
                  <a:extLst>
                    <a:ext uri="{FF2B5EF4-FFF2-40B4-BE49-F238E27FC236}">
                      <a16:creationId xmlns:a16="http://schemas.microsoft.com/office/drawing/2014/main" id="{12CCF05E-33D4-149B-705E-D695240097C9}"/>
                    </a:ext>
                  </a:extLst>
                </p:cNvPr>
                <p:cNvSpPr/>
                <p:nvPr/>
              </p:nvSpPr>
              <p:spPr>
                <a:xfrm rot="5400000">
                  <a:off x="4065250" y="1802149"/>
                  <a:ext cx="396404" cy="297303"/>
                </a:xfrm>
                <a:prstGeom prst="triangl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0" name="Isosceles Triangle 169">
                  <a:extLst>
                    <a:ext uri="{FF2B5EF4-FFF2-40B4-BE49-F238E27FC236}">
                      <a16:creationId xmlns:a16="http://schemas.microsoft.com/office/drawing/2014/main" id="{10EA7BF4-CEEE-3FDF-E55D-3B130D77B959}"/>
                    </a:ext>
                  </a:extLst>
                </p:cNvPr>
                <p:cNvSpPr/>
                <p:nvPr/>
              </p:nvSpPr>
              <p:spPr>
                <a:xfrm rot="16399489">
                  <a:off x="4225146" y="1810437"/>
                  <a:ext cx="396404" cy="297303"/>
                </a:xfrm>
                <a:prstGeom prst="triangl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1" name="Trapezoid 170">
                  <a:extLst>
                    <a:ext uri="{FF2B5EF4-FFF2-40B4-BE49-F238E27FC236}">
                      <a16:creationId xmlns:a16="http://schemas.microsoft.com/office/drawing/2014/main" id="{E82E636E-08A9-F9CA-8759-3E8FE2D6AB9A}"/>
                    </a:ext>
                  </a:extLst>
                </p:cNvPr>
                <p:cNvSpPr/>
                <p:nvPr/>
              </p:nvSpPr>
              <p:spPr>
                <a:xfrm rot="21110260">
                  <a:off x="4315486" y="2020475"/>
                  <a:ext cx="175237" cy="437155"/>
                </a:xfrm>
                <a:prstGeom prst="trapezoid">
                  <a:avLst>
                    <a:gd name="adj" fmla="val 22368"/>
                  </a:avLst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2" name="Trapezoid 171">
                  <a:extLst>
                    <a:ext uri="{FF2B5EF4-FFF2-40B4-BE49-F238E27FC236}">
                      <a16:creationId xmlns:a16="http://schemas.microsoft.com/office/drawing/2014/main" id="{ADB2B82C-1FA5-D6AB-136D-FB43757519A1}"/>
                    </a:ext>
                  </a:extLst>
                </p:cNvPr>
                <p:cNvSpPr/>
                <p:nvPr/>
              </p:nvSpPr>
              <p:spPr>
                <a:xfrm rot="929944">
                  <a:off x="4170023" y="1966266"/>
                  <a:ext cx="175237" cy="437155"/>
                </a:xfrm>
                <a:prstGeom prst="trapezoid">
                  <a:avLst>
                    <a:gd name="adj" fmla="val 22368"/>
                  </a:avLst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3" name="Trapezoid 172">
                  <a:extLst>
                    <a:ext uri="{FF2B5EF4-FFF2-40B4-BE49-F238E27FC236}">
                      <a16:creationId xmlns:a16="http://schemas.microsoft.com/office/drawing/2014/main" id="{49A3D24C-B462-2AF7-F1A0-F6AC667FF4DD}"/>
                    </a:ext>
                  </a:extLst>
                </p:cNvPr>
                <p:cNvSpPr/>
                <p:nvPr/>
              </p:nvSpPr>
              <p:spPr>
                <a:xfrm rot="15405854">
                  <a:off x="4547583" y="1764947"/>
                  <a:ext cx="125035" cy="205428"/>
                </a:xfrm>
                <a:prstGeom prst="trapezoid">
                  <a:avLst>
                    <a:gd name="adj" fmla="val 22368"/>
                  </a:avLst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4" name="Trapezoid 173">
                  <a:extLst>
                    <a:ext uri="{FF2B5EF4-FFF2-40B4-BE49-F238E27FC236}">
                      <a16:creationId xmlns:a16="http://schemas.microsoft.com/office/drawing/2014/main" id="{110748C1-B666-33FA-A719-4D33B76D74FC}"/>
                    </a:ext>
                  </a:extLst>
                </p:cNvPr>
                <p:cNvSpPr/>
                <p:nvPr/>
              </p:nvSpPr>
              <p:spPr>
                <a:xfrm rot="7848152">
                  <a:off x="3963928" y="1648579"/>
                  <a:ext cx="84595" cy="418344"/>
                </a:xfrm>
                <a:prstGeom prst="trapezoid">
                  <a:avLst>
                    <a:gd name="adj" fmla="val 22368"/>
                  </a:avLst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64" name="Trapezoid 163">
                <a:extLst>
                  <a:ext uri="{FF2B5EF4-FFF2-40B4-BE49-F238E27FC236}">
                    <a16:creationId xmlns:a16="http://schemas.microsoft.com/office/drawing/2014/main" id="{045FF51C-99AC-5F9E-3EDA-80C8B6A24875}"/>
                  </a:ext>
                </a:extLst>
              </p:cNvPr>
              <p:cNvSpPr/>
              <p:nvPr/>
            </p:nvSpPr>
            <p:spPr>
              <a:xfrm rot="21325407">
                <a:off x="3312497" y="3814914"/>
                <a:ext cx="296114" cy="911602"/>
              </a:xfrm>
              <a:prstGeom prst="trapezoid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5" name="Trapezoid 164">
                <a:extLst>
                  <a:ext uri="{FF2B5EF4-FFF2-40B4-BE49-F238E27FC236}">
                    <a16:creationId xmlns:a16="http://schemas.microsoft.com/office/drawing/2014/main" id="{639D26C9-36B9-A9D8-A523-2711B2B068A3}"/>
                  </a:ext>
                </a:extLst>
              </p:cNvPr>
              <p:cNvSpPr/>
              <p:nvPr/>
            </p:nvSpPr>
            <p:spPr>
              <a:xfrm rot="461023">
                <a:off x="3799966" y="3898373"/>
                <a:ext cx="237598" cy="826676"/>
              </a:xfrm>
              <a:prstGeom prst="trapezoid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6" name="Flowchart: Manual Input 165">
                <a:extLst>
                  <a:ext uri="{FF2B5EF4-FFF2-40B4-BE49-F238E27FC236}">
                    <a16:creationId xmlns:a16="http://schemas.microsoft.com/office/drawing/2014/main" id="{CB70E5BD-39FB-609A-F0DD-79A161550636}"/>
                  </a:ext>
                </a:extLst>
              </p:cNvPr>
              <p:cNvSpPr/>
              <p:nvPr/>
            </p:nvSpPr>
            <p:spPr>
              <a:xfrm rot="7269359" flipV="1">
                <a:off x="3761651" y="3751975"/>
                <a:ext cx="274187" cy="132231"/>
              </a:xfrm>
              <a:prstGeom prst="flowChartManualInpu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7" name="Flowchart: Manual Input 166">
                <a:extLst>
                  <a:ext uri="{FF2B5EF4-FFF2-40B4-BE49-F238E27FC236}">
                    <a16:creationId xmlns:a16="http://schemas.microsoft.com/office/drawing/2014/main" id="{E47DF9D6-E442-C4F3-773C-FB4626D3B912}"/>
                  </a:ext>
                </a:extLst>
              </p:cNvPr>
              <p:cNvSpPr/>
              <p:nvPr/>
            </p:nvSpPr>
            <p:spPr>
              <a:xfrm rot="14330641" flipH="1" flipV="1">
                <a:off x="3335896" y="3743513"/>
                <a:ext cx="261765" cy="108122"/>
              </a:xfrm>
              <a:prstGeom prst="flowChartManualInpu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8" name="Oval 167">
                <a:extLst>
                  <a:ext uri="{FF2B5EF4-FFF2-40B4-BE49-F238E27FC236}">
                    <a16:creationId xmlns:a16="http://schemas.microsoft.com/office/drawing/2014/main" id="{3952F4DB-1C92-BCE8-5E10-E0CF7CD59AE1}"/>
                  </a:ext>
                </a:extLst>
              </p:cNvPr>
              <p:cNvSpPr/>
              <p:nvPr/>
            </p:nvSpPr>
            <p:spPr>
              <a:xfrm>
                <a:off x="3319419" y="2743200"/>
                <a:ext cx="732174" cy="1115655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53" name="Oval 152">
              <a:extLst>
                <a:ext uri="{FF2B5EF4-FFF2-40B4-BE49-F238E27FC236}">
                  <a16:creationId xmlns:a16="http://schemas.microsoft.com/office/drawing/2014/main" id="{58FD42C5-B3A0-97B3-F5A6-D57094ABACF6}"/>
                </a:ext>
              </a:extLst>
            </p:cNvPr>
            <p:cNvSpPr/>
            <p:nvPr/>
          </p:nvSpPr>
          <p:spPr>
            <a:xfrm rot="3144825">
              <a:off x="1164241" y="4070331"/>
              <a:ext cx="304154" cy="369214"/>
            </a:xfrm>
            <a:prstGeom prst="ellipse">
              <a:avLst/>
            </a:prstGeom>
            <a:solidFill>
              <a:srgbClr val="843F06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16624FB0-59EE-3AF1-255A-0618D971B669}"/>
                </a:ext>
              </a:extLst>
            </p:cNvPr>
            <p:cNvSpPr/>
            <p:nvPr/>
          </p:nvSpPr>
          <p:spPr>
            <a:xfrm rot="18783087">
              <a:off x="1653624" y="4077598"/>
              <a:ext cx="334305" cy="353628"/>
            </a:xfrm>
            <a:prstGeom prst="ellipse">
              <a:avLst/>
            </a:prstGeom>
            <a:solidFill>
              <a:srgbClr val="843F06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5" name="Trapezoid 154">
              <a:extLst>
                <a:ext uri="{FF2B5EF4-FFF2-40B4-BE49-F238E27FC236}">
                  <a16:creationId xmlns:a16="http://schemas.microsoft.com/office/drawing/2014/main" id="{F46918AB-70E4-B019-4494-A304D3ABFC47}"/>
                </a:ext>
              </a:extLst>
            </p:cNvPr>
            <p:cNvSpPr/>
            <p:nvPr/>
          </p:nvSpPr>
          <p:spPr>
            <a:xfrm rot="367334">
              <a:off x="1189541" y="2962049"/>
              <a:ext cx="455136" cy="1247625"/>
            </a:xfrm>
            <a:prstGeom prst="trapezoid">
              <a:avLst>
                <a:gd name="adj" fmla="val 6685"/>
              </a:avLst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" name="Trapezoid 155">
              <a:extLst>
                <a:ext uri="{FF2B5EF4-FFF2-40B4-BE49-F238E27FC236}">
                  <a16:creationId xmlns:a16="http://schemas.microsoft.com/office/drawing/2014/main" id="{78AFF6DC-FBA5-C9D6-2A82-1901B3781A59}"/>
                </a:ext>
              </a:extLst>
            </p:cNvPr>
            <p:cNvSpPr/>
            <p:nvPr/>
          </p:nvSpPr>
          <p:spPr>
            <a:xfrm rot="21345976">
              <a:off x="1588268" y="2909473"/>
              <a:ext cx="405779" cy="1304984"/>
            </a:xfrm>
            <a:prstGeom prst="trapezoid">
              <a:avLst>
                <a:gd name="adj" fmla="val 6685"/>
              </a:avLst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5" name="Group 174">
            <a:extLst>
              <a:ext uri="{FF2B5EF4-FFF2-40B4-BE49-F238E27FC236}">
                <a16:creationId xmlns:a16="http://schemas.microsoft.com/office/drawing/2014/main" id="{EC4E9681-610F-C534-7165-EC1FD523BFCA}"/>
              </a:ext>
            </a:extLst>
          </p:cNvPr>
          <p:cNvGrpSpPr/>
          <p:nvPr/>
        </p:nvGrpSpPr>
        <p:grpSpPr>
          <a:xfrm>
            <a:off x="6398200" y="2928330"/>
            <a:ext cx="1574455" cy="3511711"/>
            <a:chOff x="8894593" y="1065275"/>
            <a:chExt cx="2099627" cy="4778937"/>
          </a:xfrm>
        </p:grpSpPr>
        <p:sp>
          <p:nvSpPr>
            <p:cNvPr id="176" name="Oval 175">
              <a:extLst>
                <a:ext uri="{FF2B5EF4-FFF2-40B4-BE49-F238E27FC236}">
                  <a16:creationId xmlns:a16="http://schemas.microsoft.com/office/drawing/2014/main" id="{DA6AC5A6-7D33-DA9E-F83B-7A132AFF976A}"/>
                </a:ext>
              </a:extLst>
            </p:cNvPr>
            <p:cNvSpPr/>
            <p:nvPr/>
          </p:nvSpPr>
          <p:spPr>
            <a:xfrm rot="19338880">
              <a:off x="10573380" y="3634361"/>
              <a:ext cx="375275" cy="505369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7" name="Oval 176">
              <a:extLst>
                <a:ext uri="{FF2B5EF4-FFF2-40B4-BE49-F238E27FC236}">
                  <a16:creationId xmlns:a16="http://schemas.microsoft.com/office/drawing/2014/main" id="{41E894B9-EA20-75D5-B343-3B1A241BB041}"/>
                </a:ext>
              </a:extLst>
            </p:cNvPr>
            <p:cNvSpPr/>
            <p:nvPr/>
          </p:nvSpPr>
          <p:spPr>
            <a:xfrm rot="1933618">
              <a:off x="8917422" y="3633504"/>
              <a:ext cx="375275" cy="505369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8" name="Trapezoid 177">
              <a:extLst>
                <a:ext uri="{FF2B5EF4-FFF2-40B4-BE49-F238E27FC236}">
                  <a16:creationId xmlns:a16="http://schemas.microsoft.com/office/drawing/2014/main" id="{7943A105-D4E8-DDD5-6642-C3A068892114}"/>
                </a:ext>
              </a:extLst>
            </p:cNvPr>
            <p:cNvSpPr/>
            <p:nvPr/>
          </p:nvSpPr>
          <p:spPr>
            <a:xfrm rot="1611750" flipH="1">
              <a:off x="8894593" y="3467396"/>
              <a:ext cx="566369" cy="502686"/>
            </a:xfrm>
            <a:prstGeom prst="trapezoid">
              <a:avLst>
                <a:gd name="adj" fmla="val 11213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9" name="Trapezoid 178">
              <a:extLst>
                <a:ext uri="{FF2B5EF4-FFF2-40B4-BE49-F238E27FC236}">
                  <a16:creationId xmlns:a16="http://schemas.microsoft.com/office/drawing/2014/main" id="{BA4983E9-9B8A-249D-3B2C-5742963112F9}"/>
                </a:ext>
              </a:extLst>
            </p:cNvPr>
            <p:cNvSpPr/>
            <p:nvPr/>
          </p:nvSpPr>
          <p:spPr>
            <a:xfrm rot="20302250">
              <a:off x="10427851" y="3453245"/>
              <a:ext cx="566369" cy="502686"/>
            </a:xfrm>
            <a:prstGeom prst="trapezoid">
              <a:avLst>
                <a:gd name="adj" fmla="val 11213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0" name="Oval 179">
              <a:extLst>
                <a:ext uri="{FF2B5EF4-FFF2-40B4-BE49-F238E27FC236}">
                  <a16:creationId xmlns:a16="http://schemas.microsoft.com/office/drawing/2014/main" id="{CE03E1A9-76BA-2F4F-832F-6AA9F7D22871}"/>
                </a:ext>
              </a:extLst>
            </p:cNvPr>
            <p:cNvSpPr/>
            <p:nvPr/>
          </p:nvSpPr>
          <p:spPr>
            <a:xfrm rot="19570491">
              <a:off x="9946213" y="4914785"/>
              <a:ext cx="406339" cy="841349"/>
            </a:xfrm>
            <a:prstGeom prst="ellipse">
              <a:avLst/>
            </a:prstGeom>
            <a:solidFill>
              <a:srgbClr val="8C4306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2D18D9C6-F78E-87E3-1257-34842688E9A7}"/>
                </a:ext>
              </a:extLst>
            </p:cNvPr>
            <p:cNvSpPr/>
            <p:nvPr/>
          </p:nvSpPr>
          <p:spPr>
            <a:xfrm rot="2393332">
              <a:off x="9353435" y="5002863"/>
              <a:ext cx="389714" cy="841349"/>
            </a:xfrm>
            <a:prstGeom prst="ellipse">
              <a:avLst/>
            </a:prstGeom>
            <a:solidFill>
              <a:srgbClr val="8C4306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2" name="Trapezoid 181">
              <a:extLst>
                <a:ext uri="{FF2B5EF4-FFF2-40B4-BE49-F238E27FC236}">
                  <a16:creationId xmlns:a16="http://schemas.microsoft.com/office/drawing/2014/main" id="{84DCE64B-75EA-343D-9358-91D91B0B0DF5}"/>
                </a:ext>
              </a:extLst>
            </p:cNvPr>
            <p:cNvSpPr/>
            <p:nvPr/>
          </p:nvSpPr>
          <p:spPr>
            <a:xfrm>
              <a:off x="9798495" y="3961976"/>
              <a:ext cx="739442" cy="1433640"/>
            </a:xfrm>
            <a:prstGeom prst="trapezoid">
              <a:avLst>
                <a:gd name="adj" fmla="val 78"/>
              </a:avLst>
            </a:prstGeom>
            <a:solidFill>
              <a:schemeClr val="tx1">
                <a:lumMod val="95000"/>
                <a:lumOff val="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3" name="Trapezoid 182">
              <a:extLst>
                <a:ext uri="{FF2B5EF4-FFF2-40B4-BE49-F238E27FC236}">
                  <a16:creationId xmlns:a16="http://schemas.microsoft.com/office/drawing/2014/main" id="{EDEDF10F-0EA2-713F-305D-EF44423CED17}"/>
                </a:ext>
              </a:extLst>
            </p:cNvPr>
            <p:cNvSpPr/>
            <p:nvPr/>
          </p:nvSpPr>
          <p:spPr>
            <a:xfrm rot="263894">
              <a:off x="9317452" y="3900230"/>
              <a:ext cx="664330" cy="1521213"/>
            </a:xfrm>
            <a:prstGeom prst="trapezoid">
              <a:avLst>
                <a:gd name="adj" fmla="val 0"/>
              </a:avLst>
            </a:prstGeom>
            <a:solidFill>
              <a:schemeClr val="tx1">
                <a:lumMod val="95000"/>
                <a:lumOff val="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4" name="Trapezoid 183">
              <a:extLst>
                <a:ext uri="{FF2B5EF4-FFF2-40B4-BE49-F238E27FC236}">
                  <a16:creationId xmlns:a16="http://schemas.microsoft.com/office/drawing/2014/main" id="{56B140E7-C242-FF97-5C44-C653623E712A}"/>
                </a:ext>
              </a:extLst>
            </p:cNvPr>
            <p:cNvSpPr/>
            <p:nvPr/>
          </p:nvSpPr>
          <p:spPr>
            <a:xfrm rot="1375821">
              <a:off x="9126886" y="2392548"/>
              <a:ext cx="566369" cy="1399609"/>
            </a:xfrm>
            <a:prstGeom prst="trapezoid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5" name="Trapezoid 184">
              <a:extLst>
                <a:ext uri="{FF2B5EF4-FFF2-40B4-BE49-F238E27FC236}">
                  <a16:creationId xmlns:a16="http://schemas.microsoft.com/office/drawing/2014/main" id="{3292FD89-6AC4-5BEA-4352-21A5CFBC8419}"/>
                </a:ext>
              </a:extLst>
            </p:cNvPr>
            <p:cNvSpPr/>
            <p:nvPr/>
          </p:nvSpPr>
          <p:spPr>
            <a:xfrm rot="20337671">
              <a:off x="10173224" y="2393022"/>
              <a:ext cx="566369" cy="1384794"/>
            </a:xfrm>
            <a:prstGeom prst="trapezoid">
              <a:avLst>
                <a:gd name="adj" fmla="val 30985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6" name="Trapezoid 185">
              <a:extLst>
                <a:ext uri="{FF2B5EF4-FFF2-40B4-BE49-F238E27FC236}">
                  <a16:creationId xmlns:a16="http://schemas.microsoft.com/office/drawing/2014/main" id="{0CB360E6-D272-15DD-C3AF-080F653225B5}"/>
                </a:ext>
              </a:extLst>
            </p:cNvPr>
            <p:cNvSpPr/>
            <p:nvPr/>
          </p:nvSpPr>
          <p:spPr>
            <a:xfrm>
              <a:off x="9299282" y="2538817"/>
              <a:ext cx="1258598" cy="1540804"/>
            </a:xfrm>
            <a:prstGeom prst="trapezoid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7" name="Straight Connector 186">
              <a:extLst>
                <a:ext uri="{FF2B5EF4-FFF2-40B4-BE49-F238E27FC236}">
                  <a16:creationId xmlns:a16="http://schemas.microsoft.com/office/drawing/2014/main" id="{2B73FEB9-FFCB-A2DF-DF8B-2839DAA1E53E}"/>
                </a:ext>
              </a:extLst>
            </p:cNvPr>
            <p:cNvCxnSpPr>
              <a:endCxn id="186" idx="2"/>
            </p:cNvCxnSpPr>
            <p:nvPr/>
          </p:nvCxnSpPr>
          <p:spPr>
            <a:xfrm flipH="1">
              <a:off x="9928581" y="2880245"/>
              <a:ext cx="37763" cy="119937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8" name="Trapezoid 187">
              <a:extLst>
                <a:ext uri="{FF2B5EF4-FFF2-40B4-BE49-F238E27FC236}">
                  <a16:creationId xmlns:a16="http://schemas.microsoft.com/office/drawing/2014/main" id="{0E2A0B61-558F-AEB8-9CB4-688C1172A39A}"/>
                </a:ext>
              </a:extLst>
            </p:cNvPr>
            <p:cNvSpPr/>
            <p:nvPr/>
          </p:nvSpPr>
          <p:spPr>
            <a:xfrm>
              <a:off x="9296813" y="3891340"/>
              <a:ext cx="1317694" cy="209607"/>
            </a:xfrm>
            <a:prstGeom prst="trapezoid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9" name="Frame 188">
              <a:extLst>
                <a:ext uri="{FF2B5EF4-FFF2-40B4-BE49-F238E27FC236}">
                  <a16:creationId xmlns:a16="http://schemas.microsoft.com/office/drawing/2014/main" id="{CB713E99-E770-4725-4457-8974F0AE612C}"/>
                </a:ext>
              </a:extLst>
            </p:cNvPr>
            <p:cNvSpPr/>
            <p:nvPr/>
          </p:nvSpPr>
          <p:spPr>
            <a:xfrm>
              <a:off x="9876151" y="3892926"/>
              <a:ext cx="188791" cy="253535"/>
            </a:xfrm>
            <a:prstGeom prst="frame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90" name="Oval 189">
              <a:extLst>
                <a:ext uri="{FF2B5EF4-FFF2-40B4-BE49-F238E27FC236}">
                  <a16:creationId xmlns:a16="http://schemas.microsoft.com/office/drawing/2014/main" id="{E0A64D28-03B5-A388-DF05-46AAFD57F5BA}"/>
                </a:ext>
              </a:extLst>
            </p:cNvPr>
            <p:cNvSpPr/>
            <p:nvPr/>
          </p:nvSpPr>
          <p:spPr>
            <a:xfrm rot="15873315">
              <a:off x="9734887" y="3919557"/>
              <a:ext cx="329002" cy="906246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1" name="Round Diagonal Corner Rectangle 18">
              <a:extLst>
                <a:ext uri="{FF2B5EF4-FFF2-40B4-BE49-F238E27FC236}">
                  <a16:creationId xmlns:a16="http://schemas.microsoft.com/office/drawing/2014/main" id="{0BD8085F-1374-3354-0135-B3A1C4C0D05C}"/>
                </a:ext>
              </a:extLst>
            </p:cNvPr>
            <p:cNvSpPr/>
            <p:nvPr/>
          </p:nvSpPr>
          <p:spPr>
            <a:xfrm rot="5400000">
              <a:off x="9906292" y="1448612"/>
              <a:ext cx="623105" cy="548631"/>
            </a:xfrm>
            <a:prstGeom prst="round2DiagRect">
              <a:avLst>
                <a:gd name="adj1" fmla="val 50000"/>
                <a:gd name="adj2" fmla="val 0"/>
              </a:avLst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2" name="Freeform: Shape 191">
              <a:extLst>
                <a:ext uri="{FF2B5EF4-FFF2-40B4-BE49-F238E27FC236}">
                  <a16:creationId xmlns:a16="http://schemas.microsoft.com/office/drawing/2014/main" id="{345E39EA-3994-F4BC-5575-B9E6F775BE86}"/>
                </a:ext>
              </a:extLst>
            </p:cNvPr>
            <p:cNvSpPr/>
            <p:nvPr/>
          </p:nvSpPr>
          <p:spPr>
            <a:xfrm rot="9644309">
              <a:off x="9198020" y="1207940"/>
              <a:ext cx="1007044" cy="782708"/>
            </a:xfrm>
            <a:custGeom>
              <a:avLst/>
              <a:gdLst>
                <a:gd name="connsiteX0" fmla="*/ 299653 w 1007044"/>
                <a:gd name="connsiteY0" fmla="*/ 755605 h 782708"/>
                <a:gd name="connsiteX1" fmla="*/ 169205 w 1007044"/>
                <a:gd name="connsiteY1" fmla="*/ 639763 h 782708"/>
                <a:gd name="connsiteX2" fmla="*/ 0 w 1007044"/>
                <a:gd name="connsiteY2" fmla="*/ 362652 h 782708"/>
                <a:gd name="connsiteX3" fmla="*/ 254693 w 1007044"/>
                <a:gd name="connsiteY3" fmla="*/ 207136 h 782708"/>
                <a:gd name="connsiteX4" fmla="*/ 366052 w 1007044"/>
                <a:gd name="connsiteY4" fmla="*/ 166617 h 782708"/>
                <a:gd name="connsiteX5" fmla="*/ 407133 w 1007044"/>
                <a:gd name="connsiteY5" fmla="*/ 164524 h 782708"/>
                <a:gd name="connsiteX6" fmla="*/ 430788 w 1007044"/>
                <a:gd name="connsiteY6" fmla="*/ 120943 h 782708"/>
                <a:gd name="connsiteX7" fmla="*/ 658255 w 1007044"/>
                <a:gd name="connsiteY7" fmla="*/ 0 h 782708"/>
                <a:gd name="connsiteX8" fmla="*/ 1007044 w 1007044"/>
                <a:gd name="connsiteY8" fmla="*/ 0 h 782708"/>
                <a:gd name="connsiteX9" fmla="*/ 1007044 w 1007044"/>
                <a:gd name="connsiteY9" fmla="*/ 274316 h 782708"/>
                <a:gd name="connsiteX10" fmla="*/ 839504 w 1007044"/>
                <a:gd name="connsiteY10" fmla="*/ 527075 h 782708"/>
                <a:gd name="connsiteX11" fmla="*/ 806044 w 1007044"/>
                <a:gd name="connsiteY11" fmla="*/ 537462 h 782708"/>
                <a:gd name="connsiteX12" fmla="*/ 834108 w 1007044"/>
                <a:gd name="connsiteY12" fmla="*/ 583423 h 782708"/>
                <a:gd name="connsiteX13" fmla="*/ 579415 w 1007044"/>
                <a:gd name="connsiteY13" fmla="*/ 738940 h 782708"/>
                <a:gd name="connsiteX14" fmla="*/ 299653 w 1007044"/>
                <a:gd name="connsiteY14" fmla="*/ 755605 h 7827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007044" h="782708">
                  <a:moveTo>
                    <a:pt x="299653" y="755605"/>
                  </a:moveTo>
                  <a:cubicBezTo>
                    <a:pt x="247370" y="731724"/>
                    <a:pt x="201413" y="692512"/>
                    <a:pt x="169205" y="639763"/>
                  </a:cubicBezTo>
                  <a:lnTo>
                    <a:pt x="0" y="362652"/>
                  </a:lnTo>
                  <a:lnTo>
                    <a:pt x="254693" y="207136"/>
                  </a:lnTo>
                  <a:cubicBezTo>
                    <a:pt x="289858" y="185663"/>
                    <a:pt x="327711" y="172334"/>
                    <a:pt x="366052" y="166617"/>
                  </a:cubicBezTo>
                  <a:lnTo>
                    <a:pt x="407133" y="164524"/>
                  </a:lnTo>
                  <a:lnTo>
                    <a:pt x="430788" y="120943"/>
                  </a:lnTo>
                  <a:cubicBezTo>
                    <a:pt x="480084" y="47975"/>
                    <a:pt x="563567" y="0"/>
                    <a:pt x="658255" y="0"/>
                  </a:cubicBezTo>
                  <a:lnTo>
                    <a:pt x="1007044" y="0"/>
                  </a:lnTo>
                  <a:lnTo>
                    <a:pt x="1007044" y="274316"/>
                  </a:lnTo>
                  <a:cubicBezTo>
                    <a:pt x="1007044" y="387942"/>
                    <a:pt x="937961" y="485432"/>
                    <a:pt x="839504" y="527075"/>
                  </a:cubicBezTo>
                  <a:lnTo>
                    <a:pt x="806044" y="537462"/>
                  </a:lnTo>
                  <a:lnTo>
                    <a:pt x="834108" y="583423"/>
                  </a:lnTo>
                  <a:lnTo>
                    <a:pt x="579415" y="738940"/>
                  </a:lnTo>
                  <a:cubicBezTo>
                    <a:pt x="491500" y="792621"/>
                    <a:pt x="386791" y="795406"/>
                    <a:pt x="299653" y="755605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3" name="Trapezoid 192">
              <a:extLst>
                <a:ext uri="{FF2B5EF4-FFF2-40B4-BE49-F238E27FC236}">
                  <a16:creationId xmlns:a16="http://schemas.microsoft.com/office/drawing/2014/main" id="{88ABA37B-A20C-88E4-CE61-56206A25752C}"/>
                </a:ext>
              </a:extLst>
            </p:cNvPr>
            <p:cNvSpPr/>
            <p:nvPr/>
          </p:nvSpPr>
          <p:spPr>
            <a:xfrm rot="10800000">
              <a:off x="9660345" y="2527105"/>
              <a:ext cx="566369" cy="502686"/>
            </a:xfrm>
            <a:prstGeom prst="trapezoid">
              <a:avLst>
                <a:gd name="adj" fmla="val 45219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4" name="Oval 193">
              <a:extLst>
                <a:ext uri="{FF2B5EF4-FFF2-40B4-BE49-F238E27FC236}">
                  <a16:creationId xmlns:a16="http://schemas.microsoft.com/office/drawing/2014/main" id="{26C80765-5168-D0BE-A6CC-4D810F373EF4}"/>
                </a:ext>
              </a:extLst>
            </p:cNvPr>
            <p:cNvSpPr/>
            <p:nvPr/>
          </p:nvSpPr>
          <p:spPr>
            <a:xfrm>
              <a:off x="9432965" y="1168328"/>
              <a:ext cx="988766" cy="150664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5" name="Round Diagonal Corner Rectangle 23">
              <a:extLst>
                <a:ext uri="{FF2B5EF4-FFF2-40B4-BE49-F238E27FC236}">
                  <a16:creationId xmlns:a16="http://schemas.microsoft.com/office/drawing/2014/main" id="{EDD8662A-37B7-6291-29E3-9EFF8DE44301}"/>
                </a:ext>
              </a:extLst>
            </p:cNvPr>
            <p:cNvSpPr/>
            <p:nvPr/>
          </p:nvSpPr>
          <p:spPr>
            <a:xfrm rot="3330256">
              <a:off x="9658724" y="1128132"/>
              <a:ext cx="631526" cy="505812"/>
            </a:xfrm>
            <a:prstGeom prst="round2DiagRect">
              <a:avLst>
                <a:gd name="adj1" fmla="val 50000"/>
                <a:gd name="adj2" fmla="val 0"/>
              </a:avLst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96" name="Group 275">
              <a:extLst>
                <a:ext uri="{FF2B5EF4-FFF2-40B4-BE49-F238E27FC236}">
                  <a16:creationId xmlns:a16="http://schemas.microsoft.com/office/drawing/2014/main" id="{74BFC651-12C4-83DB-E967-7F71A47A6081}"/>
                </a:ext>
              </a:extLst>
            </p:cNvPr>
            <p:cNvGrpSpPr/>
            <p:nvPr/>
          </p:nvGrpSpPr>
          <p:grpSpPr>
            <a:xfrm>
              <a:off x="9743334" y="2646229"/>
              <a:ext cx="400391" cy="617427"/>
              <a:chOff x="5791200" y="2209800"/>
              <a:chExt cx="703093" cy="1084214"/>
            </a:xfrm>
          </p:grpSpPr>
          <p:sp>
            <p:nvSpPr>
              <p:cNvPr id="197" name="Isosceles Triangle 196">
                <a:extLst>
                  <a:ext uri="{FF2B5EF4-FFF2-40B4-BE49-F238E27FC236}">
                    <a16:creationId xmlns:a16="http://schemas.microsoft.com/office/drawing/2014/main" id="{7CAED5A1-A0BA-7D02-1B43-59C228BD10D1}"/>
                  </a:ext>
                </a:extLst>
              </p:cNvPr>
              <p:cNvSpPr/>
              <p:nvPr/>
            </p:nvSpPr>
            <p:spPr>
              <a:xfrm rot="5400000">
                <a:off x="5715000" y="2286000"/>
                <a:ext cx="609600" cy="457200"/>
              </a:xfrm>
              <a:prstGeom prst="triangl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8" name="Isosceles Triangle 197">
                <a:extLst>
                  <a:ext uri="{FF2B5EF4-FFF2-40B4-BE49-F238E27FC236}">
                    <a16:creationId xmlns:a16="http://schemas.microsoft.com/office/drawing/2014/main" id="{75144AFF-B6AA-AAB8-59E7-A32C6BE4E4B5}"/>
                  </a:ext>
                </a:extLst>
              </p:cNvPr>
              <p:cNvSpPr/>
              <p:nvPr/>
            </p:nvSpPr>
            <p:spPr>
              <a:xfrm rot="16399489">
                <a:off x="5960893" y="2298745"/>
                <a:ext cx="609600" cy="457200"/>
              </a:xfrm>
              <a:prstGeom prst="triangl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9" name="Trapezoid 198">
                <a:extLst>
                  <a:ext uri="{FF2B5EF4-FFF2-40B4-BE49-F238E27FC236}">
                    <a16:creationId xmlns:a16="http://schemas.microsoft.com/office/drawing/2014/main" id="{D0B7018D-8629-1238-397F-1F7EDD5A5E5A}"/>
                  </a:ext>
                </a:extLst>
              </p:cNvPr>
              <p:cNvSpPr/>
              <p:nvPr/>
            </p:nvSpPr>
            <p:spPr>
              <a:xfrm rot="21110260">
                <a:off x="6099820" y="2621747"/>
                <a:ext cx="269484" cy="672267"/>
              </a:xfrm>
              <a:prstGeom prst="trapezoid">
                <a:avLst>
                  <a:gd name="adj" fmla="val 22368"/>
                </a:avLst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0" name="Trapezoid 199">
                <a:extLst>
                  <a:ext uri="{FF2B5EF4-FFF2-40B4-BE49-F238E27FC236}">
                    <a16:creationId xmlns:a16="http://schemas.microsoft.com/office/drawing/2014/main" id="{6CE46137-89C8-DA8C-D618-CE4C3F632469}"/>
                  </a:ext>
                </a:extLst>
              </p:cNvPr>
              <p:cNvSpPr/>
              <p:nvPr/>
            </p:nvSpPr>
            <p:spPr>
              <a:xfrm rot="929944">
                <a:off x="5876123" y="2538382"/>
                <a:ext cx="269484" cy="672267"/>
              </a:xfrm>
              <a:prstGeom prst="trapezoid">
                <a:avLst>
                  <a:gd name="adj" fmla="val 22368"/>
                </a:avLst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C30C26B8-6974-05A9-CC38-4C00CB1EEFFA}"/>
              </a:ext>
            </a:extLst>
          </p:cNvPr>
          <p:cNvGrpSpPr/>
          <p:nvPr/>
        </p:nvGrpSpPr>
        <p:grpSpPr>
          <a:xfrm>
            <a:off x="426720" y="243840"/>
            <a:ext cx="975360" cy="1026160"/>
            <a:chOff x="426720" y="243840"/>
            <a:chExt cx="975360" cy="1026160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513C1CD0-493D-6578-92CC-D95DA1F62394}"/>
                </a:ext>
              </a:extLst>
            </p:cNvPr>
            <p:cNvSpPr/>
            <p:nvPr/>
          </p:nvSpPr>
          <p:spPr>
            <a:xfrm>
              <a:off x="426720" y="294640"/>
              <a:ext cx="975360" cy="97536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3DF7F57D-3C2D-AA53-DB25-7A9462E46C1B}"/>
                </a:ext>
              </a:extLst>
            </p:cNvPr>
            <p:cNvSpPr txBox="1"/>
            <p:nvPr/>
          </p:nvSpPr>
          <p:spPr>
            <a:xfrm>
              <a:off x="584200" y="243840"/>
              <a:ext cx="74168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0" dirty="0">
                  <a:latin typeface="Algerian" panose="04020705040A02060702" pitchFamily="82" charset="0"/>
                </a:rPr>
                <a:t>T</a:t>
              </a:r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124AA1A3-09DF-0688-521F-BF6B8E3BD786}"/>
              </a:ext>
            </a:extLst>
          </p:cNvPr>
          <p:cNvSpPr txBox="1"/>
          <p:nvPr/>
        </p:nvSpPr>
        <p:spPr>
          <a:xfrm>
            <a:off x="401245" y="4365755"/>
            <a:ext cx="39000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See individual files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C70A63CF-6D43-C7C9-055B-EAC0796E55C1}"/>
              </a:ext>
            </a:extLst>
          </p:cNvPr>
          <p:cNvGrpSpPr/>
          <p:nvPr/>
        </p:nvGrpSpPr>
        <p:grpSpPr>
          <a:xfrm>
            <a:off x="426720" y="243840"/>
            <a:ext cx="975360" cy="1026160"/>
            <a:chOff x="426720" y="243840"/>
            <a:chExt cx="975360" cy="102616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20138D1-B9F0-C2B1-3F94-2427BF2C30E5}"/>
                </a:ext>
              </a:extLst>
            </p:cNvPr>
            <p:cNvSpPr/>
            <p:nvPr/>
          </p:nvSpPr>
          <p:spPr>
            <a:xfrm>
              <a:off x="426720" y="294640"/>
              <a:ext cx="975360" cy="97536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89D68967-65BB-C7FB-3F56-81E631959BE6}"/>
                </a:ext>
              </a:extLst>
            </p:cNvPr>
            <p:cNvSpPr txBox="1"/>
            <p:nvPr/>
          </p:nvSpPr>
          <p:spPr>
            <a:xfrm>
              <a:off x="584200" y="243840"/>
              <a:ext cx="74168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0" dirty="0">
                  <a:latin typeface="Algerian" panose="04020705040A02060702" pitchFamily="82" charset="0"/>
                </a:rPr>
                <a:t>T</a:t>
              </a:r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8600EE10-F456-13ED-DE97-56314D9DC9D5}"/>
              </a:ext>
            </a:extLst>
          </p:cNvPr>
          <p:cNvSpPr txBox="1"/>
          <p:nvPr/>
        </p:nvSpPr>
        <p:spPr>
          <a:xfrm>
            <a:off x="1676400" y="381401"/>
            <a:ext cx="2885440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John Taylor</a:t>
            </a:r>
          </a:p>
          <a:p>
            <a:r>
              <a:rPr lang="en-US" dirty="0"/>
              <a:t>3</a:t>
            </a:r>
            <a:r>
              <a:rPr lang="en-US" baseline="30000" dirty="0"/>
              <a:t>rd</a:t>
            </a:r>
            <a:r>
              <a:rPr lang="en-US" dirty="0"/>
              <a:t> Pres. Of church</a:t>
            </a:r>
          </a:p>
          <a:p>
            <a:r>
              <a:rPr lang="en-US" sz="1100" dirty="0"/>
              <a:t>D&amp;C 118:6; 135; 138:53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9DC993A-9A8D-E9E8-51AA-53C15818DCD2}"/>
              </a:ext>
            </a:extLst>
          </p:cNvPr>
          <p:cNvSpPr txBox="1"/>
          <p:nvPr/>
        </p:nvSpPr>
        <p:spPr>
          <a:xfrm>
            <a:off x="5029200" y="386882"/>
            <a:ext cx="288544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Ezra </a:t>
            </a:r>
            <a:r>
              <a:rPr lang="en-US" dirty="0" err="1"/>
              <a:t>Thayre</a:t>
            </a:r>
            <a:endParaRPr lang="en-US" dirty="0"/>
          </a:p>
          <a:p>
            <a:r>
              <a:rPr lang="en-US" sz="1100" dirty="0"/>
              <a:t>D&amp;C 3;5, 52:22; 75:31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494EE5A-1F6D-8215-6226-2F8E59184843}"/>
              </a:ext>
            </a:extLst>
          </p:cNvPr>
          <p:cNvSpPr txBox="1"/>
          <p:nvPr/>
        </p:nvSpPr>
        <p:spPr>
          <a:xfrm>
            <a:off x="9072880" y="381401"/>
            <a:ext cx="288544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Robert Thompson</a:t>
            </a:r>
          </a:p>
          <a:p>
            <a:r>
              <a:rPr lang="en-US" sz="1100" dirty="0"/>
              <a:t>D&amp;C 124:12-14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52C8446C-80C6-1699-45C4-78256475C00D}"/>
              </a:ext>
            </a:extLst>
          </p:cNvPr>
          <p:cNvGrpSpPr/>
          <p:nvPr/>
        </p:nvGrpSpPr>
        <p:grpSpPr>
          <a:xfrm>
            <a:off x="8734962" y="1284978"/>
            <a:ext cx="2101711" cy="4966819"/>
            <a:chOff x="8734962" y="1284978"/>
            <a:chExt cx="2101711" cy="4966819"/>
          </a:xfrm>
          <a:solidFill>
            <a:schemeClr val="bg1"/>
          </a:solidFill>
        </p:grpSpPr>
        <p:sp>
          <p:nvSpPr>
            <p:cNvPr id="85" name="Rounded Rectangle 110">
              <a:extLst>
                <a:ext uri="{FF2B5EF4-FFF2-40B4-BE49-F238E27FC236}">
                  <a16:creationId xmlns:a16="http://schemas.microsoft.com/office/drawing/2014/main" id="{955F556A-5286-008B-DD7A-016CCB14EC09}"/>
                </a:ext>
              </a:extLst>
            </p:cNvPr>
            <p:cNvSpPr/>
            <p:nvPr/>
          </p:nvSpPr>
          <p:spPr>
            <a:xfrm flipH="1">
              <a:off x="9090541" y="1585650"/>
              <a:ext cx="1368562" cy="1197450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Oval 6">
              <a:extLst>
                <a:ext uri="{FF2B5EF4-FFF2-40B4-BE49-F238E27FC236}">
                  <a16:creationId xmlns:a16="http://schemas.microsoft.com/office/drawing/2014/main" id="{B645DC0C-907B-F472-91E3-3F3DF26AC101}"/>
                </a:ext>
              </a:extLst>
            </p:cNvPr>
            <p:cNvSpPr/>
            <p:nvPr/>
          </p:nvSpPr>
          <p:spPr>
            <a:xfrm flipH="1">
              <a:off x="9793293" y="5659893"/>
              <a:ext cx="584855" cy="583532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Oval 7">
              <a:extLst>
                <a:ext uri="{FF2B5EF4-FFF2-40B4-BE49-F238E27FC236}">
                  <a16:creationId xmlns:a16="http://schemas.microsoft.com/office/drawing/2014/main" id="{23CE7BA4-FF43-03A4-7E8F-C62595A357F1}"/>
                </a:ext>
              </a:extLst>
            </p:cNvPr>
            <p:cNvSpPr/>
            <p:nvPr/>
          </p:nvSpPr>
          <p:spPr>
            <a:xfrm flipH="1">
              <a:off x="9110041" y="5668265"/>
              <a:ext cx="584855" cy="583532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Trapezoid 12">
              <a:extLst>
                <a:ext uri="{FF2B5EF4-FFF2-40B4-BE49-F238E27FC236}">
                  <a16:creationId xmlns:a16="http://schemas.microsoft.com/office/drawing/2014/main" id="{12417DC4-1502-06C4-40DD-C650D0E4911B}"/>
                </a:ext>
              </a:extLst>
            </p:cNvPr>
            <p:cNvSpPr/>
            <p:nvPr/>
          </p:nvSpPr>
          <p:spPr>
            <a:xfrm flipH="1">
              <a:off x="8979580" y="4008250"/>
              <a:ext cx="1523809" cy="1967154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Oval 4">
              <a:extLst>
                <a:ext uri="{FF2B5EF4-FFF2-40B4-BE49-F238E27FC236}">
                  <a16:creationId xmlns:a16="http://schemas.microsoft.com/office/drawing/2014/main" id="{693969A2-0DA6-595F-219B-7E231314E635}"/>
                </a:ext>
              </a:extLst>
            </p:cNvPr>
            <p:cNvSpPr/>
            <p:nvPr/>
          </p:nvSpPr>
          <p:spPr>
            <a:xfrm flipH="1">
              <a:off x="8734962" y="3782879"/>
              <a:ext cx="467884" cy="593936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Oval 5">
              <a:extLst>
                <a:ext uri="{FF2B5EF4-FFF2-40B4-BE49-F238E27FC236}">
                  <a16:creationId xmlns:a16="http://schemas.microsoft.com/office/drawing/2014/main" id="{24384A17-D1D3-C2C3-8F6E-94AE8CF44471}"/>
                </a:ext>
              </a:extLst>
            </p:cNvPr>
            <p:cNvSpPr/>
            <p:nvPr/>
          </p:nvSpPr>
          <p:spPr>
            <a:xfrm flipH="1">
              <a:off x="10368789" y="3624253"/>
              <a:ext cx="467884" cy="658772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Trapezoid 9">
              <a:extLst>
                <a:ext uri="{FF2B5EF4-FFF2-40B4-BE49-F238E27FC236}">
                  <a16:creationId xmlns:a16="http://schemas.microsoft.com/office/drawing/2014/main" id="{F4E5E03A-6734-8290-A211-7AF478A570B3}"/>
                </a:ext>
              </a:extLst>
            </p:cNvPr>
            <p:cNvSpPr/>
            <p:nvPr/>
          </p:nvSpPr>
          <p:spPr>
            <a:xfrm rot="20302965" flipH="1">
              <a:off x="9958043" y="2706795"/>
              <a:ext cx="770520" cy="1402582"/>
            </a:xfrm>
            <a:prstGeom prst="trapezoid">
              <a:avLst>
                <a:gd name="adj" fmla="val 41792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Trapezoid 11">
              <a:extLst>
                <a:ext uri="{FF2B5EF4-FFF2-40B4-BE49-F238E27FC236}">
                  <a16:creationId xmlns:a16="http://schemas.microsoft.com/office/drawing/2014/main" id="{D6D1CA6C-EF9F-F6D8-25AB-75A9516F0CDA}"/>
                </a:ext>
              </a:extLst>
            </p:cNvPr>
            <p:cNvSpPr/>
            <p:nvPr/>
          </p:nvSpPr>
          <p:spPr>
            <a:xfrm rot="1563792" flipH="1">
              <a:off x="8890371" y="2726542"/>
              <a:ext cx="770520" cy="1510975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Trapezoid 12">
              <a:extLst>
                <a:ext uri="{FF2B5EF4-FFF2-40B4-BE49-F238E27FC236}">
                  <a16:creationId xmlns:a16="http://schemas.microsoft.com/office/drawing/2014/main" id="{EA5CD7B3-90C3-7A08-3A80-B2F03387D5B7}"/>
                </a:ext>
              </a:extLst>
            </p:cNvPr>
            <p:cNvSpPr/>
            <p:nvPr/>
          </p:nvSpPr>
          <p:spPr>
            <a:xfrm flipH="1">
              <a:off x="9236756" y="2709331"/>
              <a:ext cx="1111225" cy="1856272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Oval 13">
              <a:extLst>
                <a:ext uri="{FF2B5EF4-FFF2-40B4-BE49-F238E27FC236}">
                  <a16:creationId xmlns:a16="http://schemas.microsoft.com/office/drawing/2014/main" id="{373EA90F-0B24-5DDA-9A0D-1F668269EA6D}"/>
                </a:ext>
              </a:extLst>
            </p:cNvPr>
            <p:cNvSpPr/>
            <p:nvPr/>
          </p:nvSpPr>
          <p:spPr>
            <a:xfrm flipH="1">
              <a:off x="9580000" y="2514820"/>
              <a:ext cx="460213" cy="518696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Trapezoid 14">
              <a:extLst>
                <a:ext uri="{FF2B5EF4-FFF2-40B4-BE49-F238E27FC236}">
                  <a16:creationId xmlns:a16="http://schemas.microsoft.com/office/drawing/2014/main" id="{193F0F81-5492-C60F-07AE-06095B36174A}"/>
                </a:ext>
              </a:extLst>
            </p:cNvPr>
            <p:cNvSpPr/>
            <p:nvPr/>
          </p:nvSpPr>
          <p:spPr>
            <a:xfrm rot="491015" flipH="1">
              <a:off x="9253710" y="2744065"/>
              <a:ext cx="536578" cy="1855001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Trapezoid 15">
              <a:extLst>
                <a:ext uri="{FF2B5EF4-FFF2-40B4-BE49-F238E27FC236}">
                  <a16:creationId xmlns:a16="http://schemas.microsoft.com/office/drawing/2014/main" id="{B1CFC939-1189-B32E-A2AF-E04472BAA51D}"/>
                </a:ext>
              </a:extLst>
            </p:cNvPr>
            <p:cNvSpPr/>
            <p:nvPr/>
          </p:nvSpPr>
          <p:spPr>
            <a:xfrm rot="20963427" flipH="1">
              <a:off x="9827902" y="2742574"/>
              <a:ext cx="536578" cy="1889833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Double Wave 97">
              <a:extLst>
                <a:ext uri="{FF2B5EF4-FFF2-40B4-BE49-F238E27FC236}">
                  <a16:creationId xmlns:a16="http://schemas.microsoft.com/office/drawing/2014/main" id="{1FAD5BBA-745C-EC4B-1819-D5731C0E747F}"/>
                </a:ext>
              </a:extLst>
            </p:cNvPr>
            <p:cNvSpPr/>
            <p:nvPr/>
          </p:nvSpPr>
          <p:spPr>
            <a:xfrm rot="1055355" flipH="1">
              <a:off x="9778133" y="2892552"/>
              <a:ext cx="457200" cy="152400"/>
            </a:xfrm>
            <a:prstGeom prst="doubleWave">
              <a:avLst>
                <a:gd name="adj1" fmla="val 6250"/>
                <a:gd name="adj2" fmla="val -10000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Double Wave 98">
              <a:extLst>
                <a:ext uri="{FF2B5EF4-FFF2-40B4-BE49-F238E27FC236}">
                  <a16:creationId xmlns:a16="http://schemas.microsoft.com/office/drawing/2014/main" id="{5A099FDD-BC97-51B7-714B-F9CE071D6D4E}"/>
                </a:ext>
              </a:extLst>
            </p:cNvPr>
            <p:cNvSpPr/>
            <p:nvPr/>
          </p:nvSpPr>
          <p:spPr>
            <a:xfrm rot="19750269" flipH="1">
              <a:off x="9320933" y="2892552"/>
              <a:ext cx="457200" cy="152400"/>
            </a:xfrm>
            <a:prstGeom prst="doubleWave">
              <a:avLst>
                <a:gd name="adj1" fmla="val 6250"/>
                <a:gd name="adj2" fmla="val -10000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Oval 99">
              <a:extLst>
                <a:ext uri="{FF2B5EF4-FFF2-40B4-BE49-F238E27FC236}">
                  <a16:creationId xmlns:a16="http://schemas.microsoft.com/office/drawing/2014/main" id="{7A42F63D-2323-AD00-84EC-A4BD29F2A405}"/>
                </a:ext>
              </a:extLst>
            </p:cNvPr>
            <p:cNvSpPr/>
            <p:nvPr/>
          </p:nvSpPr>
          <p:spPr>
            <a:xfrm flipH="1">
              <a:off x="9705973" y="2816352"/>
              <a:ext cx="224560" cy="212968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Oval 16">
              <a:extLst>
                <a:ext uri="{FF2B5EF4-FFF2-40B4-BE49-F238E27FC236}">
                  <a16:creationId xmlns:a16="http://schemas.microsoft.com/office/drawing/2014/main" id="{B2799A2F-0538-129F-6486-F13ED97DFF8A}"/>
                </a:ext>
              </a:extLst>
            </p:cNvPr>
            <p:cNvSpPr/>
            <p:nvPr/>
          </p:nvSpPr>
          <p:spPr>
            <a:xfrm flipH="1">
              <a:off x="9230568" y="1309945"/>
              <a:ext cx="1146317" cy="1587669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Freeform: Shape 107">
              <a:extLst>
                <a:ext uri="{FF2B5EF4-FFF2-40B4-BE49-F238E27FC236}">
                  <a16:creationId xmlns:a16="http://schemas.microsoft.com/office/drawing/2014/main" id="{1C178853-0E4A-0E66-5D70-1B5DB1F71F98}"/>
                </a:ext>
              </a:extLst>
            </p:cNvPr>
            <p:cNvSpPr/>
            <p:nvPr/>
          </p:nvSpPr>
          <p:spPr>
            <a:xfrm flipH="1">
              <a:off x="9022047" y="1284978"/>
              <a:ext cx="1494865" cy="631201"/>
            </a:xfrm>
            <a:custGeom>
              <a:avLst/>
              <a:gdLst>
                <a:gd name="connsiteX0" fmla="*/ 1060704 w 1494865"/>
                <a:gd name="connsiteY0" fmla="*/ 46 h 631201"/>
                <a:gd name="connsiteX1" fmla="*/ 1017377 w 1494865"/>
                <a:gd name="connsiteY1" fmla="*/ 7251 h 631201"/>
                <a:gd name="connsiteX2" fmla="*/ 988406 w 1494865"/>
                <a:gd name="connsiteY2" fmla="*/ 22979 h 631201"/>
                <a:gd name="connsiteX3" fmla="*/ 988406 w 1494865"/>
                <a:gd name="connsiteY3" fmla="*/ 4706 h 631201"/>
                <a:gd name="connsiteX4" fmla="*/ 494203 w 1494865"/>
                <a:gd name="connsiteY4" fmla="*/ 4706 h 631201"/>
                <a:gd name="connsiteX5" fmla="*/ 0 w 1494865"/>
                <a:gd name="connsiteY5" fmla="*/ 204281 h 631201"/>
                <a:gd name="connsiteX6" fmla="*/ 494203 w 1494865"/>
                <a:gd name="connsiteY6" fmla="*/ 403856 h 631201"/>
                <a:gd name="connsiteX7" fmla="*/ 843657 w 1494865"/>
                <a:gd name="connsiteY7" fmla="*/ 345402 h 631201"/>
                <a:gd name="connsiteX8" fmla="*/ 932593 w 1494865"/>
                <a:gd name="connsiteY8" fmla="*/ 292133 h 631201"/>
                <a:gd name="connsiteX9" fmla="*/ 1054682 w 1494865"/>
                <a:gd name="connsiteY9" fmla="*/ 443518 h 631201"/>
                <a:gd name="connsiteX10" fmla="*/ 1445907 w 1494865"/>
                <a:gd name="connsiteY10" fmla="*/ 604029 h 631201"/>
                <a:gd name="connsiteX11" fmla="*/ 1371910 w 1494865"/>
                <a:gd name="connsiteY11" fmla="*/ 187682 h 631201"/>
                <a:gd name="connsiteX12" fmla="*/ 1060704 w 1494865"/>
                <a:gd name="connsiteY12" fmla="*/ 46 h 6312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494865" h="631201">
                  <a:moveTo>
                    <a:pt x="1060704" y="46"/>
                  </a:moveTo>
                  <a:cubicBezTo>
                    <a:pt x="1045331" y="400"/>
                    <a:pt x="1030801" y="2766"/>
                    <a:pt x="1017377" y="7251"/>
                  </a:cubicBezTo>
                  <a:lnTo>
                    <a:pt x="988406" y="22979"/>
                  </a:lnTo>
                  <a:lnTo>
                    <a:pt x="988406" y="4706"/>
                  </a:lnTo>
                  <a:lnTo>
                    <a:pt x="494203" y="4706"/>
                  </a:lnTo>
                  <a:cubicBezTo>
                    <a:pt x="221262" y="4706"/>
                    <a:pt x="0" y="94059"/>
                    <a:pt x="0" y="204281"/>
                  </a:cubicBezTo>
                  <a:cubicBezTo>
                    <a:pt x="0" y="314503"/>
                    <a:pt x="221262" y="403856"/>
                    <a:pt x="494203" y="403856"/>
                  </a:cubicBezTo>
                  <a:cubicBezTo>
                    <a:pt x="630673" y="403856"/>
                    <a:pt x="754224" y="381518"/>
                    <a:pt x="843657" y="345402"/>
                  </a:cubicBezTo>
                  <a:lnTo>
                    <a:pt x="932593" y="292133"/>
                  </a:lnTo>
                  <a:lnTo>
                    <a:pt x="1054682" y="443518"/>
                  </a:lnTo>
                  <a:cubicBezTo>
                    <a:pt x="1183150" y="602813"/>
                    <a:pt x="1358307" y="674676"/>
                    <a:pt x="1445907" y="604029"/>
                  </a:cubicBezTo>
                  <a:cubicBezTo>
                    <a:pt x="1533507" y="533382"/>
                    <a:pt x="1500377" y="346977"/>
                    <a:pt x="1371910" y="187682"/>
                  </a:cubicBezTo>
                  <a:cubicBezTo>
                    <a:pt x="1275559" y="68211"/>
                    <a:pt x="1152945" y="-2080"/>
                    <a:pt x="1060704" y="46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cxnSp>
          <p:nvCxnSpPr>
            <p:cNvPr id="107" name="Straight Connector 106">
              <a:extLst>
                <a:ext uri="{FF2B5EF4-FFF2-40B4-BE49-F238E27FC236}">
                  <a16:creationId xmlns:a16="http://schemas.microsoft.com/office/drawing/2014/main" id="{94BA28C8-0C3B-B4C4-0220-944AD836C46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763296" y="4919948"/>
              <a:ext cx="34113" cy="1049152"/>
            </a:xfrm>
            <a:prstGeom prst="lin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3" name="Group 112">
            <a:extLst>
              <a:ext uri="{FF2B5EF4-FFF2-40B4-BE49-F238E27FC236}">
                <a16:creationId xmlns:a16="http://schemas.microsoft.com/office/drawing/2014/main" id="{E5A966D0-9C75-80EE-60F5-F0E9A1B446C7}"/>
              </a:ext>
            </a:extLst>
          </p:cNvPr>
          <p:cNvGrpSpPr/>
          <p:nvPr/>
        </p:nvGrpSpPr>
        <p:grpSpPr>
          <a:xfrm>
            <a:off x="4530433" y="1585650"/>
            <a:ext cx="2450216" cy="4779157"/>
            <a:chOff x="4455963" y="1445329"/>
            <a:chExt cx="2514600" cy="4566337"/>
          </a:xfrm>
          <a:solidFill>
            <a:schemeClr val="bg1"/>
          </a:solidFill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38E9A4EE-F642-AE9C-1144-0A5AF4F7B5A9}"/>
                </a:ext>
              </a:extLst>
            </p:cNvPr>
            <p:cNvGrpSpPr/>
            <p:nvPr/>
          </p:nvGrpSpPr>
          <p:grpSpPr>
            <a:xfrm>
              <a:off x="4455963" y="1445329"/>
              <a:ext cx="2514600" cy="4566337"/>
              <a:chOff x="1828800" y="614917"/>
              <a:chExt cx="2514600" cy="4566337"/>
            </a:xfrm>
            <a:grpFill/>
          </p:grpSpPr>
          <p:sp>
            <p:nvSpPr>
              <p:cNvPr id="9" name="Oval 8">
                <a:extLst>
                  <a:ext uri="{FF2B5EF4-FFF2-40B4-BE49-F238E27FC236}">
                    <a16:creationId xmlns:a16="http://schemas.microsoft.com/office/drawing/2014/main" id="{64BC4F4D-B41B-46EA-C609-8704784E6AD3}"/>
                  </a:ext>
                </a:extLst>
              </p:cNvPr>
              <p:cNvSpPr/>
              <p:nvPr/>
            </p:nvSpPr>
            <p:spPr>
              <a:xfrm rot="18267814">
                <a:off x="3528670" y="4665894"/>
                <a:ext cx="435263" cy="595458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Oval 9">
                <a:extLst>
                  <a:ext uri="{FF2B5EF4-FFF2-40B4-BE49-F238E27FC236}">
                    <a16:creationId xmlns:a16="http://schemas.microsoft.com/office/drawing/2014/main" id="{8A101E5B-620B-38E3-1486-59788156D982}"/>
                  </a:ext>
                </a:extLst>
              </p:cNvPr>
              <p:cNvSpPr/>
              <p:nvPr/>
            </p:nvSpPr>
            <p:spPr>
              <a:xfrm rot="2944142">
                <a:off x="2781762" y="4457311"/>
                <a:ext cx="418281" cy="88126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Oval 10">
                <a:extLst>
                  <a:ext uri="{FF2B5EF4-FFF2-40B4-BE49-F238E27FC236}">
                    <a16:creationId xmlns:a16="http://schemas.microsoft.com/office/drawing/2014/main" id="{3729AED4-81E9-0363-C1BC-DE4BFD132000}"/>
                  </a:ext>
                </a:extLst>
              </p:cNvPr>
              <p:cNvSpPr/>
              <p:nvPr/>
            </p:nvSpPr>
            <p:spPr>
              <a:xfrm>
                <a:off x="3944363" y="3124201"/>
                <a:ext cx="399037" cy="569787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Oval 11">
                <a:extLst>
                  <a:ext uri="{FF2B5EF4-FFF2-40B4-BE49-F238E27FC236}">
                    <a16:creationId xmlns:a16="http://schemas.microsoft.com/office/drawing/2014/main" id="{ACBB9B4B-CEE2-E5E9-9028-C48306CF2E97}"/>
                  </a:ext>
                </a:extLst>
              </p:cNvPr>
              <p:cNvSpPr/>
              <p:nvPr/>
            </p:nvSpPr>
            <p:spPr>
              <a:xfrm>
                <a:off x="2281710" y="3124201"/>
                <a:ext cx="399037" cy="569787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Trapezoid 12">
                <a:extLst>
                  <a:ext uri="{FF2B5EF4-FFF2-40B4-BE49-F238E27FC236}">
                    <a16:creationId xmlns:a16="http://schemas.microsoft.com/office/drawing/2014/main" id="{D064344D-CFEF-8F4A-8A33-AE2F0909E412}"/>
                  </a:ext>
                </a:extLst>
              </p:cNvPr>
              <p:cNvSpPr/>
              <p:nvPr/>
            </p:nvSpPr>
            <p:spPr>
              <a:xfrm rot="20029742">
                <a:off x="3460170" y="2374193"/>
                <a:ext cx="723207" cy="1136386"/>
              </a:xfrm>
              <a:prstGeom prst="trapezoid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Trapezoid 13">
                <a:extLst>
                  <a:ext uri="{FF2B5EF4-FFF2-40B4-BE49-F238E27FC236}">
                    <a16:creationId xmlns:a16="http://schemas.microsoft.com/office/drawing/2014/main" id="{6823682C-BA7B-D8CD-445F-C003B0AEF94E}"/>
                  </a:ext>
                </a:extLst>
              </p:cNvPr>
              <p:cNvSpPr/>
              <p:nvPr/>
            </p:nvSpPr>
            <p:spPr>
              <a:xfrm rot="1905609">
                <a:off x="2522713" y="2443426"/>
                <a:ext cx="723207" cy="1032453"/>
              </a:xfrm>
              <a:prstGeom prst="trapezoid">
                <a:avLst>
                  <a:gd name="adj" fmla="val 13115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Trapezoid 14">
                <a:extLst>
                  <a:ext uri="{FF2B5EF4-FFF2-40B4-BE49-F238E27FC236}">
                    <a16:creationId xmlns:a16="http://schemas.microsoft.com/office/drawing/2014/main" id="{3696C52C-AAC1-ACA4-BF0C-A9AAC9108760}"/>
                  </a:ext>
                </a:extLst>
              </p:cNvPr>
              <p:cNvSpPr/>
              <p:nvPr/>
            </p:nvSpPr>
            <p:spPr>
              <a:xfrm>
                <a:off x="2732158" y="2438922"/>
                <a:ext cx="1201190" cy="1230459"/>
              </a:xfrm>
              <a:prstGeom prst="trapezoid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Isosceles Triangle 15">
                <a:extLst>
                  <a:ext uri="{FF2B5EF4-FFF2-40B4-BE49-F238E27FC236}">
                    <a16:creationId xmlns:a16="http://schemas.microsoft.com/office/drawing/2014/main" id="{862EC431-5B3B-AD90-B4BE-7DF63308C507}"/>
                  </a:ext>
                </a:extLst>
              </p:cNvPr>
              <p:cNvSpPr/>
              <p:nvPr/>
            </p:nvSpPr>
            <p:spPr>
              <a:xfrm rot="10800000">
                <a:off x="3097736" y="2417524"/>
                <a:ext cx="450445" cy="492183"/>
              </a:xfrm>
              <a:prstGeom prst="triangle">
                <a:avLst>
                  <a:gd name="adj" fmla="val 46522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Trapezoid 17">
                <a:extLst>
                  <a:ext uri="{FF2B5EF4-FFF2-40B4-BE49-F238E27FC236}">
                    <a16:creationId xmlns:a16="http://schemas.microsoft.com/office/drawing/2014/main" id="{D06F4853-B677-C008-D24F-31C1B42C87F0}"/>
                  </a:ext>
                </a:extLst>
              </p:cNvPr>
              <p:cNvSpPr/>
              <p:nvPr/>
            </p:nvSpPr>
            <p:spPr>
              <a:xfrm>
                <a:off x="2536618" y="3546334"/>
                <a:ext cx="1625217" cy="1376157"/>
              </a:xfrm>
              <a:prstGeom prst="trapezoid">
                <a:avLst>
                  <a:gd name="adj" fmla="val 25957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6B2373F2-0B03-19EB-16E7-81FABB565511}"/>
                  </a:ext>
                </a:extLst>
              </p:cNvPr>
              <p:cNvSpPr/>
              <p:nvPr/>
            </p:nvSpPr>
            <p:spPr>
              <a:xfrm>
                <a:off x="2938756" y="2453642"/>
                <a:ext cx="213580" cy="1085977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C579200A-370A-5E1D-2413-779BA2E783CD}"/>
                  </a:ext>
                </a:extLst>
              </p:cNvPr>
              <p:cNvSpPr/>
              <p:nvPr/>
            </p:nvSpPr>
            <p:spPr>
              <a:xfrm>
                <a:off x="3528461" y="2453643"/>
                <a:ext cx="204292" cy="1073921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4DD8FBCF-967D-C4D2-F761-7EC1E2895E2F}"/>
                  </a:ext>
                </a:extLst>
              </p:cNvPr>
              <p:cNvSpPr/>
              <p:nvPr/>
            </p:nvSpPr>
            <p:spPr>
              <a:xfrm rot="5400000">
                <a:off x="3257656" y="2996196"/>
                <a:ext cx="219426" cy="1173655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Freeform: Shape 22">
                <a:extLst>
                  <a:ext uri="{FF2B5EF4-FFF2-40B4-BE49-F238E27FC236}">
                    <a16:creationId xmlns:a16="http://schemas.microsoft.com/office/drawing/2014/main" id="{04D6657F-34C5-078A-ADAB-65D30C6895A2}"/>
                  </a:ext>
                </a:extLst>
              </p:cNvPr>
              <p:cNvSpPr/>
              <p:nvPr/>
            </p:nvSpPr>
            <p:spPr>
              <a:xfrm rot="4343076">
                <a:off x="2722581" y="1137419"/>
                <a:ext cx="1286575" cy="1801468"/>
              </a:xfrm>
              <a:custGeom>
                <a:avLst/>
                <a:gdLst>
                  <a:gd name="connsiteX0" fmla="*/ 10596 w 1286575"/>
                  <a:gd name="connsiteY0" fmla="*/ 1343034 h 1801468"/>
                  <a:gd name="connsiteX1" fmla="*/ 90794 w 1286575"/>
                  <a:gd name="connsiteY1" fmla="*/ 1284586 h 1801468"/>
                  <a:gd name="connsiteX2" fmla="*/ 91656 w 1286575"/>
                  <a:gd name="connsiteY2" fmla="*/ 1282132 h 1801468"/>
                  <a:gd name="connsiteX3" fmla="*/ 131773 w 1286575"/>
                  <a:gd name="connsiteY3" fmla="*/ 1148439 h 1801468"/>
                  <a:gd name="connsiteX4" fmla="*/ 326934 w 1286575"/>
                  <a:gd name="connsiteY4" fmla="*/ 1117895 h 1801468"/>
                  <a:gd name="connsiteX5" fmla="*/ 326978 w 1286575"/>
                  <a:gd name="connsiteY5" fmla="*/ 1117844 h 1801468"/>
                  <a:gd name="connsiteX6" fmla="*/ 365789 w 1286575"/>
                  <a:gd name="connsiteY6" fmla="*/ 1071906 h 1801468"/>
                  <a:gd name="connsiteX7" fmla="*/ 523701 w 1286575"/>
                  <a:gd name="connsiteY7" fmla="*/ 1086187 h 1801468"/>
                  <a:gd name="connsiteX8" fmla="*/ 524403 w 1286575"/>
                  <a:gd name="connsiteY8" fmla="*/ 1085323 h 1801468"/>
                  <a:gd name="connsiteX9" fmla="*/ 555227 w 1286575"/>
                  <a:gd name="connsiteY9" fmla="*/ 1047330 h 1801468"/>
                  <a:gd name="connsiteX10" fmla="*/ 581243 w 1286575"/>
                  <a:gd name="connsiteY10" fmla="*/ 1036357 h 1801468"/>
                  <a:gd name="connsiteX11" fmla="*/ 543823 w 1286575"/>
                  <a:gd name="connsiteY11" fmla="*/ 1008242 h 1801468"/>
                  <a:gd name="connsiteX12" fmla="*/ 498602 w 1286575"/>
                  <a:gd name="connsiteY12" fmla="*/ 875708 h 1801468"/>
                  <a:gd name="connsiteX13" fmla="*/ 412299 w 1286575"/>
                  <a:gd name="connsiteY13" fmla="*/ 805197 h 1801468"/>
                  <a:gd name="connsiteX14" fmla="*/ 438091 w 1286575"/>
                  <a:gd name="connsiteY14" fmla="*/ 638263 h 1801468"/>
                  <a:gd name="connsiteX15" fmla="*/ 361102 w 1286575"/>
                  <a:gd name="connsiteY15" fmla="*/ 497135 h 1801468"/>
                  <a:gd name="connsiteX16" fmla="*/ 463973 w 1286575"/>
                  <a:gd name="connsiteY16" fmla="*/ 339068 h 1801468"/>
                  <a:gd name="connsiteX17" fmla="*/ 585252 w 1286575"/>
                  <a:gd name="connsiteY17" fmla="*/ 97052 h 1801468"/>
                  <a:gd name="connsiteX18" fmla="*/ 680732 w 1286575"/>
                  <a:gd name="connsiteY18" fmla="*/ 288 h 1801468"/>
                  <a:gd name="connsiteX19" fmla="*/ 769294 w 1286575"/>
                  <a:gd name="connsiteY19" fmla="*/ 45896 h 1801468"/>
                  <a:gd name="connsiteX20" fmla="*/ 877445 w 1286575"/>
                  <a:gd name="connsiteY20" fmla="*/ 17122 h 1801468"/>
                  <a:gd name="connsiteX21" fmla="*/ 941980 w 1286575"/>
                  <a:gd name="connsiteY21" fmla="*/ 129627 h 1801468"/>
                  <a:gd name="connsiteX22" fmla="*/ 944039 w 1286575"/>
                  <a:gd name="connsiteY22" fmla="*/ 131032 h 1801468"/>
                  <a:gd name="connsiteX23" fmla="*/ 1057762 w 1286575"/>
                  <a:gd name="connsiteY23" fmla="*/ 200591 h 1801468"/>
                  <a:gd name="connsiteX24" fmla="*/ 1069944 w 1286575"/>
                  <a:gd name="connsiteY24" fmla="*/ 360512 h 1801468"/>
                  <a:gd name="connsiteX25" fmla="*/ 1069799 w 1286575"/>
                  <a:gd name="connsiteY25" fmla="*/ 360743 h 1801468"/>
                  <a:gd name="connsiteX26" fmla="*/ 1080127 w 1286575"/>
                  <a:gd name="connsiteY26" fmla="*/ 361204 h 1801468"/>
                  <a:gd name="connsiteX27" fmla="*/ 1144662 w 1286575"/>
                  <a:gd name="connsiteY27" fmla="*/ 473709 h 1801468"/>
                  <a:gd name="connsiteX28" fmla="*/ 1146720 w 1286575"/>
                  <a:gd name="connsiteY28" fmla="*/ 475114 h 1801468"/>
                  <a:gd name="connsiteX29" fmla="*/ 1260444 w 1286575"/>
                  <a:gd name="connsiteY29" fmla="*/ 544673 h 1801468"/>
                  <a:gd name="connsiteX30" fmla="*/ 1242538 w 1286575"/>
                  <a:gd name="connsiteY30" fmla="*/ 752375 h 1801468"/>
                  <a:gd name="connsiteX31" fmla="*/ 1242575 w 1286575"/>
                  <a:gd name="connsiteY31" fmla="*/ 752431 h 1801468"/>
                  <a:gd name="connsiteX32" fmla="*/ 1275746 w 1286575"/>
                  <a:gd name="connsiteY32" fmla="*/ 802142 h 1801468"/>
                  <a:gd name="connsiteX33" fmla="*/ 1225326 w 1286575"/>
                  <a:gd name="connsiteY33" fmla="*/ 961981 h 1801468"/>
                  <a:gd name="connsiteX34" fmla="*/ 1225957 w 1286575"/>
                  <a:gd name="connsiteY34" fmla="*/ 962886 h 1801468"/>
                  <a:gd name="connsiteX35" fmla="*/ 1253692 w 1286575"/>
                  <a:gd name="connsiteY35" fmla="*/ 1002685 h 1801468"/>
                  <a:gd name="connsiteX36" fmla="*/ 1260584 w 1286575"/>
                  <a:gd name="connsiteY36" fmla="*/ 1053257 h 1801468"/>
                  <a:gd name="connsiteX37" fmla="*/ 1241752 w 1286575"/>
                  <a:gd name="connsiteY37" fmla="*/ 1106289 h 1801468"/>
                  <a:gd name="connsiteX38" fmla="*/ 1201691 w 1286575"/>
                  <a:gd name="connsiteY38" fmla="*/ 1141649 h 1801468"/>
                  <a:gd name="connsiteX39" fmla="*/ 1200495 w 1286575"/>
                  <a:gd name="connsiteY39" fmla="*/ 1142705 h 1801468"/>
                  <a:gd name="connsiteX40" fmla="*/ 1215969 w 1286575"/>
                  <a:gd name="connsiteY40" fmla="*/ 1250274 h 1801468"/>
                  <a:gd name="connsiteX41" fmla="*/ 1199128 w 1286575"/>
                  <a:gd name="connsiteY41" fmla="*/ 1284653 h 1801468"/>
                  <a:gd name="connsiteX42" fmla="*/ 1102791 w 1286575"/>
                  <a:gd name="connsiteY42" fmla="*/ 1334752 h 1801468"/>
                  <a:gd name="connsiteX43" fmla="*/ 1102505 w 1286575"/>
                  <a:gd name="connsiteY43" fmla="*/ 1335084 h 1801468"/>
                  <a:gd name="connsiteX44" fmla="*/ 1061569 w 1286575"/>
                  <a:gd name="connsiteY44" fmla="*/ 1382680 h 1801468"/>
                  <a:gd name="connsiteX45" fmla="*/ 1006981 w 1286575"/>
                  <a:gd name="connsiteY45" fmla="*/ 1403816 h 1801468"/>
                  <a:gd name="connsiteX46" fmla="*/ 1007128 w 1286575"/>
                  <a:gd name="connsiteY46" fmla="*/ 1405473 h 1801468"/>
                  <a:gd name="connsiteX47" fmla="*/ 1002407 w 1286575"/>
                  <a:gd name="connsiteY47" fmla="*/ 1442499 h 1801468"/>
                  <a:gd name="connsiteX48" fmla="*/ 871741 w 1286575"/>
                  <a:gd name="connsiteY48" fmla="*/ 1565784 h 1801468"/>
                  <a:gd name="connsiteX49" fmla="*/ 824965 w 1286575"/>
                  <a:gd name="connsiteY49" fmla="*/ 1671423 h 1801468"/>
                  <a:gd name="connsiteX50" fmla="*/ 665707 w 1286575"/>
                  <a:gd name="connsiteY50" fmla="*/ 1684215 h 1801468"/>
                  <a:gd name="connsiteX51" fmla="*/ 551898 w 1286575"/>
                  <a:gd name="connsiteY51" fmla="*/ 1796912 h 1801468"/>
                  <a:gd name="connsiteX52" fmla="*/ 384560 w 1286575"/>
                  <a:gd name="connsiteY52" fmla="*/ 1728122 h 1801468"/>
                  <a:gd name="connsiteX53" fmla="*/ 135988 w 1286575"/>
                  <a:gd name="connsiteY53" fmla="*/ 1660156 h 1801468"/>
                  <a:gd name="connsiteX54" fmla="*/ 26695 w 1286575"/>
                  <a:gd name="connsiteY54" fmla="*/ 1584523 h 1801468"/>
                  <a:gd name="connsiteX55" fmla="*/ 50049 w 1286575"/>
                  <a:gd name="connsiteY55" fmla="*/ 1482430 h 1801468"/>
                  <a:gd name="connsiteX56" fmla="*/ 735 w 1286575"/>
                  <a:gd name="connsiteY56" fmla="*/ 1377685 h 1801468"/>
                  <a:gd name="connsiteX57" fmla="*/ 10596 w 1286575"/>
                  <a:gd name="connsiteY57" fmla="*/ 1343034 h 18014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</a:cxnLst>
                <a:rect l="l" t="t" r="r" b="b"/>
                <a:pathLst>
                  <a:path w="1286575" h="1801468">
                    <a:moveTo>
                      <a:pt x="10596" y="1343034"/>
                    </a:moveTo>
                    <a:cubicBezTo>
                      <a:pt x="25712" y="1311101"/>
                      <a:pt x="55555" y="1288402"/>
                      <a:pt x="90794" y="1284586"/>
                    </a:cubicBezTo>
                    <a:cubicBezTo>
                      <a:pt x="91074" y="1283762"/>
                      <a:pt x="91377" y="1282956"/>
                      <a:pt x="91656" y="1282132"/>
                    </a:cubicBezTo>
                    <a:cubicBezTo>
                      <a:pt x="85346" y="1233531"/>
                      <a:pt x="100061" y="1184518"/>
                      <a:pt x="131773" y="1148439"/>
                    </a:cubicBezTo>
                    <a:cubicBezTo>
                      <a:pt x="181879" y="1091454"/>
                      <a:pt x="263114" y="1078753"/>
                      <a:pt x="326934" y="1117895"/>
                    </a:cubicBezTo>
                    <a:lnTo>
                      <a:pt x="326978" y="1117844"/>
                    </a:lnTo>
                    <a:lnTo>
                      <a:pt x="365789" y="1071906"/>
                    </a:lnTo>
                    <a:cubicBezTo>
                      <a:pt x="412736" y="1037856"/>
                      <a:pt x="479312" y="1040372"/>
                      <a:pt x="523701" y="1086187"/>
                    </a:cubicBezTo>
                    <a:lnTo>
                      <a:pt x="524403" y="1085323"/>
                    </a:lnTo>
                    <a:lnTo>
                      <a:pt x="555227" y="1047330"/>
                    </a:lnTo>
                    <a:lnTo>
                      <a:pt x="581243" y="1036357"/>
                    </a:lnTo>
                    <a:lnTo>
                      <a:pt x="543823" y="1008242"/>
                    </a:lnTo>
                    <a:cubicBezTo>
                      <a:pt x="511175" y="974640"/>
                      <a:pt x="493939" y="926265"/>
                      <a:pt x="498602" y="875708"/>
                    </a:cubicBezTo>
                    <a:cubicBezTo>
                      <a:pt x="461253" y="866834"/>
                      <a:pt x="429790" y="841114"/>
                      <a:pt x="412299" y="805197"/>
                    </a:cubicBezTo>
                    <a:cubicBezTo>
                      <a:pt x="385718" y="750625"/>
                      <a:pt x="396177" y="682974"/>
                      <a:pt x="438091" y="638263"/>
                    </a:cubicBezTo>
                    <a:cubicBezTo>
                      <a:pt x="390194" y="609742"/>
                      <a:pt x="360884" y="556011"/>
                      <a:pt x="361102" y="497135"/>
                    </a:cubicBezTo>
                    <a:cubicBezTo>
                      <a:pt x="361359" y="427756"/>
                      <a:pt x="402404" y="364678"/>
                      <a:pt x="463973" y="339068"/>
                    </a:cubicBezTo>
                    <a:cubicBezTo>
                      <a:pt x="434097" y="238537"/>
                      <a:pt x="488799" y="129361"/>
                      <a:pt x="585252" y="97052"/>
                    </a:cubicBezTo>
                    <a:cubicBezTo>
                      <a:pt x="591303" y="45019"/>
                      <a:pt x="631674" y="4098"/>
                      <a:pt x="680732" y="288"/>
                    </a:cubicBezTo>
                    <a:cubicBezTo>
                      <a:pt x="716229" y="-2481"/>
                      <a:pt x="749890" y="14848"/>
                      <a:pt x="769294" y="45896"/>
                    </a:cubicBezTo>
                    <a:cubicBezTo>
                      <a:pt x="797260" y="14543"/>
                      <a:pt x="839747" y="3241"/>
                      <a:pt x="877445" y="17122"/>
                    </a:cubicBezTo>
                    <a:cubicBezTo>
                      <a:pt x="921581" y="33386"/>
                      <a:pt x="948379" y="80099"/>
                      <a:pt x="941980" y="129627"/>
                    </a:cubicBezTo>
                    <a:cubicBezTo>
                      <a:pt x="942673" y="130089"/>
                      <a:pt x="943345" y="130571"/>
                      <a:pt x="944039" y="131032"/>
                    </a:cubicBezTo>
                    <a:cubicBezTo>
                      <a:pt x="990310" y="134772"/>
                      <a:pt x="1032001" y="160280"/>
                      <a:pt x="1057762" y="200591"/>
                    </a:cubicBezTo>
                    <a:cubicBezTo>
                      <a:pt x="1088276" y="248356"/>
                      <a:pt x="1091706" y="308927"/>
                      <a:pt x="1069944" y="360512"/>
                    </a:cubicBezTo>
                    <a:lnTo>
                      <a:pt x="1069799" y="360743"/>
                    </a:lnTo>
                    <a:lnTo>
                      <a:pt x="1080127" y="361204"/>
                    </a:lnTo>
                    <a:cubicBezTo>
                      <a:pt x="1124262" y="377468"/>
                      <a:pt x="1151061" y="424181"/>
                      <a:pt x="1144662" y="473709"/>
                    </a:cubicBezTo>
                    <a:cubicBezTo>
                      <a:pt x="1145355" y="474171"/>
                      <a:pt x="1146027" y="474653"/>
                      <a:pt x="1146720" y="475114"/>
                    </a:cubicBezTo>
                    <a:cubicBezTo>
                      <a:pt x="1192992" y="478854"/>
                      <a:pt x="1234682" y="504362"/>
                      <a:pt x="1260444" y="544673"/>
                    </a:cubicBezTo>
                    <a:cubicBezTo>
                      <a:pt x="1301129" y="608360"/>
                      <a:pt x="1293664" y="694813"/>
                      <a:pt x="1242538" y="752375"/>
                    </a:cubicBezTo>
                    <a:lnTo>
                      <a:pt x="1242575" y="752431"/>
                    </a:lnTo>
                    <a:lnTo>
                      <a:pt x="1275746" y="802142"/>
                    </a:lnTo>
                    <a:cubicBezTo>
                      <a:pt x="1296044" y="857735"/>
                      <a:pt x="1278016" y="925863"/>
                      <a:pt x="1225326" y="961981"/>
                    </a:cubicBezTo>
                    <a:lnTo>
                      <a:pt x="1225957" y="962886"/>
                    </a:lnTo>
                    <a:lnTo>
                      <a:pt x="1253692" y="1002685"/>
                    </a:lnTo>
                    <a:cubicBezTo>
                      <a:pt x="1259749" y="1018360"/>
                      <a:pt x="1262226" y="1035680"/>
                      <a:pt x="1260584" y="1053257"/>
                    </a:cubicBezTo>
                    <a:cubicBezTo>
                      <a:pt x="1258781" y="1072605"/>
                      <a:pt x="1252135" y="1090831"/>
                      <a:pt x="1241752" y="1106289"/>
                    </a:cubicBezTo>
                    <a:lnTo>
                      <a:pt x="1201691" y="1141649"/>
                    </a:lnTo>
                    <a:lnTo>
                      <a:pt x="1200495" y="1142705"/>
                    </a:lnTo>
                    <a:cubicBezTo>
                      <a:pt x="1222210" y="1173864"/>
                      <a:pt x="1227325" y="1214074"/>
                      <a:pt x="1215969" y="1250274"/>
                    </a:cubicBezTo>
                    <a:cubicBezTo>
                      <a:pt x="1212184" y="1262341"/>
                      <a:pt x="1206569" y="1273962"/>
                      <a:pt x="1199128" y="1284653"/>
                    </a:cubicBezTo>
                    <a:cubicBezTo>
                      <a:pt x="1176455" y="1317242"/>
                      <a:pt x="1140292" y="1336055"/>
                      <a:pt x="1102791" y="1334752"/>
                    </a:cubicBezTo>
                    <a:lnTo>
                      <a:pt x="1102505" y="1335084"/>
                    </a:lnTo>
                    <a:lnTo>
                      <a:pt x="1061569" y="1382680"/>
                    </a:lnTo>
                    <a:lnTo>
                      <a:pt x="1006981" y="1403816"/>
                    </a:lnTo>
                    <a:lnTo>
                      <a:pt x="1007128" y="1405473"/>
                    </a:lnTo>
                    <a:cubicBezTo>
                      <a:pt x="1006899" y="1417845"/>
                      <a:pt x="1005341" y="1430264"/>
                      <a:pt x="1002407" y="1442499"/>
                    </a:cubicBezTo>
                    <a:cubicBezTo>
                      <a:pt x="986807" y="1507563"/>
                      <a:pt x="935165" y="1556289"/>
                      <a:pt x="871741" y="1565784"/>
                    </a:cubicBezTo>
                    <a:cubicBezTo>
                      <a:pt x="871438" y="1606395"/>
                      <a:pt x="854371" y="1644911"/>
                      <a:pt x="824965" y="1671423"/>
                    </a:cubicBezTo>
                    <a:cubicBezTo>
                      <a:pt x="780284" y="1711712"/>
                      <a:pt x="715742" y="1716890"/>
                      <a:pt x="665707" y="1684215"/>
                    </a:cubicBezTo>
                    <a:cubicBezTo>
                      <a:pt x="649525" y="1740339"/>
                      <a:pt x="606194" y="1783243"/>
                      <a:pt x="551898" y="1796912"/>
                    </a:cubicBezTo>
                    <a:cubicBezTo>
                      <a:pt x="487915" y="1813017"/>
                      <a:pt x="421138" y="1785573"/>
                      <a:pt x="384560" y="1728122"/>
                    </a:cubicBezTo>
                    <a:cubicBezTo>
                      <a:pt x="298226" y="1782652"/>
                      <a:pt x="186093" y="1752002"/>
                      <a:pt x="135988" y="1660156"/>
                    </a:cubicBezTo>
                    <a:cubicBezTo>
                      <a:pt x="86766" y="1666193"/>
                      <a:pt x="40549" y="1634216"/>
                      <a:pt x="26695" y="1584523"/>
                    </a:cubicBezTo>
                    <a:cubicBezTo>
                      <a:pt x="16660" y="1548569"/>
                      <a:pt x="25531" y="1509767"/>
                      <a:pt x="50049" y="1482430"/>
                    </a:cubicBezTo>
                    <a:cubicBezTo>
                      <a:pt x="15263" y="1460986"/>
                      <a:pt x="-4108" y="1419837"/>
                      <a:pt x="735" y="1377685"/>
                    </a:cubicBezTo>
                    <a:cubicBezTo>
                      <a:pt x="2155" y="1365347"/>
                      <a:pt x="5557" y="1353677"/>
                      <a:pt x="10596" y="1343034"/>
                    </a:cubicBez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24" name="Oval 23">
                <a:extLst>
                  <a:ext uri="{FF2B5EF4-FFF2-40B4-BE49-F238E27FC236}">
                    <a16:creationId xmlns:a16="http://schemas.microsoft.com/office/drawing/2014/main" id="{5F36D94F-F587-F1A5-9786-F57F1A62C1D0}"/>
                  </a:ext>
                </a:extLst>
              </p:cNvPr>
              <p:cNvSpPr/>
              <p:nvPr/>
            </p:nvSpPr>
            <p:spPr>
              <a:xfrm>
                <a:off x="2582009" y="716281"/>
                <a:ext cx="1501487" cy="1845687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Freeform: Shape 24">
                <a:extLst>
                  <a:ext uri="{FF2B5EF4-FFF2-40B4-BE49-F238E27FC236}">
                    <a16:creationId xmlns:a16="http://schemas.microsoft.com/office/drawing/2014/main" id="{4119DF5D-641B-C159-1427-A19C7D339BA8}"/>
                  </a:ext>
                </a:extLst>
              </p:cNvPr>
              <p:cNvSpPr/>
              <p:nvPr/>
            </p:nvSpPr>
            <p:spPr>
              <a:xfrm rot="9094737" flipH="1">
                <a:off x="2565883" y="614917"/>
                <a:ext cx="1625939" cy="1493221"/>
              </a:xfrm>
              <a:custGeom>
                <a:avLst/>
                <a:gdLst>
                  <a:gd name="connsiteX0" fmla="*/ 1286586 w 1625939"/>
                  <a:gd name="connsiteY0" fmla="*/ 1402438 h 1493221"/>
                  <a:gd name="connsiteX1" fmla="*/ 1431768 w 1625939"/>
                  <a:gd name="connsiteY1" fmla="*/ 1234773 h 1493221"/>
                  <a:gd name="connsiteX2" fmla="*/ 1620981 w 1625939"/>
                  <a:gd name="connsiteY2" fmla="*/ 665627 h 1493221"/>
                  <a:gd name="connsiteX3" fmla="*/ 1559792 w 1625939"/>
                  <a:gd name="connsiteY3" fmla="*/ 543492 h 1493221"/>
                  <a:gd name="connsiteX4" fmla="*/ 1482483 w 1625939"/>
                  <a:gd name="connsiteY4" fmla="*/ 517790 h 1493221"/>
                  <a:gd name="connsiteX5" fmla="*/ 1482483 w 1625939"/>
                  <a:gd name="connsiteY5" fmla="*/ 200808 h 1493221"/>
                  <a:gd name="connsiteX6" fmla="*/ 1281676 w 1625939"/>
                  <a:gd name="connsiteY6" fmla="*/ 0 h 1493221"/>
                  <a:gd name="connsiteX7" fmla="*/ 1147806 w 1625939"/>
                  <a:gd name="connsiteY7" fmla="*/ 1 h 1493221"/>
                  <a:gd name="connsiteX8" fmla="*/ 1080869 w 1625939"/>
                  <a:gd name="connsiteY8" fmla="*/ 66937 h 1493221"/>
                  <a:gd name="connsiteX9" fmla="*/ 1080869 w 1625939"/>
                  <a:gd name="connsiteY9" fmla="*/ 389820 h 1493221"/>
                  <a:gd name="connsiteX10" fmla="*/ 1096649 w 1625939"/>
                  <a:gd name="connsiteY10" fmla="*/ 467984 h 1493221"/>
                  <a:gd name="connsiteX11" fmla="*/ 1128498 w 1625939"/>
                  <a:gd name="connsiteY11" fmla="*/ 515221 h 1493221"/>
                  <a:gd name="connsiteX12" fmla="*/ 1108150 w 1625939"/>
                  <a:gd name="connsiteY12" fmla="*/ 527978 h 1493221"/>
                  <a:gd name="connsiteX13" fmla="*/ 1010075 w 1625939"/>
                  <a:gd name="connsiteY13" fmla="*/ 666110 h 1493221"/>
                  <a:gd name="connsiteX14" fmla="*/ 899873 w 1625939"/>
                  <a:gd name="connsiteY14" fmla="*/ 997594 h 1493221"/>
                  <a:gd name="connsiteX15" fmla="*/ 809164 w 1625939"/>
                  <a:gd name="connsiteY15" fmla="*/ 936436 h 1493221"/>
                  <a:gd name="connsiteX16" fmla="*/ 696369 w 1625939"/>
                  <a:gd name="connsiteY16" fmla="*/ 913664 h 1493221"/>
                  <a:gd name="connsiteX17" fmla="*/ 96595 w 1625939"/>
                  <a:gd name="connsiteY17" fmla="*/ 913664 h 1493221"/>
                  <a:gd name="connsiteX18" fmla="*/ 0 w 1625939"/>
                  <a:gd name="connsiteY18" fmla="*/ 1010259 h 1493221"/>
                  <a:gd name="connsiteX19" fmla="*/ 0 w 1625939"/>
                  <a:gd name="connsiteY19" fmla="*/ 1203442 h 1493221"/>
                  <a:gd name="connsiteX20" fmla="*/ 289779 w 1625939"/>
                  <a:gd name="connsiteY20" fmla="*/ 1493221 h 1493221"/>
                  <a:gd name="connsiteX21" fmla="*/ 889552 w 1625939"/>
                  <a:gd name="connsiteY21" fmla="*/ 1493221 h 1493221"/>
                  <a:gd name="connsiteX22" fmla="*/ 986147 w 1625939"/>
                  <a:gd name="connsiteY22" fmla="*/ 1396626 h 1493221"/>
                  <a:gd name="connsiteX23" fmla="*/ 986147 w 1625939"/>
                  <a:gd name="connsiteY23" fmla="*/ 1391999 h 1493221"/>
                  <a:gd name="connsiteX24" fmla="*/ 1065369 w 1625939"/>
                  <a:gd name="connsiteY24" fmla="*/ 1418336 h 1493221"/>
                  <a:gd name="connsiteX25" fmla="*/ 1286586 w 1625939"/>
                  <a:gd name="connsiteY25" fmla="*/ 1402438 h 1493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1625939" h="1493221">
                    <a:moveTo>
                      <a:pt x="1286586" y="1402438"/>
                    </a:moveTo>
                    <a:cubicBezTo>
                      <a:pt x="1352891" y="1369220"/>
                      <a:pt x="1406524" y="1310707"/>
                      <a:pt x="1431768" y="1234773"/>
                    </a:cubicBezTo>
                    <a:lnTo>
                      <a:pt x="1620981" y="665627"/>
                    </a:lnTo>
                    <a:cubicBezTo>
                      <a:pt x="1637810" y="615004"/>
                      <a:pt x="1610415" y="560322"/>
                      <a:pt x="1559792" y="543492"/>
                    </a:cubicBezTo>
                    <a:lnTo>
                      <a:pt x="1482483" y="517790"/>
                    </a:lnTo>
                    <a:lnTo>
                      <a:pt x="1482483" y="200808"/>
                    </a:lnTo>
                    <a:cubicBezTo>
                      <a:pt x="1482483" y="89904"/>
                      <a:pt x="1392579" y="0"/>
                      <a:pt x="1281676" y="0"/>
                    </a:cubicBezTo>
                    <a:lnTo>
                      <a:pt x="1147806" y="1"/>
                    </a:lnTo>
                    <a:cubicBezTo>
                      <a:pt x="1110838" y="0"/>
                      <a:pt x="1080869" y="29969"/>
                      <a:pt x="1080869" y="66937"/>
                    </a:cubicBezTo>
                    <a:lnTo>
                      <a:pt x="1080869" y="389820"/>
                    </a:lnTo>
                    <a:cubicBezTo>
                      <a:pt x="1080869" y="417546"/>
                      <a:pt x="1086488" y="443959"/>
                      <a:pt x="1096649" y="467984"/>
                    </a:cubicBezTo>
                    <a:lnTo>
                      <a:pt x="1128498" y="515221"/>
                    </a:lnTo>
                    <a:lnTo>
                      <a:pt x="1108150" y="527978"/>
                    </a:lnTo>
                    <a:cubicBezTo>
                      <a:pt x="1063910" y="562009"/>
                      <a:pt x="1029008" y="609160"/>
                      <a:pt x="1010075" y="666110"/>
                    </a:cubicBezTo>
                    <a:lnTo>
                      <a:pt x="899873" y="997594"/>
                    </a:lnTo>
                    <a:lnTo>
                      <a:pt x="809164" y="936436"/>
                    </a:lnTo>
                    <a:cubicBezTo>
                      <a:pt x="774495" y="921773"/>
                      <a:pt x="736379" y="913664"/>
                      <a:pt x="696369" y="913664"/>
                    </a:cubicBezTo>
                    <a:lnTo>
                      <a:pt x="96595" y="913664"/>
                    </a:lnTo>
                    <a:cubicBezTo>
                      <a:pt x="43247" y="913664"/>
                      <a:pt x="0" y="956911"/>
                      <a:pt x="0" y="1010259"/>
                    </a:cubicBezTo>
                    <a:lnTo>
                      <a:pt x="0" y="1203442"/>
                    </a:lnTo>
                    <a:cubicBezTo>
                      <a:pt x="0" y="1363483"/>
                      <a:pt x="129738" y="1493221"/>
                      <a:pt x="289779" y="1493221"/>
                    </a:cubicBezTo>
                    <a:lnTo>
                      <a:pt x="889552" y="1493221"/>
                    </a:lnTo>
                    <a:cubicBezTo>
                      <a:pt x="942900" y="1493221"/>
                      <a:pt x="986147" y="1449974"/>
                      <a:pt x="986147" y="1396626"/>
                    </a:cubicBezTo>
                    <a:lnTo>
                      <a:pt x="986147" y="1391999"/>
                    </a:lnTo>
                    <a:lnTo>
                      <a:pt x="1065369" y="1418336"/>
                    </a:lnTo>
                    <a:cubicBezTo>
                      <a:pt x="1141304" y="1443581"/>
                      <a:pt x="1220281" y="1435657"/>
                      <a:pt x="1286586" y="1402438"/>
                    </a:cubicBez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grpSp>
            <p:nvGrpSpPr>
              <p:cNvPr id="26" name="Group 25">
                <a:extLst>
                  <a:ext uri="{FF2B5EF4-FFF2-40B4-BE49-F238E27FC236}">
                    <a16:creationId xmlns:a16="http://schemas.microsoft.com/office/drawing/2014/main" id="{FD9AEB41-699C-6C2B-157A-32C4EAC69566}"/>
                  </a:ext>
                </a:extLst>
              </p:cNvPr>
              <p:cNvGrpSpPr/>
              <p:nvPr/>
            </p:nvGrpSpPr>
            <p:grpSpPr>
              <a:xfrm rot="18869280">
                <a:off x="1860578" y="2830374"/>
                <a:ext cx="952300" cy="1015856"/>
                <a:chOff x="5117393" y="2695252"/>
                <a:chExt cx="1069245" cy="1724348"/>
              </a:xfrm>
              <a:grpFill/>
            </p:grpSpPr>
            <p:sp>
              <p:nvSpPr>
                <p:cNvPr id="28" name="Rounded Rectangle 35">
                  <a:extLst>
                    <a:ext uri="{FF2B5EF4-FFF2-40B4-BE49-F238E27FC236}">
                      <a16:creationId xmlns:a16="http://schemas.microsoft.com/office/drawing/2014/main" id="{D5B4EF40-0315-FEA1-E03A-05606C405029}"/>
                    </a:ext>
                  </a:extLst>
                </p:cNvPr>
                <p:cNvSpPr/>
                <p:nvPr/>
              </p:nvSpPr>
              <p:spPr>
                <a:xfrm>
                  <a:off x="5562600" y="2743200"/>
                  <a:ext cx="228600" cy="1676400"/>
                </a:xfrm>
                <a:prstGeom prst="round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" name="Moon 28">
                  <a:extLst>
                    <a:ext uri="{FF2B5EF4-FFF2-40B4-BE49-F238E27FC236}">
                      <a16:creationId xmlns:a16="http://schemas.microsoft.com/office/drawing/2014/main" id="{6BD37913-8CFC-F5EE-368E-D40803BA3765}"/>
                    </a:ext>
                  </a:extLst>
                </p:cNvPr>
                <p:cNvSpPr/>
                <p:nvPr/>
              </p:nvSpPr>
              <p:spPr>
                <a:xfrm rot="6029780">
                  <a:off x="5715008" y="2516418"/>
                  <a:ext cx="261097" cy="682163"/>
                </a:xfrm>
                <a:prstGeom prst="moon">
                  <a:avLst>
                    <a:gd name="adj" fmla="val 8750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0" name="Flowchart: Magnetic Disk 29">
                  <a:extLst>
                    <a:ext uri="{FF2B5EF4-FFF2-40B4-BE49-F238E27FC236}">
                      <a16:creationId xmlns:a16="http://schemas.microsoft.com/office/drawing/2014/main" id="{CC330383-9E3A-90F4-BD44-85B2588FAFB4}"/>
                    </a:ext>
                  </a:extLst>
                </p:cNvPr>
                <p:cNvSpPr/>
                <p:nvPr/>
              </p:nvSpPr>
              <p:spPr>
                <a:xfrm rot="15873702">
                  <a:off x="5281182" y="2531463"/>
                  <a:ext cx="282022" cy="609600"/>
                </a:xfrm>
                <a:prstGeom prst="flowChartMagneticDisk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1" name="Oval 30">
                  <a:extLst>
                    <a:ext uri="{FF2B5EF4-FFF2-40B4-BE49-F238E27FC236}">
                      <a16:creationId xmlns:a16="http://schemas.microsoft.com/office/drawing/2014/main" id="{1C85F569-85FC-FC73-FCB6-8408186CBCEE}"/>
                    </a:ext>
                  </a:extLst>
                </p:cNvPr>
                <p:cNvSpPr/>
                <p:nvPr/>
              </p:nvSpPr>
              <p:spPr>
                <a:xfrm>
                  <a:off x="5638800" y="2743200"/>
                  <a:ext cx="152400" cy="1524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27" name="Oval 26">
                <a:extLst>
                  <a:ext uri="{FF2B5EF4-FFF2-40B4-BE49-F238E27FC236}">
                    <a16:creationId xmlns:a16="http://schemas.microsoft.com/office/drawing/2014/main" id="{A239AD1E-D8F1-0C10-919F-312B55B69293}"/>
                  </a:ext>
                </a:extLst>
              </p:cNvPr>
              <p:cNvSpPr/>
              <p:nvPr/>
            </p:nvSpPr>
            <p:spPr>
              <a:xfrm>
                <a:off x="2414722" y="3276602"/>
                <a:ext cx="266024" cy="22860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11" name="Straight Connector 110">
              <a:extLst>
                <a:ext uri="{FF2B5EF4-FFF2-40B4-BE49-F238E27FC236}">
                  <a16:creationId xmlns:a16="http://schemas.microsoft.com/office/drawing/2014/main" id="{12281C8A-5823-F22D-732D-60DB57F0A1F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923452" y="4864360"/>
              <a:ext cx="36463" cy="895258"/>
            </a:xfrm>
            <a:prstGeom prst="lin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4" name="Group 113">
            <a:extLst>
              <a:ext uri="{FF2B5EF4-FFF2-40B4-BE49-F238E27FC236}">
                <a16:creationId xmlns:a16="http://schemas.microsoft.com/office/drawing/2014/main" id="{AD11F693-3C28-C6AB-AB3C-546500FB071F}"/>
              </a:ext>
            </a:extLst>
          </p:cNvPr>
          <p:cNvGrpSpPr/>
          <p:nvPr/>
        </p:nvGrpSpPr>
        <p:grpSpPr>
          <a:xfrm>
            <a:off x="1542316" y="1328259"/>
            <a:ext cx="1770232" cy="5217916"/>
            <a:chOff x="1542316" y="1328259"/>
            <a:chExt cx="1770232" cy="5217916"/>
          </a:xfrm>
          <a:solidFill>
            <a:schemeClr val="bg1"/>
          </a:solidFill>
        </p:grpSpPr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BFA036CD-FAAB-7234-3C7A-FD2242F8537E}"/>
                </a:ext>
              </a:extLst>
            </p:cNvPr>
            <p:cNvSpPr/>
            <p:nvPr/>
          </p:nvSpPr>
          <p:spPr>
            <a:xfrm rot="2843460">
              <a:off x="1875990" y="6004031"/>
              <a:ext cx="400570" cy="55940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CDACD31B-3687-7AA4-568F-0E9C4593BE14}"/>
                </a:ext>
              </a:extLst>
            </p:cNvPr>
            <p:cNvSpPr/>
            <p:nvPr/>
          </p:nvSpPr>
          <p:spPr>
            <a:xfrm rot="19900530">
              <a:off x="2538489" y="5986775"/>
              <a:ext cx="400570" cy="55940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46054957-1728-E0A3-3392-8356DF680030}"/>
                </a:ext>
              </a:extLst>
            </p:cNvPr>
            <p:cNvSpPr/>
            <p:nvPr/>
          </p:nvSpPr>
          <p:spPr>
            <a:xfrm>
              <a:off x="1559589" y="4328899"/>
              <a:ext cx="303803" cy="433441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07F8A2F5-3532-4EC6-7A64-D83BE898DEE4}"/>
                </a:ext>
              </a:extLst>
            </p:cNvPr>
            <p:cNvSpPr/>
            <p:nvPr/>
          </p:nvSpPr>
          <p:spPr>
            <a:xfrm rot="20689303">
              <a:off x="3006637" y="4337629"/>
              <a:ext cx="303803" cy="433441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Trapezoid 58">
              <a:extLst>
                <a:ext uri="{FF2B5EF4-FFF2-40B4-BE49-F238E27FC236}">
                  <a16:creationId xmlns:a16="http://schemas.microsoft.com/office/drawing/2014/main" id="{03855BD6-7DE3-9A96-49FC-CC2DA44E96C5}"/>
                </a:ext>
              </a:extLst>
            </p:cNvPr>
            <p:cNvSpPr/>
            <p:nvPr/>
          </p:nvSpPr>
          <p:spPr>
            <a:xfrm rot="20203792">
              <a:off x="2473586" y="2870564"/>
              <a:ext cx="720128" cy="1752467"/>
            </a:xfrm>
            <a:prstGeom prst="trapezoid">
              <a:avLst>
                <a:gd name="adj" fmla="val 17618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Trapezoid 59">
              <a:extLst>
                <a:ext uri="{FF2B5EF4-FFF2-40B4-BE49-F238E27FC236}">
                  <a16:creationId xmlns:a16="http://schemas.microsoft.com/office/drawing/2014/main" id="{CA2CB8DF-C5D1-C707-A807-84643A25D20C}"/>
                </a:ext>
              </a:extLst>
            </p:cNvPr>
            <p:cNvSpPr/>
            <p:nvPr/>
          </p:nvSpPr>
          <p:spPr>
            <a:xfrm rot="1050082">
              <a:off x="1685307" y="2837051"/>
              <a:ext cx="720128" cy="1752467"/>
            </a:xfrm>
            <a:prstGeom prst="trapezoid">
              <a:avLst>
                <a:gd name="adj" fmla="val 17618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Trapezoid 60">
              <a:extLst>
                <a:ext uri="{FF2B5EF4-FFF2-40B4-BE49-F238E27FC236}">
                  <a16:creationId xmlns:a16="http://schemas.microsoft.com/office/drawing/2014/main" id="{1B99FC5A-A0FE-10C0-74D0-360B7B27F475}"/>
                </a:ext>
              </a:extLst>
            </p:cNvPr>
            <p:cNvSpPr/>
            <p:nvPr/>
          </p:nvSpPr>
          <p:spPr>
            <a:xfrm>
              <a:off x="1899769" y="2879712"/>
              <a:ext cx="1059982" cy="1850037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11877C3C-DF58-2907-22BB-FDAE498AE333}"/>
                </a:ext>
              </a:extLst>
            </p:cNvPr>
            <p:cNvSpPr/>
            <p:nvPr/>
          </p:nvSpPr>
          <p:spPr>
            <a:xfrm>
              <a:off x="2321700" y="3691181"/>
              <a:ext cx="112212" cy="95817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729EE122-DD01-C073-3A9C-E46A9014386F}"/>
                </a:ext>
              </a:extLst>
            </p:cNvPr>
            <p:cNvSpPr/>
            <p:nvPr/>
          </p:nvSpPr>
          <p:spPr>
            <a:xfrm>
              <a:off x="2330954" y="3946155"/>
              <a:ext cx="112212" cy="95817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5FA7B0AD-59F1-388E-A471-7075350DB5EC}"/>
                </a:ext>
              </a:extLst>
            </p:cNvPr>
            <p:cNvSpPr/>
            <p:nvPr/>
          </p:nvSpPr>
          <p:spPr>
            <a:xfrm>
              <a:off x="2345289" y="4218031"/>
              <a:ext cx="112212" cy="95817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Oval 64">
              <a:extLst>
                <a:ext uri="{FF2B5EF4-FFF2-40B4-BE49-F238E27FC236}">
                  <a16:creationId xmlns:a16="http://schemas.microsoft.com/office/drawing/2014/main" id="{56CD48B3-5178-C535-80FE-5865FF2989CB}"/>
                </a:ext>
              </a:extLst>
            </p:cNvPr>
            <p:cNvSpPr/>
            <p:nvPr/>
          </p:nvSpPr>
          <p:spPr>
            <a:xfrm>
              <a:off x="2349208" y="4458532"/>
              <a:ext cx="112212" cy="95817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Trapezoid 65">
              <a:extLst>
                <a:ext uri="{FF2B5EF4-FFF2-40B4-BE49-F238E27FC236}">
                  <a16:creationId xmlns:a16="http://schemas.microsoft.com/office/drawing/2014/main" id="{C50BC825-0F52-B3DB-0C25-DA9594527D23}"/>
                </a:ext>
              </a:extLst>
            </p:cNvPr>
            <p:cNvSpPr/>
            <p:nvPr/>
          </p:nvSpPr>
          <p:spPr>
            <a:xfrm>
              <a:off x="1830694" y="4634591"/>
              <a:ext cx="720128" cy="1608834"/>
            </a:xfrm>
            <a:prstGeom prst="trapezoid">
              <a:avLst>
                <a:gd name="adj" fmla="val 17618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Trapezoid 66">
              <a:extLst>
                <a:ext uri="{FF2B5EF4-FFF2-40B4-BE49-F238E27FC236}">
                  <a16:creationId xmlns:a16="http://schemas.microsoft.com/office/drawing/2014/main" id="{466FF533-ED72-7A2D-7441-EF818F0DCFC1}"/>
                </a:ext>
              </a:extLst>
            </p:cNvPr>
            <p:cNvSpPr/>
            <p:nvPr/>
          </p:nvSpPr>
          <p:spPr>
            <a:xfrm rot="21416046">
              <a:off x="2351774" y="4608600"/>
              <a:ext cx="720128" cy="1608833"/>
            </a:xfrm>
            <a:prstGeom prst="trapezoid">
              <a:avLst>
                <a:gd name="adj" fmla="val 17618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219840AC-B478-F1B2-6448-995A7576BD08}"/>
                </a:ext>
              </a:extLst>
            </p:cNvPr>
            <p:cNvSpPr/>
            <p:nvPr/>
          </p:nvSpPr>
          <p:spPr>
            <a:xfrm>
              <a:off x="2104118" y="4643006"/>
              <a:ext cx="666937" cy="55960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Rounded Rectangle 59">
              <a:extLst>
                <a:ext uri="{FF2B5EF4-FFF2-40B4-BE49-F238E27FC236}">
                  <a16:creationId xmlns:a16="http://schemas.microsoft.com/office/drawing/2014/main" id="{FA45CF3C-55DE-32B1-4B65-940412FDDE39}"/>
                </a:ext>
              </a:extLst>
            </p:cNvPr>
            <p:cNvSpPr/>
            <p:nvPr/>
          </p:nvSpPr>
          <p:spPr>
            <a:xfrm>
              <a:off x="1899769" y="4554349"/>
              <a:ext cx="1059982" cy="175400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Isosceles Triangle 69">
              <a:extLst>
                <a:ext uri="{FF2B5EF4-FFF2-40B4-BE49-F238E27FC236}">
                  <a16:creationId xmlns:a16="http://schemas.microsoft.com/office/drawing/2014/main" id="{A3599913-1C14-C301-7960-5829292F3891}"/>
                </a:ext>
              </a:extLst>
            </p:cNvPr>
            <p:cNvSpPr/>
            <p:nvPr/>
          </p:nvSpPr>
          <p:spPr>
            <a:xfrm rot="10800000">
              <a:off x="2123388" y="2828190"/>
              <a:ext cx="546046" cy="636766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Chord 70">
              <a:extLst>
                <a:ext uri="{FF2B5EF4-FFF2-40B4-BE49-F238E27FC236}">
                  <a16:creationId xmlns:a16="http://schemas.microsoft.com/office/drawing/2014/main" id="{A35D24B3-E825-5819-0986-9A464FF7C4DC}"/>
                </a:ext>
              </a:extLst>
            </p:cNvPr>
            <p:cNvSpPr/>
            <p:nvPr/>
          </p:nvSpPr>
          <p:spPr>
            <a:xfrm rot="4921316" flipH="1">
              <a:off x="2098025" y="2894432"/>
              <a:ext cx="641133" cy="477457"/>
            </a:xfrm>
            <a:prstGeom prst="chord">
              <a:avLst>
                <a:gd name="adj1" fmla="val 2700000"/>
                <a:gd name="adj2" fmla="val 17814685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A95321C2-9FB6-78C2-6F11-44A4A3F239E4}"/>
                </a:ext>
              </a:extLst>
            </p:cNvPr>
            <p:cNvCxnSpPr>
              <a:stCxn id="81" idx="0"/>
              <a:endCxn id="69" idx="0"/>
            </p:cNvCxnSpPr>
            <p:nvPr/>
          </p:nvCxnSpPr>
          <p:spPr>
            <a:xfrm>
              <a:off x="2406182" y="2984664"/>
              <a:ext cx="23578" cy="1569685"/>
            </a:xfrm>
            <a:prstGeom prst="lin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Rounded Rectangle 65">
              <a:extLst>
                <a:ext uri="{FF2B5EF4-FFF2-40B4-BE49-F238E27FC236}">
                  <a16:creationId xmlns:a16="http://schemas.microsoft.com/office/drawing/2014/main" id="{0F7F259E-7A04-2851-319D-3D030B195215}"/>
                </a:ext>
              </a:extLst>
            </p:cNvPr>
            <p:cNvSpPr/>
            <p:nvPr/>
          </p:nvSpPr>
          <p:spPr>
            <a:xfrm>
              <a:off x="2509260" y="3551572"/>
              <a:ext cx="261795" cy="45719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2649670B-04F0-3C59-3E06-FA78BA600573}"/>
                </a:ext>
              </a:extLst>
            </p:cNvPr>
            <p:cNvSpPr/>
            <p:nvPr/>
          </p:nvSpPr>
          <p:spPr>
            <a:xfrm rot="16847535">
              <a:off x="2944101" y="2283268"/>
              <a:ext cx="207373" cy="13874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5" name="Group 74">
              <a:extLst>
                <a:ext uri="{FF2B5EF4-FFF2-40B4-BE49-F238E27FC236}">
                  <a16:creationId xmlns:a16="http://schemas.microsoft.com/office/drawing/2014/main" id="{5201B67A-B378-BF0F-125C-7419171D7C9A}"/>
                </a:ext>
              </a:extLst>
            </p:cNvPr>
            <p:cNvGrpSpPr/>
            <p:nvPr/>
          </p:nvGrpSpPr>
          <p:grpSpPr>
            <a:xfrm>
              <a:off x="2119372" y="2984664"/>
              <a:ext cx="586409" cy="260404"/>
              <a:chOff x="6322244" y="2091246"/>
              <a:chExt cx="1874393" cy="671860"/>
            </a:xfrm>
            <a:grpFill/>
          </p:grpSpPr>
          <p:sp>
            <p:nvSpPr>
              <p:cNvPr id="81" name="Rounded Rectangle 3">
                <a:extLst>
                  <a:ext uri="{FF2B5EF4-FFF2-40B4-BE49-F238E27FC236}">
                    <a16:creationId xmlns:a16="http://schemas.microsoft.com/office/drawing/2014/main" id="{DE8AA30D-20E7-C56B-65B4-F8883638558F}"/>
                  </a:ext>
                </a:extLst>
              </p:cNvPr>
              <p:cNvSpPr/>
              <p:nvPr/>
            </p:nvSpPr>
            <p:spPr>
              <a:xfrm>
                <a:off x="6705600" y="2091246"/>
                <a:ext cx="1066800" cy="671860"/>
              </a:xfrm>
              <a:prstGeom prst="round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2" name="Round Diagonal Corner Rectangle 24">
                <a:extLst>
                  <a:ext uri="{FF2B5EF4-FFF2-40B4-BE49-F238E27FC236}">
                    <a16:creationId xmlns:a16="http://schemas.microsoft.com/office/drawing/2014/main" id="{EBF53335-9461-B5C5-248A-909979B73EE0}"/>
                  </a:ext>
                </a:extLst>
              </p:cNvPr>
              <p:cNvSpPr/>
              <p:nvPr/>
            </p:nvSpPr>
            <p:spPr>
              <a:xfrm rot="2466187">
                <a:off x="6322244" y="2166083"/>
                <a:ext cx="632871" cy="586580"/>
              </a:xfrm>
              <a:prstGeom prst="round2DiagRect">
                <a:avLst>
                  <a:gd name="adj1" fmla="val 50000"/>
                  <a:gd name="adj2" fmla="val 0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3" name="Round Diagonal Corner Rectangle 81">
                <a:extLst>
                  <a:ext uri="{FF2B5EF4-FFF2-40B4-BE49-F238E27FC236}">
                    <a16:creationId xmlns:a16="http://schemas.microsoft.com/office/drawing/2014/main" id="{68DDB178-3E93-8628-FC79-3A2F27B2D91E}"/>
                  </a:ext>
                </a:extLst>
              </p:cNvPr>
              <p:cNvSpPr/>
              <p:nvPr/>
            </p:nvSpPr>
            <p:spPr>
              <a:xfrm rot="13218230">
                <a:off x="7467718" y="2201414"/>
                <a:ext cx="728919" cy="509291"/>
              </a:xfrm>
              <a:prstGeom prst="round2DiagRect">
                <a:avLst>
                  <a:gd name="adj1" fmla="val 50000"/>
                  <a:gd name="adj2" fmla="val 0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id="{EBE6B26D-4525-5B45-90E3-EF83FE223609}"/>
                </a:ext>
              </a:extLst>
            </p:cNvPr>
            <p:cNvGrpSpPr/>
            <p:nvPr/>
          </p:nvGrpSpPr>
          <p:grpSpPr>
            <a:xfrm>
              <a:off x="2501426" y="3529441"/>
              <a:ext cx="446227" cy="268568"/>
              <a:chOff x="6280719" y="1455047"/>
              <a:chExt cx="921715" cy="554747"/>
            </a:xfrm>
            <a:grpFill/>
          </p:grpSpPr>
          <p:sp>
            <p:nvSpPr>
              <p:cNvPr id="48" name="Donut 90">
                <a:extLst>
                  <a:ext uri="{FF2B5EF4-FFF2-40B4-BE49-F238E27FC236}">
                    <a16:creationId xmlns:a16="http://schemas.microsoft.com/office/drawing/2014/main" id="{35B8CBBC-9D28-967B-157B-4295DC40E54F}"/>
                  </a:ext>
                </a:extLst>
              </p:cNvPr>
              <p:cNvSpPr/>
              <p:nvPr/>
            </p:nvSpPr>
            <p:spPr>
              <a:xfrm rot="3132057">
                <a:off x="6157627" y="1578139"/>
                <a:ext cx="410308" cy="164123"/>
              </a:xfrm>
              <a:prstGeom prst="donut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9" name="Donut 91">
                <a:extLst>
                  <a:ext uri="{FF2B5EF4-FFF2-40B4-BE49-F238E27FC236}">
                    <a16:creationId xmlns:a16="http://schemas.microsoft.com/office/drawing/2014/main" id="{E6890A31-8EB8-0020-D8AF-729A63F889EE}"/>
                  </a:ext>
                </a:extLst>
              </p:cNvPr>
              <p:cNvSpPr/>
              <p:nvPr/>
            </p:nvSpPr>
            <p:spPr>
              <a:xfrm rot="3093051">
                <a:off x="6240195" y="1722578"/>
                <a:ext cx="410308" cy="164123"/>
              </a:xfrm>
              <a:prstGeom prst="donut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0" name="Donut 92">
                <a:extLst>
                  <a:ext uri="{FF2B5EF4-FFF2-40B4-BE49-F238E27FC236}">
                    <a16:creationId xmlns:a16="http://schemas.microsoft.com/office/drawing/2014/main" id="{1FB818B5-8E46-D12E-C8C4-B2AEACC0FB65}"/>
                  </a:ext>
                </a:extLst>
              </p:cNvPr>
              <p:cNvSpPr/>
              <p:nvPr/>
            </p:nvSpPr>
            <p:spPr>
              <a:xfrm rot="21265362">
                <a:off x="6500334" y="1842992"/>
                <a:ext cx="354416" cy="148231"/>
              </a:xfrm>
              <a:prstGeom prst="donut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1" name="Donut 93">
                <a:extLst>
                  <a:ext uri="{FF2B5EF4-FFF2-40B4-BE49-F238E27FC236}">
                    <a16:creationId xmlns:a16="http://schemas.microsoft.com/office/drawing/2014/main" id="{041E8753-7CC5-C353-24DF-9B3D900B17E1}"/>
                  </a:ext>
                </a:extLst>
              </p:cNvPr>
              <p:cNvSpPr/>
              <p:nvPr/>
            </p:nvSpPr>
            <p:spPr>
              <a:xfrm rot="18973134">
                <a:off x="6792126" y="1707540"/>
                <a:ext cx="410308" cy="164123"/>
              </a:xfrm>
              <a:prstGeom prst="donut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2" name="Donut 94">
                <a:extLst>
                  <a:ext uri="{FF2B5EF4-FFF2-40B4-BE49-F238E27FC236}">
                    <a16:creationId xmlns:a16="http://schemas.microsoft.com/office/drawing/2014/main" id="{A5688E2D-9D71-ECD3-D939-72E71F2A9E73}"/>
                  </a:ext>
                </a:extLst>
              </p:cNvPr>
              <p:cNvSpPr/>
              <p:nvPr/>
            </p:nvSpPr>
            <p:spPr>
              <a:xfrm rot="9772315">
                <a:off x="6644469" y="1809380"/>
                <a:ext cx="410308" cy="164123"/>
              </a:xfrm>
              <a:prstGeom prst="donut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C21B068F-55B0-D823-1987-09E37F485CC5}"/>
                </a:ext>
              </a:extLst>
            </p:cNvPr>
            <p:cNvGrpSpPr/>
            <p:nvPr/>
          </p:nvGrpSpPr>
          <p:grpSpPr>
            <a:xfrm>
              <a:off x="2515571" y="3722357"/>
              <a:ext cx="357554" cy="417146"/>
              <a:chOff x="6629400" y="2514600"/>
              <a:chExt cx="1371600" cy="1600200"/>
            </a:xfrm>
            <a:grpFill/>
          </p:grpSpPr>
          <p:sp>
            <p:nvSpPr>
              <p:cNvPr id="36" name="Oval 35">
                <a:extLst>
                  <a:ext uri="{FF2B5EF4-FFF2-40B4-BE49-F238E27FC236}">
                    <a16:creationId xmlns:a16="http://schemas.microsoft.com/office/drawing/2014/main" id="{3F223CE2-BD3E-5A88-48F7-A9D95C011C44}"/>
                  </a:ext>
                </a:extLst>
              </p:cNvPr>
              <p:cNvSpPr/>
              <p:nvPr/>
            </p:nvSpPr>
            <p:spPr>
              <a:xfrm>
                <a:off x="6629400" y="2819400"/>
                <a:ext cx="1371600" cy="1295400"/>
              </a:xfrm>
              <a:prstGeom prst="ellips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Oval 36">
                <a:extLst>
                  <a:ext uri="{FF2B5EF4-FFF2-40B4-BE49-F238E27FC236}">
                    <a16:creationId xmlns:a16="http://schemas.microsoft.com/office/drawing/2014/main" id="{CDEE8E9F-D7E1-5D46-E8E9-4844EDE61B20}"/>
                  </a:ext>
                </a:extLst>
              </p:cNvPr>
              <p:cNvSpPr/>
              <p:nvPr/>
            </p:nvSpPr>
            <p:spPr>
              <a:xfrm>
                <a:off x="6781800" y="2971800"/>
                <a:ext cx="1048871" cy="990600"/>
              </a:xfrm>
              <a:prstGeom prst="ellips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8" name="Straight Arrow Connector 37">
                <a:extLst>
                  <a:ext uri="{FF2B5EF4-FFF2-40B4-BE49-F238E27FC236}">
                    <a16:creationId xmlns:a16="http://schemas.microsoft.com/office/drawing/2014/main" id="{703C1B6E-D998-BD36-2039-2886C65EEA61}"/>
                  </a:ext>
                </a:extLst>
              </p:cNvPr>
              <p:cNvCxnSpPr/>
              <p:nvPr/>
            </p:nvCxnSpPr>
            <p:spPr>
              <a:xfrm flipH="1">
                <a:off x="7315200" y="3424518"/>
                <a:ext cx="8965" cy="233082"/>
              </a:xfrm>
              <a:prstGeom prst="straightConnector1">
                <a:avLst/>
              </a:prstGeom>
              <a:grpFill/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Arrow Connector 38">
                <a:extLst>
                  <a:ext uri="{FF2B5EF4-FFF2-40B4-BE49-F238E27FC236}">
                    <a16:creationId xmlns:a16="http://schemas.microsoft.com/office/drawing/2014/main" id="{806C6F11-78C2-3994-D810-8173E29684C1}"/>
                  </a:ext>
                </a:extLst>
              </p:cNvPr>
              <p:cNvCxnSpPr/>
              <p:nvPr/>
            </p:nvCxnSpPr>
            <p:spPr>
              <a:xfrm flipV="1">
                <a:off x="7315200" y="3429000"/>
                <a:ext cx="304800" cy="1"/>
              </a:xfrm>
              <a:prstGeom prst="straightConnector1">
                <a:avLst/>
              </a:prstGeom>
              <a:grpFill/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" name="Oval 39">
                <a:extLst>
                  <a:ext uri="{FF2B5EF4-FFF2-40B4-BE49-F238E27FC236}">
                    <a16:creationId xmlns:a16="http://schemas.microsoft.com/office/drawing/2014/main" id="{E8DBF6C8-7586-2CD0-EB66-7C611537C0EF}"/>
                  </a:ext>
                </a:extLst>
              </p:cNvPr>
              <p:cNvSpPr/>
              <p:nvPr/>
            </p:nvSpPr>
            <p:spPr>
              <a:xfrm>
                <a:off x="7285105" y="3052482"/>
                <a:ext cx="83884" cy="67236"/>
              </a:xfrm>
              <a:prstGeom prst="ellips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Oval 40">
                <a:extLst>
                  <a:ext uri="{FF2B5EF4-FFF2-40B4-BE49-F238E27FC236}">
                    <a16:creationId xmlns:a16="http://schemas.microsoft.com/office/drawing/2014/main" id="{489734CD-FA55-596C-9971-0C282B785DCB}"/>
                  </a:ext>
                </a:extLst>
              </p:cNvPr>
              <p:cNvSpPr/>
              <p:nvPr/>
            </p:nvSpPr>
            <p:spPr>
              <a:xfrm>
                <a:off x="7736541" y="3405692"/>
                <a:ext cx="53788" cy="45719"/>
              </a:xfrm>
              <a:prstGeom prst="ellips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Oval 41">
                <a:extLst>
                  <a:ext uri="{FF2B5EF4-FFF2-40B4-BE49-F238E27FC236}">
                    <a16:creationId xmlns:a16="http://schemas.microsoft.com/office/drawing/2014/main" id="{534FBA72-28CA-A273-83EB-8B4A00C8C0B9}"/>
                  </a:ext>
                </a:extLst>
              </p:cNvPr>
              <p:cNvSpPr/>
              <p:nvPr/>
            </p:nvSpPr>
            <p:spPr>
              <a:xfrm>
                <a:off x="7315201" y="3773245"/>
                <a:ext cx="74918" cy="45719"/>
              </a:xfrm>
              <a:prstGeom prst="ellips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Oval 42">
                <a:extLst>
                  <a:ext uri="{FF2B5EF4-FFF2-40B4-BE49-F238E27FC236}">
                    <a16:creationId xmlns:a16="http://schemas.microsoft.com/office/drawing/2014/main" id="{D55D6273-7561-08E3-9E3B-0EE47D883E1D}"/>
                  </a:ext>
                </a:extLst>
              </p:cNvPr>
              <p:cNvSpPr/>
              <p:nvPr/>
            </p:nvSpPr>
            <p:spPr>
              <a:xfrm>
                <a:off x="6849036" y="3403186"/>
                <a:ext cx="89646" cy="45719"/>
              </a:xfrm>
              <a:prstGeom prst="ellips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Oval 43">
                <a:extLst>
                  <a:ext uri="{FF2B5EF4-FFF2-40B4-BE49-F238E27FC236}">
                    <a16:creationId xmlns:a16="http://schemas.microsoft.com/office/drawing/2014/main" id="{523AC2F5-87F2-0D54-B3F7-3FAEF0FCE29E}"/>
                  </a:ext>
                </a:extLst>
              </p:cNvPr>
              <p:cNvSpPr/>
              <p:nvPr/>
            </p:nvSpPr>
            <p:spPr>
              <a:xfrm>
                <a:off x="7059706" y="2734234"/>
                <a:ext cx="457200" cy="179295"/>
              </a:xfrm>
              <a:prstGeom prst="ellips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Rounded Rectangle 105">
                <a:extLst>
                  <a:ext uri="{FF2B5EF4-FFF2-40B4-BE49-F238E27FC236}">
                    <a16:creationId xmlns:a16="http://schemas.microsoft.com/office/drawing/2014/main" id="{EF8B8299-9E03-FBD2-04E8-226D5B7E8C13}"/>
                  </a:ext>
                </a:extLst>
              </p:cNvPr>
              <p:cNvSpPr/>
              <p:nvPr/>
            </p:nvSpPr>
            <p:spPr>
              <a:xfrm>
                <a:off x="7162800" y="2545977"/>
                <a:ext cx="251012" cy="304800"/>
              </a:xfrm>
              <a:prstGeom prst="roundRect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Oval 45">
                <a:extLst>
                  <a:ext uri="{FF2B5EF4-FFF2-40B4-BE49-F238E27FC236}">
                    <a16:creationId xmlns:a16="http://schemas.microsoft.com/office/drawing/2014/main" id="{3C396283-8A14-FDFB-EEB4-E4F08BDEB942}"/>
                  </a:ext>
                </a:extLst>
              </p:cNvPr>
              <p:cNvSpPr/>
              <p:nvPr/>
            </p:nvSpPr>
            <p:spPr>
              <a:xfrm>
                <a:off x="7086600" y="2514600"/>
                <a:ext cx="381000" cy="152400"/>
              </a:xfrm>
              <a:prstGeom prst="ellips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Oval 46">
                <a:extLst>
                  <a:ext uri="{FF2B5EF4-FFF2-40B4-BE49-F238E27FC236}">
                    <a16:creationId xmlns:a16="http://schemas.microsoft.com/office/drawing/2014/main" id="{19ECF428-0A5F-06E4-FB97-511FF290BBCA}"/>
                  </a:ext>
                </a:extLst>
              </p:cNvPr>
              <p:cNvSpPr/>
              <p:nvPr/>
            </p:nvSpPr>
            <p:spPr>
              <a:xfrm>
                <a:off x="7270376" y="3406588"/>
                <a:ext cx="116542" cy="80683"/>
              </a:xfrm>
              <a:prstGeom prst="ellips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09" name="Freeform: Shape 108">
              <a:extLst>
                <a:ext uri="{FF2B5EF4-FFF2-40B4-BE49-F238E27FC236}">
                  <a16:creationId xmlns:a16="http://schemas.microsoft.com/office/drawing/2014/main" id="{D6223B3E-8E17-B6B8-9936-75AF118056D9}"/>
                </a:ext>
              </a:extLst>
            </p:cNvPr>
            <p:cNvSpPr/>
            <p:nvPr/>
          </p:nvSpPr>
          <p:spPr>
            <a:xfrm rot="19676626">
              <a:off x="1542316" y="1328259"/>
              <a:ext cx="1770232" cy="1789716"/>
            </a:xfrm>
            <a:custGeom>
              <a:avLst/>
              <a:gdLst>
                <a:gd name="connsiteX0" fmla="*/ 1555707 w 1770232"/>
                <a:gd name="connsiteY0" fmla="*/ 217665 h 1789716"/>
                <a:gd name="connsiteX1" fmla="*/ 1638511 w 1770232"/>
                <a:gd name="connsiteY1" fmla="*/ 406864 h 1789716"/>
                <a:gd name="connsiteX2" fmla="*/ 1730178 w 1770232"/>
                <a:gd name="connsiteY2" fmla="*/ 491087 h 1789716"/>
                <a:gd name="connsiteX3" fmla="*/ 1692472 w 1770232"/>
                <a:gd name="connsiteY3" fmla="*/ 684824 h 1789716"/>
                <a:gd name="connsiteX4" fmla="*/ 1769957 w 1770232"/>
                <a:gd name="connsiteY4" fmla="*/ 851041 h 1789716"/>
                <a:gd name="connsiteX5" fmla="*/ 1647415 w 1770232"/>
                <a:gd name="connsiteY5" fmla="*/ 1032555 h 1789716"/>
                <a:gd name="connsiteX6" fmla="*/ 1499892 w 1770232"/>
                <a:gd name="connsiteY6" fmla="*/ 1311364 h 1789716"/>
                <a:gd name="connsiteX7" fmla="*/ 1388893 w 1770232"/>
                <a:gd name="connsiteY7" fmla="*/ 1421682 h 1789716"/>
                <a:gd name="connsiteX8" fmla="*/ 1333751 w 1770232"/>
                <a:gd name="connsiteY8" fmla="*/ 1408657 h 1789716"/>
                <a:gd name="connsiteX9" fmla="*/ 1327666 w 1770232"/>
                <a:gd name="connsiteY9" fmla="*/ 1402291 h 1789716"/>
                <a:gd name="connsiteX10" fmla="*/ 1324796 w 1770232"/>
                <a:gd name="connsiteY10" fmla="*/ 1405393 h 1789716"/>
                <a:gd name="connsiteX11" fmla="*/ 1240800 w 1770232"/>
                <a:gd name="connsiteY11" fmla="*/ 1610357 h 1789716"/>
                <a:gd name="connsiteX12" fmla="*/ 990119 w 1770232"/>
                <a:gd name="connsiteY12" fmla="*/ 1678831 h 1789716"/>
                <a:gd name="connsiteX13" fmla="*/ 849784 w 1770232"/>
                <a:gd name="connsiteY13" fmla="*/ 1784139 h 1789716"/>
                <a:gd name="connsiteX14" fmla="*/ 657338 w 1770232"/>
                <a:gd name="connsiteY14" fmla="*/ 1687014 h 1789716"/>
                <a:gd name="connsiteX15" fmla="*/ 434623 w 1770232"/>
                <a:gd name="connsiteY15" fmla="*/ 1753640 h 1789716"/>
                <a:gd name="connsiteX16" fmla="*/ 300058 w 1770232"/>
                <a:gd name="connsiteY16" fmla="*/ 1543570 h 1789716"/>
                <a:gd name="connsiteX17" fmla="*/ 72019 w 1770232"/>
                <a:gd name="connsiteY17" fmla="*/ 1276469 h 1789716"/>
                <a:gd name="connsiteX18" fmla="*/ 9390 w 1770232"/>
                <a:gd name="connsiteY18" fmla="*/ 1098933 h 1789716"/>
                <a:gd name="connsiteX19" fmla="*/ 120051 w 1770232"/>
                <a:gd name="connsiteY19" fmla="*/ 981529 h 1789716"/>
                <a:gd name="connsiteX20" fmla="*/ 149884 w 1770232"/>
                <a:gd name="connsiteY20" fmla="*/ 808659 h 1789716"/>
                <a:gd name="connsiteX21" fmla="*/ 329348 w 1770232"/>
                <a:gd name="connsiteY21" fmla="*/ 750787 h 1789716"/>
                <a:gd name="connsiteX22" fmla="*/ 332351 w 1770232"/>
                <a:gd name="connsiteY22" fmla="*/ 748180 h 1789716"/>
                <a:gd name="connsiteX23" fmla="*/ 336115 w 1770232"/>
                <a:gd name="connsiteY23" fmla="*/ 741888 h 1789716"/>
                <a:gd name="connsiteX24" fmla="*/ 304148 w 1770232"/>
                <a:gd name="connsiteY24" fmla="*/ 739959 h 1789716"/>
                <a:gd name="connsiteX25" fmla="*/ 213392 w 1770232"/>
                <a:gd name="connsiteY25" fmla="*/ 653893 h 1789716"/>
                <a:gd name="connsiteX26" fmla="*/ 242268 w 1770232"/>
                <a:gd name="connsiteY26" fmla="*/ 534104 h 1789716"/>
                <a:gd name="connsiteX27" fmla="*/ 181292 w 1770232"/>
                <a:gd name="connsiteY27" fmla="*/ 411203 h 1789716"/>
                <a:gd name="connsiteX28" fmla="*/ 292650 w 1770232"/>
                <a:gd name="connsiteY28" fmla="*/ 301965 h 1789716"/>
                <a:gd name="connsiteX29" fmla="*/ 293715 w 1770232"/>
                <a:gd name="connsiteY29" fmla="*/ 299086 h 1789716"/>
                <a:gd name="connsiteX30" fmla="*/ 343319 w 1770232"/>
                <a:gd name="connsiteY30" fmla="*/ 142218 h 1789716"/>
                <a:gd name="connsiteX31" fmla="*/ 584632 w 1770232"/>
                <a:gd name="connsiteY31" fmla="*/ 106380 h 1789716"/>
                <a:gd name="connsiteX32" fmla="*/ 584686 w 1770232"/>
                <a:gd name="connsiteY32" fmla="*/ 106319 h 1789716"/>
                <a:gd name="connsiteX33" fmla="*/ 632676 w 1770232"/>
                <a:gd name="connsiteY33" fmla="*/ 52419 h 1789716"/>
                <a:gd name="connsiteX34" fmla="*/ 827931 w 1770232"/>
                <a:gd name="connsiteY34" fmla="*/ 69176 h 1789716"/>
                <a:gd name="connsiteX35" fmla="*/ 828798 w 1770232"/>
                <a:gd name="connsiteY35" fmla="*/ 68161 h 1789716"/>
                <a:gd name="connsiteX36" fmla="*/ 866912 w 1770232"/>
                <a:gd name="connsiteY36" fmla="*/ 23582 h 1789716"/>
                <a:gd name="connsiteX37" fmla="*/ 922735 w 1770232"/>
                <a:gd name="connsiteY37" fmla="*/ 1241 h 1789716"/>
                <a:gd name="connsiteX38" fmla="*/ 1016636 w 1770232"/>
                <a:gd name="connsiteY38" fmla="*/ 25630 h 1789716"/>
                <a:gd name="connsiteX39" fmla="*/ 1038933 w 1770232"/>
                <a:gd name="connsiteY39" fmla="*/ 47815 h 1789716"/>
                <a:gd name="connsiteX40" fmla="*/ 1040311 w 1770232"/>
                <a:gd name="connsiteY40" fmla="*/ 49186 h 1789716"/>
                <a:gd name="connsiteX41" fmla="*/ 1158835 w 1770232"/>
                <a:gd name="connsiteY41" fmla="*/ 681 h 1789716"/>
                <a:gd name="connsiteX42" fmla="*/ 1202395 w 1770232"/>
                <a:gd name="connsiteY42" fmla="*/ 11540 h 1789716"/>
                <a:gd name="connsiteX43" fmla="*/ 1284589 w 1770232"/>
                <a:gd name="connsiteY43" fmla="*/ 114241 h 1789716"/>
                <a:gd name="connsiteX44" fmla="*/ 1285037 w 1770232"/>
                <a:gd name="connsiteY44" fmla="*/ 114424 h 1789716"/>
                <a:gd name="connsiteX45" fmla="*/ 1319791 w 1770232"/>
                <a:gd name="connsiteY45" fmla="*/ 128651 h 1789716"/>
                <a:gd name="connsiteX46" fmla="*/ 1362730 w 1770232"/>
                <a:gd name="connsiteY46" fmla="*/ 164506 h 1789716"/>
                <a:gd name="connsiteX47" fmla="*/ 1382863 w 1770232"/>
                <a:gd name="connsiteY47" fmla="*/ 200885 h 1789716"/>
                <a:gd name="connsiteX48" fmla="*/ 1404816 w 1770232"/>
                <a:gd name="connsiteY48" fmla="*/ 213230 h 1789716"/>
                <a:gd name="connsiteX49" fmla="*/ 1555707 w 1770232"/>
                <a:gd name="connsiteY49" fmla="*/ 217665 h 17897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</a:cxnLst>
              <a:rect l="l" t="t" r="r" b="b"/>
              <a:pathLst>
                <a:path w="1770232" h="1789716">
                  <a:moveTo>
                    <a:pt x="1555707" y="217665"/>
                  </a:moveTo>
                  <a:cubicBezTo>
                    <a:pt x="1616362" y="253753"/>
                    <a:pt x="1649090" y="328530"/>
                    <a:pt x="1638511" y="406864"/>
                  </a:cubicBezTo>
                  <a:cubicBezTo>
                    <a:pt x="1679369" y="418116"/>
                    <a:pt x="1712786" y="448838"/>
                    <a:pt x="1730178" y="491087"/>
                  </a:cubicBezTo>
                  <a:cubicBezTo>
                    <a:pt x="1756609" y="555283"/>
                    <a:pt x="1741322" y="633795"/>
                    <a:pt x="1692472" y="684824"/>
                  </a:cubicBezTo>
                  <a:cubicBezTo>
                    <a:pt x="1743929" y="719210"/>
                    <a:pt x="1773426" y="782493"/>
                    <a:pt x="1769957" y="851041"/>
                  </a:cubicBezTo>
                  <a:cubicBezTo>
                    <a:pt x="1765867" y="931816"/>
                    <a:pt x="1716973" y="1004251"/>
                    <a:pt x="1647415" y="1032555"/>
                  </a:cubicBezTo>
                  <a:cubicBezTo>
                    <a:pt x="1674973" y="1150344"/>
                    <a:pt x="1608433" y="1276118"/>
                    <a:pt x="1499892" y="1311364"/>
                  </a:cubicBezTo>
                  <a:cubicBezTo>
                    <a:pt x="1490340" y="1371800"/>
                    <a:pt x="1443408" y="1418453"/>
                    <a:pt x="1388893" y="1421682"/>
                  </a:cubicBezTo>
                  <a:cubicBezTo>
                    <a:pt x="1369170" y="1422857"/>
                    <a:pt x="1350232" y="1418193"/>
                    <a:pt x="1333751" y="1408657"/>
                  </a:cubicBezTo>
                  <a:lnTo>
                    <a:pt x="1327666" y="1402291"/>
                  </a:lnTo>
                  <a:lnTo>
                    <a:pt x="1324796" y="1405393"/>
                  </a:lnTo>
                  <a:cubicBezTo>
                    <a:pt x="1325413" y="1478967"/>
                    <a:pt x="1294465" y="1554461"/>
                    <a:pt x="1240800" y="1610357"/>
                  </a:cubicBezTo>
                  <a:cubicBezTo>
                    <a:pt x="1169456" y="1684666"/>
                    <a:pt x="1070380" y="1711730"/>
                    <a:pt x="990119" y="1678831"/>
                  </a:cubicBezTo>
                  <a:cubicBezTo>
                    <a:pt x="956365" y="1731962"/>
                    <a:pt x="905186" y="1770348"/>
                    <a:pt x="849784" y="1784139"/>
                  </a:cubicBezTo>
                  <a:cubicBezTo>
                    <a:pt x="765601" y="1805100"/>
                    <a:pt x="687615" y="1765730"/>
                    <a:pt x="657338" y="1687014"/>
                  </a:cubicBezTo>
                  <a:cubicBezTo>
                    <a:pt x="592683" y="1749164"/>
                    <a:pt x="507891" y="1774527"/>
                    <a:pt x="434623" y="1753640"/>
                  </a:cubicBezTo>
                  <a:cubicBezTo>
                    <a:pt x="348286" y="1729025"/>
                    <a:pt x="294582" y="1645204"/>
                    <a:pt x="300058" y="1543570"/>
                  </a:cubicBezTo>
                  <a:cubicBezTo>
                    <a:pt x="156578" y="1553441"/>
                    <a:pt x="53701" y="1432962"/>
                    <a:pt x="72019" y="1276469"/>
                  </a:cubicBezTo>
                  <a:cubicBezTo>
                    <a:pt x="10826" y="1249188"/>
                    <a:pt x="-15664" y="1174121"/>
                    <a:pt x="9390" y="1098933"/>
                  </a:cubicBezTo>
                  <a:cubicBezTo>
                    <a:pt x="27503" y="1044525"/>
                    <a:pt x="69557" y="999900"/>
                    <a:pt x="120051" y="981529"/>
                  </a:cubicBezTo>
                  <a:cubicBezTo>
                    <a:pt x="97955" y="928477"/>
                    <a:pt x="109676" y="860565"/>
                    <a:pt x="149884" y="808659"/>
                  </a:cubicBezTo>
                  <a:cubicBezTo>
                    <a:pt x="196973" y="747892"/>
                    <a:pt x="271490" y="723859"/>
                    <a:pt x="329348" y="750787"/>
                  </a:cubicBezTo>
                  <a:cubicBezTo>
                    <a:pt x="330345" y="749905"/>
                    <a:pt x="331354" y="749062"/>
                    <a:pt x="332351" y="748180"/>
                  </a:cubicBezTo>
                  <a:lnTo>
                    <a:pt x="336115" y="741888"/>
                  </a:lnTo>
                  <a:lnTo>
                    <a:pt x="304148" y="739959"/>
                  </a:lnTo>
                  <a:cubicBezTo>
                    <a:pt x="261596" y="729662"/>
                    <a:pt x="226240" y="697624"/>
                    <a:pt x="213392" y="653893"/>
                  </a:cubicBezTo>
                  <a:cubicBezTo>
                    <a:pt x="200984" y="611707"/>
                    <a:pt x="211953" y="566179"/>
                    <a:pt x="242268" y="534104"/>
                  </a:cubicBezTo>
                  <a:cubicBezTo>
                    <a:pt x="199257" y="508943"/>
                    <a:pt x="175304" y="460662"/>
                    <a:pt x="181292" y="411203"/>
                  </a:cubicBezTo>
                  <a:cubicBezTo>
                    <a:pt x="188317" y="353295"/>
                    <a:pt x="234553" y="307935"/>
                    <a:pt x="292650" y="301965"/>
                  </a:cubicBezTo>
                  <a:cubicBezTo>
                    <a:pt x="292995" y="300999"/>
                    <a:pt x="293369" y="300053"/>
                    <a:pt x="293715" y="299086"/>
                  </a:cubicBezTo>
                  <a:cubicBezTo>
                    <a:pt x="285913" y="242060"/>
                    <a:pt x="304108" y="184551"/>
                    <a:pt x="343319" y="142218"/>
                  </a:cubicBezTo>
                  <a:cubicBezTo>
                    <a:pt x="405274" y="75355"/>
                    <a:pt x="505720" y="60453"/>
                    <a:pt x="584632" y="106380"/>
                  </a:cubicBezTo>
                  <a:lnTo>
                    <a:pt x="584686" y="106319"/>
                  </a:lnTo>
                  <a:lnTo>
                    <a:pt x="632676" y="52419"/>
                  </a:lnTo>
                  <a:cubicBezTo>
                    <a:pt x="690725" y="12467"/>
                    <a:pt x="773044" y="15419"/>
                    <a:pt x="827931" y="69176"/>
                  </a:cubicBezTo>
                  <a:lnTo>
                    <a:pt x="828798" y="68161"/>
                  </a:lnTo>
                  <a:lnTo>
                    <a:pt x="866912" y="23582"/>
                  </a:lnTo>
                  <a:cubicBezTo>
                    <a:pt x="883193" y="11913"/>
                    <a:pt x="902280" y="4121"/>
                    <a:pt x="922735" y="1241"/>
                  </a:cubicBezTo>
                  <a:cubicBezTo>
                    <a:pt x="956505" y="-3520"/>
                    <a:pt x="990242" y="5600"/>
                    <a:pt x="1016636" y="25630"/>
                  </a:cubicBezTo>
                  <a:lnTo>
                    <a:pt x="1038933" y="47815"/>
                  </a:lnTo>
                  <a:lnTo>
                    <a:pt x="1040311" y="49186"/>
                  </a:lnTo>
                  <a:cubicBezTo>
                    <a:pt x="1070151" y="14283"/>
                    <a:pt x="1114631" y="-3038"/>
                    <a:pt x="1158835" y="681"/>
                  </a:cubicBezTo>
                  <a:cubicBezTo>
                    <a:pt x="1173570" y="1920"/>
                    <a:pt x="1188274" y="5497"/>
                    <a:pt x="1202395" y="11540"/>
                  </a:cubicBezTo>
                  <a:cubicBezTo>
                    <a:pt x="1245435" y="29953"/>
                    <a:pt x="1276298" y="68503"/>
                    <a:pt x="1284589" y="114241"/>
                  </a:cubicBezTo>
                  <a:lnTo>
                    <a:pt x="1285037" y="114424"/>
                  </a:lnTo>
                  <a:lnTo>
                    <a:pt x="1319791" y="128651"/>
                  </a:lnTo>
                  <a:cubicBezTo>
                    <a:pt x="1336234" y="137901"/>
                    <a:pt x="1350781" y="150074"/>
                    <a:pt x="1362730" y="164506"/>
                  </a:cubicBezTo>
                  <a:lnTo>
                    <a:pt x="1382863" y="200885"/>
                  </a:lnTo>
                  <a:lnTo>
                    <a:pt x="1404816" y="213230"/>
                  </a:lnTo>
                  <a:cubicBezTo>
                    <a:pt x="1454502" y="188877"/>
                    <a:pt x="1510082" y="190519"/>
                    <a:pt x="1555707" y="217665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7" name="Oval 76">
              <a:extLst>
                <a:ext uri="{FF2B5EF4-FFF2-40B4-BE49-F238E27FC236}">
                  <a16:creationId xmlns:a16="http://schemas.microsoft.com/office/drawing/2014/main" id="{AE4656C3-EF78-F665-D350-2B268640659D}"/>
                </a:ext>
              </a:extLst>
            </p:cNvPr>
            <p:cNvSpPr/>
            <p:nvPr/>
          </p:nvSpPr>
          <p:spPr>
            <a:xfrm>
              <a:off x="1725308" y="1541219"/>
              <a:ext cx="1382830" cy="1404717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5082081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C70A63CF-6D43-C7C9-055B-EAC0796E55C1}"/>
              </a:ext>
            </a:extLst>
          </p:cNvPr>
          <p:cNvGrpSpPr/>
          <p:nvPr/>
        </p:nvGrpSpPr>
        <p:grpSpPr>
          <a:xfrm>
            <a:off x="426720" y="243840"/>
            <a:ext cx="975360" cy="1026160"/>
            <a:chOff x="426720" y="243840"/>
            <a:chExt cx="975360" cy="102616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20138D1-B9F0-C2B1-3F94-2427BF2C30E5}"/>
                </a:ext>
              </a:extLst>
            </p:cNvPr>
            <p:cNvSpPr/>
            <p:nvPr/>
          </p:nvSpPr>
          <p:spPr>
            <a:xfrm>
              <a:off x="426720" y="294640"/>
              <a:ext cx="975360" cy="97536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89D68967-65BB-C7FB-3F56-81E631959BE6}"/>
                </a:ext>
              </a:extLst>
            </p:cNvPr>
            <p:cNvSpPr txBox="1"/>
            <p:nvPr/>
          </p:nvSpPr>
          <p:spPr>
            <a:xfrm>
              <a:off x="584200" y="243840"/>
              <a:ext cx="74168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0" dirty="0">
                  <a:latin typeface="Algerian" panose="04020705040A02060702" pitchFamily="82" charset="0"/>
                </a:rPr>
                <a:t>U</a:t>
              </a:r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8600EE10-F456-13ED-DE97-56314D9DC9D5}"/>
              </a:ext>
            </a:extLst>
          </p:cNvPr>
          <p:cNvSpPr txBox="1"/>
          <p:nvPr/>
        </p:nvSpPr>
        <p:spPr>
          <a:xfrm>
            <a:off x="1676400" y="381401"/>
            <a:ext cx="288544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Uriah</a:t>
            </a:r>
          </a:p>
          <a:p>
            <a:r>
              <a:rPr lang="en-US" sz="1100" dirty="0"/>
              <a:t>D&amp;C 132:39; Samuel 2:11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580602EC-2E6D-5778-ED27-5B9F6503D965}"/>
              </a:ext>
            </a:extLst>
          </p:cNvPr>
          <p:cNvGrpSpPr/>
          <p:nvPr/>
        </p:nvGrpSpPr>
        <p:grpSpPr>
          <a:xfrm>
            <a:off x="1483360" y="1167140"/>
            <a:ext cx="2523655" cy="5385567"/>
            <a:chOff x="4147158" y="488935"/>
            <a:chExt cx="2909499" cy="5774096"/>
          </a:xfrm>
          <a:solidFill>
            <a:schemeClr val="bg1"/>
          </a:solidFill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7A4B71A8-9DE6-2048-9CC0-072C11909A07}"/>
                </a:ext>
              </a:extLst>
            </p:cNvPr>
            <p:cNvSpPr/>
            <p:nvPr/>
          </p:nvSpPr>
          <p:spPr>
            <a:xfrm rot="20219626">
              <a:off x="6443342" y="3724604"/>
              <a:ext cx="613315" cy="831268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AAB9D79D-AD04-F2FD-BD3F-8B6EB2557CC0}"/>
                </a:ext>
              </a:extLst>
            </p:cNvPr>
            <p:cNvSpPr/>
            <p:nvPr/>
          </p:nvSpPr>
          <p:spPr>
            <a:xfrm rot="3035986">
              <a:off x="4256134" y="3662671"/>
              <a:ext cx="613315" cy="831268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A96E0EFB-324D-477B-7C83-AF4DDCB69D3C}"/>
                </a:ext>
              </a:extLst>
            </p:cNvPr>
            <p:cNvGrpSpPr/>
            <p:nvPr/>
          </p:nvGrpSpPr>
          <p:grpSpPr>
            <a:xfrm>
              <a:off x="4822796" y="5625998"/>
              <a:ext cx="1486359" cy="637033"/>
              <a:chOff x="993998" y="5227434"/>
              <a:chExt cx="1486359" cy="637033"/>
            </a:xfrm>
            <a:grpFill/>
          </p:grpSpPr>
          <p:sp>
            <p:nvSpPr>
              <p:cNvPr id="41" name="Oval 40">
                <a:extLst>
                  <a:ext uri="{FF2B5EF4-FFF2-40B4-BE49-F238E27FC236}">
                    <a16:creationId xmlns:a16="http://schemas.microsoft.com/office/drawing/2014/main" id="{77C0A13C-B56B-1D0F-5A37-8979C792AAC2}"/>
                  </a:ext>
                </a:extLst>
              </p:cNvPr>
              <p:cNvSpPr/>
              <p:nvPr/>
            </p:nvSpPr>
            <p:spPr>
              <a:xfrm rot="3035986">
                <a:off x="1102974" y="5142176"/>
                <a:ext cx="613315" cy="831268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 dirty="0"/>
              </a:p>
            </p:txBody>
          </p:sp>
          <p:sp>
            <p:nvSpPr>
              <p:cNvPr id="42" name="Oval 41">
                <a:extLst>
                  <a:ext uri="{FF2B5EF4-FFF2-40B4-BE49-F238E27FC236}">
                    <a16:creationId xmlns:a16="http://schemas.microsoft.com/office/drawing/2014/main" id="{FE934853-086A-477E-0AF8-EB6D6AF5D48B}"/>
                  </a:ext>
                </a:extLst>
              </p:cNvPr>
              <p:cNvSpPr/>
              <p:nvPr/>
            </p:nvSpPr>
            <p:spPr>
              <a:xfrm rot="18846152">
                <a:off x="1758065" y="5118458"/>
                <a:ext cx="613315" cy="831268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</p:grpSp>
        <p:sp>
          <p:nvSpPr>
            <p:cNvPr id="10" name="Trapezoid 9">
              <a:extLst>
                <a:ext uri="{FF2B5EF4-FFF2-40B4-BE49-F238E27FC236}">
                  <a16:creationId xmlns:a16="http://schemas.microsoft.com/office/drawing/2014/main" id="{F530B940-7F5E-5A14-4CDD-24F81355A903}"/>
                </a:ext>
              </a:extLst>
            </p:cNvPr>
            <p:cNvSpPr/>
            <p:nvPr/>
          </p:nvSpPr>
          <p:spPr>
            <a:xfrm rot="1548240">
              <a:off x="4487300" y="2227316"/>
              <a:ext cx="936751" cy="2017059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1" name="Trapezoid 10">
              <a:extLst>
                <a:ext uri="{FF2B5EF4-FFF2-40B4-BE49-F238E27FC236}">
                  <a16:creationId xmlns:a16="http://schemas.microsoft.com/office/drawing/2014/main" id="{491F2A01-A24A-2BC3-8E0D-72ECC510AE5E}"/>
                </a:ext>
              </a:extLst>
            </p:cNvPr>
            <p:cNvSpPr/>
            <p:nvPr/>
          </p:nvSpPr>
          <p:spPr>
            <a:xfrm rot="20076904">
              <a:off x="5893995" y="2227413"/>
              <a:ext cx="936751" cy="2017059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2" name="Trapezoid 11">
              <a:extLst>
                <a:ext uri="{FF2B5EF4-FFF2-40B4-BE49-F238E27FC236}">
                  <a16:creationId xmlns:a16="http://schemas.microsoft.com/office/drawing/2014/main" id="{9C0E6990-FFF4-259B-EEF0-5C125D0F2F87}"/>
                </a:ext>
              </a:extLst>
            </p:cNvPr>
            <p:cNvSpPr/>
            <p:nvPr/>
          </p:nvSpPr>
          <p:spPr>
            <a:xfrm>
              <a:off x="4821815" y="2271914"/>
              <a:ext cx="1669243" cy="3551380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3" name="Multiply 94">
              <a:extLst>
                <a:ext uri="{FF2B5EF4-FFF2-40B4-BE49-F238E27FC236}">
                  <a16:creationId xmlns:a16="http://schemas.microsoft.com/office/drawing/2014/main" id="{CE8EF9AB-2B17-D2DD-2E6F-6010D2CF8280}"/>
                </a:ext>
              </a:extLst>
            </p:cNvPr>
            <p:cNvSpPr/>
            <p:nvPr/>
          </p:nvSpPr>
          <p:spPr>
            <a:xfrm>
              <a:off x="4722611" y="1734030"/>
              <a:ext cx="1829975" cy="2465745"/>
            </a:xfrm>
            <a:prstGeom prst="mathMultiply">
              <a:avLst>
                <a:gd name="adj1" fmla="val 13105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4" name="Trapezoid 13">
              <a:extLst>
                <a:ext uri="{FF2B5EF4-FFF2-40B4-BE49-F238E27FC236}">
                  <a16:creationId xmlns:a16="http://schemas.microsoft.com/office/drawing/2014/main" id="{A29EA711-7C45-890D-CEE9-94B2B1DC957F}"/>
                </a:ext>
              </a:extLst>
            </p:cNvPr>
            <p:cNvSpPr/>
            <p:nvPr/>
          </p:nvSpPr>
          <p:spPr>
            <a:xfrm rot="558297">
              <a:off x="4819065" y="3838343"/>
              <a:ext cx="602096" cy="1754719"/>
            </a:xfrm>
            <a:prstGeom prst="trapezoid">
              <a:avLst>
                <a:gd name="adj" fmla="val 21935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85E9C519-6434-EE8E-FC76-CBCEF2071B17}"/>
                </a:ext>
              </a:extLst>
            </p:cNvPr>
            <p:cNvSpPr/>
            <p:nvPr/>
          </p:nvSpPr>
          <p:spPr>
            <a:xfrm>
              <a:off x="4955675" y="657127"/>
              <a:ext cx="1406695" cy="1906592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7F836E1E-7131-BC9B-840D-3FF94D103214}"/>
                </a:ext>
              </a:extLst>
            </p:cNvPr>
            <p:cNvGrpSpPr/>
            <p:nvPr/>
          </p:nvGrpSpPr>
          <p:grpSpPr>
            <a:xfrm>
              <a:off x="4624282" y="515827"/>
              <a:ext cx="2026635" cy="1985072"/>
              <a:chOff x="5537443" y="1289367"/>
              <a:chExt cx="2130577" cy="2086883"/>
            </a:xfrm>
            <a:grpFill/>
          </p:grpSpPr>
          <p:sp>
            <p:nvSpPr>
              <p:cNvPr id="29" name="Moon 28">
                <a:extLst>
                  <a:ext uri="{FF2B5EF4-FFF2-40B4-BE49-F238E27FC236}">
                    <a16:creationId xmlns:a16="http://schemas.microsoft.com/office/drawing/2014/main" id="{B9DEF360-15F5-8FC3-BBB5-C8D3809799A8}"/>
                  </a:ext>
                </a:extLst>
              </p:cNvPr>
              <p:cNvSpPr/>
              <p:nvPr/>
            </p:nvSpPr>
            <p:spPr>
              <a:xfrm rot="572292">
                <a:off x="5537443" y="2048055"/>
                <a:ext cx="667455" cy="1328195"/>
              </a:xfrm>
              <a:prstGeom prst="moon">
                <a:avLst>
                  <a:gd name="adj" fmla="val 87500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30" name="Moon 29">
                <a:extLst>
                  <a:ext uri="{FF2B5EF4-FFF2-40B4-BE49-F238E27FC236}">
                    <a16:creationId xmlns:a16="http://schemas.microsoft.com/office/drawing/2014/main" id="{AF08E11A-09D0-63EE-2E3F-A45A1C530694}"/>
                  </a:ext>
                </a:extLst>
              </p:cNvPr>
              <p:cNvSpPr/>
              <p:nvPr/>
            </p:nvSpPr>
            <p:spPr>
              <a:xfrm rot="15808513" flipH="1">
                <a:off x="5981902" y="958997"/>
                <a:ext cx="667455" cy="1328195"/>
              </a:xfrm>
              <a:prstGeom prst="moon">
                <a:avLst>
                  <a:gd name="adj" fmla="val 87500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31" name="Moon 30">
                <a:extLst>
                  <a:ext uri="{FF2B5EF4-FFF2-40B4-BE49-F238E27FC236}">
                    <a16:creationId xmlns:a16="http://schemas.microsoft.com/office/drawing/2014/main" id="{F3B40224-1BBC-B479-BBB2-1AC84DF06F8D}"/>
                  </a:ext>
                </a:extLst>
              </p:cNvPr>
              <p:cNvSpPr/>
              <p:nvPr/>
            </p:nvSpPr>
            <p:spPr>
              <a:xfrm rot="2559406">
                <a:off x="5561286" y="1458654"/>
                <a:ext cx="667455" cy="1328195"/>
              </a:xfrm>
              <a:prstGeom prst="moon">
                <a:avLst>
                  <a:gd name="adj" fmla="val 87500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grpSp>
            <p:nvGrpSpPr>
              <p:cNvPr id="32" name="Group 31">
                <a:extLst>
                  <a:ext uri="{FF2B5EF4-FFF2-40B4-BE49-F238E27FC236}">
                    <a16:creationId xmlns:a16="http://schemas.microsoft.com/office/drawing/2014/main" id="{86510449-46FD-0ED4-C737-9D047105DABF}"/>
                  </a:ext>
                </a:extLst>
              </p:cNvPr>
              <p:cNvGrpSpPr/>
              <p:nvPr/>
            </p:nvGrpSpPr>
            <p:grpSpPr>
              <a:xfrm flipH="1">
                <a:off x="6976722" y="1336360"/>
                <a:ext cx="691298" cy="1917596"/>
                <a:chOff x="8417901" y="1583783"/>
                <a:chExt cx="691298" cy="1917596"/>
              </a:xfrm>
              <a:grpFill/>
            </p:grpSpPr>
            <p:sp>
              <p:nvSpPr>
                <p:cNvPr id="39" name="Moon 38">
                  <a:extLst>
                    <a:ext uri="{FF2B5EF4-FFF2-40B4-BE49-F238E27FC236}">
                      <a16:creationId xmlns:a16="http://schemas.microsoft.com/office/drawing/2014/main" id="{7DEAAD7D-1F8F-C1C6-A821-FA8C355E9580}"/>
                    </a:ext>
                  </a:extLst>
                </p:cNvPr>
                <p:cNvSpPr/>
                <p:nvPr/>
              </p:nvSpPr>
              <p:spPr>
                <a:xfrm rot="572292">
                  <a:off x="8417901" y="2173184"/>
                  <a:ext cx="667455" cy="1328195"/>
                </a:xfrm>
                <a:prstGeom prst="moon">
                  <a:avLst>
                    <a:gd name="adj" fmla="val 8750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/>
                </a:p>
              </p:txBody>
            </p:sp>
            <p:sp>
              <p:nvSpPr>
                <p:cNvPr id="40" name="Moon 39">
                  <a:extLst>
                    <a:ext uri="{FF2B5EF4-FFF2-40B4-BE49-F238E27FC236}">
                      <a16:creationId xmlns:a16="http://schemas.microsoft.com/office/drawing/2014/main" id="{A080A32B-8564-3629-0DFE-4B4D58289A2E}"/>
                    </a:ext>
                  </a:extLst>
                </p:cNvPr>
                <p:cNvSpPr/>
                <p:nvPr/>
              </p:nvSpPr>
              <p:spPr>
                <a:xfrm rot="2559406">
                  <a:off x="8441744" y="1583783"/>
                  <a:ext cx="667455" cy="1328195"/>
                </a:xfrm>
                <a:prstGeom prst="moon">
                  <a:avLst>
                    <a:gd name="adj" fmla="val 87500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/>
                </a:p>
              </p:txBody>
            </p:sp>
          </p:grpSp>
          <p:sp>
            <p:nvSpPr>
              <p:cNvPr id="33" name="Moon 32">
                <a:extLst>
                  <a:ext uri="{FF2B5EF4-FFF2-40B4-BE49-F238E27FC236}">
                    <a16:creationId xmlns:a16="http://schemas.microsoft.com/office/drawing/2014/main" id="{A8031D7A-F047-65B7-E003-4CE0BA847C6A}"/>
                  </a:ext>
                </a:extLst>
              </p:cNvPr>
              <p:cNvSpPr/>
              <p:nvPr/>
            </p:nvSpPr>
            <p:spPr>
              <a:xfrm rot="18314420" flipH="1">
                <a:off x="6317217" y="1095171"/>
                <a:ext cx="474080" cy="1140744"/>
              </a:xfrm>
              <a:prstGeom prst="moon">
                <a:avLst>
                  <a:gd name="adj" fmla="val 87500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34" name="Moon 33">
                <a:extLst>
                  <a:ext uri="{FF2B5EF4-FFF2-40B4-BE49-F238E27FC236}">
                    <a16:creationId xmlns:a16="http://schemas.microsoft.com/office/drawing/2014/main" id="{7CB11EBE-9462-37DE-2D11-21026623A901}"/>
                  </a:ext>
                </a:extLst>
              </p:cNvPr>
              <p:cNvSpPr/>
              <p:nvPr/>
            </p:nvSpPr>
            <p:spPr>
              <a:xfrm rot="14086806" flipH="1">
                <a:off x="6481928" y="1193386"/>
                <a:ext cx="474080" cy="1140744"/>
              </a:xfrm>
              <a:prstGeom prst="moon">
                <a:avLst>
                  <a:gd name="adj" fmla="val 87500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35" name="Oval 34">
                <a:extLst>
                  <a:ext uri="{FF2B5EF4-FFF2-40B4-BE49-F238E27FC236}">
                    <a16:creationId xmlns:a16="http://schemas.microsoft.com/office/drawing/2014/main" id="{F34246AB-5C95-FBEE-8F70-7784659AE567}"/>
                  </a:ext>
                </a:extLst>
              </p:cNvPr>
              <p:cNvSpPr/>
              <p:nvPr/>
            </p:nvSpPr>
            <p:spPr>
              <a:xfrm rot="16200000">
                <a:off x="6246443" y="1035930"/>
                <a:ext cx="584178" cy="143058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36" name="Oval 35">
                <a:extLst>
                  <a:ext uri="{FF2B5EF4-FFF2-40B4-BE49-F238E27FC236}">
                    <a16:creationId xmlns:a16="http://schemas.microsoft.com/office/drawing/2014/main" id="{7463F3C4-6837-411D-6F15-FB45A3C6FA93}"/>
                  </a:ext>
                </a:extLst>
              </p:cNvPr>
              <p:cNvSpPr/>
              <p:nvPr/>
            </p:nvSpPr>
            <p:spPr>
              <a:xfrm rot="17198641">
                <a:off x="6532256" y="916021"/>
                <a:ext cx="418592" cy="143058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37" name="Oval 36">
                <a:extLst>
                  <a:ext uri="{FF2B5EF4-FFF2-40B4-BE49-F238E27FC236}">
                    <a16:creationId xmlns:a16="http://schemas.microsoft.com/office/drawing/2014/main" id="{0286C689-45A0-D9C4-D108-9A110B85B561}"/>
                  </a:ext>
                </a:extLst>
              </p:cNvPr>
              <p:cNvSpPr/>
              <p:nvPr/>
            </p:nvSpPr>
            <p:spPr>
              <a:xfrm rot="11743115">
                <a:off x="5640277" y="1999559"/>
                <a:ext cx="482779" cy="961685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38" name="Oval 37">
                <a:extLst>
                  <a:ext uri="{FF2B5EF4-FFF2-40B4-BE49-F238E27FC236}">
                    <a16:creationId xmlns:a16="http://schemas.microsoft.com/office/drawing/2014/main" id="{63B9AE12-6AFD-ADFB-6A79-FA7787402894}"/>
                  </a:ext>
                </a:extLst>
              </p:cNvPr>
              <p:cNvSpPr/>
              <p:nvPr/>
            </p:nvSpPr>
            <p:spPr>
              <a:xfrm rot="9702058">
                <a:off x="7048032" y="2086657"/>
                <a:ext cx="574242" cy="640327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</p:grpSp>
        <p:sp>
          <p:nvSpPr>
            <p:cNvPr id="17" name="Moon 16">
              <a:extLst>
                <a:ext uri="{FF2B5EF4-FFF2-40B4-BE49-F238E27FC236}">
                  <a16:creationId xmlns:a16="http://schemas.microsoft.com/office/drawing/2014/main" id="{8FEA5B98-4AA6-E3FA-3C72-1282992F1D74}"/>
                </a:ext>
              </a:extLst>
            </p:cNvPr>
            <p:cNvSpPr/>
            <p:nvPr/>
          </p:nvSpPr>
          <p:spPr>
            <a:xfrm rot="16200000" flipH="1">
              <a:off x="5402146" y="-229106"/>
              <a:ext cx="474080" cy="2221626"/>
            </a:xfrm>
            <a:prstGeom prst="moon">
              <a:avLst>
                <a:gd name="adj" fmla="val 87500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8" name="Moon 17">
              <a:extLst>
                <a:ext uri="{FF2B5EF4-FFF2-40B4-BE49-F238E27FC236}">
                  <a16:creationId xmlns:a16="http://schemas.microsoft.com/office/drawing/2014/main" id="{8B89ADD3-F100-2CED-7410-F415A6BBD5D2}"/>
                </a:ext>
              </a:extLst>
            </p:cNvPr>
            <p:cNvSpPr/>
            <p:nvPr/>
          </p:nvSpPr>
          <p:spPr>
            <a:xfrm rot="15667618" flipH="1">
              <a:off x="5201305" y="-182596"/>
              <a:ext cx="474080" cy="1817141"/>
            </a:xfrm>
            <a:prstGeom prst="moon">
              <a:avLst>
                <a:gd name="adj" fmla="val 87500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9" name="Rounded Rectangle 101">
              <a:extLst>
                <a:ext uri="{FF2B5EF4-FFF2-40B4-BE49-F238E27FC236}">
                  <a16:creationId xmlns:a16="http://schemas.microsoft.com/office/drawing/2014/main" id="{06A390D5-FD8E-2544-382E-C5ECA4088390}"/>
                </a:ext>
              </a:extLst>
            </p:cNvPr>
            <p:cNvSpPr/>
            <p:nvPr/>
          </p:nvSpPr>
          <p:spPr>
            <a:xfrm>
              <a:off x="4562791" y="1037801"/>
              <a:ext cx="2187208" cy="231250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20" name="Regular Pentagon 165">
              <a:extLst>
                <a:ext uri="{FF2B5EF4-FFF2-40B4-BE49-F238E27FC236}">
                  <a16:creationId xmlns:a16="http://schemas.microsoft.com/office/drawing/2014/main" id="{47810894-C17B-2E76-9EB6-D4D3EB32AF25}"/>
                </a:ext>
              </a:extLst>
            </p:cNvPr>
            <p:cNvSpPr/>
            <p:nvPr/>
          </p:nvSpPr>
          <p:spPr>
            <a:xfrm rot="7857554">
              <a:off x="6116519" y="2297995"/>
              <a:ext cx="377674" cy="518488"/>
            </a:xfrm>
            <a:prstGeom prst="pentagon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21" name="Regular Pentagon 166">
              <a:extLst>
                <a:ext uri="{FF2B5EF4-FFF2-40B4-BE49-F238E27FC236}">
                  <a16:creationId xmlns:a16="http://schemas.microsoft.com/office/drawing/2014/main" id="{9A1E7D98-3841-8F35-AF2D-60F7660BC705}"/>
                </a:ext>
              </a:extLst>
            </p:cNvPr>
            <p:cNvSpPr/>
            <p:nvPr/>
          </p:nvSpPr>
          <p:spPr>
            <a:xfrm rot="13742446" flipH="1">
              <a:off x="4838070" y="2318607"/>
              <a:ext cx="377674" cy="518488"/>
            </a:xfrm>
            <a:prstGeom prst="pentagon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22" name="Trapezoid 21">
              <a:extLst>
                <a:ext uri="{FF2B5EF4-FFF2-40B4-BE49-F238E27FC236}">
                  <a16:creationId xmlns:a16="http://schemas.microsoft.com/office/drawing/2014/main" id="{F625B081-D238-EBBB-9053-77AA3475C099}"/>
                </a:ext>
              </a:extLst>
            </p:cNvPr>
            <p:cNvSpPr/>
            <p:nvPr/>
          </p:nvSpPr>
          <p:spPr>
            <a:xfrm rot="20987850">
              <a:off x="5938480" y="3811383"/>
              <a:ext cx="602096" cy="1754719"/>
            </a:xfrm>
            <a:prstGeom prst="trapezoid">
              <a:avLst>
                <a:gd name="adj" fmla="val 21935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23" name="Trapezoid 22">
              <a:extLst>
                <a:ext uri="{FF2B5EF4-FFF2-40B4-BE49-F238E27FC236}">
                  <a16:creationId xmlns:a16="http://schemas.microsoft.com/office/drawing/2014/main" id="{951D4F07-E1EF-541A-41FE-01185B5818CB}"/>
                </a:ext>
              </a:extLst>
            </p:cNvPr>
            <p:cNvSpPr/>
            <p:nvPr/>
          </p:nvSpPr>
          <p:spPr>
            <a:xfrm rot="491582">
              <a:off x="5137297" y="3864636"/>
              <a:ext cx="602096" cy="1754719"/>
            </a:xfrm>
            <a:prstGeom prst="trapezoid">
              <a:avLst>
                <a:gd name="adj" fmla="val 21935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24" name="Trapezoid 23">
              <a:extLst>
                <a:ext uri="{FF2B5EF4-FFF2-40B4-BE49-F238E27FC236}">
                  <a16:creationId xmlns:a16="http://schemas.microsoft.com/office/drawing/2014/main" id="{1D50DE01-B325-73B4-6EA9-474189BD58DF}"/>
                </a:ext>
              </a:extLst>
            </p:cNvPr>
            <p:cNvSpPr/>
            <p:nvPr/>
          </p:nvSpPr>
          <p:spPr>
            <a:xfrm>
              <a:off x="5493641" y="3869452"/>
              <a:ext cx="602096" cy="1754719"/>
            </a:xfrm>
            <a:prstGeom prst="trapezoid">
              <a:avLst>
                <a:gd name="adj" fmla="val 21935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89B491E3-170D-3EA1-CF88-AC1DCE39F5D3}"/>
                </a:ext>
              </a:extLst>
            </p:cNvPr>
            <p:cNvGrpSpPr/>
            <p:nvPr/>
          </p:nvGrpSpPr>
          <p:grpSpPr>
            <a:xfrm rot="895054">
              <a:off x="4586020" y="2266201"/>
              <a:ext cx="819720" cy="3683499"/>
              <a:chOff x="7690938" y="782914"/>
              <a:chExt cx="819720" cy="3683499"/>
            </a:xfrm>
            <a:grpFill/>
          </p:grpSpPr>
          <p:sp>
            <p:nvSpPr>
              <p:cNvPr id="27" name="Pentagon 171">
                <a:extLst>
                  <a:ext uri="{FF2B5EF4-FFF2-40B4-BE49-F238E27FC236}">
                    <a16:creationId xmlns:a16="http://schemas.microsoft.com/office/drawing/2014/main" id="{0A10ABEB-F100-F6D7-8AC6-964FE49CA909}"/>
                  </a:ext>
                </a:extLst>
              </p:cNvPr>
              <p:cNvSpPr/>
              <p:nvPr/>
            </p:nvSpPr>
            <p:spPr>
              <a:xfrm rot="5400000">
                <a:off x="6970618" y="3234325"/>
                <a:ext cx="2259105" cy="205071"/>
              </a:xfrm>
              <a:prstGeom prst="homePlat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28" name="Plus 172">
                <a:extLst>
                  <a:ext uri="{FF2B5EF4-FFF2-40B4-BE49-F238E27FC236}">
                    <a16:creationId xmlns:a16="http://schemas.microsoft.com/office/drawing/2014/main" id="{B75C1786-5E77-D439-AE92-845749F49B0B}"/>
                  </a:ext>
                </a:extLst>
              </p:cNvPr>
              <p:cNvSpPr/>
              <p:nvPr/>
            </p:nvSpPr>
            <p:spPr>
              <a:xfrm>
                <a:off x="7690938" y="782914"/>
                <a:ext cx="819720" cy="1850372"/>
              </a:xfrm>
              <a:prstGeom prst="mathPlus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</p:grp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93AE8E53-8FE2-A417-0ABD-78C1704D8F83}"/>
                </a:ext>
              </a:extLst>
            </p:cNvPr>
            <p:cNvSpPr/>
            <p:nvPr/>
          </p:nvSpPr>
          <p:spPr>
            <a:xfrm>
              <a:off x="4955675" y="3572808"/>
              <a:ext cx="1308113" cy="290621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</p:spTree>
    <p:extLst>
      <p:ext uri="{BB962C8B-B14F-4D97-AF65-F5344CB8AC3E}">
        <p14:creationId xmlns:p14="http://schemas.microsoft.com/office/powerpoint/2010/main" val="29378324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111</Words>
  <Application>Microsoft Office PowerPoint</Application>
  <PresentationFormat>Widescreen</PresentationFormat>
  <Paragraphs>33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Algerian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Brad Blau</dc:creator>
  <cp:lastModifiedBy>Brad Blau</cp:lastModifiedBy>
  <cp:revision>4</cp:revision>
  <dcterms:created xsi:type="dcterms:W3CDTF">2024-01-04T23:41:14Z</dcterms:created>
  <dcterms:modified xsi:type="dcterms:W3CDTF">2024-12-28T15:43:48Z</dcterms:modified>
</cp:coreProperties>
</file>