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4" r:id="rId6"/>
    <p:sldId id="263" r:id="rId7"/>
    <p:sldId id="261" r:id="rId8"/>
    <p:sldId id="262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D2084-A8F8-D835-622E-F59C4189F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44E68-153F-E86C-BB2A-0CCEA81BF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073F2-124B-EE57-7163-2D26068D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554A4-507E-A4A7-AFE9-671FB3A5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E755D-69C2-FE1A-1581-195840EE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3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4FF41-26F1-9E93-B1D5-187E1A6A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5341-654E-DC35-3D5A-A7B974229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2EA65-9395-F710-FA31-71916B5C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5ADCB-427E-4712-7C57-5EDE6417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12470-214D-507E-6ADB-C846002E8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1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79D08-1C69-9C88-CA53-650493530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B9D7A-8EA5-BD91-9620-0E0D4217B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55C48-D4E7-5B96-40D7-A2E20C62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762C7-11E1-216B-2049-D357F096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5DF66-EE04-4659-198D-0001F26D9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9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D9C2-0223-D51D-6AD8-EDDF57557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721D4-853D-0126-2D60-CECFD0F96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77EA6-7857-94C3-694C-78A2F98E2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C5134-BE54-1809-B639-C3961DEB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5A0B1-3A0F-5460-4411-EA02761A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79E7C-D766-F54C-695C-B4B9C275A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122C7-1B3C-A39A-E90C-39033941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2F452-9506-E6B9-F249-6C798D407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ED33B-86BD-183D-8438-17CE090D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DB661-210B-A50C-1B50-5DBDAF9A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1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F5A95-BBEE-84B0-1E76-152AB9BB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6BF88-4D7D-D085-B0A8-95A100860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54DCA-EA8F-6E39-67C5-FC0ED0985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5F4F5-5BCD-6D4F-6692-C2F6E524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A4ED5-470C-47C1-4834-E991FC87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F4C84-B808-5575-99A7-222AEA00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90FF-0161-13AF-417B-BB226D3C4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20645-ACA2-125B-1E20-BA26642F0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4E275-433C-44EB-0559-81ED4F03D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5C6CC-8736-02E1-7B97-82E96C847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832E32-5B0E-F710-1E73-7D0C8D97FA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295F8B-CA6C-28F0-42B8-299A674F8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27727C-FC68-85E7-7AE4-2BF5E349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4F8969-62C7-F2A7-1E78-F7DFFF626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7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695C-3D30-9D4D-B2C2-CC7F9A6D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95226-5281-5D06-D5E8-B2B69A19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38D24-7E56-4499-73CE-A17FB919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24B4E-BA4C-67BF-67BD-D82D2748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A3BB1-87DC-0161-0EED-CCC7930B4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DCF19-7DB7-FF97-6BA1-6E05DBC3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9B334-904D-7DF3-508A-74AD2484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7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5F510-80A7-5BB6-AA99-83289E4E4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D56E4-3FCD-AFBB-898A-BED3447DE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36B0E-CB68-F721-7CCF-3232F79AA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66F6C-D4C8-2CD8-2E5D-D6070D81A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7D186-F400-9089-33B7-187AD8C4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3E6EC-1521-09D3-8E22-67EDF71E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0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3FD4-2D01-A755-7B7E-8B16A02B5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1F8E6-4E10-3A92-882B-5B5F8F46A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19729-71B1-DFCC-4641-86C1313DC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C8331-CEF2-1CEE-E6C7-7D1366B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C5F5A-1DFC-025C-75D6-8DC6A3BC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1A538-8FF3-9CE3-B0AB-FCFF80E4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1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25190C-39D4-E39C-9B8C-2B0FCC770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D0D39-07EB-C164-3659-3A3450888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DA4CF-35EE-4FB6-0667-7862B55A9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9D28F3-6DAD-4D49-A5C7-B72A8394422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367BF-FAA9-EBF5-25A7-92EBDF795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C75F1-DCB2-C0DB-C916-A6EF43475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AAE8C8-3E81-4CC6-939B-5D901A846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9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75DA6A-A484-422C-B5DA-27603279429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E46ECEC-BEDA-E7A8-B641-29B6D8A115A7}"/>
              </a:ext>
            </a:extLst>
          </p:cNvPr>
          <p:cNvGrpSpPr/>
          <p:nvPr/>
        </p:nvGrpSpPr>
        <p:grpSpPr>
          <a:xfrm>
            <a:off x="6765612" y="2261626"/>
            <a:ext cx="2122727" cy="1458856"/>
            <a:chOff x="8140881" y="393228"/>
            <a:chExt cx="3846282" cy="264337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089FDC0-C211-7F31-BDA6-4A60DB558F49}"/>
                </a:ext>
              </a:extLst>
            </p:cNvPr>
            <p:cNvGrpSpPr/>
            <p:nvPr/>
          </p:nvGrpSpPr>
          <p:grpSpPr>
            <a:xfrm>
              <a:off x="8140881" y="393228"/>
              <a:ext cx="3846282" cy="2643378"/>
              <a:chOff x="8400265" y="239816"/>
              <a:chExt cx="3846282" cy="2643378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CA7F0552-2BF3-99CE-7541-767C2B33D9C0}"/>
                  </a:ext>
                </a:extLst>
              </p:cNvPr>
              <p:cNvSpPr/>
              <p:nvPr/>
            </p:nvSpPr>
            <p:spPr>
              <a:xfrm rot="10958234">
                <a:off x="8400265" y="239816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rgbClr val="FFFFCC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08E647A-AF45-529F-80E8-C771AD1157BA}"/>
                  </a:ext>
                </a:extLst>
              </p:cNvPr>
              <p:cNvSpPr txBox="1"/>
              <p:nvPr/>
            </p:nvSpPr>
            <p:spPr>
              <a:xfrm>
                <a:off x="9128605" y="1220430"/>
                <a:ext cx="2347722" cy="83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Act in Faith on what is received</a:t>
                </a:r>
                <a:endParaRPr lang="en-US" sz="1200" dirty="0"/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F2B43D6-41C6-A232-5F22-619775F6C653}"/>
                </a:ext>
              </a:extLst>
            </p:cNvPr>
            <p:cNvSpPr/>
            <p:nvPr/>
          </p:nvSpPr>
          <p:spPr>
            <a:xfrm>
              <a:off x="10043083" y="755607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CB8A854-352E-4B30-9DB1-B44630244385}"/>
              </a:ext>
            </a:extLst>
          </p:cNvPr>
          <p:cNvGrpSpPr/>
          <p:nvPr/>
        </p:nvGrpSpPr>
        <p:grpSpPr>
          <a:xfrm>
            <a:off x="2530384" y="4607916"/>
            <a:ext cx="2004998" cy="1377946"/>
            <a:chOff x="2006124" y="3909262"/>
            <a:chExt cx="2004998" cy="1377946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86A5266-AD0A-E9D3-1A4A-BEB3B6A90706}"/>
                </a:ext>
              </a:extLst>
            </p:cNvPr>
            <p:cNvGrpSpPr/>
            <p:nvPr/>
          </p:nvGrpSpPr>
          <p:grpSpPr>
            <a:xfrm>
              <a:off x="2006124" y="3909262"/>
              <a:ext cx="2004998" cy="1377946"/>
              <a:chOff x="570619" y="3333532"/>
              <a:chExt cx="3846282" cy="2643378"/>
            </a:xfrm>
          </p:grpSpPr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EEE217F0-D986-5542-5E6A-90F536472EAE}"/>
                  </a:ext>
                </a:extLst>
              </p:cNvPr>
              <p:cNvSpPr/>
              <p:nvPr/>
            </p:nvSpPr>
            <p:spPr>
              <a:xfrm rot="10958234">
                <a:off x="570619" y="333353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DAF2BC2-C860-4264-2AB9-E64C7D5CE96B}"/>
                  </a:ext>
                </a:extLst>
              </p:cNvPr>
              <p:cNvSpPr txBox="1"/>
              <p:nvPr/>
            </p:nvSpPr>
            <p:spPr>
              <a:xfrm>
                <a:off x="1306873" y="4338385"/>
                <a:ext cx="2347721" cy="8265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Earnestly listen for God’s voice</a:t>
                </a:r>
                <a:endParaRPr lang="en-US" sz="1100" dirty="0"/>
              </a:p>
            </p:txBody>
          </p: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7FE228B-3470-9977-36D7-DE2101333D6E}"/>
                </a:ext>
              </a:extLst>
            </p:cNvPr>
            <p:cNvSpPr/>
            <p:nvPr/>
          </p:nvSpPr>
          <p:spPr>
            <a:xfrm>
              <a:off x="2962904" y="408743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500C75B-276E-DA92-6947-3FC2A6A71388}"/>
              </a:ext>
            </a:extLst>
          </p:cNvPr>
          <p:cNvGrpSpPr/>
          <p:nvPr/>
        </p:nvGrpSpPr>
        <p:grpSpPr>
          <a:xfrm>
            <a:off x="7981749" y="3846395"/>
            <a:ext cx="2262600" cy="1554984"/>
            <a:chOff x="4112341" y="3908472"/>
            <a:chExt cx="3846282" cy="264337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E25EF8C-C280-10DC-D432-1420D10AB701}"/>
                </a:ext>
              </a:extLst>
            </p:cNvPr>
            <p:cNvGrpSpPr/>
            <p:nvPr/>
          </p:nvGrpSpPr>
          <p:grpSpPr>
            <a:xfrm>
              <a:off x="4112341" y="3908472"/>
              <a:ext cx="3846282" cy="2643378"/>
              <a:chOff x="4299758" y="2762890"/>
              <a:chExt cx="3846282" cy="2643378"/>
            </a:xfrm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B95562FF-33D1-8155-1D67-E63464B41BDC}"/>
                  </a:ext>
                </a:extLst>
              </p:cNvPr>
              <p:cNvSpPr/>
              <p:nvPr/>
            </p:nvSpPr>
            <p:spPr>
              <a:xfrm rot="10958234">
                <a:off x="4299758" y="276289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75B7726-6B8A-CC69-7ED2-D5CCC6DCCF12}"/>
                  </a:ext>
                </a:extLst>
              </p:cNvPr>
              <p:cNvSpPr txBox="1"/>
              <p:nvPr/>
            </p:nvSpPr>
            <p:spPr>
              <a:xfrm>
                <a:off x="5087263" y="3622914"/>
                <a:ext cx="2347722" cy="1172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Be humble, pray continually, and do good works</a:t>
                </a:r>
                <a:endParaRPr lang="en-US" sz="1100" dirty="0"/>
              </a:p>
            </p:txBody>
          </p:sp>
        </p:grp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F72E241-1627-E00E-03EF-8DA8D08309FF}"/>
                </a:ext>
              </a:extLst>
            </p:cNvPr>
            <p:cNvSpPr/>
            <p:nvPr/>
          </p:nvSpPr>
          <p:spPr>
            <a:xfrm>
              <a:off x="6001430" y="4294940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AA56D8F-EB5A-9067-D6E1-B7F8D6E134E0}"/>
              </a:ext>
            </a:extLst>
          </p:cNvPr>
          <p:cNvGrpSpPr/>
          <p:nvPr/>
        </p:nvGrpSpPr>
        <p:grpSpPr>
          <a:xfrm>
            <a:off x="5423015" y="4631813"/>
            <a:ext cx="1983133" cy="1362919"/>
            <a:chOff x="8082104" y="3833328"/>
            <a:chExt cx="3846282" cy="2643378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950A1822-3437-1578-E60A-7A5CDA1E61E6}"/>
                </a:ext>
              </a:extLst>
            </p:cNvPr>
            <p:cNvGrpSpPr/>
            <p:nvPr/>
          </p:nvGrpSpPr>
          <p:grpSpPr>
            <a:xfrm>
              <a:off x="8082104" y="3833328"/>
              <a:ext cx="3846282" cy="2643378"/>
              <a:chOff x="7163725" y="2967772"/>
              <a:chExt cx="3846282" cy="2643378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7A0162F-72F8-E96A-949B-4401A14EBAB2}"/>
                  </a:ext>
                </a:extLst>
              </p:cNvPr>
              <p:cNvSpPr/>
              <p:nvPr/>
            </p:nvSpPr>
            <p:spPr>
              <a:xfrm rot="10958234">
                <a:off x="7163725" y="296777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71487C3-EDF7-03DC-AF0A-C4B04788EE83}"/>
                  </a:ext>
                </a:extLst>
              </p:cNvPr>
              <p:cNvSpPr txBox="1"/>
              <p:nvPr/>
            </p:nvSpPr>
            <p:spPr>
              <a:xfrm>
                <a:off x="7817107" y="3898907"/>
                <a:ext cx="2683348" cy="8953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Follow spiritual patterns</a:t>
                </a:r>
                <a:endParaRPr lang="en-US" sz="1200" dirty="0"/>
              </a:p>
            </p:txBody>
          </p: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4D1CF3E-E520-F85E-8722-2527C8B74C70}"/>
                </a:ext>
              </a:extLst>
            </p:cNvPr>
            <p:cNvSpPr/>
            <p:nvPr/>
          </p:nvSpPr>
          <p:spPr>
            <a:xfrm>
              <a:off x="9947276" y="4170289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Freeform 8">
            <a:extLst>
              <a:ext uri="{FF2B5EF4-FFF2-40B4-BE49-F238E27FC236}">
                <a16:creationId xmlns:a16="http://schemas.microsoft.com/office/drawing/2014/main" id="{C9B85F87-273A-BE8D-C13B-D34EB4E78997}"/>
              </a:ext>
            </a:extLst>
          </p:cNvPr>
          <p:cNvSpPr/>
          <p:nvPr/>
        </p:nvSpPr>
        <p:spPr>
          <a:xfrm rot="5400000" flipH="1">
            <a:off x="5763740" y="-2401952"/>
            <a:ext cx="507009" cy="6271493"/>
          </a:xfrm>
          <a:custGeom>
            <a:avLst/>
            <a:gdLst>
              <a:gd name="connsiteX0" fmla="*/ 10101 w 341027"/>
              <a:gd name="connsiteY0" fmla="*/ 52251 h 2534194"/>
              <a:gd name="connsiteX1" fmla="*/ 10101 w 341027"/>
              <a:gd name="connsiteY1" fmla="*/ 52251 h 2534194"/>
              <a:gd name="connsiteX2" fmla="*/ 18810 w 341027"/>
              <a:gd name="connsiteY2" fmla="*/ 269966 h 2534194"/>
              <a:gd name="connsiteX3" fmla="*/ 44935 w 341027"/>
              <a:gd name="connsiteY3" fmla="*/ 365760 h 2534194"/>
              <a:gd name="connsiteX4" fmla="*/ 53644 w 341027"/>
              <a:gd name="connsiteY4" fmla="*/ 400594 h 2534194"/>
              <a:gd name="connsiteX5" fmla="*/ 62352 w 341027"/>
              <a:gd name="connsiteY5" fmla="*/ 566057 h 2534194"/>
              <a:gd name="connsiteX6" fmla="*/ 71061 w 341027"/>
              <a:gd name="connsiteY6" fmla="*/ 653143 h 2534194"/>
              <a:gd name="connsiteX7" fmla="*/ 44935 w 341027"/>
              <a:gd name="connsiteY7" fmla="*/ 670560 h 2534194"/>
              <a:gd name="connsiteX8" fmla="*/ 18810 w 341027"/>
              <a:gd name="connsiteY8" fmla="*/ 661851 h 2534194"/>
              <a:gd name="connsiteX9" fmla="*/ 1392 w 341027"/>
              <a:gd name="connsiteY9" fmla="*/ 644434 h 2534194"/>
              <a:gd name="connsiteX10" fmla="*/ 10101 w 341027"/>
              <a:gd name="connsiteY10" fmla="*/ 687977 h 2534194"/>
              <a:gd name="connsiteX11" fmla="*/ 27518 w 341027"/>
              <a:gd name="connsiteY11" fmla="*/ 714103 h 2534194"/>
              <a:gd name="connsiteX12" fmla="*/ 53644 w 341027"/>
              <a:gd name="connsiteY12" fmla="*/ 766354 h 2534194"/>
              <a:gd name="connsiteX13" fmla="*/ 71061 w 341027"/>
              <a:gd name="connsiteY13" fmla="*/ 949234 h 2534194"/>
              <a:gd name="connsiteX14" fmla="*/ 53644 w 341027"/>
              <a:gd name="connsiteY14" fmla="*/ 1140823 h 2534194"/>
              <a:gd name="connsiteX15" fmla="*/ 62352 w 341027"/>
              <a:gd name="connsiteY15" fmla="*/ 1584960 h 2534194"/>
              <a:gd name="connsiteX16" fmla="*/ 71061 w 341027"/>
              <a:gd name="connsiteY16" fmla="*/ 1619794 h 2534194"/>
              <a:gd name="connsiteX17" fmla="*/ 53644 w 341027"/>
              <a:gd name="connsiteY17" fmla="*/ 2246811 h 2534194"/>
              <a:gd name="connsiteX18" fmla="*/ 62352 w 341027"/>
              <a:gd name="connsiteY18" fmla="*/ 2481943 h 2534194"/>
              <a:gd name="connsiteX19" fmla="*/ 79770 w 341027"/>
              <a:gd name="connsiteY19" fmla="*/ 2499360 h 2534194"/>
              <a:gd name="connsiteX20" fmla="*/ 140730 w 341027"/>
              <a:gd name="connsiteY20" fmla="*/ 2525486 h 2534194"/>
              <a:gd name="connsiteX21" fmla="*/ 245232 w 341027"/>
              <a:gd name="connsiteY21" fmla="*/ 2534194 h 2534194"/>
              <a:gd name="connsiteX22" fmla="*/ 271358 w 341027"/>
              <a:gd name="connsiteY22" fmla="*/ 2525486 h 2534194"/>
              <a:gd name="connsiteX23" fmla="*/ 280067 w 341027"/>
              <a:gd name="connsiteY23" fmla="*/ 2499360 h 2534194"/>
              <a:gd name="connsiteX24" fmla="*/ 288775 w 341027"/>
              <a:gd name="connsiteY24" fmla="*/ 2299063 h 2534194"/>
              <a:gd name="connsiteX25" fmla="*/ 297484 w 341027"/>
              <a:gd name="connsiteY25" fmla="*/ 2220686 h 2534194"/>
              <a:gd name="connsiteX26" fmla="*/ 306192 w 341027"/>
              <a:gd name="connsiteY26" fmla="*/ 2133600 h 2534194"/>
              <a:gd name="connsiteX27" fmla="*/ 323610 w 341027"/>
              <a:gd name="connsiteY27" fmla="*/ 2037806 h 2534194"/>
              <a:gd name="connsiteX28" fmla="*/ 332318 w 341027"/>
              <a:gd name="connsiteY28" fmla="*/ 1968137 h 2534194"/>
              <a:gd name="connsiteX29" fmla="*/ 341027 w 341027"/>
              <a:gd name="connsiteY29" fmla="*/ 1924594 h 2534194"/>
              <a:gd name="connsiteX30" fmla="*/ 332318 w 341027"/>
              <a:gd name="connsiteY30" fmla="*/ 1645920 h 2534194"/>
              <a:gd name="connsiteX31" fmla="*/ 323610 w 341027"/>
              <a:gd name="connsiteY31" fmla="*/ 1611086 h 2534194"/>
              <a:gd name="connsiteX32" fmla="*/ 314901 w 341027"/>
              <a:gd name="connsiteY32" fmla="*/ 1567543 h 2534194"/>
              <a:gd name="connsiteX33" fmla="*/ 297484 w 341027"/>
              <a:gd name="connsiteY33" fmla="*/ 1506583 h 2534194"/>
              <a:gd name="connsiteX34" fmla="*/ 280067 w 341027"/>
              <a:gd name="connsiteY34" fmla="*/ 1480457 h 2534194"/>
              <a:gd name="connsiteX35" fmla="*/ 262650 w 341027"/>
              <a:gd name="connsiteY35" fmla="*/ 1428206 h 2534194"/>
              <a:gd name="connsiteX36" fmla="*/ 245232 w 341027"/>
              <a:gd name="connsiteY36" fmla="*/ 1375954 h 2534194"/>
              <a:gd name="connsiteX37" fmla="*/ 236524 w 341027"/>
              <a:gd name="connsiteY37" fmla="*/ 1349829 h 2534194"/>
              <a:gd name="connsiteX38" fmla="*/ 227815 w 341027"/>
              <a:gd name="connsiteY38" fmla="*/ 43543 h 2534194"/>
              <a:gd name="connsiteX39" fmla="*/ 201690 w 341027"/>
              <a:gd name="connsiteY39" fmla="*/ 26126 h 2534194"/>
              <a:gd name="connsiteX40" fmla="*/ 166855 w 341027"/>
              <a:gd name="connsiteY40" fmla="*/ 0 h 2534194"/>
              <a:gd name="connsiteX41" fmla="*/ 27518 w 341027"/>
              <a:gd name="connsiteY41" fmla="*/ 43543 h 2534194"/>
              <a:gd name="connsiteX42" fmla="*/ 10101 w 341027"/>
              <a:gd name="connsiteY42" fmla="*/ 52251 h 253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41027" h="2534194">
                <a:moveTo>
                  <a:pt x="10101" y="52251"/>
                </a:moveTo>
                <a:lnTo>
                  <a:pt x="10101" y="52251"/>
                </a:lnTo>
                <a:cubicBezTo>
                  <a:pt x="13004" y="124823"/>
                  <a:pt x="13979" y="197497"/>
                  <a:pt x="18810" y="269966"/>
                </a:cubicBezTo>
                <a:cubicBezTo>
                  <a:pt x="21549" y="311047"/>
                  <a:pt x="34707" y="324849"/>
                  <a:pt x="44935" y="365760"/>
                </a:cubicBezTo>
                <a:lnTo>
                  <a:pt x="53644" y="400594"/>
                </a:lnTo>
                <a:cubicBezTo>
                  <a:pt x="56547" y="455748"/>
                  <a:pt x="58552" y="510957"/>
                  <a:pt x="62352" y="566057"/>
                </a:cubicBezTo>
                <a:cubicBezTo>
                  <a:pt x="64359" y="595161"/>
                  <a:pt x="75857" y="624366"/>
                  <a:pt x="71061" y="653143"/>
                </a:cubicBezTo>
                <a:cubicBezTo>
                  <a:pt x="69340" y="663467"/>
                  <a:pt x="53644" y="664754"/>
                  <a:pt x="44935" y="670560"/>
                </a:cubicBezTo>
                <a:cubicBezTo>
                  <a:pt x="36227" y="667657"/>
                  <a:pt x="26681" y="666574"/>
                  <a:pt x="18810" y="661851"/>
                </a:cubicBezTo>
                <a:cubicBezTo>
                  <a:pt x="11769" y="657627"/>
                  <a:pt x="3989" y="636645"/>
                  <a:pt x="1392" y="644434"/>
                </a:cubicBezTo>
                <a:cubicBezTo>
                  <a:pt x="-3289" y="658476"/>
                  <a:pt x="4904" y="674118"/>
                  <a:pt x="10101" y="687977"/>
                </a:cubicBezTo>
                <a:cubicBezTo>
                  <a:pt x="13776" y="697777"/>
                  <a:pt x="22837" y="704742"/>
                  <a:pt x="27518" y="714103"/>
                </a:cubicBezTo>
                <a:cubicBezTo>
                  <a:pt x="63570" y="786208"/>
                  <a:pt x="3734" y="691490"/>
                  <a:pt x="53644" y="766354"/>
                </a:cubicBezTo>
                <a:cubicBezTo>
                  <a:pt x="77283" y="837275"/>
                  <a:pt x="71061" y="810971"/>
                  <a:pt x="71061" y="949234"/>
                </a:cubicBezTo>
                <a:cubicBezTo>
                  <a:pt x="71061" y="1096287"/>
                  <a:pt x="78289" y="1066884"/>
                  <a:pt x="53644" y="1140823"/>
                </a:cubicBezTo>
                <a:cubicBezTo>
                  <a:pt x="56547" y="1288869"/>
                  <a:pt x="56971" y="1436984"/>
                  <a:pt x="62352" y="1584960"/>
                </a:cubicBezTo>
                <a:cubicBezTo>
                  <a:pt x="62787" y="1596921"/>
                  <a:pt x="71061" y="1607825"/>
                  <a:pt x="71061" y="1619794"/>
                </a:cubicBezTo>
                <a:cubicBezTo>
                  <a:pt x="71061" y="2173417"/>
                  <a:pt x="99818" y="2015930"/>
                  <a:pt x="53644" y="2246811"/>
                </a:cubicBezTo>
                <a:cubicBezTo>
                  <a:pt x="56547" y="2325188"/>
                  <a:pt x="54281" y="2403928"/>
                  <a:pt x="62352" y="2481943"/>
                </a:cubicBezTo>
                <a:cubicBezTo>
                  <a:pt x="63197" y="2490110"/>
                  <a:pt x="72938" y="2494806"/>
                  <a:pt x="79770" y="2499360"/>
                </a:cubicBezTo>
                <a:cubicBezTo>
                  <a:pt x="88976" y="2505497"/>
                  <a:pt x="126217" y="2523551"/>
                  <a:pt x="140730" y="2525486"/>
                </a:cubicBezTo>
                <a:cubicBezTo>
                  <a:pt x="175378" y="2530106"/>
                  <a:pt x="210398" y="2531291"/>
                  <a:pt x="245232" y="2534194"/>
                </a:cubicBezTo>
                <a:cubicBezTo>
                  <a:pt x="253941" y="2531291"/>
                  <a:pt x="264867" y="2531977"/>
                  <a:pt x="271358" y="2525486"/>
                </a:cubicBezTo>
                <a:cubicBezTo>
                  <a:pt x="277849" y="2518995"/>
                  <a:pt x="279363" y="2508513"/>
                  <a:pt x="280067" y="2499360"/>
                </a:cubicBezTo>
                <a:cubicBezTo>
                  <a:pt x="285192" y="2432728"/>
                  <a:pt x="284606" y="2365762"/>
                  <a:pt x="288775" y="2299063"/>
                </a:cubicBezTo>
                <a:cubicBezTo>
                  <a:pt x="290415" y="2272828"/>
                  <a:pt x="294732" y="2246828"/>
                  <a:pt x="297484" y="2220686"/>
                </a:cubicBezTo>
                <a:cubicBezTo>
                  <a:pt x="300538" y="2191673"/>
                  <a:pt x="302970" y="2162595"/>
                  <a:pt x="306192" y="2133600"/>
                </a:cubicBezTo>
                <a:cubicBezTo>
                  <a:pt x="314398" y="2059748"/>
                  <a:pt x="308144" y="2084202"/>
                  <a:pt x="323610" y="2037806"/>
                </a:cubicBezTo>
                <a:cubicBezTo>
                  <a:pt x="326513" y="2014583"/>
                  <a:pt x="328759" y="1991269"/>
                  <a:pt x="332318" y="1968137"/>
                </a:cubicBezTo>
                <a:cubicBezTo>
                  <a:pt x="334569" y="1953507"/>
                  <a:pt x="341027" y="1939396"/>
                  <a:pt x="341027" y="1924594"/>
                </a:cubicBezTo>
                <a:cubicBezTo>
                  <a:pt x="341027" y="1831657"/>
                  <a:pt x="337473" y="1738714"/>
                  <a:pt x="332318" y="1645920"/>
                </a:cubicBezTo>
                <a:cubicBezTo>
                  <a:pt x="331654" y="1633970"/>
                  <a:pt x="326206" y="1622770"/>
                  <a:pt x="323610" y="1611086"/>
                </a:cubicBezTo>
                <a:cubicBezTo>
                  <a:pt x="320399" y="1596637"/>
                  <a:pt x="318112" y="1581992"/>
                  <a:pt x="314901" y="1567543"/>
                </a:cubicBezTo>
                <a:cubicBezTo>
                  <a:pt x="312670" y="1557504"/>
                  <a:pt x="303301" y="1518216"/>
                  <a:pt x="297484" y="1506583"/>
                </a:cubicBezTo>
                <a:cubicBezTo>
                  <a:pt x="292803" y="1497221"/>
                  <a:pt x="284318" y="1490021"/>
                  <a:pt x="280067" y="1480457"/>
                </a:cubicBezTo>
                <a:cubicBezTo>
                  <a:pt x="272611" y="1463680"/>
                  <a:pt x="268456" y="1445623"/>
                  <a:pt x="262650" y="1428206"/>
                </a:cubicBezTo>
                <a:lnTo>
                  <a:pt x="245232" y="1375954"/>
                </a:lnTo>
                <a:lnTo>
                  <a:pt x="236524" y="1349829"/>
                </a:lnTo>
                <a:cubicBezTo>
                  <a:pt x="233621" y="914400"/>
                  <a:pt x="239270" y="478831"/>
                  <a:pt x="227815" y="43543"/>
                </a:cubicBezTo>
                <a:cubicBezTo>
                  <a:pt x="227540" y="33080"/>
                  <a:pt x="210207" y="32209"/>
                  <a:pt x="201690" y="26126"/>
                </a:cubicBezTo>
                <a:cubicBezTo>
                  <a:pt x="189879" y="17690"/>
                  <a:pt x="178467" y="8709"/>
                  <a:pt x="166855" y="0"/>
                </a:cubicBezTo>
                <a:cubicBezTo>
                  <a:pt x="133786" y="3307"/>
                  <a:pt x="50339" y="-2102"/>
                  <a:pt x="27518" y="43543"/>
                </a:cubicBezTo>
                <a:lnTo>
                  <a:pt x="10101" y="52251"/>
                </a:lnTo>
                <a:close/>
              </a:path>
            </a:pathLst>
          </a:custGeom>
          <a:solidFill>
            <a:srgbClr val="9E7D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B41A038E-5D4A-C477-66AA-44B0A52531D4}"/>
              </a:ext>
            </a:extLst>
          </p:cNvPr>
          <p:cNvSpPr/>
          <p:nvPr/>
        </p:nvSpPr>
        <p:spPr>
          <a:xfrm>
            <a:off x="3157930" y="932873"/>
            <a:ext cx="277997" cy="1477818"/>
          </a:xfrm>
          <a:custGeom>
            <a:avLst/>
            <a:gdLst>
              <a:gd name="connsiteX0" fmla="*/ 277997 w 277997"/>
              <a:gd name="connsiteY0" fmla="*/ 0 h 1477818"/>
              <a:gd name="connsiteX1" fmla="*/ 231815 w 277997"/>
              <a:gd name="connsiteY1" fmla="*/ 73891 h 1477818"/>
              <a:gd name="connsiteX2" fmla="*/ 157925 w 277997"/>
              <a:gd name="connsiteY2" fmla="*/ 157018 h 1477818"/>
              <a:gd name="connsiteX3" fmla="*/ 139452 w 277997"/>
              <a:gd name="connsiteY3" fmla="*/ 203200 h 1477818"/>
              <a:gd name="connsiteX4" fmla="*/ 93270 w 277997"/>
              <a:gd name="connsiteY4" fmla="*/ 277091 h 1477818"/>
              <a:gd name="connsiteX5" fmla="*/ 47088 w 277997"/>
              <a:gd name="connsiteY5" fmla="*/ 471054 h 1477818"/>
              <a:gd name="connsiteX6" fmla="*/ 65561 w 277997"/>
              <a:gd name="connsiteY6" fmla="*/ 692727 h 1477818"/>
              <a:gd name="connsiteX7" fmla="*/ 84034 w 277997"/>
              <a:gd name="connsiteY7" fmla="*/ 766618 h 1477818"/>
              <a:gd name="connsiteX8" fmla="*/ 84034 w 277997"/>
              <a:gd name="connsiteY8" fmla="*/ 1163782 h 1477818"/>
              <a:gd name="connsiteX9" fmla="*/ 65561 w 277997"/>
              <a:gd name="connsiteY9" fmla="*/ 1228436 h 1477818"/>
              <a:gd name="connsiteX10" fmla="*/ 56325 w 277997"/>
              <a:gd name="connsiteY10" fmla="*/ 1265382 h 1477818"/>
              <a:gd name="connsiteX11" fmla="*/ 28615 w 277997"/>
              <a:gd name="connsiteY11" fmla="*/ 1311563 h 1477818"/>
              <a:gd name="connsiteX12" fmla="*/ 19379 w 277997"/>
              <a:gd name="connsiteY12" fmla="*/ 1348509 h 1477818"/>
              <a:gd name="connsiteX13" fmla="*/ 10143 w 277997"/>
              <a:gd name="connsiteY13" fmla="*/ 1394691 h 1477818"/>
              <a:gd name="connsiteX14" fmla="*/ 906 w 277997"/>
              <a:gd name="connsiteY14" fmla="*/ 1422400 h 1477818"/>
              <a:gd name="connsiteX15" fmla="*/ 906 w 277997"/>
              <a:gd name="connsiteY15" fmla="*/ 1477818 h 147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7997" h="1477818">
                <a:moveTo>
                  <a:pt x="277997" y="0"/>
                </a:moveTo>
                <a:cubicBezTo>
                  <a:pt x="275227" y="4617"/>
                  <a:pt x="241294" y="62832"/>
                  <a:pt x="231815" y="73891"/>
                </a:cubicBezTo>
                <a:cubicBezTo>
                  <a:pt x="199177" y="111969"/>
                  <a:pt x="185096" y="111733"/>
                  <a:pt x="157925" y="157018"/>
                </a:cubicBezTo>
                <a:cubicBezTo>
                  <a:pt x="149395" y="171235"/>
                  <a:pt x="146186" y="188049"/>
                  <a:pt x="139452" y="203200"/>
                </a:cubicBezTo>
                <a:cubicBezTo>
                  <a:pt x="121011" y="244692"/>
                  <a:pt x="121507" y="239441"/>
                  <a:pt x="93270" y="277091"/>
                </a:cubicBezTo>
                <a:cubicBezTo>
                  <a:pt x="50344" y="427333"/>
                  <a:pt x="62665" y="362023"/>
                  <a:pt x="47088" y="471054"/>
                </a:cubicBezTo>
                <a:cubicBezTo>
                  <a:pt x="53246" y="544945"/>
                  <a:pt x="56364" y="619152"/>
                  <a:pt x="65561" y="692727"/>
                </a:cubicBezTo>
                <a:cubicBezTo>
                  <a:pt x="68710" y="717919"/>
                  <a:pt x="84034" y="766618"/>
                  <a:pt x="84034" y="766618"/>
                </a:cubicBezTo>
                <a:cubicBezTo>
                  <a:pt x="98367" y="952958"/>
                  <a:pt x="99190" y="906142"/>
                  <a:pt x="84034" y="1163782"/>
                </a:cubicBezTo>
                <a:cubicBezTo>
                  <a:pt x="82965" y="1181957"/>
                  <a:pt x="70735" y="1210325"/>
                  <a:pt x="65561" y="1228436"/>
                </a:cubicBezTo>
                <a:cubicBezTo>
                  <a:pt x="62074" y="1240642"/>
                  <a:pt x="61481" y="1253782"/>
                  <a:pt x="56325" y="1265382"/>
                </a:cubicBezTo>
                <a:cubicBezTo>
                  <a:pt x="49034" y="1281787"/>
                  <a:pt x="37852" y="1296169"/>
                  <a:pt x="28615" y="1311563"/>
                </a:cubicBezTo>
                <a:cubicBezTo>
                  <a:pt x="25536" y="1323878"/>
                  <a:pt x="22133" y="1336117"/>
                  <a:pt x="19379" y="1348509"/>
                </a:cubicBezTo>
                <a:cubicBezTo>
                  <a:pt x="15974" y="1363834"/>
                  <a:pt x="13951" y="1379461"/>
                  <a:pt x="10143" y="1394691"/>
                </a:cubicBezTo>
                <a:cubicBezTo>
                  <a:pt x="7782" y="1404136"/>
                  <a:pt x="1981" y="1412724"/>
                  <a:pt x="906" y="1422400"/>
                </a:cubicBezTo>
                <a:cubicBezTo>
                  <a:pt x="-1134" y="1440760"/>
                  <a:pt x="906" y="1459345"/>
                  <a:pt x="906" y="147781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5D5C8612-EB57-0669-03C4-5BB639FD2EB8}"/>
              </a:ext>
            </a:extLst>
          </p:cNvPr>
          <p:cNvSpPr/>
          <p:nvPr/>
        </p:nvSpPr>
        <p:spPr>
          <a:xfrm>
            <a:off x="3519055" y="923636"/>
            <a:ext cx="544945" cy="3906982"/>
          </a:xfrm>
          <a:custGeom>
            <a:avLst/>
            <a:gdLst>
              <a:gd name="connsiteX0" fmla="*/ 397163 w 544945"/>
              <a:gd name="connsiteY0" fmla="*/ 0 h 3906982"/>
              <a:gd name="connsiteX1" fmla="*/ 387927 w 544945"/>
              <a:gd name="connsiteY1" fmla="*/ 166255 h 3906982"/>
              <a:gd name="connsiteX2" fmla="*/ 378690 w 544945"/>
              <a:gd name="connsiteY2" fmla="*/ 221673 h 3906982"/>
              <a:gd name="connsiteX3" fmla="*/ 360218 w 544945"/>
              <a:gd name="connsiteY3" fmla="*/ 350982 h 3906982"/>
              <a:gd name="connsiteX4" fmla="*/ 350981 w 544945"/>
              <a:gd name="connsiteY4" fmla="*/ 415637 h 3906982"/>
              <a:gd name="connsiteX5" fmla="*/ 341745 w 544945"/>
              <a:gd name="connsiteY5" fmla="*/ 480291 h 3906982"/>
              <a:gd name="connsiteX6" fmla="*/ 360218 w 544945"/>
              <a:gd name="connsiteY6" fmla="*/ 840509 h 3906982"/>
              <a:gd name="connsiteX7" fmla="*/ 397163 w 544945"/>
              <a:gd name="connsiteY7" fmla="*/ 914400 h 3906982"/>
              <a:gd name="connsiteX8" fmla="*/ 443345 w 544945"/>
              <a:gd name="connsiteY8" fmla="*/ 1034473 h 3906982"/>
              <a:gd name="connsiteX9" fmla="*/ 471054 w 544945"/>
              <a:gd name="connsiteY9" fmla="*/ 1136073 h 3906982"/>
              <a:gd name="connsiteX10" fmla="*/ 498763 w 544945"/>
              <a:gd name="connsiteY10" fmla="*/ 1200728 h 3906982"/>
              <a:gd name="connsiteX11" fmla="*/ 508000 w 544945"/>
              <a:gd name="connsiteY11" fmla="*/ 1256146 h 3906982"/>
              <a:gd name="connsiteX12" fmla="*/ 517236 w 544945"/>
              <a:gd name="connsiteY12" fmla="*/ 1302328 h 3906982"/>
              <a:gd name="connsiteX13" fmla="*/ 544945 w 544945"/>
              <a:gd name="connsiteY13" fmla="*/ 1440873 h 3906982"/>
              <a:gd name="connsiteX14" fmla="*/ 535709 w 544945"/>
              <a:gd name="connsiteY14" fmla="*/ 1958109 h 3906982"/>
              <a:gd name="connsiteX15" fmla="*/ 471054 w 544945"/>
              <a:gd name="connsiteY15" fmla="*/ 2124364 h 3906982"/>
              <a:gd name="connsiteX16" fmla="*/ 387927 w 544945"/>
              <a:gd name="connsiteY16" fmla="*/ 2272146 h 3906982"/>
              <a:gd name="connsiteX17" fmla="*/ 286327 w 544945"/>
              <a:gd name="connsiteY17" fmla="*/ 2429164 h 3906982"/>
              <a:gd name="connsiteX18" fmla="*/ 230909 w 544945"/>
              <a:gd name="connsiteY18" fmla="*/ 2567709 h 3906982"/>
              <a:gd name="connsiteX19" fmla="*/ 157018 w 544945"/>
              <a:gd name="connsiteY19" fmla="*/ 2770909 h 3906982"/>
              <a:gd name="connsiteX20" fmla="*/ 147781 w 544945"/>
              <a:gd name="connsiteY20" fmla="*/ 2835564 h 3906982"/>
              <a:gd name="connsiteX21" fmla="*/ 120072 w 544945"/>
              <a:gd name="connsiteY21" fmla="*/ 2946400 h 3906982"/>
              <a:gd name="connsiteX22" fmla="*/ 101600 w 544945"/>
              <a:gd name="connsiteY22" fmla="*/ 3057237 h 3906982"/>
              <a:gd name="connsiteX23" fmla="*/ 92363 w 544945"/>
              <a:gd name="connsiteY23" fmla="*/ 3140364 h 3906982"/>
              <a:gd name="connsiteX24" fmla="*/ 83127 w 544945"/>
              <a:gd name="connsiteY24" fmla="*/ 3168073 h 3906982"/>
              <a:gd name="connsiteX25" fmla="*/ 64654 w 544945"/>
              <a:gd name="connsiteY25" fmla="*/ 3241964 h 3906982"/>
              <a:gd name="connsiteX26" fmla="*/ 55418 w 544945"/>
              <a:gd name="connsiteY26" fmla="*/ 3278909 h 3906982"/>
              <a:gd name="connsiteX27" fmla="*/ 36945 w 544945"/>
              <a:gd name="connsiteY27" fmla="*/ 3389746 h 3906982"/>
              <a:gd name="connsiteX28" fmla="*/ 18472 w 544945"/>
              <a:gd name="connsiteY28" fmla="*/ 3417455 h 3906982"/>
              <a:gd name="connsiteX29" fmla="*/ 9236 w 544945"/>
              <a:gd name="connsiteY29" fmla="*/ 3870037 h 3906982"/>
              <a:gd name="connsiteX30" fmla="*/ 0 w 544945"/>
              <a:gd name="connsiteY30" fmla="*/ 3906982 h 390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4945" h="3906982">
                <a:moveTo>
                  <a:pt x="397163" y="0"/>
                </a:moveTo>
                <a:cubicBezTo>
                  <a:pt x="394084" y="55418"/>
                  <a:pt x="392536" y="110943"/>
                  <a:pt x="387927" y="166255"/>
                </a:cubicBezTo>
                <a:cubicBezTo>
                  <a:pt x="386372" y="184918"/>
                  <a:pt x="381468" y="203153"/>
                  <a:pt x="378690" y="221673"/>
                </a:cubicBezTo>
                <a:cubicBezTo>
                  <a:pt x="372231" y="264732"/>
                  <a:pt x="366376" y="307879"/>
                  <a:pt x="360218" y="350982"/>
                </a:cubicBezTo>
                <a:lnTo>
                  <a:pt x="350981" y="415637"/>
                </a:lnTo>
                <a:lnTo>
                  <a:pt x="341745" y="480291"/>
                </a:lnTo>
                <a:cubicBezTo>
                  <a:pt x="332785" y="641570"/>
                  <a:pt x="320072" y="674187"/>
                  <a:pt x="360218" y="840509"/>
                </a:cubicBezTo>
                <a:cubicBezTo>
                  <a:pt x="366679" y="867278"/>
                  <a:pt x="386316" y="889089"/>
                  <a:pt x="397163" y="914400"/>
                </a:cubicBezTo>
                <a:cubicBezTo>
                  <a:pt x="414055" y="953815"/>
                  <a:pt x="443345" y="1034473"/>
                  <a:pt x="443345" y="1034473"/>
                </a:cubicBezTo>
                <a:cubicBezTo>
                  <a:pt x="452621" y="1080855"/>
                  <a:pt x="452303" y="1089197"/>
                  <a:pt x="471054" y="1136073"/>
                </a:cubicBezTo>
                <a:cubicBezTo>
                  <a:pt x="485174" y="1171374"/>
                  <a:pt x="491329" y="1167277"/>
                  <a:pt x="498763" y="1200728"/>
                </a:cubicBezTo>
                <a:cubicBezTo>
                  <a:pt x="502826" y="1219010"/>
                  <a:pt x="504650" y="1237721"/>
                  <a:pt x="508000" y="1256146"/>
                </a:cubicBezTo>
                <a:cubicBezTo>
                  <a:pt x="510808" y="1271592"/>
                  <a:pt x="514508" y="1286868"/>
                  <a:pt x="517236" y="1302328"/>
                </a:cubicBezTo>
                <a:cubicBezTo>
                  <a:pt x="539818" y="1430293"/>
                  <a:pt x="523213" y="1375675"/>
                  <a:pt x="544945" y="1440873"/>
                </a:cubicBezTo>
                <a:cubicBezTo>
                  <a:pt x="541866" y="1613285"/>
                  <a:pt x="546141" y="1785985"/>
                  <a:pt x="535709" y="1958109"/>
                </a:cubicBezTo>
                <a:cubicBezTo>
                  <a:pt x="531879" y="2021298"/>
                  <a:pt x="495139" y="2069314"/>
                  <a:pt x="471054" y="2124364"/>
                </a:cubicBezTo>
                <a:cubicBezTo>
                  <a:pt x="404288" y="2276972"/>
                  <a:pt x="492189" y="2118820"/>
                  <a:pt x="387927" y="2272146"/>
                </a:cubicBezTo>
                <a:cubicBezTo>
                  <a:pt x="352872" y="2323697"/>
                  <a:pt x="306041" y="2370023"/>
                  <a:pt x="286327" y="2429164"/>
                </a:cubicBezTo>
                <a:cubicBezTo>
                  <a:pt x="243864" y="2556551"/>
                  <a:pt x="298188" y="2399512"/>
                  <a:pt x="230909" y="2567709"/>
                </a:cubicBezTo>
                <a:cubicBezTo>
                  <a:pt x="189397" y="2671489"/>
                  <a:pt x="184449" y="2688614"/>
                  <a:pt x="157018" y="2770909"/>
                </a:cubicBezTo>
                <a:cubicBezTo>
                  <a:pt x="153939" y="2792461"/>
                  <a:pt x="152343" y="2814277"/>
                  <a:pt x="147781" y="2835564"/>
                </a:cubicBezTo>
                <a:cubicBezTo>
                  <a:pt x="111402" y="3005335"/>
                  <a:pt x="143227" y="2815190"/>
                  <a:pt x="120072" y="2946400"/>
                </a:cubicBezTo>
                <a:cubicBezTo>
                  <a:pt x="113563" y="2983285"/>
                  <a:pt x="105737" y="3020011"/>
                  <a:pt x="101600" y="3057237"/>
                </a:cubicBezTo>
                <a:cubicBezTo>
                  <a:pt x="98521" y="3084946"/>
                  <a:pt x="96946" y="3112864"/>
                  <a:pt x="92363" y="3140364"/>
                </a:cubicBezTo>
                <a:cubicBezTo>
                  <a:pt x="90762" y="3149967"/>
                  <a:pt x="85689" y="3158680"/>
                  <a:pt x="83127" y="3168073"/>
                </a:cubicBezTo>
                <a:cubicBezTo>
                  <a:pt x="76447" y="3192567"/>
                  <a:pt x="70812" y="3217334"/>
                  <a:pt x="64654" y="3241964"/>
                </a:cubicBezTo>
                <a:cubicBezTo>
                  <a:pt x="61575" y="3254279"/>
                  <a:pt x="57505" y="3266388"/>
                  <a:pt x="55418" y="3278909"/>
                </a:cubicBezTo>
                <a:cubicBezTo>
                  <a:pt x="49260" y="3315855"/>
                  <a:pt x="57722" y="3358581"/>
                  <a:pt x="36945" y="3389746"/>
                </a:cubicBezTo>
                <a:lnTo>
                  <a:pt x="18472" y="3417455"/>
                </a:lnTo>
                <a:cubicBezTo>
                  <a:pt x="15393" y="3568316"/>
                  <a:pt x="14926" y="3719252"/>
                  <a:pt x="9236" y="3870037"/>
                </a:cubicBezTo>
                <a:cubicBezTo>
                  <a:pt x="8757" y="3882722"/>
                  <a:pt x="0" y="3906982"/>
                  <a:pt x="0" y="3906982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5DA3E72-D6E2-CB86-89A0-BAA101DF0DCB}"/>
              </a:ext>
            </a:extLst>
          </p:cNvPr>
          <p:cNvGrpSpPr/>
          <p:nvPr/>
        </p:nvGrpSpPr>
        <p:grpSpPr>
          <a:xfrm>
            <a:off x="2213635" y="2220705"/>
            <a:ext cx="1945535" cy="1337079"/>
            <a:chOff x="223617" y="842696"/>
            <a:chExt cx="3846282" cy="264337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B343B81-2351-E905-B97E-9463603250FE}"/>
                </a:ext>
              </a:extLst>
            </p:cNvPr>
            <p:cNvGrpSpPr/>
            <p:nvPr/>
          </p:nvGrpSpPr>
          <p:grpSpPr>
            <a:xfrm>
              <a:off x="223617" y="842696"/>
              <a:ext cx="3846282" cy="2643378"/>
              <a:chOff x="335923" y="227620"/>
              <a:chExt cx="3846282" cy="2643378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514242C7-A995-532C-71ED-3C6AA33F7627}"/>
                  </a:ext>
                </a:extLst>
              </p:cNvPr>
              <p:cNvSpPr/>
              <p:nvPr/>
            </p:nvSpPr>
            <p:spPr>
              <a:xfrm rot="10958234">
                <a:off x="335923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769C386-57C9-7816-5531-999E1C267383}"/>
                  </a:ext>
                </a:extLst>
              </p:cNvPr>
              <p:cNvSpPr txBox="1"/>
              <p:nvPr/>
            </p:nvSpPr>
            <p:spPr>
              <a:xfrm>
                <a:off x="1158243" y="1127260"/>
                <a:ext cx="2347722" cy="1034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Exercise faith in God</a:t>
                </a:r>
                <a:endParaRPr lang="en-US" sz="1400" dirty="0"/>
              </a:p>
            </p:txBody>
          </p:sp>
        </p:grp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06FAB6B-FD5C-E062-9C8D-438C4E97B865}"/>
                </a:ext>
              </a:extLst>
            </p:cNvPr>
            <p:cNvSpPr/>
            <p:nvPr/>
          </p:nvSpPr>
          <p:spPr>
            <a:xfrm>
              <a:off x="2084832" y="1131332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F7A9C7C1-F8E6-1AB5-AB5D-6948B7A73F86}"/>
              </a:ext>
            </a:extLst>
          </p:cNvPr>
          <p:cNvSpPr/>
          <p:nvPr/>
        </p:nvSpPr>
        <p:spPr>
          <a:xfrm>
            <a:off x="6110666" y="942109"/>
            <a:ext cx="271673" cy="3916218"/>
          </a:xfrm>
          <a:custGeom>
            <a:avLst/>
            <a:gdLst>
              <a:gd name="connsiteX0" fmla="*/ 77698 w 271673"/>
              <a:gd name="connsiteY0" fmla="*/ 0 h 3916218"/>
              <a:gd name="connsiteX1" fmla="*/ 114643 w 271673"/>
              <a:gd name="connsiteY1" fmla="*/ 461818 h 3916218"/>
              <a:gd name="connsiteX2" fmla="*/ 243952 w 271673"/>
              <a:gd name="connsiteY2" fmla="*/ 868218 h 3916218"/>
              <a:gd name="connsiteX3" fmla="*/ 262425 w 271673"/>
              <a:gd name="connsiteY3" fmla="*/ 969818 h 3916218"/>
              <a:gd name="connsiteX4" fmla="*/ 197770 w 271673"/>
              <a:gd name="connsiteY4" fmla="*/ 1126836 h 3916218"/>
              <a:gd name="connsiteX5" fmla="*/ 133116 w 271673"/>
              <a:gd name="connsiteY5" fmla="*/ 1191491 h 3916218"/>
              <a:gd name="connsiteX6" fmla="*/ 59225 w 271673"/>
              <a:gd name="connsiteY6" fmla="*/ 1274618 h 3916218"/>
              <a:gd name="connsiteX7" fmla="*/ 22279 w 271673"/>
              <a:gd name="connsiteY7" fmla="*/ 1348509 h 3916218"/>
              <a:gd name="connsiteX8" fmla="*/ 22279 w 271673"/>
              <a:gd name="connsiteY8" fmla="*/ 2041236 h 3916218"/>
              <a:gd name="connsiteX9" fmla="*/ 40752 w 271673"/>
              <a:gd name="connsiteY9" fmla="*/ 2189018 h 3916218"/>
              <a:gd name="connsiteX10" fmla="*/ 49989 w 271673"/>
              <a:gd name="connsiteY10" fmla="*/ 2235200 h 3916218"/>
              <a:gd name="connsiteX11" fmla="*/ 86934 w 271673"/>
              <a:gd name="connsiteY11" fmla="*/ 2290618 h 3916218"/>
              <a:gd name="connsiteX12" fmla="*/ 86934 w 271673"/>
              <a:gd name="connsiteY12" fmla="*/ 2558473 h 3916218"/>
              <a:gd name="connsiteX13" fmla="*/ 68461 w 271673"/>
              <a:gd name="connsiteY13" fmla="*/ 2623127 h 3916218"/>
              <a:gd name="connsiteX14" fmla="*/ 49989 w 271673"/>
              <a:gd name="connsiteY14" fmla="*/ 2863273 h 3916218"/>
              <a:gd name="connsiteX15" fmla="*/ 59225 w 271673"/>
              <a:gd name="connsiteY15" fmla="*/ 2927927 h 3916218"/>
              <a:gd name="connsiteX16" fmla="*/ 105407 w 271673"/>
              <a:gd name="connsiteY16" fmla="*/ 3075709 h 3916218"/>
              <a:gd name="connsiteX17" fmla="*/ 133116 w 271673"/>
              <a:gd name="connsiteY17" fmla="*/ 3140364 h 3916218"/>
              <a:gd name="connsiteX18" fmla="*/ 179298 w 271673"/>
              <a:gd name="connsiteY18" fmla="*/ 3260436 h 3916218"/>
              <a:gd name="connsiteX19" fmla="*/ 197770 w 271673"/>
              <a:gd name="connsiteY19" fmla="*/ 3417455 h 3916218"/>
              <a:gd name="connsiteX20" fmla="*/ 207007 w 271673"/>
              <a:gd name="connsiteY20" fmla="*/ 3639127 h 3916218"/>
              <a:gd name="connsiteX21" fmla="*/ 216243 w 271673"/>
              <a:gd name="connsiteY21" fmla="*/ 3666836 h 3916218"/>
              <a:gd name="connsiteX22" fmla="*/ 243952 w 271673"/>
              <a:gd name="connsiteY22" fmla="*/ 3796146 h 3916218"/>
              <a:gd name="connsiteX23" fmla="*/ 262425 w 271673"/>
              <a:gd name="connsiteY23" fmla="*/ 3870036 h 3916218"/>
              <a:gd name="connsiteX24" fmla="*/ 271661 w 271673"/>
              <a:gd name="connsiteY24" fmla="*/ 3916218 h 39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1673" h="3916218">
                <a:moveTo>
                  <a:pt x="77698" y="0"/>
                </a:moveTo>
                <a:cubicBezTo>
                  <a:pt x="90013" y="153939"/>
                  <a:pt x="72832" y="313155"/>
                  <a:pt x="114643" y="461818"/>
                </a:cubicBezTo>
                <a:cubicBezTo>
                  <a:pt x="208606" y="795911"/>
                  <a:pt x="158407" y="662911"/>
                  <a:pt x="243952" y="868218"/>
                </a:cubicBezTo>
                <a:cubicBezTo>
                  <a:pt x="250110" y="902085"/>
                  <a:pt x="268476" y="935932"/>
                  <a:pt x="262425" y="969818"/>
                </a:cubicBezTo>
                <a:cubicBezTo>
                  <a:pt x="252475" y="1025539"/>
                  <a:pt x="226290" y="1077944"/>
                  <a:pt x="197770" y="1126836"/>
                </a:cubicBezTo>
                <a:cubicBezTo>
                  <a:pt x="182413" y="1153163"/>
                  <a:pt x="153961" y="1169256"/>
                  <a:pt x="133116" y="1191491"/>
                </a:cubicBezTo>
                <a:cubicBezTo>
                  <a:pt x="107760" y="1218538"/>
                  <a:pt x="80605" y="1244330"/>
                  <a:pt x="59225" y="1274618"/>
                </a:cubicBezTo>
                <a:cubicBezTo>
                  <a:pt x="43344" y="1297115"/>
                  <a:pt x="34594" y="1323879"/>
                  <a:pt x="22279" y="1348509"/>
                </a:cubicBezTo>
                <a:cubicBezTo>
                  <a:pt x="-15431" y="1612490"/>
                  <a:pt x="1801" y="1467852"/>
                  <a:pt x="22279" y="2041236"/>
                </a:cubicBezTo>
                <a:cubicBezTo>
                  <a:pt x="24051" y="2090848"/>
                  <a:pt x="31015" y="2140338"/>
                  <a:pt x="40752" y="2189018"/>
                </a:cubicBezTo>
                <a:cubicBezTo>
                  <a:pt x="43831" y="2204412"/>
                  <a:pt x="43493" y="2220908"/>
                  <a:pt x="49989" y="2235200"/>
                </a:cubicBezTo>
                <a:cubicBezTo>
                  <a:pt x="59176" y="2255411"/>
                  <a:pt x="86934" y="2290618"/>
                  <a:pt x="86934" y="2290618"/>
                </a:cubicBezTo>
                <a:cubicBezTo>
                  <a:pt x="120250" y="2390570"/>
                  <a:pt x="106841" y="2339491"/>
                  <a:pt x="86934" y="2558473"/>
                </a:cubicBezTo>
                <a:cubicBezTo>
                  <a:pt x="84905" y="2580795"/>
                  <a:pt x="74619" y="2601576"/>
                  <a:pt x="68461" y="2623127"/>
                </a:cubicBezTo>
                <a:cubicBezTo>
                  <a:pt x="54799" y="2718766"/>
                  <a:pt x="49989" y="2738706"/>
                  <a:pt x="49989" y="2863273"/>
                </a:cubicBezTo>
                <a:cubicBezTo>
                  <a:pt x="49989" y="2885043"/>
                  <a:pt x="54956" y="2906580"/>
                  <a:pt x="59225" y="2927927"/>
                </a:cubicBezTo>
                <a:cubicBezTo>
                  <a:pt x="71780" y="2990701"/>
                  <a:pt x="81526" y="3016006"/>
                  <a:pt x="105407" y="3075709"/>
                </a:cubicBezTo>
                <a:cubicBezTo>
                  <a:pt x="114115" y="3097479"/>
                  <a:pt x="125230" y="3118283"/>
                  <a:pt x="133116" y="3140364"/>
                </a:cubicBezTo>
                <a:cubicBezTo>
                  <a:pt x="178390" y="3267130"/>
                  <a:pt x="122098" y="3146036"/>
                  <a:pt x="179298" y="3260436"/>
                </a:cubicBezTo>
                <a:cubicBezTo>
                  <a:pt x="190722" y="3328983"/>
                  <a:pt x="193017" y="3334276"/>
                  <a:pt x="197770" y="3417455"/>
                </a:cubicBezTo>
                <a:cubicBezTo>
                  <a:pt x="201989" y="3491289"/>
                  <a:pt x="201544" y="3565374"/>
                  <a:pt x="207007" y="3639127"/>
                </a:cubicBezTo>
                <a:cubicBezTo>
                  <a:pt x="207726" y="3648836"/>
                  <a:pt x="213681" y="3657443"/>
                  <a:pt x="216243" y="3666836"/>
                </a:cubicBezTo>
                <a:cubicBezTo>
                  <a:pt x="255832" y="3811996"/>
                  <a:pt x="218317" y="3676514"/>
                  <a:pt x="243952" y="3796146"/>
                </a:cubicBezTo>
                <a:cubicBezTo>
                  <a:pt x="249272" y="3820971"/>
                  <a:pt x="256267" y="3845406"/>
                  <a:pt x="262425" y="3870036"/>
                </a:cubicBezTo>
                <a:cubicBezTo>
                  <a:pt x="272408" y="3909967"/>
                  <a:pt x="271661" y="3894288"/>
                  <a:pt x="271661" y="391621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BE4AD24-EB42-2ABB-E150-286840A43766}"/>
              </a:ext>
            </a:extLst>
          </p:cNvPr>
          <p:cNvGrpSpPr/>
          <p:nvPr/>
        </p:nvGrpSpPr>
        <p:grpSpPr>
          <a:xfrm>
            <a:off x="4511068" y="3233677"/>
            <a:ext cx="2004997" cy="1377945"/>
            <a:chOff x="4203272" y="842696"/>
            <a:chExt cx="3846282" cy="26433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D16B1C0-90F6-F141-F6AE-9893307B0C0F}"/>
                </a:ext>
              </a:extLst>
            </p:cNvPr>
            <p:cNvGrpSpPr/>
            <p:nvPr/>
          </p:nvGrpSpPr>
          <p:grpSpPr>
            <a:xfrm>
              <a:off x="4203272" y="842696"/>
              <a:ext cx="3846282" cy="2643378"/>
              <a:chOff x="4758571" y="227620"/>
              <a:chExt cx="3846282" cy="2643378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64DDA01-4BC6-2352-4DBB-B1C7773AC8E0}"/>
                  </a:ext>
                </a:extLst>
              </p:cNvPr>
              <p:cNvSpPr/>
              <p:nvPr/>
            </p:nvSpPr>
            <p:spPr>
              <a:xfrm rot="10958234">
                <a:off x="4758571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10A60FD-C727-D86C-0603-8E26AFCB78B5}"/>
                  </a:ext>
                </a:extLst>
              </p:cNvPr>
              <p:cNvSpPr txBox="1"/>
              <p:nvPr/>
            </p:nvSpPr>
            <p:spPr>
              <a:xfrm>
                <a:off x="5520878" y="1069825"/>
                <a:ext cx="2347722" cy="8856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Sincerely inquire of God</a:t>
                </a:r>
                <a:endParaRPr lang="en-US" sz="1200" dirty="0"/>
              </a:p>
            </p:txBody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ED7BC64-BE3B-C25C-1A36-E24CA12C4CCA}"/>
                </a:ext>
              </a:extLst>
            </p:cNvPr>
            <p:cNvSpPr/>
            <p:nvPr/>
          </p:nvSpPr>
          <p:spPr>
            <a:xfrm>
              <a:off x="6071338" y="1170401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EBE958CE-2B37-7F5C-11F2-D6F0022BD876}"/>
              </a:ext>
            </a:extLst>
          </p:cNvPr>
          <p:cNvSpPr/>
          <p:nvPr/>
        </p:nvSpPr>
        <p:spPr>
          <a:xfrm>
            <a:off x="5181588" y="932873"/>
            <a:ext cx="315236" cy="2512291"/>
          </a:xfrm>
          <a:custGeom>
            <a:avLst/>
            <a:gdLst>
              <a:gd name="connsiteX0" fmla="*/ 27721 w 315236"/>
              <a:gd name="connsiteY0" fmla="*/ 0 h 2512291"/>
              <a:gd name="connsiteX1" fmla="*/ 18485 w 315236"/>
              <a:gd name="connsiteY1" fmla="*/ 221672 h 2512291"/>
              <a:gd name="connsiteX2" fmla="*/ 12 w 315236"/>
              <a:gd name="connsiteY2" fmla="*/ 369454 h 2512291"/>
              <a:gd name="connsiteX3" fmla="*/ 27721 w 315236"/>
              <a:gd name="connsiteY3" fmla="*/ 1126836 h 2512291"/>
              <a:gd name="connsiteX4" fmla="*/ 92376 w 315236"/>
              <a:gd name="connsiteY4" fmla="*/ 1311563 h 2512291"/>
              <a:gd name="connsiteX5" fmla="*/ 138557 w 315236"/>
              <a:gd name="connsiteY5" fmla="*/ 1450109 h 2512291"/>
              <a:gd name="connsiteX6" fmla="*/ 193976 w 315236"/>
              <a:gd name="connsiteY6" fmla="*/ 1579418 h 2512291"/>
              <a:gd name="connsiteX7" fmla="*/ 240157 w 315236"/>
              <a:gd name="connsiteY7" fmla="*/ 1699491 h 2512291"/>
              <a:gd name="connsiteX8" fmla="*/ 258630 w 315236"/>
              <a:gd name="connsiteY8" fmla="*/ 1810327 h 2512291"/>
              <a:gd name="connsiteX9" fmla="*/ 267867 w 315236"/>
              <a:gd name="connsiteY9" fmla="*/ 2198254 h 2512291"/>
              <a:gd name="connsiteX10" fmla="*/ 304812 w 315236"/>
              <a:gd name="connsiteY10" fmla="*/ 2346036 h 2512291"/>
              <a:gd name="connsiteX11" fmla="*/ 314048 w 315236"/>
              <a:gd name="connsiteY11" fmla="*/ 2512291 h 251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5236" h="2512291">
                <a:moveTo>
                  <a:pt x="27721" y="0"/>
                </a:moveTo>
                <a:cubicBezTo>
                  <a:pt x="24642" y="73891"/>
                  <a:pt x="24016" y="147924"/>
                  <a:pt x="18485" y="221672"/>
                </a:cubicBezTo>
                <a:cubicBezTo>
                  <a:pt x="14772" y="271177"/>
                  <a:pt x="-495" y="319813"/>
                  <a:pt x="12" y="369454"/>
                </a:cubicBezTo>
                <a:cubicBezTo>
                  <a:pt x="2590" y="622070"/>
                  <a:pt x="8960" y="874904"/>
                  <a:pt x="27721" y="1126836"/>
                </a:cubicBezTo>
                <a:cubicBezTo>
                  <a:pt x="29466" y="1150273"/>
                  <a:pt x="80389" y="1277099"/>
                  <a:pt x="92376" y="1311563"/>
                </a:cubicBezTo>
                <a:cubicBezTo>
                  <a:pt x="108368" y="1357541"/>
                  <a:pt x="116786" y="1406569"/>
                  <a:pt x="138557" y="1450109"/>
                </a:cubicBezTo>
                <a:cubicBezTo>
                  <a:pt x="187180" y="1547352"/>
                  <a:pt x="147362" y="1462884"/>
                  <a:pt x="193976" y="1579418"/>
                </a:cubicBezTo>
                <a:cubicBezTo>
                  <a:pt x="216602" y="1635984"/>
                  <a:pt x="224862" y="1643408"/>
                  <a:pt x="240157" y="1699491"/>
                </a:cubicBezTo>
                <a:cubicBezTo>
                  <a:pt x="248263" y="1729215"/>
                  <a:pt x="254663" y="1782558"/>
                  <a:pt x="258630" y="1810327"/>
                </a:cubicBezTo>
                <a:cubicBezTo>
                  <a:pt x="261709" y="1939636"/>
                  <a:pt x="260417" y="2069123"/>
                  <a:pt x="267867" y="2198254"/>
                </a:cubicBezTo>
                <a:cubicBezTo>
                  <a:pt x="270978" y="2252173"/>
                  <a:pt x="288305" y="2296515"/>
                  <a:pt x="304812" y="2346036"/>
                </a:cubicBezTo>
                <a:cubicBezTo>
                  <a:pt x="320122" y="2437897"/>
                  <a:pt x="314048" y="2382727"/>
                  <a:pt x="314048" y="2512291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D6DF3889-73EB-3BCB-6AE9-D6E3E3F864B2}"/>
              </a:ext>
            </a:extLst>
          </p:cNvPr>
          <p:cNvSpPr/>
          <p:nvPr/>
        </p:nvSpPr>
        <p:spPr>
          <a:xfrm>
            <a:off x="8746836" y="979055"/>
            <a:ext cx="350982" cy="3158836"/>
          </a:xfrm>
          <a:custGeom>
            <a:avLst/>
            <a:gdLst>
              <a:gd name="connsiteX0" fmla="*/ 0 w 350982"/>
              <a:gd name="connsiteY0" fmla="*/ 0 h 3158836"/>
              <a:gd name="connsiteX1" fmla="*/ 27709 w 350982"/>
              <a:gd name="connsiteY1" fmla="*/ 221672 h 3158836"/>
              <a:gd name="connsiteX2" fmla="*/ 46182 w 350982"/>
              <a:gd name="connsiteY2" fmla="*/ 286327 h 3158836"/>
              <a:gd name="connsiteX3" fmla="*/ 138546 w 350982"/>
              <a:gd name="connsiteY3" fmla="*/ 424872 h 3158836"/>
              <a:gd name="connsiteX4" fmla="*/ 175491 w 350982"/>
              <a:gd name="connsiteY4" fmla="*/ 498763 h 3158836"/>
              <a:gd name="connsiteX5" fmla="*/ 240146 w 350982"/>
              <a:gd name="connsiteY5" fmla="*/ 618836 h 3158836"/>
              <a:gd name="connsiteX6" fmla="*/ 295564 w 350982"/>
              <a:gd name="connsiteY6" fmla="*/ 840509 h 3158836"/>
              <a:gd name="connsiteX7" fmla="*/ 304800 w 350982"/>
              <a:gd name="connsiteY7" fmla="*/ 905163 h 3158836"/>
              <a:gd name="connsiteX8" fmla="*/ 323273 w 350982"/>
              <a:gd name="connsiteY8" fmla="*/ 1099127 h 3158836"/>
              <a:gd name="connsiteX9" fmla="*/ 314037 w 350982"/>
              <a:gd name="connsiteY9" fmla="*/ 1403927 h 3158836"/>
              <a:gd name="connsiteX10" fmla="*/ 295564 w 350982"/>
              <a:gd name="connsiteY10" fmla="*/ 1468581 h 3158836"/>
              <a:gd name="connsiteX11" fmla="*/ 267855 w 350982"/>
              <a:gd name="connsiteY11" fmla="*/ 1607127 h 3158836"/>
              <a:gd name="connsiteX12" fmla="*/ 221673 w 350982"/>
              <a:gd name="connsiteY12" fmla="*/ 1717963 h 3158836"/>
              <a:gd name="connsiteX13" fmla="*/ 193964 w 350982"/>
              <a:gd name="connsiteY13" fmla="*/ 1810327 h 3158836"/>
              <a:gd name="connsiteX14" fmla="*/ 212437 w 350982"/>
              <a:gd name="connsiteY14" fmla="*/ 2189018 h 3158836"/>
              <a:gd name="connsiteX15" fmla="*/ 221673 w 350982"/>
              <a:gd name="connsiteY15" fmla="*/ 2253672 h 3158836"/>
              <a:gd name="connsiteX16" fmla="*/ 230909 w 350982"/>
              <a:gd name="connsiteY16" fmla="*/ 2382981 h 3158836"/>
              <a:gd name="connsiteX17" fmla="*/ 258619 w 350982"/>
              <a:gd name="connsiteY17" fmla="*/ 2475345 h 3158836"/>
              <a:gd name="connsiteX18" fmla="*/ 286328 w 350982"/>
              <a:gd name="connsiteY18" fmla="*/ 2743200 h 3158836"/>
              <a:gd name="connsiteX19" fmla="*/ 323273 w 350982"/>
              <a:gd name="connsiteY19" fmla="*/ 2844800 h 3158836"/>
              <a:gd name="connsiteX20" fmla="*/ 341746 w 350982"/>
              <a:gd name="connsiteY20" fmla="*/ 2900218 h 3158836"/>
              <a:gd name="connsiteX21" fmla="*/ 350982 w 350982"/>
              <a:gd name="connsiteY21" fmla="*/ 2964872 h 3158836"/>
              <a:gd name="connsiteX22" fmla="*/ 341746 w 350982"/>
              <a:gd name="connsiteY22" fmla="*/ 3158836 h 31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0982" h="3158836">
                <a:moveTo>
                  <a:pt x="0" y="0"/>
                </a:moveTo>
                <a:cubicBezTo>
                  <a:pt x="9612" y="153787"/>
                  <a:pt x="-2112" y="109843"/>
                  <a:pt x="27709" y="221672"/>
                </a:cubicBezTo>
                <a:cubicBezTo>
                  <a:pt x="33484" y="243329"/>
                  <a:pt x="36703" y="266016"/>
                  <a:pt x="46182" y="286327"/>
                </a:cubicBezTo>
                <a:cubicBezTo>
                  <a:pt x="76484" y="351260"/>
                  <a:pt x="102761" y="365230"/>
                  <a:pt x="138546" y="424872"/>
                </a:cubicBezTo>
                <a:cubicBezTo>
                  <a:pt x="152714" y="448485"/>
                  <a:pt x="161829" y="474854"/>
                  <a:pt x="175491" y="498763"/>
                </a:cubicBezTo>
                <a:cubicBezTo>
                  <a:pt x="212676" y="563837"/>
                  <a:pt x="217175" y="544181"/>
                  <a:pt x="240146" y="618836"/>
                </a:cubicBezTo>
                <a:cubicBezTo>
                  <a:pt x="250730" y="653234"/>
                  <a:pt x="284741" y="775571"/>
                  <a:pt x="295564" y="840509"/>
                </a:cubicBezTo>
                <a:cubicBezTo>
                  <a:pt x="299143" y="861983"/>
                  <a:pt x="302736" y="883491"/>
                  <a:pt x="304800" y="905163"/>
                </a:cubicBezTo>
                <a:cubicBezTo>
                  <a:pt x="326376" y="1131702"/>
                  <a:pt x="302491" y="953649"/>
                  <a:pt x="323273" y="1099127"/>
                </a:cubicBezTo>
                <a:cubicBezTo>
                  <a:pt x="320194" y="1200727"/>
                  <a:pt x="321639" y="1302565"/>
                  <a:pt x="314037" y="1403927"/>
                </a:cubicBezTo>
                <a:cubicBezTo>
                  <a:pt x="312361" y="1426278"/>
                  <a:pt x="299960" y="1446602"/>
                  <a:pt x="295564" y="1468581"/>
                </a:cubicBezTo>
                <a:cubicBezTo>
                  <a:pt x="277403" y="1559384"/>
                  <a:pt x="298696" y="1523417"/>
                  <a:pt x="267855" y="1607127"/>
                </a:cubicBezTo>
                <a:cubicBezTo>
                  <a:pt x="254018" y="1644683"/>
                  <a:pt x="234330" y="1679993"/>
                  <a:pt x="221673" y="1717963"/>
                </a:cubicBezTo>
                <a:cubicBezTo>
                  <a:pt x="199186" y="1785424"/>
                  <a:pt x="207922" y="1754490"/>
                  <a:pt x="193964" y="1810327"/>
                </a:cubicBezTo>
                <a:cubicBezTo>
                  <a:pt x="198609" y="1935753"/>
                  <a:pt x="200489" y="2063562"/>
                  <a:pt x="212437" y="2189018"/>
                </a:cubicBezTo>
                <a:cubicBezTo>
                  <a:pt x="214501" y="2210690"/>
                  <a:pt x="218594" y="2232121"/>
                  <a:pt x="221673" y="2253672"/>
                </a:cubicBezTo>
                <a:cubicBezTo>
                  <a:pt x="224752" y="2296775"/>
                  <a:pt x="226137" y="2340032"/>
                  <a:pt x="230909" y="2382981"/>
                </a:cubicBezTo>
                <a:cubicBezTo>
                  <a:pt x="233235" y="2403917"/>
                  <a:pt x="253976" y="2461417"/>
                  <a:pt x="258619" y="2475345"/>
                </a:cubicBezTo>
                <a:cubicBezTo>
                  <a:pt x="260430" y="2497082"/>
                  <a:pt x="266352" y="2669955"/>
                  <a:pt x="286328" y="2743200"/>
                </a:cubicBezTo>
                <a:cubicBezTo>
                  <a:pt x="301031" y="2797113"/>
                  <a:pt x="305241" y="2795214"/>
                  <a:pt x="323273" y="2844800"/>
                </a:cubicBezTo>
                <a:cubicBezTo>
                  <a:pt x="329927" y="2863100"/>
                  <a:pt x="335588" y="2881745"/>
                  <a:pt x="341746" y="2900218"/>
                </a:cubicBezTo>
                <a:cubicBezTo>
                  <a:pt x="344825" y="2921769"/>
                  <a:pt x="350982" y="2943102"/>
                  <a:pt x="350982" y="2964872"/>
                </a:cubicBezTo>
                <a:cubicBezTo>
                  <a:pt x="350982" y="3029600"/>
                  <a:pt x="341746" y="3158836"/>
                  <a:pt x="341746" y="315883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B780A403-C0F1-7500-58FE-2B00E7FA6824}"/>
              </a:ext>
            </a:extLst>
          </p:cNvPr>
          <p:cNvSpPr/>
          <p:nvPr/>
        </p:nvSpPr>
        <p:spPr>
          <a:xfrm>
            <a:off x="7546109" y="932873"/>
            <a:ext cx="286327" cy="1570182"/>
          </a:xfrm>
          <a:custGeom>
            <a:avLst/>
            <a:gdLst>
              <a:gd name="connsiteX0" fmla="*/ 0 w 286327"/>
              <a:gd name="connsiteY0" fmla="*/ 0 h 1570182"/>
              <a:gd name="connsiteX1" fmla="*/ 27709 w 286327"/>
              <a:gd name="connsiteY1" fmla="*/ 110836 h 1570182"/>
              <a:gd name="connsiteX2" fmla="*/ 64655 w 286327"/>
              <a:gd name="connsiteY2" fmla="*/ 203200 h 1570182"/>
              <a:gd name="connsiteX3" fmla="*/ 92364 w 286327"/>
              <a:gd name="connsiteY3" fmla="*/ 267854 h 1570182"/>
              <a:gd name="connsiteX4" fmla="*/ 101600 w 286327"/>
              <a:gd name="connsiteY4" fmla="*/ 314036 h 1570182"/>
              <a:gd name="connsiteX5" fmla="*/ 110836 w 286327"/>
              <a:gd name="connsiteY5" fmla="*/ 378691 h 1570182"/>
              <a:gd name="connsiteX6" fmla="*/ 129309 w 286327"/>
              <a:gd name="connsiteY6" fmla="*/ 443345 h 1570182"/>
              <a:gd name="connsiteX7" fmla="*/ 138546 w 286327"/>
              <a:gd name="connsiteY7" fmla="*/ 508000 h 1570182"/>
              <a:gd name="connsiteX8" fmla="*/ 184727 w 286327"/>
              <a:gd name="connsiteY8" fmla="*/ 628072 h 1570182"/>
              <a:gd name="connsiteX9" fmla="*/ 193964 w 286327"/>
              <a:gd name="connsiteY9" fmla="*/ 692727 h 1570182"/>
              <a:gd name="connsiteX10" fmla="*/ 212436 w 286327"/>
              <a:gd name="connsiteY10" fmla="*/ 757382 h 1570182"/>
              <a:gd name="connsiteX11" fmla="*/ 230909 w 286327"/>
              <a:gd name="connsiteY11" fmla="*/ 886691 h 1570182"/>
              <a:gd name="connsiteX12" fmla="*/ 249382 w 286327"/>
              <a:gd name="connsiteY12" fmla="*/ 1136072 h 1570182"/>
              <a:gd name="connsiteX13" fmla="*/ 258618 w 286327"/>
              <a:gd name="connsiteY13" fmla="*/ 1173018 h 1570182"/>
              <a:gd name="connsiteX14" fmla="*/ 277091 w 286327"/>
              <a:gd name="connsiteY14" fmla="*/ 1283854 h 1570182"/>
              <a:gd name="connsiteX15" fmla="*/ 286327 w 286327"/>
              <a:gd name="connsiteY15" fmla="*/ 1339272 h 1570182"/>
              <a:gd name="connsiteX16" fmla="*/ 286327 w 286327"/>
              <a:gd name="connsiteY16" fmla="*/ 1570182 h 157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327" h="1570182">
                <a:moveTo>
                  <a:pt x="0" y="0"/>
                </a:moveTo>
                <a:cubicBezTo>
                  <a:pt x="8722" y="43611"/>
                  <a:pt x="11933" y="66138"/>
                  <a:pt x="27709" y="110836"/>
                </a:cubicBezTo>
                <a:cubicBezTo>
                  <a:pt x="38745" y="142105"/>
                  <a:pt x="54169" y="171742"/>
                  <a:pt x="64655" y="203200"/>
                </a:cubicBezTo>
                <a:cubicBezTo>
                  <a:pt x="78245" y="243971"/>
                  <a:pt x="69537" y="222201"/>
                  <a:pt x="92364" y="267854"/>
                </a:cubicBezTo>
                <a:cubicBezTo>
                  <a:pt x="95443" y="283248"/>
                  <a:pt x="99019" y="298551"/>
                  <a:pt x="101600" y="314036"/>
                </a:cubicBezTo>
                <a:cubicBezTo>
                  <a:pt x="105179" y="335510"/>
                  <a:pt x="106274" y="357404"/>
                  <a:pt x="110836" y="378691"/>
                </a:cubicBezTo>
                <a:cubicBezTo>
                  <a:pt x="115532" y="400607"/>
                  <a:pt x="124613" y="421429"/>
                  <a:pt x="129309" y="443345"/>
                </a:cubicBezTo>
                <a:cubicBezTo>
                  <a:pt x="133871" y="464632"/>
                  <a:pt x="133651" y="486787"/>
                  <a:pt x="138546" y="508000"/>
                </a:cubicBezTo>
                <a:cubicBezTo>
                  <a:pt x="147176" y="545398"/>
                  <a:pt x="170127" y="594005"/>
                  <a:pt x="184727" y="628072"/>
                </a:cubicBezTo>
                <a:cubicBezTo>
                  <a:pt x="187806" y="649624"/>
                  <a:pt x="189402" y="671440"/>
                  <a:pt x="193964" y="692727"/>
                </a:cubicBezTo>
                <a:cubicBezTo>
                  <a:pt x="198660" y="714643"/>
                  <a:pt x="208242" y="735364"/>
                  <a:pt x="212436" y="757382"/>
                </a:cubicBezTo>
                <a:cubicBezTo>
                  <a:pt x="220583" y="800154"/>
                  <a:pt x="230909" y="886691"/>
                  <a:pt x="230909" y="886691"/>
                </a:cubicBezTo>
                <a:cubicBezTo>
                  <a:pt x="234076" y="937352"/>
                  <a:pt x="241322" y="1075618"/>
                  <a:pt x="249382" y="1136072"/>
                </a:cubicBezTo>
                <a:cubicBezTo>
                  <a:pt x="251060" y="1148655"/>
                  <a:pt x="256279" y="1160541"/>
                  <a:pt x="258618" y="1173018"/>
                </a:cubicBezTo>
                <a:cubicBezTo>
                  <a:pt x="265520" y="1209831"/>
                  <a:pt x="270933" y="1246909"/>
                  <a:pt x="277091" y="1283854"/>
                </a:cubicBezTo>
                <a:cubicBezTo>
                  <a:pt x="280170" y="1302327"/>
                  <a:pt x="286327" y="1320545"/>
                  <a:pt x="286327" y="1339272"/>
                </a:cubicBezTo>
                <a:lnTo>
                  <a:pt x="286327" y="1570182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0F5D631-4E56-D154-8648-0904DCEDBDF0}"/>
              </a:ext>
            </a:extLst>
          </p:cNvPr>
          <p:cNvSpPr txBox="1"/>
          <p:nvPr/>
        </p:nvSpPr>
        <p:spPr>
          <a:xfrm>
            <a:off x="3462766" y="546900"/>
            <a:ext cx="475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Heavens Are Open To All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CF8499-13E3-0E5E-04D5-B0ECD599DD14}"/>
              </a:ext>
            </a:extLst>
          </p:cNvPr>
          <p:cNvSpPr/>
          <p:nvPr/>
        </p:nvSpPr>
        <p:spPr>
          <a:xfrm rot="20673293">
            <a:off x="4518887" y="1761457"/>
            <a:ext cx="2766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24070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E1361265-7DDA-B116-3094-D2B875E1F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73149"/>
            <a:ext cx="65" cy="7462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5A5621A-9428-F621-71CD-C93EF6D761B8}"/>
              </a:ext>
            </a:extLst>
          </p:cNvPr>
          <p:cNvGrpSpPr/>
          <p:nvPr/>
        </p:nvGrpSpPr>
        <p:grpSpPr>
          <a:xfrm>
            <a:off x="223617" y="842696"/>
            <a:ext cx="3846282" cy="2643378"/>
            <a:chOff x="335923" y="227620"/>
            <a:chExt cx="3846282" cy="264337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8200E71-D417-52E7-2F7D-846A4FE80706}"/>
                </a:ext>
              </a:extLst>
            </p:cNvPr>
            <p:cNvSpPr/>
            <p:nvPr/>
          </p:nvSpPr>
          <p:spPr>
            <a:xfrm rot="10958234">
              <a:off x="335923" y="227620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4381813-B82D-F5E0-2EB9-17086286687F}"/>
                </a:ext>
              </a:extLst>
            </p:cNvPr>
            <p:cNvSpPr txBox="1"/>
            <p:nvPr/>
          </p:nvSpPr>
          <p:spPr>
            <a:xfrm>
              <a:off x="1085203" y="1364643"/>
              <a:ext cx="23477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Exercise faith in God</a:t>
              </a:r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C50CA93-E916-9B62-1B57-8194ECC80C64}"/>
              </a:ext>
            </a:extLst>
          </p:cNvPr>
          <p:cNvGrpSpPr/>
          <p:nvPr/>
        </p:nvGrpSpPr>
        <p:grpSpPr>
          <a:xfrm>
            <a:off x="4203272" y="842696"/>
            <a:ext cx="3846282" cy="2643378"/>
            <a:chOff x="4758571" y="227620"/>
            <a:chExt cx="3846282" cy="264337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A137285-120B-AB29-BACA-F1AD533BB39F}"/>
                </a:ext>
              </a:extLst>
            </p:cNvPr>
            <p:cNvSpPr/>
            <p:nvPr/>
          </p:nvSpPr>
          <p:spPr>
            <a:xfrm rot="10958234">
              <a:off x="4758571" y="227620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0DD917-02DC-D184-188B-5C156BD5B71A}"/>
                </a:ext>
              </a:extLst>
            </p:cNvPr>
            <p:cNvSpPr txBox="1"/>
            <p:nvPr/>
          </p:nvSpPr>
          <p:spPr>
            <a:xfrm>
              <a:off x="5507851" y="1364643"/>
              <a:ext cx="23477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Sincerely inquire of God</a:t>
              </a:r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F50E4EE-98E2-0B30-8128-BE09428E48D0}"/>
              </a:ext>
            </a:extLst>
          </p:cNvPr>
          <p:cNvGrpSpPr/>
          <p:nvPr/>
        </p:nvGrpSpPr>
        <p:grpSpPr>
          <a:xfrm>
            <a:off x="164840" y="3909262"/>
            <a:ext cx="3846282" cy="2643378"/>
            <a:chOff x="570619" y="3333532"/>
            <a:chExt cx="3846282" cy="264337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366D777-BB80-6D9E-337F-D2D23FB2FEF2}"/>
                </a:ext>
              </a:extLst>
            </p:cNvPr>
            <p:cNvSpPr/>
            <p:nvPr/>
          </p:nvSpPr>
          <p:spPr>
            <a:xfrm rot="10958234">
              <a:off x="570619" y="3333532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094FFAC-E74D-0787-97AF-B07D6DF08FD8}"/>
                </a:ext>
              </a:extLst>
            </p:cNvPr>
            <p:cNvSpPr txBox="1"/>
            <p:nvPr/>
          </p:nvSpPr>
          <p:spPr>
            <a:xfrm>
              <a:off x="1319899" y="4470555"/>
              <a:ext cx="23477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Earnestly listen for God’s voice</a:t>
              </a:r>
              <a:endParaRPr lang="en-US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2245D98-502F-B96F-5BD6-980412DB3F55}"/>
              </a:ext>
            </a:extLst>
          </p:cNvPr>
          <p:cNvGrpSpPr/>
          <p:nvPr/>
        </p:nvGrpSpPr>
        <p:grpSpPr>
          <a:xfrm>
            <a:off x="8140881" y="393228"/>
            <a:ext cx="3846282" cy="2643378"/>
            <a:chOff x="8400265" y="239816"/>
            <a:chExt cx="3846282" cy="2643378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182C00E-49F2-EBB4-2524-DB813EFD2E84}"/>
                </a:ext>
              </a:extLst>
            </p:cNvPr>
            <p:cNvSpPr/>
            <p:nvPr/>
          </p:nvSpPr>
          <p:spPr>
            <a:xfrm rot="10958234">
              <a:off x="8400265" y="239816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902B9D0-5732-FF8B-778A-7341B3A24062}"/>
                </a:ext>
              </a:extLst>
            </p:cNvPr>
            <p:cNvSpPr txBox="1"/>
            <p:nvPr/>
          </p:nvSpPr>
          <p:spPr>
            <a:xfrm>
              <a:off x="9133270" y="1364642"/>
              <a:ext cx="23477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Act in Faith on what is received</a:t>
              </a:r>
              <a:endParaRPr lang="en-US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E369039-EDBF-DFA1-EB07-8B2B76731887}"/>
              </a:ext>
            </a:extLst>
          </p:cNvPr>
          <p:cNvGrpSpPr/>
          <p:nvPr/>
        </p:nvGrpSpPr>
        <p:grpSpPr>
          <a:xfrm>
            <a:off x="8082104" y="3833328"/>
            <a:ext cx="3846282" cy="2643378"/>
            <a:chOff x="7163725" y="2967772"/>
            <a:chExt cx="3846282" cy="2643378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55F89AC-AD4B-0EAA-81BA-B5525CF2A6FC}"/>
                </a:ext>
              </a:extLst>
            </p:cNvPr>
            <p:cNvSpPr/>
            <p:nvPr/>
          </p:nvSpPr>
          <p:spPr>
            <a:xfrm rot="10958234">
              <a:off x="7163725" y="2967772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4CF30EB-0745-EFAF-195B-44D4AC036D97}"/>
                </a:ext>
              </a:extLst>
            </p:cNvPr>
            <p:cNvSpPr txBox="1"/>
            <p:nvPr/>
          </p:nvSpPr>
          <p:spPr>
            <a:xfrm>
              <a:off x="7913005" y="4104795"/>
              <a:ext cx="23477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Follow spiritual patterns</a:t>
              </a:r>
              <a:endParaRPr lang="en-US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7ED8717-6E3A-1367-D61F-BD631B1E9AFF}"/>
              </a:ext>
            </a:extLst>
          </p:cNvPr>
          <p:cNvGrpSpPr/>
          <p:nvPr/>
        </p:nvGrpSpPr>
        <p:grpSpPr>
          <a:xfrm>
            <a:off x="4112341" y="3908472"/>
            <a:ext cx="3846282" cy="2643378"/>
            <a:chOff x="4299758" y="2762890"/>
            <a:chExt cx="3846282" cy="264337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FA2A7ED-75A8-F8F7-0BEC-4C2847C0317B}"/>
                </a:ext>
              </a:extLst>
            </p:cNvPr>
            <p:cNvSpPr/>
            <p:nvPr/>
          </p:nvSpPr>
          <p:spPr>
            <a:xfrm rot="10958234">
              <a:off x="4299758" y="2762890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B84F2CE-A2CF-5807-D7FB-B206280A520A}"/>
                </a:ext>
              </a:extLst>
            </p:cNvPr>
            <p:cNvSpPr txBox="1"/>
            <p:nvPr/>
          </p:nvSpPr>
          <p:spPr>
            <a:xfrm>
              <a:off x="5087263" y="3622914"/>
              <a:ext cx="2347722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Be humble, pray continually, and do good works</a:t>
              </a:r>
              <a:endParaRPr lang="en-US" dirty="0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5399AB33-21F8-C90C-C11A-38E6C6439CF4}"/>
              </a:ext>
            </a:extLst>
          </p:cNvPr>
          <p:cNvSpPr/>
          <p:nvPr/>
        </p:nvSpPr>
        <p:spPr>
          <a:xfrm>
            <a:off x="2084832" y="1097280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2BC6A20-BC7F-EA67-DC3E-F42E4E4D544A}"/>
              </a:ext>
            </a:extLst>
          </p:cNvPr>
          <p:cNvSpPr/>
          <p:nvPr/>
        </p:nvSpPr>
        <p:spPr>
          <a:xfrm>
            <a:off x="6071338" y="1136349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EF55DEF-EFCD-028B-26EA-F5CAA2DA5571}"/>
              </a:ext>
            </a:extLst>
          </p:cNvPr>
          <p:cNvSpPr/>
          <p:nvPr/>
        </p:nvSpPr>
        <p:spPr>
          <a:xfrm>
            <a:off x="10043083" y="721555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D869304-AB56-F15C-F7FE-894B9C606847}"/>
              </a:ext>
            </a:extLst>
          </p:cNvPr>
          <p:cNvSpPr/>
          <p:nvPr/>
        </p:nvSpPr>
        <p:spPr>
          <a:xfrm>
            <a:off x="2042798" y="4204341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0E078B3-20C4-9DDF-87A5-397342E26455}"/>
              </a:ext>
            </a:extLst>
          </p:cNvPr>
          <p:cNvSpPr/>
          <p:nvPr/>
        </p:nvSpPr>
        <p:spPr>
          <a:xfrm>
            <a:off x="6001430" y="4260888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1FF1B30-8159-2766-785D-5E73E9719955}"/>
              </a:ext>
            </a:extLst>
          </p:cNvPr>
          <p:cNvSpPr/>
          <p:nvPr/>
        </p:nvSpPr>
        <p:spPr>
          <a:xfrm>
            <a:off x="9947276" y="4136237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1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F813C-170A-A0D8-5249-C68B168B3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7BC87868-E082-288A-FA8E-7CA6C9A79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73149"/>
            <a:ext cx="65" cy="7462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01C0505-76BD-F67A-4EED-5BC40B9DB0E0}"/>
              </a:ext>
            </a:extLst>
          </p:cNvPr>
          <p:cNvGrpSpPr/>
          <p:nvPr/>
        </p:nvGrpSpPr>
        <p:grpSpPr>
          <a:xfrm>
            <a:off x="164840" y="3909262"/>
            <a:ext cx="3846282" cy="2643378"/>
            <a:chOff x="570619" y="3333532"/>
            <a:chExt cx="3846282" cy="264337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484DB34-1127-FBE8-7B6B-3C641F36EE64}"/>
                </a:ext>
              </a:extLst>
            </p:cNvPr>
            <p:cNvSpPr/>
            <p:nvPr/>
          </p:nvSpPr>
          <p:spPr>
            <a:xfrm rot="10958234">
              <a:off x="570619" y="3333532"/>
              <a:ext cx="3846282" cy="2643378"/>
            </a:xfrm>
            <a:custGeom>
              <a:avLst/>
              <a:gdLst>
                <a:gd name="connsiteX0" fmla="*/ 5472217 w 10799067"/>
                <a:gd name="connsiteY0" fmla="*/ 4961992 h 6567454"/>
                <a:gd name="connsiteX1" fmla="*/ 5627441 w 10799067"/>
                <a:gd name="connsiteY1" fmla="*/ 4945143 h 6567454"/>
                <a:gd name="connsiteX2" fmla="*/ 6361681 w 10799067"/>
                <a:gd name="connsiteY2" fmla="*/ 4473314 h 6567454"/>
                <a:gd name="connsiteX3" fmla="*/ 7389136 w 10799067"/>
                <a:gd name="connsiteY3" fmla="*/ 4419764 h 6567454"/>
                <a:gd name="connsiteX4" fmla="*/ 7690913 w 10799067"/>
                <a:gd name="connsiteY4" fmla="*/ 3977486 h 6567454"/>
                <a:gd name="connsiteX5" fmla="*/ 8533908 w 10799067"/>
                <a:gd name="connsiteY5" fmla="*/ 3461332 h 6567454"/>
                <a:gd name="connsiteX6" fmla="*/ 8353953 w 10799067"/>
                <a:gd name="connsiteY6" fmla="*/ 2871678 h 6567454"/>
                <a:gd name="connsiteX7" fmla="*/ 8378588 w 10799067"/>
                <a:gd name="connsiteY7" fmla="*/ 2486025 h 6567454"/>
                <a:gd name="connsiteX8" fmla="*/ 7922931 w 10799067"/>
                <a:gd name="connsiteY8" fmla="*/ 2152342 h 6567454"/>
                <a:gd name="connsiteX9" fmla="*/ 7830529 w 10799067"/>
                <a:gd name="connsiteY9" fmla="*/ 2130911 h 6567454"/>
                <a:gd name="connsiteX10" fmla="*/ 7828208 w 10799067"/>
                <a:gd name="connsiteY10" fmla="*/ 2130372 h 6567454"/>
                <a:gd name="connsiteX11" fmla="*/ 7399350 w 10799067"/>
                <a:gd name="connsiteY11" fmla="*/ 1763919 h 6567454"/>
                <a:gd name="connsiteX12" fmla="*/ 6553653 w 10799067"/>
                <a:gd name="connsiteY12" fmla="*/ 1898245 h 6567454"/>
                <a:gd name="connsiteX13" fmla="*/ 6546462 w 10799067"/>
                <a:gd name="connsiteY13" fmla="*/ 1893352 h 6567454"/>
                <a:gd name="connsiteX14" fmla="*/ 6430127 w 10799067"/>
                <a:gd name="connsiteY14" fmla="*/ 1814192 h 6567454"/>
                <a:gd name="connsiteX15" fmla="*/ 6028093 w 10799067"/>
                <a:gd name="connsiteY15" fmla="*/ 1722754 h 6567454"/>
                <a:gd name="connsiteX16" fmla="*/ 5940184 w 10799067"/>
                <a:gd name="connsiteY16" fmla="*/ 1727169 h 6567454"/>
                <a:gd name="connsiteX17" fmla="*/ 5533427 w 10799067"/>
                <a:gd name="connsiteY17" fmla="*/ 1879246 h 6567454"/>
                <a:gd name="connsiteX18" fmla="*/ 5451195 w 10799067"/>
                <a:gd name="connsiteY18" fmla="*/ 1963752 h 6567454"/>
                <a:gd name="connsiteX19" fmla="*/ 5445533 w 10799067"/>
                <a:gd name="connsiteY19" fmla="*/ 1969571 h 6567454"/>
                <a:gd name="connsiteX20" fmla="*/ 4287123 w 10799067"/>
                <a:gd name="connsiteY20" fmla="*/ 1993685 h 6567454"/>
                <a:gd name="connsiteX21" fmla="*/ 4176370 w 10799067"/>
                <a:gd name="connsiteY21" fmla="*/ 2102044 h 6567454"/>
                <a:gd name="connsiteX22" fmla="*/ 4175334 w 10799067"/>
                <a:gd name="connsiteY22" fmla="*/ 2101572 h 6567454"/>
                <a:gd name="connsiteX23" fmla="*/ 4176327 w 10799067"/>
                <a:gd name="connsiteY23" fmla="*/ 2102086 h 6567454"/>
                <a:gd name="connsiteX24" fmla="*/ 4176085 w 10799067"/>
                <a:gd name="connsiteY24" fmla="*/ 2102322 h 6567454"/>
                <a:gd name="connsiteX25" fmla="*/ 2917002 w 10799067"/>
                <a:gd name="connsiteY25" fmla="*/ 2230198 h 6567454"/>
                <a:gd name="connsiteX26" fmla="*/ 2658185 w 10799067"/>
                <a:gd name="connsiteY26" fmla="*/ 2789927 h 6567454"/>
                <a:gd name="connsiteX27" fmla="*/ 2652627 w 10799067"/>
                <a:gd name="connsiteY27" fmla="*/ 2800202 h 6567454"/>
                <a:gd name="connsiteX28" fmla="*/ 2071604 w 10799067"/>
                <a:gd name="connsiteY28" fmla="*/ 3189980 h 6567454"/>
                <a:gd name="connsiteX29" fmla="*/ 2389754 w 10799067"/>
                <a:gd name="connsiteY29" fmla="*/ 3628508 h 6567454"/>
                <a:gd name="connsiteX30" fmla="*/ 2239092 w 10799067"/>
                <a:gd name="connsiteY30" fmla="*/ 4055936 h 6567454"/>
                <a:gd name="connsiteX31" fmla="*/ 2944190 w 10799067"/>
                <a:gd name="connsiteY31" fmla="*/ 4372589 h 6567454"/>
                <a:gd name="connsiteX32" fmla="*/ 4547862 w 10799067"/>
                <a:gd name="connsiteY32" fmla="*/ 4657141 h 6567454"/>
                <a:gd name="connsiteX33" fmla="*/ 5472217 w 10799067"/>
                <a:gd name="connsiteY33" fmla="*/ 4961992 h 6567454"/>
                <a:gd name="connsiteX34" fmla="*/ 4357768 w 10799067"/>
                <a:gd name="connsiteY34" fmla="*/ 6484348 h 6567454"/>
                <a:gd name="connsiteX35" fmla="*/ 3569304 w 10799067"/>
                <a:gd name="connsiteY35" fmla="*/ 6261371 h 6567454"/>
                <a:gd name="connsiteX36" fmla="*/ 3481355 w 10799067"/>
                <a:gd name="connsiteY36" fmla="*/ 6186906 h 6567454"/>
                <a:gd name="connsiteX37" fmla="*/ 3472985 w 10799067"/>
                <a:gd name="connsiteY37" fmla="*/ 6197093 h 6567454"/>
                <a:gd name="connsiteX38" fmla="*/ 3480581 w 10799067"/>
                <a:gd name="connsiteY38" fmla="*/ 6186250 h 6567454"/>
                <a:gd name="connsiteX39" fmla="*/ 3468774 w 10799067"/>
                <a:gd name="connsiteY39" fmla="*/ 6176254 h 6567454"/>
                <a:gd name="connsiteX40" fmla="*/ 2076358 w 10799067"/>
                <a:gd name="connsiteY40" fmla="*/ 6507555 h 6567454"/>
                <a:gd name="connsiteX41" fmla="*/ 1330528 w 10799067"/>
                <a:gd name="connsiteY41" fmla="*/ 5813058 h 6567454"/>
                <a:gd name="connsiteX42" fmla="*/ 1326624 w 10799067"/>
                <a:gd name="connsiteY42" fmla="*/ 5812167 h 6567454"/>
                <a:gd name="connsiteX43" fmla="*/ 1171186 w 10799067"/>
                <a:gd name="connsiteY43" fmla="*/ 5776701 h 6567454"/>
                <a:gd name="connsiteX44" fmla="*/ 383839 w 10799067"/>
                <a:gd name="connsiteY44" fmla="*/ 5149293 h 6567454"/>
                <a:gd name="connsiteX45" fmla="*/ 389502 w 10799067"/>
                <a:gd name="connsiteY45" fmla="*/ 4381993 h 6567454"/>
                <a:gd name="connsiteX46" fmla="*/ 36693 w 10799067"/>
                <a:gd name="connsiteY46" fmla="*/ 3225459 h 6567454"/>
                <a:gd name="connsiteX47" fmla="*/ 1389714 w 10799067"/>
                <a:gd name="connsiteY47" fmla="*/ 2136541 h 6567454"/>
                <a:gd name="connsiteX48" fmla="*/ 1850531 w 10799067"/>
                <a:gd name="connsiteY48" fmla="*/ 1235651 h 6567454"/>
                <a:gd name="connsiteX49" fmla="*/ 3552230 w 10799067"/>
                <a:gd name="connsiteY49" fmla="*/ 1050761 h 6567454"/>
                <a:gd name="connsiteX50" fmla="*/ 4728663 w 10799067"/>
                <a:gd name="connsiteY50" fmla="*/ 58137 h 6567454"/>
                <a:gd name="connsiteX51" fmla="*/ 6548163 w 10799067"/>
                <a:gd name="connsiteY51" fmla="*/ 547147 h 6567454"/>
                <a:gd name="connsiteX52" fmla="*/ 9237861 w 10799067"/>
                <a:gd name="connsiteY52" fmla="*/ 989213 h 6567454"/>
                <a:gd name="connsiteX53" fmla="*/ 10437972 w 10799067"/>
                <a:gd name="connsiteY53" fmla="*/ 1563736 h 6567454"/>
                <a:gd name="connsiteX54" fmla="*/ 10226796 w 10799067"/>
                <a:gd name="connsiteY54" fmla="*/ 2423590 h 6567454"/>
                <a:gd name="connsiteX55" fmla="*/ 10795331 w 10799067"/>
                <a:gd name="connsiteY55" fmla="*/ 3269608 h 6567454"/>
                <a:gd name="connsiteX56" fmla="*/ 9865889 w 10799067"/>
                <a:gd name="connsiteY56" fmla="*/ 4087662 h 6567454"/>
                <a:gd name="connsiteX57" fmla="*/ 9857597 w 10799067"/>
                <a:gd name="connsiteY57" fmla="*/ 4108481 h 6567454"/>
                <a:gd name="connsiteX58" fmla="*/ 9478874 w 10799067"/>
                <a:gd name="connsiteY58" fmla="*/ 5239190 h 6567454"/>
                <a:gd name="connsiteX59" fmla="*/ 7399237 w 10799067"/>
                <a:gd name="connsiteY59" fmla="*/ 5589318 h 6567454"/>
                <a:gd name="connsiteX60" fmla="*/ 7398893 w 10799067"/>
                <a:gd name="connsiteY60" fmla="*/ 5589824 h 6567454"/>
                <a:gd name="connsiteX61" fmla="*/ 7400554 w 10799067"/>
                <a:gd name="connsiteY61" fmla="*/ 5590749 h 6567454"/>
                <a:gd name="connsiteX62" fmla="*/ 7398832 w 10799067"/>
                <a:gd name="connsiteY62" fmla="*/ 5589912 h 6567454"/>
                <a:gd name="connsiteX63" fmla="*/ 7318982 w 10799067"/>
                <a:gd name="connsiteY63" fmla="*/ 5707101 h 6567454"/>
                <a:gd name="connsiteX64" fmla="*/ 5302831 w 10799067"/>
                <a:gd name="connsiteY64" fmla="*/ 5949913 h 6567454"/>
                <a:gd name="connsiteX65" fmla="*/ 4503381 w 10799067"/>
                <a:gd name="connsiteY65" fmla="*/ 6468858 h 6567454"/>
                <a:gd name="connsiteX66" fmla="*/ 4357768 w 10799067"/>
                <a:gd name="connsiteY66" fmla="*/ 6484348 h 6567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799067" h="6567454">
                  <a:moveTo>
                    <a:pt x="5472217" y="4961992"/>
                  </a:moveTo>
                  <a:cubicBezTo>
                    <a:pt x="5523963" y="4959150"/>
                    <a:pt x="5575842" y="4953571"/>
                    <a:pt x="5627441" y="4945143"/>
                  </a:cubicBezTo>
                  <a:cubicBezTo>
                    <a:pt x="5977737" y="4887917"/>
                    <a:pt x="6257283" y="4708291"/>
                    <a:pt x="6361681" y="4473314"/>
                  </a:cubicBezTo>
                  <a:cubicBezTo>
                    <a:pt x="6684488" y="4610115"/>
                    <a:pt x="7100878" y="4588440"/>
                    <a:pt x="7389136" y="4419764"/>
                  </a:cubicBezTo>
                  <a:cubicBezTo>
                    <a:pt x="7578855" y="4308763"/>
                    <a:pt x="7688961" y="4147512"/>
                    <a:pt x="7690913" y="3977486"/>
                  </a:cubicBezTo>
                  <a:cubicBezTo>
                    <a:pt x="8100094" y="3937735"/>
                    <a:pt x="8433266" y="3733734"/>
                    <a:pt x="8533908" y="3461332"/>
                  </a:cubicBezTo>
                  <a:cubicBezTo>
                    <a:pt x="8609615" y="3256430"/>
                    <a:pt x="8543372" y="3039229"/>
                    <a:pt x="8353953" y="2871678"/>
                  </a:cubicBezTo>
                  <a:cubicBezTo>
                    <a:pt x="8431012" y="2749502"/>
                    <a:pt x="8439724" y="2612326"/>
                    <a:pt x="8378588" y="2486025"/>
                  </a:cubicBezTo>
                  <a:cubicBezTo>
                    <a:pt x="8304983" y="2333774"/>
                    <a:pt x="8137534" y="2212531"/>
                    <a:pt x="7922931" y="2152342"/>
                  </a:cubicBezTo>
                  <a:lnTo>
                    <a:pt x="7830529" y="2130911"/>
                  </a:lnTo>
                  <a:lnTo>
                    <a:pt x="7828208" y="2130372"/>
                  </a:lnTo>
                  <a:cubicBezTo>
                    <a:pt x="7784947" y="1967171"/>
                    <a:pt x="7623919" y="1829620"/>
                    <a:pt x="7399350" y="1763919"/>
                  </a:cubicBezTo>
                  <a:cubicBezTo>
                    <a:pt x="7104634" y="1677669"/>
                    <a:pt x="6761247" y="1732194"/>
                    <a:pt x="6553653" y="1898245"/>
                  </a:cubicBezTo>
                  <a:lnTo>
                    <a:pt x="6546462" y="1893352"/>
                  </a:lnTo>
                  <a:lnTo>
                    <a:pt x="6430127" y="1814192"/>
                  </a:lnTo>
                  <a:cubicBezTo>
                    <a:pt x="6315366" y="1754634"/>
                    <a:pt x="6173996" y="1722110"/>
                    <a:pt x="6028093" y="1722754"/>
                  </a:cubicBezTo>
                  <a:cubicBezTo>
                    <a:pt x="5998912" y="1722883"/>
                    <a:pt x="5969550" y="1724338"/>
                    <a:pt x="5940184" y="1727169"/>
                  </a:cubicBezTo>
                  <a:cubicBezTo>
                    <a:pt x="5780095" y="1742582"/>
                    <a:pt x="5636059" y="1797440"/>
                    <a:pt x="5533427" y="1879246"/>
                  </a:cubicBezTo>
                  <a:lnTo>
                    <a:pt x="5451195" y="1963752"/>
                  </a:lnTo>
                  <a:lnTo>
                    <a:pt x="5445533" y="1969571"/>
                  </a:lnTo>
                  <a:cubicBezTo>
                    <a:pt x="5111422" y="1745788"/>
                    <a:pt x="4582491" y="1768749"/>
                    <a:pt x="4287123" y="1993685"/>
                  </a:cubicBezTo>
                  <a:lnTo>
                    <a:pt x="4176370" y="2102044"/>
                  </a:lnTo>
                  <a:lnTo>
                    <a:pt x="4175334" y="2101572"/>
                  </a:lnTo>
                  <a:lnTo>
                    <a:pt x="4176327" y="2102086"/>
                  </a:lnTo>
                  <a:lnTo>
                    <a:pt x="4176085" y="2102322"/>
                  </a:lnTo>
                  <a:cubicBezTo>
                    <a:pt x="3764352" y="1938446"/>
                    <a:pt x="3240259" y="1991621"/>
                    <a:pt x="2917002" y="2230198"/>
                  </a:cubicBezTo>
                  <a:cubicBezTo>
                    <a:pt x="2712412" y="2381249"/>
                    <a:pt x="2617477" y="2586451"/>
                    <a:pt x="2658185" y="2789927"/>
                  </a:cubicBezTo>
                  <a:cubicBezTo>
                    <a:pt x="2656383" y="2793377"/>
                    <a:pt x="2654430" y="2796752"/>
                    <a:pt x="2652627" y="2800202"/>
                  </a:cubicBezTo>
                  <a:cubicBezTo>
                    <a:pt x="2349498" y="2821502"/>
                    <a:pt x="2108256" y="2983353"/>
                    <a:pt x="2071604" y="3189980"/>
                  </a:cubicBezTo>
                  <a:cubicBezTo>
                    <a:pt x="2040360" y="3366456"/>
                    <a:pt x="2165337" y="3538733"/>
                    <a:pt x="2389754" y="3628508"/>
                  </a:cubicBezTo>
                  <a:cubicBezTo>
                    <a:pt x="2231581" y="3742959"/>
                    <a:pt x="2174349" y="3905410"/>
                    <a:pt x="2239092" y="4055936"/>
                  </a:cubicBezTo>
                  <a:cubicBezTo>
                    <a:pt x="2328468" y="4263988"/>
                    <a:pt x="2626640" y="4397864"/>
                    <a:pt x="2944190" y="4372589"/>
                  </a:cubicBezTo>
                  <a:cubicBezTo>
                    <a:pt x="3267448" y="4757116"/>
                    <a:pt x="3990873" y="4885443"/>
                    <a:pt x="4547862" y="4657141"/>
                  </a:cubicBezTo>
                  <a:cubicBezTo>
                    <a:pt x="4754348" y="4867602"/>
                    <a:pt x="5109998" y="4981880"/>
                    <a:pt x="5472217" y="4961992"/>
                  </a:cubicBezTo>
                  <a:close/>
                  <a:moveTo>
                    <a:pt x="4357768" y="6484348"/>
                  </a:moveTo>
                  <a:cubicBezTo>
                    <a:pt x="4067027" y="6499276"/>
                    <a:pt x="3782760" y="6418911"/>
                    <a:pt x="3569304" y="6261371"/>
                  </a:cubicBezTo>
                  <a:lnTo>
                    <a:pt x="3481355" y="6186906"/>
                  </a:lnTo>
                  <a:lnTo>
                    <a:pt x="3472985" y="6197093"/>
                  </a:lnTo>
                  <a:lnTo>
                    <a:pt x="3480581" y="6186250"/>
                  </a:lnTo>
                  <a:lnTo>
                    <a:pt x="3468774" y="6176254"/>
                  </a:lnTo>
                  <a:cubicBezTo>
                    <a:pt x="3139143" y="6521702"/>
                    <a:pt x="2573766" y="6656191"/>
                    <a:pt x="2076358" y="6507555"/>
                  </a:cubicBezTo>
                  <a:cubicBezTo>
                    <a:pt x="1697346" y="6394339"/>
                    <a:pt x="1417305" y="6133658"/>
                    <a:pt x="1330528" y="5813058"/>
                  </a:cubicBezTo>
                  <a:lnTo>
                    <a:pt x="1326624" y="5812167"/>
                  </a:lnTo>
                  <a:lnTo>
                    <a:pt x="1171186" y="5776701"/>
                  </a:lnTo>
                  <a:cubicBezTo>
                    <a:pt x="809230" y="5673661"/>
                    <a:pt x="520013" y="5445838"/>
                    <a:pt x="383839" y="5149293"/>
                  </a:cubicBezTo>
                  <a:cubicBezTo>
                    <a:pt x="270746" y="4903298"/>
                    <a:pt x="272676" y="4630374"/>
                    <a:pt x="389502" y="4381993"/>
                  </a:cubicBezTo>
                  <a:cubicBezTo>
                    <a:pt x="59563" y="4063942"/>
                    <a:pt x="-70324" y="3637924"/>
                    <a:pt x="36693" y="3225459"/>
                  </a:cubicBezTo>
                  <a:cubicBezTo>
                    <a:pt x="178957" y="2677116"/>
                    <a:pt x="713703" y="2246739"/>
                    <a:pt x="1389714" y="2136541"/>
                  </a:cubicBezTo>
                  <a:cubicBezTo>
                    <a:pt x="1377414" y="1798936"/>
                    <a:pt x="1545557" y="1470473"/>
                    <a:pt x="1850531" y="1235651"/>
                  </a:cubicBezTo>
                  <a:cubicBezTo>
                    <a:pt x="2313905" y="878822"/>
                    <a:pt x="3003544" y="803946"/>
                    <a:pt x="3552230" y="1050761"/>
                  </a:cubicBezTo>
                  <a:cubicBezTo>
                    <a:pt x="3704152" y="576410"/>
                    <a:pt x="4152055" y="198514"/>
                    <a:pt x="4728663" y="58137"/>
                  </a:cubicBezTo>
                  <a:cubicBezTo>
                    <a:pt x="5408130" y="-107265"/>
                    <a:pt x="6134207" y="87822"/>
                    <a:pt x="6548163" y="547147"/>
                  </a:cubicBezTo>
                  <a:cubicBezTo>
                    <a:pt x="7452446" y="51418"/>
                    <a:pt x="8665779" y="250762"/>
                    <a:pt x="9237861" y="989213"/>
                  </a:cubicBezTo>
                  <a:cubicBezTo>
                    <a:pt x="9762997" y="914754"/>
                    <a:pt x="10270498" y="1157649"/>
                    <a:pt x="10437972" y="1563736"/>
                  </a:cubicBezTo>
                  <a:cubicBezTo>
                    <a:pt x="10559268" y="1857536"/>
                    <a:pt x="10479059" y="2184336"/>
                    <a:pt x="10226796" y="2423590"/>
                  </a:cubicBezTo>
                  <a:cubicBezTo>
                    <a:pt x="10607759" y="2584601"/>
                    <a:pt x="10831094" y="2916961"/>
                    <a:pt x="10795331" y="3269608"/>
                  </a:cubicBezTo>
                  <a:cubicBezTo>
                    <a:pt x="10753342" y="3682509"/>
                    <a:pt x="10367437" y="4022196"/>
                    <a:pt x="9865889" y="4087662"/>
                  </a:cubicBezTo>
                  <a:cubicBezTo>
                    <a:pt x="9863211" y="4094647"/>
                    <a:pt x="9860276" y="4101495"/>
                    <a:pt x="9857597" y="4108481"/>
                  </a:cubicBezTo>
                  <a:cubicBezTo>
                    <a:pt x="9943813" y="4509211"/>
                    <a:pt x="9804887" y="4923743"/>
                    <a:pt x="9478874" y="5239190"/>
                  </a:cubicBezTo>
                  <a:cubicBezTo>
                    <a:pt x="8963756" y="5737431"/>
                    <a:pt x="8098104" y="5883066"/>
                    <a:pt x="7399237" y="5589318"/>
                  </a:cubicBezTo>
                  <a:lnTo>
                    <a:pt x="7398893" y="5589824"/>
                  </a:lnTo>
                  <a:lnTo>
                    <a:pt x="7400554" y="5590749"/>
                  </a:lnTo>
                  <a:lnTo>
                    <a:pt x="7398832" y="5589912"/>
                  </a:lnTo>
                  <a:lnTo>
                    <a:pt x="7318982" y="5707101"/>
                  </a:lnTo>
                  <a:cubicBezTo>
                    <a:pt x="6881440" y="6267596"/>
                    <a:pt x="5919345" y="6398398"/>
                    <a:pt x="5302831" y="5949913"/>
                  </a:cubicBezTo>
                  <a:cubicBezTo>
                    <a:pt x="5154892" y="6217628"/>
                    <a:pt x="4856045" y="6411741"/>
                    <a:pt x="4503381" y="6468858"/>
                  </a:cubicBezTo>
                  <a:cubicBezTo>
                    <a:pt x="4454862" y="6476724"/>
                    <a:pt x="4406225" y="6481860"/>
                    <a:pt x="4357768" y="6484348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3C85FD9-6706-A533-D73D-51042D9356DC}"/>
                </a:ext>
              </a:extLst>
            </p:cNvPr>
            <p:cNvSpPr txBox="1"/>
            <p:nvPr/>
          </p:nvSpPr>
          <p:spPr>
            <a:xfrm>
              <a:off x="1319899" y="4470555"/>
              <a:ext cx="23477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en-US" sz="1800" b="1" i="0" u="none" strike="noStrike" cap="none" normalizeH="0" baseline="0" dirty="0">
                  <a:ln>
                    <a:noFill/>
                  </a:ln>
                  <a:solidFill>
                    <a:srgbClr val="001D35"/>
                  </a:solidFill>
                  <a:effectLst/>
                  <a:latin typeface="Google Sans"/>
                </a:rPr>
                <a:t>Earnestly listen for God’s voice</a:t>
              </a:r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F759BF6-D5F8-6CA3-C9C2-BCAFCEA67770}"/>
              </a:ext>
            </a:extLst>
          </p:cNvPr>
          <p:cNvGrpSpPr/>
          <p:nvPr/>
        </p:nvGrpSpPr>
        <p:grpSpPr>
          <a:xfrm>
            <a:off x="223617" y="842696"/>
            <a:ext cx="3846282" cy="2643378"/>
            <a:chOff x="223617" y="842696"/>
            <a:chExt cx="3846282" cy="264337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159648A-0FE4-2399-0EDB-D029C3E9A525}"/>
                </a:ext>
              </a:extLst>
            </p:cNvPr>
            <p:cNvGrpSpPr/>
            <p:nvPr/>
          </p:nvGrpSpPr>
          <p:grpSpPr>
            <a:xfrm>
              <a:off x="223617" y="842696"/>
              <a:ext cx="3846282" cy="2643378"/>
              <a:chOff x="335923" y="227620"/>
              <a:chExt cx="3846282" cy="2643378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6D16061C-B06C-6FD4-0E53-21BC4146759E}"/>
                  </a:ext>
                </a:extLst>
              </p:cNvPr>
              <p:cNvSpPr/>
              <p:nvPr/>
            </p:nvSpPr>
            <p:spPr>
              <a:xfrm rot="10958234">
                <a:off x="335923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3C28A5-7F2B-D9B7-09FD-4421DA816016}"/>
                  </a:ext>
                </a:extLst>
              </p:cNvPr>
              <p:cNvSpPr txBox="1"/>
              <p:nvPr/>
            </p:nvSpPr>
            <p:spPr>
              <a:xfrm>
                <a:off x="1085203" y="1364643"/>
                <a:ext cx="23477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8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Exercise faith in God</a:t>
                </a:r>
                <a:endParaRPr lang="en-US" dirty="0"/>
              </a:p>
            </p:txBody>
          </p:sp>
        </p:grp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5196BC9A-9D32-5348-6C4B-AF0C33FE6C77}"/>
                </a:ext>
              </a:extLst>
            </p:cNvPr>
            <p:cNvSpPr/>
            <p:nvPr/>
          </p:nvSpPr>
          <p:spPr>
            <a:xfrm>
              <a:off x="2084832" y="1131332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12092DE-50B6-09C9-55A6-E7C0C09C628A}"/>
              </a:ext>
            </a:extLst>
          </p:cNvPr>
          <p:cNvGrpSpPr/>
          <p:nvPr/>
        </p:nvGrpSpPr>
        <p:grpSpPr>
          <a:xfrm>
            <a:off x="4203272" y="842696"/>
            <a:ext cx="3846282" cy="2643378"/>
            <a:chOff x="4203272" y="842696"/>
            <a:chExt cx="3846282" cy="2643378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2494AC9-4B8F-4709-5926-028748756119}"/>
                </a:ext>
              </a:extLst>
            </p:cNvPr>
            <p:cNvGrpSpPr/>
            <p:nvPr/>
          </p:nvGrpSpPr>
          <p:grpSpPr>
            <a:xfrm>
              <a:off x="4203272" y="842696"/>
              <a:ext cx="3846282" cy="2643378"/>
              <a:chOff x="4758571" y="227620"/>
              <a:chExt cx="3846282" cy="2643378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8176FB2-00B6-891C-FB0F-D9DECF7508F3}"/>
                  </a:ext>
                </a:extLst>
              </p:cNvPr>
              <p:cNvSpPr/>
              <p:nvPr/>
            </p:nvSpPr>
            <p:spPr>
              <a:xfrm rot="10958234">
                <a:off x="4758571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79BB5F-643B-1AF4-8229-EBBFCCC2117B}"/>
                  </a:ext>
                </a:extLst>
              </p:cNvPr>
              <p:cNvSpPr txBox="1"/>
              <p:nvPr/>
            </p:nvSpPr>
            <p:spPr>
              <a:xfrm>
                <a:off x="5507851" y="1364643"/>
                <a:ext cx="23477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8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Sincerely inquire of God</a:t>
                </a:r>
                <a:endParaRPr lang="en-US" dirty="0"/>
              </a:p>
            </p:txBody>
          </p:sp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1985CD8-4C54-BEBC-2A97-E3CBF0CD845B}"/>
                </a:ext>
              </a:extLst>
            </p:cNvPr>
            <p:cNvSpPr/>
            <p:nvPr/>
          </p:nvSpPr>
          <p:spPr>
            <a:xfrm>
              <a:off x="6071338" y="1170401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219CA52-F24E-281C-5D26-B496A62B4DAE}"/>
              </a:ext>
            </a:extLst>
          </p:cNvPr>
          <p:cNvGrpSpPr/>
          <p:nvPr/>
        </p:nvGrpSpPr>
        <p:grpSpPr>
          <a:xfrm>
            <a:off x="8140881" y="393228"/>
            <a:ext cx="3846282" cy="2643378"/>
            <a:chOff x="8140881" y="393228"/>
            <a:chExt cx="3846282" cy="264337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2A0FD0A-1E8E-3492-A4BB-DF5137CD6661}"/>
                </a:ext>
              </a:extLst>
            </p:cNvPr>
            <p:cNvGrpSpPr/>
            <p:nvPr/>
          </p:nvGrpSpPr>
          <p:grpSpPr>
            <a:xfrm>
              <a:off x="8140881" y="393228"/>
              <a:ext cx="3846282" cy="2643378"/>
              <a:chOff x="8400265" y="239816"/>
              <a:chExt cx="3846282" cy="2643378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993F678F-A84D-3343-7133-544B77EA613A}"/>
                  </a:ext>
                </a:extLst>
              </p:cNvPr>
              <p:cNvSpPr/>
              <p:nvPr/>
            </p:nvSpPr>
            <p:spPr>
              <a:xfrm rot="10958234">
                <a:off x="8400265" y="239816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rgbClr val="FFFFCC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27A9BB3-C449-5805-BD0C-1535DD8AAECC}"/>
                  </a:ext>
                </a:extLst>
              </p:cNvPr>
              <p:cNvSpPr txBox="1"/>
              <p:nvPr/>
            </p:nvSpPr>
            <p:spPr>
              <a:xfrm>
                <a:off x="9133270" y="1364642"/>
                <a:ext cx="23477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8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Act in Faith on what is received</a:t>
                </a:r>
                <a:endParaRPr lang="en-US" dirty="0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54424A6-2236-338B-4A1A-46F21B5F083D}"/>
                </a:ext>
              </a:extLst>
            </p:cNvPr>
            <p:cNvSpPr/>
            <p:nvPr/>
          </p:nvSpPr>
          <p:spPr>
            <a:xfrm>
              <a:off x="10043083" y="755607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DD6CE03E-74AF-AB3B-770C-026F945612C0}"/>
              </a:ext>
            </a:extLst>
          </p:cNvPr>
          <p:cNvSpPr/>
          <p:nvPr/>
        </p:nvSpPr>
        <p:spPr>
          <a:xfrm>
            <a:off x="2042798" y="4238393"/>
            <a:ext cx="68104" cy="68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D34DD30-680A-08AE-1618-774720463E14}"/>
              </a:ext>
            </a:extLst>
          </p:cNvPr>
          <p:cNvGrpSpPr/>
          <p:nvPr/>
        </p:nvGrpSpPr>
        <p:grpSpPr>
          <a:xfrm>
            <a:off x="4112341" y="3908472"/>
            <a:ext cx="3846282" cy="2643378"/>
            <a:chOff x="4112341" y="3908472"/>
            <a:chExt cx="3846282" cy="2643378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EFF18BF-DF49-DAC8-98D8-6823F26007D4}"/>
                </a:ext>
              </a:extLst>
            </p:cNvPr>
            <p:cNvGrpSpPr/>
            <p:nvPr/>
          </p:nvGrpSpPr>
          <p:grpSpPr>
            <a:xfrm>
              <a:off x="4112341" y="3908472"/>
              <a:ext cx="3846282" cy="2643378"/>
              <a:chOff x="4299758" y="2762890"/>
              <a:chExt cx="3846282" cy="2643378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46669187-A65F-29CA-0815-31C54E22D719}"/>
                  </a:ext>
                </a:extLst>
              </p:cNvPr>
              <p:cNvSpPr/>
              <p:nvPr/>
            </p:nvSpPr>
            <p:spPr>
              <a:xfrm rot="10958234">
                <a:off x="4299758" y="276289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348F633-A4DE-A9B1-2418-7A595B77F3E8}"/>
                  </a:ext>
                </a:extLst>
              </p:cNvPr>
              <p:cNvSpPr txBox="1"/>
              <p:nvPr/>
            </p:nvSpPr>
            <p:spPr>
              <a:xfrm>
                <a:off x="5087263" y="3622914"/>
                <a:ext cx="2347722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8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Be humble, pray continually, and do good works</a:t>
                </a:r>
                <a:endParaRPr lang="en-US" dirty="0"/>
              </a:p>
            </p:txBody>
          </p: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8F99250-72A4-2BB6-7502-C3D8A6B74867}"/>
                </a:ext>
              </a:extLst>
            </p:cNvPr>
            <p:cNvSpPr/>
            <p:nvPr/>
          </p:nvSpPr>
          <p:spPr>
            <a:xfrm>
              <a:off x="6001430" y="4294940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B94C2D0-BFD9-2DB7-791E-C1BA6E19D086}"/>
              </a:ext>
            </a:extLst>
          </p:cNvPr>
          <p:cNvGrpSpPr/>
          <p:nvPr/>
        </p:nvGrpSpPr>
        <p:grpSpPr>
          <a:xfrm>
            <a:off x="8082104" y="3833328"/>
            <a:ext cx="3846282" cy="2643378"/>
            <a:chOff x="8082104" y="3833328"/>
            <a:chExt cx="3846282" cy="264337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76ED215-57CB-926D-E352-54C5294EB6CC}"/>
                </a:ext>
              </a:extLst>
            </p:cNvPr>
            <p:cNvGrpSpPr/>
            <p:nvPr/>
          </p:nvGrpSpPr>
          <p:grpSpPr>
            <a:xfrm>
              <a:off x="8082104" y="3833328"/>
              <a:ext cx="3846282" cy="2643378"/>
              <a:chOff x="7163725" y="2967772"/>
              <a:chExt cx="3846282" cy="264337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545A9FF-E632-4587-6995-102D543894BE}"/>
                  </a:ext>
                </a:extLst>
              </p:cNvPr>
              <p:cNvSpPr/>
              <p:nvPr/>
            </p:nvSpPr>
            <p:spPr>
              <a:xfrm rot="10958234">
                <a:off x="7163725" y="296777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CDFC0AD-51DB-E569-12D6-0C12184D65BB}"/>
                  </a:ext>
                </a:extLst>
              </p:cNvPr>
              <p:cNvSpPr txBox="1"/>
              <p:nvPr/>
            </p:nvSpPr>
            <p:spPr>
              <a:xfrm>
                <a:off x="7913005" y="4104795"/>
                <a:ext cx="23477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8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Follow spiritual patterns</a:t>
                </a:r>
                <a:endParaRPr lang="en-US" dirty="0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0C6BE87-AABD-3C80-AA53-D7DFE8B066A4}"/>
                </a:ext>
              </a:extLst>
            </p:cNvPr>
            <p:cNvSpPr/>
            <p:nvPr/>
          </p:nvSpPr>
          <p:spPr>
            <a:xfrm>
              <a:off x="9947276" y="4170289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626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C1BFE-00DD-B980-1609-74C2AB0BA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FA6FC2-A465-D3B4-D530-F642EC912D0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8">
            <a:extLst>
              <a:ext uri="{FF2B5EF4-FFF2-40B4-BE49-F238E27FC236}">
                <a16:creationId xmlns:a16="http://schemas.microsoft.com/office/drawing/2014/main" id="{D5CB7821-4B99-FBAE-4B1F-BAD56A7AE234}"/>
              </a:ext>
            </a:extLst>
          </p:cNvPr>
          <p:cNvSpPr/>
          <p:nvPr/>
        </p:nvSpPr>
        <p:spPr>
          <a:xfrm rot="5400000" flipH="1">
            <a:off x="5763740" y="-2401952"/>
            <a:ext cx="507009" cy="6271493"/>
          </a:xfrm>
          <a:custGeom>
            <a:avLst/>
            <a:gdLst>
              <a:gd name="connsiteX0" fmla="*/ 10101 w 341027"/>
              <a:gd name="connsiteY0" fmla="*/ 52251 h 2534194"/>
              <a:gd name="connsiteX1" fmla="*/ 10101 w 341027"/>
              <a:gd name="connsiteY1" fmla="*/ 52251 h 2534194"/>
              <a:gd name="connsiteX2" fmla="*/ 18810 w 341027"/>
              <a:gd name="connsiteY2" fmla="*/ 269966 h 2534194"/>
              <a:gd name="connsiteX3" fmla="*/ 44935 w 341027"/>
              <a:gd name="connsiteY3" fmla="*/ 365760 h 2534194"/>
              <a:gd name="connsiteX4" fmla="*/ 53644 w 341027"/>
              <a:gd name="connsiteY4" fmla="*/ 400594 h 2534194"/>
              <a:gd name="connsiteX5" fmla="*/ 62352 w 341027"/>
              <a:gd name="connsiteY5" fmla="*/ 566057 h 2534194"/>
              <a:gd name="connsiteX6" fmla="*/ 71061 w 341027"/>
              <a:gd name="connsiteY6" fmla="*/ 653143 h 2534194"/>
              <a:gd name="connsiteX7" fmla="*/ 44935 w 341027"/>
              <a:gd name="connsiteY7" fmla="*/ 670560 h 2534194"/>
              <a:gd name="connsiteX8" fmla="*/ 18810 w 341027"/>
              <a:gd name="connsiteY8" fmla="*/ 661851 h 2534194"/>
              <a:gd name="connsiteX9" fmla="*/ 1392 w 341027"/>
              <a:gd name="connsiteY9" fmla="*/ 644434 h 2534194"/>
              <a:gd name="connsiteX10" fmla="*/ 10101 w 341027"/>
              <a:gd name="connsiteY10" fmla="*/ 687977 h 2534194"/>
              <a:gd name="connsiteX11" fmla="*/ 27518 w 341027"/>
              <a:gd name="connsiteY11" fmla="*/ 714103 h 2534194"/>
              <a:gd name="connsiteX12" fmla="*/ 53644 w 341027"/>
              <a:gd name="connsiteY12" fmla="*/ 766354 h 2534194"/>
              <a:gd name="connsiteX13" fmla="*/ 71061 w 341027"/>
              <a:gd name="connsiteY13" fmla="*/ 949234 h 2534194"/>
              <a:gd name="connsiteX14" fmla="*/ 53644 w 341027"/>
              <a:gd name="connsiteY14" fmla="*/ 1140823 h 2534194"/>
              <a:gd name="connsiteX15" fmla="*/ 62352 w 341027"/>
              <a:gd name="connsiteY15" fmla="*/ 1584960 h 2534194"/>
              <a:gd name="connsiteX16" fmla="*/ 71061 w 341027"/>
              <a:gd name="connsiteY16" fmla="*/ 1619794 h 2534194"/>
              <a:gd name="connsiteX17" fmla="*/ 53644 w 341027"/>
              <a:gd name="connsiteY17" fmla="*/ 2246811 h 2534194"/>
              <a:gd name="connsiteX18" fmla="*/ 62352 w 341027"/>
              <a:gd name="connsiteY18" fmla="*/ 2481943 h 2534194"/>
              <a:gd name="connsiteX19" fmla="*/ 79770 w 341027"/>
              <a:gd name="connsiteY19" fmla="*/ 2499360 h 2534194"/>
              <a:gd name="connsiteX20" fmla="*/ 140730 w 341027"/>
              <a:gd name="connsiteY20" fmla="*/ 2525486 h 2534194"/>
              <a:gd name="connsiteX21" fmla="*/ 245232 w 341027"/>
              <a:gd name="connsiteY21" fmla="*/ 2534194 h 2534194"/>
              <a:gd name="connsiteX22" fmla="*/ 271358 w 341027"/>
              <a:gd name="connsiteY22" fmla="*/ 2525486 h 2534194"/>
              <a:gd name="connsiteX23" fmla="*/ 280067 w 341027"/>
              <a:gd name="connsiteY23" fmla="*/ 2499360 h 2534194"/>
              <a:gd name="connsiteX24" fmla="*/ 288775 w 341027"/>
              <a:gd name="connsiteY24" fmla="*/ 2299063 h 2534194"/>
              <a:gd name="connsiteX25" fmla="*/ 297484 w 341027"/>
              <a:gd name="connsiteY25" fmla="*/ 2220686 h 2534194"/>
              <a:gd name="connsiteX26" fmla="*/ 306192 w 341027"/>
              <a:gd name="connsiteY26" fmla="*/ 2133600 h 2534194"/>
              <a:gd name="connsiteX27" fmla="*/ 323610 w 341027"/>
              <a:gd name="connsiteY27" fmla="*/ 2037806 h 2534194"/>
              <a:gd name="connsiteX28" fmla="*/ 332318 w 341027"/>
              <a:gd name="connsiteY28" fmla="*/ 1968137 h 2534194"/>
              <a:gd name="connsiteX29" fmla="*/ 341027 w 341027"/>
              <a:gd name="connsiteY29" fmla="*/ 1924594 h 2534194"/>
              <a:gd name="connsiteX30" fmla="*/ 332318 w 341027"/>
              <a:gd name="connsiteY30" fmla="*/ 1645920 h 2534194"/>
              <a:gd name="connsiteX31" fmla="*/ 323610 w 341027"/>
              <a:gd name="connsiteY31" fmla="*/ 1611086 h 2534194"/>
              <a:gd name="connsiteX32" fmla="*/ 314901 w 341027"/>
              <a:gd name="connsiteY32" fmla="*/ 1567543 h 2534194"/>
              <a:gd name="connsiteX33" fmla="*/ 297484 w 341027"/>
              <a:gd name="connsiteY33" fmla="*/ 1506583 h 2534194"/>
              <a:gd name="connsiteX34" fmla="*/ 280067 w 341027"/>
              <a:gd name="connsiteY34" fmla="*/ 1480457 h 2534194"/>
              <a:gd name="connsiteX35" fmla="*/ 262650 w 341027"/>
              <a:gd name="connsiteY35" fmla="*/ 1428206 h 2534194"/>
              <a:gd name="connsiteX36" fmla="*/ 245232 w 341027"/>
              <a:gd name="connsiteY36" fmla="*/ 1375954 h 2534194"/>
              <a:gd name="connsiteX37" fmla="*/ 236524 w 341027"/>
              <a:gd name="connsiteY37" fmla="*/ 1349829 h 2534194"/>
              <a:gd name="connsiteX38" fmla="*/ 227815 w 341027"/>
              <a:gd name="connsiteY38" fmla="*/ 43543 h 2534194"/>
              <a:gd name="connsiteX39" fmla="*/ 201690 w 341027"/>
              <a:gd name="connsiteY39" fmla="*/ 26126 h 2534194"/>
              <a:gd name="connsiteX40" fmla="*/ 166855 w 341027"/>
              <a:gd name="connsiteY40" fmla="*/ 0 h 2534194"/>
              <a:gd name="connsiteX41" fmla="*/ 27518 w 341027"/>
              <a:gd name="connsiteY41" fmla="*/ 43543 h 2534194"/>
              <a:gd name="connsiteX42" fmla="*/ 10101 w 341027"/>
              <a:gd name="connsiteY42" fmla="*/ 52251 h 253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41027" h="2534194">
                <a:moveTo>
                  <a:pt x="10101" y="52251"/>
                </a:moveTo>
                <a:lnTo>
                  <a:pt x="10101" y="52251"/>
                </a:lnTo>
                <a:cubicBezTo>
                  <a:pt x="13004" y="124823"/>
                  <a:pt x="13979" y="197497"/>
                  <a:pt x="18810" y="269966"/>
                </a:cubicBezTo>
                <a:cubicBezTo>
                  <a:pt x="21549" y="311047"/>
                  <a:pt x="34707" y="324849"/>
                  <a:pt x="44935" y="365760"/>
                </a:cubicBezTo>
                <a:lnTo>
                  <a:pt x="53644" y="400594"/>
                </a:lnTo>
                <a:cubicBezTo>
                  <a:pt x="56547" y="455748"/>
                  <a:pt x="58552" y="510957"/>
                  <a:pt x="62352" y="566057"/>
                </a:cubicBezTo>
                <a:cubicBezTo>
                  <a:pt x="64359" y="595161"/>
                  <a:pt x="75857" y="624366"/>
                  <a:pt x="71061" y="653143"/>
                </a:cubicBezTo>
                <a:cubicBezTo>
                  <a:pt x="69340" y="663467"/>
                  <a:pt x="53644" y="664754"/>
                  <a:pt x="44935" y="670560"/>
                </a:cubicBezTo>
                <a:cubicBezTo>
                  <a:pt x="36227" y="667657"/>
                  <a:pt x="26681" y="666574"/>
                  <a:pt x="18810" y="661851"/>
                </a:cubicBezTo>
                <a:cubicBezTo>
                  <a:pt x="11769" y="657627"/>
                  <a:pt x="3989" y="636645"/>
                  <a:pt x="1392" y="644434"/>
                </a:cubicBezTo>
                <a:cubicBezTo>
                  <a:pt x="-3289" y="658476"/>
                  <a:pt x="4904" y="674118"/>
                  <a:pt x="10101" y="687977"/>
                </a:cubicBezTo>
                <a:cubicBezTo>
                  <a:pt x="13776" y="697777"/>
                  <a:pt x="22837" y="704742"/>
                  <a:pt x="27518" y="714103"/>
                </a:cubicBezTo>
                <a:cubicBezTo>
                  <a:pt x="63570" y="786208"/>
                  <a:pt x="3734" y="691490"/>
                  <a:pt x="53644" y="766354"/>
                </a:cubicBezTo>
                <a:cubicBezTo>
                  <a:pt x="77283" y="837275"/>
                  <a:pt x="71061" y="810971"/>
                  <a:pt x="71061" y="949234"/>
                </a:cubicBezTo>
                <a:cubicBezTo>
                  <a:pt x="71061" y="1096287"/>
                  <a:pt x="78289" y="1066884"/>
                  <a:pt x="53644" y="1140823"/>
                </a:cubicBezTo>
                <a:cubicBezTo>
                  <a:pt x="56547" y="1288869"/>
                  <a:pt x="56971" y="1436984"/>
                  <a:pt x="62352" y="1584960"/>
                </a:cubicBezTo>
                <a:cubicBezTo>
                  <a:pt x="62787" y="1596921"/>
                  <a:pt x="71061" y="1607825"/>
                  <a:pt x="71061" y="1619794"/>
                </a:cubicBezTo>
                <a:cubicBezTo>
                  <a:pt x="71061" y="2173417"/>
                  <a:pt x="99818" y="2015930"/>
                  <a:pt x="53644" y="2246811"/>
                </a:cubicBezTo>
                <a:cubicBezTo>
                  <a:pt x="56547" y="2325188"/>
                  <a:pt x="54281" y="2403928"/>
                  <a:pt x="62352" y="2481943"/>
                </a:cubicBezTo>
                <a:cubicBezTo>
                  <a:pt x="63197" y="2490110"/>
                  <a:pt x="72938" y="2494806"/>
                  <a:pt x="79770" y="2499360"/>
                </a:cubicBezTo>
                <a:cubicBezTo>
                  <a:pt x="88976" y="2505497"/>
                  <a:pt x="126217" y="2523551"/>
                  <a:pt x="140730" y="2525486"/>
                </a:cubicBezTo>
                <a:cubicBezTo>
                  <a:pt x="175378" y="2530106"/>
                  <a:pt x="210398" y="2531291"/>
                  <a:pt x="245232" y="2534194"/>
                </a:cubicBezTo>
                <a:cubicBezTo>
                  <a:pt x="253941" y="2531291"/>
                  <a:pt x="264867" y="2531977"/>
                  <a:pt x="271358" y="2525486"/>
                </a:cubicBezTo>
                <a:cubicBezTo>
                  <a:pt x="277849" y="2518995"/>
                  <a:pt x="279363" y="2508513"/>
                  <a:pt x="280067" y="2499360"/>
                </a:cubicBezTo>
                <a:cubicBezTo>
                  <a:pt x="285192" y="2432728"/>
                  <a:pt x="284606" y="2365762"/>
                  <a:pt x="288775" y="2299063"/>
                </a:cubicBezTo>
                <a:cubicBezTo>
                  <a:pt x="290415" y="2272828"/>
                  <a:pt x="294732" y="2246828"/>
                  <a:pt x="297484" y="2220686"/>
                </a:cubicBezTo>
                <a:cubicBezTo>
                  <a:pt x="300538" y="2191673"/>
                  <a:pt x="302970" y="2162595"/>
                  <a:pt x="306192" y="2133600"/>
                </a:cubicBezTo>
                <a:cubicBezTo>
                  <a:pt x="314398" y="2059748"/>
                  <a:pt x="308144" y="2084202"/>
                  <a:pt x="323610" y="2037806"/>
                </a:cubicBezTo>
                <a:cubicBezTo>
                  <a:pt x="326513" y="2014583"/>
                  <a:pt x="328759" y="1991269"/>
                  <a:pt x="332318" y="1968137"/>
                </a:cubicBezTo>
                <a:cubicBezTo>
                  <a:pt x="334569" y="1953507"/>
                  <a:pt x="341027" y="1939396"/>
                  <a:pt x="341027" y="1924594"/>
                </a:cubicBezTo>
                <a:cubicBezTo>
                  <a:pt x="341027" y="1831657"/>
                  <a:pt x="337473" y="1738714"/>
                  <a:pt x="332318" y="1645920"/>
                </a:cubicBezTo>
                <a:cubicBezTo>
                  <a:pt x="331654" y="1633970"/>
                  <a:pt x="326206" y="1622770"/>
                  <a:pt x="323610" y="1611086"/>
                </a:cubicBezTo>
                <a:cubicBezTo>
                  <a:pt x="320399" y="1596637"/>
                  <a:pt x="318112" y="1581992"/>
                  <a:pt x="314901" y="1567543"/>
                </a:cubicBezTo>
                <a:cubicBezTo>
                  <a:pt x="312670" y="1557504"/>
                  <a:pt x="303301" y="1518216"/>
                  <a:pt x="297484" y="1506583"/>
                </a:cubicBezTo>
                <a:cubicBezTo>
                  <a:pt x="292803" y="1497221"/>
                  <a:pt x="284318" y="1490021"/>
                  <a:pt x="280067" y="1480457"/>
                </a:cubicBezTo>
                <a:cubicBezTo>
                  <a:pt x="272611" y="1463680"/>
                  <a:pt x="268456" y="1445623"/>
                  <a:pt x="262650" y="1428206"/>
                </a:cubicBezTo>
                <a:lnTo>
                  <a:pt x="245232" y="1375954"/>
                </a:lnTo>
                <a:lnTo>
                  <a:pt x="236524" y="1349829"/>
                </a:lnTo>
                <a:cubicBezTo>
                  <a:pt x="233621" y="914400"/>
                  <a:pt x="239270" y="478831"/>
                  <a:pt x="227815" y="43543"/>
                </a:cubicBezTo>
                <a:cubicBezTo>
                  <a:pt x="227540" y="33080"/>
                  <a:pt x="210207" y="32209"/>
                  <a:pt x="201690" y="26126"/>
                </a:cubicBezTo>
                <a:cubicBezTo>
                  <a:pt x="189879" y="17690"/>
                  <a:pt x="178467" y="8709"/>
                  <a:pt x="166855" y="0"/>
                </a:cubicBezTo>
                <a:cubicBezTo>
                  <a:pt x="133786" y="3307"/>
                  <a:pt x="50339" y="-2102"/>
                  <a:pt x="27518" y="43543"/>
                </a:cubicBezTo>
                <a:lnTo>
                  <a:pt x="10101" y="52251"/>
                </a:lnTo>
                <a:close/>
              </a:path>
            </a:pathLst>
          </a:custGeom>
          <a:solidFill>
            <a:srgbClr val="9E7D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57B2A90F-FEBE-A5DD-C4AA-AF6CD3FD88EC}"/>
              </a:ext>
            </a:extLst>
          </p:cNvPr>
          <p:cNvSpPr/>
          <p:nvPr/>
        </p:nvSpPr>
        <p:spPr>
          <a:xfrm>
            <a:off x="3157930" y="932873"/>
            <a:ext cx="277997" cy="1477818"/>
          </a:xfrm>
          <a:custGeom>
            <a:avLst/>
            <a:gdLst>
              <a:gd name="connsiteX0" fmla="*/ 277997 w 277997"/>
              <a:gd name="connsiteY0" fmla="*/ 0 h 1477818"/>
              <a:gd name="connsiteX1" fmla="*/ 231815 w 277997"/>
              <a:gd name="connsiteY1" fmla="*/ 73891 h 1477818"/>
              <a:gd name="connsiteX2" fmla="*/ 157925 w 277997"/>
              <a:gd name="connsiteY2" fmla="*/ 157018 h 1477818"/>
              <a:gd name="connsiteX3" fmla="*/ 139452 w 277997"/>
              <a:gd name="connsiteY3" fmla="*/ 203200 h 1477818"/>
              <a:gd name="connsiteX4" fmla="*/ 93270 w 277997"/>
              <a:gd name="connsiteY4" fmla="*/ 277091 h 1477818"/>
              <a:gd name="connsiteX5" fmla="*/ 47088 w 277997"/>
              <a:gd name="connsiteY5" fmla="*/ 471054 h 1477818"/>
              <a:gd name="connsiteX6" fmla="*/ 65561 w 277997"/>
              <a:gd name="connsiteY6" fmla="*/ 692727 h 1477818"/>
              <a:gd name="connsiteX7" fmla="*/ 84034 w 277997"/>
              <a:gd name="connsiteY7" fmla="*/ 766618 h 1477818"/>
              <a:gd name="connsiteX8" fmla="*/ 84034 w 277997"/>
              <a:gd name="connsiteY8" fmla="*/ 1163782 h 1477818"/>
              <a:gd name="connsiteX9" fmla="*/ 65561 w 277997"/>
              <a:gd name="connsiteY9" fmla="*/ 1228436 h 1477818"/>
              <a:gd name="connsiteX10" fmla="*/ 56325 w 277997"/>
              <a:gd name="connsiteY10" fmla="*/ 1265382 h 1477818"/>
              <a:gd name="connsiteX11" fmla="*/ 28615 w 277997"/>
              <a:gd name="connsiteY11" fmla="*/ 1311563 h 1477818"/>
              <a:gd name="connsiteX12" fmla="*/ 19379 w 277997"/>
              <a:gd name="connsiteY12" fmla="*/ 1348509 h 1477818"/>
              <a:gd name="connsiteX13" fmla="*/ 10143 w 277997"/>
              <a:gd name="connsiteY13" fmla="*/ 1394691 h 1477818"/>
              <a:gd name="connsiteX14" fmla="*/ 906 w 277997"/>
              <a:gd name="connsiteY14" fmla="*/ 1422400 h 1477818"/>
              <a:gd name="connsiteX15" fmla="*/ 906 w 277997"/>
              <a:gd name="connsiteY15" fmla="*/ 1477818 h 147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7997" h="1477818">
                <a:moveTo>
                  <a:pt x="277997" y="0"/>
                </a:moveTo>
                <a:cubicBezTo>
                  <a:pt x="275227" y="4617"/>
                  <a:pt x="241294" y="62832"/>
                  <a:pt x="231815" y="73891"/>
                </a:cubicBezTo>
                <a:cubicBezTo>
                  <a:pt x="199177" y="111969"/>
                  <a:pt x="185096" y="111733"/>
                  <a:pt x="157925" y="157018"/>
                </a:cubicBezTo>
                <a:cubicBezTo>
                  <a:pt x="149395" y="171235"/>
                  <a:pt x="146186" y="188049"/>
                  <a:pt x="139452" y="203200"/>
                </a:cubicBezTo>
                <a:cubicBezTo>
                  <a:pt x="121011" y="244692"/>
                  <a:pt x="121507" y="239441"/>
                  <a:pt x="93270" y="277091"/>
                </a:cubicBezTo>
                <a:cubicBezTo>
                  <a:pt x="50344" y="427333"/>
                  <a:pt x="62665" y="362023"/>
                  <a:pt x="47088" y="471054"/>
                </a:cubicBezTo>
                <a:cubicBezTo>
                  <a:pt x="53246" y="544945"/>
                  <a:pt x="56364" y="619152"/>
                  <a:pt x="65561" y="692727"/>
                </a:cubicBezTo>
                <a:cubicBezTo>
                  <a:pt x="68710" y="717919"/>
                  <a:pt x="84034" y="766618"/>
                  <a:pt x="84034" y="766618"/>
                </a:cubicBezTo>
                <a:cubicBezTo>
                  <a:pt x="98367" y="952958"/>
                  <a:pt x="99190" y="906142"/>
                  <a:pt x="84034" y="1163782"/>
                </a:cubicBezTo>
                <a:cubicBezTo>
                  <a:pt x="82965" y="1181957"/>
                  <a:pt x="70735" y="1210325"/>
                  <a:pt x="65561" y="1228436"/>
                </a:cubicBezTo>
                <a:cubicBezTo>
                  <a:pt x="62074" y="1240642"/>
                  <a:pt x="61481" y="1253782"/>
                  <a:pt x="56325" y="1265382"/>
                </a:cubicBezTo>
                <a:cubicBezTo>
                  <a:pt x="49034" y="1281787"/>
                  <a:pt x="37852" y="1296169"/>
                  <a:pt x="28615" y="1311563"/>
                </a:cubicBezTo>
                <a:cubicBezTo>
                  <a:pt x="25536" y="1323878"/>
                  <a:pt x="22133" y="1336117"/>
                  <a:pt x="19379" y="1348509"/>
                </a:cubicBezTo>
                <a:cubicBezTo>
                  <a:pt x="15974" y="1363834"/>
                  <a:pt x="13951" y="1379461"/>
                  <a:pt x="10143" y="1394691"/>
                </a:cubicBezTo>
                <a:cubicBezTo>
                  <a:pt x="7782" y="1404136"/>
                  <a:pt x="1981" y="1412724"/>
                  <a:pt x="906" y="1422400"/>
                </a:cubicBezTo>
                <a:cubicBezTo>
                  <a:pt x="-1134" y="1440760"/>
                  <a:pt x="906" y="1459345"/>
                  <a:pt x="906" y="147781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E29AADFF-5200-C484-B6F2-C2D67D4ED76D}"/>
              </a:ext>
            </a:extLst>
          </p:cNvPr>
          <p:cNvSpPr/>
          <p:nvPr/>
        </p:nvSpPr>
        <p:spPr>
          <a:xfrm>
            <a:off x="3519055" y="923636"/>
            <a:ext cx="544945" cy="3906982"/>
          </a:xfrm>
          <a:custGeom>
            <a:avLst/>
            <a:gdLst>
              <a:gd name="connsiteX0" fmla="*/ 397163 w 544945"/>
              <a:gd name="connsiteY0" fmla="*/ 0 h 3906982"/>
              <a:gd name="connsiteX1" fmla="*/ 387927 w 544945"/>
              <a:gd name="connsiteY1" fmla="*/ 166255 h 3906982"/>
              <a:gd name="connsiteX2" fmla="*/ 378690 w 544945"/>
              <a:gd name="connsiteY2" fmla="*/ 221673 h 3906982"/>
              <a:gd name="connsiteX3" fmla="*/ 360218 w 544945"/>
              <a:gd name="connsiteY3" fmla="*/ 350982 h 3906982"/>
              <a:gd name="connsiteX4" fmla="*/ 350981 w 544945"/>
              <a:gd name="connsiteY4" fmla="*/ 415637 h 3906982"/>
              <a:gd name="connsiteX5" fmla="*/ 341745 w 544945"/>
              <a:gd name="connsiteY5" fmla="*/ 480291 h 3906982"/>
              <a:gd name="connsiteX6" fmla="*/ 360218 w 544945"/>
              <a:gd name="connsiteY6" fmla="*/ 840509 h 3906982"/>
              <a:gd name="connsiteX7" fmla="*/ 397163 w 544945"/>
              <a:gd name="connsiteY7" fmla="*/ 914400 h 3906982"/>
              <a:gd name="connsiteX8" fmla="*/ 443345 w 544945"/>
              <a:gd name="connsiteY8" fmla="*/ 1034473 h 3906982"/>
              <a:gd name="connsiteX9" fmla="*/ 471054 w 544945"/>
              <a:gd name="connsiteY9" fmla="*/ 1136073 h 3906982"/>
              <a:gd name="connsiteX10" fmla="*/ 498763 w 544945"/>
              <a:gd name="connsiteY10" fmla="*/ 1200728 h 3906982"/>
              <a:gd name="connsiteX11" fmla="*/ 508000 w 544945"/>
              <a:gd name="connsiteY11" fmla="*/ 1256146 h 3906982"/>
              <a:gd name="connsiteX12" fmla="*/ 517236 w 544945"/>
              <a:gd name="connsiteY12" fmla="*/ 1302328 h 3906982"/>
              <a:gd name="connsiteX13" fmla="*/ 544945 w 544945"/>
              <a:gd name="connsiteY13" fmla="*/ 1440873 h 3906982"/>
              <a:gd name="connsiteX14" fmla="*/ 535709 w 544945"/>
              <a:gd name="connsiteY14" fmla="*/ 1958109 h 3906982"/>
              <a:gd name="connsiteX15" fmla="*/ 471054 w 544945"/>
              <a:gd name="connsiteY15" fmla="*/ 2124364 h 3906982"/>
              <a:gd name="connsiteX16" fmla="*/ 387927 w 544945"/>
              <a:gd name="connsiteY16" fmla="*/ 2272146 h 3906982"/>
              <a:gd name="connsiteX17" fmla="*/ 286327 w 544945"/>
              <a:gd name="connsiteY17" fmla="*/ 2429164 h 3906982"/>
              <a:gd name="connsiteX18" fmla="*/ 230909 w 544945"/>
              <a:gd name="connsiteY18" fmla="*/ 2567709 h 3906982"/>
              <a:gd name="connsiteX19" fmla="*/ 157018 w 544945"/>
              <a:gd name="connsiteY19" fmla="*/ 2770909 h 3906982"/>
              <a:gd name="connsiteX20" fmla="*/ 147781 w 544945"/>
              <a:gd name="connsiteY20" fmla="*/ 2835564 h 3906982"/>
              <a:gd name="connsiteX21" fmla="*/ 120072 w 544945"/>
              <a:gd name="connsiteY21" fmla="*/ 2946400 h 3906982"/>
              <a:gd name="connsiteX22" fmla="*/ 101600 w 544945"/>
              <a:gd name="connsiteY22" fmla="*/ 3057237 h 3906982"/>
              <a:gd name="connsiteX23" fmla="*/ 92363 w 544945"/>
              <a:gd name="connsiteY23" fmla="*/ 3140364 h 3906982"/>
              <a:gd name="connsiteX24" fmla="*/ 83127 w 544945"/>
              <a:gd name="connsiteY24" fmla="*/ 3168073 h 3906982"/>
              <a:gd name="connsiteX25" fmla="*/ 64654 w 544945"/>
              <a:gd name="connsiteY25" fmla="*/ 3241964 h 3906982"/>
              <a:gd name="connsiteX26" fmla="*/ 55418 w 544945"/>
              <a:gd name="connsiteY26" fmla="*/ 3278909 h 3906982"/>
              <a:gd name="connsiteX27" fmla="*/ 36945 w 544945"/>
              <a:gd name="connsiteY27" fmla="*/ 3389746 h 3906982"/>
              <a:gd name="connsiteX28" fmla="*/ 18472 w 544945"/>
              <a:gd name="connsiteY28" fmla="*/ 3417455 h 3906982"/>
              <a:gd name="connsiteX29" fmla="*/ 9236 w 544945"/>
              <a:gd name="connsiteY29" fmla="*/ 3870037 h 3906982"/>
              <a:gd name="connsiteX30" fmla="*/ 0 w 544945"/>
              <a:gd name="connsiteY30" fmla="*/ 3906982 h 390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4945" h="3906982">
                <a:moveTo>
                  <a:pt x="397163" y="0"/>
                </a:moveTo>
                <a:cubicBezTo>
                  <a:pt x="394084" y="55418"/>
                  <a:pt x="392536" y="110943"/>
                  <a:pt x="387927" y="166255"/>
                </a:cubicBezTo>
                <a:cubicBezTo>
                  <a:pt x="386372" y="184918"/>
                  <a:pt x="381468" y="203153"/>
                  <a:pt x="378690" y="221673"/>
                </a:cubicBezTo>
                <a:cubicBezTo>
                  <a:pt x="372231" y="264732"/>
                  <a:pt x="366376" y="307879"/>
                  <a:pt x="360218" y="350982"/>
                </a:cubicBezTo>
                <a:lnTo>
                  <a:pt x="350981" y="415637"/>
                </a:lnTo>
                <a:lnTo>
                  <a:pt x="341745" y="480291"/>
                </a:lnTo>
                <a:cubicBezTo>
                  <a:pt x="332785" y="641570"/>
                  <a:pt x="320072" y="674187"/>
                  <a:pt x="360218" y="840509"/>
                </a:cubicBezTo>
                <a:cubicBezTo>
                  <a:pt x="366679" y="867278"/>
                  <a:pt x="386316" y="889089"/>
                  <a:pt x="397163" y="914400"/>
                </a:cubicBezTo>
                <a:cubicBezTo>
                  <a:pt x="414055" y="953815"/>
                  <a:pt x="443345" y="1034473"/>
                  <a:pt x="443345" y="1034473"/>
                </a:cubicBezTo>
                <a:cubicBezTo>
                  <a:pt x="452621" y="1080855"/>
                  <a:pt x="452303" y="1089197"/>
                  <a:pt x="471054" y="1136073"/>
                </a:cubicBezTo>
                <a:cubicBezTo>
                  <a:pt x="485174" y="1171374"/>
                  <a:pt x="491329" y="1167277"/>
                  <a:pt x="498763" y="1200728"/>
                </a:cubicBezTo>
                <a:cubicBezTo>
                  <a:pt x="502826" y="1219010"/>
                  <a:pt x="504650" y="1237721"/>
                  <a:pt x="508000" y="1256146"/>
                </a:cubicBezTo>
                <a:cubicBezTo>
                  <a:pt x="510808" y="1271592"/>
                  <a:pt x="514508" y="1286868"/>
                  <a:pt x="517236" y="1302328"/>
                </a:cubicBezTo>
                <a:cubicBezTo>
                  <a:pt x="539818" y="1430293"/>
                  <a:pt x="523213" y="1375675"/>
                  <a:pt x="544945" y="1440873"/>
                </a:cubicBezTo>
                <a:cubicBezTo>
                  <a:pt x="541866" y="1613285"/>
                  <a:pt x="546141" y="1785985"/>
                  <a:pt x="535709" y="1958109"/>
                </a:cubicBezTo>
                <a:cubicBezTo>
                  <a:pt x="531879" y="2021298"/>
                  <a:pt x="495139" y="2069314"/>
                  <a:pt x="471054" y="2124364"/>
                </a:cubicBezTo>
                <a:cubicBezTo>
                  <a:pt x="404288" y="2276972"/>
                  <a:pt x="492189" y="2118820"/>
                  <a:pt x="387927" y="2272146"/>
                </a:cubicBezTo>
                <a:cubicBezTo>
                  <a:pt x="352872" y="2323697"/>
                  <a:pt x="306041" y="2370023"/>
                  <a:pt x="286327" y="2429164"/>
                </a:cubicBezTo>
                <a:cubicBezTo>
                  <a:pt x="243864" y="2556551"/>
                  <a:pt x="298188" y="2399512"/>
                  <a:pt x="230909" y="2567709"/>
                </a:cubicBezTo>
                <a:cubicBezTo>
                  <a:pt x="189397" y="2671489"/>
                  <a:pt x="184449" y="2688614"/>
                  <a:pt x="157018" y="2770909"/>
                </a:cubicBezTo>
                <a:cubicBezTo>
                  <a:pt x="153939" y="2792461"/>
                  <a:pt x="152343" y="2814277"/>
                  <a:pt x="147781" y="2835564"/>
                </a:cubicBezTo>
                <a:cubicBezTo>
                  <a:pt x="111402" y="3005335"/>
                  <a:pt x="143227" y="2815190"/>
                  <a:pt x="120072" y="2946400"/>
                </a:cubicBezTo>
                <a:cubicBezTo>
                  <a:pt x="113563" y="2983285"/>
                  <a:pt x="105737" y="3020011"/>
                  <a:pt x="101600" y="3057237"/>
                </a:cubicBezTo>
                <a:cubicBezTo>
                  <a:pt x="98521" y="3084946"/>
                  <a:pt x="96946" y="3112864"/>
                  <a:pt x="92363" y="3140364"/>
                </a:cubicBezTo>
                <a:cubicBezTo>
                  <a:pt x="90762" y="3149967"/>
                  <a:pt x="85689" y="3158680"/>
                  <a:pt x="83127" y="3168073"/>
                </a:cubicBezTo>
                <a:cubicBezTo>
                  <a:pt x="76447" y="3192567"/>
                  <a:pt x="70812" y="3217334"/>
                  <a:pt x="64654" y="3241964"/>
                </a:cubicBezTo>
                <a:cubicBezTo>
                  <a:pt x="61575" y="3254279"/>
                  <a:pt x="57505" y="3266388"/>
                  <a:pt x="55418" y="3278909"/>
                </a:cubicBezTo>
                <a:cubicBezTo>
                  <a:pt x="49260" y="3315855"/>
                  <a:pt x="57722" y="3358581"/>
                  <a:pt x="36945" y="3389746"/>
                </a:cubicBezTo>
                <a:lnTo>
                  <a:pt x="18472" y="3417455"/>
                </a:lnTo>
                <a:cubicBezTo>
                  <a:pt x="15393" y="3568316"/>
                  <a:pt x="14926" y="3719252"/>
                  <a:pt x="9236" y="3870037"/>
                </a:cubicBezTo>
                <a:cubicBezTo>
                  <a:pt x="8757" y="3882722"/>
                  <a:pt x="0" y="3906982"/>
                  <a:pt x="0" y="3906982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D16428EF-0F92-6877-2A16-31F66FF13841}"/>
              </a:ext>
            </a:extLst>
          </p:cNvPr>
          <p:cNvSpPr/>
          <p:nvPr/>
        </p:nvSpPr>
        <p:spPr>
          <a:xfrm>
            <a:off x="6110666" y="942109"/>
            <a:ext cx="271673" cy="3916218"/>
          </a:xfrm>
          <a:custGeom>
            <a:avLst/>
            <a:gdLst>
              <a:gd name="connsiteX0" fmla="*/ 77698 w 271673"/>
              <a:gd name="connsiteY0" fmla="*/ 0 h 3916218"/>
              <a:gd name="connsiteX1" fmla="*/ 114643 w 271673"/>
              <a:gd name="connsiteY1" fmla="*/ 461818 h 3916218"/>
              <a:gd name="connsiteX2" fmla="*/ 243952 w 271673"/>
              <a:gd name="connsiteY2" fmla="*/ 868218 h 3916218"/>
              <a:gd name="connsiteX3" fmla="*/ 262425 w 271673"/>
              <a:gd name="connsiteY3" fmla="*/ 969818 h 3916218"/>
              <a:gd name="connsiteX4" fmla="*/ 197770 w 271673"/>
              <a:gd name="connsiteY4" fmla="*/ 1126836 h 3916218"/>
              <a:gd name="connsiteX5" fmla="*/ 133116 w 271673"/>
              <a:gd name="connsiteY5" fmla="*/ 1191491 h 3916218"/>
              <a:gd name="connsiteX6" fmla="*/ 59225 w 271673"/>
              <a:gd name="connsiteY6" fmla="*/ 1274618 h 3916218"/>
              <a:gd name="connsiteX7" fmla="*/ 22279 w 271673"/>
              <a:gd name="connsiteY7" fmla="*/ 1348509 h 3916218"/>
              <a:gd name="connsiteX8" fmla="*/ 22279 w 271673"/>
              <a:gd name="connsiteY8" fmla="*/ 2041236 h 3916218"/>
              <a:gd name="connsiteX9" fmla="*/ 40752 w 271673"/>
              <a:gd name="connsiteY9" fmla="*/ 2189018 h 3916218"/>
              <a:gd name="connsiteX10" fmla="*/ 49989 w 271673"/>
              <a:gd name="connsiteY10" fmla="*/ 2235200 h 3916218"/>
              <a:gd name="connsiteX11" fmla="*/ 86934 w 271673"/>
              <a:gd name="connsiteY11" fmla="*/ 2290618 h 3916218"/>
              <a:gd name="connsiteX12" fmla="*/ 86934 w 271673"/>
              <a:gd name="connsiteY12" fmla="*/ 2558473 h 3916218"/>
              <a:gd name="connsiteX13" fmla="*/ 68461 w 271673"/>
              <a:gd name="connsiteY13" fmla="*/ 2623127 h 3916218"/>
              <a:gd name="connsiteX14" fmla="*/ 49989 w 271673"/>
              <a:gd name="connsiteY14" fmla="*/ 2863273 h 3916218"/>
              <a:gd name="connsiteX15" fmla="*/ 59225 w 271673"/>
              <a:gd name="connsiteY15" fmla="*/ 2927927 h 3916218"/>
              <a:gd name="connsiteX16" fmla="*/ 105407 w 271673"/>
              <a:gd name="connsiteY16" fmla="*/ 3075709 h 3916218"/>
              <a:gd name="connsiteX17" fmla="*/ 133116 w 271673"/>
              <a:gd name="connsiteY17" fmla="*/ 3140364 h 3916218"/>
              <a:gd name="connsiteX18" fmla="*/ 179298 w 271673"/>
              <a:gd name="connsiteY18" fmla="*/ 3260436 h 3916218"/>
              <a:gd name="connsiteX19" fmla="*/ 197770 w 271673"/>
              <a:gd name="connsiteY19" fmla="*/ 3417455 h 3916218"/>
              <a:gd name="connsiteX20" fmla="*/ 207007 w 271673"/>
              <a:gd name="connsiteY20" fmla="*/ 3639127 h 3916218"/>
              <a:gd name="connsiteX21" fmla="*/ 216243 w 271673"/>
              <a:gd name="connsiteY21" fmla="*/ 3666836 h 3916218"/>
              <a:gd name="connsiteX22" fmla="*/ 243952 w 271673"/>
              <a:gd name="connsiteY22" fmla="*/ 3796146 h 3916218"/>
              <a:gd name="connsiteX23" fmla="*/ 262425 w 271673"/>
              <a:gd name="connsiteY23" fmla="*/ 3870036 h 3916218"/>
              <a:gd name="connsiteX24" fmla="*/ 271661 w 271673"/>
              <a:gd name="connsiteY24" fmla="*/ 3916218 h 39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1673" h="3916218">
                <a:moveTo>
                  <a:pt x="77698" y="0"/>
                </a:moveTo>
                <a:cubicBezTo>
                  <a:pt x="90013" y="153939"/>
                  <a:pt x="72832" y="313155"/>
                  <a:pt x="114643" y="461818"/>
                </a:cubicBezTo>
                <a:cubicBezTo>
                  <a:pt x="208606" y="795911"/>
                  <a:pt x="158407" y="662911"/>
                  <a:pt x="243952" y="868218"/>
                </a:cubicBezTo>
                <a:cubicBezTo>
                  <a:pt x="250110" y="902085"/>
                  <a:pt x="268476" y="935932"/>
                  <a:pt x="262425" y="969818"/>
                </a:cubicBezTo>
                <a:cubicBezTo>
                  <a:pt x="252475" y="1025539"/>
                  <a:pt x="226290" y="1077944"/>
                  <a:pt x="197770" y="1126836"/>
                </a:cubicBezTo>
                <a:cubicBezTo>
                  <a:pt x="182413" y="1153163"/>
                  <a:pt x="153961" y="1169256"/>
                  <a:pt x="133116" y="1191491"/>
                </a:cubicBezTo>
                <a:cubicBezTo>
                  <a:pt x="107760" y="1218538"/>
                  <a:pt x="80605" y="1244330"/>
                  <a:pt x="59225" y="1274618"/>
                </a:cubicBezTo>
                <a:cubicBezTo>
                  <a:pt x="43344" y="1297115"/>
                  <a:pt x="34594" y="1323879"/>
                  <a:pt x="22279" y="1348509"/>
                </a:cubicBezTo>
                <a:cubicBezTo>
                  <a:pt x="-15431" y="1612490"/>
                  <a:pt x="1801" y="1467852"/>
                  <a:pt x="22279" y="2041236"/>
                </a:cubicBezTo>
                <a:cubicBezTo>
                  <a:pt x="24051" y="2090848"/>
                  <a:pt x="31015" y="2140338"/>
                  <a:pt x="40752" y="2189018"/>
                </a:cubicBezTo>
                <a:cubicBezTo>
                  <a:pt x="43831" y="2204412"/>
                  <a:pt x="43493" y="2220908"/>
                  <a:pt x="49989" y="2235200"/>
                </a:cubicBezTo>
                <a:cubicBezTo>
                  <a:pt x="59176" y="2255411"/>
                  <a:pt x="86934" y="2290618"/>
                  <a:pt x="86934" y="2290618"/>
                </a:cubicBezTo>
                <a:cubicBezTo>
                  <a:pt x="120250" y="2390570"/>
                  <a:pt x="106841" y="2339491"/>
                  <a:pt x="86934" y="2558473"/>
                </a:cubicBezTo>
                <a:cubicBezTo>
                  <a:pt x="84905" y="2580795"/>
                  <a:pt x="74619" y="2601576"/>
                  <a:pt x="68461" y="2623127"/>
                </a:cubicBezTo>
                <a:cubicBezTo>
                  <a:pt x="54799" y="2718766"/>
                  <a:pt x="49989" y="2738706"/>
                  <a:pt x="49989" y="2863273"/>
                </a:cubicBezTo>
                <a:cubicBezTo>
                  <a:pt x="49989" y="2885043"/>
                  <a:pt x="54956" y="2906580"/>
                  <a:pt x="59225" y="2927927"/>
                </a:cubicBezTo>
                <a:cubicBezTo>
                  <a:pt x="71780" y="2990701"/>
                  <a:pt x="81526" y="3016006"/>
                  <a:pt x="105407" y="3075709"/>
                </a:cubicBezTo>
                <a:cubicBezTo>
                  <a:pt x="114115" y="3097479"/>
                  <a:pt x="125230" y="3118283"/>
                  <a:pt x="133116" y="3140364"/>
                </a:cubicBezTo>
                <a:cubicBezTo>
                  <a:pt x="178390" y="3267130"/>
                  <a:pt x="122098" y="3146036"/>
                  <a:pt x="179298" y="3260436"/>
                </a:cubicBezTo>
                <a:cubicBezTo>
                  <a:pt x="190722" y="3328983"/>
                  <a:pt x="193017" y="3334276"/>
                  <a:pt x="197770" y="3417455"/>
                </a:cubicBezTo>
                <a:cubicBezTo>
                  <a:pt x="201989" y="3491289"/>
                  <a:pt x="201544" y="3565374"/>
                  <a:pt x="207007" y="3639127"/>
                </a:cubicBezTo>
                <a:cubicBezTo>
                  <a:pt x="207726" y="3648836"/>
                  <a:pt x="213681" y="3657443"/>
                  <a:pt x="216243" y="3666836"/>
                </a:cubicBezTo>
                <a:cubicBezTo>
                  <a:pt x="255832" y="3811996"/>
                  <a:pt x="218317" y="3676514"/>
                  <a:pt x="243952" y="3796146"/>
                </a:cubicBezTo>
                <a:cubicBezTo>
                  <a:pt x="249272" y="3820971"/>
                  <a:pt x="256267" y="3845406"/>
                  <a:pt x="262425" y="3870036"/>
                </a:cubicBezTo>
                <a:cubicBezTo>
                  <a:pt x="272408" y="3909967"/>
                  <a:pt x="271661" y="3894288"/>
                  <a:pt x="271661" y="391621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CA975909-6267-B3AA-2CAA-DFDB9F4DD488}"/>
              </a:ext>
            </a:extLst>
          </p:cNvPr>
          <p:cNvSpPr/>
          <p:nvPr/>
        </p:nvSpPr>
        <p:spPr>
          <a:xfrm>
            <a:off x="5181588" y="932873"/>
            <a:ext cx="315236" cy="2512291"/>
          </a:xfrm>
          <a:custGeom>
            <a:avLst/>
            <a:gdLst>
              <a:gd name="connsiteX0" fmla="*/ 27721 w 315236"/>
              <a:gd name="connsiteY0" fmla="*/ 0 h 2512291"/>
              <a:gd name="connsiteX1" fmla="*/ 18485 w 315236"/>
              <a:gd name="connsiteY1" fmla="*/ 221672 h 2512291"/>
              <a:gd name="connsiteX2" fmla="*/ 12 w 315236"/>
              <a:gd name="connsiteY2" fmla="*/ 369454 h 2512291"/>
              <a:gd name="connsiteX3" fmla="*/ 27721 w 315236"/>
              <a:gd name="connsiteY3" fmla="*/ 1126836 h 2512291"/>
              <a:gd name="connsiteX4" fmla="*/ 92376 w 315236"/>
              <a:gd name="connsiteY4" fmla="*/ 1311563 h 2512291"/>
              <a:gd name="connsiteX5" fmla="*/ 138557 w 315236"/>
              <a:gd name="connsiteY5" fmla="*/ 1450109 h 2512291"/>
              <a:gd name="connsiteX6" fmla="*/ 193976 w 315236"/>
              <a:gd name="connsiteY6" fmla="*/ 1579418 h 2512291"/>
              <a:gd name="connsiteX7" fmla="*/ 240157 w 315236"/>
              <a:gd name="connsiteY7" fmla="*/ 1699491 h 2512291"/>
              <a:gd name="connsiteX8" fmla="*/ 258630 w 315236"/>
              <a:gd name="connsiteY8" fmla="*/ 1810327 h 2512291"/>
              <a:gd name="connsiteX9" fmla="*/ 267867 w 315236"/>
              <a:gd name="connsiteY9" fmla="*/ 2198254 h 2512291"/>
              <a:gd name="connsiteX10" fmla="*/ 304812 w 315236"/>
              <a:gd name="connsiteY10" fmla="*/ 2346036 h 2512291"/>
              <a:gd name="connsiteX11" fmla="*/ 314048 w 315236"/>
              <a:gd name="connsiteY11" fmla="*/ 2512291 h 251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5236" h="2512291">
                <a:moveTo>
                  <a:pt x="27721" y="0"/>
                </a:moveTo>
                <a:cubicBezTo>
                  <a:pt x="24642" y="73891"/>
                  <a:pt x="24016" y="147924"/>
                  <a:pt x="18485" y="221672"/>
                </a:cubicBezTo>
                <a:cubicBezTo>
                  <a:pt x="14772" y="271177"/>
                  <a:pt x="-495" y="319813"/>
                  <a:pt x="12" y="369454"/>
                </a:cubicBezTo>
                <a:cubicBezTo>
                  <a:pt x="2590" y="622070"/>
                  <a:pt x="8960" y="874904"/>
                  <a:pt x="27721" y="1126836"/>
                </a:cubicBezTo>
                <a:cubicBezTo>
                  <a:pt x="29466" y="1150273"/>
                  <a:pt x="80389" y="1277099"/>
                  <a:pt x="92376" y="1311563"/>
                </a:cubicBezTo>
                <a:cubicBezTo>
                  <a:pt x="108368" y="1357541"/>
                  <a:pt x="116786" y="1406569"/>
                  <a:pt x="138557" y="1450109"/>
                </a:cubicBezTo>
                <a:cubicBezTo>
                  <a:pt x="187180" y="1547352"/>
                  <a:pt x="147362" y="1462884"/>
                  <a:pt x="193976" y="1579418"/>
                </a:cubicBezTo>
                <a:cubicBezTo>
                  <a:pt x="216602" y="1635984"/>
                  <a:pt x="224862" y="1643408"/>
                  <a:pt x="240157" y="1699491"/>
                </a:cubicBezTo>
                <a:cubicBezTo>
                  <a:pt x="248263" y="1729215"/>
                  <a:pt x="254663" y="1782558"/>
                  <a:pt x="258630" y="1810327"/>
                </a:cubicBezTo>
                <a:cubicBezTo>
                  <a:pt x="261709" y="1939636"/>
                  <a:pt x="260417" y="2069123"/>
                  <a:pt x="267867" y="2198254"/>
                </a:cubicBezTo>
                <a:cubicBezTo>
                  <a:pt x="270978" y="2252173"/>
                  <a:pt x="288305" y="2296515"/>
                  <a:pt x="304812" y="2346036"/>
                </a:cubicBezTo>
                <a:cubicBezTo>
                  <a:pt x="320122" y="2437897"/>
                  <a:pt x="314048" y="2382727"/>
                  <a:pt x="314048" y="2512291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9C046D61-73AD-09B9-3B2E-766F86908CB5}"/>
              </a:ext>
            </a:extLst>
          </p:cNvPr>
          <p:cNvSpPr/>
          <p:nvPr/>
        </p:nvSpPr>
        <p:spPr>
          <a:xfrm>
            <a:off x="8746836" y="979055"/>
            <a:ext cx="350982" cy="3158836"/>
          </a:xfrm>
          <a:custGeom>
            <a:avLst/>
            <a:gdLst>
              <a:gd name="connsiteX0" fmla="*/ 0 w 350982"/>
              <a:gd name="connsiteY0" fmla="*/ 0 h 3158836"/>
              <a:gd name="connsiteX1" fmla="*/ 27709 w 350982"/>
              <a:gd name="connsiteY1" fmla="*/ 221672 h 3158836"/>
              <a:gd name="connsiteX2" fmla="*/ 46182 w 350982"/>
              <a:gd name="connsiteY2" fmla="*/ 286327 h 3158836"/>
              <a:gd name="connsiteX3" fmla="*/ 138546 w 350982"/>
              <a:gd name="connsiteY3" fmla="*/ 424872 h 3158836"/>
              <a:gd name="connsiteX4" fmla="*/ 175491 w 350982"/>
              <a:gd name="connsiteY4" fmla="*/ 498763 h 3158836"/>
              <a:gd name="connsiteX5" fmla="*/ 240146 w 350982"/>
              <a:gd name="connsiteY5" fmla="*/ 618836 h 3158836"/>
              <a:gd name="connsiteX6" fmla="*/ 295564 w 350982"/>
              <a:gd name="connsiteY6" fmla="*/ 840509 h 3158836"/>
              <a:gd name="connsiteX7" fmla="*/ 304800 w 350982"/>
              <a:gd name="connsiteY7" fmla="*/ 905163 h 3158836"/>
              <a:gd name="connsiteX8" fmla="*/ 323273 w 350982"/>
              <a:gd name="connsiteY8" fmla="*/ 1099127 h 3158836"/>
              <a:gd name="connsiteX9" fmla="*/ 314037 w 350982"/>
              <a:gd name="connsiteY9" fmla="*/ 1403927 h 3158836"/>
              <a:gd name="connsiteX10" fmla="*/ 295564 w 350982"/>
              <a:gd name="connsiteY10" fmla="*/ 1468581 h 3158836"/>
              <a:gd name="connsiteX11" fmla="*/ 267855 w 350982"/>
              <a:gd name="connsiteY11" fmla="*/ 1607127 h 3158836"/>
              <a:gd name="connsiteX12" fmla="*/ 221673 w 350982"/>
              <a:gd name="connsiteY12" fmla="*/ 1717963 h 3158836"/>
              <a:gd name="connsiteX13" fmla="*/ 193964 w 350982"/>
              <a:gd name="connsiteY13" fmla="*/ 1810327 h 3158836"/>
              <a:gd name="connsiteX14" fmla="*/ 212437 w 350982"/>
              <a:gd name="connsiteY14" fmla="*/ 2189018 h 3158836"/>
              <a:gd name="connsiteX15" fmla="*/ 221673 w 350982"/>
              <a:gd name="connsiteY15" fmla="*/ 2253672 h 3158836"/>
              <a:gd name="connsiteX16" fmla="*/ 230909 w 350982"/>
              <a:gd name="connsiteY16" fmla="*/ 2382981 h 3158836"/>
              <a:gd name="connsiteX17" fmla="*/ 258619 w 350982"/>
              <a:gd name="connsiteY17" fmla="*/ 2475345 h 3158836"/>
              <a:gd name="connsiteX18" fmla="*/ 286328 w 350982"/>
              <a:gd name="connsiteY18" fmla="*/ 2743200 h 3158836"/>
              <a:gd name="connsiteX19" fmla="*/ 323273 w 350982"/>
              <a:gd name="connsiteY19" fmla="*/ 2844800 h 3158836"/>
              <a:gd name="connsiteX20" fmla="*/ 341746 w 350982"/>
              <a:gd name="connsiteY20" fmla="*/ 2900218 h 3158836"/>
              <a:gd name="connsiteX21" fmla="*/ 350982 w 350982"/>
              <a:gd name="connsiteY21" fmla="*/ 2964872 h 3158836"/>
              <a:gd name="connsiteX22" fmla="*/ 341746 w 350982"/>
              <a:gd name="connsiteY22" fmla="*/ 3158836 h 31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0982" h="3158836">
                <a:moveTo>
                  <a:pt x="0" y="0"/>
                </a:moveTo>
                <a:cubicBezTo>
                  <a:pt x="9612" y="153787"/>
                  <a:pt x="-2112" y="109843"/>
                  <a:pt x="27709" y="221672"/>
                </a:cubicBezTo>
                <a:cubicBezTo>
                  <a:pt x="33484" y="243329"/>
                  <a:pt x="36703" y="266016"/>
                  <a:pt x="46182" y="286327"/>
                </a:cubicBezTo>
                <a:cubicBezTo>
                  <a:pt x="76484" y="351260"/>
                  <a:pt x="102761" y="365230"/>
                  <a:pt x="138546" y="424872"/>
                </a:cubicBezTo>
                <a:cubicBezTo>
                  <a:pt x="152714" y="448485"/>
                  <a:pt x="161829" y="474854"/>
                  <a:pt x="175491" y="498763"/>
                </a:cubicBezTo>
                <a:cubicBezTo>
                  <a:pt x="212676" y="563837"/>
                  <a:pt x="217175" y="544181"/>
                  <a:pt x="240146" y="618836"/>
                </a:cubicBezTo>
                <a:cubicBezTo>
                  <a:pt x="250730" y="653234"/>
                  <a:pt x="284741" y="775571"/>
                  <a:pt x="295564" y="840509"/>
                </a:cubicBezTo>
                <a:cubicBezTo>
                  <a:pt x="299143" y="861983"/>
                  <a:pt x="302736" y="883491"/>
                  <a:pt x="304800" y="905163"/>
                </a:cubicBezTo>
                <a:cubicBezTo>
                  <a:pt x="326376" y="1131702"/>
                  <a:pt x="302491" y="953649"/>
                  <a:pt x="323273" y="1099127"/>
                </a:cubicBezTo>
                <a:cubicBezTo>
                  <a:pt x="320194" y="1200727"/>
                  <a:pt x="321639" y="1302565"/>
                  <a:pt x="314037" y="1403927"/>
                </a:cubicBezTo>
                <a:cubicBezTo>
                  <a:pt x="312361" y="1426278"/>
                  <a:pt x="299960" y="1446602"/>
                  <a:pt x="295564" y="1468581"/>
                </a:cubicBezTo>
                <a:cubicBezTo>
                  <a:pt x="277403" y="1559384"/>
                  <a:pt x="298696" y="1523417"/>
                  <a:pt x="267855" y="1607127"/>
                </a:cubicBezTo>
                <a:cubicBezTo>
                  <a:pt x="254018" y="1644683"/>
                  <a:pt x="234330" y="1679993"/>
                  <a:pt x="221673" y="1717963"/>
                </a:cubicBezTo>
                <a:cubicBezTo>
                  <a:pt x="199186" y="1785424"/>
                  <a:pt x="207922" y="1754490"/>
                  <a:pt x="193964" y="1810327"/>
                </a:cubicBezTo>
                <a:cubicBezTo>
                  <a:pt x="198609" y="1935753"/>
                  <a:pt x="200489" y="2063562"/>
                  <a:pt x="212437" y="2189018"/>
                </a:cubicBezTo>
                <a:cubicBezTo>
                  <a:pt x="214501" y="2210690"/>
                  <a:pt x="218594" y="2232121"/>
                  <a:pt x="221673" y="2253672"/>
                </a:cubicBezTo>
                <a:cubicBezTo>
                  <a:pt x="224752" y="2296775"/>
                  <a:pt x="226137" y="2340032"/>
                  <a:pt x="230909" y="2382981"/>
                </a:cubicBezTo>
                <a:cubicBezTo>
                  <a:pt x="233235" y="2403917"/>
                  <a:pt x="253976" y="2461417"/>
                  <a:pt x="258619" y="2475345"/>
                </a:cubicBezTo>
                <a:cubicBezTo>
                  <a:pt x="260430" y="2497082"/>
                  <a:pt x="266352" y="2669955"/>
                  <a:pt x="286328" y="2743200"/>
                </a:cubicBezTo>
                <a:cubicBezTo>
                  <a:pt x="301031" y="2797113"/>
                  <a:pt x="305241" y="2795214"/>
                  <a:pt x="323273" y="2844800"/>
                </a:cubicBezTo>
                <a:cubicBezTo>
                  <a:pt x="329927" y="2863100"/>
                  <a:pt x="335588" y="2881745"/>
                  <a:pt x="341746" y="2900218"/>
                </a:cubicBezTo>
                <a:cubicBezTo>
                  <a:pt x="344825" y="2921769"/>
                  <a:pt x="350982" y="2943102"/>
                  <a:pt x="350982" y="2964872"/>
                </a:cubicBezTo>
                <a:cubicBezTo>
                  <a:pt x="350982" y="3029600"/>
                  <a:pt x="341746" y="3158836"/>
                  <a:pt x="341746" y="315883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193D85EA-6938-19DF-4541-4786CC644AFC}"/>
              </a:ext>
            </a:extLst>
          </p:cNvPr>
          <p:cNvSpPr/>
          <p:nvPr/>
        </p:nvSpPr>
        <p:spPr>
          <a:xfrm>
            <a:off x="7546109" y="932873"/>
            <a:ext cx="286327" cy="1570182"/>
          </a:xfrm>
          <a:custGeom>
            <a:avLst/>
            <a:gdLst>
              <a:gd name="connsiteX0" fmla="*/ 0 w 286327"/>
              <a:gd name="connsiteY0" fmla="*/ 0 h 1570182"/>
              <a:gd name="connsiteX1" fmla="*/ 27709 w 286327"/>
              <a:gd name="connsiteY1" fmla="*/ 110836 h 1570182"/>
              <a:gd name="connsiteX2" fmla="*/ 64655 w 286327"/>
              <a:gd name="connsiteY2" fmla="*/ 203200 h 1570182"/>
              <a:gd name="connsiteX3" fmla="*/ 92364 w 286327"/>
              <a:gd name="connsiteY3" fmla="*/ 267854 h 1570182"/>
              <a:gd name="connsiteX4" fmla="*/ 101600 w 286327"/>
              <a:gd name="connsiteY4" fmla="*/ 314036 h 1570182"/>
              <a:gd name="connsiteX5" fmla="*/ 110836 w 286327"/>
              <a:gd name="connsiteY5" fmla="*/ 378691 h 1570182"/>
              <a:gd name="connsiteX6" fmla="*/ 129309 w 286327"/>
              <a:gd name="connsiteY6" fmla="*/ 443345 h 1570182"/>
              <a:gd name="connsiteX7" fmla="*/ 138546 w 286327"/>
              <a:gd name="connsiteY7" fmla="*/ 508000 h 1570182"/>
              <a:gd name="connsiteX8" fmla="*/ 184727 w 286327"/>
              <a:gd name="connsiteY8" fmla="*/ 628072 h 1570182"/>
              <a:gd name="connsiteX9" fmla="*/ 193964 w 286327"/>
              <a:gd name="connsiteY9" fmla="*/ 692727 h 1570182"/>
              <a:gd name="connsiteX10" fmla="*/ 212436 w 286327"/>
              <a:gd name="connsiteY10" fmla="*/ 757382 h 1570182"/>
              <a:gd name="connsiteX11" fmla="*/ 230909 w 286327"/>
              <a:gd name="connsiteY11" fmla="*/ 886691 h 1570182"/>
              <a:gd name="connsiteX12" fmla="*/ 249382 w 286327"/>
              <a:gd name="connsiteY12" fmla="*/ 1136072 h 1570182"/>
              <a:gd name="connsiteX13" fmla="*/ 258618 w 286327"/>
              <a:gd name="connsiteY13" fmla="*/ 1173018 h 1570182"/>
              <a:gd name="connsiteX14" fmla="*/ 277091 w 286327"/>
              <a:gd name="connsiteY14" fmla="*/ 1283854 h 1570182"/>
              <a:gd name="connsiteX15" fmla="*/ 286327 w 286327"/>
              <a:gd name="connsiteY15" fmla="*/ 1339272 h 1570182"/>
              <a:gd name="connsiteX16" fmla="*/ 286327 w 286327"/>
              <a:gd name="connsiteY16" fmla="*/ 1570182 h 157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327" h="1570182">
                <a:moveTo>
                  <a:pt x="0" y="0"/>
                </a:moveTo>
                <a:cubicBezTo>
                  <a:pt x="8722" y="43611"/>
                  <a:pt x="11933" y="66138"/>
                  <a:pt x="27709" y="110836"/>
                </a:cubicBezTo>
                <a:cubicBezTo>
                  <a:pt x="38745" y="142105"/>
                  <a:pt x="54169" y="171742"/>
                  <a:pt x="64655" y="203200"/>
                </a:cubicBezTo>
                <a:cubicBezTo>
                  <a:pt x="78245" y="243971"/>
                  <a:pt x="69537" y="222201"/>
                  <a:pt x="92364" y="267854"/>
                </a:cubicBezTo>
                <a:cubicBezTo>
                  <a:pt x="95443" y="283248"/>
                  <a:pt x="99019" y="298551"/>
                  <a:pt x="101600" y="314036"/>
                </a:cubicBezTo>
                <a:cubicBezTo>
                  <a:pt x="105179" y="335510"/>
                  <a:pt x="106274" y="357404"/>
                  <a:pt x="110836" y="378691"/>
                </a:cubicBezTo>
                <a:cubicBezTo>
                  <a:pt x="115532" y="400607"/>
                  <a:pt x="124613" y="421429"/>
                  <a:pt x="129309" y="443345"/>
                </a:cubicBezTo>
                <a:cubicBezTo>
                  <a:pt x="133871" y="464632"/>
                  <a:pt x="133651" y="486787"/>
                  <a:pt x="138546" y="508000"/>
                </a:cubicBezTo>
                <a:cubicBezTo>
                  <a:pt x="147176" y="545398"/>
                  <a:pt x="170127" y="594005"/>
                  <a:pt x="184727" y="628072"/>
                </a:cubicBezTo>
                <a:cubicBezTo>
                  <a:pt x="187806" y="649624"/>
                  <a:pt x="189402" y="671440"/>
                  <a:pt x="193964" y="692727"/>
                </a:cubicBezTo>
                <a:cubicBezTo>
                  <a:pt x="198660" y="714643"/>
                  <a:pt x="208242" y="735364"/>
                  <a:pt x="212436" y="757382"/>
                </a:cubicBezTo>
                <a:cubicBezTo>
                  <a:pt x="220583" y="800154"/>
                  <a:pt x="230909" y="886691"/>
                  <a:pt x="230909" y="886691"/>
                </a:cubicBezTo>
                <a:cubicBezTo>
                  <a:pt x="234076" y="937352"/>
                  <a:pt x="241322" y="1075618"/>
                  <a:pt x="249382" y="1136072"/>
                </a:cubicBezTo>
                <a:cubicBezTo>
                  <a:pt x="251060" y="1148655"/>
                  <a:pt x="256279" y="1160541"/>
                  <a:pt x="258618" y="1173018"/>
                </a:cubicBezTo>
                <a:cubicBezTo>
                  <a:pt x="265520" y="1209831"/>
                  <a:pt x="270933" y="1246909"/>
                  <a:pt x="277091" y="1283854"/>
                </a:cubicBezTo>
                <a:cubicBezTo>
                  <a:pt x="280170" y="1302327"/>
                  <a:pt x="286327" y="1320545"/>
                  <a:pt x="286327" y="1339272"/>
                </a:cubicBezTo>
                <a:lnTo>
                  <a:pt x="286327" y="1570182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1AE5A92-B517-CD50-6E37-84B1D16DD908}"/>
              </a:ext>
            </a:extLst>
          </p:cNvPr>
          <p:cNvSpPr txBox="1"/>
          <p:nvPr/>
        </p:nvSpPr>
        <p:spPr>
          <a:xfrm>
            <a:off x="3462766" y="546900"/>
            <a:ext cx="475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Heavens Are Open To All</a:t>
            </a:r>
          </a:p>
        </p:txBody>
      </p:sp>
    </p:spTree>
    <p:extLst>
      <p:ext uri="{BB962C8B-B14F-4D97-AF65-F5344CB8AC3E}">
        <p14:creationId xmlns:p14="http://schemas.microsoft.com/office/powerpoint/2010/main" val="268651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A6906-E516-D086-3092-3262A690F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8">
            <a:extLst>
              <a:ext uri="{FF2B5EF4-FFF2-40B4-BE49-F238E27FC236}">
                <a16:creationId xmlns:a16="http://schemas.microsoft.com/office/drawing/2014/main" id="{1F7F3199-2464-E367-2558-070CE9FA7A7B}"/>
              </a:ext>
            </a:extLst>
          </p:cNvPr>
          <p:cNvSpPr/>
          <p:nvPr/>
        </p:nvSpPr>
        <p:spPr>
          <a:xfrm rot="5400000" flipH="1">
            <a:off x="5763740" y="-2401952"/>
            <a:ext cx="507009" cy="6271493"/>
          </a:xfrm>
          <a:custGeom>
            <a:avLst/>
            <a:gdLst>
              <a:gd name="connsiteX0" fmla="*/ 10101 w 341027"/>
              <a:gd name="connsiteY0" fmla="*/ 52251 h 2534194"/>
              <a:gd name="connsiteX1" fmla="*/ 10101 w 341027"/>
              <a:gd name="connsiteY1" fmla="*/ 52251 h 2534194"/>
              <a:gd name="connsiteX2" fmla="*/ 18810 w 341027"/>
              <a:gd name="connsiteY2" fmla="*/ 269966 h 2534194"/>
              <a:gd name="connsiteX3" fmla="*/ 44935 w 341027"/>
              <a:gd name="connsiteY3" fmla="*/ 365760 h 2534194"/>
              <a:gd name="connsiteX4" fmla="*/ 53644 w 341027"/>
              <a:gd name="connsiteY4" fmla="*/ 400594 h 2534194"/>
              <a:gd name="connsiteX5" fmla="*/ 62352 w 341027"/>
              <a:gd name="connsiteY5" fmla="*/ 566057 h 2534194"/>
              <a:gd name="connsiteX6" fmla="*/ 71061 w 341027"/>
              <a:gd name="connsiteY6" fmla="*/ 653143 h 2534194"/>
              <a:gd name="connsiteX7" fmla="*/ 44935 w 341027"/>
              <a:gd name="connsiteY7" fmla="*/ 670560 h 2534194"/>
              <a:gd name="connsiteX8" fmla="*/ 18810 w 341027"/>
              <a:gd name="connsiteY8" fmla="*/ 661851 h 2534194"/>
              <a:gd name="connsiteX9" fmla="*/ 1392 w 341027"/>
              <a:gd name="connsiteY9" fmla="*/ 644434 h 2534194"/>
              <a:gd name="connsiteX10" fmla="*/ 10101 w 341027"/>
              <a:gd name="connsiteY10" fmla="*/ 687977 h 2534194"/>
              <a:gd name="connsiteX11" fmla="*/ 27518 w 341027"/>
              <a:gd name="connsiteY11" fmla="*/ 714103 h 2534194"/>
              <a:gd name="connsiteX12" fmla="*/ 53644 w 341027"/>
              <a:gd name="connsiteY12" fmla="*/ 766354 h 2534194"/>
              <a:gd name="connsiteX13" fmla="*/ 71061 w 341027"/>
              <a:gd name="connsiteY13" fmla="*/ 949234 h 2534194"/>
              <a:gd name="connsiteX14" fmla="*/ 53644 w 341027"/>
              <a:gd name="connsiteY14" fmla="*/ 1140823 h 2534194"/>
              <a:gd name="connsiteX15" fmla="*/ 62352 w 341027"/>
              <a:gd name="connsiteY15" fmla="*/ 1584960 h 2534194"/>
              <a:gd name="connsiteX16" fmla="*/ 71061 w 341027"/>
              <a:gd name="connsiteY16" fmla="*/ 1619794 h 2534194"/>
              <a:gd name="connsiteX17" fmla="*/ 53644 w 341027"/>
              <a:gd name="connsiteY17" fmla="*/ 2246811 h 2534194"/>
              <a:gd name="connsiteX18" fmla="*/ 62352 w 341027"/>
              <a:gd name="connsiteY18" fmla="*/ 2481943 h 2534194"/>
              <a:gd name="connsiteX19" fmla="*/ 79770 w 341027"/>
              <a:gd name="connsiteY19" fmla="*/ 2499360 h 2534194"/>
              <a:gd name="connsiteX20" fmla="*/ 140730 w 341027"/>
              <a:gd name="connsiteY20" fmla="*/ 2525486 h 2534194"/>
              <a:gd name="connsiteX21" fmla="*/ 245232 w 341027"/>
              <a:gd name="connsiteY21" fmla="*/ 2534194 h 2534194"/>
              <a:gd name="connsiteX22" fmla="*/ 271358 w 341027"/>
              <a:gd name="connsiteY22" fmla="*/ 2525486 h 2534194"/>
              <a:gd name="connsiteX23" fmla="*/ 280067 w 341027"/>
              <a:gd name="connsiteY23" fmla="*/ 2499360 h 2534194"/>
              <a:gd name="connsiteX24" fmla="*/ 288775 w 341027"/>
              <a:gd name="connsiteY24" fmla="*/ 2299063 h 2534194"/>
              <a:gd name="connsiteX25" fmla="*/ 297484 w 341027"/>
              <a:gd name="connsiteY25" fmla="*/ 2220686 h 2534194"/>
              <a:gd name="connsiteX26" fmla="*/ 306192 w 341027"/>
              <a:gd name="connsiteY26" fmla="*/ 2133600 h 2534194"/>
              <a:gd name="connsiteX27" fmla="*/ 323610 w 341027"/>
              <a:gd name="connsiteY27" fmla="*/ 2037806 h 2534194"/>
              <a:gd name="connsiteX28" fmla="*/ 332318 w 341027"/>
              <a:gd name="connsiteY28" fmla="*/ 1968137 h 2534194"/>
              <a:gd name="connsiteX29" fmla="*/ 341027 w 341027"/>
              <a:gd name="connsiteY29" fmla="*/ 1924594 h 2534194"/>
              <a:gd name="connsiteX30" fmla="*/ 332318 w 341027"/>
              <a:gd name="connsiteY30" fmla="*/ 1645920 h 2534194"/>
              <a:gd name="connsiteX31" fmla="*/ 323610 w 341027"/>
              <a:gd name="connsiteY31" fmla="*/ 1611086 h 2534194"/>
              <a:gd name="connsiteX32" fmla="*/ 314901 w 341027"/>
              <a:gd name="connsiteY32" fmla="*/ 1567543 h 2534194"/>
              <a:gd name="connsiteX33" fmla="*/ 297484 w 341027"/>
              <a:gd name="connsiteY33" fmla="*/ 1506583 h 2534194"/>
              <a:gd name="connsiteX34" fmla="*/ 280067 w 341027"/>
              <a:gd name="connsiteY34" fmla="*/ 1480457 h 2534194"/>
              <a:gd name="connsiteX35" fmla="*/ 262650 w 341027"/>
              <a:gd name="connsiteY35" fmla="*/ 1428206 h 2534194"/>
              <a:gd name="connsiteX36" fmla="*/ 245232 w 341027"/>
              <a:gd name="connsiteY36" fmla="*/ 1375954 h 2534194"/>
              <a:gd name="connsiteX37" fmla="*/ 236524 w 341027"/>
              <a:gd name="connsiteY37" fmla="*/ 1349829 h 2534194"/>
              <a:gd name="connsiteX38" fmla="*/ 227815 w 341027"/>
              <a:gd name="connsiteY38" fmla="*/ 43543 h 2534194"/>
              <a:gd name="connsiteX39" fmla="*/ 201690 w 341027"/>
              <a:gd name="connsiteY39" fmla="*/ 26126 h 2534194"/>
              <a:gd name="connsiteX40" fmla="*/ 166855 w 341027"/>
              <a:gd name="connsiteY40" fmla="*/ 0 h 2534194"/>
              <a:gd name="connsiteX41" fmla="*/ 27518 w 341027"/>
              <a:gd name="connsiteY41" fmla="*/ 43543 h 2534194"/>
              <a:gd name="connsiteX42" fmla="*/ 10101 w 341027"/>
              <a:gd name="connsiteY42" fmla="*/ 52251 h 253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41027" h="2534194">
                <a:moveTo>
                  <a:pt x="10101" y="52251"/>
                </a:moveTo>
                <a:lnTo>
                  <a:pt x="10101" y="52251"/>
                </a:lnTo>
                <a:cubicBezTo>
                  <a:pt x="13004" y="124823"/>
                  <a:pt x="13979" y="197497"/>
                  <a:pt x="18810" y="269966"/>
                </a:cubicBezTo>
                <a:cubicBezTo>
                  <a:pt x="21549" y="311047"/>
                  <a:pt x="34707" y="324849"/>
                  <a:pt x="44935" y="365760"/>
                </a:cubicBezTo>
                <a:lnTo>
                  <a:pt x="53644" y="400594"/>
                </a:lnTo>
                <a:cubicBezTo>
                  <a:pt x="56547" y="455748"/>
                  <a:pt x="58552" y="510957"/>
                  <a:pt x="62352" y="566057"/>
                </a:cubicBezTo>
                <a:cubicBezTo>
                  <a:pt x="64359" y="595161"/>
                  <a:pt x="75857" y="624366"/>
                  <a:pt x="71061" y="653143"/>
                </a:cubicBezTo>
                <a:cubicBezTo>
                  <a:pt x="69340" y="663467"/>
                  <a:pt x="53644" y="664754"/>
                  <a:pt x="44935" y="670560"/>
                </a:cubicBezTo>
                <a:cubicBezTo>
                  <a:pt x="36227" y="667657"/>
                  <a:pt x="26681" y="666574"/>
                  <a:pt x="18810" y="661851"/>
                </a:cubicBezTo>
                <a:cubicBezTo>
                  <a:pt x="11769" y="657627"/>
                  <a:pt x="3989" y="636645"/>
                  <a:pt x="1392" y="644434"/>
                </a:cubicBezTo>
                <a:cubicBezTo>
                  <a:pt x="-3289" y="658476"/>
                  <a:pt x="4904" y="674118"/>
                  <a:pt x="10101" y="687977"/>
                </a:cubicBezTo>
                <a:cubicBezTo>
                  <a:pt x="13776" y="697777"/>
                  <a:pt x="22837" y="704742"/>
                  <a:pt x="27518" y="714103"/>
                </a:cubicBezTo>
                <a:cubicBezTo>
                  <a:pt x="63570" y="786208"/>
                  <a:pt x="3734" y="691490"/>
                  <a:pt x="53644" y="766354"/>
                </a:cubicBezTo>
                <a:cubicBezTo>
                  <a:pt x="77283" y="837275"/>
                  <a:pt x="71061" y="810971"/>
                  <a:pt x="71061" y="949234"/>
                </a:cubicBezTo>
                <a:cubicBezTo>
                  <a:pt x="71061" y="1096287"/>
                  <a:pt x="78289" y="1066884"/>
                  <a:pt x="53644" y="1140823"/>
                </a:cubicBezTo>
                <a:cubicBezTo>
                  <a:pt x="56547" y="1288869"/>
                  <a:pt x="56971" y="1436984"/>
                  <a:pt x="62352" y="1584960"/>
                </a:cubicBezTo>
                <a:cubicBezTo>
                  <a:pt x="62787" y="1596921"/>
                  <a:pt x="71061" y="1607825"/>
                  <a:pt x="71061" y="1619794"/>
                </a:cubicBezTo>
                <a:cubicBezTo>
                  <a:pt x="71061" y="2173417"/>
                  <a:pt x="99818" y="2015930"/>
                  <a:pt x="53644" y="2246811"/>
                </a:cubicBezTo>
                <a:cubicBezTo>
                  <a:pt x="56547" y="2325188"/>
                  <a:pt x="54281" y="2403928"/>
                  <a:pt x="62352" y="2481943"/>
                </a:cubicBezTo>
                <a:cubicBezTo>
                  <a:pt x="63197" y="2490110"/>
                  <a:pt x="72938" y="2494806"/>
                  <a:pt x="79770" y="2499360"/>
                </a:cubicBezTo>
                <a:cubicBezTo>
                  <a:pt x="88976" y="2505497"/>
                  <a:pt x="126217" y="2523551"/>
                  <a:pt x="140730" y="2525486"/>
                </a:cubicBezTo>
                <a:cubicBezTo>
                  <a:pt x="175378" y="2530106"/>
                  <a:pt x="210398" y="2531291"/>
                  <a:pt x="245232" y="2534194"/>
                </a:cubicBezTo>
                <a:cubicBezTo>
                  <a:pt x="253941" y="2531291"/>
                  <a:pt x="264867" y="2531977"/>
                  <a:pt x="271358" y="2525486"/>
                </a:cubicBezTo>
                <a:cubicBezTo>
                  <a:pt x="277849" y="2518995"/>
                  <a:pt x="279363" y="2508513"/>
                  <a:pt x="280067" y="2499360"/>
                </a:cubicBezTo>
                <a:cubicBezTo>
                  <a:pt x="285192" y="2432728"/>
                  <a:pt x="284606" y="2365762"/>
                  <a:pt x="288775" y="2299063"/>
                </a:cubicBezTo>
                <a:cubicBezTo>
                  <a:pt x="290415" y="2272828"/>
                  <a:pt x="294732" y="2246828"/>
                  <a:pt x="297484" y="2220686"/>
                </a:cubicBezTo>
                <a:cubicBezTo>
                  <a:pt x="300538" y="2191673"/>
                  <a:pt x="302970" y="2162595"/>
                  <a:pt x="306192" y="2133600"/>
                </a:cubicBezTo>
                <a:cubicBezTo>
                  <a:pt x="314398" y="2059748"/>
                  <a:pt x="308144" y="2084202"/>
                  <a:pt x="323610" y="2037806"/>
                </a:cubicBezTo>
                <a:cubicBezTo>
                  <a:pt x="326513" y="2014583"/>
                  <a:pt x="328759" y="1991269"/>
                  <a:pt x="332318" y="1968137"/>
                </a:cubicBezTo>
                <a:cubicBezTo>
                  <a:pt x="334569" y="1953507"/>
                  <a:pt x="341027" y="1939396"/>
                  <a:pt x="341027" y="1924594"/>
                </a:cubicBezTo>
                <a:cubicBezTo>
                  <a:pt x="341027" y="1831657"/>
                  <a:pt x="337473" y="1738714"/>
                  <a:pt x="332318" y="1645920"/>
                </a:cubicBezTo>
                <a:cubicBezTo>
                  <a:pt x="331654" y="1633970"/>
                  <a:pt x="326206" y="1622770"/>
                  <a:pt x="323610" y="1611086"/>
                </a:cubicBezTo>
                <a:cubicBezTo>
                  <a:pt x="320399" y="1596637"/>
                  <a:pt x="318112" y="1581992"/>
                  <a:pt x="314901" y="1567543"/>
                </a:cubicBezTo>
                <a:cubicBezTo>
                  <a:pt x="312670" y="1557504"/>
                  <a:pt x="303301" y="1518216"/>
                  <a:pt x="297484" y="1506583"/>
                </a:cubicBezTo>
                <a:cubicBezTo>
                  <a:pt x="292803" y="1497221"/>
                  <a:pt x="284318" y="1490021"/>
                  <a:pt x="280067" y="1480457"/>
                </a:cubicBezTo>
                <a:cubicBezTo>
                  <a:pt x="272611" y="1463680"/>
                  <a:pt x="268456" y="1445623"/>
                  <a:pt x="262650" y="1428206"/>
                </a:cubicBezTo>
                <a:lnTo>
                  <a:pt x="245232" y="1375954"/>
                </a:lnTo>
                <a:lnTo>
                  <a:pt x="236524" y="1349829"/>
                </a:lnTo>
                <a:cubicBezTo>
                  <a:pt x="233621" y="914400"/>
                  <a:pt x="239270" y="478831"/>
                  <a:pt x="227815" y="43543"/>
                </a:cubicBezTo>
                <a:cubicBezTo>
                  <a:pt x="227540" y="33080"/>
                  <a:pt x="210207" y="32209"/>
                  <a:pt x="201690" y="26126"/>
                </a:cubicBezTo>
                <a:cubicBezTo>
                  <a:pt x="189879" y="17690"/>
                  <a:pt x="178467" y="8709"/>
                  <a:pt x="166855" y="0"/>
                </a:cubicBezTo>
                <a:cubicBezTo>
                  <a:pt x="133786" y="3307"/>
                  <a:pt x="50339" y="-2102"/>
                  <a:pt x="27518" y="43543"/>
                </a:cubicBezTo>
                <a:lnTo>
                  <a:pt x="10101" y="52251"/>
                </a:lnTo>
                <a:close/>
              </a:path>
            </a:pathLst>
          </a:custGeom>
          <a:solidFill>
            <a:srgbClr val="9E7D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4F47B389-BF89-25CB-ACCE-A4FE43E88C74}"/>
              </a:ext>
            </a:extLst>
          </p:cNvPr>
          <p:cNvSpPr/>
          <p:nvPr/>
        </p:nvSpPr>
        <p:spPr>
          <a:xfrm>
            <a:off x="3157930" y="932873"/>
            <a:ext cx="277997" cy="1477818"/>
          </a:xfrm>
          <a:custGeom>
            <a:avLst/>
            <a:gdLst>
              <a:gd name="connsiteX0" fmla="*/ 277997 w 277997"/>
              <a:gd name="connsiteY0" fmla="*/ 0 h 1477818"/>
              <a:gd name="connsiteX1" fmla="*/ 231815 w 277997"/>
              <a:gd name="connsiteY1" fmla="*/ 73891 h 1477818"/>
              <a:gd name="connsiteX2" fmla="*/ 157925 w 277997"/>
              <a:gd name="connsiteY2" fmla="*/ 157018 h 1477818"/>
              <a:gd name="connsiteX3" fmla="*/ 139452 w 277997"/>
              <a:gd name="connsiteY3" fmla="*/ 203200 h 1477818"/>
              <a:gd name="connsiteX4" fmla="*/ 93270 w 277997"/>
              <a:gd name="connsiteY4" fmla="*/ 277091 h 1477818"/>
              <a:gd name="connsiteX5" fmla="*/ 47088 w 277997"/>
              <a:gd name="connsiteY5" fmla="*/ 471054 h 1477818"/>
              <a:gd name="connsiteX6" fmla="*/ 65561 w 277997"/>
              <a:gd name="connsiteY6" fmla="*/ 692727 h 1477818"/>
              <a:gd name="connsiteX7" fmla="*/ 84034 w 277997"/>
              <a:gd name="connsiteY7" fmla="*/ 766618 h 1477818"/>
              <a:gd name="connsiteX8" fmla="*/ 84034 w 277997"/>
              <a:gd name="connsiteY8" fmla="*/ 1163782 h 1477818"/>
              <a:gd name="connsiteX9" fmla="*/ 65561 w 277997"/>
              <a:gd name="connsiteY9" fmla="*/ 1228436 h 1477818"/>
              <a:gd name="connsiteX10" fmla="*/ 56325 w 277997"/>
              <a:gd name="connsiteY10" fmla="*/ 1265382 h 1477818"/>
              <a:gd name="connsiteX11" fmla="*/ 28615 w 277997"/>
              <a:gd name="connsiteY11" fmla="*/ 1311563 h 1477818"/>
              <a:gd name="connsiteX12" fmla="*/ 19379 w 277997"/>
              <a:gd name="connsiteY12" fmla="*/ 1348509 h 1477818"/>
              <a:gd name="connsiteX13" fmla="*/ 10143 w 277997"/>
              <a:gd name="connsiteY13" fmla="*/ 1394691 h 1477818"/>
              <a:gd name="connsiteX14" fmla="*/ 906 w 277997"/>
              <a:gd name="connsiteY14" fmla="*/ 1422400 h 1477818"/>
              <a:gd name="connsiteX15" fmla="*/ 906 w 277997"/>
              <a:gd name="connsiteY15" fmla="*/ 1477818 h 147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7997" h="1477818">
                <a:moveTo>
                  <a:pt x="277997" y="0"/>
                </a:moveTo>
                <a:cubicBezTo>
                  <a:pt x="275227" y="4617"/>
                  <a:pt x="241294" y="62832"/>
                  <a:pt x="231815" y="73891"/>
                </a:cubicBezTo>
                <a:cubicBezTo>
                  <a:pt x="199177" y="111969"/>
                  <a:pt x="185096" y="111733"/>
                  <a:pt x="157925" y="157018"/>
                </a:cubicBezTo>
                <a:cubicBezTo>
                  <a:pt x="149395" y="171235"/>
                  <a:pt x="146186" y="188049"/>
                  <a:pt x="139452" y="203200"/>
                </a:cubicBezTo>
                <a:cubicBezTo>
                  <a:pt x="121011" y="244692"/>
                  <a:pt x="121507" y="239441"/>
                  <a:pt x="93270" y="277091"/>
                </a:cubicBezTo>
                <a:cubicBezTo>
                  <a:pt x="50344" y="427333"/>
                  <a:pt x="62665" y="362023"/>
                  <a:pt x="47088" y="471054"/>
                </a:cubicBezTo>
                <a:cubicBezTo>
                  <a:pt x="53246" y="544945"/>
                  <a:pt x="56364" y="619152"/>
                  <a:pt x="65561" y="692727"/>
                </a:cubicBezTo>
                <a:cubicBezTo>
                  <a:pt x="68710" y="717919"/>
                  <a:pt x="84034" y="766618"/>
                  <a:pt x="84034" y="766618"/>
                </a:cubicBezTo>
                <a:cubicBezTo>
                  <a:pt x="98367" y="952958"/>
                  <a:pt x="99190" y="906142"/>
                  <a:pt x="84034" y="1163782"/>
                </a:cubicBezTo>
                <a:cubicBezTo>
                  <a:pt x="82965" y="1181957"/>
                  <a:pt x="70735" y="1210325"/>
                  <a:pt x="65561" y="1228436"/>
                </a:cubicBezTo>
                <a:cubicBezTo>
                  <a:pt x="62074" y="1240642"/>
                  <a:pt x="61481" y="1253782"/>
                  <a:pt x="56325" y="1265382"/>
                </a:cubicBezTo>
                <a:cubicBezTo>
                  <a:pt x="49034" y="1281787"/>
                  <a:pt x="37852" y="1296169"/>
                  <a:pt x="28615" y="1311563"/>
                </a:cubicBezTo>
                <a:cubicBezTo>
                  <a:pt x="25536" y="1323878"/>
                  <a:pt x="22133" y="1336117"/>
                  <a:pt x="19379" y="1348509"/>
                </a:cubicBezTo>
                <a:cubicBezTo>
                  <a:pt x="15974" y="1363834"/>
                  <a:pt x="13951" y="1379461"/>
                  <a:pt x="10143" y="1394691"/>
                </a:cubicBezTo>
                <a:cubicBezTo>
                  <a:pt x="7782" y="1404136"/>
                  <a:pt x="1981" y="1412724"/>
                  <a:pt x="906" y="1422400"/>
                </a:cubicBezTo>
                <a:cubicBezTo>
                  <a:pt x="-1134" y="1440760"/>
                  <a:pt x="906" y="1459345"/>
                  <a:pt x="906" y="147781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74F0C27A-4D94-FE61-C7FB-5ECD9D438ED6}"/>
              </a:ext>
            </a:extLst>
          </p:cNvPr>
          <p:cNvSpPr/>
          <p:nvPr/>
        </p:nvSpPr>
        <p:spPr>
          <a:xfrm>
            <a:off x="3519055" y="923636"/>
            <a:ext cx="544945" cy="3906982"/>
          </a:xfrm>
          <a:custGeom>
            <a:avLst/>
            <a:gdLst>
              <a:gd name="connsiteX0" fmla="*/ 397163 w 544945"/>
              <a:gd name="connsiteY0" fmla="*/ 0 h 3906982"/>
              <a:gd name="connsiteX1" fmla="*/ 387927 w 544945"/>
              <a:gd name="connsiteY1" fmla="*/ 166255 h 3906982"/>
              <a:gd name="connsiteX2" fmla="*/ 378690 w 544945"/>
              <a:gd name="connsiteY2" fmla="*/ 221673 h 3906982"/>
              <a:gd name="connsiteX3" fmla="*/ 360218 w 544945"/>
              <a:gd name="connsiteY3" fmla="*/ 350982 h 3906982"/>
              <a:gd name="connsiteX4" fmla="*/ 350981 w 544945"/>
              <a:gd name="connsiteY4" fmla="*/ 415637 h 3906982"/>
              <a:gd name="connsiteX5" fmla="*/ 341745 w 544945"/>
              <a:gd name="connsiteY5" fmla="*/ 480291 h 3906982"/>
              <a:gd name="connsiteX6" fmla="*/ 360218 w 544945"/>
              <a:gd name="connsiteY6" fmla="*/ 840509 h 3906982"/>
              <a:gd name="connsiteX7" fmla="*/ 397163 w 544945"/>
              <a:gd name="connsiteY7" fmla="*/ 914400 h 3906982"/>
              <a:gd name="connsiteX8" fmla="*/ 443345 w 544945"/>
              <a:gd name="connsiteY8" fmla="*/ 1034473 h 3906982"/>
              <a:gd name="connsiteX9" fmla="*/ 471054 w 544945"/>
              <a:gd name="connsiteY9" fmla="*/ 1136073 h 3906982"/>
              <a:gd name="connsiteX10" fmla="*/ 498763 w 544945"/>
              <a:gd name="connsiteY10" fmla="*/ 1200728 h 3906982"/>
              <a:gd name="connsiteX11" fmla="*/ 508000 w 544945"/>
              <a:gd name="connsiteY11" fmla="*/ 1256146 h 3906982"/>
              <a:gd name="connsiteX12" fmla="*/ 517236 w 544945"/>
              <a:gd name="connsiteY12" fmla="*/ 1302328 h 3906982"/>
              <a:gd name="connsiteX13" fmla="*/ 544945 w 544945"/>
              <a:gd name="connsiteY13" fmla="*/ 1440873 h 3906982"/>
              <a:gd name="connsiteX14" fmla="*/ 535709 w 544945"/>
              <a:gd name="connsiteY14" fmla="*/ 1958109 h 3906982"/>
              <a:gd name="connsiteX15" fmla="*/ 471054 w 544945"/>
              <a:gd name="connsiteY15" fmla="*/ 2124364 h 3906982"/>
              <a:gd name="connsiteX16" fmla="*/ 387927 w 544945"/>
              <a:gd name="connsiteY16" fmla="*/ 2272146 h 3906982"/>
              <a:gd name="connsiteX17" fmla="*/ 286327 w 544945"/>
              <a:gd name="connsiteY17" fmla="*/ 2429164 h 3906982"/>
              <a:gd name="connsiteX18" fmla="*/ 230909 w 544945"/>
              <a:gd name="connsiteY18" fmla="*/ 2567709 h 3906982"/>
              <a:gd name="connsiteX19" fmla="*/ 157018 w 544945"/>
              <a:gd name="connsiteY19" fmla="*/ 2770909 h 3906982"/>
              <a:gd name="connsiteX20" fmla="*/ 147781 w 544945"/>
              <a:gd name="connsiteY20" fmla="*/ 2835564 h 3906982"/>
              <a:gd name="connsiteX21" fmla="*/ 120072 w 544945"/>
              <a:gd name="connsiteY21" fmla="*/ 2946400 h 3906982"/>
              <a:gd name="connsiteX22" fmla="*/ 101600 w 544945"/>
              <a:gd name="connsiteY22" fmla="*/ 3057237 h 3906982"/>
              <a:gd name="connsiteX23" fmla="*/ 92363 w 544945"/>
              <a:gd name="connsiteY23" fmla="*/ 3140364 h 3906982"/>
              <a:gd name="connsiteX24" fmla="*/ 83127 w 544945"/>
              <a:gd name="connsiteY24" fmla="*/ 3168073 h 3906982"/>
              <a:gd name="connsiteX25" fmla="*/ 64654 w 544945"/>
              <a:gd name="connsiteY25" fmla="*/ 3241964 h 3906982"/>
              <a:gd name="connsiteX26" fmla="*/ 55418 w 544945"/>
              <a:gd name="connsiteY26" fmla="*/ 3278909 h 3906982"/>
              <a:gd name="connsiteX27" fmla="*/ 36945 w 544945"/>
              <a:gd name="connsiteY27" fmla="*/ 3389746 h 3906982"/>
              <a:gd name="connsiteX28" fmla="*/ 18472 w 544945"/>
              <a:gd name="connsiteY28" fmla="*/ 3417455 h 3906982"/>
              <a:gd name="connsiteX29" fmla="*/ 9236 w 544945"/>
              <a:gd name="connsiteY29" fmla="*/ 3870037 h 3906982"/>
              <a:gd name="connsiteX30" fmla="*/ 0 w 544945"/>
              <a:gd name="connsiteY30" fmla="*/ 3906982 h 390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4945" h="3906982">
                <a:moveTo>
                  <a:pt x="397163" y="0"/>
                </a:moveTo>
                <a:cubicBezTo>
                  <a:pt x="394084" y="55418"/>
                  <a:pt x="392536" y="110943"/>
                  <a:pt x="387927" y="166255"/>
                </a:cubicBezTo>
                <a:cubicBezTo>
                  <a:pt x="386372" y="184918"/>
                  <a:pt x="381468" y="203153"/>
                  <a:pt x="378690" y="221673"/>
                </a:cubicBezTo>
                <a:cubicBezTo>
                  <a:pt x="372231" y="264732"/>
                  <a:pt x="366376" y="307879"/>
                  <a:pt x="360218" y="350982"/>
                </a:cubicBezTo>
                <a:lnTo>
                  <a:pt x="350981" y="415637"/>
                </a:lnTo>
                <a:lnTo>
                  <a:pt x="341745" y="480291"/>
                </a:lnTo>
                <a:cubicBezTo>
                  <a:pt x="332785" y="641570"/>
                  <a:pt x="320072" y="674187"/>
                  <a:pt x="360218" y="840509"/>
                </a:cubicBezTo>
                <a:cubicBezTo>
                  <a:pt x="366679" y="867278"/>
                  <a:pt x="386316" y="889089"/>
                  <a:pt x="397163" y="914400"/>
                </a:cubicBezTo>
                <a:cubicBezTo>
                  <a:pt x="414055" y="953815"/>
                  <a:pt x="443345" y="1034473"/>
                  <a:pt x="443345" y="1034473"/>
                </a:cubicBezTo>
                <a:cubicBezTo>
                  <a:pt x="452621" y="1080855"/>
                  <a:pt x="452303" y="1089197"/>
                  <a:pt x="471054" y="1136073"/>
                </a:cubicBezTo>
                <a:cubicBezTo>
                  <a:pt x="485174" y="1171374"/>
                  <a:pt x="491329" y="1167277"/>
                  <a:pt x="498763" y="1200728"/>
                </a:cubicBezTo>
                <a:cubicBezTo>
                  <a:pt x="502826" y="1219010"/>
                  <a:pt x="504650" y="1237721"/>
                  <a:pt x="508000" y="1256146"/>
                </a:cubicBezTo>
                <a:cubicBezTo>
                  <a:pt x="510808" y="1271592"/>
                  <a:pt x="514508" y="1286868"/>
                  <a:pt x="517236" y="1302328"/>
                </a:cubicBezTo>
                <a:cubicBezTo>
                  <a:pt x="539818" y="1430293"/>
                  <a:pt x="523213" y="1375675"/>
                  <a:pt x="544945" y="1440873"/>
                </a:cubicBezTo>
                <a:cubicBezTo>
                  <a:pt x="541866" y="1613285"/>
                  <a:pt x="546141" y="1785985"/>
                  <a:pt x="535709" y="1958109"/>
                </a:cubicBezTo>
                <a:cubicBezTo>
                  <a:pt x="531879" y="2021298"/>
                  <a:pt x="495139" y="2069314"/>
                  <a:pt x="471054" y="2124364"/>
                </a:cubicBezTo>
                <a:cubicBezTo>
                  <a:pt x="404288" y="2276972"/>
                  <a:pt x="492189" y="2118820"/>
                  <a:pt x="387927" y="2272146"/>
                </a:cubicBezTo>
                <a:cubicBezTo>
                  <a:pt x="352872" y="2323697"/>
                  <a:pt x="306041" y="2370023"/>
                  <a:pt x="286327" y="2429164"/>
                </a:cubicBezTo>
                <a:cubicBezTo>
                  <a:pt x="243864" y="2556551"/>
                  <a:pt x="298188" y="2399512"/>
                  <a:pt x="230909" y="2567709"/>
                </a:cubicBezTo>
                <a:cubicBezTo>
                  <a:pt x="189397" y="2671489"/>
                  <a:pt x="184449" y="2688614"/>
                  <a:pt x="157018" y="2770909"/>
                </a:cubicBezTo>
                <a:cubicBezTo>
                  <a:pt x="153939" y="2792461"/>
                  <a:pt x="152343" y="2814277"/>
                  <a:pt x="147781" y="2835564"/>
                </a:cubicBezTo>
                <a:cubicBezTo>
                  <a:pt x="111402" y="3005335"/>
                  <a:pt x="143227" y="2815190"/>
                  <a:pt x="120072" y="2946400"/>
                </a:cubicBezTo>
                <a:cubicBezTo>
                  <a:pt x="113563" y="2983285"/>
                  <a:pt x="105737" y="3020011"/>
                  <a:pt x="101600" y="3057237"/>
                </a:cubicBezTo>
                <a:cubicBezTo>
                  <a:pt x="98521" y="3084946"/>
                  <a:pt x="96946" y="3112864"/>
                  <a:pt x="92363" y="3140364"/>
                </a:cubicBezTo>
                <a:cubicBezTo>
                  <a:pt x="90762" y="3149967"/>
                  <a:pt x="85689" y="3158680"/>
                  <a:pt x="83127" y="3168073"/>
                </a:cubicBezTo>
                <a:cubicBezTo>
                  <a:pt x="76447" y="3192567"/>
                  <a:pt x="70812" y="3217334"/>
                  <a:pt x="64654" y="3241964"/>
                </a:cubicBezTo>
                <a:cubicBezTo>
                  <a:pt x="61575" y="3254279"/>
                  <a:pt x="57505" y="3266388"/>
                  <a:pt x="55418" y="3278909"/>
                </a:cubicBezTo>
                <a:cubicBezTo>
                  <a:pt x="49260" y="3315855"/>
                  <a:pt x="57722" y="3358581"/>
                  <a:pt x="36945" y="3389746"/>
                </a:cubicBezTo>
                <a:lnTo>
                  <a:pt x="18472" y="3417455"/>
                </a:lnTo>
                <a:cubicBezTo>
                  <a:pt x="15393" y="3568316"/>
                  <a:pt x="14926" y="3719252"/>
                  <a:pt x="9236" y="3870037"/>
                </a:cubicBezTo>
                <a:cubicBezTo>
                  <a:pt x="8757" y="3882722"/>
                  <a:pt x="0" y="3906982"/>
                  <a:pt x="0" y="3906982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622CFF66-82EF-3BEF-A347-E7F3033CFB70}"/>
              </a:ext>
            </a:extLst>
          </p:cNvPr>
          <p:cNvSpPr/>
          <p:nvPr/>
        </p:nvSpPr>
        <p:spPr>
          <a:xfrm>
            <a:off x="6110666" y="942109"/>
            <a:ext cx="271673" cy="3916218"/>
          </a:xfrm>
          <a:custGeom>
            <a:avLst/>
            <a:gdLst>
              <a:gd name="connsiteX0" fmla="*/ 77698 w 271673"/>
              <a:gd name="connsiteY0" fmla="*/ 0 h 3916218"/>
              <a:gd name="connsiteX1" fmla="*/ 114643 w 271673"/>
              <a:gd name="connsiteY1" fmla="*/ 461818 h 3916218"/>
              <a:gd name="connsiteX2" fmla="*/ 243952 w 271673"/>
              <a:gd name="connsiteY2" fmla="*/ 868218 h 3916218"/>
              <a:gd name="connsiteX3" fmla="*/ 262425 w 271673"/>
              <a:gd name="connsiteY3" fmla="*/ 969818 h 3916218"/>
              <a:gd name="connsiteX4" fmla="*/ 197770 w 271673"/>
              <a:gd name="connsiteY4" fmla="*/ 1126836 h 3916218"/>
              <a:gd name="connsiteX5" fmla="*/ 133116 w 271673"/>
              <a:gd name="connsiteY5" fmla="*/ 1191491 h 3916218"/>
              <a:gd name="connsiteX6" fmla="*/ 59225 w 271673"/>
              <a:gd name="connsiteY6" fmla="*/ 1274618 h 3916218"/>
              <a:gd name="connsiteX7" fmla="*/ 22279 w 271673"/>
              <a:gd name="connsiteY7" fmla="*/ 1348509 h 3916218"/>
              <a:gd name="connsiteX8" fmla="*/ 22279 w 271673"/>
              <a:gd name="connsiteY8" fmla="*/ 2041236 h 3916218"/>
              <a:gd name="connsiteX9" fmla="*/ 40752 w 271673"/>
              <a:gd name="connsiteY9" fmla="*/ 2189018 h 3916218"/>
              <a:gd name="connsiteX10" fmla="*/ 49989 w 271673"/>
              <a:gd name="connsiteY10" fmla="*/ 2235200 h 3916218"/>
              <a:gd name="connsiteX11" fmla="*/ 86934 w 271673"/>
              <a:gd name="connsiteY11" fmla="*/ 2290618 h 3916218"/>
              <a:gd name="connsiteX12" fmla="*/ 86934 w 271673"/>
              <a:gd name="connsiteY12" fmla="*/ 2558473 h 3916218"/>
              <a:gd name="connsiteX13" fmla="*/ 68461 w 271673"/>
              <a:gd name="connsiteY13" fmla="*/ 2623127 h 3916218"/>
              <a:gd name="connsiteX14" fmla="*/ 49989 w 271673"/>
              <a:gd name="connsiteY14" fmla="*/ 2863273 h 3916218"/>
              <a:gd name="connsiteX15" fmla="*/ 59225 w 271673"/>
              <a:gd name="connsiteY15" fmla="*/ 2927927 h 3916218"/>
              <a:gd name="connsiteX16" fmla="*/ 105407 w 271673"/>
              <a:gd name="connsiteY16" fmla="*/ 3075709 h 3916218"/>
              <a:gd name="connsiteX17" fmla="*/ 133116 w 271673"/>
              <a:gd name="connsiteY17" fmla="*/ 3140364 h 3916218"/>
              <a:gd name="connsiteX18" fmla="*/ 179298 w 271673"/>
              <a:gd name="connsiteY18" fmla="*/ 3260436 h 3916218"/>
              <a:gd name="connsiteX19" fmla="*/ 197770 w 271673"/>
              <a:gd name="connsiteY19" fmla="*/ 3417455 h 3916218"/>
              <a:gd name="connsiteX20" fmla="*/ 207007 w 271673"/>
              <a:gd name="connsiteY20" fmla="*/ 3639127 h 3916218"/>
              <a:gd name="connsiteX21" fmla="*/ 216243 w 271673"/>
              <a:gd name="connsiteY21" fmla="*/ 3666836 h 3916218"/>
              <a:gd name="connsiteX22" fmla="*/ 243952 w 271673"/>
              <a:gd name="connsiteY22" fmla="*/ 3796146 h 3916218"/>
              <a:gd name="connsiteX23" fmla="*/ 262425 w 271673"/>
              <a:gd name="connsiteY23" fmla="*/ 3870036 h 3916218"/>
              <a:gd name="connsiteX24" fmla="*/ 271661 w 271673"/>
              <a:gd name="connsiteY24" fmla="*/ 3916218 h 39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1673" h="3916218">
                <a:moveTo>
                  <a:pt x="77698" y="0"/>
                </a:moveTo>
                <a:cubicBezTo>
                  <a:pt x="90013" y="153939"/>
                  <a:pt x="72832" y="313155"/>
                  <a:pt x="114643" y="461818"/>
                </a:cubicBezTo>
                <a:cubicBezTo>
                  <a:pt x="208606" y="795911"/>
                  <a:pt x="158407" y="662911"/>
                  <a:pt x="243952" y="868218"/>
                </a:cubicBezTo>
                <a:cubicBezTo>
                  <a:pt x="250110" y="902085"/>
                  <a:pt x="268476" y="935932"/>
                  <a:pt x="262425" y="969818"/>
                </a:cubicBezTo>
                <a:cubicBezTo>
                  <a:pt x="252475" y="1025539"/>
                  <a:pt x="226290" y="1077944"/>
                  <a:pt x="197770" y="1126836"/>
                </a:cubicBezTo>
                <a:cubicBezTo>
                  <a:pt x="182413" y="1153163"/>
                  <a:pt x="153961" y="1169256"/>
                  <a:pt x="133116" y="1191491"/>
                </a:cubicBezTo>
                <a:cubicBezTo>
                  <a:pt x="107760" y="1218538"/>
                  <a:pt x="80605" y="1244330"/>
                  <a:pt x="59225" y="1274618"/>
                </a:cubicBezTo>
                <a:cubicBezTo>
                  <a:pt x="43344" y="1297115"/>
                  <a:pt x="34594" y="1323879"/>
                  <a:pt x="22279" y="1348509"/>
                </a:cubicBezTo>
                <a:cubicBezTo>
                  <a:pt x="-15431" y="1612490"/>
                  <a:pt x="1801" y="1467852"/>
                  <a:pt x="22279" y="2041236"/>
                </a:cubicBezTo>
                <a:cubicBezTo>
                  <a:pt x="24051" y="2090848"/>
                  <a:pt x="31015" y="2140338"/>
                  <a:pt x="40752" y="2189018"/>
                </a:cubicBezTo>
                <a:cubicBezTo>
                  <a:pt x="43831" y="2204412"/>
                  <a:pt x="43493" y="2220908"/>
                  <a:pt x="49989" y="2235200"/>
                </a:cubicBezTo>
                <a:cubicBezTo>
                  <a:pt x="59176" y="2255411"/>
                  <a:pt x="86934" y="2290618"/>
                  <a:pt x="86934" y="2290618"/>
                </a:cubicBezTo>
                <a:cubicBezTo>
                  <a:pt x="120250" y="2390570"/>
                  <a:pt x="106841" y="2339491"/>
                  <a:pt x="86934" y="2558473"/>
                </a:cubicBezTo>
                <a:cubicBezTo>
                  <a:pt x="84905" y="2580795"/>
                  <a:pt x="74619" y="2601576"/>
                  <a:pt x="68461" y="2623127"/>
                </a:cubicBezTo>
                <a:cubicBezTo>
                  <a:pt x="54799" y="2718766"/>
                  <a:pt x="49989" y="2738706"/>
                  <a:pt x="49989" y="2863273"/>
                </a:cubicBezTo>
                <a:cubicBezTo>
                  <a:pt x="49989" y="2885043"/>
                  <a:pt x="54956" y="2906580"/>
                  <a:pt x="59225" y="2927927"/>
                </a:cubicBezTo>
                <a:cubicBezTo>
                  <a:pt x="71780" y="2990701"/>
                  <a:pt x="81526" y="3016006"/>
                  <a:pt x="105407" y="3075709"/>
                </a:cubicBezTo>
                <a:cubicBezTo>
                  <a:pt x="114115" y="3097479"/>
                  <a:pt x="125230" y="3118283"/>
                  <a:pt x="133116" y="3140364"/>
                </a:cubicBezTo>
                <a:cubicBezTo>
                  <a:pt x="178390" y="3267130"/>
                  <a:pt x="122098" y="3146036"/>
                  <a:pt x="179298" y="3260436"/>
                </a:cubicBezTo>
                <a:cubicBezTo>
                  <a:pt x="190722" y="3328983"/>
                  <a:pt x="193017" y="3334276"/>
                  <a:pt x="197770" y="3417455"/>
                </a:cubicBezTo>
                <a:cubicBezTo>
                  <a:pt x="201989" y="3491289"/>
                  <a:pt x="201544" y="3565374"/>
                  <a:pt x="207007" y="3639127"/>
                </a:cubicBezTo>
                <a:cubicBezTo>
                  <a:pt x="207726" y="3648836"/>
                  <a:pt x="213681" y="3657443"/>
                  <a:pt x="216243" y="3666836"/>
                </a:cubicBezTo>
                <a:cubicBezTo>
                  <a:pt x="255832" y="3811996"/>
                  <a:pt x="218317" y="3676514"/>
                  <a:pt x="243952" y="3796146"/>
                </a:cubicBezTo>
                <a:cubicBezTo>
                  <a:pt x="249272" y="3820971"/>
                  <a:pt x="256267" y="3845406"/>
                  <a:pt x="262425" y="3870036"/>
                </a:cubicBezTo>
                <a:cubicBezTo>
                  <a:pt x="272408" y="3909967"/>
                  <a:pt x="271661" y="3894288"/>
                  <a:pt x="271661" y="391621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991417B5-1F99-EDDC-5851-2A68803A9E85}"/>
              </a:ext>
            </a:extLst>
          </p:cNvPr>
          <p:cNvSpPr/>
          <p:nvPr/>
        </p:nvSpPr>
        <p:spPr>
          <a:xfrm>
            <a:off x="5181588" y="932873"/>
            <a:ext cx="315236" cy="2512291"/>
          </a:xfrm>
          <a:custGeom>
            <a:avLst/>
            <a:gdLst>
              <a:gd name="connsiteX0" fmla="*/ 27721 w 315236"/>
              <a:gd name="connsiteY0" fmla="*/ 0 h 2512291"/>
              <a:gd name="connsiteX1" fmla="*/ 18485 w 315236"/>
              <a:gd name="connsiteY1" fmla="*/ 221672 h 2512291"/>
              <a:gd name="connsiteX2" fmla="*/ 12 w 315236"/>
              <a:gd name="connsiteY2" fmla="*/ 369454 h 2512291"/>
              <a:gd name="connsiteX3" fmla="*/ 27721 w 315236"/>
              <a:gd name="connsiteY3" fmla="*/ 1126836 h 2512291"/>
              <a:gd name="connsiteX4" fmla="*/ 92376 w 315236"/>
              <a:gd name="connsiteY4" fmla="*/ 1311563 h 2512291"/>
              <a:gd name="connsiteX5" fmla="*/ 138557 w 315236"/>
              <a:gd name="connsiteY5" fmla="*/ 1450109 h 2512291"/>
              <a:gd name="connsiteX6" fmla="*/ 193976 w 315236"/>
              <a:gd name="connsiteY6" fmla="*/ 1579418 h 2512291"/>
              <a:gd name="connsiteX7" fmla="*/ 240157 w 315236"/>
              <a:gd name="connsiteY7" fmla="*/ 1699491 h 2512291"/>
              <a:gd name="connsiteX8" fmla="*/ 258630 w 315236"/>
              <a:gd name="connsiteY8" fmla="*/ 1810327 h 2512291"/>
              <a:gd name="connsiteX9" fmla="*/ 267867 w 315236"/>
              <a:gd name="connsiteY9" fmla="*/ 2198254 h 2512291"/>
              <a:gd name="connsiteX10" fmla="*/ 304812 w 315236"/>
              <a:gd name="connsiteY10" fmla="*/ 2346036 h 2512291"/>
              <a:gd name="connsiteX11" fmla="*/ 314048 w 315236"/>
              <a:gd name="connsiteY11" fmla="*/ 2512291 h 251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5236" h="2512291">
                <a:moveTo>
                  <a:pt x="27721" y="0"/>
                </a:moveTo>
                <a:cubicBezTo>
                  <a:pt x="24642" y="73891"/>
                  <a:pt x="24016" y="147924"/>
                  <a:pt x="18485" y="221672"/>
                </a:cubicBezTo>
                <a:cubicBezTo>
                  <a:pt x="14772" y="271177"/>
                  <a:pt x="-495" y="319813"/>
                  <a:pt x="12" y="369454"/>
                </a:cubicBezTo>
                <a:cubicBezTo>
                  <a:pt x="2590" y="622070"/>
                  <a:pt x="8960" y="874904"/>
                  <a:pt x="27721" y="1126836"/>
                </a:cubicBezTo>
                <a:cubicBezTo>
                  <a:pt x="29466" y="1150273"/>
                  <a:pt x="80389" y="1277099"/>
                  <a:pt x="92376" y="1311563"/>
                </a:cubicBezTo>
                <a:cubicBezTo>
                  <a:pt x="108368" y="1357541"/>
                  <a:pt x="116786" y="1406569"/>
                  <a:pt x="138557" y="1450109"/>
                </a:cubicBezTo>
                <a:cubicBezTo>
                  <a:pt x="187180" y="1547352"/>
                  <a:pt x="147362" y="1462884"/>
                  <a:pt x="193976" y="1579418"/>
                </a:cubicBezTo>
                <a:cubicBezTo>
                  <a:pt x="216602" y="1635984"/>
                  <a:pt x="224862" y="1643408"/>
                  <a:pt x="240157" y="1699491"/>
                </a:cubicBezTo>
                <a:cubicBezTo>
                  <a:pt x="248263" y="1729215"/>
                  <a:pt x="254663" y="1782558"/>
                  <a:pt x="258630" y="1810327"/>
                </a:cubicBezTo>
                <a:cubicBezTo>
                  <a:pt x="261709" y="1939636"/>
                  <a:pt x="260417" y="2069123"/>
                  <a:pt x="267867" y="2198254"/>
                </a:cubicBezTo>
                <a:cubicBezTo>
                  <a:pt x="270978" y="2252173"/>
                  <a:pt x="288305" y="2296515"/>
                  <a:pt x="304812" y="2346036"/>
                </a:cubicBezTo>
                <a:cubicBezTo>
                  <a:pt x="320122" y="2437897"/>
                  <a:pt x="314048" y="2382727"/>
                  <a:pt x="314048" y="2512291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F9148413-B57A-644A-489F-B43919C304D6}"/>
              </a:ext>
            </a:extLst>
          </p:cNvPr>
          <p:cNvSpPr/>
          <p:nvPr/>
        </p:nvSpPr>
        <p:spPr>
          <a:xfrm>
            <a:off x="8746836" y="979055"/>
            <a:ext cx="350982" cy="3158836"/>
          </a:xfrm>
          <a:custGeom>
            <a:avLst/>
            <a:gdLst>
              <a:gd name="connsiteX0" fmla="*/ 0 w 350982"/>
              <a:gd name="connsiteY0" fmla="*/ 0 h 3158836"/>
              <a:gd name="connsiteX1" fmla="*/ 27709 w 350982"/>
              <a:gd name="connsiteY1" fmla="*/ 221672 h 3158836"/>
              <a:gd name="connsiteX2" fmla="*/ 46182 w 350982"/>
              <a:gd name="connsiteY2" fmla="*/ 286327 h 3158836"/>
              <a:gd name="connsiteX3" fmla="*/ 138546 w 350982"/>
              <a:gd name="connsiteY3" fmla="*/ 424872 h 3158836"/>
              <a:gd name="connsiteX4" fmla="*/ 175491 w 350982"/>
              <a:gd name="connsiteY4" fmla="*/ 498763 h 3158836"/>
              <a:gd name="connsiteX5" fmla="*/ 240146 w 350982"/>
              <a:gd name="connsiteY5" fmla="*/ 618836 h 3158836"/>
              <a:gd name="connsiteX6" fmla="*/ 295564 w 350982"/>
              <a:gd name="connsiteY6" fmla="*/ 840509 h 3158836"/>
              <a:gd name="connsiteX7" fmla="*/ 304800 w 350982"/>
              <a:gd name="connsiteY7" fmla="*/ 905163 h 3158836"/>
              <a:gd name="connsiteX8" fmla="*/ 323273 w 350982"/>
              <a:gd name="connsiteY8" fmla="*/ 1099127 h 3158836"/>
              <a:gd name="connsiteX9" fmla="*/ 314037 w 350982"/>
              <a:gd name="connsiteY9" fmla="*/ 1403927 h 3158836"/>
              <a:gd name="connsiteX10" fmla="*/ 295564 w 350982"/>
              <a:gd name="connsiteY10" fmla="*/ 1468581 h 3158836"/>
              <a:gd name="connsiteX11" fmla="*/ 267855 w 350982"/>
              <a:gd name="connsiteY11" fmla="*/ 1607127 h 3158836"/>
              <a:gd name="connsiteX12" fmla="*/ 221673 w 350982"/>
              <a:gd name="connsiteY12" fmla="*/ 1717963 h 3158836"/>
              <a:gd name="connsiteX13" fmla="*/ 193964 w 350982"/>
              <a:gd name="connsiteY13" fmla="*/ 1810327 h 3158836"/>
              <a:gd name="connsiteX14" fmla="*/ 212437 w 350982"/>
              <a:gd name="connsiteY14" fmla="*/ 2189018 h 3158836"/>
              <a:gd name="connsiteX15" fmla="*/ 221673 w 350982"/>
              <a:gd name="connsiteY15" fmla="*/ 2253672 h 3158836"/>
              <a:gd name="connsiteX16" fmla="*/ 230909 w 350982"/>
              <a:gd name="connsiteY16" fmla="*/ 2382981 h 3158836"/>
              <a:gd name="connsiteX17" fmla="*/ 258619 w 350982"/>
              <a:gd name="connsiteY17" fmla="*/ 2475345 h 3158836"/>
              <a:gd name="connsiteX18" fmla="*/ 286328 w 350982"/>
              <a:gd name="connsiteY18" fmla="*/ 2743200 h 3158836"/>
              <a:gd name="connsiteX19" fmla="*/ 323273 w 350982"/>
              <a:gd name="connsiteY19" fmla="*/ 2844800 h 3158836"/>
              <a:gd name="connsiteX20" fmla="*/ 341746 w 350982"/>
              <a:gd name="connsiteY20" fmla="*/ 2900218 h 3158836"/>
              <a:gd name="connsiteX21" fmla="*/ 350982 w 350982"/>
              <a:gd name="connsiteY21" fmla="*/ 2964872 h 3158836"/>
              <a:gd name="connsiteX22" fmla="*/ 341746 w 350982"/>
              <a:gd name="connsiteY22" fmla="*/ 3158836 h 315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0982" h="3158836">
                <a:moveTo>
                  <a:pt x="0" y="0"/>
                </a:moveTo>
                <a:cubicBezTo>
                  <a:pt x="9612" y="153787"/>
                  <a:pt x="-2112" y="109843"/>
                  <a:pt x="27709" y="221672"/>
                </a:cubicBezTo>
                <a:cubicBezTo>
                  <a:pt x="33484" y="243329"/>
                  <a:pt x="36703" y="266016"/>
                  <a:pt x="46182" y="286327"/>
                </a:cubicBezTo>
                <a:cubicBezTo>
                  <a:pt x="76484" y="351260"/>
                  <a:pt x="102761" y="365230"/>
                  <a:pt x="138546" y="424872"/>
                </a:cubicBezTo>
                <a:cubicBezTo>
                  <a:pt x="152714" y="448485"/>
                  <a:pt x="161829" y="474854"/>
                  <a:pt x="175491" y="498763"/>
                </a:cubicBezTo>
                <a:cubicBezTo>
                  <a:pt x="212676" y="563837"/>
                  <a:pt x="217175" y="544181"/>
                  <a:pt x="240146" y="618836"/>
                </a:cubicBezTo>
                <a:cubicBezTo>
                  <a:pt x="250730" y="653234"/>
                  <a:pt x="284741" y="775571"/>
                  <a:pt x="295564" y="840509"/>
                </a:cubicBezTo>
                <a:cubicBezTo>
                  <a:pt x="299143" y="861983"/>
                  <a:pt x="302736" y="883491"/>
                  <a:pt x="304800" y="905163"/>
                </a:cubicBezTo>
                <a:cubicBezTo>
                  <a:pt x="326376" y="1131702"/>
                  <a:pt x="302491" y="953649"/>
                  <a:pt x="323273" y="1099127"/>
                </a:cubicBezTo>
                <a:cubicBezTo>
                  <a:pt x="320194" y="1200727"/>
                  <a:pt x="321639" y="1302565"/>
                  <a:pt x="314037" y="1403927"/>
                </a:cubicBezTo>
                <a:cubicBezTo>
                  <a:pt x="312361" y="1426278"/>
                  <a:pt x="299960" y="1446602"/>
                  <a:pt x="295564" y="1468581"/>
                </a:cubicBezTo>
                <a:cubicBezTo>
                  <a:pt x="277403" y="1559384"/>
                  <a:pt x="298696" y="1523417"/>
                  <a:pt x="267855" y="1607127"/>
                </a:cubicBezTo>
                <a:cubicBezTo>
                  <a:pt x="254018" y="1644683"/>
                  <a:pt x="234330" y="1679993"/>
                  <a:pt x="221673" y="1717963"/>
                </a:cubicBezTo>
                <a:cubicBezTo>
                  <a:pt x="199186" y="1785424"/>
                  <a:pt x="207922" y="1754490"/>
                  <a:pt x="193964" y="1810327"/>
                </a:cubicBezTo>
                <a:cubicBezTo>
                  <a:pt x="198609" y="1935753"/>
                  <a:pt x="200489" y="2063562"/>
                  <a:pt x="212437" y="2189018"/>
                </a:cubicBezTo>
                <a:cubicBezTo>
                  <a:pt x="214501" y="2210690"/>
                  <a:pt x="218594" y="2232121"/>
                  <a:pt x="221673" y="2253672"/>
                </a:cubicBezTo>
                <a:cubicBezTo>
                  <a:pt x="224752" y="2296775"/>
                  <a:pt x="226137" y="2340032"/>
                  <a:pt x="230909" y="2382981"/>
                </a:cubicBezTo>
                <a:cubicBezTo>
                  <a:pt x="233235" y="2403917"/>
                  <a:pt x="253976" y="2461417"/>
                  <a:pt x="258619" y="2475345"/>
                </a:cubicBezTo>
                <a:cubicBezTo>
                  <a:pt x="260430" y="2497082"/>
                  <a:pt x="266352" y="2669955"/>
                  <a:pt x="286328" y="2743200"/>
                </a:cubicBezTo>
                <a:cubicBezTo>
                  <a:pt x="301031" y="2797113"/>
                  <a:pt x="305241" y="2795214"/>
                  <a:pt x="323273" y="2844800"/>
                </a:cubicBezTo>
                <a:cubicBezTo>
                  <a:pt x="329927" y="2863100"/>
                  <a:pt x="335588" y="2881745"/>
                  <a:pt x="341746" y="2900218"/>
                </a:cubicBezTo>
                <a:cubicBezTo>
                  <a:pt x="344825" y="2921769"/>
                  <a:pt x="350982" y="2943102"/>
                  <a:pt x="350982" y="2964872"/>
                </a:cubicBezTo>
                <a:cubicBezTo>
                  <a:pt x="350982" y="3029600"/>
                  <a:pt x="341746" y="3158836"/>
                  <a:pt x="341746" y="315883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22A75F38-A9E5-129C-DD10-3F12732DB390}"/>
              </a:ext>
            </a:extLst>
          </p:cNvPr>
          <p:cNvSpPr/>
          <p:nvPr/>
        </p:nvSpPr>
        <p:spPr>
          <a:xfrm>
            <a:off x="7546109" y="932873"/>
            <a:ext cx="286327" cy="1570182"/>
          </a:xfrm>
          <a:custGeom>
            <a:avLst/>
            <a:gdLst>
              <a:gd name="connsiteX0" fmla="*/ 0 w 286327"/>
              <a:gd name="connsiteY0" fmla="*/ 0 h 1570182"/>
              <a:gd name="connsiteX1" fmla="*/ 27709 w 286327"/>
              <a:gd name="connsiteY1" fmla="*/ 110836 h 1570182"/>
              <a:gd name="connsiteX2" fmla="*/ 64655 w 286327"/>
              <a:gd name="connsiteY2" fmla="*/ 203200 h 1570182"/>
              <a:gd name="connsiteX3" fmla="*/ 92364 w 286327"/>
              <a:gd name="connsiteY3" fmla="*/ 267854 h 1570182"/>
              <a:gd name="connsiteX4" fmla="*/ 101600 w 286327"/>
              <a:gd name="connsiteY4" fmla="*/ 314036 h 1570182"/>
              <a:gd name="connsiteX5" fmla="*/ 110836 w 286327"/>
              <a:gd name="connsiteY5" fmla="*/ 378691 h 1570182"/>
              <a:gd name="connsiteX6" fmla="*/ 129309 w 286327"/>
              <a:gd name="connsiteY6" fmla="*/ 443345 h 1570182"/>
              <a:gd name="connsiteX7" fmla="*/ 138546 w 286327"/>
              <a:gd name="connsiteY7" fmla="*/ 508000 h 1570182"/>
              <a:gd name="connsiteX8" fmla="*/ 184727 w 286327"/>
              <a:gd name="connsiteY8" fmla="*/ 628072 h 1570182"/>
              <a:gd name="connsiteX9" fmla="*/ 193964 w 286327"/>
              <a:gd name="connsiteY9" fmla="*/ 692727 h 1570182"/>
              <a:gd name="connsiteX10" fmla="*/ 212436 w 286327"/>
              <a:gd name="connsiteY10" fmla="*/ 757382 h 1570182"/>
              <a:gd name="connsiteX11" fmla="*/ 230909 w 286327"/>
              <a:gd name="connsiteY11" fmla="*/ 886691 h 1570182"/>
              <a:gd name="connsiteX12" fmla="*/ 249382 w 286327"/>
              <a:gd name="connsiteY12" fmla="*/ 1136072 h 1570182"/>
              <a:gd name="connsiteX13" fmla="*/ 258618 w 286327"/>
              <a:gd name="connsiteY13" fmla="*/ 1173018 h 1570182"/>
              <a:gd name="connsiteX14" fmla="*/ 277091 w 286327"/>
              <a:gd name="connsiteY14" fmla="*/ 1283854 h 1570182"/>
              <a:gd name="connsiteX15" fmla="*/ 286327 w 286327"/>
              <a:gd name="connsiteY15" fmla="*/ 1339272 h 1570182"/>
              <a:gd name="connsiteX16" fmla="*/ 286327 w 286327"/>
              <a:gd name="connsiteY16" fmla="*/ 1570182 h 157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327" h="1570182">
                <a:moveTo>
                  <a:pt x="0" y="0"/>
                </a:moveTo>
                <a:cubicBezTo>
                  <a:pt x="8722" y="43611"/>
                  <a:pt x="11933" y="66138"/>
                  <a:pt x="27709" y="110836"/>
                </a:cubicBezTo>
                <a:cubicBezTo>
                  <a:pt x="38745" y="142105"/>
                  <a:pt x="54169" y="171742"/>
                  <a:pt x="64655" y="203200"/>
                </a:cubicBezTo>
                <a:cubicBezTo>
                  <a:pt x="78245" y="243971"/>
                  <a:pt x="69537" y="222201"/>
                  <a:pt x="92364" y="267854"/>
                </a:cubicBezTo>
                <a:cubicBezTo>
                  <a:pt x="95443" y="283248"/>
                  <a:pt x="99019" y="298551"/>
                  <a:pt x="101600" y="314036"/>
                </a:cubicBezTo>
                <a:cubicBezTo>
                  <a:pt x="105179" y="335510"/>
                  <a:pt x="106274" y="357404"/>
                  <a:pt x="110836" y="378691"/>
                </a:cubicBezTo>
                <a:cubicBezTo>
                  <a:pt x="115532" y="400607"/>
                  <a:pt x="124613" y="421429"/>
                  <a:pt x="129309" y="443345"/>
                </a:cubicBezTo>
                <a:cubicBezTo>
                  <a:pt x="133871" y="464632"/>
                  <a:pt x="133651" y="486787"/>
                  <a:pt x="138546" y="508000"/>
                </a:cubicBezTo>
                <a:cubicBezTo>
                  <a:pt x="147176" y="545398"/>
                  <a:pt x="170127" y="594005"/>
                  <a:pt x="184727" y="628072"/>
                </a:cubicBezTo>
                <a:cubicBezTo>
                  <a:pt x="187806" y="649624"/>
                  <a:pt x="189402" y="671440"/>
                  <a:pt x="193964" y="692727"/>
                </a:cubicBezTo>
                <a:cubicBezTo>
                  <a:pt x="198660" y="714643"/>
                  <a:pt x="208242" y="735364"/>
                  <a:pt x="212436" y="757382"/>
                </a:cubicBezTo>
                <a:cubicBezTo>
                  <a:pt x="220583" y="800154"/>
                  <a:pt x="230909" y="886691"/>
                  <a:pt x="230909" y="886691"/>
                </a:cubicBezTo>
                <a:cubicBezTo>
                  <a:pt x="234076" y="937352"/>
                  <a:pt x="241322" y="1075618"/>
                  <a:pt x="249382" y="1136072"/>
                </a:cubicBezTo>
                <a:cubicBezTo>
                  <a:pt x="251060" y="1148655"/>
                  <a:pt x="256279" y="1160541"/>
                  <a:pt x="258618" y="1173018"/>
                </a:cubicBezTo>
                <a:cubicBezTo>
                  <a:pt x="265520" y="1209831"/>
                  <a:pt x="270933" y="1246909"/>
                  <a:pt x="277091" y="1283854"/>
                </a:cubicBezTo>
                <a:cubicBezTo>
                  <a:pt x="280170" y="1302327"/>
                  <a:pt x="286327" y="1320545"/>
                  <a:pt x="286327" y="1339272"/>
                </a:cubicBezTo>
                <a:lnTo>
                  <a:pt x="286327" y="1570182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7FE8E8F-9E5D-9A8A-1AE7-E1D6EFF41B8E}"/>
              </a:ext>
            </a:extLst>
          </p:cNvPr>
          <p:cNvSpPr txBox="1"/>
          <p:nvPr/>
        </p:nvSpPr>
        <p:spPr>
          <a:xfrm>
            <a:off x="3462766" y="546900"/>
            <a:ext cx="475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Heavens Are Open To All</a:t>
            </a:r>
          </a:p>
        </p:txBody>
      </p:sp>
    </p:spTree>
    <p:extLst>
      <p:ext uri="{BB962C8B-B14F-4D97-AF65-F5344CB8AC3E}">
        <p14:creationId xmlns:p14="http://schemas.microsoft.com/office/powerpoint/2010/main" val="172187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55536-8F02-7275-1301-838701D7C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8">
            <a:extLst>
              <a:ext uri="{FF2B5EF4-FFF2-40B4-BE49-F238E27FC236}">
                <a16:creationId xmlns:a16="http://schemas.microsoft.com/office/drawing/2014/main" id="{346824E1-1799-F803-5AFB-7186BA1B7B47}"/>
              </a:ext>
            </a:extLst>
          </p:cNvPr>
          <p:cNvSpPr/>
          <p:nvPr/>
        </p:nvSpPr>
        <p:spPr>
          <a:xfrm rot="5400000" flipH="1">
            <a:off x="5763740" y="-2401952"/>
            <a:ext cx="507009" cy="6271493"/>
          </a:xfrm>
          <a:custGeom>
            <a:avLst/>
            <a:gdLst>
              <a:gd name="connsiteX0" fmla="*/ 10101 w 341027"/>
              <a:gd name="connsiteY0" fmla="*/ 52251 h 2534194"/>
              <a:gd name="connsiteX1" fmla="*/ 10101 w 341027"/>
              <a:gd name="connsiteY1" fmla="*/ 52251 h 2534194"/>
              <a:gd name="connsiteX2" fmla="*/ 18810 w 341027"/>
              <a:gd name="connsiteY2" fmla="*/ 269966 h 2534194"/>
              <a:gd name="connsiteX3" fmla="*/ 44935 w 341027"/>
              <a:gd name="connsiteY3" fmla="*/ 365760 h 2534194"/>
              <a:gd name="connsiteX4" fmla="*/ 53644 w 341027"/>
              <a:gd name="connsiteY4" fmla="*/ 400594 h 2534194"/>
              <a:gd name="connsiteX5" fmla="*/ 62352 w 341027"/>
              <a:gd name="connsiteY5" fmla="*/ 566057 h 2534194"/>
              <a:gd name="connsiteX6" fmla="*/ 71061 w 341027"/>
              <a:gd name="connsiteY6" fmla="*/ 653143 h 2534194"/>
              <a:gd name="connsiteX7" fmla="*/ 44935 w 341027"/>
              <a:gd name="connsiteY7" fmla="*/ 670560 h 2534194"/>
              <a:gd name="connsiteX8" fmla="*/ 18810 w 341027"/>
              <a:gd name="connsiteY8" fmla="*/ 661851 h 2534194"/>
              <a:gd name="connsiteX9" fmla="*/ 1392 w 341027"/>
              <a:gd name="connsiteY9" fmla="*/ 644434 h 2534194"/>
              <a:gd name="connsiteX10" fmla="*/ 10101 w 341027"/>
              <a:gd name="connsiteY10" fmla="*/ 687977 h 2534194"/>
              <a:gd name="connsiteX11" fmla="*/ 27518 w 341027"/>
              <a:gd name="connsiteY11" fmla="*/ 714103 h 2534194"/>
              <a:gd name="connsiteX12" fmla="*/ 53644 w 341027"/>
              <a:gd name="connsiteY12" fmla="*/ 766354 h 2534194"/>
              <a:gd name="connsiteX13" fmla="*/ 71061 w 341027"/>
              <a:gd name="connsiteY13" fmla="*/ 949234 h 2534194"/>
              <a:gd name="connsiteX14" fmla="*/ 53644 w 341027"/>
              <a:gd name="connsiteY14" fmla="*/ 1140823 h 2534194"/>
              <a:gd name="connsiteX15" fmla="*/ 62352 w 341027"/>
              <a:gd name="connsiteY15" fmla="*/ 1584960 h 2534194"/>
              <a:gd name="connsiteX16" fmla="*/ 71061 w 341027"/>
              <a:gd name="connsiteY16" fmla="*/ 1619794 h 2534194"/>
              <a:gd name="connsiteX17" fmla="*/ 53644 w 341027"/>
              <a:gd name="connsiteY17" fmla="*/ 2246811 h 2534194"/>
              <a:gd name="connsiteX18" fmla="*/ 62352 w 341027"/>
              <a:gd name="connsiteY18" fmla="*/ 2481943 h 2534194"/>
              <a:gd name="connsiteX19" fmla="*/ 79770 w 341027"/>
              <a:gd name="connsiteY19" fmla="*/ 2499360 h 2534194"/>
              <a:gd name="connsiteX20" fmla="*/ 140730 w 341027"/>
              <a:gd name="connsiteY20" fmla="*/ 2525486 h 2534194"/>
              <a:gd name="connsiteX21" fmla="*/ 245232 w 341027"/>
              <a:gd name="connsiteY21" fmla="*/ 2534194 h 2534194"/>
              <a:gd name="connsiteX22" fmla="*/ 271358 w 341027"/>
              <a:gd name="connsiteY22" fmla="*/ 2525486 h 2534194"/>
              <a:gd name="connsiteX23" fmla="*/ 280067 w 341027"/>
              <a:gd name="connsiteY23" fmla="*/ 2499360 h 2534194"/>
              <a:gd name="connsiteX24" fmla="*/ 288775 w 341027"/>
              <a:gd name="connsiteY24" fmla="*/ 2299063 h 2534194"/>
              <a:gd name="connsiteX25" fmla="*/ 297484 w 341027"/>
              <a:gd name="connsiteY25" fmla="*/ 2220686 h 2534194"/>
              <a:gd name="connsiteX26" fmla="*/ 306192 w 341027"/>
              <a:gd name="connsiteY26" fmla="*/ 2133600 h 2534194"/>
              <a:gd name="connsiteX27" fmla="*/ 323610 w 341027"/>
              <a:gd name="connsiteY27" fmla="*/ 2037806 h 2534194"/>
              <a:gd name="connsiteX28" fmla="*/ 332318 w 341027"/>
              <a:gd name="connsiteY28" fmla="*/ 1968137 h 2534194"/>
              <a:gd name="connsiteX29" fmla="*/ 341027 w 341027"/>
              <a:gd name="connsiteY29" fmla="*/ 1924594 h 2534194"/>
              <a:gd name="connsiteX30" fmla="*/ 332318 w 341027"/>
              <a:gd name="connsiteY30" fmla="*/ 1645920 h 2534194"/>
              <a:gd name="connsiteX31" fmla="*/ 323610 w 341027"/>
              <a:gd name="connsiteY31" fmla="*/ 1611086 h 2534194"/>
              <a:gd name="connsiteX32" fmla="*/ 314901 w 341027"/>
              <a:gd name="connsiteY32" fmla="*/ 1567543 h 2534194"/>
              <a:gd name="connsiteX33" fmla="*/ 297484 w 341027"/>
              <a:gd name="connsiteY33" fmla="*/ 1506583 h 2534194"/>
              <a:gd name="connsiteX34" fmla="*/ 280067 w 341027"/>
              <a:gd name="connsiteY34" fmla="*/ 1480457 h 2534194"/>
              <a:gd name="connsiteX35" fmla="*/ 262650 w 341027"/>
              <a:gd name="connsiteY35" fmla="*/ 1428206 h 2534194"/>
              <a:gd name="connsiteX36" fmla="*/ 245232 w 341027"/>
              <a:gd name="connsiteY36" fmla="*/ 1375954 h 2534194"/>
              <a:gd name="connsiteX37" fmla="*/ 236524 w 341027"/>
              <a:gd name="connsiteY37" fmla="*/ 1349829 h 2534194"/>
              <a:gd name="connsiteX38" fmla="*/ 227815 w 341027"/>
              <a:gd name="connsiteY38" fmla="*/ 43543 h 2534194"/>
              <a:gd name="connsiteX39" fmla="*/ 201690 w 341027"/>
              <a:gd name="connsiteY39" fmla="*/ 26126 h 2534194"/>
              <a:gd name="connsiteX40" fmla="*/ 166855 w 341027"/>
              <a:gd name="connsiteY40" fmla="*/ 0 h 2534194"/>
              <a:gd name="connsiteX41" fmla="*/ 27518 w 341027"/>
              <a:gd name="connsiteY41" fmla="*/ 43543 h 2534194"/>
              <a:gd name="connsiteX42" fmla="*/ 10101 w 341027"/>
              <a:gd name="connsiteY42" fmla="*/ 52251 h 253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41027" h="2534194">
                <a:moveTo>
                  <a:pt x="10101" y="52251"/>
                </a:moveTo>
                <a:lnTo>
                  <a:pt x="10101" y="52251"/>
                </a:lnTo>
                <a:cubicBezTo>
                  <a:pt x="13004" y="124823"/>
                  <a:pt x="13979" y="197497"/>
                  <a:pt x="18810" y="269966"/>
                </a:cubicBezTo>
                <a:cubicBezTo>
                  <a:pt x="21549" y="311047"/>
                  <a:pt x="34707" y="324849"/>
                  <a:pt x="44935" y="365760"/>
                </a:cubicBezTo>
                <a:lnTo>
                  <a:pt x="53644" y="400594"/>
                </a:lnTo>
                <a:cubicBezTo>
                  <a:pt x="56547" y="455748"/>
                  <a:pt x="58552" y="510957"/>
                  <a:pt x="62352" y="566057"/>
                </a:cubicBezTo>
                <a:cubicBezTo>
                  <a:pt x="64359" y="595161"/>
                  <a:pt x="75857" y="624366"/>
                  <a:pt x="71061" y="653143"/>
                </a:cubicBezTo>
                <a:cubicBezTo>
                  <a:pt x="69340" y="663467"/>
                  <a:pt x="53644" y="664754"/>
                  <a:pt x="44935" y="670560"/>
                </a:cubicBezTo>
                <a:cubicBezTo>
                  <a:pt x="36227" y="667657"/>
                  <a:pt x="26681" y="666574"/>
                  <a:pt x="18810" y="661851"/>
                </a:cubicBezTo>
                <a:cubicBezTo>
                  <a:pt x="11769" y="657627"/>
                  <a:pt x="3989" y="636645"/>
                  <a:pt x="1392" y="644434"/>
                </a:cubicBezTo>
                <a:cubicBezTo>
                  <a:pt x="-3289" y="658476"/>
                  <a:pt x="4904" y="674118"/>
                  <a:pt x="10101" y="687977"/>
                </a:cubicBezTo>
                <a:cubicBezTo>
                  <a:pt x="13776" y="697777"/>
                  <a:pt x="22837" y="704742"/>
                  <a:pt x="27518" y="714103"/>
                </a:cubicBezTo>
                <a:cubicBezTo>
                  <a:pt x="63570" y="786208"/>
                  <a:pt x="3734" y="691490"/>
                  <a:pt x="53644" y="766354"/>
                </a:cubicBezTo>
                <a:cubicBezTo>
                  <a:pt x="77283" y="837275"/>
                  <a:pt x="71061" y="810971"/>
                  <a:pt x="71061" y="949234"/>
                </a:cubicBezTo>
                <a:cubicBezTo>
                  <a:pt x="71061" y="1096287"/>
                  <a:pt x="78289" y="1066884"/>
                  <a:pt x="53644" y="1140823"/>
                </a:cubicBezTo>
                <a:cubicBezTo>
                  <a:pt x="56547" y="1288869"/>
                  <a:pt x="56971" y="1436984"/>
                  <a:pt x="62352" y="1584960"/>
                </a:cubicBezTo>
                <a:cubicBezTo>
                  <a:pt x="62787" y="1596921"/>
                  <a:pt x="71061" y="1607825"/>
                  <a:pt x="71061" y="1619794"/>
                </a:cubicBezTo>
                <a:cubicBezTo>
                  <a:pt x="71061" y="2173417"/>
                  <a:pt x="99818" y="2015930"/>
                  <a:pt x="53644" y="2246811"/>
                </a:cubicBezTo>
                <a:cubicBezTo>
                  <a:pt x="56547" y="2325188"/>
                  <a:pt x="54281" y="2403928"/>
                  <a:pt x="62352" y="2481943"/>
                </a:cubicBezTo>
                <a:cubicBezTo>
                  <a:pt x="63197" y="2490110"/>
                  <a:pt x="72938" y="2494806"/>
                  <a:pt x="79770" y="2499360"/>
                </a:cubicBezTo>
                <a:cubicBezTo>
                  <a:pt x="88976" y="2505497"/>
                  <a:pt x="126217" y="2523551"/>
                  <a:pt x="140730" y="2525486"/>
                </a:cubicBezTo>
                <a:cubicBezTo>
                  <a:pt x="175378" y="2530106"/>
                  <a:pt x="210398" y="2531291"/>
                  <a:pt x="245232" y="2534194"/>
                </a:cubicBezTo>
                <a:cubicBezTo>
                  <a:pt x="253941" y="2531291"/>
                  <a:pt x="264867" y="2531977"/>
                  <a:pt x="271358" y="2525486"/>
                </a:cubicBezTo>
                <a:cubicBezTo>
                  <a:pt x="277849" y="2518995"/>
                  <a:pt x="279363" y="2508513"/>
                  <a:pt x="280067" y="2499360"/>
                </a:cubicBezTo>
                <a:cubicBezTo>
                  <a:pt x="285192" y="2432728"/>
                  <a:pt x="284606" y="2365762"/>
                  <a:pt x="288775" y="2299063"/>
                </a:cubicBezTo>
                <a:cubicBezTo>
                  <a:pt x="290415" y="2272828"/>
                  <a:pt x="294732" y="2246828"/>
                  <a:pt x="297484" y="2220686"/>
                </a:cubicBezTo>
                <a:cubicBezTo>
                  <a:pt x="300538" y="2191673"/>
                  <a:pt x="302970" y="2162595"/>
                  <a:pt x="306192" y="2133600"/>
                </a:cubicBezTo>
                <a:cubicBezTo>
                  <a:pt x="314398" y="2059748"/>
                  <a:pt x="308144" y="2084202"/>
                  <a:pt x="323610" y="2037806"/>
                </a:cubicBezTo>
                <a:cubicBezTo>
                  <a:pt x="326513" y="2014583"/>
                  <a:pt x="328759" y="1991269"/>
                  <a:pt x="332318" y="1968137"/>
                </a:cubicBezTo>
                <a:cubicBezTo>
                  <a:pt x="334569" y="1953507"/>
                  <a:pt x="341027" y="1939396"/>
                  <a:pt x="341027" y="1924594"/>
                </a:cubicBezTo>
                <a:cubicBezTo>
                  <a:pt x="341027" y="1831657"/>
                  <a:pt x="337473" y="1738714"/>
                  <a:pt x="332318" y="1645920"/>
                </a:cubicBezTo>
                <a:cubicBezTo>
                  <a:pt x="331654" y="1633970"/>
                  <a:pt x="326206" y="1622770"/>
                  <a:pt x="323610" y="1611086"/>
                </a:cubicBezTo>
                <a:cubicBezTo>
                  <a:pt x="320399" y="1596637"/>
                  <a:pt x="318112" y="1581992"/>
                  <a:pt x="314901" y="1567543"/>
                </a:cubicBezTo>
                <a:cubicBezTo>
                  <a:pt x="312670" y="1557504"/>
                  <a:pt x="303301" y="1518216"/>
                  <a:pt x="297484" y="1506583"/>
                </a:cubicBezTo>
                <a:cubicBezTo>
                  <a:pt x="292803" y="1497221"/>
                  <a:pt x="284318" y="1490021"/>
                  <a:pt x="280067" y="1480457"/>
                </a:cubicBezTo>
                <a:cubicBezTo>
                  <a:pt x="272611" y="1463680"/>
                  <a:pt x="268456" y="1445623"/>
                  <a:pt x="262650" y="1428206"/>
                </a:cubicBezTo>
                <a:lnTo>
                  <a:pt x="245232" y="1375954"/>
                </a:lnTo>
                <a:lnTo>
                  <a:pt x="236524" y="1349829"/>
                </a:lnTo>
                <a:cubicBezTo>
                  <a:pt x="233621" y="914400"/>
                  <a:pt x="239270" y="478831"/>
                  <a:pt x="227815" y="43543"/>
                </a:cubicBezTo>
                <a:cubicBezTo>
                  <a:pt x="227540" y="33080"/>
                  <a:pt x="210207" y="32209"/>
                  <a:pt x="201690" y="26126"/>
                </a:cubicBezTo>
                <a:cubicBezTo>
                  <a:pt x="189879" y="17690"/>
                  <a:pt x="178467" y="8709"/>
                  <a:pt x="166855" y="0"/>
                </a:cubicBezTo>
                <a:cubicBezTo>
                  <a:pt x="133786" y="3307"/>
                  <a:pt x="50339" y="-2102"/>
                  <a:pt x="27518" y="43543"/>
                </a:cubicBezTo>
                <a:lnTo>
                  <a:pt x="10101" y="52251"/>
                </a:lnTo>
                <a:close/>
              </a:path>
            </a:pathLst>
          </a:custGeom>
          <a:solidFill>
            <a:srgbClr val="9E7D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483F2B7-9738-A860-3D23-D225BBB46560}"/>
              </a:ext>
            </a:extLst>
          </p:cNvPr>
          <p:cNvSpPr txBox="1"/>
          <p:nvPr/>
        </p:nvSpPr>
        <p:spPr>
          <a:xfrm>
            <a:off x="3462766" y="546900"/>
            <a:ext cx="475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Heavens Are Open To All</a:t>
            </a:r>
          </a:p>
        </p:txBody>
      </p:sp>
    </p:spTree>
    <p:extLst>
      <p:ext uri="{BB962C8B-B14F-4D97-AF65-F5344CB8AC3E}">
        <p14:creationId xmlns:p14="http://schemas.microsoft.com/office/powerpoint/2010/main" val="338942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CB6B69D-B32E-BE04-F381-0B176B603DB2}"/>
              </a:ext>
            </a:extLst>
          </p:cNvPr>
          <p:cNvGrpSpPr/>
          <p:nvPr/>
        </p:nvGrpSpPr>
        <p:grpSpPr>
          <a:xfrm>
            <a:off x="2367348" y="195308"/>
            <a:ext cx="2122727" cy="1458856"/>
            <a:chOff x="8140881" y="393228"/>
            <a:chExt cx="3846282" cy="264337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AB1C2A2-79EE-B774-337E-1B7EEE59848F}"/>
                </a:ext>
              </a:extLst>
            </p:cNvPr>
            <p:cNvGrpSpPr/>
            <p:nvPr/>
          </p:nvGrpSpPr>
          <p:grpSpPr>
            <a:xfrm>
              <a:off x="8140881" y="393228"/>
              <a:ext cx="3846282" cy="2643378"/>
              <a:chOff x="8400265" y="239816"/>
              <a:chExt cx="3846282" cy="2643378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6AB19F91-9DDA-5BA2-16E0-990FEDB46928}"/>
                  </a:ext>
                </a:extLst>
              </p:cNvPr>
              <p:cNvSpPr/>
              <p:nvPr/>
            </p:nvSpPr>
            <p:spPr>
              <a:xfrm rot="10958234">
                <a:off x="8400265" y="239816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rgbClr val="FFFFCC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EA64A0B-B045-1348-543B-0F8289683A8A}"/>
                  </a:ext>
                </a:extLst>
              </p:cNvPr>
              <p:cNvSpPr txBox="1"/>
              <p:nvPr/>
            </p:nvSpPr>
            <p:spPr>
              <a:xfrm>
                <a:off x="9128605" y="1220430"/>
                <a:ext cx="2347722" cy="83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Act in Faith on what is received</a:t>
                </a:r>
                <a:endParaRPr lang="en-US" sz="1200" dirty="0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10DA6C8-7733-9EA9-D3AE-3A45F8E6673B}"/>
                </a:ext>
              </a:extLst>
            </p:cNvPr>
            <p:cNvSpPr/>
            <p:nvPr/>
          </p:nvSpPr>
          <p:spPr>
            <a:xfrm>
              <a:off x="10043083" y="755607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6235FAA-2B3A-A7B7-E81A-6A9EB54A08A6}"/>
              </a:ext>
            </a:extLst>
          </p:cNvPr>
          <p:cNvGrpSpPr/>
          <p:nvPr/>
        </p:nvGrpSpPr>
        <p:grpSpPr>
          <a:xfrm>
            <a:off x="236601" y="1654164"/>
            <a:ext cx="2004998" cy="1377946"/>
            <a:chOff x="2006124" y="3909262"/>
            <a:chExt cx="2004998" cy="137794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4F2CE02-4677-0234-B626-01BA668BF8EE}"/>
                </a:ext>
              </a:extLst>
            </p:cNvPr>
            <p:cNvGrpSpPr/>
            <p:nvPr/>
          </p:nvGrpSpPr>
          <p:grpSpPr>
            <a:xfrm>
              <a:off x="2006124" y="3909262"/>
              <a:ext cx="2004998" cy="1377946"/>
              <a:chOff x="570619" y="3333532"/>
              <a:chExt cx="3846282" cy="2643378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0913994A-920E-2776-AC4B-EA622D1427DC}"/>
                  </a:ext>
                </a:extLst>
              </p:cNvPr>
              <p:cNvSpPr/>
              <p:nvPr/>
            </p:nvSpPr>
            <p:spPr>
              <a:xfrm rot="10958234">
                <a:off x="570619" y="333353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AAC26D0-798C-712F-C3B7-225DEAF66935}"/>
                  </a:ext>
                </a:extLst>
              </p:cNvPr>
              <p:cNvSpPr txBox="1"/>
              <p:nvPr/>
            </p:nvSpPr>
            <p:spPr>
              <a:xfrm>
                <a:off x="1306873" y="4338385"/>
                <a:ext cx="2347721" cy="8265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Earnestly listen for God’s voice</a:t>
                </a:r>
                <a:endParaRPr lang="en-US" sz="1100" dirty="0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49E7176-A88D-CE62-6A4B-D5AC3CFFECF7}"/>
                </a:ext>
              </a:extLst>
            </p:cNvPr>
            <p:cNvSpPr/>
            <p:nvPr/>
          </p:nvSpPr>
          <p:spPr>
            <a:xfrm>
              <a:off x="2962904" y="408743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232799-A0F7-7567-C1FE-1A005A64D1A5}"/>
              </a:ext>
            </a:extLst>
          </p:cNvPr>
          <p:cNvGrpSpPr/>
          <p:nvPr/>
        </p:nvGrpSpPr>
        <p:grpSpPr>
          <a:xfrm>
            <a:off x="2334909" y="1878058"/>
            <a:ext cx="2262600" cy="1554984"/>
            <a:chOff x="4112341" y="3908472"/>
            <a:chExt cx="3846282" cy="264337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97971B-5B08-9304-386E-C0BBB61C3E45}"/>
                </a:ext>
              </a:extLst>
            </p:cNvPr>
            <p:cNvGrpSpPr/>
            <p:nvPr/>
          </p:nvGrpSpPr>
          <p:grpSpPr>
            <a:xfrm>
              <a:off x="4112341" y="3908472"/>
              <a:ext cx="3846282" cy="2643378"/>
              <a:chOff x="4299758" y="2762890"/>
              <a:chExt cx="3846282" cy="264337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525FDF1C-9DB7-B0A6-4A32-44AEBB480951}"/>
                  </a:ext>
                </a:extLst>
              </p:cNvPr>
              <p:cNvSpPr/>
              <p:nvPr/>
            </p:nvSpPr>
            <p:spPr>
              <a:xfrm rot="10958234">
                <a:off x="4299758" y="276289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F1B9AC-8D41-3887-FBFB-D1112EC518FB}"/>
                  </a:ext>
                </a:extLst>
              </p:cNvPr>
              <p:cNvSpPr txBox="1"/>
              <p:nvPr/>
            </p:nvSpPr>
            <p:spPr>
              <a:xfrm>
                <a:off x="5087263" y="3622914"/>
                <a:ext cx="2347722" cy="1172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Be humble, pray continually, and do good works</a:t>
                </a:r>
                <a:endParaRPr lang="en-US" sz="1100" dirty="0"/>
              </a:p>
            </p:txBody>
          </p: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0951338-1B78-CBD6-45DA-46FC89A50D33}"/>
                </a:ext>
              </a:extLst>
            </p:cNvPr>
            <p:cNvSpPr/>
            <p:nvPr/>
          </p:nvSpPr>
          <p:spPr>
            <a:xfrm>
              <a:off x="6001430" y="4294940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C5B18D4-2F02-6AAF-07FF-A9298EB02702}"/>
              </a:ext>
            </a:extLst>
          </p:cNvPr>
          <p:cNvGrpSpPr/>
          <p:nvPr/>
        </p:nvGrpSpPr>
        <p:grpSpPr>
          <a:xfrm>
            <a:off x="221520" y="4679214"/>
            <a:ext cx="1983133" cy="1362919"/>
            <a:chOff x="8082104" y="3833328"/>
            <a:chExt cx="3846282" cy="2643378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0D68382-C151-5F34-48C1-DFEF57EFEAA4}"/>
                </a:ext>
              </a:extLst>
            </p:cNvPr>
            <p:cNvGrpSpPr/>
            <p:nvPr/>
          </p:nvGrpSpPr>
          <p:grpSpPr>
            <a:xfrm>
              <a:off x="8082104" y="3833328"/>
              <a:ext cx="3846282" cy="2643378"/>
              <a:chOff x="7163725" y="2967772"/>
              <a:chExt cx="3846282" cy="2643378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313023D3-62DA-4FBE-1BEE-CFD3A513CE6C}"/>
                  </a:ext>
                </a:extLst>
              </p:cNvPr>
              <p:cNvSpPr/>
              <p:nvPr/>
            </p:nvSpPr>
            <p:spPr>
              <a:xfrm rot="10958234">
                <a:off x="7163725" y="296777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B1A81EB-A630-22FE-9AD5-FF42ACF84CC5}"/>
                  </a:ext>
                </a:extLst>
              </p:cNvPr>
              <p:cNvSpPr txBox="1"/>
              <p:nvPr/>
            </p:nvSpPr>
            <p:spPr>
              <a:xfrm>
                <a:off x="7817107" y="3898907"/>
                <a:ext cx="2683348" cy="8953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Follow spiritual patterns</a:t>
                </a:r>
                <a:endParaRPr lang="en-US" sz="1200" dirty="0"/>
              </a:p>
            </p:txBody>
          </p: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9A1EEDA-EE58-EA5D-9F48-19179B36E21E}"/>
                </a:ext>
              </a:extLst>
            </p:cNvPr>
            <p:cNvSpPr/>
            <p:nvPr/>
          </p:nvSpPr>
          <p:spPr>
            <a:xfrm>
              <a:off x="9947276" y="4170289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F7B993E-1A2F-35DA-E509-88FDB9CDD447}"/>
              </a:ext>
            </a:extLst>
          </p:cNvPr>
          <p:cNvGrpSpPr/>
          <p:nvPr/>
        </p:nvGrpSpPr>
        <p:grpSpPr>
          <a:xfrm>
            <a:off x="229387" y="273033"/>
            <a:ext cx="1945535" cy="1337079"/>
            <a:chOff x="223617" y="842696"/>
            <a:chExt cx="3846282" cy="264337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F59A263-3C5C-3D45-53FB-398B107DAF3A}"/>
                </a:ext>
              </a:extLst>
            </p:cNvPr>
            <p:cNvGrpSpPr/>
            <p:nvPr/>
          </p:nvGrpSpPr>
          <p:grpSpPr>
            <a:xfrm>
              <a:off x="223617" y="842696"/>
              <a:ext cx="3846282" cy="2643378"/>
              <a:chOff x="335923" y="227620"/>
              <a:chExt cx="3846282" cy="2643378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BF611C9-FA9C-19D3-7938-50184A1CDD9F}"/>
                  </a:ext>
                </a:extLst>
              </p:cNvPr>
              <p:cNvSpPr/>
              <p:nvPr/>
            </p:nvSpPr>
            <p:spPr>
              <a:xfrm rot="10958234">
                <a:off x="335923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6CAA355-372D-1A8E-9517-2AF225B9444B}"/>
                  </a:ext>
                </a:extLst>
              </p:cNvPr>
              <p:cNvSpPr txBox="1"/>
              <p:nvPr/>
            </p:nvSpPr>
            <p:spPr>
              <a:xfrm>
                <a:off x="1158243" y="1127260"/>
                <a:ext cx="2347722" cy="1034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Exercise faith in God</a:t>
                </a:r>
                <a:endParaRPr lang="en-US" sz="1400" dirty="0"/>
              </a:p>
            </p:txBody>
          </p:sp>
        </p:grp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96B5EB6-E60F-9EBF-6BD5-B2E6E29812A1}"/>
                </a:ext>
              </a:extLst>
            </p:cNvPr>
            <p:cNvSpPr/>
            <p:nvPr/>
          </p:nvSpPr>
          <p:spPr>
            <a:xfrm>
              <a:off x="2084832" y="1131332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670EB06-19A1-B9A9-E9F9-BE1C24F1FECF}"/>
              </a:ext>
            </a:extLst>
          </p:cNvPr>
          <p:cNvGrpSpPr/>
          <p:nvPr/>
        </p:nvGrpSpPr>
        <p:grpSpPr>
          <a:xfrm>
            <a:off x="213741" y="3124446"/>
            <a:ext cx="2004997" cy="1377945"/>
            <a:chOff x="4203272" y="842696"/>
            <a:chExt cx="3846282" cy="2643378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236DAEB-132B-015A-221A-61EF083D49CE}"/>
                </a:ext>
              </a:extLst>
            </p:cNvPr>
            <p:cNvGrpSpPr/>
            <p:nvPr/>
          </p:nvGrpSpPr>
          <p:grpSpPr>
            <a:xfrm>
              <a:off x="4203272" y="842696"/>
              <a:ext cx="3846282" cy="2643378"/>
              <a:chOff x="4758571" y="227620"/>
              <a:chExt cx="3846282" cy="2643378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8D86AB45-AE46-F253-DD1A-3F11EAB1B5D3}"/>
                  </a:ext>
                </a:extLst>
              </p:cNvPr>
              <p:cNvSpPr/>
              <p:nvPr/>
            </p:nvSpPr>
            <p:spPr>
              <a:xfrm rot="10958234">
                <a:off x="4758571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C237A21-DEA7-87F5-D570-176CE54009C1}"/>
                  </a:ext>
                </a:extLst>
              </p:cNvPr>
              <p:cNvSpPr txBox="1"/>
              <p:nvPr/>
            </p:nvSpPr>
            <p:spPr>
              <a:xfrm>
                <a:off x="5520878" y="1069825"/>
                <a:ext cx="2347722" cy="8856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Sincerely inquire of God</a:t>
                </a:r>
                <a:endParaRPr lang="en-US" sz="1200" dirty="0"/>
              </a:p>
            </p:txBody>
          </p:sp>
        </p:grp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086DBFD-3984-BA32-B448-05A5023E42A8}"/>
                </a:ext>
              </a:extLst>
            </p:cNvPr>
            <p:cNvSpPr/>
            <p:nvPr/>
          </p:nvSpPr>
          <p:spPr>
            <a:xfrm>
              <a:off x="6071338" y="1170401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3127641-4710-F542-707E-E54F3FC98AF6}"/>
              </a:ext>
            </a:extLst>
          </p:cNvPr>
          <p:cNvGrpSpPr/>
          <p:nvPr/>
        </p:nvGrpSpPr>
        <p:grpSpPr>
          <a:xfrm>
            <a:off x="7230804" y="228981"/>
            <a:ext cx="4383768" cy="5846825"/>
            <a:chOff x="366141" y="347708"/>
            <a:chExt cx="4383768" cy="584682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C985E50-33F6-1382-1089-BA803B8A5F36}"/>
                </a:ext>
              </a:extLst>
            </p:cNvPr>
            <p:cNvGrpSpPr/>
            <p:nvPr/>
          </p:nvGrpSpPr>
          <p:grpSpPr>
            <a:xfrm>
              <a:off x="2519748" y="347708"/>
              <a:ext cx="2122727" cy="1458856"/>
              <a:chOff x="8140881" y="393228"/>
              <a:chExt cx="3846282" cy="2643378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1E7B1662-BC7B-392A-E6E6-B6A9875D5700}"/>
                  </a:ext>
                </a:extLst>
              </p:cNvPr>
              <p:cNvGrpSpPr/>
              <p:nvPr/>
            </p:nvGrpSpPr>
            <p:grpSpPr>
              <a:xfrm>
                <a:off x="8140881" y="393228"/>
                <a:ext cx="3846282" cy="2643378"/>
                <a:chOff x="8400265" y="239816"/>
                <a:chExt cx="3846282" cy="2643378"/>
              </a:xfrm>
            </p:grpSpPr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3E613EC8-5097-B1FF-2C0B-EE2C93FC093B}"/>
                    </a:ext>
                  </a:extLst>
                </p:cNvPr>
                <p:cNvSpPr/>
                <p:nvPr/>
              </p:nvSpPr>
              <p:spPr>
                <a:xfrm rot="10958234">
                  <a:off x="8400265" y="239816"/>
                  <a:ext cx="3846282" cy="2643378"/>
                </a:xfrm>
                <a:custGeom>
                  <a:avLst/>
                  <a:gdLst>
                    <a:gd name="connsiteX0" fmla="*/ 5472217 w 10799067"/>
                    <a:gd name="connsiteY0" fmla="*/ 4961992 h 6567454"/>
                    <a:gd name="connsiteX1" fmla="*/ 5627441 w 10799067"/>
                    <a:gd name="connsiteY1" fmla="*/ 4945143 h 6567454"/>
                    <a:gd name="connsiteX2" fmla="*/ 6361681 w 10799067"/>
                    <a:gd name="connsiteY2" fmla="*/ 4473314 h 6567454"/>
                    <a:gd name="connsiteX3" fmla="*/ 7389136 w 10799067"/>
                    <a:gd name="connsiteY3" fmla="*/ 4419764 h 6567454"/>
                    <a:gd name="connsiteX4" fmla="*/ 7690913 w 10799067"/>
                    <a:gd name="connsiteY4" fmla="*/ 3977486 h 6567454"/>
                    <a:gd name="connsiteX5" fmla="*/ 8533908 w 10799067"/>
                    <a:gd name="connsiteY5" fmla="*/ 3461332 h 6567454"/>
                    <a:gd name="connsiteX6" fmla="*/ 8353953 w 10799067"/>
                    <a:gd name="connsiteY6" fmla="*/ 2871678 h 6567454"/>
                    <a:gd name="connsiteX7" fmla="*/ 8378588 w 10799067"/>
                    <a:gd name="connsiteY7" fmla="*/ 2486025 h 6567454"/>
                    <a:gd name="connsiteX8" fmla="*/ 7922931 w 10799067"/>
                    <a:gd name="connsiteY8" fmla="*/ 2152342 h 6567454"/>
                    <a:gd name="connsiteX9" fmla="*/ 7830529 w 10799067"/>
                    <a:gd name="connsiteY9" fmla="*/ 2130911 h 6567454"/>
                    <a:gd name="connsiteX10" fmla="*/ 7828208 w 10799067"/>
                    <a:gd name="connsiteY10" fmla="*/ 2130372 h 6567454"/>
                    <a:gd name="connsiteX11" fmla="*/ 7399350 w 10799067"/>
                    <a:gd name="connsiteY11" fmla="*/ 1763919 h 6567454"/>
                    <a:gd name="connsiteX12" fmla="*/ 6553653 w 10799067"/>
                    <a:gd name="connsiteY12" fmla="*/ 1898245 h 6567454"/>
                    <a:gd name="connsiteX13" fmla="*/ 6546462 w 10799067"/>
                    <a:gd name="connsiteY13" fmla="*/ 1893352 h 6567454"/>
                    <a:gd name="connsiteX14" fmla="*/ 6430127 w 10799067"/>
                    <a:gd name="connsiteY14" fmla="*/ 1814192 h 6567454"/>
                    <a:gd name="connsiteX15" fmla="*/ 6028093 w 10799067"/>
                    <a:gd name="connsiteY15" fmla="*/ 1722754 h 6567454"/>
                    <a:gd name="connsiteX16" fmla="*/ 5940184 w 10799067"/>
                    <a:gd name="connsiteY16" fmla="*/ 1727169 h 6567454"/>
                    <a:gd name="connsiteX17" fmla="*/ 5533427 w 10799067"/>
                    <a:gd name="connsiteY17" fmla="*/ 1879246 h 6567454"/>
                    <a:gd name="connsiteX18" fmla="*/ 5451195 w 10799067"/>
                    <a:gd name="connsiteY18" fmla="*/ 1963752 h 6567454"/>
                    <a:gd name="connsiteX19" fmla="*/ 5445533 w 10799067"/>
                    <a:gd name="connsiteY19" fmla="*/ 1969571 h 6567454"/>
                    <a:gd name="connsiteX20" fmla="*/ 4287123 w 10799067"/>
                    <a:gd name="connsiteY20" fmla="*/ 1993685 h 6567454"/>
                    <a:gd name="connsiteX21" fmla="*/ 4176370 w 10799067"/>
                    <a:gd name="connsiteY21" fmla="*/ 2102044 h 6567454"/>
                    <a:gd name="connsiteX22" fmla="*/ 4175334 w 10799067"/>
                    <a:gd name="connsiteY22" fmla="*/ 2101572 h 6567454"/>
                    <a:gd name="connsiteX23" fmla="*/ 4176327 w 10799067"/>
                    <a:gd name="connsiteY23" fmla="*/ 2102086 h 6567454"/>
                    <a:gd name="connsiteX24" fmla="*/ 4176085 w 10799067"/>
                    <a:gd name="connsiteY24" fmla="*/ 2102322 h 6567454"/>
                    <a:gd name="connsiteX25" fmla="*/ 2917002 w 10799067"/>
                    <a:gd name="connsiteY25" fmla="*/ 2230198 h 6567454"/>
                    <a:gd name="connsiteX26" fmla="*/ 2658185 w 10799067"/>
                    <a:gd name="connsiteY26" fmla="*/ 2789927 h 6567454"/>
                    <a:gd name="connsiteX27" fmla="*/ 2652627 w 10799067"/>
                    <a:gd name="connsiteY27" fmla="*/ 2800202 h 6567454"/>
                    <a:gd name="connsiteX28" fmla="*/ 2071604 w 10799067"/>
                    <a:gd name="connsiteY28" fmla="*/ 3189980 h 6567454"/>
                    <a:gd name="connsiteX29" fmla="*/ 2389754 w 10799067"/>
                    <a:gd name="connsiteY29" fmla="*/ 3628508 h 6567454"/>
                    <a:gd name="connsiteX30" fmla="*/ 2239092 w 10799067"/>
                    <a:gd name="connsiteY30" fmla="*/ 4055936 h 6567454"/>
                    <a:gd name="connsiteX31" fmla="*/ 2944190 w 10799067"/>
                    <a:gd name="connsiteY31" fmla="*/ 4372589 h 6567454"/>
                    <a:gd name="connsiteX32" fmla="*/ 4547862 w 10799067"/>
                    <a:gd name="connsiteY32" fmla="*/ 4657141 h 6567454"/>
                    <a:gd name="connsiteX33" fmla="*/ 5472217 w 10799067"/>
                    <a:gd name="connsiteY33" fmla="*/ 4961992 h 6567454"/>
                    <a:gd name="connsiteX34" fmla="*/ 4357768 w 10799067"/>
                    <a:gd name="connsiteY34" fmla="*/ 6484348 h 6567454"/>
                    <a:gd name="connsiteX35" fmla="*/ 3569304 w 10799067"/>
                    <a:gd name="connsiteY35" fmla="*/ 6261371 h 6567454"/>
                    <a:gd name="connsiteX36" fmla="*/ 3481355 w 10799067"/>
                    <a:gd name="connsiteY36" fmla="*/ 6186906 h 6567454"/>
                    <a:gd name="connsiteX37" fmla="*/ 3472985 w 10799067"/>
                    <a:gd name="connsiteY37" fmla="*/ 6197093 h 6567454"/>
                    <a:gd name="connsiteX38" fmla="*/ 3480581 w 10799067"/>
                    <a:gd name="connsiteY38" fmla="*/ 6186250 h 6567454"/>
                    <a:gd name="connsiteX39" fmla="*/ 3468774 w 10799067"/>
                    <a:gd name="connsiteY39" fmla="*/ 6176254 h 6567454"/>
                    <a:gd name="connsiteX40" fmla="*/ 2076358 w 10799067"/>
                    <a:gd name="connsiteY40" fmla="*/ 6507555 h 6567454"/>
                    <a:gd name="connsiteX41" fmla="*/ 1330528 w 10799067"/>
                    <a:gd name="connsiteY41" fmla="*/ 5813058 h 6567454"/>
                    <a:gd name="connsiteX42" fmla="*/ 1326624 w 10799067"/>
                    <a:gd name="connsiteY42" fmla="*/ 5812167 h 6567454"/>
                    <a:gd name="connsiteX43" fmla="*/ 1171186 w 10799067"/>
                    <a:gd name="connsiteY43" fmla="*/ 5776701 h 6567454"/>
                    <a:gd name="connsiteX44" fmla="*/ 383839 w 10799067"/>
                    <a:gd name="connsiteY44" fmla="*/ 5149293 h 6567454"/>
                    <a:gd name="connsiteX45" fmla="*/ 389502 w 10799067"/>
                    <a:gd name="connsiteY45" fmla="*/ 4381993 h 6567454"/>
                    <a:gd name="connsiteX46" fmla="*/ 36693 w 10799067"/>
                    <a:gd name="connsiteY46" fmla="*/ 3225459 h 6567454"/>
                    <a:gd name="connsiteX47" fmla="*/ 1389714 w 10799067"/>
                    <a:gd name="connsiteY47" fmla="*/ 2136541 h 6567454"/>
                    <a:gd name="connsiteX48" fmla="*/ 1850531 w 10799067"/>
                    <a:gd name="connsiteY48" fmla="*/ 1235651 h 6567454"/>
                    <a:gd name="connsiteX49" fmla="*/ 3552230 w 10799067"/>
                    <a:gd name="connsiteY49" fmla="*/ 1050761 h 6567454"/>
                    <a:gd name="connsiteX50" fmla="*/ 4728663 w 10799067"/>
                    <a:gd name="connsiteY50" fmla="*/ 58137 h 6567454"/>
                    <a:gd name="connsiteX51" fmla="*/ 6548163 w 10799067"/>
                    <a:gd name="connsiteY51" fmla="*/ 547147 h 6567454"/>
                    <a:gd name="connsiteX52" fmla="*/ 9237861 w 10799067"/>
                    <a:gd name="connsiteY52" fmla="*/ 989213 h 6567454"/>
                    <a:gd name="connsiteX53" fmla="*/ 10437972 w 10799067"/>
                    <a:gd name="connsiteY53" fmla="*/ 1563736 h 6567454"/>
                    <a:gd name="connsiteX54" fmla="*/ 10226796 w 10799067"/>
                    <a:gd name="connsiteY54" fmla="*/ 2423590 h 6567454"/>
                    <a:gd name="connsiteX55" fmla="*/ 10795331 w 10799067"/>
                    <a:gd name="connsiteY55" fmla="*/ 3269608 h 6567454"/>
                    <a:gd name="connsiteX56" fmla="*/ 9865889 w 10799067"/>
                    <a:gd name="connsiteY56" fmla="*/ 4087662 h 6567454"/>
                    <a:gd name="connsiteX57" fmla="*/ 9857597 w 10799067"/>
                    <a:gd name="connsiteY57" fmla="*/ 4108481 h 6567454"/>
                    <a:gd name="connsiteX58" fmla="*/ 9478874 w 10799067"/>
                    <a:gd name="connsiteY58" fmla="*/ 5239190 h 6567454"/>
                    <a:gd name="connsiteX59" fmla="*/ 7399237 w 10799067"/>
                    <a:gd name="connsiteY59" fmla="*/ 5589318 h 6567454"/>
                    <a:gd name="connsiteX60" fmla="*/ 7398893 w 10799067"/>
                    <a:gd name="connsiteY60" fmla="*/ 5589824 h 6567454"/>
                    <a:gd name="connsiteX61" fmla="*/ 7400554 w 10799067"/>
                    <a:gd name="connsiteY61" fmla="*/ 5590749 h 6567454"/>
                    <a:gd name="connsiteX62" fmla="*/ 7398832 w 10799067"/>
                    <a:gd name="connsiteY62" fmla="*/ 5589912 h 6567454"/>
                    <a:gd name="connsiteX63" fmla="*/ 7318982 w 10799067"/>
                    <a:gd name="connsiteY63" fmla="*/ 5707101 h 6567454"/>
                    <a:gd name="connsiteX64" fmla="*/ 5302831 w 10799067"/>
                    <a:gd name="connsiteY64" fmla="*/ 5949913 h 6567454"/>
                    <a:gd name="connsiteX65" fmla="*/ 4503381 w 10799067"/>
                    <a:gd name="connsiteY65" fmla="*/ 6468858 h 6567454"/>
                    <a:gd name="connsiteX66" fmla="*/ 4357768 w 10799067"/>
                    <a:gd name="connsiteY66" fmla="*/ 6484348 h 656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10799067" h="6567454">
                      <a:moveTo>
                        <a:pt x="5472217" y="4961992"/>
                      </a:moveTo>
                      <a:cubicBezTo>
                        <a:pt x="5523963" y="4959150"/>
                        <a:pt x="5575842" y="4953571"/>
                        <a:pt x="5627441" y="4945143"/>
                      </a:cubicBezTo>
                      <a:cubicBezTo>
                        <a:pt x="5977737" y="4887917"/>
                        <a:pt x="6257283" y="4708291"/>
                        <a:pt x="6361681" y="4473314"/>
                      </a:cubicBezTo>
                      <a:cubicBezTo>
                        <a:pt x="6684488" y="4610115"/>
                        <a:pt x="7100878" y="4588440"/>
                        <a:pt x="7389136" y="4419764"/>
                      </a:cubicBezTo>
                      <a:cubicBezTo>
                        <a:pt x="7578855" y="4308763"/>
                        <a:pt x="7688961" y="4147512"/>
                        <a:pt x="7690913" y="3977486"/>
                      </a:cubicBezTo>
                      <a:cubicBezTo>
                        <a:pt x="8100094" y="3937735"/>
                        <a:pt x="8433266" y="3733734"/>
                        <a:pt x="8533908" y="3461332"/>
                      </a:cubicBezTo>
                      <a:cubicBezTo>
                        <a:pt x="8609615" y="3256430"/>
                        <a:pt x="8543372" y="3039229"/>
                        <a:pt x="8353953" y="2871678"/>
                      </a:cubicBezTo>
                      <a:cubicBezTo>
                        <a:pt x="8431012" y="2749502"/>
                        <a:pt x="8439724" y="2612326"/>
                        <a:pt x="8378588" y="2486025"/>
                      </a:cubicBezTo>
                      <a:cubicBezTo>
                        <a:pt x="8304983" y="2333774"/>
                        <a:pt x="8137534" y="2212531"/>
                        <a:pt x="7922931" y="2152342"/>
                      </a:cubicBezTo>
                      <a:lnTo>
                        <a:pt x="7830529" y="2130911"/>
                      </a:lnTo>
                      <a:lnTo>
                        <a:pt x="7828208" y="2130372"/>
                      </a:lnTo>
                      <a:cubicBezTo>
                        <a:pt x="7784947" y="1967171"/>
                        <a:pt x="7623919" y="1829620"/>
                        <a:pt x="7399350" y="1763919"/>
                      </a:cubicBezTo>
                      <a:cubicBezTo>
                        <a:pt x="7104634" y="1677669"/>
                        <a:pt x="6761247" y="1732194"/>
                        <a:pt x="6553653" y="1898245"/>
                      </a:cubicBezTo>
                      <a:lnTo>
                        <a:pt x="6546462" y="1893352"/>
                      </a:lnTo>
                      <a:lnTo>
                        <a:pt x="6430127" y="1814192"/>
                      </a:lnTo>
                      <a:cubicBezTo>
                        <a:pt x="6315366" y="1754634"/>
                        <a:pt x="6173996" y="1722110"/>
                        <a:pt x="6028093" y="1722754"/>
                      </a:cubicBezTo>
                      <a:cubicBezTo>
                        <a:pt x="5998912" y="1722883"/>
                        <a:pt x="5969550" y="1724338"/>
                        <a:pt x="5940184" y="1727169"/>
                      </a:cubicBezTo>
                      <a:cubicBezTo>
                        <a:pt x="5780095" y="1742582"/>
                        <a:pt x="5636059" y="1797440"/>
                        <a:pt x="5533427" y="1879246"/>
                      </a:cubicBezTo>
                      <a:lnTo>
                        <a:pt x="5451195" y="1963752"/>
                      </a:lnTo>
                      <a:lnTo>
                        <a:pt x="5445533" y="1969571"/>
                      </a:lnTo>
                      <a:cubicBezTo>
                        <a:pt x="5111422" y="1745788"/>
                        <a:pt x="4582491" y="1768749"/>
                        <a:pt x="4287123" y="1993685"/>
                      </a:cubicBezTo>
                      <a:lnTo>
                        <a:pt x="4176370" y="2102044"/>
                      </a:lnTo>
                      <a:lnTo>
                        <a:pt x="4175334" y="2101572"/>
                      </a:lnTo>
                      <a:lnTo>
                        <a:pt x="4176327" y="2102086"/>
                      </a:lnTo>
                      <a:lnTo>
                        <a:pt x="4176085" y="2102322"/>
                      </a:lnTo>
                      <a:cubicBezTo>
                        <a:pt x="3764352" y="1938446"/>
                        <a:pt x="3240259" y="1991621"/>
                        <a:pt x="2917002" y="2230198"/>
                      </a:cubicBezTo>
                      <a:cubicBezTo>
                        <a:pt x="2712412" y="2381249"/>
                        <a:pt x="2617477" y="2586451"/>
                        <a:pt x="2658185" y="2789927"/>
                      </a:cubicBezTo>
                      <a:cubicBezTo>
                        <a:pt x="2656383" y="2793377"/>
                        <a:pt x="2654430" y="2796752"/>
                        <a:pt x="2652627" y="2800202"/>
                      </a:cubicBezTo>
                      <a:cubicBezTo>
                        <a:pt x="2349498" y="2821502"/>
                        <a:pt x="2108256" y="2983353"/>
                        <a:pt x="2071604" y="3189980"/>
                      </a:cubicBezTo>
                      <a:cubicBezTo>
                        <a:pt x="2040360" y="3366456"/>
                        <a:pt x="2165337" y="3538733"/>
                        <a:pt x="2389754" y="3628508"/>
                      </a:cubicBezTo>
                      <a:cubicBezTo>
                        <a:pt x="2231581" y="3742959"/>
                        <a:pt x="2174349" y="3905410"/>
                        <a:pt x="2239092" y="4055936"/>
                      </a:cubicBezTo>
                      <a:cubicBezTo>
                        <a:pt x="2328468" y="4263988"/>
                        <a:pt x="2626640" y="4397864"/>
                        <a:pt x="2944190" y="4372589"/>
                      </a:cubicBezTo>
                      <a:cubicBezTo>
                        <a:pt x="3267448" y="4757116"/>
                        <a:pt x="3990873" y="4885443"/>
                        <a:pt x="4547862" y="4657141"/>
                      </a:cubicBezTo>
                      <a:cubicBezTo>
                        <a:pt x="4754348" y="4867602"/>
                        <a:pt x="5109998" y="4981880"/>
                        <a:pt x="5472217" y="4961992"/>
                      </a:cubicBezTo>
                      <a:close/>
                      <a:moveTo>
                        <a:pt x="4357768" y="6484348"/>
                      </a:moveTo>
                      <a:cubicBezTo>
                        <a:pt x="4067027" y="6499276"/>
                        <a:pt x="3782760" y="6418911"/>
                        <a:pt x="3569304" y="6261371"/>
                      </a:cubicBezTo>
                      <a:lnTo>
                        <a:pt x="3481355" y="6186906"/>
                      </a:lnTo>
                      <a:lnTo>
                        <a:pt x="3472985" y="6197093"/>
                      </a:lnTo>
                      <a:lnTo>
                        <a:pt x="3480581" y="6186250"/>
                      </a:lnTo>
                      <a:lnTo>
                        <a:pt x="3468774" y="6176254"/>
                      </a:lnTo>
                      <a:cubicBezTo>
                        <a:pt x="3139143" y="6521702"/>
                        <a:pt x="2573766" y="6656191"/>
                        <a:pt x="2076358" y="6507555"/>
                      </a:cubicBezTo>
                      <a:cubicBezTo>
                        <a:pt x="1697346" y="6394339"/>
                        <a:pt x="1417305" y="6133658"/>
                        <a:pt x="1330528" y="5813058"/>
                      </a:cubicBezTo>
                      <a:lnTo>
                        <a:pt x="1326624" y="5812167"/>
                      </a:lnTo>
                      <a:lnTo>
                        <a:pt x="1171186" y="5776701"/>
                      </a:lnTo>
                      <a:cubicBezTo>
                        <a:pt x="809230" y="5673661"/>
                        <a:pt x="520013" y="5445838"/>
                        <a:pt x="383839" y="5149293"/>
                      </a:cubicBezTo>
                      <a:cubicBezTo>
                        <a:pt x="270746" y="4903298"/>
                        <a:pt x="272676" y="4630374"/>
                        <a:pt x="389502" y="4381993"/>
                      </a:cubicBezTo>
                      <a:cubicBezTo>
                        <a:pt x="59563" y="4063942"/>
                        <a:pt x="-70324" y="3637924"/>
                        <a:pt x="36693" y="3225459"/>
                      </a:cubicBezTo>
                      <a:cubicBezTo>
                        <a:pt x="178957" y="2677116"/>
                        <a:pt x="713703" y="2246739"/>
                        <a:pt x="1389714" y="2136541"/>
                      </a:cubicBezTo>
                      <a:cubicBezTo>
                        <a:pt x="1377414" y="1798936"/>
                        <a:pt x="1545557" y="1470473"/>
                        <a:pt x="1850531" y="1235651"/>
                      </a:cubicBezTo>
                      <a:cubicBezTo>
                        <a:pt x="2313905" y="878822"/>
                        <a:pt x="3003544" y="803946"/>
                        <a:pt x="3552230" y="1050761"/>
                      </a:cubicBezTo>
                      <a:cubicBezTo>
                        <a:pt x="3704152" y="576410"/>
                        <a:pt x="4152055" y="198514"/>
                        <a:pt x="4728663" y="58137"/>
                      </a:cubicBezTo>
                      <a:cubicBezTo>
                        <a:pt x="5408130" y="-107265"/>
                        <a:pt x="6134207" y="87822"/>
                        <a:pt x="6548163" y="547147"/>
                      </a:cubicBezTo>
                      <a:cubicBezTo>
                        <a:pt x="7452446" y="51418"/>
                        <a:pt x="8665779" y="250762"/>
                        <a:pt x="9237861" y="989213"/>
                      </a:cubicBezTo>
                      <a:cubicBezTo>
                        <a:pt x="9762997" y="914754"/>
                        <a:pt x="10270498" y="1157649"/>
                        <a:pt x="10437972" y="1563736"/>
                      </a:cubicBezTo>
                      <a:cubicBezTo>
                        <a:pt x="10559268" y="1857536"/>
                        <a:pt x="10479059" y="2184336"/>
                        <a:pt x="10226796" y="2423590"/>
                      </a:cubicBezTo>
                      <a:cubicBezTo>
                        <a:pt x="10607759" y="2584601"/>
                        <a:pt x="10831094" y="2916961"/>
                        <a:pt x="10795331" y="3269608"/>
                      </a:cubicBezTo>
                      <a:cubicBezTo>
                        <a:pt x="10753342" y="3682509"/>
                        <a:pt x="10367437" y="4022196"/>
                        <a:pt x="9865889" y="4087662"/>
                      </a:cubicBezTo>
                      <a:cubicBezTo>
                        <a:pt x="9863211" y="4094647"/>
                        <a:pt x="9860276" y="4101495"/>
                        <a:pt x="9857597" y="4108481"/>
                      </a:cubicBezTo>
                      <a:cubicBezTo>
                        <a:pt x="9943813" y="4509211"/>
                        <a:pt x="9804887" y="4923743"/>
                        <a:pt x="9478874" y="5239190"/>
                      </a:cubicBezTo>
                      <a:cubicBezTo>
                        <a:pt x="8963756" y="5737431"/>
                        <a:pt x="8098104" y="5883066"/>
                        <a:pt x="7399237" y="5589318"/>
                      </a:cubicBezTo>
                      <a:lnTo>
                        <a:pt x="7398893" y="5589824"/>
                      </a:lnTo>
                      <a:lnTo>
                        <a:pt x="7400554" y="5590749"/>
                      </a:lnTo>
                      <a:lnTo>
                        <a:pt x="7398832" y="5589912"/>
                      </a:lnTo>
                      <a:lnTo>
                        <a:pt x="7318982" y="5707101"/>
                      </a:lnTo>
                      <a:cubicBezTo>
                        <a:pt x="6881440" y="6267596"/>
                        <a:pt x="5919345" y="6398398"/>
                        <a:pt x="5302831" y="5949913"/>
                      </a:cubicBezTo>
                      <a:cubicBezTo>
                        <a:pt x="5154892" y="6217628"/>
                        <a:pt x="4856045" y="6411741"/>
                        <a:pt x="4503381" y="6468858"/>
                      </a:cubicBezTo>
                      <a:cubicBezTo>
                        <a:pt x="4454862" y="6476724"/>
                        <a:pt x="4406225" y="6481860"/>
                        <a:pt x="4357768" y="6484348"/>
                      </a:cubicBezTo>
                      <a:close/>
                    </a:path>
                  </a:pathLst>
                </a:custGeom>
                <a:solidFill>
                  <a:srgbClr val="FFFFCC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B7978062-2C80-0DD9-6E09-E348191D7E6D}"/>
                    </a:ext>
                  </a:extLst>
                </p:cNvPr>
                <p:cNvSpPr txBox="1"/>
                <p:nvPr/>
              </p:nvSpPr>
              <p:spPr>
                <a:xfrm>
                  <a:off x="9128605" y="1220430"/>
                  <a:ext cx="2347722" cy="83651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en-US" sz="1200" b="1" i="0" u="none" strike="noStrike" cap="none" normalizeH="0" baseline="0" dirty="0">
                      <a:ln>
                        <a:noFill/>
                      </a:ln>
                      <a:solidFill>
                        <a:srgbClr val="001D35"/>
                      </a:solidFill>
                      <a:effectLst/>
                      <a:latin typeface="Google Sans"/>
                    </a:rPr>
                    <a:t>Act in Faith on what is received</a:t>
                  </a:r>
                  <a:endParaRPr lang="en-US" sz="1200" dirty="0"/>
                </a:p>
              </p:txBody>
            </p:sp>
          </p:grp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13D8D6FE-9EA1-20C3-2006-14EE9B6215E9}"/>
                  </a:ext>
                </a:extLst>
              </p:cNvPr>
              <p:cNvSpPr/>
              <p:nvPr/>
            </p:nvSpPr>
            <p:spPr>
              <a:xfrm>
                <a:off x="10043083" y="755607"/>
                <a:ext cx="68104" cy="6810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F18361D-58FF-0D0F-0CA7-CE8E0B24290F}"/>
                </a:ext>
              </a:extLst>
            </p:cNvPr>
            <p:cNvGrpSpPr/>
            <p:nvPr/>
          </p:nvGrpSpPr>
          <p:grpSpPr>
            <a:xfrm>
              <a:off x="389001" y="1806564"/>
              <a:ext cx="2004998" cy="1377946"/>
              <a:chOff x="2006124" y="3909262"/>
              <a:chExt cx="2004998" cy="1377946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523E247D-3D00-65E9-0096-82CA9287FD1A}"/>
                  </a:ext>
                </a:extLst>
              </p:cNvPr>
              <p:cNvGrpSpPr/>
              <p:nvPr/>
            </p:nvGrpSpPr>
            <p:grpSpPr>
              <a:xfrm>
                <a:off x="2006124" y="3909262"/>
                <a:ext cx="2004998" cy="1377946"/>
                <a:chOff x="570619" y="3333532"/>
                <a:chExt cx="3846282" cy="2643378"/>
              </a:xfrm>
            </p:grpSpPr>
            <p:sp>
              <p:nvSpPr>
                <p:cNvPr id="40" name="Freeform: Shape 39">
                  <a:extLst>
                    <a:ext uri="{FF2B5EF4-FFF2-40B4-BE49-F238E27FC236}">
                      <a16:creationId xmlns:a16="http://schemas.microsoft.com/office/drawing/2014/main" id="{608F07C7-EEE7-9B87-4424-B2ED7CA5E20D}"/>
                    </a:ext>
                  </a:extLst>
                </p:cNvPr>
                <p:cNvSpPr/>
                <p:nvPr/>
              </p:nvSpPr>
              <p:spPr>
                <a:xfrm rot="10958234">
                  <a:off x="570619" y="3333532"/>
                  <a:ext cx="3846282" cy="2643378"/>
                </a:xfrm>
                <a:custGeom>
                  <a:avLst/>
                  <a:gdLst>
                    <a:gd name="connsiteX0" fmla="*/ 5472217 w 10799067"/>
                    <a:gd name="connsiteY0" fmla="*/ 4961992 h 6567454"/>
                    <a:gd name="connsiteX1" fmla="*/ 5627441 w 10799067"/>
                    <a:gd name="connsiteY1" fmla="*/ 4945143 h 6567454"/>
                    <a:gd name="connsiteX2" fmla="*/ 6361681 w 10799067"/>
                    <a:gd name="connsiteY2" fmla="*/ 4473314 h 6567454"/>
                    <a:gd name="connsiteX3" fmla="*/ 7389136 w 10799067"/>
                    <a:gd name="connsiteY3" fmla="*/ 4419764 h 6567454"/>
                    <a:gd name="connsiteX4" fmla="*/ 7690913 w 10799067"/>
                    <a:gd name="connsiteY4" fmla="*/ 3977486 h 6567454"/>
                    <a:gd name="connsiteX5" fmla="*/ 8533908 w 10799067"/>
                    <a:gd name="connsiteY5" fmla="*/ 3461332 h 6567454"/>
                    <a:gd name="connsiteX6" fmla="*/ 8353953 w 10799067"/>
                    <a:gd name="connsiteY6" fmla="*/ 2871678 h 6567454"/>
                    <a:gd name="connsiteX7" fmla="*/ 8378588 w 10799067"/>
                    <a:gd name="connsiteY7" fmla="*/ 2486025 h 6567454"/>
                    <a:gd name="connsiteX8" fmla="*/ 7922931 w 10799067"/>
                    <a:gd name="connsiteY8" fmla="*/ 2152342 h 6567454"/>
                    <a:gd name="connsiteX9" fmla="*/ 7830529 w 10799067"/>
                    <a:gd name="connsiteY9" fmla="*/ 2130911 h 6567454"/>
                    <a:gd name="connsiteX10" fmla="*/ 7828208 w 10799067"/>
                    <a:gd name="connsiteY10" fmla="*/ 2130372 h 6567454"/>
                    <a:gd name="connsiteX11" fmla="*/ 7399350 w 10799067"/>
                    <a:gd name="connsiteY11" fmla="*/ 1763919 h 6567454"/>
                    <a:gd name="connsiteX12" fmla="*/ 6553653 w 10799067"/>
                    <a:gd name="connsiteY12" fmla="*/ 1898245 h 6567454"/>
                    <a:gd name="connsiteX13" fmla="*/ 6546462 w 10799067"/>
                    <a:gd name="connsiteY13" fmla="*/ 1893352 h 6567454"/>
                    <a:gd name="connsiteX14" fmla="*/ 6430127 w 10799067"/>
                    <a:gd name="connsiteY14" fmla="*/ 1814192 h 6567454"/>
                    <a:gd name="connsiteX15" fmla="*/ 6028093 w 10799067"/>
                    <a:gd name="connsiteY15" fmla="*/ 1722754 h 6567454"/>
                    <a:gd name="connsiteX16" fmla="*/ 5940184 w 10799067"/>
                    <a:gd name="connsiteY16" fmla="*/ 1727169 h 6567454"/>
                    <a:gd name="connsiteX17" fmla="*/ 5533427 w 10799067"/>
                    <a:gd name="connsiteY17" fmla="*/ 1879246 h 6567454"/>
                    <a:gd name="connsiteX18" fmla="*/ 5451195 w 10799067"/>
                    <a:gd name="connsiteY18" fmla="*/ 1963752 h 6567454"/>
                    <a:gd name="connsiteX19" fmla="*/ 5445533 w 10799067"/>
                    <a:gd name="connsiteY19" fmla="*/ 1969571 h 6567454"/>
                    <a:gd name="connsiteX20" fmla="*/ 4287123 w 10799067"/>
                    <a:gd name="connsiteY20" fmla="*/ 1993685 h 6567454"/>
                    <a:gd name="connsiteX21" fmla="*/ 4176370 w 10799067"/>
                    <a:gd name="connsiteY21" fmla="*/ 2102044 h 6567454"/>
                    <a:gd name="connsiteX22" fmla="*/ 4175334 w 10799067"/>
                    <a:gd name="connsiteY22" fmla="*/ 2101572 h 6567454"/>
                    <a:gd name="connsiteX23" fmla="*/ 4176327 w 10799067"/>
                    <a:gd name="connsiteY23" fmla="*/ 2102086 h 6567454"/>
                    <a:gd name="connsiteX24" fmla="*/ 4176085 w 10799067"/>
                    <a:gd name="connsiteY24" fmla="*/ 2102322 h 6567454"/>
                    <a:gd name="connsiteX25" fmla="*/ 2917002 w 10799067"/>
                    <a:gd name="connsiteY25" fmla="*/ 2230198 h 6567454"/>
                    <a:gd name="connsiteX26" fmla="*/ 2658185 w 10799067"/>
                    <a:gd name="connsiteY26" fmla="*/ 2789927 h 6567454"/>
                    <a:gd name="connsiteX27" fmla="*/ 2652627 w 10799067"/>
                    <a:gd name="connsiteY27" fmla="*/ 2800202 h 6567454"/>
                    <a:gd name="connsiteX28" fmla="*/ 2071604 w 10799067"/>
                    <a:gd name="connsiteY28" fmla="*/ 3189980 h 6567454"/>
                    <a:gd name="connsiteX29" fmla="*/ 2389754 w 10799067"/>
                    <a:gd name="connsiteY29" fmla="*/ 3628508 h 6567454"/>
                    <a:gd name="connsiteX30" fmla="*/ 2239092 w 10799067"/>
                    <a:gd name="connsiteY30" fmla="*/ 4055936 h 6567454"/>
                    <a:gd name="connsiteX31" fmla="*/ 2944190 w 10799067"/>
                    <a:gd name="connsiteY31" fmla="*/ 4372589 h 6567454"/>
                    <a:gd name="connsiteX32" fmla="*/ 4547862 w 10799067"/>
                    <a:gd name="connsiteY32" fmla="*/ 4657141 h 6567454"/>
                    <a:gd name="connsiteX33" fmla="*/ 5472217 w 10799067"/>
                    <a:gd name="connsiteY33" fmla="*/ 4961992 h 6567454"/>
                    <a:gd name="connsiteX34" fmla="*/ 4357768 w 10799067"/>
                    <a:gd name="connsiteY34" fmla="*/ 6484348 h 6567454"/>
                    <a:gd name="connsiteX35" fmla="*/ 3569304 w 10799067"/>
                    <a:gd name="connsiteY35" fmla="*/ 6261371 h 6567454"/>
                    <a:gd name="connsiteX36" fmla="*/ 3481355 w 10799067"/>
                    <a:gd name="connsiteY36" fmla="*/ 6186906 h 6567454"/>
                    <a:gd name="connsiteX37" fmla="*/ 3472985 w 10799067"/>
                    <a:gd name="connsiteY37" fmla="*/ 6197093 h 6567454"/>
                    <a:gd name="connsiteX38" fmla="*/ 3480581 w 10799067"/>
                    <a:gd name="connsiteY38" fmla="*/ 6186250 h 6567454"/>
                    <a:gd name="connsiteX39" fmla="*/ 3468774 w 10799067"/>
                    <a:gd name="connsiteY39" fmla="*/ 6176254 h 6567454"/>
                    <a:gd name="connsiteX40" fmla="*/ 2076358 w 10799067"/>
                    <a:gd name="connsiteY40" fmla="*/ 6507555 h 6567454"/>
                    <a:gd name="connsiteX41" fmla="*/ 1330528 w 10799067"/>
                    <a:gd name="connsiteY41" fmla="*/ 5813058 h 6567454"/>
                    <a:gd name="connsiteX42" fmla="*/ 1326624 w 10799067"/>
                    <a:gd name="connsiteY42" fmla="*/ 5812167 h 6567454"/>
                    <a:gd name="connsiteX43" fmla="*/ 1171186 w 10799067"/>
                    <a:gd name="connsiteY43" fmla="*/ 5776701 h 6567454"/>
                    <a:gd name="connsiteX44" fmla="*/ 383839 w 10799067"/>
                    <a:gd name="connsiteY44" fmla="*/ 5149293 h 6567454"/>
                    <a:gd name="connsiteX45" fmla="*/ 389502 w 10799067"/>
                    <a:gd name="connsiteY45" fmla="*/ 4381993 h 6567454"/>
                    <a:gd name="connsiteX46" fmla="*/ 36693 w 10799067"/>
                    <a:gd name="connsiteY46" fmla="*/ 3225459 h 6567454"/>
                    <a:gd name="connsiteX47" fmla="*/ 1389714 w 10799067"/>
                    <a:gd name="connsiteY47" fmla="*/ 2136541 h 6567454"/>
                    <a:gd name="connsiteX48" fmla="*/ 1850531 w 10799067"/>
                    <a:gd name="connsiteY48" fmla="*/ 1235651 h 6567454"/>
                    <a:gd name="connsiteX49" fmla="*/ 3552230 w 10799067"/>
                    <a:gd name="connsiteY49" fmla="*/ 1050761 h 6567454"/>
                    <a:gd name="connsiteX50" fmla="*/ 4728663 w 10799067"/>
                    <a:gd name="connsiteY50" fmla="*/ 58137 h 6567454"/>
                    <a:gd name="connsiteX51" fmla="*/ 6548163 w 10799067"/>
                    <a:gd name="connsiteY51" fmla="*/ 547147 h 6567454"/>
                    <a:gd name="connsiteX52" fmla="*/ 9237861 w 10799067"/>
                    <a:gd name="connsiteY52" fmla="*/ 989213 h 6567454"/>
                    <a:gd name="connsiteX53" fmla="*/ 10437972 w 10799067"/>
                    <a:gd name="connsiteY53" fmla="*/ 1563736 h 6567454"/>
                    <a:gd name="connsiteX54" fmla="*/ 10226796 w 10799067"/>
                    <a:gd name="connsiteY54" fmla="*/ 2423590 h 6567454"/>
                    <a:gd name="connsiteX55" fmla="*/ 10795331 w 10799067"/>
                    <a:gd name="connsiteY55" fmla="*/ 3269608 h 6567454"/>
                    <a:gd name="connsiteX56" fmla="*/ 9865889 w 10799067"/>
                    <a:gd name="connsiteY56" fmla="*/ 4087662 h 6567454"/>
                    <a:gd name="connsiteX57" fmla="*/ 9857597 w 10799067"/>
                    <a:gd name="connsiteY57" fmla="*/ 4108481 h 6567454"/>
                    <a:gd name="connsiteX58" fmla="*/ 9478874 w 10799067"/>
                    <a:gd name="connsiteY58" fmla="*/ 5239190 h 6567454"/>
                    <a:gd name="connsiteX59" fmla="*/ 7399237 w 10799067"/>
                    <a:gd name="connsiteY59" fmla="*/ 5589318 h 6567454"/>
                    <a:gd name="connsiteX60" fmla="*/ 7398893 w 10799067"/>
                    <a:gd name="connsiteY60" fmla="*/ 5589824 h 6567454"/>
                    <a:gd name="connsiteX61" fmla="*/ 7400554 w 10799067"/>
                    <a:gd name="connsiteY61" fmla="*/ 5590749 h 6567454"/>
                    <a:gd name="connsiteX62" fmla="*/ 7398832 w 10799067"/>
                    <a:gd name="connsiteY62" fmla="*/ 5589912 h 6567454"/>
                    <a:gd name="connsiteX63" fmla="*/ 7318982 w 10799067"/>
                    <a:gd name="connsiteY63" fmla="*/ 5707101 h 6567454"/>
                    <a:gd name="connsiteX64" fmla="*/ 5302831 w 10799067"/>
                    <a:gd name="connsiteY64" fmla="*/ 5949913 h 6567454"/>
                    <a:gd name="connsiteX65" fmla="*/ 4503381 w 10799067"/>
                    <a:gd name="connsiteY65" fmla="*/ 6468858 h 6567454"/>
                    <a:gd name="connsiteX66" fmla="*/ 4357768 w 10799067"/>
                    <a:gd name="connsiteY66" fmla="*/ 6484348 h 656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10799067" h="6567454">
                      <a:moveTo>
                        <a:pt x="5472217" y="4961992"/>
                      </a:moveTo>
                      <a:cubicBezTo>
                        <a:pt x="5523963" y="4959150"/>
                        <a:pt x="5575842" y="4953571"/>
                        <a:pt x="5627441" y="4945143"/>
                      </a:cubicBezTo>
                      <a:cubicBezTo>
                        <a:pt x="5977737" y="4887917"/>
                        <a:pt x="6257283" y="4708291"/>
                        <a:pt x="6361681" y="4473314"/>
                      </a:cubicBezTo>
                      <a:cubicBezTo>
                        <a:pt x="6684488" y="4610115"/>
                        <a:pt x="7100878" y="4588440"/>
                        <a:pt x="7389136" y="4419764"/>
                      </a:cubicBezTo>
                      <a:cubicBezTo>
                        <a:pt x="7578855" y="4308763"/>
                        <a:pt x="7688961" y="4147512"/>
                        <a:pt x="7690913" y="3977486"/>
                      </a:cubicBezTo>
                      <a:cubicBezTo>
                        <a:pt x="8100094" y="3937735"/>
                        <a:pt x="8433266" y="3733734"/>
                        <a:pt x="8533908" y="3461332"/>
                      </a:cubicBezTo>
                      <a:cubicBezTo>
                        <a:pt x="8609615" y="3256430"/>
                        <a:pt x="8543372" y="3039229"/>
                        <a:pt x="8353953" y="2871678"/>
                      </a:cubicBezTo>
                      <a:cubicBezTo>
                        <a:pt x="8431012" y="2749502"/>
                        <a:pt x="8439724" y="2612326"/>
                        <a:pt x="8378588" y="2486025"/>
                      </a:cubicBezTo>
                      <a:cubicBezTo>
                        <a:pt x="8304983" y="2333774"/>
                        <a:pt x="8137534" y="2212531"/>
                        <a:pt x="7922931" y="2152342"/>
                      </a:cubicBezTo>
                      <a:lnTo>
                        <a:pt x="7830529" y="2130911"/>
                      </a:lnTo>
                      <a:lnTo>
                        <a:pt x="7828208" y="2130372"/>
                      </a:lnTo>
                      <a:cubicBezTo>
                        <a:pt x="7784947" y="1967171"/>
                        <a:pt x="7623919" y="1829620"/>
                        <a:pt x="7399350" y="1763919"/>
                      </a:cubicBezTo>
                      <a:cubicBezTo>
                        <a:pt x="7104634" y="1677669"/>
                        <a:pt x="6761247" y="1732194"/>
                        <a:pt x="6553653" y="1898245"/>
                      </a:cubicBezTo>
                      <a:lnTo>
                        <a:pt x="6546462" y="1893352"/>
                      </a:lnTo>
                      <a:lnTo>
                        <a:pt x="6430127" y="1814192"/>
                      </a:lnTo>
                      <a:cubicBezTo>
                        <a:pt x="6315366" y="1754634"/>
                        <a:pt x="6173996" y="1722110"/>
                        <a:pt x="6028093" y="1722754"/>
                      </a:cubicBezTo>
                      <a:cubicBezTo>
                        <a:pt x="5998912" y="1722883"/>
                        <a:pt x="5969550" y="1724338"/>
                        <a:pt x="5940184" y="1727169"/>
                      </a:cubicBezTo>
                      <a:cubicBezTo>
                        <a:pt x="5780095" y="1742582"/>
                        <a:pt x="5636059" y="1797440"/>
                        <a:pt x="5533427" y="1879246"/>
                      </a:cubicBezTo>
                      <a:lnTo>
                        <a:pt x="5451195" y="1963752"/>
                      </a:lnTo>
                      <a:lnTo>
                        <a:pt x="5445533" y="1969571"/>
                      </a:lnTo>
                      <a:cubicBezTo>
                        <a:pt x="5111422" y="1745788"/>
                        <a:pt x="4582491" y="1768749"/>
                        <a:pt x="4287123" y="1993685"/>
                      </a:cubicBezTo>
                      <a:lnTo>
                        <a:pt x="4176370" y="2102044"/>
                      </a:lnTo>
                      <a:lnTo>
                        <a:pt x="4175334" y="2101572"/>
                      </a:lnTo>
                      <a:lnTo>
                        <a:pt x="4176327" y="2102086"/>
                      </a:lnTo>
                      <a:lnTo>
                        <a:pt x="4176085" y="2102322"/>
                      </a:lnTo>
                      <a:cubicBezTo>
                        <a:pt x="3764352" y="1938446"/>
                        <a:pt x="3240259" y="1991621"/>
                        <a:pt x="2917002" y="2230198"/>
                      </a:cubicBezTo>
                      <a:cubicBezTo>
                        <a:pt x="2712412" y="2381249"/>
                        <a:pt x="2617477" y="2586451"/>
                        <a:pt x="2658185" y="2789927"/>
                      </a:cubicBezTo>
                      <a:cubicBezTo>
                        <a:pt x="2656383" y="2793377"/>
                        <a:pt x="2654430" y="2796752"/>
                        <a:pt x="2652627" y="2800202"/>
                      </a:cubicBezTo>
                      <a:cubicBezTo>
                        <a:pt x="2349498" y="2821502"/>
                        <a:pt x="2108256" y="2983353"/>
                        <a:pt x="2071604" y="3189980"/>
                      </a:cubicBezTo>
                      <a:cubicBezTo>
                        <a:pt x="2040360" y="3366456"/>
                        <a:pt x="2165337" y="3538733"/>
                        <a:pt x="2389754" y="3628508"/>
                      </a:cubicBezTo>
                      <a:cubicBezTo>
                        <a:pt x="2231581" y="3742959"/>
                        <a:pt x="2174349" y="3905410"/>
                        <a:pt x="2239092" y="4055936"/>
                      </a:cubicBezTo>
                      <a:cubicBezTo>
                        <a:pt x="2328468" y="4263988"/>
                        <a:pt x="2626640" y="4397864"/>
                        <a:pt x="2944190" y="4372589"/>
                      </a:cubicBezTo>
                      <a:cubicBezTo>
                        <a:pt x="3267448" y="4757116"/>
                        <a:pt x="3990873" y="4885443"/>
                        <a:pt x="4547862" y="4657141"/>
                      </a:cubicBezTo>
                      <a:cubicBezTo>
                        <a:pt x="4754348" y="4867602"/>
                        <a:pt x="5109998" y="4981880"/>
                        <a:pt x="5472217" y="4961992"/>
                      </a:cubicBezTo>
                      <a:close/>
                      <a:moveTo>
                        <a:pt x="4357768" y="6484348"/>
                      </a:moveTo>
                      <a:cubicBezTo>
                        <a:pt x="4067027" y="6499276"/>
                        <a:pt x="3782760" y="6418911"/>
                        <a:pt x="3569304" y="6261371"/>
                      </a:cubicBezTo>
                      <a:lnTo>
                        <a:pt x="3481355" y="6186906"/>
                      </a:lnTo>
                      <a:lnTo>
                        <a:pt x="3472985" y="6197093"/>
                      </a:lnTo>
                      <a:lnTo>
                        <a:pt x="3480581" y="6186250"/>
                      </a:lnTo>
                      <a:lnTo>
                        <a:pt x="3468774" y="6176254"/>
                      </a:lnTo>
                      <a:cubicBezTo>
                        <a:pt x="3139143" y="6521702"/>
                        <a:pt x="2573766" y="6656191"/>
                        <a:pt x="2076358" y="6507555"/>
                      </a:cubicBezTo>
                      <a:cubicBezTo>
                        <a:pt x="1697346" y="6394339"/>
                        <a:pt x="1417305" y="6133658"/>
                        <a:pt x="1330528" y="5813058"/>
                      </a:cubicBezTo>
                      <a:lnTo>
                        <a:pt x="1326624" y="5812167"/>
                      </a:lnTo>
                      <a:lnTo>
                        <a:pt x="1171186" y="5776701"/>
                      </a:lnTo>
                      <a:cubicBezTo>
                        <a:pt x="809230" y="5673661"/>
                        <a:pt x="520013" y="5445838"/>
                        <a:pt x="383839" y="5149293"/>
                      </a:cubicBezTo>
                      <a:cubicBezTo>
                        <a:pt x="270746" y="4903298"/>
                        <a:pt x="272676" y="4630374"/>
                        <a:pt x="389502" y="4381993"/>
                      </a:cubicBezTo>
                      <a:cubicBezTo>
                        <a:pt x="59563" y="4063942"/>
                        <a:pt x="-70324" y="3637924"/>
                        <a:pt x="36693" y="3225459"/>
                      </a:cubicBezTo>
                      <a:cubicBezTo>
                        <a:pt x="178957" y="2677116"/>
                        <a:pt x="713703" y="2246739"/>
                        <a:pt x="1389714" y="2136541"/>
                      </a:cubicBezTo>
                      <a:cubicBezTo>
                        <a:pt x="1377414" y="1798936"/>
                        <a:pt x="1545557" y="1470473"/>
                        <a:pt x="1850531" y="1235651"/>
                      </a:cubicBezTo>
                      <a:cubicBezTo>
                        <a:pt x="2313905" y="878822"/>
                        <a:pt x="3003544" y="803946"/>
                        <a:pt x="3552230" y="1050761"/>
                      </a:cubicBezTo>
                      <a:cubicBezTo>
                        <a:pt x="3704152" y="576410"/>
                        <a:pt x="4152055" y="198514"/>
                        <a:pt x="4728663" y="58137"/>
                      </a:cubicBezTo>
                      <a:cubicBezTo>
                        <a:pt x="5408130" y="-107265"/>
                        <a:pt x="6134207" y="87822"/>
                        <a:pt x="6548163" y="547147"/>
                      </a:cubicBezTo>
                      <a:cubicBezTo>
                        <a:pt x="7452446" y="51418"/>
                        <a:pt x="8665779" y="250762"/>
                        <a:pt x="9237861" y="989213"/>
                      </a:cubicBezTo>
                      <a:cubicBezTo>
                        <a:pt x="9762997" y="914754"/>
                        <a:pt x="10270498" y="1157649"/>
                        <a:pt x="10437972" y="1563736"/>
                      </a:cubicBezTo>
                      <a:cubicBezTo>
                        <a:pt x="10559268" y="1857536"/>
                        <a:pt x="10479059" y="2184336"/>
                        <a:pt x="10226796" y="2423590"/>
                      </a:cubicBezTo>
                      <a:cubicBezTo>
                        <a:pt x="10607759" y="2584601"/>
                        <a:pt x="10831094" y="2916961"/>
                        <a:pt x="10795331" y="3269608"/>
                      </a:cubicBezTo>
                      <a:cubicBezTo>
                        <a:pt x="10753342" y="3682509"/>
                        <a:pt x="10367437" y="4022196"/>
                        <a:pt x="9865889" y="4087662"/>
                      </a:cubicBezTo>
                      <a:cubicBezTo>
                        <a:pt x="9863211" y="4094647"/>
                        <a:pt x="9860276" y="4101495"/>
                        <a:pt x="9857597" y="4108481"/>
                      </a:cubicBezTo>
                      <a:cubicBezTo>
                        <a:pt x="9943813" y="4509211"/>
                        <a:pt x="9804887" y="4923743"/>
                        <a:pt x="9478874" y="5239190"/>
                      </a:cubicBezTo>
                      <a:cubicBezTo>
                        <a:pt x="8963756" y="5737431"/>
                        <a:pt x="8098104" y="5883066"/>
                        <a:pt x="7399237" y="5589318"/>
                      </a:cubicBezTo>
                      <a:lnTo>
                        <a:pt x="7398893" y="5589824"/>
                      </a:lnTo>
                      <a:lnTo>
                        <a:pt x="7400554" y="5590749"/>
                      </a:lnTo>
                      <a:lnTo>
                        <a:pt x="7398832" y="5589912"/>
                      </a:lnTo>
                      <a:lnTo>
                        <a:pt x="7318982" y="5707101"/>
                      </a:lnTo>
                      <a:cubicBezTo>
                        <a:pt x="6881440" y="6267596"/>
                        <a:pt x="5919345" y="6398398"/>
                        <a:pt x="5302831" y="5949913"/>
                      </a:cubicBezTo>
                      <a:cubicBezTo>
                        <a:pt x="5154892" y="6217628"/>
                        <a:pt x="4856045" y="6411741"/>
                        <a:pt x="4503381" y="6468858"/>
                      </a:cubicBezTo>
                      <a:cubicBezTo>
                        <a:pt x="4454862" y="6476724"/>
                        <a:pt x="4406225" y="6481860"/>
                        <a:pt x="4357768" y="6484348"/>
                      </a:cubicBez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67CD084B-1048-8F3B-E6D1-71442B34B9A5}"/>
                    </a:ext>
                  </a:extLst>
                </p:cNvPr>
                <p:cNvSpPr txBox="1"/>
                <p:nvPr/>
              </p:nvSpPr>
              <p:spPr>
                <a:xfrm>
                  <a:off x="1306873" y="4338385"/>
                  <a:ext cx="2347721" cy="82659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en-US" sz="1100" b="1" i="0" u="none" strike="noStrike" cap="none" normalizeH="0" baseline="0" dirty="0">
                      <a:ln>
                        <a:noFill/>
                      </a:ln>
                      <a:solidFill>
                        <a:srgbClr val="001D35"/>
                      </a:solidFill>
                      <a:effectLst/>
                      <a:latin typeface="Google Sans"/>
                    </a:rPr>
                    <a:t>Earnestly listen for God’s voice</a:t>
                  </a:r>
                  <a:endParaRPr lang="en-US" sz="1100" dirty="0"/>
                </a:p>
              </p:txBody>
            </p:sp>
          </p:grp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A401C1EC-6587-F4AD-41D8-0CA3EC5DB0FD}"/>
                  </a:ext>
                </a:extLst>
              </p:cNvPr>
              <p:cNvSpPr/>
              <p:nvPr/>
            </p:nvSpPr>
            <p:spPr>
              <a:xfrm>
                <a:off x="2962904" y="4087437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0147241-F95B-A6DD-7057-3B277179AE3B}"/>
                </a:ext>
              </a:extLst>
            </p:cNvPr>
            <p:cNvGrpSpPr/>
            <p:nvPr/>
          </p:nvGrpSpPr>
          <p:grpSpPr>
            <a:xfrm>
              <a:off x="2487309" y="2030458"/>
              <a:ext cx="2262600" cy="1554984"/>
              <a:chOff x="4112341" y="3908472"/>
              <a:chExt cx="3846282" cy="2643378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59796BE4-602B-1125-C66B-241C06A27B01}"/>
                  </a:ext>
                </a:extLst>
              </p:cNvPr>
              <p:cNvGrpSpPr/>
              <p:nvPr/>
            </p:nvGrpSpPr>
            <p:grpSpPr>
              <a:xfrm>
                <a:off x="4112341" y="3908472"/>
                <a:ext cx="3846282" cy="2643378"/>
                <a:chOff x="4299758" y="2762890"/>
                <a:chExt cx="3846282" cy="2643378"/>
              </a:xfrm>
            </p:grpSpPr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0EFD6897-B98A-2C9D-1808-8F1F56433183}"/>
                    </a:ext>
                  </a:extLst>
                </p:cNvPr>
                <p:cNvSpPr/>
                <p:nvPr/>
              </p:nvSpPr>
              <p:spPr>
                <a:xfrm rot="10958234">
                  <a:off x="4299758" y="2762890"/>
                  <a:ext cx="3846282" cy="2643378"/>
                </a:xfrm>
                <a:custGeom>
                  <a:avLst/>
                  <a:gdLst>
                    <a:gd name="connsiteX0" fmla="*/ 5472217 w 10799067"/>
                    <a:gd name="connsiteY0" fmla="*/ 4961992 h 6567454"/>
                    <a:gd name="connsiteX1" fmla="*/ 5627441 w 10799067"/>
                    <a:gd name="connsiteY1" fmla="*/ 4945143 h 6567454"/>
                    <a:gd name="connsiteX2" fmla="*/ 6361681 w 10799067"/>
                    <a:gd name="connsiteY2" fmla="*/ 4473314 h 6567454"/>
                    <a:gd name="connsiteX3" fmla="*/ 7389136 w 10799067"/>
                    <a:gd name="connsiteY3" fmla="*/ 4419764 h 6567454"/>
                    <a:gd name="connsiteX4" fmla="*/ 7690913 w 10799067"/>
                    <a:gd name="connsiteY4" fmla="*/ 3977486 h 6567454"/>
                    <a:gd name="connsiteX5" fmla="*/ 8533908 w 10799067"/>
                    <a:gd name="connsiteY5" fmla="*/ 3461332 h 6567454"/>
                    <a:gd name="connsiteX6" fmla="*/ 8353953 w 10799067"/>
                    <a:gd name="connsiteY6" fmla="*/ 2871678 h 6567454"/>
                    <a:gd name="connsiteX7" fmla="*/ 8378588 w 10799067"/>
                    <a:gd name="connsiteY7" fmla="*/ 2486025 h 6567454"/>
                    <a:gd name="connsiteX8" fmla="*/ 7922931 w 10799067"/>
                    <a:gd name="connsiteY8" fmla="*/ 2152342 h 6567454"/>
                    <a:gd name="connsiteX9" fmla="*/ 7830529 w 10799067"/>
                    <a:gd name="connsiteY9" fmla="*/ 2130911 h 6567454"/>
                    <a:gd name="connsiteX10" fmla="*/ 7828208 w 10799067"/>
                    <a:gd name="connsiteY10" fmla="*/ 2130372 h 6567454"/>
                    <a:gd name="connsiteX11" fmla="*/ 7399350 w 10799067"/>
                    <a:gd name="connsiteY11" fmla="*/ 1763919 h 6567454"/>
                    <a:gd name="connsiteX12" fmla="*/ 6553653 w 10799067"/>
                    <a:gd name="connsiteY12" fmla="*/ 1898245 h 6567454"/>
                    <a:gd name="connsiteX13" fmla="*/ 6546462 w 10799067"/>
                    <a:gd name="connsiteY13" fmla="*/ 1893352 h 6567454"/>
                    <a:gd name="connsiteX14" fmla="*/ 6430127 w 10799067"/>
                    <a:gd name="connsiteY14" fmla="*/ 1814192 h 6567454"/>
                    <a:gd name="connsiteX15" fmla="*/ 6028093 w 10799067"/>
                    <a:gd name="connsiteY15" fmla="*/ 1722754 h 6567454"/>
                    <a:gd name="connsiteX16" fmla="*/ 5940184 w 10799067"/>
                    <a:gd name="connsiteY16" fmla="*/ 1727169 h 6567454"/>
                    <a:gd name="connsiteX17" fmla="*/ 5533427 w 10799067"/>
                    <a:gd name="connsiteY17" fmla="*/ 1879246 h 6567454"/>
                    <a:gd name="connsiteX18" fmla="*/ 5451195 w 10799067"/>
                    <a:gd name="connsiteY18" fmla="*/ 1963752 h 6567454"/>
                    <a:gd name="connsiteX19" fmla="*/ 5445533 w 10799067"/>
                    <a:gd name="connsiteY19" fmla="*/ 1969571 h 6567454"/>
                    <a:gd name="connsiteX20" fmla="*/ 4287123 w 10799067"/>
                    <a:gd name="connsiteY20" fmla="*/ 1993685 h 6567454"/>
                    <a:gd name="connsiteX21" fmla="*/ 4176370 w 10799067"/>
                    <a:gd name="connsiteY21" fmla="*/ 2102044 h 6567454"/>
                    <a:gd name="connsiteX22" fmla="*/ 4175334 w 10799067"/>
                    <a:gd name="connsiteY22" fmla="*/ 2101572 h 6567454"/>
                    <a:gd name="connsiteX23" fmla="*/ 4176327 w 10799067"/>
                    <a:gd name="connsiteY23" fmla="*/ 2102086 h 6567454"/>
                    <a:gd name="connsiteX24" fmla="*/ 4176085 w 10799067"/>
                    <a:gd name="connsiteY24" fmla="*/ 2102322 h 6567454"/>
                    <a:gd name="connsiteX25" fmla="*/ 2917002 w 10799067"/>
                    <a:gd name="connsiteY25" fmla="*/ 2230198 h 6567454"/>
                    <a:gd name="connsiteX26" fmla="*/ 2658185 w 10799067"/>
                    <a:gd name="connsiteY26" fmla="*/ 2789927 h 6567454"/>
                    <a:gd name="connsiteX27" fmla="*/ 2652627 w 10799067"/>
                    <a:gd name="connsiteY27" fmla="*/ 2800202 h 6567454"/>
                    <a:gd name="connsiteX28" fmla="*/ 2071604 w 10799067"/>
                    <a:gd name="connsiteY28" fmla="*/ 3189980 h 6567454"/>
                    <a:gd name="connsiteX29" fmla="*/ 2389754 w 10799067"/>
                    <a:gd name="connsiteY29" fmla="*/ 3628508 h 6567454"/>
                    <a:gd name="connsiteX30" fmla="*/ 2239092 w 10799067"/>
                    <a:gd name="connsiteY30" fmla="*/ 4055936 h 6567454"/>
                    <a:gd name="connsiteX31" fmla="*/ 2944190 w 10799067"/>
                    <a:gd name="connsiteY31" fmla="*/ 4372589 h 6567454"/>
                    <a:gd name="connsiteX32" fmla="*/ 4547862 w 10799067"/>
                    <a:gd name="connsiteY32" fmla="*/ 4657141 h 6567454"/>
                    <a:gd name="connsiteX33" fmla="*/ 5472217 w 10799067"/>
                    <a:gd name="connsiteY33" fmla="*/ 4961992 h 6567454"/>
                    <a:gd name="connsiteX34" fmla="*/ 4357768 w 10799067"/>
                    <a:gd name="connsiteY34" fmla="*/ 6484348 h 6567454"/>
                    <a:gd name="connsiteX35" fmla="*/ 3569304 w 10799067"/>
                    <a:gd name="connsiteY35" fmla="*/ 6261371 h 6567454"/>
                    <a:gd name="connsiteX36" fmla="*/ 3481355 w 10799067"/>
                    <a:gd name="connsiteY36" fmla="*/ 6186906 h 6567454"/>
                    <a:gd name="connsiteX37" fmla="*/ 3472985 w 10799067"/>
                    <a:gd name="connsiteY37" fmla="*/ 6197093 h 6567454"/>
                    <a:gd name="connsiteX38" fmla="*/ 3480581 w 10799067"/>
                    <a:gd name="connsiteY38" fmla="*/ 6186250 h 6567454"/>
                    <a:gd name="connsiteX39" fmla="*/ 3468774 w 10799067"/>
                    <a:gd name="connsiteY39" fmla="*/ 6176254 h 6567454"/>
                    <a:gd name="connsiteX40" fmla="*/ 2076358 w 10799067"/>
                    <a:gd name="connsiteY40" fmla="*/ 6507555 h 6567454"/>
                    <a:gd name="connsiteX41" fmla="*/ 1330528 w 10799067"/>
                    <a:gd name="connsiteY41" fmla="*/ 5813058 h 6567454"/>
                    <a:gd name="connsiteX42" fmla="*/ 1326624 w 10799067"/>
                    <a:gd name="connsiteY42" fmla="*/ 5812167 h 6567454"/>
                    <a:gd name="connsiteX43" fmla="*/ 1171186 w 10799067"/>
                    <a:gd name="connsiteY43" fmla="*/ 5776701 h 6567454"/>
                    <a:gd name="connsiteX44" fmla="*/ 383839 w 10799067"/>
                    <a:gd name="connsiteY44" fmla="*/ 5149293 h 6567454"/>
                    <a:gd name="connsiteX45" fmla="*/ 389502 w 10799067"/>
                    <a:gd name="connsiteY45" fmla="*/ 4381993 h 6567454"/>
                    <a:gd name="connsiteX46" fmla="*/ 36693 w 10799067"/>
                    <a:gd name="connsiteY46" fmla="*/ 3225459 h 6567454"/>
                    <a:gd name="connsiteX47" fmla="*/ 1389714 w 10799067"/>
                    <a:gd name="connsiteY47" fmla="*/ 2136541 h 6567454"/>
                    <a:gd name="connsiteX48" fmla="*/ 1850531 w 10799067"/>
                    <a:gd name="connsiteY48" fmla="*/ 1235651 h 6567454"/>
                    <a:gd name="connsiteX49" fmla="*/ 3552230 w 10799067"/>
                    <a:gd name="connsiteY49" fmla="*/ 1050761 h 6567454"/>
                    <a:gd name="connsiteX50" fmla="*/ 4728663 w 10799067"/>
                    <a:gd name="connsiteY50" fmla="*/ 58137 h 6567454"/>
                    <a:gd name="connsiteX51" fmla="*/ 6548163 w 10799067"/>
                    <a:gd name="connsiteY51" fmla="*/ 547147 h 6567454"/>
                    <a:gd name="connsiteX52" fmla="*/ 9237861 w 10799067"/>
                    <a:gd name="connsiteY52" fmla="*/ 989213 h 6567454"/>
                    <a:gd name="connsiteX53" fmla="*/ 10437972 w 10799067"/>
                    <a:gd name="connsiteY53" fmla="*/ 1563736 h 6567454"/>
                    <a:gd name="connsiteX54" fmla="*/ 10226796 w 10799067"/>
                    <a:gd name="connsiteY54" fmla="*/ 2423590 h 6567454"/>
                    <a:gd name="connsiteX55" fmla="*/ 10795331 w 10799067"/>
                    <a:gd name="connsiteY55" fmla="*/ 3269608 h 6567454"/>
                    <a:gd name="connsiteX56" fmla="*/ 9865889 w 10799067"/>
                    <a:gd name="connsiteY56" fmla="*/ 4087662 h 6567454"/>
                    <a:gd name="connsiteX57" fmla="*/ 9857597 w 10799067"/>
                    <a:gd name="connsiteY57" fmla="*/ 4108481 h 6567454"/>
                    <a:gd name="connsiteX58" fmla="*/ 9478874 w 10799067"/>
                    <a:gd name="connsiteY58" fmla="*/ 5239190 h 6567454"/>
                    <a:gd name="connsiteX59" fmla="*/ 7399237 w 10799067"/>
                    <a:gd name="connsiteY59" fmla="*/ 5589318 h 6567454"/>
                    <a:gd name="connsiteX60" fmla="*/ 7398893 w 10799067"/>
                    <a:gd name="connsiteY60" fmla="*/ 5589824 h 6567454"/>
                    <a:gd name="connsiteX61" fmla="*/ 7400554 w 10799067"/>
                    <a:gd name="connsiteY61" fmla="*/ 5590749 h 6567454"/>
                    <a:gd name="connsiteX62" fmla="*/ 7398832 w 10799067"/>
                    <a:gd name="connsiteY62" fmla="*/ 5589912 h 6567454"/>
                    <a:gd name="connsiteX63" fmla="*/ 7318982 w 10799067"/>
                    <a:gd name="connsiteY63" fmla="*/ 5707101 h 6567454"/>
                    <a:gd name="connsiteX64" fmla="*/ 5302831 w 10799067"/>
                    <a:gd name="connsiteY64" fmla="*/ 5949913 h 6567454"/>
                    <a:gd name="connsiteX65" fmla="*/ 4503381 w 10799067"/>
                    <a:gd name="connsiteY65" fmla="*/ 6468858 h 6567454"/>
                    <a:gd name="connsiteX66" fmla="*/ 4357768 w 10799067"/>
                    <a:gd name="connsiteY66" fmla="*/ 6484348 h 656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10799067" h="6567454">
                      <a:moveTo>
                        <a:pt x="5472217" y="4961992"/>
                      </a:moveTo>
                      <a:cubicBezTo>
                        <a:pt x="5523963" y="4959150"/>
                        <a:pt x="5575842" y="4953571"/>
                        <a:pt x="5627441" y="4945143"/>
                      </a:cubicBezTo>
                      <a:cubicBezTo>
                        <a:pt x="5977737" y="4887917"/>
                        <a:pt x="6257283" y="4708291"/>
                        <a:pt x="6361681" y="4473314"/>
                      </a:cubicBezTo>
                      <a:cubicBezTo>
                        <a:pt x="6684488" y="4610115"/>
                        <a:pt x="7100878" y="4588440"/>
                        <a:pt x="7389136" y="4419764"/>
                      </a:cubicBezTo>
                      <a:cubicBezTo>
                        <a:pt x="7578855" y="4308763"/>
                        <a:pt x="7688961" y="4147512"/>
                        <a:pt x="7690913" y="3977486"/>
                      </a:cubicBezTo>
                      <a:cubicBezTo>
                        <a:pt x="8100094" y="3937735"/>
                        <a:pt x="8433266" y="3733734"/>
                        <a:pt x="8533908" y="3461332"/>
                      </a:cubicBezTo>
                      <a:cubicBezTo>
                        <a:pt x="8609615" y="3256430"/>
                        <a:pt x="8543372" y="3039229"/>
                        <a:pt x="8353953" y="2871678"/>
                      </a:cubicBezTo>
                      <a:cubicBezTo>
                        <a:pt x="8431012" y="2749502"/>
                        <a:pt x="8439724" y="2612326"/>
                        <a:pt x="8378588" y="2486025"/>
                      </a:cubicBezTo>
                      <a:cubicBezTo>
                        <a:pt x="8304983" y="2333774"/>
                        <a:pt x="8137534" y="2212531"/>
                        <a:pt x="7922931" y="2152342"/>
                      </a:cubicBezTo>
                      <a:lnTo>
                        <a:pt x="7830529" y="2130911"/>
                      </a:lnTo>
                      <a:lnTo>
                        <a:pt x="7828208" y="2130372"/>
                      </a:lnTo>
                      <a:cubicBezTo>
                        <a:pt x="7784947" y="1967171"/>
                        <a:pt x="7623919" y="1829620"/>
                        <a:pt x="7399350" y="1763919"/>
                      </a:cubicBezTo>
                      <a:cubicBezTo>
                        <a:pt x="7104634" y="1677669"/>
                        <a:pt x="6761247" y="1732194"/>
                        <a:pt x="6553653" y="1898245"/>
                      </a:cubicBezTo>
                      <a:lnTo>
                        <a:pt x="6546462" y="1893352"/>
                      </a:lnTo>
                      <a:lnTo>
                        <a:pt x="6430127" y="1814192"/>
                      </a:lnTo>
                      <a:cubicBezTo>
                        <a:pt x="6315366" y="1754634"/>
                        <a:pt x="6173996" y="1722110"/>
                        <a:pt x="6028093" y="1722754"/>
                      </a:cubicBezTo>
                      <a:cubicBezTo>
                        <a:pt x="5998912" y="1722883"/>
                        <a:pt x="5969550" y="1724338"/>
                        <a:pt x="5940184" y="1727169"/>
                      </a:cubicBezTo>
                      <a:cubicBezTo>
                        <a:pt x="5780095" y="1742582"/>
                        <a:pt x="5636059" y="1797440"/>
                        <a:pt x="5533427" y="1879246"/>
                      </a:cubicBezTo>
                      <a:lnTo>
                        <a:pt x="5451195" y="1963752"/>
                      </a:lnTo>
                      <a:lnTo>
                        <a:pt x="5445533" y="1969571"/>
                      </a:lnTo>
                      <a:cubicBezTo>
                        <a:pt x="5111422" y="1745788"/>
                        <a:pt x="4582491" y="1768749"/>
                        <a:pt x="4287123" y="1993685"/>
                      </a:cubicBezTo>
                      <a:lnTo>
                        <a:pt x="4176370" y="2102044"/>
                      </a:lnTo>
                      <a:lnTo>
                        <a:pt x="4175334" y="2101572"/>
                      </a:lnTo>
                      <a:lnTo>
                        <a:pt x="4176327" y="2102086"/>
                      </a:lnTo>
                      <a:lnTo>
                        <a:pt x="4176085" y="2102322"/>
                      </a:lnTo>
                      <a:cubicBezTo>
                        <a:pt x="3764352" y="1938446"/>
                        <a:pt x="3240259" y="1991621"/>
                        <a:pt x="2917002" y="2230198"/>
                      </a:cubicBezTo>
                      <a:cubicBezTo>
                        <a:pt x="2712412" y="2381249"/>
                        <a:pt x="2617477" y="2586451"/>
                        <a:pt x="2658185" y="2789927"/>
                      </a:cubicBezTo>
                      <a:cubicBezTo>
                        <a:pt x="2656383" y="2793377"/>
                        <a:pt x="2654430" y="2796752"/>
                        <a:pt x="2652627" y="2800202"/>
                      </a:cubicBezTo>
                      <a:cubicBezTo>
                        <a:pt x="2349498" y="2821502"/>
                        <a:pt x="2108256" y="2983353"/>
                        <a:pt x="2071604" y="3189980"/>
                      </a:cubicBezTo>
                      <a:cubicBezTo>
                        <a:pt x="2040360" y="3366456"/>
                        <a:pt x="2165337" y="3538733"/>
                        <a:pt x="2389754" y="3628508"/>
                      </a:cubicBezTo>
                      <a:cubicBezTo>
                        <a:pt x="2231581" y="3742959"/>
                        <a:pt x="2174349" y="3905410"/>
                        <a:pt x="2239092" y="4055936"/>
                      </a:cubicBezTo>
                      <a:cubicBezTo>
                        <a:pt x="2328468" y="4263988"/>
                        <a:pt x="2626640" y="4397864"/>
                        <a:pt x="2944190" y="4372589"/>
                      </a:cubicBezTo>
                      <a:cubicBezTo>
                        <a:pt x="3267448" y="4757116"/>
                        <a:pt x="3990873" y="4885443"/>
                        <a:pt x="4547862" y="4657141"/>
                      </a:cubicBezTo>
                      <a:cubicBezTo>
                        <a:pt x="4754348" y="4867602"/>
                        <a:pt x="5109998" y="4981880"/>
                        <a:pt x="5472217" y="4961992"/>
                      </a:cubicBezTo>
                      <a:close/>
                      <a:moveTo>
                        <a:pt x="4357768" y="6484348"/>
                      </a:moveTo>
                      <a:cubicBezTo>
                        <a:pt x="4067027" y="6499276"/>
                        <a:pt x="3782760" y="6418911"/>
                        <a:pt x="3569304" y="6261371"/>
                      </a:cubicBezTo>
                      <a:lnTo>
                        <a:pt x="3481355" y="6186906"/>
                      </a:lnTo>
                      <a:lnTo>
                        <a:pt x="3472985" y="6197093"/>
                      </a:lnTo>
                      <a:lnTo>
                        <a:pt x="3480581" y="6186250"/>
                      </a:lnTo>
                      <a:lnTo>
                        <a:pt x="3468774" y="6176254"/>
                      </a:lnTo>
                      <a:cubicBezTo>
                        <a:pt x="3139143" y="6521702"/>
                        <a:pt x="2573766" y="6656191"/>
                        <a:pt x="2076358" y="6507555"/>
                      </a:cubicBezTo>
                      <a:cubicBezTo>
                        <a:pt x="1697346" y="6394339"/>
                        <a:pt x="1417305" y="6133658"/>
                        <a:pt x="1330528" y="5813058"/>
                      </a:cubicBezTo>
                      <a:lnTo>
                        <a:pt x="1326624" y="5812167"/>
                      </a:lnTo>
                      <a:lnTo>
                        <a:pt x="1171186" y="5776701"/>
                      </a:lnTo>
                      <a:cubicBezTo>
                        <a:pt x="809230" y="5673661"/>
                        <a:pt x="520013" y="5445838"/>
                        <a:pt x="383839" y="5149293"/>
                      </a:cubicBezTo>
                      <a:cubicBezTo>
                        <a:pt x="270746" y="4903298"/>
                        <a:pt x="272676" y="4630374"/>
                        <a:pt x="389502" y="4381993"/>
                      </a:cubicBezTo>
                      <a:cubicBezTo>
                        <a:pt x="59563" y="4063942"/>
                        <a:pt x="-70324" y="3637924"/>
                        <a:pt x="36693" y="3225459"/>
                      </a:cubicBezTo>
                      <a:cubicBezTo>
                        <a:pt x="178957" y="2677116"/>
                        <a:pt x="713703" y="2246739"/>
                        <a:pt x="1389714" y="2136541"/>
                      </a:cubicBezTo>
                      <a:cubicBezTo>
                        <a:pt x="1377414" y="1798936"/>
                        <a:pt x="1545557" y="1470473"/>
                        <a:pt x="1850531" y="1235651"/>
                      </a:cubicBezTo>
                      <a:cubicBezTo>
                        <a:pt x="2313905" y="878822"/>
                        <a:pt x="3003544" y="803946"/>
                        <a:pt x="3552230" y="1050761"/>
                      </a:cubicBezTo>
                      <a:cubicBezTo>
                        <a:pt x="3704152" y="576410"/>
                        <a:pt x="4152055" y="198514"/>
                        <a:pt x="4728663" y="58137"/>
                      </a:cubicBezTo>
                      <a:cubicBezTo>
                        <a:pt x="5408130" y="-107265"/>
                        <a:pt x="6134207" y="87822"/>
                        <a:pt x="6548163" y="547147"/>
                      </a:cubicBezTo>
                      <a:cubicBezTo>
                        <a:pt x="7452446" y="51418"/>
                        <a:pt x="8665779" y="250762"/>
                        <a:pt x="9237861" y="989213"/>
                      </a:cubicBezTo>
                      <a:cubicBezTo>
                        <a:pt x="9762997" y="914754"/>
                        <a:pt x="10270498" y="1157649"/>
                        <a:pt x="10437972" y="1563736"/>
                      </a:cubicBezTo>
                      <a:cubicBezTo>
                        <a:pt x="10559268" y="1857536"/>
                        <a:pt x="10479059" y="2184336"/>
                        <a:pt x="10226796" y="2423590"/>
                      </a:cubicBezTo>
                      <a:cubicBezTo>
                        <a:pt x="10607759" y="2584601"/>
                        <a:pt x="10831094" y="2916961"/>
                        <a:pt x="10795331" y="3269608"/>
                      </a:cubicBezTo>
                      <a:cubicBezTo>
                        <a:pt x="10753342" y="3682509"/>
                        <a:pt x="10367437" y="4022196"/>
                        <a:pt x="9865889" y="4087662"/>
                      </a:cubicBezTo>
                      <a:cubicBezTo>
                        <a:pt x="9863211" y="4094647"/>
                        <a:pt x="9860276" y="4101495"/>
                        <a:pt x="9857597" y="4108481"/>
                      </a:cubicBezTo>
                      <a:cubicBezTo>
                        <a:pt x="9943813" y="4509211"/>
                        <a:pt x="9804887" y="4923743"/>
                        <a:pt x="9478874" y="5239190"/>
                      </a:cubicBezTo>
                      <a:cubicBezTo>
                        <a:pt x="8963756" y="5737431"/>
                        <a:pt x="8098104" y="5883066"/>
                        <a:pt x="7399237" y="5589318"/>
                      </a:cubicBezTo>
                      <a:lnTo>
                        <a:pt x="7398893" y="5589824"/>
                      </a:lnTo>
                      <a:lnTo>
                        <a:pt x="7400554" y="5590749"/>
                      </a:lnTo>
                      <a:lnTo>
                        <a:pt x="7398832" y="5589912"/>
                      </a:lnTo>
                      <a:lnTo>
                        <a:pt x="7318982" y="5707101"/>
                      </a:lnTo>
                      <a:cubicBezTo>
                        <a:pt x="6881440" y="6267596"/>
                        <a:pt x="5919345" y="6398398"/>
                        <a:pt x="5302831" y="5949913"/>
                      </a:cubicBezTo>
                      <a:cubicBezTo>
                        <a:pt x="5154892" y="6217628"/>
                        <a:pt x="4856045" y="6411741"/>
                        <a:pt x="4503381" y="6468858"/>
                      </a:cubicBezTo>
                      <a:cubicBezTo>
                        <a:pt x="4454862" y="6476724"/>
                        <a:pt x="4406225" y="6481860"/>
                        <a:pt x="4357768" y="6484348"/>
                      </a:cubicBezTo>
                      <a:close/>
                    </a:path>
                  </a:pathLst>
                </a:cu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2A62DB4-CD95-1F10-50DA-EC12C4404489}"/>
                    </a:ext>
                  </a:extLst>
                </p:cNvPr>
                <p:cNvSpPr txBox="1"/>
                <p:nvPr/>
              </p:nvSpPr>
              <p:spPr>
                <a:xfrm>
                  <a:off x="5087263" y="3622914"/>
                  <a:ext cx="2347722" cy="117222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en-US" sz="1100" b="1" i="0" u="none" strike="noStrike" cap="none" normalizeH="0" baseline="0" dirty="0">
                      <a:ln>
                        <a:noFill/>
                      </a:ln>
                      <a:solidFill>
                        <a:srgbClr val="001D35"/>
                      </a:solidFill>
                      <a:effectLst/>
                      <a:latin typeface="Google Sans"/>
                    </a:rPr>
                    <a:t>Be humble, pray continually, and do good works</a:t>
                  </a:r>
                  <a:endParaRPr lang="en-US" sz="1100" dirty="0"/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163E1DF-B861-6DEF-B6B5-589ED1FFBBA3}"/>
                  </a:ext>
                </a:extLst>
              </p:cNvPr>
              <p:cNvSpPr/>
              <p:nvPr/>
            </p:nvSpPr>
            <p:spPr>
              <a:xfrm>
                <a:off x="6001430" y="4294940"/>
                <a:ext cx="68104" cy="6810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F807C163-0A51-9E26-FD8D-39CAA27ACB75}"/>
                </a:ext>
              </a:extLst>
            </p:cNvPr>
            <p:cNvGrpSpPr/>
            <p:nvPr/>
          </p:nvGrpSpPr>
          <p:grpSpPr>
            <a:xfrm>
              <a:off x="373920" y="4831614"/>
              <a:ext cx="1983133" cy="1362919"/>
              <a:chOff x="8082104" y="3833328"/>
              <a:chExt cx="3846282" cy="2643378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244FD342-99CC-DA46-E9BF-47B08292EB7E}"/>
                  </a:ext>
                </a:extLst>
              </p:cNvPr>
              <p:cNvGrpSpPr/>
              <p:nvPr/>
            </p:nvGrpSpPr>
            <p:grpSpPr>
              <a:xfrm>
                <a:off x="8082104" y="3833328"/>
                <a:ext cx="3846282" cy="2643378"/>
                <a:chOff x="7163725" y="2967772"/>
                <a:chExt cx="3846282" cy="2643378"/>
              </a:xfrm>
            </p:grpSpPr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39971291-6133-4936-3D19-D6798BCE8E14}"/>
                    </a:ext>
                  </a:extLst>
                </p:cNvPr>
                <p:cNvSpPr/>
                <p:nvPr/>
              </p:nvSpPr>
              <p:spPr>
                <a:xfrm rot="10958234">
                  <a:off x="7163725" y="2967772"/>
                  <a:ext cx="3846282" cy="2643378"/>
                </a:xfrm>
                <a:custGeom>
                  <a:avLst/>
                  <a:gdLst>
                    <a:gd name="connsiteX0" fmla="*/ 5472217 w 10799067"/>
                    <a:gd name="connsiteY0" fmla="*/ 4961992 h 6567454"/>
                    <a:gd name="connsiteX1" fmla="*/ 5627441 w 10799067"/>
                    <a:gd name="connsiteY1" fmla="*/ 4945143 h 6567454"/>
                    <a:gd name="connsiteX2" fmla="*/ 6361681 w 10799067"/>
                    <a:gd name="connsiteY2" fmla="*/ 4473314 h 6567454"/>
                    <a:gd name="connsiteX3" fmla="*/ 7389136 w 10799067"/>
                    <a:gd name="connsiteY3" fmla="*/ 4419764 h 6567454"/>
                    <a:gd name="connsiteX4" fmla="*/ 7690913 w 10799067"/>
                    <a:gd name="connsiteY4" fmla="*/ 3977486 h 6567454"/>
                    <a:gd name="connsiteX5" fmla="*/ 8533908 w 10799067"/>
                    <a:gd name="connsiteY5" fmla="*/ 3461332 h 6567454"/>
                    <a:gd name="connsiteX6" fmla="*/ 8353953 w 10799067"/>
                    <a:gd name="connsiteY6" fmla="*/ 2871678 h 6567454"/>
                    <a:gd name="connsiteX7" fmla="*/ 8378588 w 10799067"/>
                    <a:gd name="connsiteY7" fmla="*/ 2486025 h 6567454"/>
                    <a:gd name="connsiteX8" fmla="*/ 7922931 w 10799067"/>
                    <a:gd name="connsiteY8" fmla="*/ 2152342 h 6567454"/>
                    <a:gd name="connsiteX9" fmla="*/ 7830529 w 10799067"/>
                    <a:gd name="connsiteY9" fmla="*/ 2130911 h 6567454"/>
                    <a:gd name="connsiteX10" fmla="*/ 7828208 w 10799067"/>
                    <a:gd name="connsiteY10" fmla="*/ 2130372 h 6567454"/>
                    <a:gd name="connsiteX11" fmla="*/ 7399350 w 10799067"/>
                    <a:gd name="connsiteY11" fmla="*/ 1763919 h 6567454"/>
                    <a:gd name="connsiteX12" fmla="*/ 6553653 w 10799067"/>
                    <a:gd name="connsiteY12" fmla="*/ 1898245 h 6567454"/>
                    <a:gd name="connsiteX13" fmla="*/ 6546462 w 10799067"/>
                    <a:gd name="connsiteY13" fmla="*/ 1893352 h 6567454"/>
                    <a:gd name="connsiteX14" fmla="*/ 6430127 w 10799067"/>
                    <a:gd name="connsiteY14" fmla="*/ 1814192 h 6567454"/>
                    <a:gd name="connsiteX15" fmla="*/ 6028093 w 10799067"/>
                    <a:gd name="connsiteY15" fmla="*/ 1722754 h 6567454"/>
                    <a:gd name="connsiteX16" fmla="*/ 5940184 w 10799067"/>
                    <a:gd name="connsiteY16" fmla="*/ 1727169 h 6567454"/>
                    <a:gd name="connsiteX17" fmla="*/ 5533427 w 10799067"/>
                    <a:gd name="connsiteY17" fmla="*/ 1879246 h 6567454"/>
                    <a:gd name="connsiteX18" fmla="*/ 5451195 w 10799067"/>
                    <a:gd name="connsiteY18" fmla="*/ 1963752 h 6567454"/>
                    <a:gd name="connsiteX19" fmla="*/ 5445533 w 10799067"/>
                    <a:gd name="connsiteY19" fmla="*/ 1969571 h 6567454"/>
                    <a:gd name="connsiteX20" fmla="*/ 4287123 w 10799067"/>
                    <a:gd name="connsiteY20" fmla="*/ 1993685 h 6567454"/>
                    <a:gd name="connsiteX21" fmla="*/ 4176370 w 10799067"/>
                    <a:gd name="connsiteY21" fmla="*/ 2102044 h 6567454"/>
                    <a:gd name="connsiteX22" fmla="*/ 4175334 w 10799067"/>
                    <a:gd name="connsiteY22" fmla="*/ 2101572 h 6567454"/>
                    <a:gd name="connsiteX23" fmla="*/ 4176327 w 10799067"/>
                    <a:gd name="connsiteY23" fmla="*/ 2102086 h 6567454"/>
                    <a:gd name="connsiteX24" fmla="*/ 4176085 w 10799067"/>
                    <a:gd name="connsiteY24" fmla="*/ 2102322 h 6567454"/>
                    <a:gd name="connsiteX25" fmla="*/ 2917002 w 10799067"/>
                    <a:gd name="connsiteY25" fmla="*/ 2230198 h 6567454"/>
                    <a:gd name="connsiteX26" fmla="*/ 2658185 w 10799067"/>
                    <a:gd name="connsiteY26" fmla="*/ 2789927 h 6567454"/>
                    <a:gd name="connsiteX27" fmla="*/ 2652627 w 10799067"/>
                    <a:gd name="connsiteY27" fmla="*/ 2800202 h 6567454"/>
                    <a:gd name="connsiteX28" fmla="*/ 2071604 w 10799067"/>
                    <a:gd name="connsiteY28" fmla="*/ 3189980 h 6567454"/>
                    <a:gd name="connsiteX29" fmla="*/ 2389754 w 10799067"/>
                    <a:gd name="connsiteY29" fmla="*/ 3628508 h 6567454"/>
                    <a:gd name="connsiteX30" fmla="*/ 2239092 w 10799067"/>
                    <a:gd name="connsiteY30" fmla="*/ 4055936 h 6567454"/>
                    <a:gd name="connsiteX31" fmla="*/ 2944190 w 10799067"/>
                    <a:gd name="connsiteY31" fmla="*/ 4372589 h 6567454"/>
                    <a:gd name="connsiteX32" fmla="*/ 4547862 w 10799067"/>
                    <a:gd name="connsiteY32" fmla="*/ 4657141 h 6567454"/>
                    <a:gd name="connsiteX33" fmla="*/ 5472217 w 10799067"/>
                    <a:gd name="connsiteY33" fmla="*/ 4961992 h 6567454"/>
                    <a:gd name="connsiteX34" fmla="*/ 4357768 w 10799067"/>
                    <a:gd name="connsiteY34" fmla="*/ 6484348 h 6567454"/>
                    <a:gd name="connsiteX35" fmla="*/ 3569304 w 10799067"/>
                    <a:gd name="connsiteY35" fmla="*/ 6261371 h 6567454"/>
                    <a:gd name="connsiteX36" fmla="*/ 3481355 w 10799067"/>
                    <a:gd name="connsiteY36" fmla="*/ 6186906 h 6567454"/>
                    <a:gd name="connsiteX37" fmla="*/ 3472985 w 10799067"/>
                    <a:gd name="connsiteY37" fmla="*/ 6197093 h 6567454"/>
                    <a:gd name="connsiteX38" fmla="*/ 3480581 w 10799067"/>
                    <a:gd name="connsiteY38" fmla="*/ 6186250 h 6567454"/>
                    <a:gd name="connsiteX39" fmla="*/ 3468774 w 10799067"/>
                    <a:gd name="connsiteY39" fmla="*/ 6176254 h 6567454"/>
                    <a:gd name="connsiteX40" fmla="*/ 2076358 w 10799067"/>
                    <a:gd name="connsiteY40" fmla="*/ 6507555 h 6567454"/>
                    <a:gd name="connsiteX41" fmla="*/ 1330528 w 10799067"/>
                    <a:gd name="connsiteY41" fmla="*/ 5813058 h 6567454"/>
                    <a:gd name="connsiteX42" fmla="*/ 1326624 w 10799067"/>
                    <a:gd name="connsiteY42" fmla="*/ 5812167 h 6567454"/>
                    <a:gd name="connsiteX43" fmla="*/ 1171186 w 10799067"/>
                    <a:gd name="connsiteY43" fmla="*/ 5776701 h 6567454"/>
                    <a:gd name="connsiteX44" fmla="*/ 383839 w 10799067"/>
                    <a:gd name="connsiteY44" fmla="*/ 5149293 h 6567454"/>
                    <a:gd name="connsiteX45" fmla="*/ 389502 w 10799067"/>
                    <a:gd name="connsiteY45" fmla="*/ 4381993 h 6567454"/>
                    <a:gd name="connsiteX46" fmla="*/ 36693 w 10799067"/>
                    <a:gd name="connsiteY46" fmla="*/ 3225459 h 6567454"/>
                    <a:gd name="connsiteX47" fmla="*/ 1389714 w 10799067"/>
                    <a:gd name="connsiteY47" fmla="*/ 2136541 h 6567454"/>
                    <a:gd name="connsiteX48" fmla="*/ 1850531 w 10799067"/>
                    <a:gd name="connsiteY48" fmla="*/ 1235651 h 6567454"/>
                    <a:gd name="connsiteX49" fmla="*/ 3552230 w 10799067"/>
                    <a:gd name="connsiteY49" fmla="*/ 1050761 h 6567454"/>
                    <a:gd name="connsiteX50" fmla="*/ 4728663 w 10799067"/>
                    <a:gd name="connsiteY50" fmla="*/ 58137 h 6567454"/>
                    <a:gd name="connsiteX51" fmla="*/ 6548163 w 10799067"/>
                    <a:gd name="connsiteY51" fmla="*/ 547147 h 6567454"/>
                    <a:gd name="connsiteX52" fmla="*/ 9237861 w 10799067"/>
                    <a:gd name="connsiteY52" fmla="*/ 989213 h 6567454"/>
                    <a:gd name="connsiteX53" fmla="*/ 10437972 w 10799067"/>
                    <a:gd name="connsiteY53" fmla="*/ 1563736 h 6567454"/>
                    <a:gd name="connsiteX54" fmla="*/ 10226796 w 10799067"/>
                    <a:gd name="connsiteY54" fmla="*/ 2423590 h 6567454"/>
                    <a:gd name="connsiteX55" fmla="*/ 10795331 w 10799067"/>
                    <a:gd name="connsiteY55" fmla="*/ 3269608 h 6567454"/>
                    <a:gd name="connsiteX56" fmla="*/ 9865889 w 10799067"/>
                    <a:gd name="connsiteY56" fmla="*/ 4087662 h 6567454"/>
                    <a:gd name="connsiteX57" fmla="*/ 9857597 w 10799067"/>
                    <a:gd name="connsiteY57" fmla="*/ 4108481 h 6567454"/>
                    <a:gd name="connsiteX58" fmla="*/ 9478874 w 10799067"/>
                    <a:gd name="connsiteY58" fmla="*/ 5239190 h 6567454"/>
                    <a:gd name="connsiteX59" fmla="*/ 7399237 w 10799067"/>
                    <a:gd name="connsiteY59" fmla="*/ 5589318 h 6567454"/>
                    <a:gd name="connsiteX60" fmla="*/ 7398893 w 10799067"/>
                    <a:gd name="connsiteY60" fmla="*/ 5589824 h 6567454"/>
                    <a:gd name="connsiteX61" fmla="*/ 7400554 w 10799067"/>
                    <a:gd name="connsiteY61" fmla="*/ 5590749 h 6567454"/>
                    <a:gd name="connsiteX62" fmla="*/ 7398832 w 10799067"/>
                    <a:gd name="connsiteY62" fmla="*/ 5589912 h 6567454"/>
                    <a:gd name="connsiteX63" fmla="*/ 7318982 w 10799067"/>
                    <a:gd name="connsiteY63" fmla="*/ 5707101 h 6567454"/>
                    <a:gd name="connsiteX64" fmla="*/ 5302831 w 10799067"/>
                    <a:gd name="connsiteY64" fmla="*/ 5949913 h 6567454"/>
                    <a:gd name="connsiteX65" fmla="*/ 4503381 w 10799067"/>
                    <a:gd name="connsiteY65" fmla="*/ 6468858 h 6567454"/>
                    <a:gd name="connsiteX66" fmla="*/ 4357768 w 10799067"/>
                    <a:gd name="connsiteY66" fmla="*/ 6484348 h 656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10799067" h="6567454">
                      <a:moveTo>
                        <a:pt x="5472217" y="4961992"/>
                      </a:moveTo>
                      <a:cubicBezTo>
                        <a:pt x="5523963" y="4959150"/>
                        <a:pt x="5575842" y="4953571"/>
                        <a:pt x="5627441" y="4945143"/>
                      </a:cubicBezTo>
                      <a:cubicBezTo>
                        <a:pt x="5977737" y="4887917"/>
                        <a:pt x="6257283" y="4708291"/>
                        <a:pt x="6361681" y="4473314"/>
                      </a:cubicBezTo>
                      <a:cubicBezTo>
                        <a:pt x="6684488" y="4610115"/>
                        <a:pt x="7100878" y="4588440"/>
                        <a:pt x="7389136" y="4419764"/>
                      </a:cubicBezTo>
                      <a:cubicBezTo>
                        <a:pt x="7578855" y="4308763"/>
                        <a:pt x="7688961" y="4147512"/>
                        <a:pt x="7690913" y="3977486"/>
                      </a:cubicBezTo>
                      <a:cubicBezTo>
                        <a:pt x="8100094" y="3937735"/>
                        <a:pt x="8433266" y="3733734"/>
                        <a:pt x="8533908" y="3461332"/>
                      </a:cubicBezTo>
                      <a:cubicBezTo>
                        <a:pt x="8609615" y="3256430"/>
                        <a:pt x="8543372" y="3039229"/>
                        <a:pt x="8353953" y="2871678"/>
                      </a:cubicBezTo>
                      <a:cubicBezTo>
                        <a:pt x="8431012" y="2749502"/>
                        <a:pt x="8439724" y="2612326"/>
                        <a:pt x="8378588" y="2486025"/>
                      </a:cubicBezTo>
                      <a:cubicBezTo>
                        <a:pt x="8304983" y="2333774"/>
                        <a:pt x="8137534" y="2212531"/>
                        <a:pt x="7922931" y="2152342"/>
                      </a:cubicBezTo>
                      <a:lnTo>
                        <a:pt x="7830529" y="2130911"/>
                      </a:lnTo>
                      <a:lnTo>
                        <a:pt x="7828208" y="2130372"/>
                      </a:lnTo>
                      <a:cubicBezTo>
                        <a:pt x="7784947" y="1967171"/>
                        <a:pt x="7623919" y="1829620"/>
                        <a:pt x="7399350" y="1763919"/>
                      </a:cubicBezTo>
                      <a:cubicBezTo>
                        <a:pt x="7104634" y="1677669"/>
                        <a:pt x="6761247" y="1732194"/>
                        <a:pt x="6553653" y="1898245"/>
                      </a:cubicBezTo>
                      <a:lnTo>
                        <a:pt x="6546462" y="1893352"/>
                      </a:lnTo>
                      <a:lnTo>
                        <a:pt x="6430127" y="1814192"/>
                      </a:lnTo>
                      <a:cubicBezTo>
                        <a:pt x="6315366" y="1754634"/>
                        <a:pt x="6173996" y="1722110"/>
                        <a:pt x="6028093" y="1722754"/>
                      </a:cubicBezTo>
                      <a:cubicBezTo>
                        <a:pt x="5998912" y="1722883"/>
                        <a:pt x="5969550" y="1724338"/>
                        <a:pt x="5940184" y="1727169"/>
                      </a:cubicBezTo>
                      <a:cubicBezTo>
                        <a:pt x="5780095" y="1742582"/>
                        <a:pt x="5636059" y="1797440"/>
                        <a:pt x="5533427" y="1879246"/>
                      </a:cubicBezTo>
                      <a:lnTo>
                        <a:pt x="5451195" y="1963752"/>
                      </a:lnTo>
                      <a:lnTo>
                        <a:pt x="5445533" y="1969571"/>
                      </a:lnTo>
                      <a:cubicBezTo>
                        <a:pt x="5111422" y="1745788"/>
                        <a:pt x="4582491" y="1768749"/>
                        <a:pt x="4287123" y="1993685"/>
                      </a:cubicBezTo>
                      <a:lnTo>
                        <a:pt x="4176370" y="2102044"/>
                      </a:lnTo>
                      <a:lnTo>
                        <a:pt x="4175334" y="2101572"/>
                      </a:lnTo>
                      <a:lnTo>
                        <a:pt x="4176327" y="2102086"/>
                      </a:lnTo>
                      <a:lnTo>
                        <a:pt x="4176085" y="2102322"/>
                      </a:lnTo>
                      <a:cubicBezTo>
                        <a:pt x="3764352" y="1938446"/>
                        <a:pt x="3240259" y="1991621"/>
                        <a:pt x="2917002" y="2230198"/>
                      </a:cubicBezTo>
                      <a:cubicBezTo>
                        <a:pt x="2712412" y="2381249"/>
                        <a:pt x="2617477" y="2586451"/>
                        <a:pt x="2658185" y="2789927"/>
                      </a:cubicBezTo>
                      <a:cubicBezTo>
                        <a:pt x="2656383" y="2793377"/>
                        <a:pt x="2654430" y="2796752"/>
                        <a:pt x="2652627" y="2800202"/>
                      </a:cubicBezTo>
                      <a:cubicBezTo>
                        <a:pt x="2349498" y="2821502"/>
                        <a:pt x="2108256" y="2983353"/>
                        <a:pt x="2071604" y="3189980"/>
                      </a:cubicBezTo>
                      <a:cubicBezTo>
                        <a:pt x="2040360" y="3366456"/>
                        <a:pt x="2165337" y="3538733"/>
                        <a:pt x="2389754" y="3628508"/>
                      </a:cubicBezTo>
                      <a:cubicBezTo>
                        <a:pt x="2231581" y="3742959"/>
                        <a:pt x="2174349" y="3905410"/>
                        <a:pt x="2239092" y="4055936"/>
                      </a:cubicBezTo>
                      <a:cubicBezTo>
                        <a:pt x="2328468" y="4263988"/>
                        <a:pt x="2626640" y="4397864"/>
                        <a:pt x="2944190" y="4372589"/>
                      </a:cubicBezTo>
                      <a:cubicBezTo>
                        <a:pt x="3267448" y="4757116"/>
                        <a:pt x="3990873" y="4885443"/>
                        <a:pt x="4547862" y="4657141"/>
                      </a:cubicBezTo>
                      <a:cubicBezTo>
                        <a:pt x="4754348" y="4867602"/>
                        <a:pt x="5109998" y="4981880"/>
                        <a:pt x="5472217" y="4961992"/>
                      </a:cubicBezTo>
                      <a:close/>
                      <a:moveTo>
                        <a:pt x="4357768" y="6484348"/>
                      </a:moveTo>
                      <a:cubicBezTo>
                        <a:pt x="4067027" y="6499276"/>
                        <a:pt x="3782760" y="6418911"/>
                        <a:pt x="3569304" y="6261371"/>
                      </a:cubicBezTo>
                      <a:lnTo>
                        <a:pt x="3481355" y="6186906"/>
                      </a:lnTo>
                      <a:lnTo>
                        <a:pt x="3472985" y="6197093"/>
                      </a:lnTo>
                      <a:lnTo>
                        <a:pt x="3480581" y="6186250"/>
                      </a:lnTo>
                      <a:lnTo>
                        <a:pt x="3468774" y="6176254"/>
                      </a:lnTo>
                      <a:cubicBezTo>
                        <a:pt x="3139143" y="6521702"/>
                        <a:pt x="2573766" y="6656191"/>
                        <a:pt x="2076358" y="6507555"/>
                      </a:cubicBezTo>
                      <a:cubicBezTo>
                        <a:pt x="1697346" y="6394339"/>
                        <a:pt x="1417305" y="6133658"/>
                        <a:pt x="1330528" y="5813058"/>
                      </a:cubicBezTo>
                      <a:lnTo>
                        <a:pt x="1326624" y="5812167"/>
                      </a:lnTo>
                      <a:lnTo>
                        <a:pt x="1171186" y="5776701"/>
                      </a:lnTo>
                      <a:cubicBezTo>
                        <a:pt x="809230" y="5673661"/>
                        <a:pt x="520013" y="5445838"/>
                        <a:pt x="383839" y="5149293"/>
                      </a:cubicBezTo>
                      <a:cubicBezTo>
                        <a:pt x="270746" y="4903298"/>
                        <a:pt x="272676" y="4630374"/>
                        <a:pt x="389502" y="4381993"/>
                      </a:cubicBezTo>
                      <a:cubicBezTo>
                        <a:pt x="59563" y="4063942"/>
                        <a:pt x="-70324" y="3637924"/>
                        <a:pt x="36693" y="3225459"/>
                      </a:cubicBezTo>
                      <a:cubicBezTo>
                        <a:pt x="178957" y="2677116"/>
                        <a:pt x="713703" y="2246739"/>
                        <a:pt x="1389714" y="2136541"/>
                      </a:cubicBezTo>
                      <a:cubicBezTo>
                        <a:pt x="1377414" y="1798936"/>
                        <a:pt x="1545557" y="1470473"/>
                        <a:pt x="1850531" y="1235651"/>
                      </a:cubicBezTo>
                      <a:cubicBezTo>
                        <a:pt x="2313905" y="878822"/>
                        <a:pt x="3003544" y="803946"/>
                        <a:pt x="3552230" y="1050761"/>
                      </a:cubicBezTo>
                      <a:cubicBezTo>
                        <a:pt x="3704152" y="576410"/>
                        <a:pt x="4152055" y="198514"/>
                        <a:pt x="4728663" y="58137"/>
                      </a:cubicBezTo>
                      <a:cubicBezTo>
                        <a:pt x="5408130" y="-107265"/>
                        <a:pt x="6134207" y="87822"/>
                        <a:pt x="6548163" y="547147"/>
                      </a:cubicBezTo>
                      <a:cubicBezTo>
                        <a:pt x="7452446" y="51418"/>
                        <a:pt x="8665779" y="250762"/>
                        <a:pt x="9237861" y="989213"/>
                      </a:cubicBezTo>
                      <a:cubicBezTo>
                        <a:pt x="9762997" y="914754"/>
                        <a:pt x="10270498" y="1157649"/>
                        <a:pt x="10437972" y="1563736"/>
                      </a:cubicBezTo>
                      <a:cubicBezTo>
                        <a:pt x="10559268" y="1857536"/>
                        <a:pt x="10479059" y="2184336"/>
                        <a:pt x="10226796" y="2423590"/>
                      </a:cubicBezTo>
                      <a:cubicBezTo>
                        <a:pt x="10607759" y="2584601"/>
                        <a:pt x="10831094" y="2916961"/>
                        <a:pt x="10795331" y="3269608"/>
                      </a:cubicBezTo>
                      <a:cubicBezTo>
                        <a:pt x="10753342" y="3682509"/>
                        <a:pt x="10367437" y="4022196"/>
                        <a:pt x="9865889" y="4087662"/>
                      </a:cubicBezTo>
                      <a:cubicBezTo>
                        <a:pt x="9863211" y="4094647"/>
                        <a:pt x="9860276" y="4101495"/>
                        <a:pt x="9857597" y="4108481"/>
                      </a:cubicBezTo>
                      <a:cubicBezTo>
                        <a:pt x="9943813" y="4509211"/>
                        <a:pt x="9804887" y="4923743"/>
                        <a:pt x="9478874" y="5239190"/>
                      </a:cubicBezTo>
                      <a:cubicBezTo>
                        <a:pt x="8963756" y="5737431"/>
                        <a:pt x="8098104" y="5883066"/>
                        <a:pt x="7399237" y="5589318"/>
                      </a:cubicBezTo>
                      <a:lnTo>
                        <a:pt x="7398893" y="5589824"/>
                      </a:lnTo>
                      <a:lnTo>
                        <a:pt x="7400554" y="5590749"/>
                      </a:lnTo>
                      <a:lnTo>
                        <a:pt x="7398832" y="5589912"/>
                      </a:lnTo>
                      <a:lnTo>
                        <a:pt x="7318982" y="5707101"/>
                      </a:lnTo>
                      <a:cubicBezTo>
                        <a:pt x="6881440" y="6267596"/>
                        <a:pt x="5919345" y="6398398"/>
                        <a:pt x="5302831" y="5949913"/>
                      </a:cubicBezTo>
                      <a:cubicBezTo>
                        <a:pt x="5154892" y="6217628"/>
                        <a:pt x="4856045" y="6411741"/>
                        <a:pt x="4503381" y="6468858"/>
                      </a:cubicBezTo>
                      <a:cubicBezTo>
                        <a:pt x="4454862" y="6476724"/>
                        <a:pt x="4406225" y="6481860"/>
                        <a:pt x="4357768" y="6484348"/>
                      </a:cubicBez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B587C20-F2C9-6207-4AD5-458A2E3939EA}"/>
                    </a:ext>
                  </a:extLst>
                </p:cNvPr>
                <p:cNvSpPr txBox="1"/>
                <p:nvPr/>
              </p:nvSpPr>
              <p:spPr>
                <a:xfrm>
                  <a:off x="7817107" y="3898907"/>
                  <a:ext cx="2683348" cy="8953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en-US" sz="1200" b="1" i="0" u="none" strike="noStrike" cap="none" normalizeH="0" baseline="0" dirty="0">
                      <a:ln>
                        <a:noFill/>
                      </a:ln>
                      <a:solidFill>
                        <a:srgbClr val="001D35"/>
                      </a:solidFill>
                      <a:effectLst/>
                      <a:latin typeface="Google Sans"/>
                    </a:rPr>
                    <a:t>Follow spiritual patterns</a:t>
                  </a:r>
                  <a:endParaRPr lang="en-US" sz="1200" dirty="0"/>
                </a:p>
              </p:txBody>
            </p:sp>
          </p:grp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700B58D4-8C87-5702-41B8-1B028CD24308}"/>
                  </a:ext>
                </a:extLst>
              </p:cNvPr>
              <p:cNvSpPr/>
              <p:nvPr/>
            </p:nvSpPr>
            <p:spPr>
              <a:xfrm>
                <a:off x="9947276" y="4170289"/>
                <a:ext cx="68104" cy="6810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DD1AC10-CB56-C283-89ED-A8CDB60E2DB2}"/>
                </a:ext>
              </a:extLst>
            </p:cNvPr>
            <p:cNvGrpSpPr/>
            <p:nvPr/>
          </p:nvGrpSpPr>
          <p:grpSpPr>
            <a:xfrm>
              <a:off x="381787" y="425433"/>
              <a:ext cx="1945535" cy="1337079"/>
              <a:chOff x="223617" y="842696"/>
              <a:chExt cx="3846282" cy="2643378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1508E02D-F82F-27D1-19A9-CEC22D05AB58}"/>
                  </a:ext>
                </a:extLst>
              </p:cNvPr>
              <p:cNvGrpSpPr/>
              <p:nvPr/>
            </p:nvGrpSpPr>
            <p:grpSpPr>
              <a:xfrm>
                <a:off x="223617" y="842696"/>
                <a:ext cx="3846282" cy="2643378"/>
                <a:chOff x="335923" y="227620"/>
                <a:chExt cx="3846282" cy="2643378"/>
              </a:xfrm>
            </p:grpSpPr>
            <p:sp>
              <p:nvSpPr>
                <p:cNvPr id="55" name="Freeform: Shape 54">
                  <a:extLst>
                    <a:ext uri="{FF2B5EF4-FFF2-40B4-BE49-F238E27FC236}">
                      <a16:creationId xmlns:a16="http://schemas.microsoft.com/office/drawing/2014/main" id="{B39C8584-1CA6-5EFB-BF56-C5A64BB2A55E}"/>
                    </a:ext>
                  </a:extLst>
                </p:cNvPr>
                <p:cNvSpPr/>
                <p:nvPr/>
              </p:nvSpPr>
              <p:spPr>
                <a:xfrm rot="10958234">
                  <a:off x="335923" y="227620"/>
                  <a:ext cx="3846282" cy="2643378"/>
                </a:xfrm>
                <a:custGeom>
                  <a:avLst/>
                  <a:gdLst>
                    <a:gd name="connsiteX0" fmla="*/ 5472217 w 10799067"/>
                    <a:gd name="connsiteY0" fmla="*/ 4961992 h 6567454"/>
                    <a:gd name="connsiteX1" fmla="*/ 5627441 w 10799067"/>
                    <a:gd name="connsiteY1" fmla="*/ 4945143 h 6567454"/>
                    <a:gd name="connsiteX2" fmla="*/ 6361681 w 10799067"/>
                    <a:gd name="connsiteY2" fmla="*/ 4473314 h 6567454"/>
                    <a:gd name="connsiteX3" fmla="*/ 7389136 w 10799067"/>
                    <a:gd name="connsiteY3" fmla="*/ 4419764 h 6567454"/>
                    <a:gd name="connsiteX4" fmla="*/ 7690913 w 10799067"/>
                    <a:gd name="connsiteY4" fmla="*/ 3977486 h 6567454"/>
                    <a:gd name="connsiteX5" fmla="*/ 8533908 w 10799067"/>
                    <a:gd name="connsiteY5" fmla="*/ 3461332 h 6567454"/>
                    <a:gd name="connsiteX6" fmla="*/ 8353953 w 10799067"/>
                    <a:gd name="connsiteY6" fmla="*/ 2871678 h 6567454"/>
                    <a:gd name="connsiteX7" fmla="*/ 8378588 w 10799067"/>
                    <a:gd name="connsiteY7" fmla="*/ 2486025 h 6567454"/>
                    <a:gd name="connsiteX8" fmla="*/ 7922931 w 10799067"/>
                    <a:gd name="connsiteY8" fmla="*/ 2152342 h 6567454"/>
                    <a:gd name="connsiteX9" fmla="*/ 7830529 w 10799067"/>
                    <a:gd name="connsiteY9" fmla="*/ 2130911 h 6567454"/>
                    <a:gd name="connsiteX10" fmla="*/ 7828208 w 10799067"/>
                    <a:gd name="connsiteY10" fmla="*/ 2130372 h 6567454"/>
                    <a:gd name="connsiteX11" fmla="*/ 7399350 w 10799067"/>
                    <a:gd name="connsiteY11" fmla="*/ 1763919 h 6567454"/>
                    <a:gd name="connsiteX12" fmla="*/ 6553653 w 10799067"/>
                    <a:gd name="connsiteY12" fmla="*/ 1898245 h 6567454"/>
                    <a:gd name="connsiteX13" fmla="*/ 6546462 w 10799067"/>
                    <a:gd name="connsiteY13" fmla="*/ 1893352 h 6567454"/>
                    <a:gd name="connsiteX14" fmla="*/ 6430127 w 10799067"/>
                    <a:gd name="connsiteY14" fmla="*/ 1814192 h 6567454"/>
                    <a:gd name="connsiteX15" fmla="*/ 6028093 w 10799067"/>
                    <a:gd name="connsiteY15" fmla="*/ 1722754 h 6567454"/>
                    <a:gd name="connsiteX16" fmla="*/ 5940184 w 10799067"/>
                    <a:gd name="connsiteY16" fmla="*/ 1727169 h 6567454"/>
                    <a:gd name="connsiteX17" fmla="*/ 5533427 w 10799067"/>
                    <a:gd name="connsiteY17" fmla="*/ 1879246 h 6567454"/>
                    <a:gd name="connsiteX18" fmla="*/ 5451195 w 10799067"/>
                    <a:gd name="connsiteY18" fmla="*/ 1963752 h 6567454"/>
                    <a:gd name="connsiteX19" fmla="*/ 5445533 w 10799067"/>
                    <a:gd name="connsiteY19" fmla="*/ 1969571 h 6567454"/>
                    <a:gd name="connsiteX20" fmla="*/ 4287123 w 10799067"/>
                    <a:gd name="connsiteY20" fmla="*/ 1993685 h 6567454"/>
                    <a:gd name="connsiteX21" fmla="*/ 4176370 w 10799067"/>
                    <a:gd name="connsiteY21" fmla="*/ 2102044 h 6567454"/>
                    <a:gd name="connsiteX22" fmla="*/ 4175334 w 10799067"/>
                    <a:gd name="connsiteY22" fmla="*/ 2101572 h 6567454"/>
                    <a:gd name="connsiteX23" fmla="*/ 4176327 w 10799067"/>
                    <a:gd name="connsiteY23" fmla="*/ 2102086 h 6567454"/>
                    <a:gd name="connsiteX24" fmla="*/ 4176085 w 10799067"/>
                    <a:gd name="connsiteY24" fmla="*/ 2102322 h 6567454"/>
                    <a:gd name="connsiteX25" fmla="*/ 2917002 w 10799067"/>
                    <a:gd name="connsiteY25" fmla="*/ 2230198 h 6567454"/>
                    <a:gd name="connsiteX26" fmla="*/ 2658185 w 10799067"/>
                    <a:gd name="connsiteY26" fmla="*/ 2789927 h 6567454"/>
                    <a:gd name="connsiteX27" fmla="*/ 2652627 w 10799067"/>
                    <a:gd name="connsiteY27" fmla="*/ 2800202 h 6567454"/>
                    <a:gd name="connsiteX28" fmla="*/ 2071604 w 10799067"/>
                    <a:gd name="connsiteY28" fmla="*/ 3189980 h 6567454"/>
                    <a:gd name="connsiteX29" fmla="*/ 2389754 w 10799067"/>
                    <a:gd name="connsiteY29" fmla="*/ 3628508 h 6567454"/>
                    <a:gd name="connsiteX30" fmla="*/ 2239092 w 10799067"/>
                    <a:gd name="connsiteY30" fmla="*/ 4055936 h 6567454"/>
                    <a:gd name="connsiteX31" fmla="*/ 2944190 w 10799067"/>
                    <a:gd name="connsiteY31" fmla="*/ 4372589 h 6567454"/>
                    <a:gd name="connsiteX32" fmla="*/ 4547862 w 10799067"/>
                    <a:gd name="connsiteY32" fmla="*/ 4657141 h 6567454"/>
                    <a:gd name="connsiteX33" fmla="*/ 5472217 w 10799067"/>
                    <a:gd name="connsiteY33" fmla="*/ 4961992 h 6567454"/>
                    <a:gd name="connsiteX34" fmla="*/ 4357768 w 10799067"/>
                    <a:gd name="connsiteY34" fmla="*/ 6484348 h 6567454"/>
                    <a:gd name="connsiteX35" fmla="*/ 3569304 w 10799067"/>
                    <a:gd name="connsiteY35" fmla="*/ 6261371 h 6567454"/>
                    <a:gd name="connsiteX36" fmla="*/ 3481355 w 10799067"/>
                    <a:gd name="connsiteY36" fmla="*/ 6186906 h 6567454"/>
                    <a:gd name="connsiteX37" fmla="*/ 3472985 w 10799067"/>
                    <a:gd name="connsiteY37" fmla="*/ 6197093 h 6567454"/>
                    <a:gd name="connsiteX38" fmla="*/ 3480581 w 10799067"/>
                    <a:gd name="connsiteY38" fmla="*/ 6186250 h 6567454"/>
                    <a:gd name="connsiteX39" fmla="*/ 3468774 w 10799067"/>
                    <a:gd name="connsiteY39" fmla="*/ 6176254 h 6567454"/>
                    <a:gd name="connsiteX40" fmla="*/ 2076358 w 10799067"/>
                    <a:gd name="connsiteY40" fmla="*/ 6507555 h 6567454"/>
                    <a:gd name="connsiteX41" fmla="*/ 1330528 w 10799067"/>
                    <a:gd name="connsiteY41" fmla="*/ 5813058 h 6567454"/>
                    <a:gd name="connsiteX42" fmla="*/ 1326624 w 10799067"/>
                    <a:gd name="connsiteY42" fmla="*/ 5812167 h 6567454"/>
                    <a:gd name="connsiteX43" fmla="*/ 1171186 w 10799067"/>
                    <a:gd name="connsiteY43" fmla="*/ 5776701 h 6567454"/>
                    <a:gd name="connsiteX44" fmla="*/ 383839 w 10799067"/>
                    <a:gd name="connsiteY44" fmla="*/ 5149293 h 6567454"/>
                    <a:gd name="connsiteX45" fmla="*/ 389502 w 10799067"/>
                    <a:gd name="connsiteY45" fmla="*/ 4381993 h 6567454"/>
                    <a:gd name="connsiteX46" fmla="*/ 36693 w 10799067"/>
                    <a:gd name="connsiteY46" fmla="*/ 3225459 h 6567454"/>
                    <a:gd name="connsiteX47" fmla="*/ 1389714 w 10799067"/>
                    <a:gd name="connsiteY47" fmla="*/ 2136541 h 6567454"/>
                    <a:gd name="connsiteX48" fmla="*/ 1850531 w 10799067"/>
                    <a:gd name="connsiteY48" fmla="*/ 1235651 h 6567454"/>
                    <a:gd name="connsiteX49" fmla="*/ 3552230 w 10799067"/>
                    <a:gd name="connsiteY49" fmla="*/ 1050761 h 6567454"/>
                    <a:gd name="connsiteX50" fmla="*/ 4728663 w 10799067"/>
                    <a:gd name="connsiteY50" fmla="*/ 58137 h 6567454"/>
                    <a:gd name="connsiteX51" fmla="*/ 6548163 w 10799067"/>
                    <a:gd name="connsiteY51" fmla="*/ 547147 h 6567454"/>
                    <a:gd name="connsiteX52" fmla="*/ 9237861 w 10799067"/>
                    <a:gd name="connsiteY52" fmla="*/ 989213 h 6567454"/>
                    <a:gd name="connsiteX53" fmla="*/ 10437972 w 10799067"/>
                    <a:gd name="connsiteY53" fmla="*/ 1563736 h 6567454"/>
                    <a:gd name="connsiteX54" fmla="*/ 10226796 w 10799067"/>
                    <a:gd name="connsiteY54" fmla="*/ 2423590 h 6567454"/>
                    <a:gd name="connsiteX55" fmla="*/ 10795331 w 10799067"/>
                    <a:gd name="connsiteY55" fmla="*/ 3269608 h 6567454"/>
                    <a:gd name="connsiteX56" fmla="*/ 9865889 w 10799067"/>
                    <a:gd name="connsiteY56" fmla="*/ 4087662 h 6567454"/>
                    <a:gd name="connsiteX57" fmla="*/ 9857597 w 10799067"/>
                    <a:gd name="connsiteY57" fmla="*/ 4108481 h 6567454"/>
                    <a:gd name="connsiteX58" fmla="*/ 9478874 w 10799067"/>
                    <a:gd name="connsiteY58" fmla="*/ 5239190 h 6567454"/>
                    <a:gd name="connsiteX59" fmla="*/ 7399237 w 10799067"/>
                    <a:gd name="connsiteY59" fmla="*/ 5589318 h 6567454"/>
                    <a:gd name="connsiteX60" fmla="*/ 7398893 w 10799067"/>
                    <a:gd name="connsiteY60" fmla="*/ 5589824 h 6567454"/>
                    <a:gd name="connsiteX61" fmla="*/ 7400554 w 10799067"/>
                    <a:gd name="connsiteY61" fmla="*/ 5590749 h 6567454"/>
                    <a:gd name="connsiteX62" fmla="*/ 7398832 w 10799067"/>
                    <a:gd name="connsiteY62" fmla="*/ 5589912 h 6567454"/>
                    <a:gd name="connsiteX63" fmla="*/ 7318982 w 10799067"/>
                    <a:gd name="connsiteY63" fmla="*/ 5707101 h 6567454"/>
                    <a:gd name="connsiteX64" fmla="*/ 5302831 w 10799067"/>
                    <a:gd name="connsiteY64" fmla="*/ 5949913 h 6567454"/>
                    <a:gd name="connsiteX65" fmla="*/ 4503381 w 10799067"/>
                    <a:gd name="connsiteY65" fmla="*/ 6468858 h 6567454"/>
                    <a:gd name="connsiteX66" fmla="*/ 4357768 w 10799067"/>
                    <a:gd name="connsiteY66" fmla="*/ 6484348 h 656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10799067" h="6567454">
                      <a:moveTo>
                        <a:pt x="5472217" y="4961992"/>
                      </a:moveTo>
                      <a:cubicBezTo>
                        <a:pt x="5523963" y="4959150"/>
                        <a:pt x="5575842" y="4953571"/>
                        <a:pt x="5627441" y="4945143"/>
                      </a:cubicBezTo>
                      <a:cubicBezTo>
                        <a:pt x="5977737" y="4887917"/>
                        <a:pt x="6257283" y="4708291"/>
                        <a:pt x="6361681" y="4473314"/>
                      </a:cubicBezTo>
                      <a:cubicBezTo>
                        <a:pt x="6684488" y="4610115"/>
                        <a:pt x="7100878" y="4588440"/>
                        <a:pt x="7389136" y="4419764"/>
                      </a:cubicBezTo>
                      <a:cubicBezTo>
                        <a:pt x="7578855" y="4308763"/>
                        <a:pt x="7688961" y="4147512"/>
                        <a:pt x="7690913" y="3977486"/>
                      </a:cubicBezTo>
                      <a:cubicBezTo>
                        <a:pt x="8100094" y="3937735"/>
                        <a:pt x="8433266" y="3733734"/>
                        <a:pt x="8533908" y="3461332"/>
                      </a:cubicBezTo>
                      <a:cubicBezTo>
                        <a:pt x="8609615" y="3256430"/>
                        <a:pt x="8543372" y="3039229"/>
                        <a:pt x="8353953" y="2871678"/>
                      </a:cubicBezTo>
                      <a:cubicBezTo>
                        <a:pt x="8431012" y="2749502"/>
                        <a:pt x="8439724" y="2612326"/>
                        <a:pt x="8378588" y="2486025"/>
                      </a:cubicBezTo>
                      <a:cubicBezTo>
                        <a:pt x="8304983" y="2333774"/>
                        <a:pt x="8137534" y="2212531"/>
                        <a:pt x="7922931" y="2152342"/>
                      </a:cubicBezTo>
                      <a:lnTo>
                        <a:pt x="7830529" y="2130911"/>
                      </a:lnTo>
                      <a:lnTo>
                        <a:pt x="7828208" y="2130372"/>
                      </a:lnTo>
                      <a:cubicBezTo>
                        <a:pt x="7784947" y="1967171"/>
                        <a:pt x="7623919" y="1829620"/>
                        <a:pt x="7399350" y="1763919"/>
                      </a:cubicBezTo>
                      <a:cubicBezTo>
                        <a:pt x="7104634" y="1677669"/>
                        <a:pt x="6761247" y="1732194"/>
                        <a:pt x="6553653" y="1898245"/>
                      </a:cubicBezTo>
                      <a:lnTo>
                        <a:pt x="6546462" y="1893352"/>
                      </a:lnTo>
                      <a:lnTo>
                        <a:pt x="6430127" y="1814192"/>
                      </a:lnTo>
                      <a:cubicBezTo>
                        <a:pt x="6315366" y="1754634"/>
                        <a:pt x="6173996" y="1722110"/>
                        <a:pt x="6028093" y="1722754"/>
                      </a:cubicBezTo>
                      <a:cubicBezTo>
                        <a:pt x="5998912" y="1722883"/>
                        <a:pt x="5969550" y="1724338"/>
                        <a:pt x="5940184" y="1727169"/>
                      </a:cubicBezTo>
                      <a:cubicBezTo>
                        <a:pt x="5780095" y="1742582"/>
                        <a:pt x="5636059" y="1797440"/>
                        <a:pt x="5533427" y="1879246"/>
                      </a:cubicBezTo>
                      <a:lnTo>
                        <a:pt x="5451195" y="1963752"/>
                      </a:lnTo>
                      <a:lnTo>
                        <a:pt x="5445533" y="1969571"/>
                      </a:lnTo>
                      <a:cubicBezTo>
                        <a:pt x="5111422" y="1745788"/>
                        <a:pt x="4582491" y="1768749"/>
                        <a:pt x="4287123" y="1993685"/>
                      </a:cubicBezTo>
                      <a:lnTo>
                        <a:pt x="4176370" y="2102044"/>
                      </a:lnTo>
                      <a:lnTo>
                        <a:pt x="4175334" y="2101572"/>
                      </a:lnTo>
                      <a:lnTo>
                        <a:pt x="4176327" y="2102086"/>
                      </a:lnTo>
                      <a:lnTo>
                        <a:pt x="4176085" y="2102322"/>
                      </a:lnTo>
                      <a:cubicBezTo>
                        <a:pt x="3764352" y="1938446"/>
                        <a:pt x="3240259" y="1991621"/>
                        <a:pt x="2917002" y="2230198"/>
                      </a:cubicBezTo>
                      <a:cubicBezTo>
                        <a:pt x="2712412" y="2381249"/>
                        <a:pt x="2617477" y="2586451"/>
                        <a:pt x="2658185" y="2789927"/>
                      </a:cubicBezTo>
                      <a:cubicBezTo>
                        <a:pt x="2656383" y="2793377"/>
                        <a:pt x="2654430" y="2796752"/>
                        <a:pt x="2652627" y="2800202"/>
                      </a:cubicBezTo>
                      <a:cubicBezTo>
                        <a:pt x="2349498" y="2821502"/>
                        <a:pt x="2108256" y="2983353"/>
                        <a:pt x="2071604" y="3189980"/>
                      </a:cubicBezTo>
                      <a:cubicBezTo>
                        <a:pt x="2040360" y="3366456"/>
                        <a:pt x="2165337" y="3538733"/>
                        <a:pt x="2389754" y="3628508"/>
                      </a:cubicBezTo>
                      <a:cubicBezTo>
                        <a:pt x="2231581" y="3742959"/>
                        <a:pt x="2174349" y="3905410"/>
                        <a:pt x="2239092" y="4055936"/>
                      </a:cubicBezTo>
                      <a:cubicBezTo>
                        <a:pt x="2328468" y="4263988"/>
                        <a:pt x="2626640" y="4397864"/>
                        <a:pt x="2944190" y="4372589"/>
                      </a:cubicBezTo>
                      <a:cubicBezTo>
                        <a:pt x="3267448" y="4757116"/>
                        <a:pt x="3990873" y="4885443"/>
                        <a:pt x="4547862" y="4657141"/>
                      </a:cubicBezTo>
                      <a:cubicBezTo>
                        <a:pt x="4754348" y="4867602"/>
                        <a:pt x="5109998" y="4981880"/>
                        <a:pt x="5472217" y="4961992"/>
                      </a:cubicBezTo>
                      <a:close/>
                      <a:moveTo>
                        <a:pt x="4357768" y="6484348"/>
                      </a:moveTo>
                      <a:cubicBezTo>
                        <a:pt x="4067027" y="6499276"/>
                        <a:pt x="3782760" y="6418911"/>
                        <a:pt x="3569304" y="6261371"/>
                      </a:cubicBezTo>
                      <a:lnTo>
                        <a:pt x="3481355" y="6186906"/>
                      </a:lnTo>
                      <a:lnTo>
                        <a:pt x="3472985" y="6197093"/>
                      </a:lnTo>
                      <a:lnTo>
                        <a:pt x="3480581" y="6186250"/>
                      </a:lnTo>
                      <a:lnTo>
                        <a:pt x="3468774" y="6176254"/>
                      </a:lnTo>
                      <a:cubicBezTo>
                        <a:pt x="3139143" y="6521702"/>
                        <a:pt x="2573766" y="6656191"/>
                        <a:pt x="2076358" y="6507555"/>
                      </a:cubicBezTo>
                      <a:cubicBezTo>
                        <a:pt x="1697346" y="6394339"/>
                        <a:pt x="1417305" y="6133658"/>
                        <a:pt x="1330528" y="5813058"/>
                      </a:cubicBezTo>
                      <a:lnTo>
                        <a:pt x="1326624" y="5812167"/>
                      </a:lnTo>
                      <a:lnTo>
                        <a:pt x="1171186" y="5776701"/>
                      </a:lnTo>
                      <a:cubicBezTo>
                        <a:pt x="809230" y="5673661"/>
                        <a:pt x="520013" y="5445838"/>
                        <a:pt x="383839" y="5149293"/>
                      </a:cubicBezTo>
                      <a:cubicBezTo>
                        <a:pt x="270746" y="4903298"/>
                        <a:pt x="272676" y="4630374"/>
                        <a:pt x="389502" y="4381993"/>
                      </a:cubicBezTo>
                      <a:cubicBezTo>
                        <a:pt x="59563" y="4063942"/>
                        <a:pt x="-70324" y="3637924"/>
                        <a:pt x="36693" y="3225459"/>
                      </a:cubicBezTo>
                      <a:cubicBezTo>
                        <a:pt x="178957" y="2677116"/>
                        <a:pt x="713703" y="2246739"/>
                        <a:pt x="1389714" y="2136541"/>
                      </a:cubicBezTo>
                      <a:cubicBezTo>
                        <a:pt x="1377414" y="1798936"/>
                        <a:pt x="1545557" y="1470473"/>
                        <a:pt x="1850531" y="1235651"/>
                      </a:cubicBezTo>
                      <a:cubicBezTo>
                        <a:pt x="2313905" y="878822"/>
                        <a:pt x="3003544" y="803946"/>
                        <a:pt x="3552230" y="1050761"/>
                      </a:cubicBezTo>
                      <a:cubicBezTo>
                        <a:pt x="3704152" y="576410"/>
                        <a:pt x="4152055" y="198514"/>
                        <a:pt x="4728663" y="58137"/>
                      </a:cubicBezTo>
                      <a:cubicBezTo>
                        <a:pt x="5408130" y="-107265"/>
                        <a:pt x="6134207" y="87822"/>
                        <a:pt x="6548163" y="547147"/>
                      </a:cubicBezTo>
                      <a:cubicBezTo>
                        <a:pt x="7452446" y="51418"/>
                        <a:pt x="8665779" y="250762"/>
                        <a:pt x="9237861" y="989213"/>
                      </a:cubicBezTo>
                      <a:cubicBezTo>
                        <a:pt x="9762997" y="914754"/>
                        <a:pt x="10270498" y="1157649"/>
                        <a:pt x="10437972" y="1563736"/>
                      </a:cubicBezTo>
                      <a:cubicBezTo>
                        <a:pt x="10559268" y="1857536"/>
                        <a:pt x="10479059" y="2184336"/>
                        <a:pt x="10226796" y="2423590"/>
                      </a:cubicBezTo>
                      <a:cubicBezTo>
                        <a:pt x="10607759" y="2584601"/>
                        <a:pt x="10831094" y="2916961"/>
                        <a:pt x="10795331" y="3269608"/>
                      </a:cubicBezTo>
                      <a:cubicBezTo>
                        <a:pt x="10753342" y="3682509"/>
                        <a:pt x="10367437" y="4022196"/>
                        <a:pt x="9865889" y="4087662"/>
                      </a:cubicBezTo>
                      <a:cubicBezTo>
                        <a:pt x="9863211" y="4094647"/>
                        <a:pt x="9860276" y="4101495"/>
                        <a:pt x="9857597" y="4108481"/>
                      </a:cubicBezTo>
                      <a:cubicBezTo>
                        <a:pt x="9943813" y="4509211"/>
                        <a:pt x="9804887" y="4923743"/>
                        <a:pt x="9478874" y="5239190"/>
                      </a:cubicBezTo>
                      <a:cubicBezTo>
                        <a:pt x="8963756" y="5737431"/>
                        <a:pt x="8098104" y="5883066"/>
                        <a:pt x="7399237" y="5589318"/>
                      </a:cubicBezTo>
                      <a:lnTo>
                        <a:pt x="7398893" y="5589824"/>
                      </a:lnTo>
                      <a:lnTo>
                        <a:pt x="7400554" y="5590749"/>
                      </a:lnTo>
                      <a:lnTo>
                        <a:pt x="7398832" y="5589912"/>
                      </a:lnTo>
                      <a:lnTo>
                        <a:pt x="7318982" y="5707101"/>
                      </a:lnTo>
                      <a:cubicBezTo>
                        <a:pt x="6881440" y="6267596"/>
                        <a:pt x="5919345" y="6398398"/>
                        <a:pt x="5302831" y="5949913"/>
                      </a:cubicBezTo>
                      <a:cubicBezTo>
                        <a:pt x="5154892" y="6217628"/>
                        <a:pt x="4856045" y="6411741"/>
                        <a:pt x="4503381" y="6468858"/>
                      </a:cubicBezTo>
                      <a:cubicBezTo>
                        <a:pt x="4454862" y="6476724"/>
                        <a:pt x="4406225" y="6481860"/>
                        <a:pt x="4357768" y="6484348"/>
                      </a:cubicBez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0CA66CB3-5079-6E85-4BE0-9499BEFEE86D}"/>
                    </a:ext>
                  </a:extLst>
                </p:cNvPr>
                <p:cNvSpPr txBox="1"/>
                <p:nvPr/>
              </p:nvSpPr>
              <p:spPr>
                <a:xfrm>
                  <a:off x="1158243" y="1127260"/>
                  <a:ext cx="2347722" cy="103439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en-US" sz="1400" b="1" i="0" u="none" strike="noStrike" cap="none" normalizeH="0" baseline="0" dirty="0">
                      <a:ln>
                        <a:noFill/>
                      </a:ln>
                      <a:solidFill>
                        <a:srgbClr val="001D35"/>
                      </a:solidFill>
                      <a:effectLst/>
                      <a:latin typeface="Google Sans"/>
                    </a:rPr>
                    <a:t>Exercise faith in God</a:t>
                  </a:r>
                  <a:endParaRPr lang="en-US" sz="1400" dirty="0"/>
                </a:p>
              </p:txBody>
            </p:sp>
          </p:grp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A758030C-FA65-E665-F968-7FD8D8F29F15}"/>
                  </a:ext>
                </a:extLst>
              </p:cNvPr>
              <p:cNvSpPr/>
              <p:nvPr/>
            </p:nvSpPr>
            <p:spPr>
              <a:xfrm>
                <a:off x="2084832" y="1131332"/>
                <a:ext cx="68104" cy="6810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9027560-4F65-F093-D66E-0523C4A10BDC}"/>
                </a:ext>
              </a:extLst>
            </p:cNvPr>
            <p:cNvGrpSpPr/>
            <p:nvPr/>
          </p:nvGrpSpPr>
          <p:grpSpPr>
            <a:xfrm>
              <a:off x="366141" y="3276846"/>
              <a:ext cx="2004997" cy="1377945"/>
              <a:chOff x="4203272" y="842696"/>
              <a:chExt cx="3846282" cy="2643378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DAA2318D-1B8D-7824-A586-BA59C0165D56}"/>
                  </a:ext>
                </a:extLst>
              </p:cNvPr>
              <p:cNvGrpSpPr/>
              <p:nvPr/>
            </p:nvGrpSpPr>
            <p:grpSpPr>
              <a:xfrm>
                <a:off x="4203272" y="842696"/>
                <a:ext cx="3846282" cy="2643378"/>
                <a:chOff x="4758571" y="227620"/>
                <a:chExt cx="3846282" cy="2643378"/>
              </a:xfrm>
            </p:grpSpPr>
            <p:sp>
              <p:nvSpPr>
                <p:cNvPr id="60" name="Freeform: Shape 59">
                  <a:extLst>
                    <a:ext uri="{FF2B5EF4-FFF2-40B4-BE49-F238E27FC236}">
                      <a16:creationId xmlns:a16="http://schemas.microsoft.com/office/drawing/2014/main" id="{A2E30C7B-164D-ED45-5BD7-184751098E48}"/>
                    </a:ext>
                  </a:extLst>
                </p:cNvPr>
                <p:cNvSpPr/>
                <p:nvPr/>
              </p:nvSpPr>
              <p:spPr>
                <a:xfrm rot="10958234">
                  <a:off x="4758571" y="227620"/>
                  <a:ext cx="3846282" cy="2643378"/>
                </a:xfrm>
                <a:custGeom>
                  <a:avLst/>
                  <a:gdLst>
                    <a:gd name="connsiteX0" fmla="*/ 5472217 w 10799067"/>
                    <a:gd name="connsiteY0" fmla="*/ 4961992 h 6567454"/>
                    <a:gd name="connsiteX1" fmla="*/ 5627441 w 10799067"/>
                    <a:gd name="connsiteY1" fmla="*/ 4945143 h 6567454"/>
                    <a:gd name="connsiteX2" fmla="*/ 6361681 w 10799067"/>
                    <a:gd name="connsiteY2" fmla="*/ 4473314 h 6567454"/>
                    <a:gd name="connsiteX3" fmla="*/ 7389136 w 10799067"/>
                    <a:gd name="connsiteY3" fmla="*/ 4419764 h 6567454"/>
                    <a:gd name="connsiteX4" fmla="*/ 7690913 w 10799067"/>
                    <a:gd name="connsiteY4" fmla="*/ 3977486 h 6567454"/>
                    <a:gd name="connsiteX5" fmla="*/ 8533908 w 10799067"/>
                    <a:gd name="connsiteY5" fmla="*/ 3461332 h 6567454"/>
                    <a:gd name="connsiteX6" fmla="*/ 8353953 w 10799067"/>
                    <a:gd name="connsiteY6" fmla="*/ 2871678 h 6567454"/>
                    <a:gd name="connsiteX7" fmla="*/ 8378588 w 10799067"/>
                    <a:gd name="connsiteY7" fmla="*/ 2486025 h 6567454"/>
                    <a:gd name="connsiteX8" fmla="*/ 7922931 w 10799067"/>
                    <a:gd name="connsiteY8" fmla="*/ 2152342 h 6567454"/>
                    <a:gd name="connsiteX9" fmla="*/ 7830529 w 10799067"/>
                    <a:gd name="connsiteY9" fmla="*/ 2130911 h 6567454"/>
                    <a:gd name="connsiteX10" fmla="*/ 7828208 w 10799067"/>
                    <a:gd name="connsiteY10" fmla="*/ 2130372 h 6567454"/>
                    <a:gd name="connsiteX11" fmla="*/ 7399350 w 10799067"/>
                    <a:gd name="connsiteY11" fmla="*/ 1763919 h 6567454"/>
                    <a:gd name="connsiteX12" fmla="*/ 6553653 w 10799067"/>
                    <a:gd name="connsiteY12" fmla="*/ 1898245 h 6567454"/>
                    <a:gd name="connsiteX13" fmla="*/ 6546462 w 10799067"/>
                    <a:gd name="connsiteY13" fmla="*/ 1893352 h 6567454"/>
                    <a:gd name="connsiteX14" fmla="*/ 6430127 w 10799067"/>
                    <a:gd name="connsiteY14" fmla="*/ 1814192 h 6567454"/>
                    <a:gd name="connsiteX15" fmla="*/ 6028093 w 10799067"/>
                    <a:gd name="connsiteY15" fmla="*/ 1722754 h 6567454"/>
                    <a:gd name="connsiteX16" fmla="*/ 5940184 w 10799067"/>
                    <a:gd name="connsiteY16" fmla="*/ 1727169 h 6567454"/>
                    <a:gd name="connsiteX17" fmla="*/ 5533427 w 10799067"/>
                    <a:gd name="connsiteY17" fmla="*/ 1879246 h 6567454"/>
                    <a:gd name="connsiteX18" fmla="*/ 5451195 w 10799067"/>
                    <a:gd name="connsiteY18" fmla="*/ 1963752 h 6567454"/>
                    <a:gd name="connsiteX19" fmla="*/ 5445533 w 10799067"/>
                    <a:gd name="connsiteY19" fmla="*/ 1969571 h 6567454"/>
                    <a:gd name="connsiteX20" fmla="*/ 4287123 w 10799067"/>
                    <a:gd name="connsiteY20" fmla="*/ 1993685 h 6567454"/>
                    <a:gd name="connsiteX21" fmla="*/ 4176370 w 10799067"/>
                    <a:gd name="connsiteY21" fmla="*/ 2102044 h 6567454"/>
                    <a:gd name="connsiteX22" fmla="*/ 4175334 w 10799067"/>
                    <a:gd name="connsiteY22" fmla="*/ 2101572 h 6567454"/>
                    <a:gd name="connsiteX23" fmla="*/ 4176327 w 10799067"/>
                    <a:gd name="connsiteY23" fmla="*/ 2102086 h 6567454"/>
                    <a:gd name="connsiteX24" fmla="*/ 4176085 w 10799067"/>
                    <a:gd name="connsiteY24" fmla="*/ 2102322 h 6567454"/>
                    <a:gd name="connsiteX25" fmla="*/ 2917002 w 10799067"/>
                    <a:gd name="connsiteY25" fmla="*/ 2230198 h 6567454"/>
                    <a:gd name="connsiteX26" fmla="*/ 2658185 w 10799067"/>
                    <a:gd name="connsiteY26" fmla="*/ 2789927 h 6567454"/>
                    <a:gd name="connsiteX27" fmla="*/ 2652627 w 10799067"/>
                    <a:gd name="connsiteY27" fmla="*/ 2800202 h 6567454"/>
                    <a:gd name="connsiteX28" fmla="*/ 2071604 w 10799067"/>
                    <a:gd name="connsiteY28" fmla="*/ 3189980 h 6567454"/>
                    <a:gd name="connsiteX29" fmla="*/ 2389754 w 10799067"/>
                    <a:gd name="connsiteY29" fmla="*/ 3628508 h 6567454"/>
                    <a:gd name="connsiteX30" fmla="*/ 2239092 w 10799067"/>
                    <a:gd name="connsiteY30" fmla="*/ 4055936 h 6567454"/>
                    <a:gd name="connsiteX31" fmla="*/ 2944190 w 10799067"/>
                    <a:gd name="connsiteY31" fmla="*/ 4372589 h 6567454"/>
                    <a:gd name="connsiteX32" fmla="*/ 4547862 w 10799067"/>
                    <a:gd name="connsiteY32" fmla="*/ 4657141 h 6567454"/>
                    <a:gd name="connsiteX33" fmla="*/ 5472217 w 10799067"/>
                    <a:gd name="connsiteY33" fmla="*/ 4961992 h 6567454"/>
                    <a:gd name="connsiteX34" fmla="*/ 4357768 w 10799067"/>
                    <a:gd name="connsiteY34" fmla="*/ 6484348 h 6567454"/>
                    <a:gd name="connsiteX35" fmla="*/ 3569304 w 10799067"/>
                    <a:gd name="connsiteY35" fmla="*/ 6261371 h 6567454"/>
                    <a:gd name="connsiteX36" fmla="*/ 3481355 w 10799067"/>
                    <a:gd name="connsiteY36" fmla="*/ 6186906 h 6567454"/>
                    <a:gd name="connsiteX37" fmla="*/ 3472985 w 10799067"/>
                    <a:gd name="connsiteY37" fmla="*/ 6197093 h 6567454"/>
                    <a:gd name="connsiteX38" fmla="*/ 3480581 w 10799067"/>
                    <a:gd name="connsiteY38" fmla="*/ 6186250 h 6567454"/>
                    <a:gd name="connsiteX39" fmla="*/ 3468774 w 10799067"/>
                    <a:gd name="connsiteY39" fmla="*/ 6176254 h 6567454"/>
                    <a:gd name="connsiteX40" fmla="*/ 2076358 w 10799067"/>
                    <a:gd name="connsiteY40" fmla="*/ 6507555 h 6567454"/>
                    <a:gd name="connsiteX41" fmla="*/ 1330528 w 10799067"/>
                    <a:gd name="connsiteY41" fmla="*/ 5813058 h 6567454"/>
                    <a:gd name="connsiteX42" fmla="*/ 1326624 w 10799067"/>
                    <a:gd name="connsiteY42" fmla="*/ 5812167 h 6567454"/>
                    <a:gd name="connsiteX43" fmla="*/ 1171186 w 10799067"/>
                    <a:gd name="connsiteY43" fmla="*/ 5776701 h 6567454"/>
                    <a:gd name="connsiteX44" fmla="*/ 383839 w 10799067"/>
                    <a:gd name="connsiteY44" fmla="*/ 5149293 h 6567454"/>
                    <a:gd name="connsiteX45" fmla="*/ 389502 w 10799067"/>
                    <a:gd name="connsiteY45" fmla="*/ 4381993 h 6567454"/>
                    <a:gd name="connsiteX46" fmla="*/ 36693 w 10799067"/>
                    <a:gd name="connsiteY46" fmla="*/ 3225459 h 6567454"/>
                    <a:gd name="connsiteX47" fmla="*/ 1389714 w 10799067"/>
                    <a:gd name="connsiteY47" fmla="*/ 2136541 h 6567454"/>
                    <a:gd name="connsiteX48" fmla="*/ 1850531 w 10799067"/>
                    <a:gd name="connsiteY48" fmla="*/ 1235651 h 6567454"/>
                    <a:gd name="connsiteX49" fmla="*/ 3552230 w 10799067"/>
                    <a:gd name="connsiteY49" fmla="*/ 1050761 h 6567454"/>
                    <a:gd name="connsiteX50" fmla="*/ 4728663 w 10799067"/>
                    <a:gd name="connsiteY50" fmla="*/ 58137 h 6567454"/>
                    <a:gd name="connsiteX51" fmla="*/ 6548163 w 10799067"/>
                    <a:gd name="connsiteY51" fmla="*/ 547147 h 6567454"/>
                    <a:gd name="connsiteX52" fmla="*/ 9237861 w 10799067"/>
                    <a:gd name="connsiteY52" fmla="*/ 989213 h 6567454"/>
                    <a:gd name="connsiteX53" fmla="*/ 10437972 w 10799067"/>
                    <a:gd name="connsiteY53" fmla="*/ 1563736 h 6567454"/>
                    <a:gd name="connsiteX54" fmla="*/ 10226796 w 10799067"/>
                    <a:gd name="connsiteY54" fmla="*/ 2423590 h 6567454"/>
                    <a:gd name="connsiteX55" fmla="*/ 10795331 w 10799067"/>
                    <a:gd name="connsiteY55" fmla="*/ 3269608 h 6567454"/>
                    <a:gd name="connsiteX56" fmla="*/ 9865889 w 10799067"/>
                    <a:gd name="connsiteY56" fmla="*/ 4087662 h 6567454"/>
                    <a:gd name="connsiteX57" fmla="*/ 9857597 w 10799067"/>
                    <a:gd name="connsiteY57" fmla="*/ 4108481 h 6567454"/>
                    <a:gd name="connsiteX58" fmla="*/ 9478874 w 10799067"/>
                    <a:gd name="connsiteY58" fmla="*/ 5239190 h 6567454"/>
                    <a:gd name="connsiteX59" fmla="*/ 7399237 w 10799067"/>
                    <a:gd name="connsiteY59" fmla="*/ 5589318 h 6567454"/>
                    <a:gd name="connsiteX60" fmla="*/ 7398893 w 10799067"/>
                    <a:gd name="connsiteY60" fmla="*/ 5589824 h 6567454"/>
                    <a:gd name="connsiteX61" fmla="*/ 7400554 w 10799067"/>
                    <a:gd name="connsiteY61" fmla="*/ 5590749 h 6567454"/>
                    <a:gd name="connsiteX62" fmla="*/ 7398832 w 10799067"/>
                    <a:gd name="connsiteY62" fmla="*/ 5589912 h 6567454"/>
                    <a:gd name="connsiteX63" fmla="*/ 7318982 w 10799067"/>
                    <a:gd name="connsiteY63" fmla="*/ 5707101 h 6567454"/>
                    <a:gd name="connsiteX64" fmla="*/ 5302831 w 10799067"/>
                    <a:gd name="connsiteY64" fmla="*/ 5949913 h 6567454"/>
                    <a:gd name="connsiteX65" fmla="*/ 4503381 w 10799067"/>
                    <a:gd name="connsiteY65" fmla="*/ 6468858 h 6567454"/>
                    <a:gd name="connsiteX66" fmla="*/ 4357768 w 10799067"/>
                    <a:gd name="connsiteY66" fmla="*/ 6484348 h 6567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10799067" h="6567454">
                      <a:moveTo>
                        <a:pt x="5472217" y="4961992"/>
                      </a:moveTo>
                      <a:cubicBezTo>
                        <a:pt x="5523963" y="4959150"/>
                        <a:pt x="5575842" y="4953571"/>
                        <a:pt x="5627441" y="4945143"/>
                      </a:cubicBezTo>
                      <a:cubicBezTo>
                        <a:pt x="5977737" y="4887917"/>
                        <a:pt x="6257283" y="4708291"/>
                        <a:pt x="6361681" y="4473314"/>
                      </a:cubicBezTo>
                      <a:cubicBezTo>
                        <a:pt x="6684488" y="4610115"/>
                        <a:pt x="7100878" y="4588440"/>
                        <a:pt x="7389136" y="4419764"/>
                      </a:cubicBezTo>
                      <a:cubicBezTo>
                        <a:pt x="7578855" y="4308763"/>
                        <a:pt x="7688961" y="4147512"/>
                        <a:pt x="7690913" y="3977486"/>
                      </a:cubicBezTo>
                      <a:cubicBezTo>
                        <a:pt x="8100094" y="3937735"/>
                        <a:pt x="8433266" y="3733734"/>
                        <a:pt x="8533908" y="3461332"/>
                      </a:cubicBezTo>
                      <a:cubicBezTo>
                        <a:pt x="8609615" y="3256430"/>
                        <a:pt x="8543372" y="3039229"/>
                        <a:pt x="8353953" y="2871678"/>
                      </a:cubicBezTo>
                      <a:cubicBezTo>
                        <a:pt x="8431012" y="2749502"/>
                        <a:pt x="8439724" y="2612326"/>
                        <a:pt x="8378588" y="2486025"/>
                      </a:cubicBezTo>
                      <a:cubicBezTo>
                        <a:pt x="8304983" y="2333774"/>
                        <a:pt x="8137534" y="2212531"/>
                        <a:pt x="7922931" y="2152342"/>
                      </a:cubicBezTo>
                      <a:lnTo>
                        <a:pt x="7830529" y="2130911"/>
                      </a:lnTo>
                      <a:lnTo>
                        <a:pt x="7828208" y="2130372"/>
                      </a:lnTo>
                      <a:cubicBezTo>
                        <a:pt x="7784947" y="1967171"/>
                        <a:pt x="7623919" y="1829620"/>
                        <a:pt x="7399350" y="1763919"/>
                      </a:cubicBezTo>
                      <a:cubicBezTo>
                        <a:pt x="7104634" y="1677669"/>
                        <a:pt x="6761247" y="1732194"/>
                        <a:pt x="6553653" y="1898245"/>
                      </a:cubicBezTo>
                      <a:lnTo>
                        <a:pt x="6546462" y="1893352"/>
                      </a:lnTo>
                      <a:lnTo>
                        <a:pt x="6430127" y="1814192"/>
                      </a:lnTo>
                      <a:cubicBezTo>
                        <a:pt x="6315366" y="1754634"/>
                        <a:pt x="6173996" y="1722110"/>
                        <a:pt x="6028093" y="1722754"/>
                      </a:cubicBezTo>
                      <a:cubicBezTo>
                        <a:pt x="5998912" y="1722883"/>
                        <a:pt x="5969550" y="1724338"/>
                        <a:pt x="5940184" y="1727169"/>
                      </a:cubicBezTo>
                      <a:cubicBezTo>
                        <a:pt x="5780095" y="1742582"/>
                        <a:pt x="5636059" y="1797440"/>
                        <a:pt x="5533427" y="1879246"/>
                      </a:cubicBezTo>
                      <a:lnTo>
                        <a:pt x="5451195" y="1963752"/>
                      </a:lnTo>
                      <a:lnTo>
                        <a:pt x="5445533" y="1969571"/>
                      </a:lnTo>
                      <a:cubicBezTo>
                        <a:pt x="5111422" y="1745788"/>
                        <a:pt x="4582491" y="1768749"/>
                        <a:pt x="4287123" y="1993685"/>
                      </a:cubicBezTo>
                      <a:lnTo>
                        <a:pt x="4176370" y="2102044"/>
                      </a:lnTo>
                      <a:lnTo>
                        <a:pt x="4175334" y="2101572"/>
                      </a:lnTo>
                      <a:lnTo>
                        <a:pt x="4176327" y="2102086"/>
                      </a:lnTo>
                      <a:lnTo>
                        <a:pt x="4176085" y="2102322"/>
                      </a:lnTo>
                      <a:cubicBezTo>
                        <a:pt x="3764352" y="1938446"/>
                        <a:pt x="3240259" y="1991621"/>
                        <a:pt x="2917002" y="2230198"/>
                      </a:cubicBezTo>
                      <a:cubicBezTo>
                        <a:pt x="2712412" y="2381249"/>
                        <a:pt x="2617477" y="2586451"/>
                        <a:pt x="2658185" y="2789927"/>
                      </a:cubicBezTo>
                      <a:cubicBezTo>
                        <a:pt x="2656383" y="2793377"/>
                        <a:pt x="2654430" y="2796752"/>
                        <a:pt x="2652627" y="2800202"/>
                      </a:cubicBezTo>
                      <a:cubicBezTo>
                        <a:pt x="2349498" y="2821502"/>
                        <a:pt x="2108256" y="2983353"/>
                        <a:pt x="2071604" y="3189980"/>
                      </a:cubicBezTo>
                      <a:cubicBezTo>
                        <a:pt x="2040360" y="3366456"/>
                        <a:pt x="2165337" y="3538733"/>
                        <a:pt x="2389754" y="3628508"/>
                      </a:cubicBezTo>
                      <a:cubicBezTo>
                        <a:pt x="2231581" y="3742959"/>
                        <a:pt x="2174349" y="3905410"/>
                        <a:pt x="2239092" y="4055936"/>
                      </a:cubicBezTo>
                      <a:cubicBezTo>
                        <a:pt x="2328468" y="4263988"/>
                        <a:pt x="2626640" y="4397864"/>
                        <a:pt x="2944190" y="4372589"/>
                      </a:cubicBezTo>
                      <a:cubicBezTo>
                        <a:pt x="3267448" y="4757116"/>
                        <a:pt x="3990873" y="4885443"/>
                        <a:pt x="4547862" y="4657141"/>
                      </a:cubicBezTo>
                      <a:cubicBezTo>
                        <a:pt x="4754348" y="4867602"/>
                        <a:pt x="5109998" y="4981880"/>
                        <a:pt x="5472217" y="4961992"/>
                      </a:cubicBezTo>
                      <a:close/>
                      <a:moveTo>
                        <a:pt x="4357768" y="6484348"/>
                      </a:moveTo>
                      <a:cubicBezTo>
                        <a:pt x="4067027" y="6499276"/>
                        <a:pt x="3782760" y="6418911"/>
                        <a:pt x="3569304" y="6261371"/>
                      </a:cubicBezTo>
                      <a:lnTo>
                        <a:pt x="3481355" y="6186906"/>
                      </a:lnTo>
                      <a:lnTo>
                        <a:pt x="3472985" y="6197093"/>
                      </a:lnTo>
                      <a:lnTo>
                        <a:pt x="3480581" y="6186250"/>
                      </a:lnTo>
                      <a:lnTo>
                        <a:pt x="3468774" y="6176254"/>
                      </a:lnTo>
                      <a:cubicBezTo>
                        <a:pt x="3139143" y="6521702"/>
                        <a:pt x="2573766" y="6656191"/>
                        <a:pt x="2076358" y="6507555"/>
                      </a:cubicBezTo>
                      <a:cubicBezTo>
                        <a:pt x="1697346" y="6394339"/>
                        <a:pt x="1417305" y="6133658"/>
                        <a:pt x="1330528" y="5813058"/>
                      </a:cubicBezTo>
                      <a:lnTo>
                        <a:pt x="1326624" y="5812167"/>
                      </a:lnTo>
                      <a:lnTo>
                        <a:pt x="1171186" y="5776701"/>
                      </a:lnTo>
                      <a:cubicBezTo>
                        <a:pt x="809230" y="5673661"/>
                        <a:pt x="520013" y="5445838"/>
                        <a:pt x="383839" y="5149293"/>
                      </a:cubicBezTo>
                      <a:cubicBezTo>
                        <a:pt x="270746" y="4903298"/>
                        <a:pt x="272676" y="4630374"/>
                        <a:pt x="389502" y="4381993"/>
                      </a:cubicBezTo>
                      <a:cubicBezTo>
                        <a:pt x="59563" y="4063942"/>
                        <a:pt x="-70324" y="3637924"/>
                        <a:pt x="36693" y="3225459"/>
                      </a:cubicBezTo>
                      <a:cubicBezTo>
                        <a:pt x="178957" y="2677116"/>
                        <a:pt x="713703" y="2246739"/>
                        <a:pt x="1389714" y="2136541"/>
                      </a:cubicBezTo>
                      <a:cubicBezTo>
                        <a:pt x="1377414" y="1798936"/>
                        <a:pt x="1545557" y="1470473"/>
                        <a:pt x="1850531" y="1235651"/>
                      </a:cubicBezTo>
                      <a:cubicBezTo>
                        <a:pt x="2313905" y="878822"/>
                        <a:pt x="3003544" y="803946"/>
                        <a:pt x="3552230" y="1050761"/>
                      </a:cubicBezTo>
                      <a:cubicBezTo>
                        <a:pt x="3704152" y="576410"/>
                        <a:pt x="4152055" y="198514"/>
                        <a:pt x="4728663" y="58137"/>
                      </a:cubicBezTo>
                      <a:cubicBezTo>
                        <a:pt x="5408130" y="-107265"/>
                        <a:pt x="6134207" y="87822"/>
                        <a:pt x="6548163" y="547147"/>
                      </a:cubicBezTo>
                      <a:cubicBezTo>
                        <a:pt x="7452446" y="51418"/>
                        <a:pt x="8665779" y="250762"/>
                        <a:pt x="9237861" y="989213"/>
                      </a:cubicBezTo>
                      <a:cubicBezTo>
                        <a:pt x="9762997" y="914754"/>
                        <a:pt x="10270498" y="1157649"/>
                        <a:pt x="10437972" y="1563736"/>
                      </a:cubicBezTo>
                      <a:cubicBezTo>
                        <a:pt x="10559268" y="1857536"/>
                        <a:pt x="10479059" y="2184336"/>
                        <a:pt x="10226796" y="2423590"/>
                      </a:cubicBezTo>
                      <a:cubicBezTo>
                        <a:pt x="10607759" y="2584601"/>
                        <a:pt x="10831094" y="2916961"/>
                        <a:pt x="10795331" y="3269608"/>
                      </a:cubicBezTo>
                      <a:cubicBezTo>
                        <a:pt x="10753342" y="3682509"/>
                        <a:pt x="10367437" y="4022196"/>
                        <a:pt x="9865889" y="4087662"/>
                      </a:cubicBezTo>
                      <a:cubicBezTo>
                        <a:pt x="9863211" y="4094647"/>
                        <a:pt x="9860276" y="4101495"/>
                        <a:pt x="9857597" y="4108481"/>
                      </a:cubicBezTo>
                      <a:cubicBezTo>
                        <a:pt x="9943813" y="4509211"/>
                        <a:pt x="9804887" y="4923743"/>
                        <a:pt x="9478874" y="5239190"/>
                      </a:cubicBezTo>
                      <a:cubicBezTo>
                        <a:pt x="8963756" y="5737431"/>
                        <a:pt x="8098104" y="5883066"/>
                        <a:pt x="7399237" y="5589318"/>
                      </a:cubicBezTo>
                      <a:lnTo>
                        <a:pt x="7398893" y="5589824"/>
                      </a:lnTo>
                      <a:lnTo>
                        <a:pt x="7400554" y="5590749"/>
                      </a:lnTo>
                      <a:lnTo>
                        <a:pt x="7398832" y="5589912"/>
                      </a:lnTo>
                      <a:lnTo>
                        <a:pt x="7318982" y="5707101"/>
                      </a:lnTo>
                      <a:cubicBezTo>
                        <a:pt x="6881440" y="6267596"/>
                        <a:pt x="5919345" y="6398398"/>
                        <a:pt x="5302831" y="5949913"/>
                      </a:cubicBezTo>
                      <a:cubicBezTo>
                        <a:pt x="5154892" y="6217628"/>
                        <a:pt x="4856045" y="6411741"/>
                        <a:pt x="4503381" y="6468858"/>
                      </a:cubicBezTo>
                      <a:cubicBezTo>
                        <a:pt x="4454862" y="6476724"/>
                        <a:pt x="4406225" y="6481860"/>
                        <a:pt x="4357768" y="6484348"/>
                      </a:cubicBez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A87D1EBB-B861-B149-8A69-27981EF406FC}"/>
                    </a:ext>
                  </a:extLst>
                </p:cNvPr>
                <p:cNvSpPr txBox="1"/>
                <p:nvPr/>
              </p:nvSpPr>
              <p:spPr>
                <a:xfrm>
                  <a:off x="5520878" y="1069825"/>
                  <a:ext cx="2347722" cy="88563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kumimoji="0" lang="en-US" altLang="en-US" sz="1200" b="1" i="0" u="none" strike="noStrike" cap="none" normalizeH="0" baseline="0" dirty="0">
                      <a:ln>
                        <a:noFill/>
                      </a:ln>
                      <a:solidFill>
                        <a:srgbClr val="001D35"/>
                      </a:solidFill>
                      <a:effectLst/>
                      <a:latin typeface="Google Sans"/>
                    </a:rPr>
                    <a:t>Sincerely inquire of God</a:t>
                  </a:r>
                  <a:endParaRPr lang="en-US" sz="1200" dirty="0"/>
                </a:p>
              </p:txBody>
            </p:sp>
          </p:grp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CD83E342-0864-3DED-199F-5279D5FCBAC7}"/>
                  </a:ext>
                </a:extLst>
              </p:cNvPr>
              <p:cNvSpPr/>
              <p:nvPr/>
            </p:nvSpPr>
            <p:spPr>
              <a:xfrm>
                <a:off x="6071338" y="1170401"/>
                <a:ext cx="68104" cy="6810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1AC7A62E-D011-DFF7-9FA5-46C29A510A61}"/>
              </a:ext>
            </a:extLst>
          </p:cNvPr>
          <p:cNvSpPr txBox="1"/>
          <p:nvPr/>
        </p:nvSpPr>
        <p:spPr>
          <a:xfrm>
            <a:off x="4956917" y="1826827"/>
            <a:ext cx="153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 of 2</a:t>
            </a:r>
          </a:p>
        </p:txBody>
      </p:sp>
    </p:spTree>
    <p:extLst>
      <p:ext uri="{BB962C8B-B14F-4D97-AF65-F5344CB8AC3E}">
        <p14:creationId xmlns:p14="http://schemas.microsoft.com/office/powerpoint/2010/main" val="8188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26174-F03F-774F-1CF7-26EC896DF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BF46C5-28FB-0FB3-2EB0-45F5F1955F12}"/>
              </a:ext>
            </a:extLst>
          </p:cNvPr>
          <p:cNvGrpSpPr/>
          <p:nvPr/>
        </p:nvGrpSpPr>
        <p:grpSpPr>
          <a:xfrm>
            <a:off x="2367348" y="195308"/>
            <a:ext cx="2122727" cy="1458856"/>
            <a:chOff x="8140881" y="393228"/>
            <a:chExt cx="3846282" cy="264337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0182C25-0DEE-5363-A520-9BC503C76D75}"/>
                </a:ext>
              </a:extLst>
            </p:cNvPr>
            <p:cNvGrpSpPr/>
            <p:nvPr/>
          </p:nvGrpSpPr>
          <p:grpSpPr>
            <a:xfrm>
              <a:off x="8140881" y="393228"/>
              <a:ext cx="3846282" cy="2643378"/>
              <a:chOff x="8400265" y="239816"/>
              <a:chExt cx="3846282" cy="2643378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2EE83EE5-220E-9B59-8F4B-E5944F771CD7}"/>
                  </a:ext>
                </a:extLst>
              </p:cNvPr>
              <p:cNvSpPr/>
              <p:nvPr/>
            </p:nvSpPr>
            <p:spPr>
              <a:xfrm rot="10958234">
                <a:off x="8400265" y="239816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596165-9F7E-D7AE-0D62-A558F6E9EE45}"/>
                  </a:ext>
                </a:extLst>
              </p:cNvPr>
              <p:cNvSpPr txBox="1"/>
              <p:nvPr/>
            </p:nvSpPr>
            <p:spPr>
              <a:xfrm>
                <a:off x="9128605" y="1220430"/>
                <a:ext cx="2347722" cy="83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Act in Faith on what is received</a:t>
                </a:r>
                <a:endParaRPr lang="en-US" sz="1200" dirty="0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39BDC21-E90F-764A-E202-F11CA56CFDAD}"/>
                </a:ext>
              </a:extLst>
            </p:cNvPr>
            <p:cNvSpPr/>
            <p:nvPr/>
          </p:nvSpPr>
          <p:spPr>
            <a:xfrm>
              <a:off x="10043083" y="755607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A5659C-8694-DBD4-4E80-8669F8F5D8E0}"/>
              </a:ext>
            </a:extLst>
          </p:cNvPr>
          <p:cNvGrpSpPr/>
          <p:nvPr/>
        </p:nvGrpSpPr>
        <p:grpSpPr>
          <a:xfrm>
            <a:off x="236601" y="1654164"/>
            <a:ext cx="2004998" cy="1377946"/>
            <a:chOff x="2006124" y="3909262"/>
            <a:chExt cx="2004998" cy="137794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9C6018-D2E0-824D-8629-576C215C41BB}"/>
                </a:ext>
              </a:extLst>
            </p:cNvPr>
            <p:cNvGrpSpPr/>
            <p:nvPr/>
          </p:nvGrpSpPr>
          <p:grpSpPr>
            <a:xfrm>
              <a:off x="2006124" y="3909262"/>
              <a:ext cx="2004998" cy="1377946"/>
              <a:chOff x="570619" y="3333532"/>
              <a:chExt cx="3846282" cy="2643378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2C85C9D8-1F19-09A7-DC4B-DF21BCAC3FC8}"/>
                  </a:ext>
                </a:extLst>
              </p:cNvPr>
              <p:cNvSpPr/>
              <p:nvPr/>
            </p:nvSpPr>
            <p:spPr>
              <a:xfrm rot="10958234">
                <a:off x="570619" y="333353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BFC543-F9FF-FA9E-EA4A-5D8B29DD4015}"/>
                  </a:ext>
                </a:extLst>
              </p:cNvPr>
              <p:cNvSpPr txBox="1"/>
              <p:nvPr/>
            </p:nvSpPr>
            <p:spPr>
              <a:xfrm>
                <a:off x="1306873" y="4338385"/>
                <a:ext cx="2347721" cy="8265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Earnestly listen for God’s voice</a:t>
                </a:r>
                <a:endParaRPr lang="en-US" sz="1100" dirty="0"/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052787E-6F54-424A-9C57-8BEC19B6CB99}"/>
                </a:ext>
              </a:extLst>
            </p:cNvPr>
            <p:cNvSpPr/>
            <p:nvPr/>
          </p:nvSpPr>
          <p:spPr>
            <a:xfrm>
              <a:off x="2962904" y="408743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0018EA-444B-50FC-AB7D-7E67C122A211}"/>
              </a:ext>
            </a:extLst>
          </p:cNvPr>
          <p:cNvGrpSpPr/>
          <p:nvPr/>
        </p:nvGrpSpPr>
        <p:grpSpPr>
          <a:xfrm>
            <a:off x="2334909" y="1878058"/>
            <a:ext cx="2262600" cy="1554984"/>
            <a:chOff x="4112341" y="3908472"/>
            <a:chExt cx="3846282" cy="264337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2F7EDC5-32FD-15A5-8676-DC1D4C4E67E8}"/>
                </a:ext>
              </a:extLst>
            </p:cNvPr>
            <p:cNvGrpSpPr/>
            <p:nvPr/>
          </p:nvGrpSpPr>
          <p:grpSpPr>
            <a:xfrm>
              <a:off x="4112341" y="3908472"/>
              <a:ext cx="3846282" cy="2643378"/>
              <a:chOff x="4299758" y="2762890"/>
              <a:chExt cx="3846282" cy="264337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DE536CE-8F1E-3A25-164A-7712307BF8B9}"/>
                  </a:ext>
                </a:extLst>
              </p:cNvPr>
              <p:cNvSpPr/>
              <p:nvPr/>
            </p:nvSpPr>
            <p:spPr>
              <a:xfrm rot="10958234">
                <a:off x="4299758" y="276289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CEDD99-BAF9-0424-E639-16171B6DEDA9}"/>
                  </a:ext>
                </a:extLst>
              </p:cNvPr>
              <p:cNvSpPr txBox="1"/>
              <p:nvPr/>
            </p:nvSpPr>
            <p:spPr>
              <a:xfrm>
                <a:off x="5087263" y="3622914"/>
                <a:ext cx="2347722" cy="1172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Be humble, pray continually, and do good works</a:t>
                </a:r>
                <a:endParaRPr lang="en-US" sz="1100" dirty="0"/>
              </a:p>
            </p:txBody>
          </p: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0D7A9EA-8A08-7BAB-0DE3-57CAF092DEF4}"/>
                </a:ext>
              </a:extLst>
            </p:cNvPr>
            <p:cNvSpPr/>
            <p:nvPr/>
          </p:nvSpPr>
          <p:spPr>
            <a:xfrm>
              <a:off x="6001430" y="4294940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9E3FE99-CCB1-04B6-B620-745AE92479F4}"/>
              </a:ext>
            </a:extLst>
          </p:cNvPr>
          <p:cNvGrpSpPr/>
          <p:nvPr/>
        </p:nvGrpSpPr>
        <p:grpSpPr>
          <a:xfrm>
            <a:off x="221520" y="4679214"/>
            <a:ext cx="1983133" cy="1362919"/>
            <a:chOff x="8082104" y="3833328"/>
            <a:chExt cx="3846282" cy="2643378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C0B5394-A5CB-5E4C-1D08-5A13CA043458}"/>
                </a:ext>
              </a:extLst>
            </p:cNvPr>
            <p:cNvGrpSpPr/>
            <p:nvPr/>
          </p:nvGrpSpPr>
          <p:grpSpPr>
            <a:xfrm>
              <a:off x="8082104" y="3833328"/>
              <a:ext cx="3846282" cy="2643378"/>
              <a:chOff x="7163725" y="2967772"/>
              <a:chExt cx="3846282" cy="2643378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88CB3F25-4707-1BD3-636D-7DD93EC0D3E1}"/>
                  </a:ext>
                </a:extLst>
              </p:cNvPr>
              <p:cNvSpPr/>
              <p:nvPr/>
            </p:nvSpPr>
            <p:spPr>
              <a:xfrm rot="10958234">
                <a:off x="7163725" y="296777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1DF9986-32F0-B7CA-A526-81D66A3508F3}"/>
                  </a:ext>
                </a:extLst>
              </p:cNvPr>
              <p:cNvSpPr txBox="1"/>
              <p:nvPr/>
            </p:nvSpPr>
            <p:spPr>
              <a:xfrm>
                <a:off x="7817107" y="3898907"/>
                <a:ext cx="2683348" cy="8953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Follow spiritual patterns</a:t>
                </a:r>
                <a:endParaRPr lang="en-US" sz="1200" dirty="0"/>
              </a:p>
            </p:txBody>
          </p: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286EE88-6F4F-A439-58B7-1FE2FE727444}"/>
                </a:ext>
              </a:extLst>
            </p:cNvPr>
            <p:cNvSpPr/>
            <p:nvPr/>
          </p:nvSpPr>
          <p:spPr>
            <a:xfrm>
              <a:off x="9947276" y="4170289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4185387-1CB8-8576-A53C-EE3D91896EE3}"/>
              </a:ext>
            </a:extLst>
          </p:cNvPr>
          <p:cNvGrpSpPr/>
          <p:nvPr/>
        </p:nvGrpSpPr>
        <p:grpSpPr>
          <a:xfrm>
            <a:off x="236749" y="180917"/>
            <a:ext cx="1945535" cy="1337079"/>
            <a:chOff x="223617" y="842696"/>
            <a:chExt cx="3846282" cy="264337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5D2CD69-87C2-BEDF-18AC-71EA2CC642F0}"/>
                </a:ext>
              </a:extLst>
            </p:cNvPr>
            <p:cNvGrpSpPr/>
            <p:nvPr/>
          </p:nvGrpSpPr>
          <p:grpSpPr>
            <a:xfrm>
              <a:off x="223617" y="842696"/>
              <a:ext cx="3846282" cy="2643378"/>
              <a:chOff x="335923" y="227620"/>
              <a:chExt cx="3846282" cy="2643378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F9AA0E5A-9641-43E6-B0A6-CEB61E7FC1CF}"/>
                  </a:ext>
                </a:extLst>
              </p:cNvPr>
              <p:cNvSpPr/>
              <p:nvPr/>
            </p:nvSpPr>
            <p:spPr>
              <a:xfrm rot="10958234">
                <a:off x="335923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2A033B4-3A65-E023-C50B-FAFC2BD1458C}"/>
                  </a:ext>
                </a:extLst>
              </p:cNvPr>
              <p:cNvSpPr txBox="1"/>
              <p:nvPr/>
            </p:nvSpPr>
            <p:spPr>
              <a:xfrm>
                <a:off x="1158243" y="1127260"/>
                <a:ext cx="2347722" cy="1034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Exercise faith in God</a:t>
                </a:r>
                <a:endParaRPr lang="en-US" sz="1400" dirty="0"/>
              </a:p>
            </p:txBody>
          </p:sp>
        </p:grp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E5CE9CD-739E-366E-0BA2-732398529726}"/>
                </a:ext>
              </a:extLst>
            </p:cNvPr>
            <p:cNvSpPr/>
            <p:nvPr/>
          </p:nvSpPr>
          <p:spPr>
            <a:xfrm>
              <a:off x="2084832" y="1131332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86207BE-9CF7-684F-BB89-95F199957BBF}"/>
              </a:ext>
            </a:extLst>
          </p:cNvPr>
          <p:cNvGrpSpPr/>
          <p:nvPr/>
        </p:nvGrpSpPr>
        <p:grpSpPr>
          <a:xfrm>
            <a:off x="213741" y="3124446"/>
            <a:ext cx="2004997" cy="1377945"/>
            <a:chOff x="4203272" y="842696"/>
            <a:chExt cx="3846282" cy="2643378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D7638B9-739D-16A6-5A8A-20CCD427FD8A}"/>
                </a:ext>
              </a:extLst>
            </p:cNvPr>
            <p:cNvGrpSpPr/>
            <p:nvPr/>
          </p:nvGrpSpPr>
          <p:grpSpPr>
            <a:xfrm>
              <a:off x="4203272" y="842696"/>
              <a:ext cx="3846282" cy="2643378"/>
              <a:chOff x="4758571" y="227620"/>
              <a:chExt cx="3846282" cy="2643378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2B702D1-7E0A-36DF-60A9-C3AF20E6AA99}"/>
                  </a:ext>
                </a:extLst>
              </p:cNvPr>
              <p:cNvSpPr/>
              <p:nvPr/>
            </p:nvSpPr>
            <p:spPr>
              <a:xfrm rot="10958234">
                <a:off x="4758571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31E60E5-FEC4-D362-E8A5-A6F522B5C808}"/>
                  </a:ext>
                </a:extLst>
              </p:cNvPr>
              <p:cNvSpPr txBox="1"/>
              <p:nvPr/>
            </p:nvSpPr>
            <p:spPr>
              <a:xfrm>
                <a:off x="5520878" y="1069825"/>
                <a:ext cx="2347722" cy="8856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Sincerely inquire of God</a:t>
                </a:r>
                <a:endParaRPr lang="en-US" sz="1200" dirty="0"/>
              </a:p>
            </p:txBody>
          </p:sp>
        </p:grp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9701788-6BE3-33B6-89C2-82F72B0613D6}"/>
                </a:ext>
              </a:extLst>
            </p:cNvPr>
            <p:cNvSpPr/>
            <p:nvPr/>
          </p:nvSpPr>
          <p:spPr>
            <a:xfrm>
              <a:off x="6071338" y="1170401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8E7E0AD-5816-5599-5CC6-A65A59EF12F5}"/>
              </a:ext>
            </a:extLst>
          </p:cNvPr>
          <p:cNvSpPr txBox="1"/>
          <p:nvPr/>
        </p:nvSpPr>
        <p:spPr>
          <a:xfrm>
            <a:off x="4956917" y="1826827"/>
            <a:ext cx="153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 of 2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00FD4BC-DC83-BC4B-C020-D96093E6C1ED}"/>
              </a:ext>
            </a:extLst>
          </p:cNvPr>
          <p:cNvGrpSpPr/>
          <p:nvPr/>
        </p:nvGrpSpPr>
        <p:grpSpPr>
          <a:xfrm>
            <a:off x="9510871" y="240211"/>
            <a:ext cx="2122727" cy="1458856"/>
            <a:chOff x="8140881" y="393228"/>
            <a:chExt cx="3846282" cy="2643378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2E404C0E-6ACC-9251-CDFA-B6AB8D03F851}"/>
                </a:ext>
              </a:extLst>
            </p:cNvPr>
            <p:cNvGrpSpPr/>
            <p:nvPr/>
          </p:nvGrpSpPr>
          <p:grpSpPr>
            <a:xfrm>
              <a:off x="8140881" y="393228"/>
              <a:ext cx="3846282" cy="2643378"/>
              <a:chOff x="8400265" y="239816"/>
              <a:chExt cx="3846282" cy="2643378"/>
            </a:xfrm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45F3542A-6A94-C0B8-94BB-9707AFA763DB}"/>
                  </a:ext>
                </a:extLst>
              </p:cNvPr>
              <p:cNvSpPr/>
              <p:nvPr/>
            </p:nvSpPr>
            <p:spPr>
              <a:xfrm rot="10958234">
                <a:off x="8400265" y="239816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8428F2D-1AA9-53D1-C8D6-84B394910B65}"/>
                  </a:ext>
                </a:extLst>
              </p:cNvPr>
              <p:cNvSpPr txBox="1"/>
              <p:nvPr/>
            </p:nvSpPr>
            <p:spPr>
              <a:xfrm>
                <a:off x="9128605" y="1220430"/>
                <a:ext cx="2347722" cy="83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Act in Faith on what is received</a:t>
                </a:r>
                <a:endParaRPr lang="en-US" sz="1200" dirty="0"/>
              </a:p>
            </p:txBody>
          </p:sp>
        </p:grp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1C0D0C89-4102-3924-4FC5-CBE3E70B0CCB}"/>
                </a:ext>
              </a:extLst>
            </p:cNvPr>
            <p:cNvSpPr/>
            <p:nvPr/>
          </p:nvSpPr>
          <p:spPr>
            <a:xfrm>
              <a:off x="10043083" y="755607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910E5D6-9FCD-A094-5371-7832AC08B47D}"/>
              </a:ext>
            </a:extLst>
          </p:cNvPr>
          <p:cNvGrpSpPr/>
          <p:nvPr/>
        </p:nvGrpSpPr>
        <p:grpSpPr>
          <a:xfrm>
            <a:off x="7380124" y="1699067"/>
            <a:ext cx="2004998" cy="1377946"/>
            <a:chOff x="2006124" y="3909262"/>
            <a:chExt cx="2004998" cy="1377946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6C55F79-8385-6B95-5BC5-182EDC931707}"/>
                </a:ext>
              </a:extLst>
            </p:cNvPr>
            <p:cNvGrpSpPr/>
            <p:nvPr/>
          </p:nvGrpSpPr>
          <p:grpSpPr>
            <a:xfrm>
              <a:off x="2006124" y="3909262"/>
              <a:ext cx="2004998" cy="1377946"/>
              <a:chOff x="570619" y="3333532"/>
              <a:chExt cx="3846282" cy="2643378"/>
            </a:xfrm>
          </p:grpSpPr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74484EE6-D0CD-5A03-DE46-7C3C76EB681F}"/>
                  </a:ext>
                </a:extLst>
              </p:cNvPr>
              <p:cNvSpPr/>
              <p:nvPr/>
            </p:nvSpPr>
            <p:spPr>
              <a:xfrm rot="10958234">
                <a:off x="570619" y="333353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398FEF6-00F9-14F5-338F-D5DF4D4A43CB}"/>
                  </a:ext>
                </a:extLst>
              </p:cNvPr>
              <p:cNvSpPr txBox="1"/>
              <p:nvPr/>
            </p:nvSpPr>
            <p:spPr>
              <a:xfrm>
                <a:off x="1306873" y="4338385"/>
                <a:ext cx="2347721" cy="8265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Earnestly listen for God’s voice</a:t>
                </a:r>
                <a:endParaRPr lang="en-US" sz="1100" dirty="0"/>
              </a:p>
            </p:txBody>
          </p:sp>
        </p:grp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DF6253E-366C-98DE-6979-FB1603619B9C}"/>
                </a:ext>
              </a:extLst>
            </p:cNvPr>
            <p:cNvSpPr/>
            <p:nvPr/>
          </p:nvSpPr>
          <p:spPr>
            <a:xfrm>
              <a:off x="2962904" y="408743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018A679-CAE9-4D4D-4510-BFD8065B9055}"/>
              </a:ext>
            </a:extLst>
          </p:cNvPr>
          <p:cNvGrpSpPr/>
          <p:nvPr/>
        </p:nvGrpSpPr>
        <p:grpSpPr>
          <a:xfrm>
            <a:off x="9478432" y="1922961"/>
            <a:ext cx="2262600" cy="1554984"/>
            <a:chOff x="4112341" y="3908472"/>
            <a:chExt cx="3846282" cy="2643378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92514727-A15D-029E-37D0-FA44EFABEFBE}"/>
                </a:ext>
              </a:extLst>
            </p:cNvPr>
            <p:cNvGrpSpPr/>
            <p:nvPr/>
          </p:nvGrpSpPr>
          <p:grpSpPr>
            <a:xfrm>
              <a:off x="4112341" y="3908472"/>
              <a:ext cx="3846282" cy="2643378"/>
              <a:chOff x="4299758" y="2762890"/>
              <a:chExt cx="3846282" cy="2643378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347303F7-9E4B-6C89-205F-778DA1DB940D}"/>
                  </a:ext>
                </a:extLst>
              </p:cNvPr>
              <p:cNvSpPr/>
              <p:nvPr/>
            </p:nvSpPr>
            <p:spPr>
              <a:xfrm rot="10958234">
                <a:off x="4299758" y="276289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5F8AFC96-A3A2-0C2A-CE4F-60D4A2EB2819}"/>
                  </a:ext>
                </a:extLst>
              </p:cNvPr>
              <p:cNvSpPr txBox="1"/>
              <p:nvPr/>
            </p:nvSpPr>
            <p:spPr>
              <a:xfrm>
                <a:off x="5087263" y="3622914"/>
                <a:ext cx="2347722" cy="1172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Be humble, pray continually, and do good works</a:t>
                </a:r>
                <a:endParaRPr lang="en-US" sz="1100" dirty="0"/>
              </a:p>
            </p:txBody>
          </p:sp>
        </p:grp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E04341E-4431-DBA4-2576-FCED32D83995}"/>
                </a:ext>
              </a:extLst>
            </p:cNvPr>
            <p:cNvSpPr/>
            <p:nvPr/>
          </p:nvSpPr>
          <p:spPr>
            <a:xfrm>
              <a:off x="6001430" y="4294940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F54E8B5-1BFD-6D4E-3EE1-790863790639}"/>
              </a:ext>
            </a:extLst>
          </p:cNvPr>
          <p:cNvGrpSpPr/>
          <p:nvPr/>
        </p:nvGrpSpPr>
        <p:grpSpPr>
          <a:xfrm>
            <a:off x="7365043" y="4724117"/>
            <a:ext cx="1983133" cy="1362919"/>
            <a:chOff x="8082104" y="3833328"/>
            <a:chExt cx="3846282" cy="2643378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134D1E93-1CE0-33A1-F230-D49AA1E5B48F}"/>
                </a:ext>
              </a:extLst>
            </p:cNvPr>
            <p:cNvGrpSpPr/>
            <p:nvPr/>
          </p:nvGrpSpPr>
          <p:grpSpPr>
            <a:xfrm>
              <a:off x="8082104" y="3833328"/>
              <a:ext cx="3846282" cy="2643378"/>
              <a:chOff x="7163725" y="2967772"/>
              <a:chExt cx="3846282" cy="2643378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B3270986-AE68-42AA-9187-79F6631AF529}"/>
                  </a:ext>
                </a:extLst>
              </p:cNvPr>
              <p:cNvSpPr/>
              <p:nvPr/>
            </p:nvSpPr>
            <p:spPr>
              <a:xfrm rot="10958234">
                <a:off x="7163725" y="2967772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3BB6A48-FFF4-AECB-393E-3E50F4AEFEBB}"/>
                  </a:ext>
                </a:extLst>
              </p:cNvPr>
              <p:cNvSpPr txBox="1"/>
              <p:nvPr/>
            </p:nvSpPr>
            <p:spPr>
              <a:xfrm>
                <a:off x="7817107" y="3898907"/>
                <a:ext cx="2683348" cy="8953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Follow spiritual patterns</a:t>
                </a:r>
                <a:endParaRPr lang="en-US" sz="1200" dirty="0"/>
              </a:p>
            </p:txBody>
          </p: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F413462-177E-AB5D-6C11-F27C52E7D346}"/>
                </a:ext>
              </a:extLst>
            </p:cNvPr>
            <p:cNvSpPr/>
            <p:nvPr/>
          </p:nvSpPr>
          <p:spPr>
            <a:xfrm>
              <a:off x="9947276" y="4170289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A8CD34E-7C03-F66A-A6EE-74D60A2440E1}"/>
              </a:ext>
            </a:extLst>
          </p:cNvPr>
          <p:cNvGrpSpPr/>
          <p:nvPr/>
        </p:nvGrpSpPr>
        <p:grpSpPr>
          <a:xfrm>
            <a:off x="7380272" y="225820"/>
            <a:ext cx="1945535" cy="1337079"/>
            <a:chOff x="223617" y="842696"/>
            <a:chExt cx="3846282" cy="2643378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9DF3688D-1E6F-FE11-DA75-1D41437FC37C}"/>
                </a:ext>
              </a:extLst>
            </p:cNvPr>
            <p:cNvGrpSpPr/>
            <p:nvPr/>
          </p:nvGrpSpPr>
          <p:grpSpPr>
            <a:xfrm>
              <a:off x="223617" y="842696"/>
              <a:ext cx="3846282" cy="2643378"/>
              <a:chOff x="335923" y="227620"/>
              <a:chExt cx="3846282" cy="2643378"/>
            </a:xfrm>
          </p:grpSpPr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AC64272B-8E72-AFBA-AA0A-91C38C4256C5}"/>
                  </a:ext>
                </a:extLst>
              </p:cNvPr>
              <p:cNvSpPr/>
              <p:nvPr/>
            </p:nvSpPr>
            <p:spPr>
              <a:xfrm rot="10958234">
                <a:off x="335923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0A53D0A-A0C1-3F57-9F21-D89FD11AB55C}"/>
                  </a:ext>
                </a:extLst>
              </p:cNvPr>
              <p:cNvSpPr txBox="1"/>
              <p:nvPr/>
            </p:nvSpPr>
            <p:spPr>
              <a:xfrm>
                <a:off x="1158243" y="1127260"/>
                <a:ext cx="2347722" cy="1034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Exercise faith in God</a:t>
                </a:r>
                <a:endParaRPr lang="en-US" sz="1400" dirty="0"/>
              </a:p>
            </p:txBody>
          </p:sp>
        </p:grp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7D8325E6-2BD5-B7CE-E58A-62E5D4A6F1D5}"/>
                </a:ext>
              </a:extLst>
            </p:cNvPr>
            <p:cNvSpPr/>
            <p:nvPr/>
          </p:nvSpPr>
          <p:spPr>
            <a:xfrm>
              <a:off x="2084832" y="1131332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8146BDC-5851-CDDA-B182-5B294BE3CE31}"/>
              </a:ext>
            </a:extLst>
          </p:cNvPr>
          <p:cNvGrpSpPr/>
          <p:nvPr/>
        </p:nvGrpSpPr>
        <p:grpSpPr>
          <a:xfrm>
            <a:off x="7357264" y="3169349"/>
            <a:ext cx="2004997" cy="1377945"/>
            <a:chOff x="4203272" y="842696"/>
            <a:chExt cx="3846282" cy="2643378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A95B95A-34A1-BE8F-332B-F8CA4AE3F382}"/>
                </a:ext>
              </a:extLst>
            </p:cNvPr>
            <p:cNvGrpSpPr/>
            <p:nvPr/>
          </p:nvGrpSpPr>
          <p:grpSpPr>
            <a:xfrm>
              <a:off x="4203272" y="842696"/>
              <a:ext cx="3846282" cy="2643378"/>
              <a:chOff x="4758571" y="227620"/>
              <a:chExt cx="3846282" cy="2643378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C72688C6-357E-91E0-B536-AC5516E925EC}"/>
                  </a:ext>
                </a:extLst>
              </p:cNvPr>
              <p:cNvSpPr/>
              <p:nvPr/>
            </p:nvSpPr>
            <p:spPr>
              <a:xfrm rot="10958234">
                <a:off x="4758571" y="227620"/>
                <a:ext cx="3846282" cy="2643378"/>
              </a:xfrm>
              <a:custGeom>
                <a:avLst/>
                <a:gdLst>
                  <a:gd name="connsiteX0" fmla="*/ 5472217 w 10799067"/>
                  <a:gd name="connsiteY0" fmla="*/ 4961992 h 6567454"/>
                  <a:gd name="connsiteX1" fmla="*/ 5627441 w 10799067"/>
                  <a:gd name="connsiteY1" fmla="*/ 4945143 h 6567454"/>
                  <a:gd name="connsiteX2" fmla="*/ 6361681 w 10799067"/>
                  <a:gd name="connsiteY2" fmla="*/ 4473314 h 6567454"/>
                  <a:gd name="connsiteX3" fmla="*/ 7389136 w 10799067"/>
                  <a:gd name="connsiteY3" fmla="*/ 4419764 h 6567454"/>
                  <a:gd name="connsiteX4" fmla="*/ 7690913 w 10799067"/>
                  <a:gd name="connsiteY4" fmla="*/ 3977486 h 6567454"/>
                  <a:gd name="connsiteX5" fmla="*/ 8533908 w 10799067"/>
                  <a:gd name="connsiteY5" fmla="*/ 3461332 h 6567454"/>
                  <a:gd name="connsiteX6" fmla="*/ 8353953 w 10799067"/>
                  <a:gd name="connsiteY6" fmla="*/ 2871678 h 6567454"/>
                  <a:gd name="connsiteX7" fmla="*/ 8378588 w 10799067"/>
                  <a:gd name="connsiteY7" fmla="*/ 2486025 h 6567454"/>
                  <a:gd name="connsiteX8" fmla="*/ 7922931 w 10799067"/>
                  <a:gd name="connsiteY8" fmla="*/ 2152342 h 6567454"/>
                  <a:gd name="connsiteX9" fmla="*/ 7830529 w 10799067"/>
                  <a:gd name="connsiteY9" fmla="*/ 2130911 h 6567454"/>
                  <a:gd name="connsiteX10" fmla="*/ 7828208 w 10799067"/>
                  <a:gd name="connsiteY10" fmla="*/ 2130372 h 6567454"/>
                  <a:gd name="connsiteX11" fmla="*/ 7399350 w 10799067"/>
                  <a:gd name="connsiteY11" fmla="*/ 1763919 h 6567454"/>
                  <a:gd name="connsiteX12" fmla="*/ 6553653 w 10799067"/>
                  <a:gd name="connsiteY12" fmla="*/ 1898245 h 6567454"/>
                  <a:gd name="connsiteX13" fmla="*/ 6546462 w 10799067"/>
                  <a:gd name="connsiteY13" fmla="*/ 1893352 h 6567454"/>
                  <a:gd name="connsiteX14" fmla="*/ 6430127 w 10799067"/>
                  <a:gd name="connsiteY14" fmla="*/ 1814192 h 6567454"/>
                  <a:gd name="connsiteX15" fmla="*/ 6028093 w 10799067"/>
                  <a:gd name="connsiteY15" fmla="*/ 1722754 h 6567454"/>
                  <a:gd name="connsiteX16" fmla="*/ 5940184 w 10799067"/>
                  <a:gd name="connsiteY16" fmla="*/ 1727169 h 6567454"/>
                  <a:gd name="connsiteX17" fmla="*/ 5533427 w 10799067"/>
                  <a:gd name="connsiteY17" fmla="*/ 1879246 h 6567454"/>
                  <a:gd name="connsiteX18" fmla="*/ 5451195 w 10799067"/>
                  <a:gd name="connsiteY18" fmla="*/ 1963752 h 6567454"/>
                  <a:gd name="connsiteX19" fmla="*/ 5445533 w 10799067"/>
                  <a:gd name="connsiteY19" fmla="*/ 1969571 h 6567454"/>
                  <a:gd name="connsiteX20" fmla="*/ 4287123 w 10799067"/>
                  <a:gd name="connsiteY20" fmla="*/ 1993685 h 6567454"/>
                  <a:gd name="connsiteX21" fmla="*/ 4176370 w 10799067"/>
                  <a:gd name="connsiteY21" fmla="*/ 2102044 h 6567454"/>
                  <a:gd name="connsiteX22" fmla="*/ 4175334 w 10799067"/>
                  <a:gd name="connsiteY22" fmla="*/ 2101572 h 6567454"/>
                  <a:gd name="connsiteX23" fmla="*/ 4176327 w 10799067"/>
                  <a:gd name="connsiteY23" fmla="*/ 2102086 h 6567454"/>
                  <a:gd name="connsiteX24" fmla="*/ 4176085 w 10799067"/>
                  <a:gd name="connsiteY24" fmla="*/ 2102322 h 6567454"/>
                  <a:gd name="connsiteX25" fmla="*/ 2917002 w 10799067"/>
                  <a:gd name="connsiteY25" fmla="*/ 2230198 h 6567454"/>
                  <a:gd name="connsiteX26" fmla="*/ 2658185 w 10799067"/>
                  <a:gd name="connsiteY26" fmla="*/ 2789927 h 6567454"/>
                  <a:gd name="connsiteX27" fmla="*/ 2652627 w 10799067"/>
                  <a:gd name="connsiteY27" fmla="*/ 2800202 h 6567454"/>
                  <a:gd name="connsiteX28" fmla="*/ 2071604 w 10799067"/>
                  <a:gd name="connsiteY28" fmla="*/ 3189980 h 6567454"/>
                  <a:gd name="connsiteX29" fmla="*/ 2389754 w 10799067"/>
                  <a:gd name="connsiteY29" fmla="*/ 3628508 h 6567454"/>
                  <a:gd name="connsiteX30" fmla="*/ 2239092 w 10799067"/>
                  <a:gd name="connsiteY30" fmla="*/ 4055936 h 6567454"/>
                  <a:gd name="connsiteX31" fmla="*/ 2944190 w 10799067"/>
                  <a:gd name="connsiteY31" fmla="*/ 4372589 h 6567454"/>
                  <a:gd name="connsiteX32" fmla="*/ 4547862 w 10799067"/>
                  <a:gd name="connsiteY32" fmla="*/ 4657141 h 6567454"/>
                  <a:gd name="connsiteX33" fmla="*/ 5472217 w 10799067"/>
                  <a:gd name="connsiteY33" fmla="*/ 4961992 h 6567454"/>
                  <a:gd name="connsiteX34" fmla="*/ 4357768 w 10799067"/>
                  <a:gd name="connsiteY34" fmla="*/ 6484348 h 6567454"/>
                  <a:gd name="connsiteX35" fmla="*/ 3569304 w 10799067"/>
                  <a:gd name="connsiteY35" fmla="*/ 6261371 h 6567454"/>
                  <a:gd name="connsiteX36" fmla="*/ 3481355 w 10799067"/>
                  <a:gd name="connsiteY36" fmla="*/ 6186906 h 6567454"/>
                  <a:gd name="connsiteX37" fmla="*/ 3472985 w 10799067"/>
                  <a:gd name="connsiteY37" fmla="*/ 6197093 h 6567454"/>
                  <a:gd name="connsiteX38" fmla="*/ 3480581 w 10799067"/>
                  <a:gd name="connsiteY38" fmla="*/ 6186250 h 6567454"/>
                  <a:gd name="connsiteX39" fmla="*/ 3468774 w 10799067"/>
                  <a:gd name="connsiteY39" fmla="*/ 6176254 h 6567454"/>
                  <a:gd name="connsiteX40" fmla="*/ 2076358 w 10799067"/>
                  <a:gd name="connsiteY40" fmla="*/ 6507555 h 6567454"/>
                  <a:gd name="connsiteX41" fmla="*/ 1330528 w 10799067"/>
                  <a:gd name="connsiteY41" fmla="*/ 5813058 h 6567454"/>
                  <a:gd name="connsiteX42" fmla="*/ 1326624 w 10799067"/>
                  <a:gd name="connsiteY42" fmla="*/ 5812167 h 6567454"/>
                  <a:gd name="connsiteX43" fmla="*/ 1171186 w 10799067"/>
                  <a:gd name="connsiteY43" fmla="*/ 5776701 h 6567454"/>
                  <a:gd name="connsiteX44" fmla="*/ 383839 w 10799067"/>
                  <a:gd name="connsiteY44" fmla="*/ 5149293 h 6567454"/>
                  <a:gd name="connsiteX45" fmla="*/ 389502 w 10799067"/>
                  <a:gd name="connsiteY45" fmla="*/ 4381993 h 6567454"/>
                  <a:gd name="connsiteX46" fmla="*/ 36693 w 10799067"/>
                  <a:gd name="connsiteY46" fmla="*/ 3225459 h 6567454"/>
                  <a:gd name="connsiteX47" fmla="*/ 1389714 w 10799067"/>
                  <a:gd name="connsiteY47" fmla="*/ 2136541 h 6567454"/>
                  <a:gd name="connsiteX48" fmla="*/ 1850531 w 10799067"/>
                  <a:gd name="connsiteY48" fmla="*/ 1235651 h 6567454"/>
                  <a:gd name="connsiteX49" fmla="*/ 3552230 w 10799067"/>
                  <a:gd name="connsiteY49" fmla="*/ 1050761 h 6567454"/>
                  <a:gd name="connsiteX50" fmla="*/ 4728663 w 10799067"/>
                  <a:gd name="connsiteY50" fmla="*/ 58137 h 6567454"/>
                  <a:gd name="connsiteX51" fmla="*/ 6548163 w 10799067"/>
                  <a:gd name="connsiteY51" fmla="*/ 547147 h 6567454"/>
                  <a:gd name="connsiteX52" fmla="*/ 9237861 w 10799067"/>
                  <a:gd name="connsiteY52" fmla="*/ 989213 h 6567454"/>
                  <a:gd name="connsiteX53" fmla="*/ 10437972 w 10799067"/>
                  <a:gd name="connsiteY53" fmla="*/ 1563736 h 6567454"/>
                  <a:gd name="connsiteX54" fmla="*/ 10226796 w 10799067"/>
                  <a:gd name="connsiteY54" fmla="*/ 2423590 h 6567454"/>
                  <a:gd name="connsiteX55" fmla="*/ 10795331 w 10799067"/>
                  <a:gd name="connsiteY55" fmla="*/ 3269608 h 6567454"/>
                  <a:gd name="connsiteX56" fmla="*/ 9865889 w 10799067"/>
                  <a:gd name="connsiteY56" fmla="*/ 4087662 h 6567454"/>
                  <a:gd name="connsiteX57" fmla="*/ 9857597 w 10799067"/>
                  <a:gd name="connsiteY57" fmla="*/ 4108481 h 6567454"/>
                  <a:gd name="connsiteX58" fmla="*/ 9478874 w 10799067"/>
                  <a:gd name="connsiteY58" fmla="*/ 5239190 h 6567454"/>
                  <a:gd name="connsiteX59" fmla="*/ 7399237 w 10799067"/>
                  <a:gd name="connsiteY59" fmla="*/ 5589318 h 6567454"/>
                  <a:gd name="connsiteX60" fmla="*/ 7398893 w 10799067"/>
                  <a:gd name="connsiteY60" fmla="*/ 5589824 h 6567454"/>
                  <a:gd name="connsiteX61" fmla="*/ 7400554 w 10799067"/>
                  <a:gd name="connsiteY61" fmla="*/ 5590749 h 6567454"/>
                  <a:gd name="connsiteX62" fmla="*/ 7398832 w 10799067"/>
                  <a:gd name="connsiteY62" fmla="*/ 5589912 h 6567454"/>
                  <a:gd name="connsiteX63" fmla="*/ 7318982 w 10799067"/>
                  <a:gd name="connsiteY63" fmla="*/ 5707101 h 6567454"/>
                  <a:gd name="connsiteX64" fmla="*/ 5302831 w 10799067"/>
                  <a:gd name="connsiteY64" fmla="*/ 5949913 h 6567454"/>
                  <a:gd name="connsiteX65" fmla="*/ 4503381 w 10799067"/>
                  <a:gd name="connsiteY65" fmla="*/ 6468858 h 6567454"/>
                  <a:gd name="connsiteX66" fmla="*/ 4357768 w 10799067"/>
                  <a:gd name="connsiteY66" fmla="*/ 6484348 h 656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10799067" h="6567454">
                    <a:moveTo>
                      <a:pt x="5472217" y="4961992"/>
                    </a:moveTo>
                    <a:cubicBezTo>
                      <a:pt x="5523963" y="4959150"/>
                      <a:pt x="5575842" y="4953571"/>
                      <a:pt x="5627441" y="4945143"/>
                    </a:cubicBezTo>
                    <a:cubicBezTo>
                      <a:pt x="5977737" y="4887917"/>
                      <a:pt x="6257283" y="4708291"/>
                      <a:pt x="6361681" y="4473314"/>
                    </a:cubicBezTo>
                    <a:cubicBezTo>
                      <a:pt x="6684488" y="4610115"/>
                      <a:pt x="7100878" y="4588440"/>
                      <a:pt x="7389136" y="4419764"/>
                    </a:cubicBezTo>
                    <a:cubicBezTo>
                      <a:pt x="7578855" y="4308763"/>
                      <a:pt x="7688961" y="4147512"/>
                      <a:pt x="7690913" y="3977486"/>
                    </a:cubicBezTo>
                    <a:cubicBezTo>
                      <a:pt x="8100094" y="3937735"/>
                      <a:pt x="8433266" y="3733734"/>
                      <a:pt x="8533908" y="3461332"/>
                    </a:cubicBezTo>
                    <a:cubicBezTo>
                      <a:pt x="8609615" y="3256430"/>
                      <a:pt x="8543372" y="3039229"/>
                      <a:pt x="8353953" y="2871678"/>
                    </a:cubicBezTo>
                    <a:cubicBezTo>
                      <a:pt x="8431012" y="2749502"/>
                      <a:pt x="8439724" y="2612326"/>
                      <a:pt x="8378588" y="2486025"/>
                    </a:cubicBezTo>
                    <a:cubicBezTo>
                      <a:pt x="8304983" y="2333774"/>
                      <a:pt x="8137534" y="2212531"/>
                      <a:pt x="7922931" y="2152342"/>
                    </a:cubicBezTo>
                    <a:lnTo>
                      <a:pt x="7830529" y="2130911"/>
                    </a:lnTo>
                    <a:lnTo>
                      <a:pt x="7828208" y="2130372"/>
                    </a:lnTo>
                    <a:cubicBezTo>
                      <a:pt x="7784947" y="1967171"/>
                      <a:pt x="7623919" y="1829620"/>
                      <a:pt x="7399350" y="1763919"/>
                    </a:cubicBezTo>
                    <a:cubicBezTo>
                      <a:pt x="7104634" y="1677669"/>
                      <a:pt x="6761247" y="1732194"/>
                      <a:pt x="6553653" y="1898245"/>
                    </a:cubicBezTo>
                    <a:lnTo>
                      <a:pt x="6546462" y="1893352"/>
                    </a:lnTo>
                    <a:lnTo>
                      <a:pt x="6430127" y="1814192"/>
                    </a:lnTo>
                    <a:cubicBezTo>
                      <a:pt x="6315366" y="1754634"/>
                      <a:pt x="6173996" y="1722110"/>
                      <a:pt x="6028093" y="1722754"/>
                    </a:cubicBezTo>
                    <a:cubicBezTo>
                      <a:pt x="5998912" y="1722883"/>
                      <a:pt x="5969550" y="1724338"/>
                      <a:pt x="5940184" y="1727169"/>
                    </a:cubicBezTo>
                    <a:cubicBezTo>
                      <a:pt x="5780095" y="1742582"/>
                      <a:pt x="5636059" y="1797440"/>
                      <a:pt x="5533427" y="1879246"/>
                    </a:cubicBezTo>
                    <a:lnTo>
                      <a:pt x="5451195" y="1963752"/>
                    </a:lnTo>
                    <a:lnTo>
                      <a:pt x="5445533" y="1969571"/>
                    </a:lnTo>
                    <a:cubicBezTo>
                      <a:pt x="5111422" y="1745788"/>
                      <a:pt x="4582491" y="1768749"/>
                      <a:pt x="4287123" y="1993685"/>
                    </a:cubicBezTo>
                    <a:lnTo>
                      <a:pt x="4176370" y="2102044"/>
                    </a:lnTo>
                    <a:lnTo>
                      <a:pt x="4175334" y="2101572"/>
                    </a:lnTo>
                    <a:lnTo>
                      <a:pt x="4176327" y="2102086"/>
                    </a:lnTo>
                    <a:lnTo>
                      <a:pt x="4176085" y="2102322"/>
                    </a:lnTo>
                    <a:cubicBezTo>
                      <a:pt x="3764352" y="1938446"/>
                      <a:pt x="3240259" y="1991621"/>
                      <a:pt x="2917002" y="2230198"/>
                    </a:cubicBezTo>
                    <a:cubicBezTo>
                      <a:pt x="2712412" y="2381249"/>
                      <a:pt x="2617477" y="2586451"/>
                      <a:pt x="2658185" y="2789927"/>
                    </a:cubicBezTo>
                    <a:cubicBezTo>
                      <a:pt x="2656383" y="2793377"/>
                      <a:pt x="2654430" y="2796752"/>
                      <a:pt x="2652627" y="2800202"/>
                    </a:cubicBezTo>
                    <a:cubicBezTo>
                      <a:pt x="2349498" y="2821502"/>
                      <a:pt x="2108256" y="2983353"/>
                      <a:pt x="2071604" y="3189980"/>
                    </a:cubicBezTo>
                    <a:cubicBezTo>
                      <a:pt x="2040360" y="3366456"/>
                      <a:pt x="2165337" y="3538733"/>
                      <a:pt x="2389754" y="3628508"/>
                    </a:cubicBezTo>
                    <a:cubicBezTo>
                      <a:pt x="2231581" y="3742959"/>
                      <a:pt x="2174349" y="3905410"/>
                      <a:pt x="2239092" y="4055936"/>
                    </a:cubicBezTo>
                    <a:cubicBezTo>
                      <a:pt x="2328468" y="4263988"/>
                      <a:pt x="2626640" y="4397864"/>
                      <a:pt x="2944190" y="4372589"/>
                    </a:cubicBezTo>
                    <a:cubicBezTo>
                      <a:pt x="3267448" y="4757116"/>
                      <a:pt x="3990873" y="4885443"/>
                      <a:pt x="4547862" y="4657141"/>
                    </a:cubicBezTo>
                    <a:cubicBezTo>
                      <a:pt x="4754348" y="4867602"/>
                      <a:pt x="5109998" y="4981880"/>
                      <a:pt x="5472217" y="4961992"/>
                    </a:cubicBezTo>
                    <a:close/>
                    <a:moveTo>
                      <a:pt x="4357768" y="6484348"/>
                    </a:moveTo>
                    <a:cubicBezTo>
                      <a:pt x="4067027" y="6499276"/>
                      <a:pt x="3782760" y="6418911"/>
                      <a:pt x="3569304" y="6261371"/>
                    </a:cubicBezTo>
                    <a:lnTo>
                      <a:pt x="3481355" y="6186906"/>
                    </a:lnTo>
                    <a:lnTo>
                      <a:pt x="3472985" y="6197093"/>
                    </a:lnTo>
                    <a:lnTo>
                      <a:pt x="3480581" y="6186250"/>
                    </a:lnTo>
                    <a:lnTo>
                      <a:pt x="3468774" y="6176254"/>
                    </a:lnTo>
                    <a:cubicBezTo>
                      <a:pt x="3139143" y="6521702"/>
                      <a:pt x="2573766" y="6656191"/>
                      <a:pt x="2076358" y="6507555"/>
                    </a:cubicBezTo>
                    <a:cubicBezTo>
                      <a:pt x="1697346" y="6394339"/>
                      <a:pt x="1417305" y="6133658"/>
                      <a:pt x="1330528" y="5813058"/>
                    </a:cubicBezTo>
                    <a:lnTo>
                      <a:pt x="1326624" y="5812167"/>
                    </a:lnTo>
                    <a:lnTo>
                      <a:pt x="1171186" y="5776701"/>
                    </a:lnTo>
                    <a:cubicBezTo>
                      <a:pt x="809230" y="5673661"/>
                      <a:pt x="520013" y="5445838"/>
                      <a:pt x="383839" y="5149293"/>
                    </a:cubicBezTo>
                    <a:cubicBezTo>
                      <a:pt x="270746" y="4903298"/>
                      <a:pt x="272676" y="4630374"/>
                      <a:pt x="389502" y="4381993"/>
                    </a:cubicBezTo>
                    <a:cubicBezTo>
                      <a:pt x="59563" y="4063942"/>
                      <a:pt x="-70324" y="3637924"/>
                      <a:pt x="36693" y="3225459"/>
                    </a:cubicBezTo>
                    <a:cubicBezTo>
                      <a:pt x="178957" y="2677116"/>
                      <a:pt x="713703" y="2246739"/>
                      <a:pt x="1389714" y="2136541"/>
                    </a:cubicBezTo>
                    <a:cubicBezTo>
                      <a:pt x="1377414" y="1798936"/>
                      <a:pt x="1545557" y="1470473"/>
                      <a:pt x="1850531" y="1235651"/>
                    </a:cubicBezTo>
                    <a:cubicBezTo>
                      <a:pt x="2313905" y="878822"/>
                      <a:pt x="3003544" y="803946"/>
                      <a:pt x="3552230" y="1050761"/>
                    </a:cubicBezTo>
                    <a:cubicBezTo>
                      <a:pt x="3704152" y="576410"/>
                      <a:pt x="4152055" y="198514"/>
                      <a:pt x="4728663" y="58137"/>
                    </a:cubicBezTo>
                    <a:cubicBezTo>
                      <a:pt x="5408130" y="-107265"/>
                      <a:pt x="6134207" y="87822"/>
                      <a:pt x="6548163" y="547147"/>
                    </a:cubicBezTo>
                    <a:cubicBezTo>
                      <a:pt x="7452446" y="51418"/>
                      <a:pt x="8665779" y="250762"/>
                      <a:pt x="9237861" y="989213"/>
                    </a:cubicBezTo>
                    <a:cubicBezTo>
                      <a:pt x="9762997" y="914754"/>
                      <a:pt x="10270498" y="1157649"/>
                      <a:pt x="10437972" y="1563736"/>
                    </a:cubicBezTo>
                    <a:cubicBezTo>
                      <a:pt x="10559268" y="1857536"/>
                      <a:pt x="10479059" y="2184336"/>
                      <a:pt x="10226796" y="2423590"/>
                    </a:cubicBezTo>
                    <a:cubicBezTo>
                      <a:pt x="10607759" y="2584601"/>
                      <a:pt x="10831094" y="2916961"/>
                      <a:pt x="10795331" y="3269608"/>
                    </a:cubicBezTo>
                    <a:cubicBezTo>
                      <a:pt x="10753342" y="3682509"/>
                      <a:pt x="10367437" y="4022196"/>
                      <a:pt x="9865889" y="4087662"/>
                    </a:cubicBezTo>
                    <a:cubicBezTo>
                      <a:pt x="9863211" y="4094647"/>
                      <a:pt x="9860276" y="4101495"/>
                      <a:pt x="9857597" y="4108481"/>
                    </a:cubicBezTo>
                    <a:cubicBezTo>
                      <a:pt x="9943813" y="4509211"/>
                      <a:pt x="9804887" y="4923743"/>
                      <a:pt x="9478874" y="5239190"/>
                    </a:cubicBezTo>
                    <a:cubicBezTo>
                      <a:pt x="8963756" y="5737431"/>
                      <a:pt x="8098104" y="5883066"/>
                      <a:pt x="7399237" y="5589318"/>
                    </a:cubicBezTo>
                    <a:lnTo>
                      <a:pt x="7398893" y="5589824"/>
                    </a:lnTo>
                    <a:lnTo>
                      <a:pt x="7400554" y="5590749"/>
                    </a:lnTo>
                    <a:lnTo>
                      <a:pt x="7398832" y="5589912"/>
                    </a:lnTo>
                    <a:lnTo>
                      <a:pt x="7318982" y="5707101"/>
                    </a:lnTo>
                    <a:cubicBezTo>
                      <a:pt x="6881440" y="6267596"/>
                      <a:pt x="5919345" y="6398398"/>
                      <a:pt x="5302831" y="5949913"/>
                    </a:cubicBezTo>
                    <a:cubicBezTo>
                      <a:pt x="5154892" y="6217628"/>
                      <a:pt x="4856045" y="6411741"/>
                      <a:pt x="4503381" y="6468858"/>
                    </a:cubicBezTo>
                    <a:cubicBezTo>
                      <a:pt x="4454862" y="6476724"/>
                      <a:pt x="4406225" y="6481860"/>
                      <a:pt x="4357768" y="6484348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1CC2FAEE-05BE-DF2F-2C8C-E2F03D14E542}"/>
                  </a:ext>
                </a:extLst>
              </p:cNvPr>
              <p:cNvSpPr txBox="1"/>
              <p:nvPr/>
            </p:nvSpPr>
            <p:spPr>
              <a:xfrm>
                <a:off x="5520878" y="1069825"/>
                <a:ext cx="2347722" cy="8856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en-US" sz="1200" b="1" i="0" u="none" strike="noStrike" cap="none" normalizeH="0" baseline="0" dirty="0">
                    <a:ln>
                      <a:noFill/>
                    </a:ln>
                    <a:solidFill>
                      <a:srgbClr val="001D35"/>
                    </a:solidFill>
                    <a:effectLst/>
                    <a:latin typeface="Google Sans"/>
                  </a:rPr>
                  <a:t>Sincerely inquire of God</a:t>
                </a:r>
                <a:endParaRPr lang="en-US" sz="1200" dirty="0"/>
              </a:p>
            </p:txBody>
          </p:sp>
        </p:grp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F9B1F63-C7E6-23F6-038F-2BC0C31B722A}"/>
                </a:ext>
              </a:extLst>
            </p:cNvPr>
            <p:cNvSpPr/>
            <p:nvPr/>
          </p:nvSpPr>
          <p:spPr>
            <a:xfrm>
              <a:off x="6071338" y="1170401"/>
              <a:ext cx="68104" cy="68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375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268D78-E40C-54F7-7883-C00D0F6717AE}"/>
              </a:ext>
            </a:extLst>
          </p:cNvPr>
          <p:cNvSpPr txBox="1"/>
          <p:nvPr/>
        </p:nvSpPr>
        <p:spPr>
          <a:xfrm>
            <a:off x="517235" y="471517"/>
            <a:ext cx="65145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Ideas:</a:t>
            </a:r>
          </a:p>
          <a:p>
            <a:r>
              <a:rPr lang="en-US" dirty="0"/>
              <a:t>Page 2: Color and cut</a:t>
            </a:r>
          </a:p>
          <a:p>
            <a:r>
              <a:rPr lang="en-US" dirty="0"/>
              <a:t>Page 3: Cut</a:t>
            </a:r>
          </a:p>
          <a:p>
            <a:r>
              <a:rPr lang="en-US" dirty="0"/>
              <a:t>Page 4: Paste either page 7 or page 8  and/or use yarn or string to connect stick to cloud on page 6</a:t>
            </a:r>
          </a:p>
          <a:p>
            <a:r>
              <a:rPr lang="en-US" dirty="0"/>
              <a:t>Page 5: paste clouds on strings</a:t>
            </a:r>
          </a:p>
          <a:p>
            <a:r>
              <a:rPr lang="en-US" dirty="0"/>
              <a:t>Page 6: add your own yarn or string. (It would be fun to use glitter glue for string).</a:t>
            </a:r>
          </a:p>
          <a:p>
            <a:r>
              <a:rPr lang="en-US" dirty="0"/>
              <a:t>Page 7: Cut and paste on either page 4, 5, or 6</a:t>
            </a:r>
          </a:p>
          <a:p>
            <a:r>
              <a:rPr lang="en-US" dirty="0"/>
              <a:t>Page 8: Color, cut and paste on either page 4, 5, 6</a:t>
            </a:r>
          </a:p>
          <a:p>
            <a:endParaRPr lang="en-US" dirty="0"/>
          </a:p>
          <a:p>
            <a:r>
              <a:rPr lang="en-US" dirty="0"/>
              <a:t>Alternate:</a:t>
            </a:r>
          </a:p>
          <a:p>
            <a:r>
              <a:rPr lang="en-US" dirty="0"/>
              <a:t>Make a mobile using a stick or hanger and string. </a:t>
            </a:r>
          </a:p>
          <a:p>
            <a:endParaRPr lang="en-US" dirty="0"/>
          </a:p>
          <a:p>
            <a:r>
              <a:rPr lang="en-US" dirty="0"/>
              <a:t>Game:</a:t>
            </a:r>
          </a:p>
          <a:p>
            <a:r>
              <a:rPr lang="en-US" dirty="0"/>
              <a:t>Copy 2 pages cut, laminate and use as a concentration game</a:t>
            </a:r>
          </a:p>
        </p:txBody>
      </p:sp>
    </p:spTree>
    <p:extLst>
      <p:ext uri="{BB962C8B-B14F-4D97-AF65-F5344CB8AC3E}">
        <p14:creationId xmlns:p14="http://schemas.microsoft.com/office/powerpoint/2010/main" val="147971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386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Google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Brad Blau</dc:creator>
  <cp:lastModifiedBy>Brad Blau</cp:lastModifiedBy>
  <cp:revision>2</cp:revision>
  <dcterms:created xsi:type="dcterms:W3CDTF">2024-12-30T15:35:30Z</dcterms:created>
  <dcterms:modified xsi:type="dcterms:W3CDTF">2024-12-30T17:02:23Z</dcterms:modified>
</cp:coreProperties>
</file>